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4"/>
  </p:sldMasterIdLst>
  <p:notesMasterIdLst>
    <p:notesMasterId r:id="rId49"/>
  </p:notesMasterIdLst>
  <p:sldIdLst>
    <p:sldId id="257" r:id="rId5"/>
    <p:sldId id="258" r:id="rId6"/>
    <p:sldId id="260" r:id="rId7"/>
    <p:sldId id="276" r:id="rId8"/>
    <p:sldId id="278" r:id="rId9"/>
    <p:sldId id="277" r:id="rId10"/>
    <p:sldId id="272" r:id="rId11"/>
    <p:sldId id="274" r:id="rId12"/>
    <p:sldId id="273" r:id="rId13"/>
    <p:sldId id="275" r:id="rId14"/>
    <p:sldId id="264" r:id="rId15"/>
    <p:sldId id="266" r:id="rId16"/>
    <p:sldId id="281" r:id="rId17"/>
    <p:sldId id="270" r:id="rId18"/>
    <p:sldId id="280" r:id="rId19"/>
    <p:sldId id="279" r:id="rId20"/>
    <p:sldId id="282" r:id="rId21"/>
    <p:sldId id="283" r:id="rId22"/>
    <p:sldId id="285" r:id="rId23"/>
    <p:sldId id="286" r:id="rId24"/>
    <p:sldId id="288" r:id="rId25"/>
    <p:sldId id="289" r:id="rId26"/>
    <p:sldId id="268" r:id="rId27"/>
    <p:sldId id="292" r:id="rId28"/>
    <p:sldId id="293" r:id="rId29"/>
    <p:sldId id="291" r:id="rId30"/>
    <p:sldId id="290" r:id="rId31"/>
    <p:sldId id="284" r:id="rId32"/>
    <p:sldId id="294" r:id="rId33"/>
    <p:sldId id="295" r:id="rId34"/>
    <p:sldId id="296" r:id="rId35"/>
    <p:sldId id="297" r:id="rId36"/>
    <p:sldId id="298" r:id="rId37"/>
    <p:sldId id="299" r:id="rId38"/>
    <p:sldId id="300" r:id="rId39"/>
    <p:sldId id="301" r:id="rId40"/>
    <p:sldId id="302" r:id="rId41"/>
    <p:sldId id="303" r:id="rId42"/>
    <p:sldId id="304" r:id="rId43"/>
    <p:sldId id="305" r:id="rId44"/>
    <p:sldId id="306" r:id="rId45"/>
    <p:sldId id="307" r:id="rId46"/>
    <p:sldId id="308" r:id="rId47"/>
    <p:sldId id="309" r:id="rId48"/>
  </p:sldIdLst>
  <p:sldSz cx="12192000" cy="6858000"/>
  <p:notesSz cx="6858000" cy="9144000"/>
  <p:defaultTextStyle>
    <a:defPPr>
      <a:defRPr lang="en-US"/>
    </a:defPPr>
    <a:lvl1pPr algn="l" defTabSz="457200"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1pPr>
    <a:lvl2pPr marL="457200" algn="l" defTabSz="457200"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2pPr>
    <a:lvl3pPr marL="914400" algn="l" defTabSz="457200"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3pPr>
    <a:lvl4pPr marL="1371600" algn="l" defTabSz="457200"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4pPr>
    <a:lvl5pPr marL="1828800" algn="l" defTabSz="457200"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5pPr>
    <a:lvl6pPr marL="2286000" algn="l" defTabSz="914400" rtl="0" eaLnBrk="1" latinLnBrk="0" hangingPunct="1">
      <a:defRPr kern="1200">
        <a:solidFill>
          <a:schemeClr val="tx1"/>
        </a:solidFill>
        <a:latin typeface="Century Gothic" panose="020B0502020202020204" pitchFamily="34" charset="0"/>
        <a:ea typeface="+mn-ea"/>
        <a:cs typeface="+mn-cs"/>
      </a:defRPr>
    </a:lvl6pPr>
    <a:lvl7pPr marL="2743200" algn="l" defTabSz="914400" rtl="0" eaLnBrk="1" latinLnBrk="0" hangingPunct="1">
      <a:defRPr kern="1200">
        <a:solidFill>
          <a:schemeClr val="tx1"/>
        </a:solidFill>
        <a:latin typeface="Century Gothic" panose="020B0502020202020204" pitchFamily="34" charset="0"/>
        <a:ea typeface="+mn-ea"/>
        <a:cs typeface="+mn-cs"/>
      </a:defRPr>
    </a:lvl7pPr>
    <a:lvl8pPr marL="3200400" algn="l" defTabSz="914400" rtl="0" eaLnBrk="1" latinLnBrk="0" hangingPunct="1">
      <a:defRPr kern="1200">
        <a:solidFill>
          <a:schemeClr val="tx1"/>
        </a:solidFill>
        <a:latin typeface="Century Gothic" panose="020B0502020202020204" pitchFamily="34" charset="0"/>
        <a:ea typeface="+mn-ea"/>
        <a:cs typeface="+mn-cs"/>
      </a:defRPr>
    </a:lvl8pPr>
    <a:lvl9pPr marL="3657600" algn="l" defTabSz="914400" rtl="0" eaLnBrk="1" latinLnBrk="0" hangingPunct="1">
      <a:defRPr kern="1200">
        <a:solidFill>
          <a:schemeClr val="tx1"/>
        </a:solidFill>
        <a:latin typeface="Century Gothic" panose="020B0502020202020204" pitchFamily="34" charset="0"/>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0D20009-DD91-4893-9BCA-3F7BE9663A3D}" v="211" dt="2024-11-10T15:04:24.1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204" autoAdjust="0"/>
    <p:restoredTop sz="80000" autoAdjust="0"/>
  </p:normalViewPr>
  <p:slideViewPr>
    <p:cSldViewPr snapToGrid="0">
      <p:cViewPr varScale="1">
        <p:scale>
          <a:sx n="67" d="100"/>
          <a:sy n="67" d="100"/>
        </p:scale>
        <p:origin x="1210" y="86"/>
      </p:cViewPr>
      <p:guideLst/>
    </p:cSldViewPr>
  </p:slideViewPr>
  <p:notesTextViewPr>
    <p:cViewPr>
      <p:scale>
        <a:sx n="1" d="1"/>
        <a:sy n="1" d="1"/>
      </p:scale>
      <p:origin x="0" y="0"/>
    </p:cViewPr>
  </p:notesTextViewPr>
  <p:notesViewPr>
    <p:cSldViewPr snapToGrid="0">
      <p:cViewPr varScale="1">
        <p:scale>
          <a:sx n="65" d="100"/>
          <a:sy n="65" d="100"/>
        </p:scale>
        <p:origin x="3082" y="43"/>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landa Thorpe (2415864)" userId="447fe2db-d177-4362-8b4e-893c988a6a85" providerId="ADAL" clId="{E0D20009-DD91-4893-9BCA-3F7BE9663A3D}"/>
    <pc:docChg chg="undo custSel addSld delSld modSld sldOrd">
      <pc:chgData name="Rolanda Thorpe (2415864)" userId="447fe2db-d177-4362-8b4e-893c988a6a85" providerId="ADAL" clId="{E0D20009-DD91-4893-9BCA-3F7BE9663A3D}" dt="2024-11-10T15:05:28.241" v="5096" actId="2711"/>
      <pc:docMkLst>
        <pc:docMk/>
      </pc:docMkLst>
      <pc:sldChg chg="modSp mod modNotesTx">
        <pc:chgData name="Rolanda Thorpe (2415864)" userId="447fe2db-d177-4362-8b4e-893c988a6a85" providerId="ADAL" clId="{E0D20009-DD91-4893-9BCA-3F7BE9663A3D}" dt="2024-11-10T00:43:25.201" v="4494" actId="20577"/>
        <pc:sldMkLst>
          <pc:docMk/>
          <pc:sldMk cId="0" sldId="257"/>
        </pc:sldMkLst>
        <pc:spChg chg="mod">
          <ac:chgData name="Rolanda Thorpe (2415864)" userId="447fe2db-d177-4362-8b4e-893c988a6a85" providerId="ADAL" clId="{E0D20009-DD91-4893-9BCA-3F7BE9663A3D}" dt="2024-11-08T23:42:51.187" v="387" actId="1076"/>
          <ac:spMkLst>
            <pc:docMk/>
            <pc:sldMk cId="0" sldId="257"/>
            <ac:spMk id="3" creationId="{67646862-AF26-25C0-A087-54FE3A40DE1D}"/>
          </ac:spMkLst>
        </pc:spChg>
        <pc:spChg chg="mod">
          <ac:chgData name="Rolanda Thorpe (2415864)" userId="447fe2db-d177-4362-8b4e-893c988a6a85" providerId="ADAL" clId="{E0D20009-DD91-4893-9BCA-3F7BE9663A3D}" dt="2024-11-08T23:40:19.700" v="379" actId="207"/>
          <ac:spMkLst>
            <pc:docMk/>
            <pc:sldMk cId="0" sldId="257"/>
            <ac:spMk id="15363" creationId="{DBBD72A6-66E4-6562-074F-A248EED414E4}"/>
          </ac:spMkLst>
        </pc:spChg>
      </pc:sldChg>
      <pc:sldChg chg="addSp modSp mod modNotesTx">
        <pc:chgData name="Rolanda Thorpe (2415864)" userId="447fe2db-d177-4362-8b4e-893c988a6a85" providerId="ADAL" clId="{E0D20009-DD91-4893-9BCA-3F7BE9663A3D}" dt="2024-11-10T12:06:55.349" v="4505" actId="20577"/>
        <pc:sldMkLst>
          <pc:docMk/>
          <pc:sldMk cId="0" sldId="258"/>
        </pc:sldMkLst>
        <pc:spChg chg="add mod">
          <ac:chgData name="Rolanda Thorpe (2415864)" userId="447fe2db-d177-4362-8b4e-893c988a6a85" providerId="ADAL" clId="{E0D20009-DD91-4893-9BCA-3F7BE9663A3D}" dt="2024-11-10T12:06:55.349" v="4505" actId="20577"/>
          <ac:spMkLst>
            <pc:docMk/>
            <pc:sldMk cId="0" sldId="258"/>
            <ac:spMk id="2" creationId="{3BE277A4-0A46-4711-AAD4-46DBCE3682F1}"/>
          </ac:spMkLst>
        </pc:spChg>
        <pc:spChg chg="mod">
          <ac:chgData name="Rolanda Thorpe (2415864)" userId="447fe2db-d177-4362-8b4e-893c988a6a85" providerId="ADAL" clId="{E0D20009-DD91-4893-9BCA-3F7BE9663A3D}" dt="2024-11-09T20:26:42.217" v="3449" actId="20577"/>
          <ac:spMkLst>
            <pc:docMk/>
            <pc:sldMk cId="0" sldId="258"/>
            <ac:spMk id="3" creationId="{C3DFBD44-52E8-ABD0-AD00-3C77EE23C5A0}"/>
          </ac:spMkLst>
        </pc:spChg>
      </pc:sldChg>
      <pc:sldChg chg="addSp modSp mod">
        <pc:chgData name="Rolanda Thorpe (2415864)" userId="447fe2db-d177-4362-8b4e-893c988a6a85" providerId="ADAL" clId="{E0D20009-DD91-4893-9BCA-3F7BE9663A3D}" dt="2024-11-10T12:07:26.529" v="4507" actId="20577"/>
        <pc:sldMkLst>
          <pc:docMk/>
          <pc:sldMk cId="0" sldId="260"/>
        </pc:sldMkLst>
        <pc:spChg chg="add mod">
          <ac:chgData name="Rolanda Thorpe (2415864)" userId="447fe2db-d177-4362-8b4e-893c988a6a85" providerId="ADAL" clId="{E0D20009-DD91-4893-9BCA-3F7BE9663A3D}" dt="2024-11-10T12:07:26.529" v="4507" actId="20577"/>
          <ac:spMkLst>
            <pc:docMk/>
            <pc:sldMk cId="0" sldId="260"/>
            <ac:spMk id="2" creationId="{40897D0E-82F2-107D-C702-BD11E8ECA449}"/>
          </ac:spMkLst>
        </pc:spChg>
        <pc:spChg chg="mod">
          <ac:chgData name="Rolanda Thorpe (2415864)" userId="447fe2db-d177-4362-8b4e-893c988a6a85" providerId="ADAL" clId="{E0D20009-DD91-4893-9BCA-3F7BE9663A3D}" dt="2024-11-09T22:46:46.613" v="4430" actId="20577"/>
          <ac:spMkLst>
            <pc:docMk/>
            <pc:sldMk cId="0" sldId="260"/>
            <ac:spMk id="17412" creationId="{42A6D174-93AB-73F7-059A-347A1DAEE1CA}"/>
          </ac:spMkLst>
        </pc:spChg>
        <pc:picChg chg="mod">
          <ac:chgData name="Rolanda Thorpe (2415864)" userId="447fe2db-d177-4362-8b4e-893c988a6a85" providerId="ADAL" clId="{E0D20009-DD91-4893-9BCA-3F7BE9663A3D}" dt="2024-11-08T23:49:23.386" v="473" actId="1440"/>
          <ac:picMkLst>
            <pc:docMk/>
            <pc:sldMk cId="0" sldId="260"/>
            <ac:picMk id="6" creationId="{962D011C-AED2-19B8-E47C-2959242B7223}"/>
          </ac:picMkLst>
        </pc:picChg>
      </pc:sldChg>
      <pc:sldChg chg="addSp modSp mod modNotesTx">
        <pc:chgData name="Rolanda Thorpe (2415864)" userId="447fe2db-d177-4362-8b4e-893c988a6a85" providerId="ADAL" clId="{E0D20009-DD91-4893-9BCA-3F7BE9663A3D}" dt="2024-11-10T12:10:05.362" v="4535" actId="14100"/>
        <pc:sldMkLst>
          <pc:docMk/>
          <pc:sldMk cId="0" sldId="264"/>
        </pc:sldMkLst>
        <pc:spChg chg="add mod">
          <ac:chgData name="Rolanda Thorpe (2415864)" userId="447fe2db-d177-4362-8b4e-893c988a6a85" providerId="ADAL" clId="{E0D20009-DD91-4893-9BCA-3F7BE9663A3D}" dt="2024-11-10T12:10:05.362" v="4535" actId="14100"/>
          <ac:spMkLst>
            <pc:docMk/>
            <pc:sldMk cId="0" sldId="264"/>
            <ac:spMk id="2" creationId="{3AD7698F-0421-06F0-762E-454E4AAB3EE4}"/>
          </ac:spMkLst>
        </pc:spChg>
        <pc:spChg chg="mod">
          <ac:chgData name="Rolanda Thorpe (2415864)" userId="447fe2db-d177-4362-8b4e-893c988a6a85" providerId="ADAL" clId="{E0D20009-DD91-4893-9BCA-3F7BE9663A3D}" dt="2024-11-09T20:38:11.747" v="3476" actId="20577"/>
          <ac:spMkLst>
            <pc:docMk/>
            <pc:sldMk cId="0" sldId="264"/>
            <ac:spMk id="33794" creationId="{D0807E2F-1EEC-9AFA-3CAC-52FD4292F38A}"/>
          </ac:spMkLst>
        </pc:spChg>
        <pc:spChg chg="mod">
          <ac:chgData name="Rolanda Thorpe (2415864)" userId="447fe2db-d177-4362-8b4e-893c988a6a85" providerId="ADAL" clId="{E0D20009-DD91-4893-9BCA-3F7BE9663A3D}" dt="2024-11-08T23:56:49.179" v="507" actId="1076"/>
          <ac:spMkLst>
            <pc:docMk/>
            <pc:sldMk cId="0" sldId="264"/>
            <ac:spMk id="33797" creationId="{BCD257A0-3936-49CD-B152-19B7FD54286E}"/>
          </ac:spMkLst>
        </pc:spChg>
        <pc:spChg chg="mod">
          <ac:chgData name="Rolanda Thorpe (2415864)" userId="447fe2db-d177-4362-8b4e-893c988a6a85" providerId="ADAL" clId="{E0D20009-DD91-4893-9BCA-3F7BE9663A3D}" dt="2024-11-08T23:56:32.367" v="505" actId="1076"/>
          <ac:spMkLst>
            <pc:docMk/>
            <pc:sldMk cId="0" sldId="264"/>
            <ac:spMk id="33799" creationId="{10D0089C-2BB9-298F-01A5-D9E2A64E6DD5}"/>
          </ac:spMkLst>
        </pc:spChg>
        <pc:picChg chg="mod">
          <ac:chgData name="Rolanda Thorpe (2415864)" userId="447fe2db-d177-4362-8b4e-893c988a6a85" providerId="ADAL" clId="{E0D20009-DD91-4893-9BCA-3F7BE9663A3D}" dt="2024-11-08T23:56:23.900" v="504" actId="1440"/>
          <ac:picMkLst>
            <pc:docMk/>
            <pc:sldMk cId="0" sldId="264"/>
            <ac:picMk id="33798" creationId="{F11829C9-F680-E18C-0F95-4810FA89B76C}"/>
          </ac:picMkLst>
        </pc:picChg>
      </pc:sldChg>
      <pc:sldChg chg="addSp modSp mod">
        <pc:chgData name="Rolanda Thorpe (2415864)" userId="447fe2db-d177-4362-8b4e-893c988a6a85" providerId="ADAL" clId="{E0D20009-DD91-4893-9BCA-3F7BE9663A3D}" dt="2024-11-10T12:10:22.260" v="4538" actId="20577"/>
        <pc:sldMkLst>
          <pc:docMk/>
          <pc:sldMk cId="0" sldId="266"/>
        </pc:sldMkLst>
        <pc:spChg chg="add mod">
          <ac:chgData name="Rolanda Thorpe (2415864)" userId="447fe2db-d177-4362-8b4e-893c988a6a85" providerId="ADAL" clId="{E0D20009-DD91-4893-9BCA-3F7BE9663A3D}" dt="2024-11-10T12:10:22.260" v="4538" actId="20577"/>
          <ac:spMkLst>
            <pc:docMk/>
            <pc:sldMk cId="0" sldId="266"/>
            <ac:spMk id="2" creationId="{990CAE24-ED25-6E84-D840-1ABE922E443C}"/>
          </ac:spMkLst>
        </pc:spChg>
        <pc:spChg chg="mod">
          <ac:chgData name="Rolanda Thorpe (2415864)" userId="447fe2db-d177-4362-8b4e-893c988a6a85" providerId="ADAL" clId="{E0D20009-DD91-4893-9BCA-3F7BE9663A3D}" dt="2024-11-09T22:44:15.615" v="4383"/>
          <ac:spMkLst>
            <pc:docMk/>
            <pc:sldMk cId="0" sldId="266"/>
            <ac:spMk id="37892" creationId="{9ED041EC-5B5F-2B0D-89D9-28B750599623}"/>
          </ac:spMkLst>
        </pc:spChg>
        <pc:spChg chg="mod">
          <ac:chgData name="Rolanda Thorpe (2415864)" userId="447fe2db-d177-4362-8b4e-893c988a6a85" providerId="ADAL" clId="{E0D20009-DD91-4893-9BCA-3F7BE9663A3D}" dt="2024-11-08T23:57:40.533" v="514" actId="1076"/>
          <ac:spMkLst>
            <pc:docMk/>
            <pc:sldMk cId="0" sldId="266"/>
            <ac:spMk id="37893" creationId="{430BA5A3-C30C-9862-B57E-1680B0AFA163}"/>
          </ac:spMkLst>
        </pc:spChg>
        <pc:picChg chg="mod">
          <ac:chgData name="Rolanda Thorpe (2415864)" userId="447fe2db-d177-4362-8b4e-893c988a6a85" providerId="ADAL" clId="{E0D20009-DD91-4893-9BCA-3F7BE9663A3D}" dt="2024-11-08T23:58:11.010" v="515" actId="1440"/>
          <ac:picMkLst>
            <pc:docMk/>
            <pc:sldMk cId="0" sldId="266"/>
            <ac:picMk id="37891" creationId="{3F140C11-BFBC-57A0-39B9-CC29CB524E3F}"/>
          </ac:picMkLst>
        </pc:picChg>
      </pc:sldChg>
      <pc:sldChg chg="addSp modSp mod modNotesTx">
        <pc:chgData name="Rolanda Thorpe (2415864)" userId="447fe2db-d177-4362-8b4e-893c988a6a85" providerId="ADAL" clId="{E0D20009-DD91-4893-9BCA-3F7BE9663A3D}" dt="2024-11-10T12:13:11.127" v="4577" actId="20577"/>
        <pc:sldMkLst>
          <pc:docMk/>
          <pc:sldMk cId="0" sldId="268"/>
        </pc:sldMkLst>
        <pc:spChg chg="add mod">
          <ac:chgData name="Rolanda Thorpe (2415864)" userId="447fe2db-d177-4362-8b4e-893c988a6a85" providerId="ADAL" clId="{E0D20009-DD91-4893-9BCA-3F7BE9663A3D}" dt="2024-11-10T12:13:11.127" v="4577" actId="20577"/>
          <ac:spMkLst>
            <pc:docMk/>
            <pc:sldMk cId="0" sldId="268"/>
            <ac:spMk id="2" creationId="{57C1A3DE-3C70-E508-253C-5F75A7A84ABB}"/>
          </ac:spMkLst>
        </pc:spChg>
        <pc:spChg chg="mod">
          <ac:chgData name="Rolanda Thorpe (2415864)" userId="447fe2db-d177-4362-8b4e-893c988a6a85" providerId="ADAL" clId="{E0D20009-DD91-4893-9BCA-3F7BE9663A3D}" dt="2024-11-09T00:08:33.489" v="575" actId="1076"/>
          <ac:spMkLst>
            <pc:docMk/>
            <pc:sldMk cId="0" sldId="268"/>
            <ac:spMk id="63493" creationId="{8A6C805E-FCA6-B8B4-EAB8-EE1C9032BB32}"/>
          </ac:spMkLst>
        </pc:spChg>
        <pc:picChg chg="mod">
          <ac:chgData name="Rolanda Thorpe (2415864)" userId="447fe2db-d177-4362-8b4e-893c988a6a85" providerId="ADAL" clId="{E0D20009-DD91-4893-9BCA-3F7BE9663A3D}" dt="2024-11-09T00:08:28.132" v="574" actId="14100"/>
          <ac:picMkLst>
            <pc:docMk/>
            <pc:sldMk cId="0" sldId="268"/>
            <ac:picMk id="63490" creationId="{438FE372-B35F-7173-407D-D7298C382E72}"/>
          </ac:picMkLst>
        </pc:picChg>
      </pc:sldChg>
      <pc:sldChg chg="addSp modSp mod modNotesTx">
        <pc:chgData name="Rolanda Thorpe (2415864)" userId="447fe2db-d177-4362-8b4e-893c988a6a85" providerId="ADAL" clId="{E0D20009-DD91-4893-9BCA-3F7BE9663A3D}" dt="2024-11-10T12:10:48.479" v="4544" actId="20577"/>
        <pc:sldMkLst>
          <pc:docMk/>
          <pc:sldMk cId="0" sldId="270"/>
        </pc:sldMkLst>
        <pc:spChg chg="mod">
          <ac:chgData name="Rolanda Thorpe (2415864)" userId="447fe2db-d177-4362-8b4e-893c988a6a85" providerId="ADAL" clId="{E0D20009-DD91-4893-9BCA-3F7BE9663A3D}" dt="2024-11-09T00:04:19.238" v="555" actId="20577"/>
          <ac:spMkLst>
            <pc:docMk/>
            <pc:sldMk cId="0" sldId="270"/>
            <ac:spMk id="2" creationId="{A626F031-0F62-84CC-36AB-12DE2478A7AE}"/>
          </ac:spMkLst>
        </pc:spChg>
        <pc:spChg chg="add mod">
          <ac:chgData name="Rolanda Thorpe (2415864)" userId="447fe2db-d177-4362-8b4e-893c988a6a85" providerId="ADAL" clId="{E0D20009-DD91-4893-9BCA-3F7BE9663A3D}" dt="2024-11-10T12:10:48.479" v="4544" actId="20577"/>
          <ac:spMkLst>
            <pc:docMk/>
            <pc:sldMk cId="0" sldId="270"/>
            <ac:spMk id="3" creationId="{8273C04B-A0B3-1C5B-9E57-8F5C6C372302}"/>
          </ac:spMkLst>
        </pc:spChg>
        <pc:picChg chg="mod">
          <ac:chgData name="Rolanda Thorpe (2415864)" userId="447fe2db-d177-4362-8b4e-893c988a6a85" providerId="ADAL" clId="{E0D20009-DD91-4893-9BCA-3F7BE9663A3D}" dt="2024-11-09T00:01:32.326" v="528" actId="1440"/>
          <ac:picMkLst>
            <pc:docMk/>
            <pc:sldMk cId="0" sldId="270"/>
            <ac:picMk id="41986" creationId="{92A42F64-D817-97BA-D943-4332C91FE124}"/>
          </ac:picMkLst>
        </pc:picChg>
      </pc:sldChg>
      <pc:sldChg chg="del mod modShow">
        <pc:chgData name="Rolanda Thorpe (2415864)" userId="447fe2db-d177-4362-8b4e-893c988a6a85" providerId="ADAL" clId="{E0D20009-DD91-4893-9BCA-3F7BE9663A3D}" dt="2024-11-09T21:40:06.505" v="4163" actId="2696"/>
        <pc:sldMkLst>
          <pc:docMk/>
          <pc:sldMk cId="0" sldId="271"/>
        </pc:sldMkLst>
      </pc:sldChg>
      <pc:sldChg chg="addSp modSp mod modNotesTx">
        <pc:chgData name="Rolanda Thorpe (2415864)" userId="447fe2db-d177-4362-8b4e-893c988a6a85" providerId="ADAL" clId="{E0D20009-DD91-4893-9BCA-3F7BE9663A3D}" dt="2024-11-10T12:08:33.506" v="4517" actId="1076"/>
        <pc:sldMkLst>
          <pc:docMk/>
          <pc:sldMk cId="0" sldId="272"/>
        </pc:sldMkLst>
        <pc:spChg chg="add mod">
          <ac:chgData name="Rolanda Thorpe (2415864)" userId="447fe2db-d177-4362-8b4e-893c988a6a85" providerId="ADAL" clId="{E0D20009-DD91-4893-9BCA-3F7BE9663A3D}" dt="2024-11-10T12:08:33.506" v="4517" actId="1076"/>
          <ac:spMkLst>
            <pc:docMk/>
            <pc:sldMk cId="0" sldId="272"/>
            <ac:spMk id="2" creationId="{81547F5D-2CFF-7B6C-E5DF-5AE9307F19D3}"/>
          </ac:spMkLst>
        </pc:spChg>
        <pc:spChg chg="mod">
          <ac:chgData name="Rolanda Thorpe (2415864)" userId="447fe2db-d177-4362-8b4e-893c988a6a85" providerId="ADAL" clId="{E0D20009-DD91-4893-9BCA-3F7BE9663A3D}" dt="2024-11-08T23:53:13.952" v="495" actId="1076"/>
          <ac:spMkLst>
            <pc:docMk/>
            <pc:sldMk cId="0" sldId="272"/>
            <ac:spMk id="25603" creationId="{9F6CAD76-2A07-A2E2-7A4F-8D6DA7329305}"/>
          </ac:spMkLst>
        </pc:spChg>
        <pc:spChg chg="mod">
          <ac:chgData name="Rolanda Thorpe (2415864)" userId="447fe2db-d177-4362-8b4e-893c988a6a85" providerId="ADAL" clId="{E0D20009-DD91-4893-9BCA-3F7BE9663A3D}" dt="2024-11-08T23:53:02.485" v="493" actId="1076"/>
          <ac:spMkLst>
            <pc:docMk/>
            <pc:sldMk cId="0" sldId="272"/>
            <ac:spMk id="25607" creationId="{5A6D7987-C5F0-AD59-7FD2-ED17866D513C}"/>
          </ac:spMkLst>
        </pc:spChg>
        <pc:picChg chg="mod">
          <ac:chgData name="Rolanda Thorpe (2415864)" userId="447fe2db-d177-4362-8b4e-893c988a6a85" providerId="ADAL" clId="{E0D20009-DD91-4893-9BCA-3F7BE9663A3D}" dt="2024-11-08T23:54:25.323" v="497" actId="1440"/>
          <ac:picMkLst>
            <pc:docMk/>
            <pc:sldMk cId="0" sldId="272"/>
            <ac:picMk id="25604" creationId="{1214B04F-F328-1F6D-C810-DFFCEB75F6B0}"/>
          </ac:picMkLst>
        </pc:picChg>
      </pc:sldChg>
      <pc:sldChg chg="addSp modSp mod modNotesTx">
        <pc:chgData name="Rolanda Thorpe (2415864)" userId="447fe2db-d177-4362-8b4e-893c988a6a85" providerId="ADAL" clId="{E0D20009-DD91-4893-9BCA-3F7BE9663A3D}" dt="2024-11-10T12:38:13.161" v="4623" actId="20577"/>
        <pc:sldMkLst>
          <pc:docMk/>
          <pc:sldMk cId="0" sldId="273"/>
        </pc:sldMkLst>
        <pc:spChg chg="add mod">
          <ac:chgData name="Rolanda Thorpe (2415864)" userId="447fe2db-d177-4362-8b4e-893c988a6a85" providerId="ADAL" clId="{E0D20009-DD91-4893-9BCA-3F7BE9663A3D}" dt="2024-11-09T16:01:35.014" v="940" actId="1076"/>
          <ac:spMkLst>
            <pc:docMk/>
            <pc:sldMk cId="0" sldId="273"/>
            <ac:spMk id="2" creationId="{DC41F519-D49E-046A-6A0A-736624ABC63F}"/>
          </ac:spMkLst>
        </pc:spChg>
        <pc:spChg chg="add mod">
          <ac:chgData name="Rolanda Thorpe (2415864)" userId="447fe2db-d177-4362-8b4e-893c988a6a85" providerId="ADAL" clId="{E0D20009-DD91-4893-9BCA-3F7BE9663A3D}" dt="2024-11-10T12:09:30.699" v="4526" actId="14100"/>
          <ac:spMkLst>
            <pc:docMk/>
            <pc:sldMk cId="0" sldId="273"/>
            <ac:spMk id="4" creationId="{701AACD5-8691-8794-B554-7E3BFECAB1A3}"/>
          </ac:spMkLst>
        </pc:spChg>
        <pc:spChg chg="mod">
          <ac:chgData name="Rolanda Thorpe (2415864)" userId="447fe2db-d177-4362-8b4e-893c988a6a85" providerId="ADAL" clId="{E0D20009-DD91-4893-9BCA-3F7BE9663A3D}" dt="2024-11-08T23:55:12.045" v="500" actId="1076"/>
          <ac:spMkLst>
            <pc:docMk/>
            <pc:sldMk cId="0" sldId="273"/>
            <ac:spMk id="29701" creationId="{5DB349E9-49A3-9E09-C7D1-4C1DB5D1C6AB}"/>
          </ac:spMkLst>
        </pc:spChg>
        <pc:picChg chg="mod">
          <ac:chgData name="Rolanda Thorpe (2415864)" userId="447fe2db-d177-4362-8b4e-893c988a6a85" providerId="ADAL" clId="{E0D20009-DD91-4893-9BCA-3F7BE9663A3D}" dt="2024-11-08T23:55:03.404" v="499" actId="1076"/>
          <ac:picMkLst>
            <pc:docMk/>
            <pc:sldMk cId="0" sldId="273"/>
            <ac:picMk id="29700" creationId="{BF77A24B-5753-6F73-58A5-63EC37C899FC}"/>
          </ac:picMkLst>
        </pc:picChg>
      </pc:sldChg>
      <pc:sldChg chg="addSp modSp mod modNotesTx">
        <pc:chgData name="Rolanda Thorpe (2415864)" userId="447fe2db-d177-4362-8b4e-893c988a6a85" providerId="ADAL" clId="{E0D20009-DD91-4893-9BCA-3F7BE9663A3D}" dt="2024-11-10T12:09:02.541" v="4522" actId="14100"/>
        <pc:sldMkLst>
          <pc:docMk/>
          <pc:sldMk cId="0" sldId="274"/>
        </pc:sldMkLst>
        <pc:spChg chg="add mod">
          <ac:chgData name="Rolanda Thorpe (2415864)" userId="447fe2db-d177-4362-8b4e-893c988a6a85" providerId="ADAL" clId="{E0D20009-DD91-4893-9BCA-3F7BE9663A3D}" dt="2024-11-10T00:46:49.493" v="4499" actId="1076"/>
          <ac:spMkLst>
            <pc:docMk/>
            <pc:sldMk cId="0" sldId="274"/>
            <ac:spMk id="2" creationId="{C6EB9225-5145-FF58-0D33-A700B924BE6E}"/>
          </ac:spMkLst>
        </pc:spChg>
        <pc:spChg chg="add mod">
          <ac:chgData name="Rolanda Thorpe (2415864)" userId="447fe2db-d177-4362-8b4e-893c988a6a85" providerId="ADAL" clId="{E0D20009-DD91-4893-9BCA-3F7BE9663A3D}" dt="2024-11-10T12:09:02.541" v="4522" actId="14100"/>
          <ac:spMkLst>
            <pc:docMk/>
            <pc:sldMk cId="0" sldId="274"/>
            <ac:spMk id="3" creationId="{82C1A5A4-1EC1-ED61-16FD-23FE60516AD0}"/>
          </ac:spMkLst>
        </pc:spChg>
        <pc:spChg chg="mod">
          <ac:chgData name="Rolanda Thorpe (2415864)" userId="447fe2db-d177-4362-8b4e-893c988a6a85" providerId="ADAL" clId="{E0D20009-DD91-4893-9BCA-3F7BE9663A3D}" dt="2024-11-10T00:46:35.725" v="4498" actId="1076"/>
          <ac:spMkLst>
            <pc:docMk/>
            <pc:sldMk cId="0" sldId="274"/>
            <ac:spMk id="27650" creationId="{A78A58F6-5122-D279-A4E6-13BBB6E1A966}"/>
          </ac:spMkLst>
        </pc:spChg>
        <pc:spChg chg="mod">
          <ac:chgData name="Rolanda Thorpe (2415864)" userId="447fe2db-d177-4362-8b4e-893c988a6a85" providerId="ADAL" clId="{E0D20009-DD91-4893-9BCA-3F7BE9663A3D}" dt="2024-11-10T00:47:20.628" v="4503" actId="1076"/>
          <ac:spMkLst>
            <pc:docMk/>
            <pc:sldMk cId="0" sldId="274"/>
            <ac:spMk id="27652" creationId="{A9327765-7D26-1964-1E67-D9DF374D5A00}"/>
          </ac:spMkLst>
        </pc:spChg>
        <pc:spChg chg="mod">
          <ac:chgData name="Rolanda Thorpe (2415864)" userId="447fe2db-d177-4362-8b4e-893c988a6a85" providerId="ADAL" clId="{E0D20009-DD91-4893-9BCA-3F7BE9663A3D}" dt="2024-11-08T23:46:17.210" v="471" actId="1076"/>
          <ac:spMkLst>
            <pc:docMk/>
            <pc:sldMk cId="0" sldId="274"/>
            <ac:spMk id="27653" creationId="{16D19ED7-393B-74CC-751A-7F17E3C65A7C}"/>
          </ac:spMkLst>
        </pc:spChg>
        <pc:picChg chg="mod">
          <ac:chgData name="Rolanda Thorpe (2415864)" userId="447fe2db-d177-4362-8b4e-893c988a6a85" providerId="ADAL" clId="{E0D20009-DD91-4893-9BCA-3F7BE9663A3D}" dt="2024-11-08T23:45:57.078" v="469" actId="14100"/>
          <ac:picMkLst>
            <pc:docMk/>
            <pc:sldMk cId="0" sldId="274"/>
            <ac:picMk id="27651" creationId="{63BA540C-4BA5-8310-AF7A-E5FD40D30C9E}"/>
          </ac:picMkLst>
        </pc:picChg>
      </pc:sldChg>
      <pc:sldChg chg="addSp modSp mod">
        <pc:chgData name="Rolanda Thorpe (2415864)" userId="447fe2db-d177-4362-8b4e-893c988a6a85" providerId="ADAL" clId="{E0D20009-DD91-4893-9BCA-3F7BE9663A3D}" dt="2024-11-10T12:09:44.591" v="4529" actId="20577"/>
        <pc:sldMkLst>
          <pc:docMk/>
          <pc:sldMk cId="0" sldId="275"/>
        </pc:sldMkLst>
        <pc:spChg chg="add mod">
          <ac:chgData name="Rolanda Thorpe (2415864)" userId="447fe2db-d177-4362-8b4e-893c988a6a85" providerId="ADAL" clId="{E0D20009-DD91-4893-9BCA-3F7BE9663A3D}" dt="2024-11-10T12:09:44.591" v="4529" actId="20577"/>
          <ac:spMkLst>
            <pc:docMk/>
            <pc:sldMk cId="0" sldId="275"/>
            <ac:spMk id="3" creationId="{06C32EC7-E4D5-9E8B-7C0E-E84071FF6393}"/>
          </ac:spMkLst>
        </pc:spChg>
      </pc:sldChg>
      <pc:sldChg chg="addSp modSp mod">
        <pc:chgData name="Rolanda Thorpe (2415864)" userId="447fe2db-d177-4362-8b4e-893c988a6a85" providerId="ADAL" clId="{E0D20009-DD91-4893-9BCA-3F7BE9663A3D}" dt="2024-11-10T12:07:47.785" v="4510" actId="14100"/>
        <pc:sldMkLst>
          <pc:docMk/>
          <pc:sldMk cId="0" sldId="276"/>
        </pc:sldMkLst>
        <pc:spChg chg="add mod">
          <ac:chgData name="Rolanda Thorpe (2415864)" userId="447fe2db-d177-4362-8b4e-893c988a6a85" providerId="ADAL" clId="{E0D20009-DD91-4893-9BCA-3F7BE9663A3D}" dt="2024-11-10T12:07:47.785" v="4510" actId="14100"/>
          <ac:spMkLst>
            <pc:docMk/>
            <pc:sldMk cId="0" sldId="276"/>
            <ac:spMk id="2" creationId="{AF0E3BE5-7AB5-DD86-357B-DB055D5311F8}"/>
          </ac:spMkLst>
        </pc:spChg>
        <pc:spChg chg="mod">
          <ac:chgData name="Rolanda Thorpe (2415864)" userId="447fe2db-d177-4362-8b4e-893c988a6a85" providerId="ADAL" clId="{E0D20009-DD91-4893-9BCA-3F7BE9663A3D}" dt="2024-11-09T23:00:06.959" v="4444" actId="1076"/>
          <ac:spMkLst>
            <pc:docMk/>
            <pc:sldMk cId="0" sldId="276"/>
            <ac:spMk id="19458" creationId="{D5798E7E-1144-E9BE-790B-D587E0EC3C12}"/>
          </ac:spMkLst>
        </pc:spChg>
        <pc:spChg chg="mod">
          <ac:chgData name="Rolanda Thorpe (2415864)" userId="447fe2db-d177-4362-8b4e-893c988a6a85" providerId="ADAL" clId="{E0D20009-DD91-4893-9BCA-3F7BE9663A3D}" dt="2024-11-09T22:58:29.921" v="4442" actId="20577"/>
          <ac:spMkLst>
            <pc:docMk/>
            <pc:sldMk cId="0" sldId="276"/>
            <ac:spMk id="19460" creationId="{58534547-D17F-E0EE-60D4-68398073C156}"/>
          </ac:spMkLst>
        </pc:spChg>
        <pc:picChg chg="mod">
          <ac:chgData name="Rolanda Thorpe (2415864)" userId="447fe2db-d177-4362-8b4e-893c988a6a85" providerId="ADAL" clId="{E0D20009-DD91-4893-9BCA-3F7BE9663A3D}" dt="2024-11-08T23:50:16.016" v="474" actId="1440"/>
          <ac:picMkLst>
            <pc:docMk/>
            <pc:sldMk cId="0" sldId="276"/>
            <ac:picMk id="19459" creationId="{A5B3E8AD-E735-B821-47A9-8E0F715C4AFD}"/>
          </ac:picMkLst>
        </pc:picChg>
      </pc:sldChg>
      <pc:sldChg chg="addSp modSp mod modNotesTx">
        <pc:chgData name="Rolanda Thorpe (2415864)" userId="447fe2db-d177-4362-8b4e-893c988a6a85" providerId="ADAL" clId="{E0D20009-DD91-4893-9BCA-3F7BE9663A3D}" dt="2024-11-10T12:08:14.555" v="4514" actId="20577"/>
        <pc:sldMkLst>
          <pc:docMk/>
          <pc:sldMk cId="0" sldId="277"/>
        </pc:sldMkLst>
        <pc:spChg chg="add mod">
          <ac:chgData name="Rolanda Thorpe (2415864)" userId="447fe2db-d177-4362-8b4e-893c988a6a85" providerId="ADAL" clId="{E0D20009-DD91-4893-9BCA-3F7BE9663A3D}" dt="2024-11-10T12:08:14.555" v="4514" actId="20577"/>
          <ac:spMkLst>
            <pc:docMk/>
            <pc:sldMk cId="0" sldId="277"/>
            <ac:spMk id="2" creationId="{8695F51A-9E2F-1ECE-DE63-536B5E4EB521}"/>
          </ac:spMkLst>
        </pc:spChg>
        <pc:spChg chg="mod">
          <ac:chgData name="Rolanda Thorpe (2415864)" userId="447fe2db-d177-4362-8b4e-893c988a6a85" providerId="ADAL" clId="{E0D20009-DD91-4893-9BCA-3F7BE9663A3D}" dt="2024-11-08T23:52:49.217" v="492" actId="1076"/>
          <ac:spMkLst>
            <pc:docMk/>
            <pc:sldMk cId="0" sldId="277"/>
            <ac:spMk id="23558" creationId="{CF5F9D39-9281-213E-325B-2072977C1CF1}"/>
          </ac:spMkLst>
        </pc:spChg>
        <pc:picChg chg="mod">
          <ac:chgData name="Rolanda Thorpe (2415864)" userId="447fe2db-d177-4362-8b4e-893c988a6a85" providerId="ADAL" clId="{E0D20009-DD91-4893-9BCA-3F7BE9663A3D}" dt="2024-11-08T23:52:43.742" v="491" actId="14100"/>
          <ac:picMkLst>
            <pc:docMk/>
            <pc:sldMk cId="0" sldId="277"/>
            <ac:picMk id="12" creationId="{9FCAB862-B092-5CE8-B916-687C67D56827}"/>
          </ac:picMkLst>
        </pc:picChg>
      </pc:sldChg>
      <pc:sldChg chg="addSp modSp mod modNotesTx">
        <pc:chgData name="Rolanda Thorpe (2415864)" userId="447fe2db-d177-4362-8b4e-893c988a6a85" providerId="ADAL" clId="{E0D20009-DD91-4893-9BCA-3F7BE9663A3D}" dt="2024-11-10T12:26:39.224" v="4599" actId="255"/>
        <pc:sldMkLst>
          <pc:docMk/>
          <pc:sldMk cId="0" sldId="278"/>
        </pc:sldMkLst>
        <pc:spChg chg="add mod">
          <ac:chgData name="Rolanda Thorpe (2415864)" userId="447fe2db-d177-4362-8b4e-893c988a6a85" providerId="ADAL" clId="{E0D20009-DD91-4893-9BCA-3F7BE9663A3D}" dt="2024-11-10T12:26:39.224" v="4599" actId="255"/>
          <ac:spMkLst>
            <pc:docMk/>
            <pc:sldMk cId="0" sldId="278"/>
            <ac:spMk id="2" creationId="{92898B81-FFE0-457A-E254-1898AE27B5B9}"/>
          </ac:spMkLst>
        </pc:spChg>
        <pc:spChg chg="add mod">
          <ac:chgData name="Rolanda Thorpe (2415864)" userId="447fe2db-d177-4362-8b4e-893c988a6a85" providerId="ADAL" clId="{E0D20009-DD91-4893-9BCA-3F7BE9663A3D}" dt="2024-11-10T12:08:00.913" v="4512" actId="20577"/>
          <ac:spMkLst>
            <pc:docMk/>
            <pc:sldMk cId="0" sldId="278"/>
            <ac:spMk id="3" creationId="{2787DF6E-CC08-4DF4-F2A9-DE7E1CAAA5F1}"/>
          </ac:spMkLst>
        </pc:spChg>
        <pc:spChg chg="mod">
          <ac:chgData name="Rolanda Thorpe (2415864)" userId="447fe2db-d177-4362-8b4e-893c988a6a85" providerId="ADAL" clId="{E0D20009-DD91-4893-9BCA-3F7BE9663A3D}" dt="2024-11-08T23:51:27.903" v="482" actId="1076"/>
          <ac:spMkLst>
            <pc:docMk/>
            <pc:sldMk cId="0" sldId="278"/>
            <ac:spMk id="21506" creationId="{20A7776C-690B-A73D-A702-A302C8CBC775}"/>
          </ac:spMkLst>
        </pc:spChg>
        <pc:spChg chg="mod">
          <ac:chgData name="Rolanda Thorpe (2415864)" userId="447fe2db-d177-4362-8b4e-893c988a6a85" providerId="ADAL" clId="{E0D20009-DD91-4893-9BCA-3F7BE9663A3D}" dt="2024-11-08T23:51:12.381" v="480" actId="1076"/>
          <ac:spMkLst>
            <pc:docMk/>
            <pc:sldMk cId="0" sldId="278"/>
            <ac:spMk id="21508" creationId="{B602404C-10C2-91D1-F88F-924917E2A6C0}"/>
          </ac:spMkLst>
        </pc:spChg>
        <pc:picChg chg="mod">
          <ac:chgData name="Rolanda Thorpe (2415864)" userId="447fe2db-d177-4362-8b4e-893c988a6a85" providerId="ADAL" clId="{E0D20009-DD91-4893-9BCA-3F7BE9663A3D}" dt="2024-11-08T23:51:52.065" v="485" actId="14100"/>
          <ac:picMkLst>
            <pc:docMk/>
            <pc:sldMk cId="0" sldId="278"/>
            <ac:picMk id="21507" creationId="{D2A0A544-DE03-B577-3054-ABD9F0658EEA}"/>
          </ac:picMkLst>
        </pc:picChg>
      </pc:sldChg>
      <pc:sldChg chg="addSp modSp mod modNotesTx">
        <pc:chgData name="Rolanda Thorpe (2415864)" userId="447fe2db-d177-4362-8b4e-893c988a6a85" providerId="ADAL" clId="{E0D20009-DD91-4893-9BCA-3F7BE9663A3D}" dt="2024-11-10T12:11:36.788" v="4554" actId="14100"/>
        <pc:sldMkLst>
          <pc:docMk/>
          <pc:sldMk cId="0" sldId="279"/>
        </pc:sldMkLst>
        <pc:spChg chg="add mod">
          <ac:chgData name="Rolanda Thorpe (2415864)" userId="447fe2db-d177-4362-8b4e-893c988a6a85" providerId="ADAL" clId="{E0D20009-DD91-4893-9BCA-3F7BE9663A3D}" dt="2024-11-10T12:11:36.788" v="4554" actId="14100"/>
          <ac:spMkLst>
            <pc:docMk/>
            <pc:sldMk cId="0" sldId="279"/>
            <ac:spMk id="2" creationId="{7ECBCA9A-35F2-A6B1-BDE7-8C07DE7A1470}"/>
          </ac:spMkLst>
        </pc:spChg>
        <pc:spChg chg="mod">
          <ac:chgData name="Rolanda Thorpe (2415864)" userId="447fe2db-d177-4362-8b4e-893c988a6a85" providerId="ADAL" clId="{E0D20009-DD91-4893-9BCA-3F7BE9663A3D}" dt="2024-11-09T20:58:49.161" v="3933" actId="13926"/>
          <ac:spMkLst>
            <pc:docMk/>
            <pc:sldMk cId="0" sldId="279"/>
            <ac:spMk id="7" creationId="{3A1B208A-603F-9D3D-B4CE-A7A9394DD97C}"/>
          </ac:spMkLst>
        </pc:spChg>
        <pc:spChg chg="mod">
          <ac:chgData name="Rolanda Thorpe (2415864)" userId="447fe2db-d177-4362-8b4e-893c988a6a85" providerId="ADAL" clId="{E0D20009-DD91-4893-9BCA-3F7BE9663A3D}" dt="2024-11-09T20:56:37.296" v="3921" actId="1076"/>
          <ac:spMkLst>
            <pc:docMk/>
            <pc:sldMk cId="0" sldId="279"/>
            <ac:spMk id="46082" creationId="{69F59131-55E4-63B9-8D6F-1353A64F0C3F}"/>
          </ac:spMkLst>
        </pc:spChg>
        <pc:picChg chg="mod">
          <ac:chgData name="Rolanda Thorpe (2415864)" userId="447fe2db-d177-4362-8b4e-893c988a6a85" providerId="ADAL" clId="{E0D20009-DD91-4893-9BCA-3F7BE9663A3D}" dt="2024-11-10T12:11:26.759" v="4552" actId="1076"/>
          <ac:picMkLst>
            <pc:docMk/>
            <pc:sldMk cId="0" sldId="279"/>
            <ac:picMk id="5" creationId="{6BAAE5C6-D3CD-A234-91AD-76D4E4E05CE8}"/>
          </ac:picMkLst>
        </pc:picChg>
      </pc:sldChg>
      <pc:sldChg chg="addSp modSp mod">
        <pc:chgData name="Rolanda Thorpe (2415864)" userId="447fe2db-d177-4362-8b4e-893c988a6a85" providerId="ADAL" clId="{E0D20009-DD91-4893-9BCA-3F7BE9663A3D}" dt="2024-11-10T12:10:58.992" v="4547" actId="20577"/>
        <pc:sldMkLst>
          <pc:docMk/>
          <pc:sldMk cId="0" sldId="280"/>
        </pc:sldMkLst>
        <pc:spChg chg="add mod">
          <ac:chgData name="Rolanda Thorpe (2415864)" userId="447fe2db-d177-4362-8b4e-893c988a6a85" providerId="ADAL" clId="{E0D20009-DD91-4893-9BCA-3F7BE9663A3D}" dt="2024-11-10T12:10:58.992" v="4547" actId="20577"/>
          <ac:spMkLst>
            <pc:docMk/>
            <pc:sldMk cId="0" sldId="280"/>
            <ac:spMk id="3" creationId="{04B82EA6-96A5-3917-4307-B636C95FDD74}"/>
          </ac:spMkLst>
        </pc:spChg>
        <pc:picChg chg="mod">
          <ac:chgData name="Rolanda Thorpe (2415864)" userId="447fe2db-d177-4362-8b4e-893c988a6a85" providerId="ADAL" clId="{E0D20009-DD91-4893-9BCA-3F7BE9663A3D}" dt="2024-11-09T00:02:24.111" v="532" actId="1440"/>
          <ac:picMkLst>
            <pc:docMk/>
            <pc:sldMk cId="0" sldId="280"/>
            <ac:picMk id="44034" creationId="{F32E6142-9970-330B-8471-409CF57AF5BB}"/>
          </ac:picMkLst>
        </pc:picChg>
      </pc:sldChg>
      <pc:sldChg chg="addSp modSp mod modNotesTx">
        <pc:chgData name="Rolanda Thorpe (2415864)" userId="447fe2db-d177-4362-8b4e-893c988a6a85" providerId="ADAL" clId="{E0D20009-DD91-4893-9BCA-3F7BE9663A3D}" dt="2024-11-10T12:10:36.024" v="4541" actId="20577"/>
        <pc:sldMkLst>
          <pc:docMk/>
          <pc:sldMk cId="0" sldId="281"/>
        </pc:sldMkLst>
        <pc:spChg chg="add mod">
          <ac:chgData name="Rolanda Thorpe (2415864)" userId="447fe2db-d177-4362-8b4e-893c988a6a85" providerId="ADAL" clId="{E0D20009-DD91-4893-9BCA-3F7BE9663A3D}" dt="2024-11-10T12:10:36.024" v="4541" actId="20577"/>
          <ac:spMkLst>
            <pc:docMk/>
            <pc:sldMk cId="0" sldId="281"/>
            <ac:spMk id="2" creationId="{82498774-7C0C-5250-697E-84F038E543CD}"/>
          </ac:spMkLst>
        </pc:spChg>
        <pc:spChg chg="mod">
          <ac:chgData name="Rolanda Thorpe (2415864)" userId="447fe2db-d177-4362-8b4e-893c988a6a85" providerId="ADAL" clId="{E0D20009-DD91-4893-9BCA-3F7BE9663A3D}" dt="2024-11-08T23:58:36.076" v="520" actId="1076"/>
          <ac:spMkLst>
            <pc:docMk/>
            <pc:sldMk cId="0" sldId="281"/>
            <ac:spMk id="39940" creationId="{A31C3FD5-8926-2AF6-BA28-6CF0EA09B170}"/>
          </ac:spMkLst>
        </pc:spChg>
        <pc:picChg chg="mod">
          <ac:chgData name="Rolanda Thorpe (2415864)" userId="447fe2db-d177-4362-8b4e-893c988a6a85" providerId="ADAL" clId="{E0D20009-DD91-4893-9BCA-3F7BE9663A3D}" dt="2024-11-09T00:00:51.533" v="527" actId="1076"/>
          <ac:picMkLst>
            <pc:docMk/>
            <pc:sldMk cId="0" sldId="281"/>
            <ac:picMk id="39939" creationId="{4F1DEF02-2BDA-028A-FC8F-0C641AD09C60}"/>
          </ac:picMkLst>
        </pc:picChg>
      </pc:sldChg>
      <pc:sldChg chg="addSp modSp mod modNotesTx">
        <pc:chgData name="Rolanda Thorpe (2415864)" userId="447fe2db-d177-4362-8b4e-893c988a6a85" providerId="ADAL" clId="{E0D20009-DD91-4893-9BCA-3F7BE9663A3D}" dt="2024-11-10T12:11:54.931" v="4558" actId="14100"/>
        <pc:sldMkLst>
          <pc:docMk/>
          <pc:sldMk cId="0" sldId="282"/>
        </pc:sldMkLst>
        <pc:spChg chg="add mod">
          <ac:chgData name="Rolanda Thorpe (2415864)" userId="447fe2db-d177-4362-8b4e-893c988a6a85" providerId="ADAL" clId="{E0D20009-DD91-4893-9BCA-3F7BE9663A3D}" dt="2024-11-10T12:11:54.931" v="4558" actId="14100"/>
          <ac:spMkLst>
            <pc:docMk/>
            <pc:sldMk cId="0" sldId="282"/>
            <ac:spMk id="2" creationId="{631BB2A5-3D8D-6955-F620-51D9775DE6DA}"/>
          </ac:spMkLst>
        </pc:spChg>
        <pc:spChg chg="mod">
          <ac:chgData name="Rolanda Thorpe (2415864)" userId="447fe2db-d177-4362-8b4e-893c988a6a85" providerId="ADAL" clId="{E0D20009-DD91-4893-9BCA-3F7BE9663A3D}" dt="2024-11-09T00:04:42.947" v="557" actId="1076"/>
          <ac:spMkLst>
            <pc:docMk/>
            <pc:sldMk cId="0" sldId="282"/>
            <ac:spMk id="47106" creationId="{A57A9252-88B5-8F1E-1CAF-FBC5ED81AA54}"/>
          </ac:spMkLst>
        </pc:spChg>
        <pc:spChg chg="mod">
          <ac:chgData name="Rolanda Thorpe (2415864)" userId="447fe2db-d177-4362-8b4e-893c988a6a85" providerId="ADAL" clId="{E0D20009-DD91-4893-9BCA-3F7BE9663A3D}" dt="2024-11-09T00:04:54.614" v="559" actId="1076"/>
          <ac:spMkLst>
            <pc:docMk/>
            <pc:sldMk cId="0" sldId="282"/>
            <ac:spMk id="47108" creationId="{B25952B3-0817-B188-A2AD-552C07F33333}"/>
          </ac:spMkLst>
        </pc:spChg>
        <pc:picChg chg="mod">
          <ac:chgData name="Rolanda Thorpe (2415864)" userId="447fe2db-d177-4362-8b4e-893c988a6a85" providerId="ADAL" clId="{E0D20009-DD91-4893-9BCA-3F7BE9663A3D}" dt="2024-11-09T00:04:48.866" v="558" actId="14100"/>
          <ac:picMkLst>
            <pc:docMk/>
            <pc:sldMk cId="0" sldId="282"/>
            <ac:picMk id="47107" creationId="{71C199D7-A585-8B80-2B73-27AF269C67BD}"/>
          </ac:picMkLst>
        </pc:picChg>
      </pc:sldChg>
      <pc:sldChg chg="addSp modSp mod modNotesTx">
        <pc:chgData name="Rolanda Thorpe (2415864)" userId="447fe2db-d177-4362-8b4e-893c988a6a85" providerId="ADAL" clId="{E0D20009-DD91-4893-9BCA-3F7BE9663A3D}" dt="2024-11-10T12:12:10.238" v="4562" actId="14100"/>
        <pc:sldMkLst>
          <pc:docMk/>
          <pc:sldMk cId="0" sldId="283"/>
        </pc:sldMkLst>
        <pc:spChg chg="add mod">
          <ac:chgData name="Rolanda Thorpe (2415864)" userId="447fe2db-d177-4362-8b4e-893c988a6a85" providerId="ADAL" clId="{E0D20009-DD91-4893-9BCA-3F7BE9663A3D}" dt="2024-11-10T12:12:10.238" v="4562" actId="14100"/>
          <ac:spMkLst>
            <pc:docMk/>
            <pc:sldMk cId="0" sldId="283"/>
            <ac:spMk id="2" creationId="{61EFF1E9-803B-F796-FFA3-11F265B342FB}"/>
          </ac:spMkLst>
        </pc:spChg>
        <pc:picChg chg="mod">
          <ac:chgData name="Rolanda Thorpe (2415864)" userId="447fe2db-d177-4362-8b4e-893c988a6a85" providerId="ADAL" clId="{E0D20009-DD91-4893-9BCA-3F7BE9663A3D}" dt="2024-11-09T00:05:10.845" v="560" actId="1440"/>
          <ac:picMkLst>
            <pc:docMk/>
            <pc:sldMk cId="0" sldId="283"/>
            <ac:picMk id="6" creationId="{42C9BF7C-B181-002D-2F3C-798C36A0F3ED}"/>
          </ac:picMkLst>
        </pc:picChg>
      </pc:sldChg>
      <pc:sldChg chg="addSp modSp mod modNotesTx">
        <pc:chgData name="Rolanda Thorpe (2415864)" userId="447fe2db-d177-4362-8b4e-893c988a6a85" providerId="ADAL" clId="{E0D20009-DD91-4893-9BCA-3F7BE9663A3D}" dt="2024-11-10T12:14:51.374" v="4597" actId="20577"/>
        <pc:sldMkLst>
          <pc:docMk/>
          <pc:sldMk cId="0" sldId="284"/>
        </pc:sldMkLst>
        <pc:spChg chg="add mod">
          <ac:chgData name="Rolanda Thorpe (2415864)" userId="447fe2db-d177-4362-8b4e-893c988a6a85" providerId="ADAL" clId="{E0D20009-DD91-4893-9BCA-3F7BE9663A3D}" dt="2024-11-10T12:14:51.374" v="4597" actId="20577"/>
          <ac:spMkLst>
            <pc:docMk/>
            <pc:sldMk cId="0" sldId="284"/>
            <ac:spMk id="2" creationId="{4E38479A-DC68-3A1F-50BB-13B22FCEF83D}"/>
          </ac:spMkLst>
        </pc:spChg>
        <pc:spChg chg="mod">
          <ac:chgData name="Rolanda Thorpe (2415864)" userId="447fe2db-d177-4362-8b4e-893c988a6a85" providerId="ADAL" clId="{E0D20009-DD91-4893-9BCA-3F7BE9663A3D}" dt="2024-11-09T20:19:59.419" v="2890" actId="20578"/>
          <ac:spMkLst>
            <pc:docMk/>
            <pc:sldMk cId="0" sldId="284"/>
            <ac:spMk id="61443" creationId="{4A4B8271-1255-6640-0098-7426ECAE298A}"/>
          </ac:spMkLst>
        </pc:spChg>
        <pc:picChg chg="mod">
          <ac:chgData name="Rolanda Thorpe (2415864)" userId="447fe2db-d177-4362-8b4e-893c988a6a85" providerId="ADAL" clId="{E0D20009-DD91-4893-9BCA-3F7BE9663A3D}" dt="2024-11-09T00:11:52.047" v="593" actId="14100"/>
          <ac:picMkLst>
            <pc:docMk/>
            <pc:sldMk cId="0" sldId="284"/>
            <ac:picMk id="4" creationId="{993BE172-C79B-6F99-D52C-BF273B4E8C5E}"/>
          </ac:picMkLst>
        </pc:picChg>
      </pc:sldChg>
      <pc:sldChg chg="addSp modSp mod modNotesTx">
        <pc:chgData name="Rolanda Thorpe (2415864)" userId="447fe2db-d177-4362-8b4e-893c988a6a85" providerId="ADAL" clId="{E0D20009-DD91-4893-9BCA-3F7BE9663A3D}" dt="2024-11-10T12:12:24.846" v="4565" actId="20577"/>
        <pc:sldMkLst>
          <pc:docMk/>
          <pc:sldMk cId="0" sldId="285"/>
        </pc:sldMkLst>
        <pc:spChg chg="add mod">
          <ac:chgData name="Rolanda Thorpe (2415864)" userId="447fe2db-d177-4362-8b4e-893c988a6a85" providerId="ADAL" clId="{E0D20009-DD91-4893-9BCA-3F7BE9663A3D}" dt="2024-11-10T12:12:24.846" v="4565" actId="20577"/>
          <ac:spMkLst>
            <pc:docMk/>
            <pc:sldMk cId="0" sldId="285"/>
            <ac:spMk id="3" creationId="{10601602-AC31-A1C7-22E8-87FA41B17EAF}"/>
          </ac:spMkLst>
        </pc:spChg>
      </pc:sldChg>
      <pc:sldChg chg="addSp modSp mod modNotesTx">
        <pc:chgData name="Rolanda Thorpe (2415864)" userId="447fe2db-d177-4362-8b4e-893c988a6a85" providerId="ADAL" clId="{E0D20009-DD91-4893-9BCA-3F7BE9663A3D}" dt="2024-11-10T12:12:35.878" v="4568" actId="20577"/>
        <pc:sldMkLst>
          <pc:docMk/>
          <pc:sldMk cId="0" sldId="286"/>
        </pc:sldMkLst>
        <pc:spChg chg="add mod">
          <ac:chgData name="Rolanda Thorpe (2415864)" userId="447fe2db-d177-4362-8b4e-893c988a6a85" providerId="ADAL" clId="{E0D20009-DD91-4893-9BCA-3F7BE9663A3D}" dt="2024-11-10T12:12:35.878" v="4568" actId="20577"/>
          <ac:spMkLst>
            <pc:docMk/>
            <pc:sldMk cId="0" sldId="286"/>
            <ac:spMk id="2" creationId="{F023C131-B53F-C2CA-A0B7-7D423C1FCCCF}"/>
          </ac:spMkLst>
        </pc:spChg>
        <pc:spChg chg="mod">
          <ac:chgData name="Rolanda Thorpe (2415864)" userId="447fe2db-d177-4362-8b4e-893c988a6a85" providerId="ADAL" clId="{E0D20009-DD91-4893-9BCA-3F7BE9663A3D}" dt="2024-11-09T00:05:54.673" v="562" actId="1076"/>
          <ac:spMkLst>
            <pc:docMk/>
            <pc:sldMk cId="0" sldId="286"/>
            <ac:spMk id="53253" creationId="{F9E8C52B-9C8E-27CE-2B26-8AA56E1B79B2}"/>
          </ac:spMkLst>
        </pc:spChg>
        <pc:picChg chg="mod">
          <ac:chgData name="Rolanda Thorpe (2415864)" userId="447fe2db-d177-4362-8b4e-893c988a6a85" providerId="ADAL" clId="{E0D20009-DD91-4893-9BCA-3F7BE9663A3D}" dt="2024-11-09T00:06:17.662" v="565" actId="1076"/>
          <ac:picMkLst>
            <pc:docMk/>
            <pc:sldMk cId="0" sldId="286"/>
            <ac:picMk id="53251" creationId="{2BD4D5FA-1B66-566C-09F5-8E87E9C8B53C}"/>
          </ac:picMkLst>
        </pc:picChg>
      </pc:sldChg>
      <pc:sldChg chg="addSp modSp mod modNotesTx">
        <pc:chgData name="Rolanda Thorpe (2415864)" userId="447fe2db-d177-4362-8b4e-893c988a6a85" providerId="ADAL" clId="{E0D20009-DD91-4893-9BCA-3F7BE9663A3D}" dt="2024-11-10T12:12:47.650" v="4571" actId="20577"/>
        <pc:sldMkLst>
          <pc:docMk/>
          <pc:sldMk cId="0" sldId="288"/>
        </pc:sldMkLst>
        <pc:spChg chg="add mod">
          <ac:chgData name="Rolanda Thorpe (2415864)" userId="447fe2db-d177-4362-8b4e-893c988a6a85" providerId="ADAL" clId="{E0D20009-DD91-4893-9BCA-3F7BE9663A3D}" dt="2024-11-10T12:12:47.650" v="4571" actId="20577"/>
          <ac:spMkLst>
            <pc:docMk/>
            <pc:sldMk cId="0" sldId="288"/>
            <ac:spMk id="2" creationId="{D4B5E272-79A7-D24C-57ED-4AE2D528AB54}"/>
          </ac:spMkLst>
        </pc:spChg>
        <pc:spChg chg="mod">
          <ac:chgData name="Rolanda Thorpe (2415864)" userId="447fe2db-d177-4362-8b4e-893c988a6a85" providerId="ADAL" clId="{E0D20009-DD91-4893-9BCA-3F7BE9663A3D}" dt="2024-11-09T00:06:39.615" v="567" actId="1076"/>
          <ac:spMkLst>
            <pc:docMk/>
            <pc:sldMk cId="0" sldId="288"/>
            <ac:spMk id="55298" creationId="{045D9A6C-888A-FE3C-3F4E-499DF61265A5}"/>
          </ac:spMkLst>
        </pc:spChg>
        <pc:spChg chg="mod">
          <ac:chgData name="Rolanda Thorpe (2415864)" userId="447fe2db-d177-4362-8b4e-893c988a6a85" providerId="ADAL" clId="{E0D20009-DD91-4893-9BCA-3F7BE9663A3D}" dt="2024-11-09T00:06:32.565" v="566" actId="1076"/>
          <ac:spMkLst>
            <pc:docMk/>
            <pc:sldMk cId="0" sldId="288"/>
            <ac:spMk id="55300" creationId="{6938FF71-586B-577B-DED7-510497999639}"/>
          </ac:spMkLst>
        </pc:spChg>
        <pc:picChg chg="mod">
          <ac:chgData name="Rolanda Thorpe (2415864)" userId="447fe2db-d177-4362-8b4e-893c988a6a85" providerId="ADAL" clId="{E0D20009-DD91-4893-9BCA-3F7BE9663A3D}" dt="2024-11-09T00:08:00.412" v="571" actId="1440"/>
          <ac:picMkLst>
            <pc:docMk/>
            <pc:sldMk cId="0" sldId="288"/>
            <ac:picMk id="55299" creationId="{BF089DD4-5FD6-EBFC-694F-6326683894B3}"/>
          </ac:picMkLst>
        </pc:picChg>
      </pc:sldChg>
      <pc:sldChg chg="addSp modSp mod modNotesTx">
        <pc:chgData name="Rolanda Thorpe (2415864)" userId="447fe2db-d177-4362-8b4e-893c988a6a85" providerId="ADAL" clId="{E0D20009-DD91-4893-9BCA-3F7BE9663A3D}" dt="2024-11-10T12:12:59.028" v="4574" actId="20577"/>
        <pc:sldMkLst>
          <pc:docMk/>
          <pc:sldMk cId="0" sldId="289"/>
        </pc:sldMkLst>
        <pc:spChg chg="add mod">
          <ac:chgData name="Rolanda Thorpe (2415864)" userId="447fe2db-d177-4362-8b4e-893c988a6a85" providerId="ADAL" clId="{E0D20009-DD91-4893-9BCA-3F7BE9663A3D}" dt="2024-11-10T12:12:59.028" v="4574" actId="20577"/>
          <ac:spMkLst>
            <pc:docMk/>
            <pc:sldMk cId="0" sldId="289"/>
            <ac:spMk id="3" creationId="{FEAE2B16-7907-B441-6D74-02FFBA5206D7}"/>
          </ac:spMkLst>
        </pc:spChg>
        <pc:picChg chg="mod">
          <ac:chgData name="Rolanda Thorpe (2415864)" userId="447fe2db-d177-4362-8b4e-893c988a6a85" providerId="ADAL" clId="{E0D20009-DD91-4893-9BCA-3F7BE9663A3D}" dt="2024-11-09T00:01:47.776" v="529" actId="1440"/>
          <ac:picMkLst>
            <pc:docMk/>
            <pc:sldMk cId="0" sldId="289"/>
            <ac:picMk id="57346" creationId="{B1DE3CB2-119D-F0DA-E3F1-D315D96F83D3}"/>
          </ac:picMkLst>
        </pc:picChg>
      </pc:sldChg>
      <pc:sldChg chg="addSp modSp mod modNotesTx">
        <pc:chgData name="Rolanda Thorpe (2415864)" userId="447fe2db-d177-4362-8b4e-893c988a6a85" providerId="ADAL" clId="{E0D20009-DD91-4893-9BCA-3F7BE9663A3D}" dt="2024-11-10T12:14:38.150" v="4594" actId="20577"/>
        <pc:sldMkLst>
          <pc:docMk/>
          <pc:sldMk cId="0" sldId="290"/>
        </pc:sldMkLst>
        <pc:spChg chg="mod">
          <ac:chgData name="Rolanda Thorpe (2415864)" userId="447fe2db-d177-4362-8b4e-893c988a6a85" providerId="ADAL" clId="{E0D20009-DD91-4893-9BCA-3F7BE9663A3D}" dt="2024-11-09T20:11:26.350" v="2810" actId="1076"/>
          <ac:spMkLst>
            <pc:docMk/>
            <pc:sldMk cId="0" sldId="290"/>
            <ac:spMk id="2" creationId="{FE5CEB8D-18A0-1F35-09CD-3CD467557503}"/>
          </ac:spMkLst>
        </pc:spChg>
        <pc:spChg chg="add mod">
          <ac:chgData name="Rolanda Thorpe (2415864)" userId="447fe2db-d177-4362-8b4e-893c988a6a85" providerId="ADAL" clId="{E0D20009-DD91-4893-9BCA-3F7BE9663A3D}" dt="2024-11-09T20:11:47.581" v="2813" actId="1076"/>
          <ac:spMkLst>
            <pc:docMk/>
            <pc:sldMk cId="0" sldId="290"/>
            <ac:spMk id="3" creationId="{DA34B3F0-9B05-64B0-BDD2-A6EA91A9DFEC}"/>
          </ac:spMkLst>
        </pc:spChg>
        <pc:spChg chg="add mod">
          <ac:chgData name="Rolanda Thorpe (2415864)" userId="447fe2db-d177-4362-8b4e-893c988a6a85" providerId="ADAL" clId="{E0D20009-DD91-4893-9BCA-3F7BE9663A3D}" dt="2024-11-09T20:12:10.127" v="2815" actId="1076"/>
          <ac:spMkLst>
            <pc:docMk/>
            <pc:sldMk cId="0" sldId="290"/>
            <ac:spMk id="5" creationId="{7A10EA5E-ACBD-EBA8-3551-A3807E79A939}"/>
          </ac:spMkLst>
        </pc:spChg>
        <pc:spChg chg="add mod">
          <ac:chgData name="Rolanda Thorpe (2415864)" userId="447fe2db-d177-4362-8b4e-893c988a6a85" providerId="ADAL" clId="{E0D20009-DD91-4893-9BCA-3F7BE9663A3D}" dt="2024-11-09T20:10:04.641" v="2767" actId="1076"/>
          <ac:spMkLst>
            <pc:docMk/>
            <pc:sldMk cId="0" sldId="290"/>
            <ac:spMk id="6" creationId="{B692290F-43CD-3494-4493-08559FDE6D6D}"/>
          </ac:spMkLst>
        </pc:spChg>
        <pc:spChg chg="add mod">
          <ac:chgData name="Rolanda Thorpe (2415864)" userId="447fe2db-d177-4362-8b4e-893c988a6a85" providerId="ADAL" clId="{E0D20009-DD91-4893-9BCA-3F7BE9663A3D}" dt="2024-11-10T12:14:38.150" v="4594" actId="20577"/>
          <ac:spMkLst>
            <pc:docMk/>
            <pc:sldMk cId="0" sldId="290"/>
            <ac:spMk id="7" creationId="{34B07946-B83C-45A9-F1F8-835FFC66D301}"/>
          </ac:spMkLst>
        </pc:spChg>
        <pc:spChg chg="mod">
          <ac:chgData name="Rolanda Thorpe (2415864)" userId="447fe2db-d177-4362-8b4e-893c988a6a85" providerId="ADAL" clId="{E0D20009-DD91-4893-9BCA-3F7BE9663A3D}" dt="2024-11-09T20:09:14.378" v="2760" actId="20577"/>
          <ac:spMkLst>
            <pc:docMk/>
            <pc:sldMk cId="0" sldId="290"/>
            <ac:spMk id="59394" creationId="{15304C88-E24E-7EB3-B2D5-251A74C84101}"/>
          </ac:spMkLst>
        </pc:spChg>
        <pc:picChg chg="mod">
          <ac:chgData name="Rolanda Thorpe (2415864)" userId="447fe2db-d177-4362-8b4e-893c988a6a85" providerId="ADAL" clId="{E0D20009-DD91-4893-9BCA-3F7BE9663A3D}" dt="2024-11-09T20:12:16.093" v="2816" actId="1076"/>
          <ac:picMkLst>
            <pc:docMk/>
            <pc:sldMk cId="0" sldId="290"/>
            <ac:picMk id="59395" creationId="{69AA768B-0C9A-03AF-EF63-7B5348C3E5D5}"/>
          </ac:picMkLst>
        </pc:picChg>
      </pc:sldChg>
      <pc:sldChg chg="addSp modSp mod">
        <pc:chgData name="Rolanda Thorpe (2415864)" userId="447fe2db-d177-4362-8b4e-893c988a6a85" providerId="ADAL" clId="{E0D20009-DD91-4893-9BCA-3F7BE9663A3D}" dt="2024-11-10T12:14:15.665" v="4591" actId="20577"/>
        <pc:sldMkLst>
          <pc:docMk/>
          <pc:sldMk cId="1074021642" sldId="291"/>
        </pc:sldMkLst>
        <pc:spChg chg="add mod">
          <ac:chgData name="Rolanda Thorpe (2415864)" userId="447fe2db-d177-4362-8b4e-893c988a6a85" providerId="ADAL" clId="{E0D20009-DD91-4893-9BCA-3F7BE9663A3D}" dt="2024-11-10T12:14:15.665" v="4591" actId="20577"/>
          <ac:spMkLst>
            <pc:docMk/>
            <pc:sldMk cId="1074021642" sldId="291"/>
            <ac:spMk id="2" creationId="{70DA9E2F-4857-CA40-F28E-ADD218E6A8E3}"/>
          </ac:spMkLst>
        </pc:spChg>
        <pc:spChg chg="mod">
          <ac:chgData name="Rolanda Thorpe (2415864)" userId="447fe2db-d177-4362-8b4e-893c988a6a85" providerId="ADAL" clId="{E0D20009-DD91-4893-9BCA-3F7BE9663A3D}" dt="2024-11-09T00:10:38.813" v="584" actId="1076"/>
          <ac:spMkLst>
            <pc:docMk/>
            <pc:sldMk cId="1074021642" sldId="291"/>
            <ac:spMk id="63493" creationId="{636A374C-A6D9-85F3-EC85-27F634D525AA}"/>
          </ac:spMkLst>
        </pc:spChg>
        <pc:picChg chg="mod">
          <ac:chgData name="Rolanda Thorpe (2415864)" userId="447fe2db-d177-4362-8b4e-893c988a6a85" providerId="ADAL" clId="{E0D20009-DD91-4893-9BCA-3F7BE9663A3D}" dt="2024-11-09T00:10:33.430" v="583" actId="1076"/>
          <ac:picMkLst>
            <pc:docMk/>
            <pc:sldMk cId="1074021642" sldId="291"/>
            <ac:picMk id="4" creationId="{74A65E4D-B2C2-0ED0-6997-BCDEAD8C6EEF}"/>
          </ac:picMkLst>
        </pc:picChg>
      </pc:sldChg>
      <pc:sldChg chg="addSp modSp mod modNotesTx">
        <pc:chgData name="Rolanda Thorpe (2415864)" userId="447fe2db-d177-4362-8b4e-893c988a6a85" providerId="ADAL" clId="{E0D20009-DD91-4893-9BCA-3F7BE9663A3D}" dt="2024-11-10T12:13:23.210" v="4580" actId="20577"/>
        <pc:sldMkLst>
          <pc:docMk/>
          <pc:sldMk cId="3827118271" sldId="292"/>
        </pc:sldMkLst>
        <pc:spChg chg="add mod">
          <ac:chgData name="Rolanda Thorpe (2415864)" userId="447fe2db-d177-4362-8b4e-893c988a6a85" providerId="ADAL" clId="{E0D20009-DD91-4893-9BCA-3F7BE9663A3D}" dt="2024-11-10T12:13:23.210" v="4580" actId="20577"/>
          <ac:spMkLst>
            <pc:docMk/>
            <pc:sldMk cId="3827118271" sldId="292"/>
            <ac:spMk id="2" creationId="{A65F685E-A5F4-F7B0-64F2-051DF3E239C3}"/>
          </ac:spMkLst>
        </pc:spChg>
        <pc:spChg chg="mod">
          <ac:chgData name="Rolanda Thorpe (2415864)" userId="447fe2db-d177-4362-8b4e-893c988a6a85" providerId="ADAL" clId="{E0D20009-DD91-4893-9BCA-3F7BE9663A3D}" dt="2024-11-09T00:08:52.755" v="576" actId="1076"/>
          <ac:spMkLst>
            <pc:docMk/>
            <pc:sldMk cId="3827118271" sldId="292"/>
            <ac:spMk id="63493" creationId="{3F029BF7-3ED2-FD86-C444-7C316FF03438}"/>
          </ac:spMkLst>
        </pc:spChg>
        <pc:picChg chg="mod">
          <ac:chgData name="Rolanda Thorpe (2415864)" userId="447fe2db-d177-4362-8b4e-893c988a6a85" providerId="ADAL" clId="{E0D20009-DD91-4893-9BCA-3F7BE9663A3D}" dt="2024-11-09T00:09:21.430" v="580" actId="1440"/>
          <ac:picMkLst>
            <pc:docMk/>
            <pc:sldMk cId="3827118271" sldId="292"/>
            <ac:picMk id="4" creationId="{84884B52-137B-CDDB-E74D-6D9CAE141D15}"/>
          </ac:picMkLst>
        </pc:picChg>
      </pc:sldChg>
      <pc:sldChg chg="addSp modSp mod modNotesTx">
        <pc:chgData name="Rolanda Thorpe (2415864)" userId="447fe2db-d177-4362-8b4e-893c988a6a85" providerId="ADAL" clId="{E0D20009-DD91-4893-9BCA-3F7BE9663A3D}" dt="2024-11-10T12:13:56.945" v="4588" actId="14100"/>
        <pc:sldMkLst>
          <pc:docMk/>
          <pc:sldMk cId="840816512" sldId="293"/>
        </pc:sldMkLst>
        <pc:spChg chg="add mod">
          <ac:chgData name="Rolanda Thorpe (2415864)" userId="447fe2db-d177-4362-8b4e-893c988a6a85" providerId="ADAL" clId="{E0D20009-DD91-4893-9BCA-3F7BE9663A3D}" dt="2024-11-10T12:13:56.945" v="4588" actId="14100"/>
          <ac:spMkLst>
            <pc:docMk/>
            <pc:sldMk cId="840816512" sldId="293"/>
            <ac:spMk id="2" creationId="{E1B15190-D905-FBB9-C4E6-A4A707FE62F9}"/>
          </ac:spMkLst>
        </pc:spChg>
        <pc:picChg chg="mod">
          <ac:chgData name="Rolanda Thorpe (2415864)" userId="447fe2db-d177-4362-8b4e-893c988a6a85" providerId="ADAL" clId="{E0D20009-DD91-4893-9BCA-3F7BE9663A3D}" dt="2024-11-09T00:09:52.303" v="581" actId="1440"/>
          <ac:picMkLst>
            <pc:docMk/>
            <pc:sldMk cId="840816512" sldId="293"/>
            <ac:picMk id="4" creationId="{EFC2197B-B57D-97EA-6732-E5789D8910A5}"/>
          </ac:picMkLst>
        </pc:picChg>
      </pc:sldChg>
      <pc:sldChg chg="addSp delSp modSp new mod">
        <pc:chgData name="Rolanda Thorpe (2415864)" userId="447fe2db-d177-4362-8b4e-893c988a6a85" providerId="ADAL" clId="{E0D20009-DD91-4893-9BCA-3F7BE9663A3D}" dt="2024-11-10T14:37:59.329" v="4649" actId="115"/>
        <pc:sldMkLst>
          <pc:docMk/>
          <pc:sldMk cId="549199714" sldId="294"/>
        </pc:sldMkLst>
        <pc:spChg chg="add del mod">
          <ac:chgData name="Rolanda Thorpe (2415864)" userId="447fe2db-d177-4362-8b4e-893c988a6a85" providerId="ADAL" clId="{E0D20009-DD91-4893-9BCA-3F7BE9663A3D}" dt="2024-11-10T14:34:26.317" v="4630" actId="22"/>
          <ac:spMkLst>
            <pc:docMk/>
            <pc:sldMk cId="549199714" sldId="294"/>
            <ac:spMk id="3" creationId="{526DF4A6-1473-8D97-BCCB-825C5956D91A}"/>
          </ac:spMkLst>
        </pc:spChg>
        <pc:spChg chg="add mod">
          <ac:chgData name="Rolanda Thorpe (2415864)" userId="447fe2db-d177-4362-8b4e-893c988a6a85" providerId="ADAL" clId="{E0D20009-DD91-4893-9BCA-3F7BE9663A3D}" dt="2024-11-10T14:37:59.329" v="4649" actId="115"/>
          <ac:spMkLst>
            <pc:docMk/>
            <pc:sldMk cId="549199714" sldId="294"/>
            <ac:spMk id="4" creationId="{CFC59661-1483-A7E1-13EA-B3FE8A113BDC}"/>
          </ac:spMkLst>
        </pc:spChg>
      </pc:sldChg>
      <pc:sldChg chg="new del">
        <pc:chgData name="Rolanda Thorpe (2415864)" userId="447fe2db-d177-4362-8b4e-893c988a6a85" providerId="ADAL" clId="{E0D20009-DD91-4893-9BCA-3F7BE9663A3D}" dt="2024-11-10T00:14:07.692" v="4477" actId="680"/>
        <pc:sldMkLst>
          <pc:docMk/>
          <pc:sldMk cId="1735140411" sldId="294"/>
        </pc:sldMkLst>
      </pc:sldChg>
      <pc:sldChg chg="addSp delSp modSp add mod">
        <pc:chgData name="Rolanda Thorpe (2415864)" userId="447fe2db-d177-4362-8b4e-893c988a6a85" providerId="ADAL" clId="{E0D20009-DD91-4893-9BCA-3F7BE9663A3D}" dt="2024-11-10T14:37:39.335" v="4646" actId="1076"/>
        <pc:sldMkLst>
          <pc:docMk/>
          <pc:sldMk cId="2102976908" sldId="295"/>
        </pc:sldMkLst>
        <pc:spChg chg="add mod">
          <ac:chgData name="Rolanda Thorpe (2415864)" userId="447fe2db-d177-4362-8b4e-893c988a6a85" providerId="ADAL" clId="{E0D20009-DD91-4893-9BCA-3F7BE9663A3D}" dt="2024-11-10T14:37:39.335" v="4646" actId="1076"/>
          <ac:spMkLst>
            <pc:docMk/>
            <pc:sldMk cId="2102976908" sldId="295"/>
            <ac:spMk id="2" creationId="{8EC4AFD9-9795-CFB5-F076-556F7F0CD665}"/>
          </ac:spMkLst>
        </pc:spChg>
        <pc:spChg chg="del mod">
          <ac:chgData name="Rolanda Thorpe (2415864)" userId="447fe2db-d177-4362-8b4e-893c988a6a85" providerId="ADAL" clId="{E0D20009-DD91-4893-9BCA-3F7BE9663A3D}" dt="2024-11-10T14:35:52.738" v="4637"/>
          <ac:spMkLst>
            <pc:docMk/>
            <pc:sldMk cId="2102976908" sldId="295"/>
            <ac:spMk id="4" creationId="{664B412E-9F39-8EA8-9423-378EA63FCEB3}"/>
          </ac:spMkLst>
        </pc:spChg>
      </pc:sldChg>
      <pc:sldChg chg="new del">
        <pc:chgData name="Rolanda Thorpe (2415864)" userId="447fe2db-d177-4362-8b4e-893c988a6a85" providerId="ADAL" clId="{E0D20009-DD91-4893-9BCA-3F7BE9663A3D}" dt="2024-11-10T00:14:06.570" v="4476" actId="680"/>
        <pc:sldMkLst>
          <pc:docMk/>
          <pc:sldMk cId="2562461366" sldId="295"/>
        </pc:sldMkLst>
      </pc:sldChg>
      <pc:sldChg chg="addSp modSp new mod">
        <pc:chgData name="Rolanda Thorpe (2415864)" userId="447fe2db-d177-4362-8b4e-893c988a6a85" providerId="ADAL" clId="{E0D20009-DD91-4893-9BCA-3F7BE9663A3D}" dt="2024-11-10T14:40:39.765" v="4667" actId="1076"/>
        <pc:sldMkLst>
          <pc:docMk/>
          <pc:sldMk cId="374419017" sldId="296"/>
        </pc:sldMkLst>
        <pc:spChg chg="add mod">
          <ac:chgData name="Rolanda Thorpe (2415864)" userId="447fe2db-d177-4362-8b4e-893c988a6a85" providerId="ADAL" clId="{E0D20009-DD91-4893-9BCA-3F7BE9663A3D}" dt="2024-11-10T14:40:39.765" v="4667" actId="1076"/>
          <ac:spMkLst>
            <pc:docMk/>
            <pc:sldMk cId="374419017" sldId="296"/>
            <ac:spMk id="2" creationId="{A154608C-713C-D998-F02F-9FF00A1EC74D}"/>
          </ac:spMkLst>
        </pc:spChg>
      </pc:sldChg>
      <pc:sldChg chg="addSp modSp new mod">
        <pc:chgData name="Rolanda Thorpe (2415864)" userId="447fe2db-d177-4362-8b4e-893c988a6a85" providerId="ADAL" clId="{E0D20009-DD91-4893-9BCA-3F7BE9663A3D}" dt="2024-11-10T14:40:32.716" v="4666" actId="1076"/>
        <pc:sldMkLst>
          <pc:docMk/>
          <pc:sldMk cId="3045326633" sldId="297"/>
        </pc:sldMkLst>
        <pc:spChg chg="add mod">
          <ac:chgData name="Rolanda Thorpe (2415864)" userId="447fe2db-d177-4362-8b4e-893c988a6a85" providerId="ADAL" clId="{E0D20009-DD91-4893-9BCA-3F7BE9663A3D}" dt="2024-11-10T14:40:32.716" v="4666" actId="1076"/>
          <ac:spMkLst>
            <pc:docMk/>
            <pc:sldMk cId="3045326633" sldId="297"/>
            <ac:spMk id="2" creationId="{038DB669-6EEA-394F-29C8-E4D804E8F3F6}"/>
          </ac:spMkLst>
        </pc:spChg>
      </pc:sldChg>
      <pc:sldChg chg="addSp delSp modSp new mod">
        <pc:chgData name="Rolanda Thorpe (2415864)" userId="447fe2db-d177-4362-8b4e-893c988a6a85" providerId="ADAL" clId="{E0D20009-DD91-4893-9BCA-3F7BE9663A3D}" dt="2024-11-10T14:44:34.829" v="4739" actId="255"/>
        <pc:sldMkLst>
          <pc:docMk/>
          <pc:sldMk cId="1966543891" sldId="298"/>
        </pc:sldMkLst>
        <pc:spChg chg="add mod">
          <ac:chgData name="Rolanda Thorpe (2415864)" userId="447fe2db-d177-4362-8b4e-893c988a6a85" providerId="ADAL" clId="{E0D20009-DD91-4893-9BCA-3F7BE9663A3D}" dt="2024-11-10T14:44:34.829" v="4739" actId="255"/>
          <ac:spMkLst>
            <pc:docMk/>
            <pc:sldMk cId="1966543891" sldId="298"/>
            <ac:spMk id="2" creationId="{AA5965D0-10CC-9B7F-4586-31C139CE354D}"/>
          </ac:spMkLst>
        </pc:spChg>
        <pc:spChg chg="add del">
          <ac:chgData name="Rolanda Thorpe (2415864)" userId="447fe2db-d177-4362-8b4e-893c988a6a85" providerId="ADAL" clId="{E0D20009-DD91-4893-9BCA-3F7BE9663A3D}" dt="2024-11-10T14:41:55.363" v="4680" actId="22"/>
          <ac:spMkLst>
            <pc:docMk/>
            <pc:sldMk cId="1966543891" sldId="298"/>
            <ac:spMk id="4" creationId="{E9612655-7B83-A736-5D82-E8C35B2614B0}"/>
          </ac:spMkLst>
        </pc:spChg>
      </pc:sldChg>
      <pc:sldChg chg="addSp delSp modSp new mod">
        <pc:chgData name="Rolanda Thorpe (2415864)" userId="447fe2db-d177-4362-8b4e-893c988a6a85" providerId="ADAL" clId="{E0D20009-DD91-4893-9BCA-3F7BE9663A3D}" dt="2024-11-10T14:48:54.555" v="4807" actId="21"/>
        <pc:sldMkLst>
          <pc:docMk/>
          <pc:sldMk cId="3859958460" sldId="299"/>
        </pc:sldMkLst>
        <pc:spChg chg="add del mod">
          <ac:chgData name="Rolanda Thorpe (2415864)" userId="447fe2db-d177-4362-8b4e-893c988a6a85" providerId="ADAL" clId="{E0D20009-DD91-4893-9BCA-3F7BE9663A3D}" dt="2024-11-10T14:44:52.530" v="4743"/>
          <ac:spMkLst>
            <pc:docMk/>
            <pc:sldMk cId="3859958460" sldId="299"/>
            <ac:spMk id="2" creationId="{3354422E-D2B2-2CBA-4B36-2D8E7750C3A5}"/>
          </ac:spMkLst>
        </pc:spChg>
        <pc:spChg chg="add mod">
          <ac:chgData name="Rolanda Thorpe (2415864)" userId="447fe2db-d177-4362-8b4e-893c988a6a85" providerId="ADAL" clId="{E0D20009-DD91-4893-9BCA-3F7BE9663A3D}" dt="2024-11-10T14:48:54.555" v="4807" actId="21"/>
          <ac:spMkLst>
            <pc:docMk/>
            <pc:sldMk cId="3859958460" sldId="299"/>
            <ac:spMk id="3" creationId="{58011D7F-33F8-9DB9-F81E-CA2711A0F58C}"/>
          </ac:spMkLst>
        </pc:spChg>
      </pc:sldChg>
      <pc:sldChg chg="addSp delSp modSp new mod">
        <pc:chgData name="Rolanda Thorpe (2415864)" userId="447fe2db-d177-4362-8b4e-893c988a6a85" providerId="ADAL" clId="{E0D20009-DD91-4893-9BCA-3F7BE9663A3D}" dt="2024-11-10T14:51:29.094" v="4851" actId="2711"/>
        <pc:sldMkLst>
          <pc:docMk/>
          <pc:sldMk cId="457619613" sldId="300"/>
        </pc:sldMkLst>
        <pc:spChg chg="add del mod">
          <ac:chgData name="Rolanda Thorpe (2415864)" userId="447fe2db-d177-4362-8b4e-893c988a6a85" providerId="ADAL" clId="{E0D20009-DD91-4893-9BCA-3F7BE9663A3D}" dt="2024-11-10T14:48:36.242" v="4806"/>
          <ac:spMkLst>
            <pc:docMk/>
            <pc:sldMk cId="457619613" sldId="300"/>
            <ac:spMk id="2" creationId="{84E45489-5435-0F79-462C-AF3EE4EFC417}"/>
          </ac:spMkLst>
        </pc:spChg>
        <pc:spChg chg="add mod">
          <ac:chgData name="Rolanda Thorpe (2415864)" userId="447fe2db-d177-4362-8b4e-893c988a6a85" providerId="ADAL" clId="{E0D20009-DD91-4893-9BCA-3F7BE9663A3D}" dt="2024-11-10T14:51:29.094" v="4851" actId="2711"/>
          <ac:spMkLst>
            <pc:docMk/>
            <pc:sldMk cId="457619613" sldId="300"/>
            <ac:spMk id="3" creationId="{9C65A2EF-63CB-DC98-38F9-AF09122EE8E0}"/>
          </ac:spMkLst>
        </pc:spChg>
      </pc:sldChg>
      <pc:sldChg chg="addSp modSp new mod">
        <pc:chgData name="Rolanda Thorpe (2415864)" userId="447fe2db-d177-4362-8b4e-893c988a6a85" providerId="ADAL" clId="{E0D20009-DD91-4893-9BCA-3F7BE9663A3D}" dt="2024-11-10T14:53:24.140" v="4878" actId="2711"/>
        <pc:sldMkLst>
          <pc:docMk/>
          <pc:sldMk cId="525540250" sldId="301"/>
        </pc:sldMkLst>
        <pc:spChg chg="add mod">
          <ac:chgData name="Rolanda Thorpe (2415864)" userId="447fe2db-d177-4362-8b4e-893c988a6a85" providerId="ADAL" clId="{E0D20009-DD91-4893-9BCA-3F7BE9663A3D}" dt="2024-11-10T14:53:24.140" v="4878" actId="2711"/>
          <ac:spMkLst>
            <pc:docMk/>
            <pc:sldMk cId="525540250" sldId="301"/>
            <ac:spMk id="2" creationId="{289A346A-05EA-404D-E48D-47BAF909E6BE}"/>
          </ac:spMkLst>
        </pc:spChg>
      </pc:sldChg>
      <pc:sldChg chg="addSp modSp new mod">
        <pc:chgData name="Rolanda Thorpe (2415864)" userId="447fe2db-d177-4362-8b4e-893c988a6a85" providerId="ADAL" clId="{E0D20009-DD91-4893-9BCA-3F7BE9663A3D}" dt="2024-11-10T14:56:02.036" v="4909" actId="1076"/>
        <pc:sldMkLst>
          <pc:docMk/>
          <pc:sldMk cId="3804458691" sldId="302"/>
        </pc:sldMkLst>
        <pc:spChg chg="add mod">
          <ac:chgData name="Rolanda Thorpe (2415864)" userId="447fe2db-d177-4362-8b4e-893c988a6a85" providerId="ADAL" clId="{E0D20009-DD91-4893-9BCA-3F7BE9663A3D}" dt="2024-11-10T14:56:02.036" v="4909" actId="1076"/>
          <ac:spMkLst>
            <pc:docMk/>
            <pc:sldMk cId="3804458691" sldId="302"/>
            <ac:spMk id="2" creationId="{E33EDA34-245A-A423-7FE5-E34EF540D466}"/>
          </ac:spMkLst>
        </pc:spChg>
      </pc:sldChg>
      <pc:sldChg chg="addSp modSp new mod">
        <pc:chgData name="Rolanda Thorpe (2415864)" userId="447fe2db-d177-4362-8b4e-893c988a6a85" providerId="ADAL" clId="{E0D20009-DD91-4893-9BCA-3F7BE9663A3D}" dt="2024-11-10T14:56:36.127" v="4912" actId="21"/>
        <pc:sldMkLst>
          <pc:docMk/>
          <pc:sldMk cId="1675151517" sldId="303"/>
        </pc:sldMkLst>
        <pc:spChg chg="add mod">
          <ac:chgData name="Rolanda Thorpe (2415864)" userId="447fe2db-d177-4362-8b4e-893c988a6a85" providerId="ADAL" clId="{E0D20009-DD91-4893-9BCA-3F7BE9663A3D}" dt="2024-11-10T14:56:36.127" v="4912" actId="21"/>
          <ac:spMkLst>
            <pc:docMk/>
            <pc:sldMk cId="1675151517" sldId="303"/>
            <ac:spMk id="2" creationId="{54CAD0A0-4B3B-1E9F-7EB8-5A7E285DE940}"/>
          </ac:spMkLst>
        </pc:spChg>
      </pc:sldChg>
      <pc:sldChg chg="addSp modSp new mod">
        <pc:chgData name="Rolanda Thorpe (2415864)" userId="447fe2db-d177-4362-8b4e-893c988a6a85" providerId="ADAL" clId="{E0D20009-DD91-4893-9BCA-3F7BE9663A3D}" dt="2024-11-10T14:57:23.228" v="4928" actId="2711"/>
        <pc:sldMkLst>
          <pc:docMk/>
          <pc:sldMk cId="1289786762" sldId="304"/>
        </pc:sldMkLst>
        <pc:spChg chg="add mod">
          <ac:chgData name="Rolanda Thorpe (2415864)" userId="447fe2db-d177-4362-8b4e-893c988a6a85" providerId="ADAL" clId="{E0D20009-DD91-4893-9BCA-3F7BE9663A3D}" dt="2024-11-10T14:57:23.228" v="4928" actId="2711"/>
          <ac:spMkLst>
            <pc:docMk/>
            <pc:sldMk cId="1289786762" sldId="304"/>
            <ac:spMk id="2" creationId="{96E2F2C1-4090-D768-B38C-BAA9518C4E62}"/>
          </ac:spMkLst>
        </pc:spChg>
      </pc:sldChg>
      <pc:sldChg chg="addSp modSp new mod">
        <pc:chgData name="Rolanda Thorpe (2415864)" userId="447fe2db-d177-4362-8b4e-893c988a6a85" providerId="ADAL" clId="{E0D20009-DD91-4893-9BCA-3F7BE9663A3D}" dt="2024-11-10T14:58:57.810" v="4966" actId="2711"/>
        <pc:sldMkLst>
          <pc:docMk/>
          <pc:sldMk cId="2584703699" sldId="305"/>
        </pc:sldMkLst>
        <pc:spChg chg="add mod">
          <ac:chgData name="Rolanda Thorpe (2415864)" userId="447fe2db-d177-4362-8b4e-893c988a6a85" providerId="ADAL" clId="{E0D20009-DD91-4893-9BCA-3F7BE9663A3D}" dt="2024-11-10T14:58:57.810" v="4966" actId="2711"/>
          <ac:spMkLst>
            <pc:docMk/>
            <pc:sldMk cId="2584703699" sldId="305"/>
            <ac:spMk id="2" creationId="{6F231081-E5DB-E7E9-0D71-31D2266199F0}"/>
          </ac:spMkLst>
        </pc:spChg>
      </pc:sldChg>
      <pc:sldChg chg="addSp modSp new mod">
        <pc:chgData name="Rolanda Thorpe (2415864)" userId="447fe2db-d177-4362-8b4e-893c988a6a85" providerId="ADAL" clId="{E0D20009-DD91-4893-9BCA-3F7BE9663A3D}" dt="2024-11-10T15:00:33.213" v="4995" actId="1076"/>
        <pc:sldMkLst>
          <pc:docMk/>
          <pc:sldMk cId="290168999" sldId="306"/>
        </pc:sldMkLst>
        <pc:spChg chg="add mod">
          <ac:chgData name="Rolanda Thorpe (2415864)" userId="447fe2db-d177-4362-8b4e-893c988a6a85" providerId="ADAL" clId="{E0D20009-DD91-4893-9BCA-3F7BE9663A3D}" dt="2024-11-10T15:00:33.213" v="4995" actId="1076"/>
          <ac:spMkLst>
            <pc:docMk/>
            <pc:sldMk cId="290168999" sldId="306"/>
            <ac:spMk id="2" creationId="{A6137B09-4E5E-3401-7BFB-860FAAD7E186}"/>
          </ac:spMkLst>
        </pc:spChg>
      </pc:sldChg>
      <pc:sldChg chg="addSp modSp new mod">
        <pc:chgData name="Rolanda Thorpe (2415864)" userId="447fe2db-d177-4362-8b4e-893c988a6a85" providerId="ADAL" clId="{E0D20009-DD91-4893-9BCA-3F7BE9663A3D}" dt="2024-11-10T15:02:04.650" v="5020" actId="21"/>
        <pc:sldMkLst>
          <pc:docMk/>
          <pc:sldMk cId="79878952" sldId="307"/>
        </pc:sldMkLst>
        <pc:spChg chg="add mod">
          <ac:chgData name="Rolanda Thorpe (2415864)" userId="447fe2db-d177-4362-8b4e-893c988a6a85" providerId="ADAL" clId="{E0D20009-DD91-4893-9BCA-3F7BE9663A3D}" dt="2024-11-10T15:02:04.650" v="5020" actId="21"/>
          <ac:spMkLst>
            <pc:docMk/>
            <pc:sldMk cId="79878952" sldId="307"/>
            <ac:spMk id="2" creationId="{05A37B38-4F39-0F38-A8AD-FF6478ED3271}"/>
          </ac:spMkLst>
        </pc:spChg>
      </pc:sldChg>
      <pc:sldChg chg="addSp modSp new mod ord">
        <pc:chgData name="Rolanda Thorpe (2415864)" userId="447fe2db-d177-4362-8b4e-893c988a6a85" providerId="ADAL" clId="{E0D20009-DD91-4893-9BCA-3F7BE9663A3D}" dt="2024-11-10T15:03:50.909" v="5060" actId="2711"/>
        <pc:sldMkLst>
          <pc:docMk/>
          <pc:sldMk cId="1343292670" sldId="308"/>
        </pc:sldMkLst>
        <pc:spChg chg="add mod">
          <ac:chgData name="Rolanda Thorpe (2415864)" userId="447fe2db-d177-4362-8b4e-893c988a6a85" providerId="ADAL" clId="{E0D20009-DD91-4893-9BCA-3F7BE9663A3D}" dt="2024-11-10T15:03:50.909" v="5060" actId="2711"/>
          <ac:spMkLst>
            <pc:docMk/>
            <pc:sldMk cId="1343292670" sldId="308"/>
            <ac:spMk id="2" creationId="{427D9A6E-D1E8-5773-8609-B8D465A0ADE5}"/>
          </ac:spMkLst>
        </pc:spChg>
      </pc:sldChg>
      <pc:sldChg chg="addSp modSp new mod">
        <pc:chgData name="Rolanda Thorpe (2415864)" userId="447fe2db-d177-4362-8b4e-893c988a6a85" providerId="ADAL" clId="{E0D20009-DD91-4893-9BCA-3F7BE9663A3D}" dt="2024-11-10T15:05:28.241" v="5096" actId="2711"/>
        <pc:sldMkLst>
          <pc:docMk/>
          <pc:sldMk cId="3009820745" sldId="309"/>
        </pc:sldMkLst>
        <pc:spChg chg="add mod">
          <ac:chgData name="Rolanda Thorpe (2415864)" userId="447fe2db-d177-4362-8b4e-893c988a6a85" providerId="ADAL" clId="{E0D20009-DD91-4893-9BCA-3F7BE9663A3D}" dt="2024-11-10T15:05:28.241" v="5096" actId="2711"/>
          <ac:spMkLst>
            <pc:docMk/>
            <pc:sldMk cId="3009820745" sldId="309"/>
            <ac:spMk id="2" creationId="{2E8F9F08-CE33-08BF-0BAE-263FB8CD652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8330F8F-C34F-9515-4B88-1B9603F8E12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ED3C85F6-8F5F-0442-56C5-F58C60C97208}"/>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eaLnBrk="1" fontAlgn="auto" hangingPunct="1">
              <a:spcBef>
                <a:spcPts val="0"/>
              </a:spcBef>
              <a:spcAft>
                <a:spcPts val="0"/>
              </a:spcAft>
              <a:defRPr sz="1200">
                <a:latin typeface="+mn-lt"/>
              </a:defRPr>
            </a:lvl1pPr>
          </a:lstStyle>
          <a:p>
            <a:pPr>
              <a:defRPr/>
            </a:pPr>
            <a:fld id="{71FB9B2B-D28E-4277-930F-F4DD06B15892}" type="datetimeFigureOut">
              <a:rPr lang="en-GB"/>
              <a:pPr>
                <a:defRPr/>
              </a:pPr>
              <a:t>10/11/2024</a:t>
            </a:fld>
            <a:endParaRPr lang="en-GB"/>
          </a:p>
        </p:txBody>
      </p:sp>
      <p:sp>
        <p:nvSpPr>
          <p:cNvPr id="4" name="Slide Image Placeholder 3">
            <a:extLst>
              <a:ext uri="{FF2B5EF4-FFF2-40B4-BE49-F238E27FC236}">
                <a16:creationId xmlns:a16="http://schemas.microsoft.com/office/drawing/2014/main" id="{17A8C786-9399-BCC5-25C7-61DE53EE9E4B}"/>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EA8739BD-1CFE-C693-041C-51807B2299D2}"/>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a:extLst>
              <a:ext uri="{FF2B5EF4-FFF2-40B4-BE49-F238E27FC236}">
                <a16:creationId xmlns:a16="http://schemas.microsoft.com/office/drawing/2014/main" id="{01AF5B70-39F1-38C2-6198-3F923ABE7C0D}"/>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en-GB"/>
          </a:p>
        </p:txBody>
      </p:sp>
      <p:sp>
        <p:nvSpPr>
          <p:cNvPr id="7" name="Slide Number Placeholder 6">
            <a:extLst>
              <a:ext uri="{FF2B5EF4-FFF2-40B4-BE49-F238E27FC236}">
                <a16:creationId xmlns:a16="http://schemas.microsoft.com/office/drawing/2014/main" id="{A8F26958-CA79-E9D0-40F7-29688A04D456}"/>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eaLnBrk="1" fontAlgn="auto" hangingPunct="1">
              <a:spcBef>
                <a:spcPts val="0"/>
              </a:spcBef>
              <a:spcAft>
                <a:spcPts val="0"/>
              </a:spcAft>
              <a:defRPr sz="1200">
                <a:latin typeface="+mn-lt"/>
              </a:defRPr>
            </a:lvl1pPr>
          </a:lstStyle>
          <a:p>
            <a:pPr>
              <a:defRPr/>
            </a:pPr>
            <a:fld id="{FD654E17-7008-48DA-8EE7-EDA7E341A74E}"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I’m Rolanda.</a:t>
            </a:r>
          </a:p>
          <a:p>
            <a:r>
              <a:rPr lang="en-GB" dirty="0"/>
              <a:t>Welcome to my reflective presentation.</a:t>
            </a:r>
          </a:p>
        </p:txBody>
      </p:sp>
      <p:sp>
        <p:nvSpPr>
          <p:cNvPr id="4" name="Slide Number Placeholder 3"/>
          <p:cNvSpPr>
            <a:spLocks noGrp="1"/>
          </p:cNvSpPr>
          <p:nvPr>
            <p:ph type="sldNum" sz="quarter" idx="5"/>
          </p:nvPr>
        </p:nvSpPr>
        <p:spPr/>
        <p:txBody>
          <a:bodyPr/>
          <a:lstStyle/>
          <a:p>
            <a:pPr>
              <a:defRPr/>
            </a:pPr>
            <a:fld id="{FD654E17-7008-48DA-8EE7-EDA7E341A74E}" type="slidenum">
              <a:rPr lang="en-GB" smtClean="0"/>
              <a:pPr>
                <a:defRPr/>
              </a:pPr>
              <a:t>1</a:t>
            </a:fld>
            <a:endParaRPr lang="en-GB"/>
          </a:p>
        </p:txBody>
      </p:sp>
    </p:spTree>
    <p:extLst>
      <p:ext uri="{BB962C8B-B14F-4D97-AF65-F5344CB8AC3E}">
        <p14:creationId xmlns:p14="http://schemas.microsoft.com/office/powerpoint/2010/main" val="8485329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it is – theory and history</a:t>
            </a:r>
          </a:p>
          <a:p>
            <a:endParaRPr lang="en-GB" dirty="0"/>
          </a:p>
        </p:txBody>
      </p:sp>
      <p:sp>
        <p:nvSpPr>
          <p:cNvPr id="4" name="Slide Number Placeholder 3"/>
          <p:cNvSpPr>
            <a:spLocks noGrp="1"/>
          </p:cNvSpPr>
          <p:nvPr>
            <p:ph type="sldNum" sz="quarter" idx="5"/>
          </p:nvPr>
        </p:nvSpPr>
        <p:spPr/>
        <p:txBody>
          <a:bodyPr/>
          <a:lstStyle/>
          <a:p>
            <a:pPr>
              <a:defRPr/>
            </a:pPr>
            <a:fld id="{FD654E17-7008-48DA-8EE7-EDA7E341A74E}" type="slidenum">
              <a:rPr lang="en-GB" smtClean="0"/>
              <a:pPr>
                <a:defRPr/>
              </a:pPr>
              <a:t>2</a:t>
            </a:fld>
            <a:endParaRPr lang="en-GB"/>
          </a:p>
        </p:txBody>
      </p:sp>
    </p:spTree>
    <p:extLst>
      <p:ext uri="{BB962C8B-B14F-4D97-AF65-F5344CB8AC3E}">
        <p14:creationId xmlns:p14="http://schemas.microsoft.com/office/powerpoint/2010/main" val="25710306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CCBDB69E-BAE6-A6A8-627E-AB1BD2744EB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564458E8-17D7-CB1F-0416-889211D7A1C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What is RP and why is it important?</a:t>
            </a:r>
          </a:p>
        </p:txBody>
      </p:sp>
      <p:sp>
        <p:nvSpPr>
          <p:cNvPr id="18436" name="Slide Number Placeholder 3">
            <a:extLst>
              <a:ext uri="{FF2B5EF4-FFF2-40B4-BE49-F238E27FC236}">
                <a16:creationId xmlns:a16="http://schemas.microsoft.com/office/drawing/2014/main" id="{88256691-7908-5340-5CF2-952E886AFE6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38CDA571-4627-4EC1-8141-3A58137F7C5E}" type="slidenum">
              <a:rPr lang="en-GB" altLang="en-US" smtClean="0">
                <a:latin typeface="Aptos" panose="020B0004020202020204" pitchFamily="34" charset="0"/>
              </a:rPr>
              <a:pPr fontAlgn="base">
                <a:spcBef>
                  <a:spcPct val="0"/>
                </a:spcBef>
                <a:spcAft>
                  <a:spcPct val="0"/>
                </a:spcAft>
              </a:pPr>
              <a:t>3</a:t>
            </a:fld>
            <a:endParaRPr lang="en-GB" altLang="en-US">
              <a:latin typeface="Aptos" panose="020B00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0BB4426B-5649-15E5-6A8B-572FE917F06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B26EA6D5-71AD-DD1F-AC4A-0E7515EB002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107000"/>
              </a:lnSpc>
              <a:spcAft>
                <a:spcPts val="800"/>
              </a:spcAft>
            </a:pPr>
            <a:r>
              <a:rPr lang="en-GB" altLang="en-US" sz="1800" dirty="0">
                <a:ea typeface="Aptos" panose="020B0004020202020204" pitchFamily="34" charset="0"/>
                <a:cs typeface="Times New Roman" panose="02020603050405020304" pitchFamily="18" charset="0"/>
              </a:rPr>
              <a:t>Counselling is a helping process. But practitioners do not get involved in clients’ lives, making all sorts of changes for them. What we have to work with essentially are the client’s thoughts, patterns of thought, and attitudes. In paying attention to clients’ feelings, something of their patterns of thought can be discerned and all we can really do is assist them to reflect on these themselves.</a:t>
            </a:r>
          </a:p>
          <a:p>
            <a:pPr>
              <a:lnSpc>
                <a:spcPct val="107000"/>
              </a:lnSpc>
              <a:spcAft>
                <a:spcPts val="800"/>
              </a:spcAft>
            </a:pPr>
            <a:r>
              <a:rPr lang="en-GB" altLang="en-US" sz="1800" dirty="0">
                <a:ea typeface="Aptos" panose="020B0004020202020204" pitchFamily="34" charset="0"/>
                <a:cs typeface="Times New Roman" panose="02020603050405020304" pitchFamily="18" charset="0"/>
              </a:rPr>
              <a:t>So it pays to know how to reflect effectively ourselves – not only on clients’ lives and how they are influenced by the clients underlying attitudes and beliefs (known as a first order position) but also on the therapeutic process itself, and our own involvement in that, which is invariably personal, since we cannot lay down our own humanity and uniqueness at the door.</a:t>
            </a:r>
          </a:p>
          <a:p>
            <a:endParaRPr lang="en-GB" altLang="en-US" dirty="0">
              <a:ea typeface="Aptos" panose="020B000402020202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077019FA-9F96-CA01-54A7-D911637906A1}"/>
              </a:ext>
            </a:extLst>
          </p:cNvPr>
          <p:cNvSpPr>
            <a:spLocks noGrp="1"/>
          </p:cNvSpPr>
          <p:nvPr>
            <p:ph type="sldNum" sz="quarter" idx="5"/>
          </p:nvPr>
        </p:nvSpPr>
        <p:spPr/>
        <p:txBody>
          <a:bodyPr/>
          <a:lstStyle/>
          <a:p>
            <a:pPr>
              <a:defRPr/>
            </a:pPr>
            <a:fld id="{24A636E4-9FE8-432F-B563-6BE639BBD2FA}" type="slidenum">
              <a:rPr lang="en-GB" smtClean="0"/>
              <a:pPr>
                <a:defRPr/>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FCB7625A-FFAC-B6A2-C2C9-E2FAAB5AFE60}"/>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a:extLst>
              <a:ext uri="{FF2B5EF4-FFF2-40B4-BE49-F238E27FC236}">
                <a16:creationId xmlns:a16="http://schemas.microsoft.com/office/drawing/2014/main" id="{D1728463-475C-9037-C798-C30A4EB2873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ea typeface="Aptos" panose="020B0004020202020204" pitchFamily="34" charset="0"/>
                <a:cs typeface="Times New Roman" panose="02020603050405020304" pitchFamily="18" charset="0"/>
              </a:rPr>
              <a:t>In order to build relational depth with a client, we need first to have reached into our own depths – examined our own preconceptions, wounds, prejudices etc. Thus we can be more aware of how our own attitudes may be affecting the therapeutic process of the client. This is called a second order position. </a:t>
            </a:r>
          </a:p>
          <a:p>
            <a:r>
              <a:rPr lang="en-GB" altLang="en-US" dirty="0">
                <a:ea typeface="Aptos" panose="020B0004020202020204" pitchFamily="34" charset="0"/>
                <a:cs typeface="Times New Roman" panose="02020603050405020304" pitchFamily="18" charset="0"/>
              </a:rPr>
              <a:t>In our questioning, we may need to cultivate irreverence towards things we have held as sacred or unquestionable. (Hedges, 2010. p.13)</a:t>
            </a:r>
          </a:p>
          <a:p>
            <a:r>
              <a:rPr lang="en-GB" altLang="en-US" dirty="0">
                <a:ea typeface="Aptos" panose="020B0004020202020204" pitchFamily="34" charset="0"/>
                <a:cs typeface="Times New Roman" panose="02020603050405020304" pitchFamily="18" charset="0"/>
              </a:rPr>
              <a:t>Whatever self-awareness the practitioner gains through reflexivity improves the quality of the relationship between therapist and client. (Jeannie Wright 2018)</a:t>
            </a:r>
          </a:p>
          <a:p>
            <a:endParaRPr lang="en-GB" altLang="en-US" dirty="0">
              <a:ea typeface="Aptos" panose="020B0004020202020204" pitchFamily="34" charset="0"/>
              <a:cs typeface="Times New Roman" panose="02020603050405020304" pitchFamily="18" charset="0"/>
            </a:endParaRPr>
          </a:p>
          <a:p>
            <a:r>
              <a:rPr lang="en-GB" altLang="en-US" dirty="0">
                <a:ea typeface="Aptos" panose="020B0004020202020204" pitchFamily="34" charset="0"/>
                <a:cs typeface="Times New Roman" panose="02020603050405020304" pitchFamily="18" charset="0"/>
              </a:rPr>
              <a:t>This is essentially what RP is about.</a:t>
            </a:r>
          </a:p>
        </p:txBody>
      </p:sp>
      <p:sp>
        <p:nvSpPr>
          <p:cNvPr id="4" name="Slide Number Placeholder 3">
            <a:extLst>
              <a:ext uri="{FF2B5EF4-FFF2-40B4-BE49-F238E27FC236}">
                <a16:creationId xmlns:a16="http://schemas.microsoft.com/office/drawing/2014/main" id="{7AEADE00-8F50-B9CE-3011-FFC6ADFFD876}"/>
              </a:ext>
            </a:extLst>
          </p:cNvPr>
          <p:cNvSpPr>
            <a:spLocks noGrp="1"/>
          </p:cNvSpPr>
          <p:nvPr>
            <p:ph type="sldNum" sz="quarter" idx="5"/>
          </p:nvPr>
        </p:nvSpPr>
        <p:spPr/>
        <p:txBody>
          <a:bodyPr/>
          <a:lstStyle/>
          <a:p>
            <a:pPr>
              <a:defRPr/>
            </a:pPr>
            <a:fld id="{A36D1331-448B-4F79-8DC3-8C23E72859E1}" type="slidenum">
              <a:rPr lang="en-GB" smtClean="0"/>
              <a:pPr>
                <a:defRPr/>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9F4F206A-20D7-9D03-DDC3-A2D2ACBEBCE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16F5D71F-1A9D-8F0D-6819-5E31B7B230F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1800" dirty="0">
                <a:ea typeface="Aptos" panose="020B0004020202020204" pitchFamily="34" charset="0"/>
                <a:cs typeface="Times New Roman" panose="02020603050405020304" pitchFamily="18" charset="0"/>
              </a:rPr>
              <a:t>The term ‘reflective practitioner’ was coined by Donald Schön in1983. It is now increasingly being acknowledged as important and, as shown here this evening, is becoming a requirement of many training programmes and of professional practice.</a:t>
            </a:r>
          </a:p>
          <a:p>
            <a:r>
              <a:rPr lang="en-GB" altLang="en-US" sz="1800" dirty="0">
                <a:ea typeface="Aptos" panose="020B0004020202020204" pitchFamily="34" charset="0"/>
                <a:cs typeface="Times New Roman" panose="02020603050405020304" pitchFamily="18" charset="0"/>
              </a:rPr>
              <a:t>In the early days of psychoanalysis though, Freud’s idea began from the position that the therapist should be an uninvolved ‘expert’. Only gradually has the practitioner’s own meaning-making process been recognised as relevant – not only to the relationship, but also in the transformative process.</a:t>
            </a:r>
          </a:p>
          <a:p>
            <a:endParaRPr lang="en-GB" altLang="en-US" dirty="0">
              <a:ea typeface="Aptos" panose="020B000402020202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D1C0FE3A-B99B-A771-E2E6-0B9849BEA083}"/>
              </a:ext>
            </a:extLst>
          </p:cNvPr>
          <p:cNvSpPr>
            <a:spLocks noGrp="1"/>
          </p:cNvSpPr>
          <p:nvPr>
            <p:ph type="sldNum" sz="quarter" idx="5"/>
          </p:nvPr>
        </p:nvSpPr>
        <p:spPr/>
        <p:txBody>
          <a:bodyPr/>
          <a:lstStyle/>
          <a:p>
            <a:pPr>
              <a:defRPr/>
            </a:pPr>
            <a:fld id="{AA986D4B-49C2-4682-93BC-4281DF7626DB}" type="slidenum">
              <a:rPr lang="en-GB" smtClean="0"/>
              <a:pPr>
                <a:defRPr/>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642A58BF-5B8F-C4BC-0EDE-B98DB920C8C3}"/>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1A1A165D-7444-D835-9D7B-766DA7A5FE0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Difference – crucial</a:t>
            </a:r>
          </a:p>
          <a:p>
            <a:r>
              <a:rPr lang="en-GB" altLang="en-US" dirty="0"/>
              <a:t>RP is about not knowing. Not knowing is a good thing. Know-it-</a:t>
            </a:r>
            <a:r>
              <a:rPr lang="en-GB" altLang="en-US" dirty="0" err="1"/>
              <a:t>alls</a:t>
            </a:r>
            <a:r>
              <a:rPr lang="en-GB" altLang="en-US" dirty="0"/>
              <a:t> are Schön’s Technical Rationalists. Think they have the high ground and can see things clearly. It is a trap we can all fall into.</a:t>
            </a:r>
          </a:p>
          <a:p>
            <a:r>
              <a:rPr lang="en-GB" altLang="en-US" dirty="0"/>
              <a:t>To be reflective is to know you are in the ‘Swampy lowlands’ where you can’t see far at all. Reflection is the means to find out what is obscuring your (mutual?) view, what is bogging you down.</a:t>
            </a:r>
          </a:p>
          <a:p>
            <a:r>
              <a:rPr lang="en-GB" altLang="en-US" dirty="0"/>
              <a:t>[“Those who think they know are bound to be wrong. To people willing to ‘not know’, all sorts of things are possible’ (Bolton and </a:t>
            </a:r>
            <a:r>
              <a:rPr lang="en-GB" altLang="en-US" dirty="0" err="1"/>
              <a:t>Delderfield</a:t>
            </a:r>
            <a:r>
              <a:rPr lang="en-GB" altLang="en-US" dirty="0"/>
              <a:t> 2018) ]</a:t>
            </a:r>
          </a:p>
        </p:txBody>
      </p:sp>
      <p:sp>
        <p:nvSpPr>
          <p:cNvPr id="4" name="Slide Number Placeholder 3">
            <a:extLst>
              <a:ext uri="{FF2B5EF4-FFF2-40B4-BE49-F238E27FC236}">
                <a16:creationId xmlns:a16="http://schemas.microsoft.com/office/drawing/2014/main" id="{9BBBF6D6-86D6-DA87-358D-1822956B573B}"/>
              </a:ext>
            </a:extLst>
          </p:cNvPr>
          <p:cNvSpPr>
            <a:spLocks noGrp="1"/>
          </p:cNvSpPr>
          <p:nvPr>
            <p:ph type="sldNum" sz="quarter" idx="5"/>
          </p:nvPr>
        </p:nvSpPr>
        <p:spPr/>
        <p:txBody>
          <a:bodyPr/>
          <a:lstStyle/>
          <a:p>
            <a:pPr>
              <a:defRPr/>
            </a:pPr>
            <a:fld id="{2CAAB268-3DD9-4945-B877-F7EC526070E7}" type="slidenum">
              <a:rPr lang="en-GB" smtClean="0"/>
              <a:pPr>
                <a:defRPr/>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0FAC6F7E-1942-75BF-97C7-018E9A180F6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A3C41771-CAFC-1442-1423-58BE73D8C20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107000"/>
              </a:lnSpc>
              <a:spcAft>
                <a:spcPts val="800"/>
              </a:spcAft>
            </a:pPr>
            <a:r>
              <a:rPr lang="en-GB" altLang="en-US" sz="1800" dirty="0">
                <a:ea typeface="Aptos" panose="020B0004020202020204" pitchFamily="34" charset="0"/>
                <a:cs typeface="Times New Roman" panose="02020603050405020304" pitchFamily="18" charset="0"/>
              </a:rPr>
              <a:t>Aim of reflection: to identify and radically interrogate recurring problems, digging down into whatever seem to be the foundational assumptions and preconceptions which underlie our thinking, with a view to questioning those assumptions and assessing their validity. Purpose - to reach some kind of desirable, positive transformation or transformative learning. </a:t>
            </a:r>
          </a:p>
          <a:p>
            <a:pPr marL="0" marR="0" lvl="0" indent="0" algn="l" defTabSz="914400" rtl="0" eaLnBrk="0" fontAlgn="base" latinLnBrk="0" hangingPunct="0">
              <a:lnSpc>
                <a:spcPct val="107000"/>
              </a:lnSpc>
              <a:spcBef>
                <a:spcPct val="30000"/>
              </a:spcBef>
              <a:spcAft>
                <a:spcPts val="800"/>
              </a:spcAft>
              <a:buClrTx/>
              <a:buSzTx/>
              <a:buFontTx/>
              <a:buNone/>
              <a:tabLst/>
              <a:defRPr/>
            </a:pPr>
            <a:r>
              <a:rPr lang="en-GB" altLang="en-US" sz="1800" dirty="0">
                <a:ea typeface="Aptos" panose="020B0004020202020204" pitchFamily="34" charset="0"/>
                <a:cs typeface="Times New Roman" panose="02020603050405020304" pitchFamily="18" charset="0"/>
              </a:rPr>
              <a:t>Worth noting – Stephen Brookfield claims that critical thinking ‘saved his life’ (Brookfield, 2012)</a:t>
            </a:r>
          </a:p>
          <a:p>
            <a:r>
              <a:rPr lang="en-GB" altLang="en-US" sz="1800" dirty="0">
                <a:ea typeface="Aptos" panose="020B0004020202020204" pitchFamily="34" charset="0"/>
                <a:cs typeface="Times New Roman" panose="02020603050405020304" pitchFamily="18" charset="0"/>
              </a:rPr>
              <a:t>The process is never finished. Always an ongoing, continuous process, where what we learn feeds back into our practice, which throws up further questions for reflective investigation and so on.</a:t>
            </a:r>
          </a:p>
          <a:p>
            <a:endParaRPr lang="en-GB" altLang="en-US" dirty="0">
              <a:ea typeface="Aptos" panose="020B000402020202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596E6815-96E1-8264-63F9-D2A80F00AAD1}"/>
              </a:ext>
            </a:extLst>
          </p:cNvPr>
          <p:cNvSpPr>
            <a:spLocks noGrp="1"/>
          </p:cNvSpPr>
          <p:nvPr>
            <p:ph type="sldNum" sz="quarter" idx="5"/>
          </p:nvPr>
        </p:nvSpPr>
        <p:spPr/>
        <p:txBody>
          <a:bodyPr/>
          <a:lstStyle/>
          <a:p>
            <a:pPr>
              <a:defRPr/>
            </a:pPr>
            <a:fld id="{2F653B5A-B12A-4189-9F4F-F53F30E52A61}" type="slidenum">
              <a:rPr lang="en-GB" smtClean="0"/>
              <a:pPr>
                <a:defRPr/>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DF7E1AEC-311B-BB7A-FED7-D0DA1F92E65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a:extLst>
              <a:ext uri="{FF2B5EF4-FFF2-40B4-BE49-F238E27FC236}">
                <a16:creationId xmlns:a16="http://schemas.microsoft.com/office/drawing/2014/main" id="{9F51453B-4BB7-88A6-3BB9-0D226F350AC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107000"/>
              </a:lnSpc>
              <a:spcAft>
                <a:spcPts val="800"/>
              </a:spcAft>
            </a:pPr>
            <a:r>
              <a:rPr lang="en-GB" altLang="en-US" sz="1800" dirty="0">
                <a:ea typeface="Aptos" panose="020B0004020202020204" pitchFamily="34" charset="0"/>
                <a:cs typeface="Times New Roman" panose="02020603050405020304" pitchFamily="18" charset="0"/>
              </a:rPr>
              <a:t>Hard to reflect effectively on our own, in a vacuum. We go round and round in our heads. Self-doubt creeps in. Like trying to see the back of our head.. (Brookfield, 1998))</a:t>
            </a:r>
          </a:p>
          <a:p>
            <a:r>
              <a:rPr lang="en-GB" altLang="en-US" sz="1800" dirty="0">
                <a:ea typeface="Aptos" panose="020B0004020202020204" pitchFamily="34" charset="0"/>
                <a:cs typeface="Times New Roman" panose="02020603050405020304" pitchFamily="18" charset="0"/>
              </a:rPr>
              <a:t>Assumptions can be vey well disguised and buried, something that we take for granted and never thought to question before. </a:t>
            </a:r>
          </a:p>
          <a:p>
            <a:r>
              <a:rPr lang="en-GB" altLang="en-US" sz="1800" dirty="0">
                <a:ea typeface="Aptos" panose="020B0004020202020204" pitchFamily="34" charset="0"/>
                <a:cs typeface="Times New Roman" panose="02020603050405020304" pitchFamily="18" charset="0"/>
              </a:rPr>
              <a:t>Reflective models developed by theorists and practitioners, can help.</a:t>
            </a:r>
            <a:endParaRPr lang="en-GB" altLang="en-US" dirty="0">
              <a:ea typeface="Aptos" panose="020B000402020202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EA6ACC0F-19B1-328B-6C54-77226C2E2CF9}"/>
              </a:ext>
            </a:extLst>
          </p:cNvPr>
          <p:cNvSpPr>
            <a:spLocks noGrp="1"/>
          </p:cNvSpPr>
          <p:nvPr>
            <p:ph type="sldNum" sz="quarter" idx="5"/>
          </p:nvPr>
        </p:nvSpPr>
        <p:spPr/>
        <p:txBody>
          <a:bodyPr/>
          <a:lstStyle/>
          <a:p>
            <a:pPr>
              <a:defRPr/>
            </a:pPr>
            <a:fld id="{B899F045-FF09-4F59-845E-CD736AB0DEB4}" type="slidenum">
              <a:rPr lang="en-GB" smtClean="0"/>
              <a:pPr>
                <a:defRPr/>
              </a:pPr>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E813118B-8CB1-6CDE-5C6D-6464FDA02FC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a:extLst>
              <a:ext uri="{FF2B5EF4-FFF2-40B4-BE49-F238E27FC236}">
                <a16:creationId xmlns:a16="http://schemas.microsoft.com/office/drawing/2014/main" id="{BFF2792A-C98C-BC8A-6592-E84D5E708F6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1800" dirty="0">
                <a:ea typeface="Aptos" panose="020B0004020202020204" pitchFamily="34" charset="0"/>
                <a:cs typeface="Times New Roman" panose="02020603050405020304" pitchFamily="18" charset="0"/>
              </a:rPr>
              <a:t>It is important to note that these models are not definitive, they are not a recipe or set of instructions to be followed. They are useful insofar as they help us when we get stuck.</a:t>
            </a:r>
          </a:p>
          <a:p>
            <a:endParaRPr lang="en-GB" altLang="en-US" dirty="0">
              <a:ea typeface="Aptos" panose="020B000402020202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0307C57D-EC1E-664C-1E9C-C3422BF41E66}"/>
              </a:ext>
            </a:extLst>
          </p:cNvPr>
          <p:cNvSpPr>
            <a:spLocks noGrp="1"/>
          </p:cNvSpPr>
          <p:nvPr>
            <p:ph type="sldNum" sz="quarter" idx="5"/>
          </p:nvPr>
        </p:nvSpPr>
        <p:spPr/>
        <p:txBody>
          <a:bodyPr/>
          <a:lstStyle/>
          <a:p>
            <a:pPr>
              <a:defRPr/>
            </a:pPr>
            <a:fld id="{2875B39D-D212-4D91-95FE-6859E3535F52}" type="slidenum">
              <a:rPr lang="en-GB" smtClean="0"/>
              <a:pPr>
                <a:defRPr/>
              </a:pPr>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4CFEADAE-7847-3CCC-490D-6AA4A9AF0E8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a:extLst>
              <a:ext uri="{FF2B5EF4-FFF2-40B4-BE49-F238E27FC236}">
                <a16:creationId xmlns:a16="http://schemas.microsoft.com/office/drawing/2014/main" id="{C5436B87-2A00-FB55-A1BB-4106C16B0F6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1800" dirty="0">
                <a:ea typeface="Aptos" panose="020B0004020202020204" pitchFamily="34" charset="0"/>
                <a:cs typeface="Times New Roman" panose="02020603050405020304" pitchFamily="18" charset="0"/>
              </a:rPr>
              <a:t>In using reflective models to help, we are using reflexivity to look for our assumptions, “maintain curiosity towards our prejudices” (</a:t>
            </a:r>
            <a:r>
              <a:rPr lang="en-GB" altLang="en-US" sz="1800" dirty="0" err="1">
                <a:ea typeface="Aptos" panose="020B0004020202020204" pitchFamily="34" charset="0"/>
                <a:cs typeface="Times New Roman" panose="02020603050405020304" pitchFamily="18" charset="0"/>
              </a:rPr>
              <a:t>Cecchin</a:t>
            </a:r>
            <a:r>
              <a:rPr lang="en-GB" altLang="en-US" sz="1800" dirty="0">
                <a:ea typeface="Aptos" panose="020B0004020202020204" pitchFamily="34" charset="0"/>
                <a:cs typeface="Times New Roman" panose="02020603050405020304" pitchFamily="18" charset="0"/>
              </a:rPr>
              <a:t> et al., 1992, quoted by Hedges, 2010 p. 3),  for “knowing and utilising our own pathology” (Sedgwick (1994, quoted by </a:t>
            </a:r>
            <a:r>
              <a:rPr lang="en-GB" altLang="en-US" sz="1800" dirty="0" err="1">
                <a:ea typeface="Aptos" panose="020B0004020202020204" pitchFamily="34" charset="0"/>
                <a:cs typeface="Times New Roman" panose="02020603050405020304" pitchFamily="18" charset="0"/>
              </a:rPr>
              <a:t>Bager</a:t>
            </a:r>
            <a:r>
              <a:rPr lang="en-GB" altLang="en-US" sz="1800" dirty="0">
                <a:ea typeface="Aptos" panose="020B0004020202020204" pitchFamily="34" charset="0"/>
                <a:cs typeface="Times New Roman" panose="02020603050405020304" pitchFamily="18" charset="0"/>
              </a:rPr>
              <a:t>-Charleson 2010), we, the reflexive practitioner, thus seek to “emancipate our thinking” (Hibbert, 2012), reframe our understanding and thus effect just a slight shift in the foundations our lives are built on, to bring about transformation.</a:t>
            </a:r>
          </a:p>
          <a:p>
            <a:r>
              <a:rPr lang="en-GB" altLang="en-US" sz="1800" dirty="0">
                <a:ea typeface="Aptos" panose="020B0004020202020204" pitchFamily="34" charset="0"/>
                <a:cs typeface="Times New Roman" panose="02020603050405020304" pitchFamily="18" charset="0"/>
              </a:rPr>
              <a:t>Wedge. A small change in our understanding is often all it takes to bring about a whole raft of change in our lives.</a:t>
            </a:r>
          </a:p>
          <a:p>
            <a:endParaRPr lang="en-GB" altLang="en-US" dirty="0">
              <a:ea typeface="Aptos" panose="020B000402020202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F2252AAF-2C39-B574-F49B-48E780A1FD73}"/>
              </a:ext>
            </a:extLst>
          </p:cNvPr>
          <p:cNvSpPr>
            <a:spLocks noGrp="1"/>
          </p:cNvSpPr>
          <p:nvPr>
            <p:ph type="sldNum" sz="quarter" idx="5"/>
          </p:nvPr>
        </p:nvSpPr>
        <p:spPr/>
        <p:txBody>
          <a:bodyPr/>
          <a:lstStyle/>
          <a:p>
            <a:pPr>
              <a:defRPr/>
            </a:pPr>
            <a:fld id="{7E972965-930D-4F71-BFA1-EE0E2B4CCA48}" type="slidenum">
              <a:rPr lang="en-GB" smtClean="0"/>
              <a:pPr>
                <a:defRPr/>
              </a:pPr>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52A4A43F-0EFA-839B-B6E8-E4F81AACD76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5" name="Notes Placeholder 2">
            <a:extLst>
              <a:ext uri="{FF2B5EF4-FFF2-40B4-BE49-F238E27FC236}">
                <a16:creationId xmlns:a16="http://schemas.microsoft.com/office/drawing/2014/main" id="{7ADF7D83-1FEA-7283-9E6E-DEB8078E659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115000"/>
              </a:lnSpc>
            </a:pPr>
            <a:r>
              <a:rPr lang="en-GB" altLang="en-US" sz="1800" dirty="0">
                <a:latin typeface="Corbel" panose="020B0503020204020204" pitchFamily="34" charset="0"/>
              </a:rPr>
              <a:t>Although I lost my father when I was only 6, I was fortunate in that he had provided very well for my mother and me, and I grew up in relative comfort, with a good education.</a:t>
            </a:r>
            <a:endParaRPr lang="en-GB" altLang="en-US" dirty="0"/>
          </a:p>
          <a:p>
            <a:pPr>
              <a:lnSpc>
                <a:spcPct val="115000"/>
              </a:lnSpc>
            </a:pPr>
            <a:r>
              <a:rPr lang="en-GB" altLang="en-US" sz="1800" dirty="0">
                <a:latin typeface="Corbel" panose="020B0503020204020204" pitchFamily="34" charset="0"/>
              </a:rPr>
              <a:t>On leaving university, I hadn’t a clue what I wanted to do ‘when I grew up’ – except that I knew I wanted to have children. I got married, had four wonderful children and again, was fortunate enough to be largely a stay-at-home Mum. Their father was a vicar so we lived in a Rectory. Things were tight on a vicar’s stipend, but we managed.</a:t>
            </a:r>
            <a:endParaRPr lang="en-GB" altLang="en-US" dirty="0"/>
          </a:p>
          <a:p>
            <a:pPr>
              <a:lnSpc>
                <a:spcPct val="115000"/>
              </a:lnSpc>
            </a:pPr>
            <a:r>
              <a:rPr lang="en-GB" altLang="en-US" sz="1800" dirty="0">
                <a:latin typeface="Corbel" panose="020B0503020204020204" pitchFamily="34" charset="0"/>
              </a:rPr>
              <a:t>However, after we divorced and I moved back to my childhood home, I had a steep learning curve, particularly after the death of my second husband to cancer in 2017.</a:t>
            </a:r>
            <a:endParaRPr lang="en-GB" altLang="en-US" dirty="0"/>
          </a:p>
          <a:p>
            <a:pPr>
              <a:lnSpc>
                <a:spcPct val="115000"/>
              </a:lnSpc>
            </a:pPr>
            <a:r>
              <a:rPr lang="en-GB" altLang="en-US" sz="1800" dirty="0">
                <a:latin typeface="Corbel" panose="020B0503020204020204" pitchFamily="34" charset="0"/>
              </a:rPr>
              <a:t>This was the context in which I fell into a very painful mire of unrequited love – my very own swampy lowland!</a:t>
            </a:r>
            <a:endParaRPr lang="en-GB" altLang="en-US" dirty="0"/>
          </a:p>
          <a:p>
            <a:endParaRPr lang="en-GB" altLang="en-US" dirty="0"/>
          </a:p>
        </p:txBody>
      </p:sp>
      <p:sp>
        <p:nvSpPr>
          <p:cNvPr id="4" name="Slide Number Placeholder 3">
            <a:extLst>
              <a:ext uri="{FF2B5EF4-FFF2-40B4-BE49-F238E27FC236}">
                <a16:creationId xmlns:a16="http://schemas.microsoft.com/office/drawing/2014/main" id="{174981C9-6F47-942C-68B3-96F7647008B7}"/>
              </a:ext>
            </a:extLst>
          </p:cNvPr>
          <p:cNvSpPr>
            <a:spLocks noGrp="1"/>
          </p:cNvSpPr>
          <p:nvPr>
            <p:ph type="sldNum" sz="quarter" idx="5"/>
          </p:nvPr>
        </p:nvSpPr>
        <p:spPr/>
        <p:txBody>
          <a:bodyPr/>
          <a:lstStyle/>
          <a:p>
            <a:pPr>
              <a:defRPr/>
            </a:pPr>
            <a:fld id="{6F3A65BD-FD28-4EC1-9BE3-C02F362C339A}" type="slidenum">
              <a:rPr lang="en-GB" smtClean="0"/>
              <a:pPr>
                <a:defRPr/>
              </a:pPr>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F8AD3DE4-36F6-7384-3813-1FEF1CA037A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a:extLst>
              <a:ext uri="{FF2B5EF4-FFF2-40B4-BE49-F238E27FC236}">
                <a16:creationId xmlns:a16="http://schemas.microsoft.com/office/drawing/2014/main" id="{E68FE729-40DB-016A-C1FF-F2C11FD6822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115000"/>
              </a:lnSpc>
            </a:pPr>
            <a:r>
              <a:rPr lang="en-GB" altLang="en-US" sz="1800" dirty="0">
                <a:latin typeface="Corbel" panose="020B0503020204020204" pitchFamily="34" charset="0"/>
              </a:rPr>
              <a:t>In what way was it a swampy lowland? </a:t>
            </a:r>
            <a:endParaRPr lang="en-GB" altLang="en-US" dirty="0"/>
          </a:p>
          <a:p>
            <a:pPr>
              <a:lnSpc>
                <a:spcPct val="115000"/>
              </a:lnSpc>
            </a:pPr>
            <a:r>
              <a:rPr lang="en-GB" altLang="en-US" sz="1800" dirty="0">
                <a:latin typeface="Corbel" panose="020B0503020204020204" pitchFamily="34" charset="0"/>
              </a:rPr>
              <a:t>Well, anyone who has fallen in love knows how all consuming it can be. Our emotions are on overdrive, and for me this lasted a long time – several years.</a:t>
            </a:r>
            <a:endParaRPr lang="en-GB" altLang="en-US" dirty="0"/>
          </a:p>
          <a:p>
            <a:pPr>
              <a:lnSpc>
                <a:spcPct val="115000"/>
              </a:lnSpc>
            </a:pPr>
            <a:r>
              <a:rPr lang="en-GB" altLang="en-US" sz="1800" dirty="0">
                <a:latin typeface="Corbel" panose="020B0503020204020204" pitchFamily="34" charset="0"/>
              </a:rPr>
              <a:t>There are so many stories of love in our culture (Fran Hedges’ ‘Grand Narratives’ (Lyotard), </a:t>
            </a:r>
            <a:r>
              <a:rPr lang="en-GB" altLang="en-US" sz="1800" dirty="0" err="1">
                <a:latin typeface="Corbel" panose="020B0503020204020204" pitchFamily="34" charset="0"/>
              </a:rPr>
              <a:t>Steohen</a:t>
            </a:r>
            <a:r>
              <a:rPr lang="en-GB" altLang="en-US" sz="1800" dirty="0">
                <a:latin typeface="Corbel" panose="020B0503020204020204" pitchFamily="34" charset="0"/>
              </a:rPr>
              <a:t> Brookfield’s ‘Paradigmatic Assumptions’). The Romantic narratives I grew up with, certainly, were of ideals, a match made in heaven, happily ever after narratives and so on. </a:t>
            </a:r>
          </a:p>
          <a:p>
            <a:pPr>
              <a:lnSpc>
                <a:spcPct val="115000"/>
              </a:lnSpc>
            </a:pPr>
            <a:r>
              <a:rPr lang="en-GB" altLang="en-US" sz="1800" dirty="0">
                <a:latin typeface="Corbel" panose="020B0503020204020204" pitchFamily="34" charset="0"/>
              </a:rPr>
              <a:t>In her book, Reflexivity in therapeutic practice, Fran Hedges writes:</a:t>
            </a:r>
          </a:p>
          <a:p>
            <a:pPr>
              <a:lnSpc>
                <a:spcPct val="115000"/>
              </a:lnSpc>
            </a:pPr>
            <a:r>
              <a:rPr lang="en-GB" altLang="en-US" sz="1800" dirty="0">
                <a:latin typeface="Corbel" panose="020B0503020204020204" pitchFamily="34" charset="0"/>
              </a:rPr>
              <a:t>	</a:t>
            </a:r>
            <a:r>
              <a:rPr lang="en-GB" altLang="en-US" sz="1800" i="1" dirty="0">
                <a:latin typeface="Corbel" panose="020B0503020204020204" pitchFamily="34" charset="0"/>
              </a:rPr>
              <a:t>“..when we accept these ‘grand narratives’, they ‘make it virtually impossible for us to notice events that don’t fit…” </a:t>
            </a:r>
            <a:r>
              <a:rPr lang="en-GB" altLang="en-US" sz="1800" i="0" dirty="0">
                <a:latin typeface="Corbel" panose="020B0503020204020204" pitchFamily="34" charset="0"/>
              </a:rPr>
              <a:t>(Hedges, 2010. p. 16)</a:t>
            </a:r>
          </a:p>
          <a:p>
            <a:pPr>
              <a:lnSpc>
                <a:spcPct val="115000"/>
              </a:lnSpc>
            </a:pPr>
            <a:r>
              <a:rPr lang="en-GB" altLang="en-US" sz="1800" dirty="0">
                <a:latin typeface="Corbel" panose="020B0503020204020204" pitchFamily="34" charset="0"/>
              </a:rPr>
              <a:t>I also had my own experience to go on. The husband I had lost had been the love of my life. We had known each other inside out and felt like two perfect halves of a whole with no deceit or secrets anywhere between us. We had been completely open to one another and had shared everything. </a:t>
            </a:r>
            <a:endParaRPr lang="en-GB" altLang="en-US" sz="1800" i="0" dirty="0">
              <a:latin typeface="Corbel" panose="020B0503020204020204" pitchFamily="34" charset="0"/>
            </a:endParaRPr>
          </a:p>
          <a:p>
            <a:pPr>
              <a:lnSpc>
                <a:spcPct val="115000"/>
              </a:lnSpc>
            </a:pPr>
            <a:r>
              <a:rPr lang="en-GB" altLang="en-US" sz="1200" dirty="0">
                <a:latin typeface="Corbel" panose="020B0503020204020204" pitchFamily="34" charset="0"/>
              </a:rPr>
              <a:t>In none of those stories was Love a one-way street where one person loved and was not loved in return. </a:t>
            </a:r>
          </a:p>
          <a:p>
            <a:pPr marL="0" marR="0" lvl="0" indent="0" algn="l" defTabSz="914400" rtl="0" eaLnBrk="0" fontAlgn="base" latinLnBrk="0" hangingPunct="0">
              <a:lnSpc>
                <a:spcPct val="115000"/>
              </a:lnSpc>
              <a:spcBef>
                <a:spcPct val="30000"/>
              </a:spcBef>
              <a:spcAft>
                <a:spcPct val="0"/>
              </a:spcAft>
              <a:buClrTx/>
              <a:buSzTx/>
              <a:buFontTx/>
              <a:buNone/>
              <a:tabLst/>
              <a:defRPr/>
            </a:pPr>
            <a:r>
              <a:rPr lang="en-GB" altLang="en-US" sz="1200" dirty="0">
                <a:latin typeface="Corbel" panose="020B0503020204020204" pitchFamily="34" charset="0"/>
              </a:rPr>
              <a:t>No wonder this was something I could not truly believe or accept for a long time!</a:t>
            </a:r>
          </a:p>
          <a:p>
            <a:pPr>
              <a:lnSpc>
                <a:spcPct val="115000"/>
              </a:lnSpc>
            </a:pPr>
            <a:endParaRPr lang="en-GB" altLang="en-US" dirty="0"/>
          </a:p>
          <a:p>
            <a:endParaRPr lang="en-GB" altLang="en-US" dirty="0"/>
          </a:p>
        </p:txBody>
      </p:sp>
      <p:sp>
        <p:nvSpPr>
          <p:cNvPr id="4" name="Slide Number Placeholder 3">
            <a:extLst>
              <a:ext uri="{FF2B5EF4-FFF2-40B4-BE49-F238E27FC236}">
                <a16:creationId xmlns:a16="http://schemas.microsoft.com/office/drawing/2014/main" id="{A7F03F17-2295-78E3-A339-88A3A2EA6B64}"/>
              </a:ext>
            </a:extLst>
          </p:cNvPr>
          <p:cNvSpPr>
            <a:spLocks noGrp="1"/>
          </p:cNvSpPr>
          <p:nvPr>
            <p:ph type="sldNum" sz="quarter" idx="5"/>
          </p:nvPr>
        </p:nvSpPr>
        <p:spPr/>
        <p:txBody>
          <a:bodyPr/>
          <a:lstStyle/>
          <a:p>
            <a:pPr>
              <a:defRPr/>
            </a:pPr>
            <a:fld id="{4EC7C4A0-F429-4BB9-9AD2-057D2122912B}" type="slidenum">
              <a:rPr lang="en-GB" smtClean="0"/>
              <a:pPr>
                <a:defRPr/>
              </a:pPr>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8682819E-1E62-6C63-C534-910F6D00695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D4BA3F51-C4F8-0387-3789-FBBFDB4021B4}"/>
              </a:ext>
            </a:extLst>
          </p:cNvPr>
          <p:cNvSpPr>
            <a:spLocks noGrp="1"/>
          </p:cNvSpPr>
          <p:nvPr>
            <p:ph type="body" idx="1"/>
          </p:nvPr>
        </p:nvSpPr>
        <p:spPr/>
        <p:txBody>
          <a:bodyPr/>
          <a:lstStyle/>
          <a:p>
            <a:pPr>
              <a:lnSpc>
                <a:spcPct val="115000"/>
              </a:lnSpc>
              <a:defRPr/>
            </a:pPr>
            <a:r>
              <a:rPr lang="en-GB" sz="1800" dirty="0">
                <a:latin typeface="Corbel" panose="020B0503020204020204" pitchFamily="34" charset="0"/>
              </a:rPr>
              <a:t>I have chosen this metaphor of a gate to represent my experience because…</a:t>
            </a:r>
            <a:endParaRPr lang="en-GB" dirty="0"/>
          </a:p>
          <a:p>
            <a:pPr marL="285750" indent="-285750">
              <a:lnSpc>
                <a:spcPct val="115000"/>
              </a:lnSpc>
              <a:buFont typeface="Arial" panose="020B0604020202020204" pitchFamily="34" charset="0"/>
              <a:buChar char="•"/>
              <a:defRPr/>
            </a:pPr>
            <a:r>
              <a:rPr lang="en-GB" sz="1800" dirty="0">
                <a:latin typeface="Corbel" panose="020B0503020204020204" pitchFamily="34" charset="0"/>
              </a:rPr>
              <a:t>represents a Boundary. </a:t>
            </a:r>
          </a:p>
          <a:p>
            <a:pPr marL="285750" indent="-285750">
              <a:lnSpc>
                <a:spcPct val="115000"/>
              </a:lnSpc>
              <a:buFont typeface="Arial" panose="020B0604020202020204" pitchFamily="34" charset="0"/>
              <a:buChar char="•"/>
              <a:defRPr/>
            </a:pPr>
            <a:r>
              <a:rPr lang="en-GB" sz="1800" dirty="0">
                <a:latin typeface="Corbel" panose="020B0503020204020204" pitchFamily="34" charset="0"/>
              </a:rPr>
              <a:t>one might expect a boundary to look a bit stronger - reinforced concrete, or steel; to be higher or more threatening, with barbed wire. </a:t>
            </a:r>
          </a:p>
          <a:p>
            <a:pPr marL="285750" indent="-285750">
              <a:lnSpc>
                <a:spcPct val="115000"/>
              </a:lnSpc>
              <a:buFont typeface="Arial" panose="020B0604020202020204" pitchFamily="34" charset="0"/>
              <a:buChar char="•"/>
              <a:defRPr/>
            </a:pPr>
            <a:r>
              <a:rPr lang="en-GB" sz="1800" dirty="0">
                <a:latin typeface="Corbel" panose="020B0503020204020204" pitchFamily="34" charset="0"/>
              </a:rPr>
              <a:t>Just a simple wooden gate, and a sign, saying ‘Private’.</a:t>
            </a:r>
          </a:p>
          <a:p>
            <a:pPr marL="285750" indent="-285750">
              <a:lnSpc>
                <a:spcPct val="115000"/>
              </a:lnSpc>
              <a:buFont typeface="Arial" panose="020B0604020202020204" pitchFamily="34" charset="0"/>
              <a:buChar char="•"/>
              <a:defRPr/>
            </a:pPr>
            <a:r>
              <a:rPr lang="en-GB" sz="1800" dirty="0">
                <a:latin typeface="Corbel" panose="020B0503020204020204" pitchFamily="34" charset="0"/>
              </a:rPr>
              <a:t>Alluring - resonates</a:t>
            </a:r>
          </a:p>
          <a:p>
            <a:pPr marL="285750" indent="-285750">
              <a:lnSpc>
                <a:spcPct val="115000"/>
              </a:lnSpc>
              <a:buFont typeface="Arial" panose="020B0604020202020204" pitchFamily="34" charset="0"/>
              <a:buChar char="•"/>
              <a:defRPr/>
            </a:pPr>
            <a:r>
              <a:rPr lang="en-GB" sz="1800" dirty="0">
                <a:latin typeface="Corbel" panose="020B0503020204020204" pitchFamily="34" charset="0"/>
              </a:rPr>
              <a:t>Could easily push it open and go through </a:t>
            </a:r>
          </a:p>
          <a:p>
            <a:pPr marL="285750" indent="-285750">
              <a:lnSpc>
                <a:spcPct val="115000"/>
              </a:lnSpc>
              <a:buFont typeface="Arial" panose="020B0604020202020204" pitchFamily="34" charset="0"/>
              <a:buChar char="•"/>
              <a:defRPr/>
            </a:pPr>
            <a:r>
              <a:rPr lang="en-GB" sz="1800" dirty="0">
                <a:latin typeface="Corbel" panose="020B0503020204020204" pitchFamily="34" charset="0"/>
              </a:rPr>
              <a:t>Especially if very interested in what lay beyond - perhaps I tried?</a:t>
            </a:r>
          </a:p>
          <a:p>
            <a:pPr marL="285750" indent="-285750">
              <a:lnSpc>
                <a:spcPct val="115000"/>
              </a:lnSpc>
              <a:buFont typeface="Arial" panose="020B0604020202020204" pitchFamily="34" charset="0"/>
              <a:buChar char="•"/>
              <a:defRPr/>
            </a:pPr>
            <a:r>
              <a:rPr lang="en-GB" sz="1800" dirty="0">
                <a:latin typeface="Corbel" panose="020B0503020204020204" pitchFamily="34" charset="0"/>
              </a:rPr>
              <a:t>But I kept coming up against the sign: Private.</a:t>
            </a:r>
          </a:p>
          <a:p>
            <a:pPr marL="285750" indent="-285750">
              <a:lnSpc>
                <a:spcPct val="115000"/>
              </a:lnSpc>
              <a:buFont typeface="Arial" panose="020B0604020202020204" pitchFamily="34" charset="0"/>
              <a:buChar char="•"/>
              <a:defRPr/>
            </a:pPr>
            <a:r>
              <a:rPr lang="en-GB" sz="1800" dirty="0">
                <a:latin typeface="Corbel" panose="020B0503020204020204" pitchFamily="34" charset="0"/>
              </a:rPr>
              <a:t>Could I take it down? If I did, would it make the land the other side less private? Would it mean I could go and live there then? </a:t>
            </a:r>
          </a:p>
          <a:p>
            <a:pPr marL="285750" indent="-285750">
              <a:lnSpc>
                <a:spcPct val="115000"/>
              </a:lnSpc>
              <a:buFont typeface="Arial" panose="020B0604020202020204" pitchFamily="34" charset="0"/>
              <a:buChar char="•"/>
              <a:defRPr/>
            </a:pPr>
            <a:r>
              <a:rPr lang="en-GB" sz="1800" dirty="0">
                <a:latin typeface="Corbel" panose="020B0503020204020204" pitchFamily="34" charset="0"/>
              </a:rPr>
              <a:t>If I just pushed on the gate, would it open for me? Perhaps that is what I did. I pushed – and it did not open.</a:t>
            </a:r>
            <a:endParaRPr lang="en-GB" dirty="0"/>
          </a:p>
          <a:p>
            <a:pPr marL="285750" indent="-285750">
              <a:lnSpc>
                <a:spcPct val="115000"/>
              </a:lnSpc>
              <a:buFont typeface="Arial" panose="020B0604020202020204" pitchFamily="34" charset="0"/>
              <a:buChar char="•"/>
              <a:defRPr/>
            </a:pPr>
            <a:r>
              <a:rPr lang="en-GB" sz="1800" dirty="0">
                <a:latin typeface="Corbel" panose="020B0503020204020204" pitchFamily="34" charset="0"/>
              </a:rPr>
              <a:t>In short, I stayed and lingered by that gate, wondering, deliberating, waiting, thinking about and even trying to go through it for a very long time.</a:t>
            </a:r>
            <a:endParaRPr lang="en-GB" dirty="0"/>
          </a:p>
          <a:p>
            <a:pPr marL="285750" indent="-285750">
              <a:lnSpc>
                <a:spcPct val="115000"/>
              </a:lnSpc>
              <a:buFont typeface="Arial" panose="020B0604020202020204" pitchFamily="34" charset="0"/>
              <a:buChar char="•"/>
              <a:defRPr/>
            </a:pPr>
            <a:endParaRPr lang="en-GB" dirty="0"/>
          </a:p>
          <a:p>
            <a:pPr>
              <a:defRPr/>
            </a:pPr>
            <a:r>
              <a:rPr lang="en-GB" dirty="0"/>
              <a:t>What I kept coming up against was the sign that read ‘Private’, and I just could not get past it. Where I wanted to share, to become close, to enter into someone’s inner world, no sharing, no entering, no intimacy or reciprocity was forthcoming.</a:t>
            </a:r>
          </a:p>
          <a:p>
            <a:pPr>
              <a:defRPr/>
            </a:pPr>
            <a:endParaRPr lang="en-GB" dirty="0"/>
          </a:p>
          <a:p>
            <a:pPr>
              <a:defRPr/>
            </a:pPr>
            <a:r>
              <a:rPr lang="en-GB" sz="1800" dirty="0">
                <a:latin typeface="Corbel" panose="020B0503020204020204" pitchFamily="34" charset="0"/>
              </a:rPr>
              <a:t>Reluctantly, eventually, I began to look at the situation through an alternative lens to the traditional romantic love narratives.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800" b="1" dirty="0">
                <a:latin typeface="Corbel" panose="020B0503020204020204" pitchFamily="34" charset="0"/>
              </a:rPr>
              <a:t>I had heard it said that when people fall in love, often what they see in the beloved are qualities that are latent within themselves, but which have not yet found expression in their lives. </a:t>
            </a:r>
            <a:r>
              <a:rPr lang="en-GB" sz="1800" dirty="0">
                <a:effectLst/>
                <a:latin typeface="Aptos" panose="020B0004020202020204" pitchFamily="34" charset="0"/>
                <a:ea typeface="Aptos" panose="020B0004020202020204" pitchFamily="34" charset="0"/>
                <a:cs typeface="Times New Roman" panose="02020603050405020304" pitchFamily="18" charset="0"/>
              </a:rPr>
              <a:t>Resisted: Didn’t like the idea – like Irvin D. Yalom, who claims that “love and psychotherapy [reflective practice, perhaps?] are fundamentally incompatible”, (Yalom, 1989) I did not want to be ‘Love’s Executioner’. This is a good example of how unearthing and unmasking a deeply held worldview can be painful – and I did not enjoy it!</a:t>
            </a:r>
          </a:p>
          <a:p>
            <a:pPr>
              <a:defRPr/>
            </a:pPr>
            <a:endParaRPr lang="en-GB" b="0" dirty="0"/>
          </a:p>
          <a:p>
            <a:pPr>
              <a:defRPr/>
            </a:pPr>
            <a:endParaRPr lang="en-GB" b="0" dirty="0"/>
          </a:p>
          <a:p>
            <a:pPr>
              <a:defRPr/>
            </a:pPr>
            <a:endParaRPr lang="en-GB" dirty="0"/>
          </a:p>
        </p:txBody>
      </p:sp>
      <p:sp>
        <p:nvSpPr>
          <p:cNvPr id="4" name="Slide Number Placeholder 3">
            <a:extLst>
              <a:ext uri="{FF2B5EF4-FFF2-40B4-BE49-F238E27FC236}">
                <a16:creationId xmlns:a16="http://schemas.microsoft.com/office/drawing/2014/main" id="{61A0602C-51AE-4BD9-CEC4-88519ACFB6D5}"/>
              </a:ext>
            </a:extLst>
          </p:cNvPr>
          <p:cNvSpPr>
            <a:spLocks noGrp="1"/>
          </p:cNvSpPr>
          <p:nvPr>
            <p:ph type="sldNum" sz="quarter" idx="5"/>
          </p:nvPr>
        </p:nvSpPr>
        <p:spPr/>
        <p:txBody>
          <a:bodyPr/>
          <a:lstStyle/>
          <a:p>
            <a:pPr>
              <a:defRPr/>
            </a:pPr>
            <a:fld id="{3616EEDC-EA44-4D0D-ADB8-4A619372C2C2}" type="slidenum">
              <a:rPr lang="en-GB" smtClean="0"/>
              <a:pPr>
                <a:defRPr/>
              </a:pPr>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D02D5211-8558-7A66-D1E1-DE9CBC3A86C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a:extLst>
              <a:ext uri="{FF2B5EF4-FFF2-40B4-BE49-F238E27FC236}">
                <a16:creationId xmlns:a16="http://schemas.microsoft.com/office/drawing/2014/main" id="{9AAEA75F-E897-66D2-2E65-17D8BE81D1B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(Mirrors can get steamed up and sometimes need constant wiping!)</a:t>
            </a:r>
          </a:p>
          <a:p>
            <a:pPr>
              <a:lnSpc>
                <a:spcPct val="115000"/>
              </a:lnSpc>
            </a:pPr>
            <a:r>
              <a:rPr lang="en-GB" altLang="en-US" sz="1800" dirty="0">
                <a:latin typeface="Corbel" panose="020B0503020204020204" pitchFamily="34" charset="0"/>
              </a:rPr>
              <a:t>I would like to use Barbara </a:t>
            </a:r>
            <a:r>
              <a:rPr lang="en-GB" altLang="en-US" sz="1800" dirty="0" err="1">
                <a:latin typeface="Corbel" panose="020B0503020204020204" pitchFamily="34" charset="0"/>
              </a:rPr>
              <a:t>Bassot’s</a:t>
            </a:r>
            <a:r>
              <a:rPr lang="en-GB" altLang="en-US" sz="1800" dirty="0">
                <a:latin typeface="Corbel" panose="020B0503020204020204" pitchFamily="34" charset="0"/>
              </a:rPr>
              <a:t> Metaphorical Mirror model to reflect on this period of my life as it is close to the kind of reflection and inward investigation I was doing at the time. The kind of questions I was asking were: why was this so painful? If I could understand why, were there things I could change to make it less painful and more manageable. What was the purpose of all these emotions and how could I use them for change, essentially to replace them with happier and more positive emotions?</a:t>
            </a:r>
            <a:endParaRPr lang="en-GB" altLang="en-US" dirty="0"/>
          </a:p>
          <a:p>
            <a:pPr>
              <a:lnSpc>
                <a:spcPct val="115000"/>
              </a:lnSpc>
            </a:pPr>
            <a:r>
              <a:rPr lang="en-GB" altLang="en-US" sz="1800" dirty="0">
                <a:latin typeface="Corbel" panose="020B0503020204020204" pitchFamily="34" charset="0"/>
              </a:rPr>
              <a:t>The Metaphorical Mirror model is clever because it takes the idea of reflection literally. We cannot see ourselves as we go about our lives, and if it were not for mirrors, cameras and perhaps puddles, we would not know what we look like at all! </a:t>
            </a:r>
            <a:endParaRPr lang="en-GB" altLang="en-US" dirty="0"/>
          </a:p>
          <a:p>
            <a:endParaRPr lang="en-GB" altLang="en-US" dirty="0"/>
          </a:p>
          <a:p>
            <a:endParaRPr lang="en-GB" altLang="en-US" dirty="0"/>
          </a:p>
        </p:txBody>
      </p:sp>
      <p:sp>
        <p:nvSpPr>
          <p:cNvPr id="4" name="Slide Number Placeholder 3">
            <a:extLst>
              <a:ext uri="{FF2B5EF4-FFF2-40B4-BE49-F238E27FC236}">
                <a16:creationId xmlns:a16="http://schemas.microsoft.com/office/drawing/2014/main" id="{CCB5E017-B553-6F62-6CAE-C43A07722670}"/>
              </a:ext>
            </a:extLst>
          </p:cNvPr>
          <p:cNvSpPr>
            <a:spLocks noGrp="1"/>
          </p:cNvSpPr>
          <p:nvPr>
            <p:ph type="sldNum" sz="quarter" idx="5"/>
          </p:nvPr>
        </p:nvSpPr>
        <p:spPr/>
        <p:txBody>
          <a:bodyPr/>
          <a:lstStyle/>
          <a:p>
            <a:pPr>
              <a:defRPr/>
            </a:pPr>
            <a:fld id="{4947EE28-2253-4066-8877-FD60027E36F0}" type="slidenum">
              <a:rPr lang="en-GB" smtClean="0"/>
              <a:pPr>
                <a:defRPr/>
              </a:pPr>
              <a:t>15</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First mirror – slightly different interpretation from </a:t>
            </a:r>
            <a:r>
              <a:rPr lang="en-GB" dirty="0" err="1"/>
              <a:t>Bassot</a:t>
            </a:r>
            <a:r>
              <a:rPr lang="en-GB" dirty="0"/>
              <a:t>, who views the metaphorical bathroom mirror as a place where we look to ‘take action to make ourselves more presentable to the outside world!’ (</a:t>
            </a:r>
            <a:r>
              <a:rPr lang="en-GB" dirty="0" err="1"/>
              <a:t>Bassot</a:t>
            </a:r>
            <a:r>
              <a:rPr lang="en-GB" dirty="0"/>
              <a:t>, 2020)</a:t>
            </a:r>
          </a:p>
        </p:txBody>
      </p:sp>
      <p:sp>
        <p:nvSpPr>
          <p:cNvPr id="4" name="Slide Number Placeholder 3"/>
          <p:cNvSpPr>
            <a:spLocks noGrp="1"/>
          </p:cNvSpPr>
          <p:nvPr>
            <p:ph type="sldNum" sz="quarter" idx="5"/>
          </p:nvPr>
        </p:nvSpPr>
        <p:spPr/>
        <p:txBody>
          <a:bodyPr/>
          <a:lstStyle/>
          <a:p>
            <a:pPr>
              <a:defRPr/>
            </a:pPr>
            <a:fld id="{FD654E17-7008-48DA-8EE7-EDA7E341A74E}" type="slidenum">
              <a:rPr lang="en-GB" smtClean="0"/>
              <a:pPr>
                <a:defRPr/>
              </a:pPr>
              <a:t>16</a:t>
            </a:fld>
            <a:endParaRPr lang="en-GB"/>
          </a:p>
        </p:txBody>
      </p:sp>
    </p:spTree>
    <p:extLst>
      <p:ext uri="{BB962C8B-B14F-4D97-AF65-F5344CB8AC3E}">
        <p14:creationId xmlns:p14="http://schemas.microsoft.com/office/powerpoint/2010/main" val="394137887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C3B2BE2B-37B7-D980-BD3E-AA689FC4EB9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2002313F-EB5B-30D5-4328-4F51D099440F}"/>
              </a:ext>
            </a:extLst>
          </p:cNvPr>
          <p:cNvSpPr>
            <a:spLocks noGrp="1"/>
          </p:cNvSpPr>
          <p:nvPr>
            <p:ph type="body" idx="1"/>
          </p:nvPr>
        </p:nvSpPr>
        <p:spPr/>
        <p:txBody>
          <a:bodyPr/>
          <a:lstStyle/>
          <a:p>
            <a:pPr>
              <a:defRPr/>
            </a:pPr>
            <a:r>
              <a:rPr lang="en-GB" dirty="0"/>
              <a:t>Looking back at the past in order to assess how to move forwards.</a:t>
            </a:r>
          </a:p>
          <a:p>
            <a:pPr>
              <a:defRPr/>
            </a:pPr>
            <a:r>
              <a:rPr lang="en-GB" dirty="0"/>
              <a:t>In deciding what to do – how to handle my emotions, which were very strong, I needed to look back at my past – a lot! - relevance of:</a:t>
            </a:r>
          </a:p>
          <a:p>
            <a:pPr marL="171450" indent="-171450">
              <a:buFont typeface="Arial" panose="020B0604020202020204" pitchFamily="34" charset="0"/>
              <a:buChar char="•"/>
              <a:defRPr/>
            </a:pPr>
            <a:r>
              <a:rPr lang="en-GB" dirty="0"/>
              <a:t>Grief at being widowed</a:t>
            </a:r>
          </a:p>
          <a:p>
            <a:pPr marL="171450" indent="-171450">
              <a:buFont typeface="Arial" panose="020B0604020202020204" pitchFamily="34" charset="0"/>
              <a:buChar char="•"/>
              <a:defRPr/>
            </a:pPr>
            <a:r>
              <a:rPr lang="en-GB" dirty="0"/>
              <a:t>Previous times I had been in love. Legacy? Lasting?</a:t>
            </a:r>
          </a:p>
          <a:p>
            <a:pPr marL="171450" indent="-171450">
              <a:buFont typeface="Arial" panose="020B0604020202020204" pitchFamily="34" charset="0"/>
              <a:buChar char="•"/>
              <a:defRPr/>
            </a:pPr>
            <a:r>
              <a:rPr lang="en-GB" dirty="0"/>
              <a:t>Loss of my father – hunger for protector, comforter, even provider figure</a:t>
            </a:r>
          </a:p>
          <a:p>
            <a:pPr marL="171450" indent="-171450">
              <a:buFont typeface="Arial" panose="020B0604020202020204" pitchFamily="34" charset="0"/>
              <a:buChar char="•"/>
              <a:defRPr/>
            </a:pPr>
            <a:r>
              <a:rPr lang="en-GB" dirty="0"/>
              <a:t>Loss of my father – boundaries!</a:t>
            </a:r>
          </a:p>
          <a:p>
            <a:pPr marL="171450" indent="-171450">
              <a:buFont typeface="Arial" panose="020B0604020202020204" pitchFamily="34" charset="0"/>
              <a:buChar char="•"/>
              <a:defRPr/>
            </a:pPr>
            <a:endParaRPr lang="en-GB" dirty="0"/>
          </a:p>
        </p:txBody>
      </p:sp>
      <p:sp>
        <p:nvSpPr>
          <p:cNvPr id="4" name="Slide Number Placeholder 3">
            <a:extLst>
              <a:ext uri="{FF2B5EF4-FFF2-40B4-BE49-F238E27FC236}">
                <a16:creationId xmlns:a16="http://schemas.microsoft.com/office/drawing/2014/main" id="{E1E45944-713F-D73D-64AF-CE4821C9680B}"/>
              </a:ext>
            </a:extLst>
          </p:cNvPr>
          <p:cNvSpPr>
            <a:spLocks noGrp="1"/>
          </p:cNvSpPr>
          <p:nvPr>
            <p:ph type="sldNum" sz="quarter" idx="5"/>
          </p:nvPr>
        </p:nvSpPr>
        <p:spPr/>
        <p:txBody>
          <a:bodyPr/>
          <a:lstStyle/>
          <a:p>
            <a:pPr>
              <a:defRPr/>
            </a:pPr>
            <a:fld id="{8F939EDC-F029-4A5B-98F7-772B0729506A}" type="slidenum">
              <a:rPr lang="en-GB" smtClean="0"/>
              <a:pPr>
                <a:defRPr/>
              </a:pPr>
              <a:t>17</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DFFE0F26-5B55-D5A8-0D06-BF0D4529F6D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996EA741-E7F9-7A53-728D-1471F6252DA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This was a hard one for me, since I didn’t have anyone I could easily confide in and didn’t want to worry or burden my children.</a:t>
            </a:r>
          </a:p>
          <a:p>
            <a:r>
              <a:rPr lang="en-GB" altLang="en-US" dirty="0"/>
              <a:t>Few select friends</a:t>
            </a:r>
          </a:p>
          <a:p>
            <a:r>
              <a:rPr lang="en-GB" altLang="en-US" dirty="0"/>
              <a:t>Counsellor – few sessions. Insights: </a:t>
            </a:r>
          </a:p>
          <a:p>
            <a:pPr marL="171450" indent="-171450">
              <a:buFont typeface="Arial" panose="020B0604020202020204" pitchFamily="34" charset="0"/>
              <a:buChar char="•"/>
            </a:pPr>
            <a:r>
              <a:rPr lang="en-GB" altLang="en-US" dirty="0"/>
              <a:t>Faith; </a:t>
            </a:r>
          </a:p>
          <a:p>
            <a:pPr marL="171450" indent="-171450">
              <a:buFont typeface="Arial" panose="020B0604020202020204" pitchFamily="34" charset="0"/>
              <a:buChar char="•"/>
            </a:pPr>
            <a:r>
              <a:rPr lang="en-GB" altLang="en-US" dirty="0"/>
              <a:t>First husband – emotionally unavailable</a:t>
            </a:r>
          </a:p>
        </p:txBody>
      </p:sp>
      <p:sp>
        <p:nvSpPr>
          <p:cNvPr id="4" name="Slide Number Placeholder 3">
            <a:extLst>
              <a:ext uri="{FF2B5EF4-FFF2-40B4-BE49-F238E27FC236}">
                <a16:creationId xmlns:a16="http://schemas.microsoft.com/office/drawing/2014/main" id="{A6F4FAF4-E4B5-BF2F-AD7B-2ED39CCBE7DF}"/>
              </a:ext>
            </a:extLst>
          </p:cNvPr>
          <p:cNvSpPr>
            <a:spLocks noGrp="1"/>
          </p:cNvSpPr>
          <p:nvPr>
            <p:ph type="sldNum" sz="quarter" idx="5"/>
          </p:nvPr>
        </p:nvSpPr>
        <p:spPr/>
        <p:txBody>
          <a:bodyPr/>
          <a:lstStyle/>
          <a:p>
            <a:pPr>
              <a:defRPr/>
            </a:pPr>
            <a:fld id="{119697B1-CFFD-4900-BEB1-6D3F7C006081}" type="slidenum">
              <a:rPr lang="en-GB" smtClean="0"/>
              <a:pPr>
                <a:defRPr/>
              </a:pPr>
              <a:t>18</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565DB9D1-146A-520B-4085-E9C004068DC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9E9F7F82-DCE6-6579-4C9F-BCDC91B64808}"/>
              </a:ext>
            </a:extLst>
          </p:cNvPr>
          <p:cNvSpPr>
            <a:spLocks noGrp="1"/>
          </p:cNvSpPr>
          <p:nvPr>
            <p:ph type="body" idx="1"/>
          </p:nvPr>
        </p:nvSpPr>
        <p:spPr/>
        <p:txBody>
          <a:bodyPr/>
          <a:lstStyle/>
          <a:p>
            <a:pPr>
              <a:defRPr/>
            </a:pPr>
            <a:r>
              <a:rPr lang="en-GB" dirty="0"/>
              <a:t>Close examination. This, for me, was where I began to unearth the uncomfortable resisted truths. Had to ask myself:</a:t>
            </a:r>
          </a:p>
          <a:p>
            <a:pPr>
              <a:defRPr/>
            </a:pPr>
            <a:r>
              <a:rPr lang="en-GB" dirty="0"/>
              <a:t>What was it about this man that made him seem so important and unique to me? What qualities and traits did he have that was perhaps latent inside me, and latched onto him, wanting to find its own expression in my life? Bear in mind: Single mother - responsibility on my shoulders: 4 children, ageing parent, large and crumbling, listed 17</a:t>
            </a:r>
            <a:r>
              <a:rPr lang="en-GB" baseline="30000" dirty="0"/>
              <a:t>th</a:t>
            </a:r>
            <a:r>
              <a:rPr lang="en-GB" dirty="0"/>
              <a:t> and 18</a:t>
            </a:r>
            <a:r>
              <a:rPr lang="en-GB" baseline="30000" dirty="0"/>
              <a:t>th</a:t>
            </a:r>
            <a:r>
              <a:rPr lang="en-GB" dirty="0"/>
              <a:t> century farmhouse - lacked investment for decades, huge garden, barns and outbuildings and 72 acres of land – all of which was standing, making no money whatsoever – liability. </a:t>
            </a:r>
          </a:p>
          <a:p>
            <a:pPr>
              <a:defRPr/>
            </a:pPr>
            <a:r>
              <a:rPr lang="en-GB" dirty="0"/>
              <a:t>Qualities:</a:t>
            </a:r>
          </a:p>
          <a:p>
            <a:pPr marL="171450" indent="-171450">
              <a:buFont typeface="Arial" panose="020B0604020202020204" pitchFamily="34" charset="0"/>
              <a:buChar char="•"/>
              <a:defRPr/>
            </a:pPr>
            <a:r>
              <a:rPr lang="en-GB" dirty="0"/>
              <a:t>Businessman: competent, financially capable, savvy, worldly wise; able to shoulder </a:t>
            </a:r>
            <a:r>
              <a:rPr lang="en-GB" dirty="0" err="1"/>
              <a:t>responsibilty</a:t>
            </a:r>
            <a:r>
              <a:rPr lang="en-GB" dirty="0"/>
              <a:t> with ease.</a:t>
            </a:r>
          </a:p>
          <a:p>
            <a:pPr marL="171450" indent="-171450">
              <a:buFont typeface="Arial" panose="020B0604020202020204" pitchFamily="34" charset="0"/>
              <a:buChar char="•"/>
              <a:defRPr/>
            </a:pPr>
            <a:r>
              <a:rPr lang="en-GB" dirty="0"/>
              <a:t>Locally connected and plugged in to a resourceful and supportive community. Respected.</a:t>
            </a:r>
          </a:p>
          <a:p>
            <a:pPr marL="171450" indent="-171450">
              <a:buFont typeface="Arial" panose="020B0604020202020204" pitchFamily="34" charset="0"/>
              <a:buChar char="•"/>
              <a:defRPr/>
            </a:pPr>
            <a:r>
              <a:rPr lang="en-GB" dirty="0"/>
              <a:t>Knowledgeable; scientific in approach to problems. A problem-solver. Creative thinker. Methodical, organised and tidy. Immediate in action, non-procrastinator. </a:t>
            </a:r>
          </a:p>
          <a:p>
            <a:pPr marL="171450" indent="-171450">
              <a:buFont typeface="Arial" panose="020B0604020202020204" pitchFamily="34" charset="0"/>
              <a:buChar char="•"/>
              <a:defRPr/>
            </a:pPr>
            <a:r>
              <a:rPr lang="en-GB" dirty="0"/>
              <a:t>Time for fun – rally cars and motorbikes!</a:t>
            </a:r>
          </a:p>
          <a:p>
            <a:pPr>
              <a:buFont typeface="Arial" panose="020B0604020202020204" pitchFamily="34" charset="0"/>
              <a:buNone/>
              <a:defRPr/>
            </a:pPr>
            <a:r>
              <a:rPr lang="en-GB" dirty="0"/>
              <a:t>My growing edge. I began to realise that I badly needed all these qualities that were in this man myself if I and my family were to survive.</a:t>
            </a:r>
          </a:p>
          <a:p>
            <a:pPr>
              <a:buFont typeface="Arial" panose="020B0604020202020204" pitchFamily="34" charset="0"/>
              <a:buNone/>
              <a:defRPr/>
            </a:pPr>
            <a:r>
              <a:rPr lang="en-GB" dirty="0"/>
              <a:t>Fun – very low on list!</a:t>
            </a:r>
          </a:p>
          <a:p>
            <a:pPr>
              <a:defRPr/>
            </a:pPr>
            <a:endParaRPr lang="en-GB" dirty="0"/>
          </a:p>
        </p:txBody>
      </p:sp>
      <p:sp>
        <p:nvSpPr>
          <p:cNvPr id="4" name="Slide Number Placeholder 3">
            <a:extLst>
              <a:ext uri="{FF2B5EF4-FFF2-40B4-BE49-F238E27FC236}">
                <a16:creationId xmlns:a16="http://schemas.microsoft.com/office/drawing/2014/main" id="{91AE48A0-48EB-06A5-8B9D-E459139BC21E}"/>
              </a:ext>
            </a:extLst>
          </p:cNvPr>
          <p:cNvSpPr>
            <a:spLocks noGrp="1"/>
          </p:cNvSpPr>
          <p:nvPr>
            <p:ph type="sldNum" sz="quarter" idx="5"/>
          </p:nvPr>
        </p:nvSpPr>
        <p:spPr/>
        <p:txBody>
          <a:bodyPr/>
          <a:lstStyle/>
          <a:p>
            <a:pPr>
              <a:defRPr/>
            </a:pPr>
            <a:fld id="{F66B432E-2C50-4534-8A72-DECE818F8985}" type="slidenum">
              <a:rPr lang="en-GB" smtClean="0"/>
              <a:pPr>
                <a:defRPr/>
              </a:pPr>
              <a:t>19</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FEF673F3-7D8D-8863-ECC9-B1F50F56CCE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A7679206-67DD-004E-EA0E-8840DD5BE11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As I looked on the man I was so het up about, rather than seeing the truth – someone who represented many things I needed to find within myself – I saw someone who needed me instead.</a:t>
            </a:r>
          </a:p>
          <a:p>
            <a:r>
              <a:rPr lang="en-GB" altLang="en-US" dirty="0"/>
              <a:t>‘Emotionally unavailable due to previous scars’ – took this as a certain need for him to be rescued, myself the rescuer.</a:t>
            </a:r>
          </a:p>
          <a:p>
            <a:r>
              <a:rPr lang="en-GB" altLang="en-US" dirty="0"/>
              <a:t>Through reflection (and also that marvellous thing called hindsight) I recognised – What I’d been wrestling with was my deep desire for the depth of connection, intimacy and trust I had had with 2</a:t>
            </a:r>
            <a:r>
              <a:rPr lang="en-GB" altLang="en-US" baseline="30000" dirty="0"/>
              <a:t>nd</a:t>
            </a:r>
            <a:r>
              <a:rPr lang="en-GB" altLang="en-US" dirty="0"/>
              <a:t> husband. I wanted to ‘rescue’ him in order to be admitted to his private inner world, to be unique, prized and treasured again, as I had felt before.</a:t>
            </a:r>
          </a:p>
        </p:txBody>
      </p:sp>
      <p:sp>
        <p:nvSpPr>
          <p:cNvPr id="4" name="Slide Number Placeholder 3">
            <a:extLst>
              <a:ext uri="{FF2B5EF4-FFF2-40B4-BE49-F238E27FC236}">
                <a16:creationId xmlns:a16="http://schemas.microsoft.com/office/drawing/2014/main" id="{E5EC83BF-2E0E-7852-0F93-70CEA46EADD1}"/>
              </a:ext>
            </a:extLst>
          </p:cNvPr>
          <p:cNvSpPr>
            <a:spLocks noGrp="1"/>
          </p:cNvSpPr>
          <p:nvPr>
            <p:ph type="sldNum" sz="quarter" idx="5"/>
          </p:nvPr>
        </p:nvSpPr>
        <p:spPr/>
        <p:txBody>
          <a:bodyPr/>
          <a:lstStyle/>
          <a:p>
            <a:pPr>
              <a:defRPr/>
            </a:pPr>
            <a:fld id="{21A78DCD-729E-4206-B57A-3E197A5BC233}" type="slidenum">
              <a:rPr lang="en-GB" smtClean="0"/>
              <a:pPr>
                <a:defRPr/>
              </a:pPr>
              <a:t>20</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774E8F5F-A6A8-10FC-5F19-B59AA3F54B3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0F6A1767-6C14-DDD2-CC06-E530B5C8B1C4}"/>
              </a:ext>
            </a:extLst>
          </p:cNvPr>
          <p:cNvSpPr>
            <a:spLocks noGrp="1"/>
          </p:cNvSpPr>
          <p:nvPr>
            <p:ph type="body" idx="1"/>
          </p:nvPr>
        </p:nvSpPr>
        <p:spPr/>
        <p:txBody>
          <a:bodyPr/>
          <a:lstStyle/>
          <a:p>
            <a:pPr>
              <a:buFont typeface="Arial" panose="020B0604020202020204" pitchFamily="34" charset="0"/>
              <a:buNone/>
              <a:defRPr/>
            </a:pPr>
            <a:r>
              <a:rPr lang="en-GB" dirty="0"/>
              <a:t>Final Mirror</a:t>
            </a:r>
          </a:p>
          <a:p>
            <a:pPr>
              <a:buFont typeface="Arial" panose="020B0604020202020204" pitchFamily="34" charset="0"/>
              <a:buNone/>
              <a:defRPr/>
            </a:pPr>
            <a:r>
              <a:rPr lang="en-GB" dirty="0"/>
              <a:t>The shop window is perhaps related to Donald Schön’s idea of reflection-in-action. Most of my reflection was done in action! </a:t>
            </a:r>
          </a:p>
          <a:p>
            <a:pPr>
              <a:buFont typeface="Arial" panose="020B0604020202020204" pitchFamily="34" charset="0"/>
              <a:buNone/>
              <a:defRPr/>
            </a:pPr>
            <a:r>
              <a:rPr lang="en-GB" dirty="0"/>
              <a:t>But also, a way of stepping back, gaining perspective on oneself, trying to see oneself as a passing stranger might view us.</a:t>
            </a:r>
          </a:p>
          <a:p>
            <a:pPr>
              <a:buFont typeface="Arial" panose="020B0604020202020204" pitchFamily="34" charset="0"/>
              <a:buNone/>
              <a:defRPr/>
            </a:pPr>
            <a:r>
              <a:rPr lang="en-GB" dirty="0"/>
              <a:t>Self-observation led to becoming aware of myself in several new ways:</a:t>
            </a:r>
          </a:p>
          <a:p>
            <a:pPr marL="171450" indent="-171450">
              <a:buFont typeface="Arial" panose="020B0604020202020204" pitchFamily="34" charset="0"/>
              <a:buChar char="•"/>
              <a:defRPr/>
            </a:pPr>
            <a:r>
              <a:rPr lang="en-GB" dirty="0"/>
              <a:t>as highly emotive and ‘in love’</a:t>
            </a:r>
          </a:p>
          <a:p>
            <a:pPr marL="171450" indent="-171450">
              <a:buFont typeface="Arial" panose="020B0604020202020204" pitchFamily="34" charset="0"/>
              <a:buChar char="•"/>
              <a:defRPr/>
            </a:pPr>
            <a:r>
              <a:rPr lang="en-GB" dirty="0"/>
              <a:t>Aware of my heightened emotions coming and going as I experienced them</a:t>
            </a:r>
          </a:p>
          <a:p>
            <a:pPr marL="171450" indent="-171450">
              <a:buFont typeface="Arial" panose="020B0604020202020204" pitchFamily="34" charset="0"/>
              <a:buChar char="•"/>
              <a:defRPr/>
            </a:pPr>
            <a:r>
              <a:rPr lang="en-GB" dirty="0"/>
              <a:t>Sitting with pain, in particular, noticing how physical the emotion felt.</a:t>
            </a:r>
          </a:p>
          <a:p>
            <a:pPr marL="171450" indent="-171450">
              <a:buFont typeface="Arial" panose="020B0604020202020204" pitchFamily="34" charset="0"/>
              <a:buChar char="•"/>
              <a:defRPr/>
            </a:pPr>
            <a:r>
              <a:rPr lang="en-GB" dirty="0"/>
              <a:t>Acknowledged my context: loneliness, grief and widowhood</a:t>
            </a:r>
          </a:p>
          <a:p>
            <a:pPr marL="171450" indent="-171450">
              <a:buFont typeface="Arial" panose="020B0604020202020204" pitchFamily="34" charset="0"/>
              <a:buChar char="•"/>
              <a:defRPr/>
            </a:pPr>
            <a:r>
              <a:rPr lang="en-GB" dirty="0"/>
              <a:t>Menopause - another contributor to the intensity of the experience.</a:t>
            </a:r>
          </a:p>
          <a:p>
            <a:pPr marL="0" indent="0">
              <a:buFont typeface="Arial" panose="020B0604020202020204" pitchFamily="34" charset="0"/>
              <a:buNone/>
              <a:defRPr/>
            </a:pPr>
            <a:r>
              <a:rPr lang="en-GB" dirty="0"/>
              <a:t>Another mirror? </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dirty="0"/>
              <a:t>Finding ways to manage the pain – music in particular as pain relief – 2020 – practising the violin became a daily habit.</a:t>
            </a:r>
          </a:p>
          <a:p>
            <a:pPr marL="171450" indent="-171450">
              <a:buFont typeface="Arial" panose="020B0604020202020204" pitchFamily="34" charset="0"/>
              <a:buChar char="•"/>
              <a:defRPr/>
            </a:pPr>
            <a:endParaRPr lang="en-GB" dirty="0"/>
          </a:p>
          <a:p>
            <a:pPr>
              <a:buFont typeface="Arial" panose="020B0604020202020204" pitchFamily="34" charset="0"/>
              <a:buNone/>
              <a:defRPr/>
            </a:pPr>
            <a:endParaRPr lang="en-GB" dirty="0"/>
          </a:p>
          <a:p>
            <a:pPr>
              <a:defRPr/>
            </a:pPr>
            <a:endParaRPr lang="en-GB" dirty="0"/>
          </a:p>
        </p:txBody>
      </p:sp>
      <p:sp>
        <p:nvSpPr>
          <p:cNvPr id="4" name="Slide Number Placeholder 3">
            <a:extLst>
              <a:ext uri="{FF2B5EF4-FFF2-40B4-BE49-F238E27FC236}">
                <a16:creationId xmlns:a16="http://schemas.microsoft.com/office/drawing/2014/main" id="{FF5A5702-4296-0371-4BD9-2D921234A376}"/>
              </a:ext>
            </a:extLst>
          </p:cNvPr>
          <p:cNvSpPr>
            <a:spLocks noGrp="1"/>
          </p:cNvSpPr>
          <p:nvPr>
            <p:ph type="sldNum" sz="quarter" idx="5"/>
          </p:nvPr>
        </p:nvSpPr>
        <p:spPr/>
        <p:txBody>
          <a:bodyPr/>
          <a:lstStyle/>
          <a:p>
            <a:pPr>
              <a:defRPr/>
            </a:pPr>
            <a:fld id="{394F918E-065C-468F-83FD-AB278733C01A}" type="slidenum">
              <a:rPr lang="en-GB" smtClean="0"/>
              <a:pPr>
                <a:defRPr/>
              </a:pPr>
              <a:t>21</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CAA651B9-F944-2657-FAFE-DE121419FEA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3353867C-0C24-2188-5623-1881173E841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Conclusion</a:t>
            </a:r>
          </a:p>
          <a:p>
            <a:r>
              <a:rPr lang="en-GB" altLang="en-US" dirty="0"/>
              <a:t>Hardest boundary ever faced – may not look it</a:t>
            </a:r>
          </a:p>
          <a:p>
            <a:r>
              <a:rPr lang="en-GB" altLang="en-US" dirty="0"/>
              <a:t>Father; gentle mother. Me too. </a:t>
            </a:r>
          </a:p>
          <a:p>
            <a:r>
              <a:rPr lang="en-GB" altLang="en-US" dirty="0"/>
              <a:t>Novel experience – intense. Coming of age.</a:t>
            </a:r>
          </a:p>
          <a:p>
            <a:r>
              <a:rPr lang="en-GB" altLang="en-US" b="1" dirty="0"/>
              <a:t>So – where did all this reflection leave me? How useful was the reflexive process in bringing about transformation</a:t>
            </a:r>
            <a:r>
              <a:rPr lang="en-GB" altLang="en-US" b="0" dirty="0"/>
              <a:t>? Did the unmasking of my romantic worldviews, that Love was a mutual thing written in the stars; that I could be the rescuer sent from heaven to a broken-hearted man, lead to any useful or real change in my life?</a:t>
            </a:r>
          </a:p>
          <a:p>
            <a:pPr>
              <a:defRPr/>
            </a:pPr>
            <a:r>
              <a:rPr lang="en-GB" dirty="0"/>
              <a:t>Transformation? Well, yes, with hindsight – it did! </a:t>
            </a:r>
            <a:r>
              <a:rPr lang="en-GB" dirty="0">
                <a:sym typeface="Wingdings" panose="05000000000000000000" pitchFamily="2" charset="2"/>
              </a:rPr>
              <a:t></a:t>
            </a:r>
            <a:endParaRPr lang="en-GB" dirty="0"/>
          </a:p>
          <a:p>
            <a:pPr>
              <a:defRPr/>
            </a:pPr>
            <a:r>
              <a:rPr lang="en-GB" dirty="0"/>
              <a:t>Despite the difficulty and pain of that experience for me, a reflexive approach certainly worked to effect some kind of transformation – still work in progress. (Growing Edge!)</a:t>
            </a:r>
            <a:endParaRPr lang="en-GB" altLang="en-US" dirty="0"/>
          </a:p>
        </p:txBody>
      </p:sp>
      <p:sp>
        <p:nvSpPr>
          <p:cNvPr id="4" name="Slide Number Placeholder 3">
            <a:extLst>
              <a:ext uri="{FF2B5EF4-FFF2-40B4-BE49-F238E27FC236}">
                <a16:creationId xmlns:a16="http://schemas.microsoft.com/office/drawing/2014/main" id="{6D8CCB15-2914-0CCF-93C6-56EE6209D6CC}"/>
              </a:ext>
            </a:extLst>
          </p:cNvPr>
          <p:cNvSpPr>
            <a:spLocks noGrp="1"/>
          </p:cNvSpPr>
          <p:nvPr>
            <p:ph type="sldNum" sz="quarter" idx="5"/>
          </p:nvPr>
        </p:nvSpPr>
        <p:spPr/>
        <p:txBody>
          <a:bodyPr/>
          <a:lstStyle/>
          <a:p>
            <a:pPr>
              <a:defRPr/>
            </a:pPr>
            <a:fld id="{81D7414A-B7F0-4B26-A4F8-90D6AE67351D}" type="slidenum">
              <a:rPr lang="en-GB" smtClean="0"/>
              <a:pPr>
                <a:defRPr/>
              </a:pPr>
              <a:t>22</a:t>
            </a:fld>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61AAEE6C-B601-20BF-E5BE-DDA313C42A3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30022BB9-2EE6-AA3E-79C2-930A2F9CAB11}"/>
              </a:ext>
            </a:extLst>
          </p:cNvPr>
          <p:cNvSpPr>
            <a:spLocks noGrp="1" noChangeArrowheads="1"/>
          </p:cNvSpPr>
          <p:nvPr>
            <p:ph type="body" idx="1"/>
          </p:nvPr>
        </p:nvSpPr>
        <p:spPr bwMode="auto"/>
        <p:txBody>
          <a:bodyPr wrap="square" numCol="1" anchor="t" anchorCtr="0" compatLnSpc="1">
            <a:prstTxWarp prst="textNoShape">
              <a:avLst/>
            </a:prstTxWarp>
          </a:bodyPr>
          <a:lstStyle/>
          <a:p>
            <a:pPr>
              <a:defRPr/>
            </a:pPr>
            <a:endParaRPr lang="en-GB" dirty="0"/>
          </a:p>
          <a:p>
            <a:pPr>
              <a:defRPr/>
            </a:pPr>
            <a:r>
              <a:rPr lang="en-GB" dirty="0"/>
              <a:t>Achievements: </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dirty="0"/>
              <a:t>Begun to accept responsibility and lean into that [CLICK – TRANSITION!]</a:t>
            </a:r>
          </a:p>
        </p:txBody>
      </p:sp>
      <p:sp>
        <p:nvSpPr>
          <p:cNvPr id="4" name="Slide Number Placeholder 3">
            <a:extLst>
              <a:ext uri="{FF2B5EF4-FFF2-40B4-BE49-F238E27FC236}">
                <a16:creationId xmlns:a16="http://schemas.microsoft.com/office/drawing/2014/main" id="{1433AF62-8225-1A79-D72D-37CAC3DC4C6A}"/>
              </a:ext>
            </a:extLst>
          </p:cNvPr>
          <p:cNvSpPr>
            <a:spLocks noGrp="1"/>
          </p:cNvSpPr>
          <p:nvPr>
            <p:ph type="sldNum" sz="quarter" idx="5"/>
          </p:nvPr>
        </p:nvSpPr>
        <p:spPr/>
        <p:txBody>
          <a:bodyPr/>
          <a:lstStyle/>
          <a:p>
            <a:pPr>
              <a:defRPr/>
            </a:pPr>
            <a:fld id="{8427AEAB-6498-45F9-9664-B373720F2B2E}" type="slidenum">
              <a:rPr lang="en-GB" smtClean="0"/>
              <a:pPr>
                <a:defRPr/>
              </a:pPr>
              <a:t>23</a:t>
            </a:fld>
            <a:endParaRPr lang="en-GB"/>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B82291-C39C-95F8-F9C5-200B847EFAA2}"/>
            </a:ext>
          </a:extLst>
        </p:cNvPr>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BCA77BAD-58C6-EA1E-56BD-A74F99DACFC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C0BE3AB3-DA68-007E-E38A-FC2C9548CF37}"/>
              </a:ext>
            </a:extLst>
          </p:cNvPr>
          <p:cNvSpPr>
            <a:spLocks noGrp="1" noChangeArrowheads="1"/>
          </p:cNvSpPr>
          <p:nvPr>
            <p:ph type="body" idx="1"/>
          </p:nvPr>
        </p:nvSpPr>
        <p:spPr bwMode="auto"/>
        <p:txBody>
          <a:bodyPr wrap="square" numCol="1" anchor="t" anchorCtr="0" compatLnSpc="1">
            <a:prstTxWarp prst="textNoShape">
              <a:avLst/>
            </a:prstTxWarp>
          </a:bodyPr>
          <a:lstStyle/>
          <a:p>
            <a:pPr marL="1085850" marR="0" lvl="2"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dirty="0"/>
              <a:t>Start two businesses</a:t>
            </a:r>
          </a:p>
          <a:p>
            <a:pPr marL="1543050" marR="0" lvl="3"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dirty="0"/>
              <a:t>Gain experience </a:t>
            </a:r>
          </a:p>
          <a:p>
            <a:pPr marL="1543050" lvl="3" indent="-171450">
              <a:buFont typeface="Arial" panose="020B0604020202020204" pitchFamily="34" charset="0"/>
              <a:buChar char="•"/>
              <a:defRPr/>
            </a:pPr>
            <a:r>
              <a:rPr lang="en-GB" dirty="0"/>
              <a:t>Learned to be a problem-solver</a:t>
            </a:r>
          </a:p>
          <a:p>
            <a:pPr marL="1543050" marR="0" lvl="3"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dirty="0"/>
              <a:t>Forged many happy links with local people – strong network {CLICK}</a:t>
            </a:r>
          </a:p>
          <a:p>
            <a:pPr>
              <a:defRPr/>
            </a:pPr>
            <a:endParaRPr lang="en-GB" altLang="en-US" dirty="0"/>
          </a:p>
        </p:txBody>
      </p:sp>
      <p:sp>
        <p:nvSpPr>
          <p:cNvPr id="4" name="Slide Number Placeholder 3">
            <a:extLst>
              <a:ext uri="{FF2B5EF4-FFF2-40B4-BE49-F238E27FC236}">
                <a16:creationId xmlns:a16="http://schemas.microsoft.com/office/drawing/2014/main" id="{F2CFB8D2-3ED9-A274-9944-CA37A148256D}"/>
              </a:ext>
            </a:extLst>
          </p:cNvPr>
          <p:cNvSpPr>
            <a:spLocks noGrp="1"/>
          </p:cNvSpPr>
          <p:nvPr>
            <p:ph type="sldNum" sz="quarter" idx="5"/>
          </p:nvPr>
        </p:nvSpPr>
        <p:spPr/>
        <p:txBody>
          <a:bodyPr/>
          <a:lstStyle/>
          <a:p>
            <a:pPr>
              <a:defRPr/>
            </a:pPr>
            <a:fld id="{8427AEAB-6498-45F9-9664-B373720F2B2E}" type="slidenum">
              <a:rPr lang="en-GB" smtClean="0"/>
              <a:pPr>
                <a:defRPr/>
              </a:pPr>
              <a:t>24</a:t>
            </a:fld>
            <a:endParaRPr lang="en-GB"/>
          </a:p>
        </p:txBody>
      </p:sp>
    </p:spTree>
    <p:extLst>
      <p:ext uri="{BB962C8B-B14F-4D97-AF65-F5344CB8AC3E}">
        <p14:creationId xmlns:p14="http://schemas.microsoft.com/office/powerpoint/2010/main" val="177691414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7D1CC1-9490-8BAA-E569-DC59FF85684C}"/>
            </a:ext>
          </a:extLst>
        </p:cNvPr>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D9977A7F-14BF-DF94-1833-CB4932B0D31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790D28EC-348D-218D-D8A7-FB404D094EF3}"/>
              </a:ext>
            </a:extLst>
          </p:cNvPr>
          <p:cNvSpPr>
            <a:spLocks noGrp="1" noChangeArrowheads="1"/>
          </p:cNvSpPr>
          <p:nvPr>
            <p:ph type="body" idx="1"/>
          </p:nvPr>
        </p:nvSpPr>
        <p:spPr bwMode="auto"/>
        <p:txBody>
          <a:bodyPr wrap="square" numCol="1" anchor="t" anchorCtr="0" compatLnSpc="1">
            <a:prstTxWarp prst="textNoShape">
              <a:avLst/>
            </a:prstTxWarp>
          </a:bodyPr>
          <a:lstStyle/>
          <a:p>
            <a:pPr>
              <a:defRPr/>
            </a:pPr>
            <a:r>
              <a:rPr lang="en-GB" dirty="0"/>
              <a:t>Transformation?</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dirty="0"/>
              <a:t>Used painful emotions to resurrect and improve a long-lost skill - Penetrated the glass wall between self and musicians – become one! {CLICK}</a:t>
            </a:r>
          </a:p>
          <a:p>
            <a:pPr>
              <a:defRPr/>
            </a:pPr>
            <a:endParaRPr lang="en-GB" altLang="en-US" dirty="0"/>
          </a:p>
        </p:txBody>
      </p:sp>
      <p:sp>
        <p:nvSpPr>
          <p:cNvPr id="4" name="Slide Number Placeholder 3">
            <a:extLst>
              <a:ext uri="{FF2B5EF4-FFF2-40B4-BE49-F238E27FC236}">
                <a16:creationId xmlns:a16="http://schemas.microsoft.com/office/drawing/2014/main" id="{1FFA3C8F-5632-39A5-738B-D1DBFAF6FA2A}"/>
              </a:ext>
            </a:extLst>
          </p:cNvPr>
          <p:cNvSpPr>
            <a:spLocks noGrp="1"/>
          </p:cNvSpPr>
          <p:nvPr>
            <p:ph type="sldNum" sz="quarter" idx="5"/>
          </p:nvPr>
        </p:nvSpPr>
        <p:spPr/>
        <p:txBody>
          <a:bodyPr/>
          <a:lstStyle/>
          <a:p>
            <a:pPr>
              <a:defRPr/>
            </a:pPr>
            <a:fld id="{8427AEAB-6498-45F9-9664-B373720F2B2E}" type="slidenum">
              <a:rPr lang="en-GB" smtClean="0"/>
              <a:pPr>
                <a:defRPr/>
              </a:pPr>
              <a:t>25</a:t>
            </a:fld>
            <a:endParaRPr lang="en-GB"/>
          </a:p>
        </p:txBody>
      </p:sp>
    </p:spTree>
    <p:extLst>
      <p:ext uri="{BB962C8B-B14F-4D97-AF65-F5344CB8AC3E}">
        <p14:creationId xmlns:p14="http://schemas.microsoft.com/office/powerpoint/2010/main" val="47253112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38D54E-6F38-2CB6-99F2-41A17C640079}"/>
            </a:ext>
          </a:extLst>
        </p:cNvPr>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7E452466-5B4E-8B34-4923-7B07091FD1F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A90E5127-0785-D286-ECF6-916F8C78C813}"/>
              </a:ext>
            </a:extLst>
          </p:cNvPr>
          <p:cNvSpPr>
            <a:spLocks noGrp="1" noChangeArrowheads="1"/>
          </p:cNvSpPr>
          <p:nvPr>
            <p:ph type="body" idx="1"/>
          </p:nvPr>
        </p:nvSpPr>
        <p:spPr bwMode="auto"/>
        <p:txBody>
          <a:bodyPr wrap="square" numCol="1" anchor="t" anchorCtr="0" compatLnSpc="1">
            <a:prstTxWarp prst="textNoShape">
              <a:avLst/>
            </a:prstTxWarp>
          </a:bodyPr>
          <a:lstStyle/>
          <a:p>
            <a:pPr>
              <a:defRPr/>
            </a:pPr>
            <a:r>
              <a:rPr lang="en-GB" dirty="0"/>
              <a:t>Transformation?</a:t>
            </a:r>
          </a:p>
          <a:p>
            <a:pPr marL="171450" indent="-171450">
              <a:buFont typeface="Arial" panose="020B0604020202020204" pitchFamily="34" charset="0"/>
              <a:buChar char="•"/>
              <a:defRPr/>
            </a:pPr>
            <a:r>
              <a:rPr lang="en-GB" dirty="0"/>
              <a:t>Fun! motorbike </a:t>
            </a:r>
            <a:r>
              <a:rPr lang="en-GB" dirty="0">
                <a:sym typeface="Wingdings" panose="05000000000000000000" pitchFamily="2" charset="2"/>
              </a:rPr>
              <a:t></a:t>
            </a:r>
            <a:endParaRPr lang="en-GB" dirty="0"/>
          </a:p>
          <a:p>
            <a:pPr>
              <a:defRPr/>
            </a:pPr>
            <a:endParaRPr lang="en-GB" altLang="en-US" dirty="0"/>
          </a:p>
        </p:txBody>
      </p:sp>
      <p:sp>
        <p:nvSpPr>
          <p:cNvPr id="4" name="Slide Number Placeholder 3">
            <a:extLst>
              <a:ext uri="{FF2B5EF4-FFF2-40B4-BE49-F238E27FC236}">
                <a16:creationId xmlns:a16="http://schemas.microsoft.com/office/drawing/2014/main" id="{185539D5-D050-A653-E611-96BEFF8ADB7E}"/>
              </a:ext>
            </a:extLst>
          </p:cNvPr>
          <p:cNvSpPr>
            <a:spLocks noGrp="1"/>
          </p:cNvSpPr>
          <p:nvPr>
            <p:ph type="sldNum" sz="quarter" idx="5"/>
          </p:nvPr>
        </p:nvSpPr>
        <p:spPr/>
        <p:txBody>
          <a:bodyPr/>
          <a:lstStyle/>
          <a:p>
            <a:pPr>
              <a:defRPr/>
            </a:pPr>
            <a:fld id="{8427AEAB-6498-45F9-9664-B373720F2B2E}" type="slidenum">
              <a:rPr lang="en-GB" smtClean="0"/>
              <a:pPr>
                <a:defRPr/>
              </a:pPr>
              <a:t>26</a:t>
            </a:fld>
            <a:endParaRPr lang="en-GB"/>
          </a:p>
        </p:txBody>
      </p:sp>
    </p:spTree>
    <p:extLst>
      <p:ext uri="{BB962C8B-B14F-4D97-AF65-F5344CB8AC3E}">
        <p14:creationId xmlns:p14="http://schemas.microsoft.com/office/powerpoint/2010/main" val="71830071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016E19D3-029D-4436-4180-F1C62A98C420}"/>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id="{AF30402D-BEE2-9B20-BF46-A727AAD5241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1800" dirty="0">
                <a:latin typeface="Corbel" panose="020B0503020204020204" pitchFamily="34" charset="0"/>
              </a:rPr>
              <a:t>Did the Model help me to reflect effectively?</a:t>
            </a:r>
          </a:p>
          <a:p>
            <a:r>
              <a:rPr lang="en-GB" altLang="en-US" sz="1800" dirty="0">
                <a:latin typeface="Corbel" panose="020B0503020204020204" pitchFamily="34" charset="0"/>
              </a:rPr>
              <a:t>In terms of, say, the ERA reflective model, the metaphorical mirrors could be said to have done the same job, but in more detail. </a:t>
            </a:r>
            <a:endParaRPr lang="en-GB" altLang="en-US" dirty="0"/>
          </a:p>
        </p:txBody>
      </p:sp>
      <p:sp>
        <p:nvSpPr>
          <p:cNvPr id="4" name="Slide Number Placeholder 3">
            <a:extLst>
              <a:ext uri="{FF2B5EF4-FFF2-40B4-BE49-F238E27FC236}">
                <a16:creationId xmlns:a16="http://schemas.microsoft.com/office/drawing/2014/main" id="{FEA5F0E4-7942-ADD4-CB43-B769AB5FD414}"/>
              </a:ext>
            </a:extLst>
          </p:cNvPr>
          <p:cNvSpPr>
            <a:spLocks noGrp="1"/>
          </p:cNvSpPr>
          <p:nvPr>
            <p:ph type="sldNum" sz="quarter" idx="5"/>
          </p:nvPr>
        </p:nvSpPr>
        <p:spPr/>
        <p:txBody>
          <a:bodyPr/>
          <a:lstStyle/>
          <a:p>
            <a:pPr>
              <a:defRPr/>
            </a:pPr>
            <a:fld id="{7396EBAB-F834-4089-9B37-608935AD617B}" type="slidenum">
              <a:rPr lang="en-GB" smtClean="0"/>
              <a:pPr>
                <a:defRPr/>
              </a:pPr>
              <a:t>27</a:t>
            </a:fld>
            <a:endParaRPr lang="en-GB"/>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1E672D26-69C0-7C53-9F65-DC8BEAEACB5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9716AB15-1209-0EC8-FF02-CED63B9BA783}"/>
              </a:ext>
            </a:extLst>
          </p:cNvPr>
          <p:cNvSpPr>
            <a:spLocks noGrp="1"/>
          </p:cNvSpPr>
          <p:nvPr>
            <p:ph type="body" idx="1"/>
          </p:nvPr>
        </p:nvSpPr>
        <p:spPr/>
        <p:txBody>
          <a:bodyPr/>
          <a:lstStyle/>
          <a:p>
            <a:pPr marL="171450" indent="-171450">
              <a:buFont typeface="Arial" panose="020B0604020202020204" pitchFamily="34" charset="0"/>
              <a:buChar char="•"/>
              <a:defRPr/>
            </a:pPr>
            <a:r>
              <a:rPr lang="en-GB" dirty="0"/>
              <a:t>The broken mirror; - see sections but some missing pieces?</a:t>
            </a:r>
          </a:p>
          <a:p>
            <a:pPr marL="171450" indent="-171450">
              <a:buFont typeface="Arial" panose="020B0604020202020204" pitchFamily="34" charset="0"/>
              <a:buChar char="•"/>
              <a:defRPr/>
            </a:pPr>
            <a:r>
              <a:rPr lang="en-GB" dirty="0"/>
              <a:t>the hall of mirrors;  - see from all different angles</a:t>
            </a:r>
          </a:p>
          <a:p>
            <a:pPr marL="171450" indent="-171450">
              <a:buFont typeface="Arial" panose="020B0604020202020204" pitchFamily="34" charset="0"/>
              <a:buChar char="•"/>
              <a:defRPr/>
            </a:pPr>
            <a:r>
              <a:rPr lang="en-GB" dirty="0"/>
              <a:t>other people as mirrors, reflecting us – especially our children? </a:t>
            </a:r>
          </a:p>
          <a:p>
            <a:pPr marL="171450" indent="-171450">
              <a:buFont typeface="Arial" panose="020B0604020202020204" pitchFamily="34" charset="0"/>
              <a:buChar char="•"/>
              <a:defRPr/>
            </a:pPr>
            <a:r>
              <a:rPr lang="en-GB" dirty="0"/>
              <a:t>The looking-glass, where we enter a fantasy world, perhaps?</a:t>
            </a:r>
          </a:p>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r>
              <a:rPr lang="en-GB" dirty="0"/>
              <a:t>Remember: looking in the mirror, or metaphorical mirrors, doesn’t help you see what is not there. It only shows you what you are.</a:t>
            </a:r>
          </a:p>
          <a:p>
            <a:pPr marL="0" indent="0">
              <a:buFont typeface="Arial" panose="020B0604020202020204" pitchFamily="34" charset="0"/>
              <a:buNone/>
              <a:defRPr/>
            </a:pPr>
            <a:endParaRPr lang="en-GB" dirty="0"/>
          </a:p>
          <a:p>
            <a:pPr>
              <a:defRPr/>
            </a:pPr>
            <a:r>
              <a:rPr lang="en-GB" dirty="0"/>
              <a:t>Conclusion:</a:t>
            </a:r>
          </a:p>
          <a:p>
            <a:pPr>
              <a:defRPr/>
            </a:pPr>
            <a:r>
              <a:rPr lang="en-GB" dirty="0"/>
              <a:t>Metaphorical Mirrors Model very helpful. I see how I used something very similar to effect transformation in my own life.</a:t>
            </a:r>
          </a:p>
          <a:p>
            <a:pPr>
              <a:defRPr/>
            </a:pPr>
            <a:r>
              <a:rPr lang="en-GB" dirty="0"/>
              <a:t>As long as we remember to use the model as a guide, feel we can add other mirrors as they occur to us, and use what is useful, not allowing our thinking to be restricted by the model – it is very helpful tool for reflective practice.</a:t>
            </a:r>
          </a:p>
        </p:txBody>
      </p:sp>
      <p:sp>
        <p:nvSpPr>
          <p:cNvPr id="4" name="Slide Number Placeholder 3">
            <a:extLst>
              <a:ext uri="{FF2B5EF4-FFF2-40B4-BE49-F238E27FC236}">
                <a16:creationId xmlns:a16="http://schemas.microsoft.com/office/drawing/2014/main" id="{98BDCC4F-5370-7236-9246-AA3B32B068FA}"/>
              </a:ext>
            </a:extLst>
          </p:cNvPr>
          <p:cNvSpPr>
            <a:spLocks noGrp="1"/>
          </p:cNvSpPr>
          <p:nvPr>
            <p:ph type="sldNum" sz="quarter" idx="5"/>
          </p:nvPr>
        </p:nvSpPr>
        <p:spPr/>
        <p:txBody>
          <a:bodyPr/>
          <a:lstStyle/>
          <a:p>
            <a:pPr>
              <a:defRPr/>
            </a:pPr>
            <a:fld id="{06149E78-8876-4E69-9713-76EDE863A41C}" type="slidenum">
              <a:rPr lang="en-GB" smtClean="0"/>
              <a:pPr>
                <a:defRPr/>
              </a:pPr>
              <a:t>28</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6">
            <a:extLst>
              <a:ext uri="{FF2B5EF4-FFF2-40B4-BE49-F238E27FC236}">
                <a16:creationId xmlns:a16="http://schemas.microsoft.com/office/drawing/2014/main" id="{7329144B-BCA5-2D3D-8F0E-8CABC7CFAAD0}"/>
              </a:ext>
            </a:extLst>
          </p:cNvPr>
          <p:cNvGrpSpPr>
            <a:grpSpLocks/>
          </p:cNvGrpSpPr>
          <p:nvPr/>
        </p:nvGrpSpPr>
        <p:grpSpPr bwMode="auto">
          <a:xfrm>
            <a:off x="0" y="0"/>
            <a:ext cx="12192000" cy="6858000"/>
            <a:chOff x="0" y="0"/>
            <a:chExt cx="12192000" cy="6858000"/>
          </a:xfrm>
        </p:grpSpPr>
        <p:sp>
          <p:nvSpPr>
            <p:cNvPr id="5" name="Rectangle 4">
              <a:extLst>
                <a:ext uri="{FF2B5EF4-FFF2-40B4-BE49-F238E27FC236}">
                  <a16:creationId xmlns:a16="http://schemas.microsoft.com/office/drawing/2014/main" id="{3CAFB6F2-58C7-82C0-7261-B66EEF5457BB}"/>
                </a:ext>
              </a:extLst>
            </p:cNvPr>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6" name="Oval 5">
              <a:extLst>
                <a:ext uri="{FF2B5EF4-FFF2-40B4-BE49-F238E27FC236}">
                  <a16:creationId xmlns:a16="http://schemas.microsoft.com/office/drawing/2014/main" id="{EEBEC997-CAAC-AB49-B499-6595935738E3}"/>
                </a:ext>
              </a:extLst>
            </p:cNvPr>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Oval 6">
              <a:extLst>
                <a:ext uri="{FF2B5EF4-FFF2-40B4-BE49-F238E27FC236}">
                  <a16:creationId xmlns:a16="http://schemas.microsoft.com/office/drawing/2014/main" id="{81E19095-0CF1-B70A-11A3-23C012EC4A9B}"/>
                </a:ext>
              </a:extLst>
            </p:cNvPr>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Oval 7">
              <a:extLst>
                <a:ext uri="{FF2B5EF4-FFF2-40B4-BE49-F238E27FC236}">
                  <a16:creationId xmlns:a16="http://schemas.microsoft.com/office/drawing/2014/main" id="{243675E3-43E6-DFE9-DC4A-2C0AD46DB373}"/>
                </a:ext>
              </a:extLst>
            </p:cNvPr>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Oval 8">
              <a:extLst>
                <a:ext uri="{FF2B5EF4-FFF2-40B4-BE49-F238E27FC236}">
                  <a16:creationId xmlns:a16="http://schemas.microsoft.com/office/drawing/2014/main" id="{657B0656-2F7E-C2E2-7AA2-DBE8309EFCA1}"/>
                </a:ext>
              </a:extLst>
            </p:cNvPr>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a:extLst>
                <a:ext uri="{FF2B5EF4-FFF2-40B4-BE49-F238E27FC236}">
                  <a16:creationId xmlns:a16="http://schemas.microsoft.com/office/drawing/2014/main" id="{5BA16837-D00E-612C-51FF-4627453EE912}"/>
                </a:ext>
              </a:extLst>
            </p:cNvPr>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a:extLst>
                <a:ext uri="{FF2B5EF4-FFF2-40B4-BE49-F238E27FC236}">
                  <a16:creationId xmlns:a16="http://schemas.microsoft.com/office/drawing/2014/main" id="{01F737BC-2E13-2EFB-D403-18C994DD3CD0}"/>
                </a:ext>
              </a:extLst>
            </p:cNvPr>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a:extLst>
                <a:ext uri="{FF2B5EF4-FFF2-40B4-BE49-F238E27FC236}">
                  <a16:creationId xmlns:a16="http://schemas.microsoft.com/office/drawing/2014/main" id="{945D8863-D899-5B2E-AA4E-FC647CB15D7F}"/>
                </a:ext>
              </a:extLst>
            </p:cNvPr>
            <p:cNvSpPr>
              <a:spLocks noEditPoints="1"/>
            </p:cNvSpPr>
            <p:nvPr/>
          </p:nvSpPr>
          <p:spPr bwMode="gray">
            <a:xfrm>
              <a:off x="0" y="1587"/>
              <a:ext cx="12192000" cy="6856413"/>
            </a:xfrm>
            <a:custGeom>
              <a:avLst/>
              <a:gdLst>
                <a:gd name="T0" fmla="*/ 0 w 15356"/>
                <a:gd name="T1" fmla="*/ 0 h 8638"/>
                <a:gd name="T2" fmla="*/ 0 w 15356"/>
                <a:gd name="T3" fmla="*/ 2147483646 h 8638"/>
                <a:gd name="T4" fmla="*/ 2147483646 w 15356"/>
                <a:gd name="T5" fmla="*/ 2147483646 h 8638"/>
                <a:gd name="T6" fmla="*/ 2147483646 w 15356"/>
                <a:gd name="T7" fmla="*/ 0 h 8638"/>
                <a:gd name="T8" fmla="*/ 0 w 15356"/>
                <a:gd name="T9" fmla="*/ 0 h 8638"/>
                <a:gd name="T10" fmla="*/ 2147483646 w 15356"/>
                <a:gd name="T11" fmla="*/ 2147483646 h 8638"/>
                <a:gd name="T12" fmla="*/ 2147483646 w 15356"/>
                <a:gd name="T13" fmla="*/ 2147483646 h 8638"/>
                <a:gd name="T14" fmla="*/ 2147483646 w 15356"/>
                <a:gd name="T15" fmla="*/ 2147483646 h 8638"/>
                <a:gd name="T16" fmla="*/ 2147483646 w 15356"/>
                <a:gd name="T17" fmla="*/ 2147483646 h 8638"/>
                <a:gd name="T18" fmla="*/ 2147483646 w 15356"/>
                <a:gd name="T19" fmla="*/ 2147483646 h 863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13" name="Rectangle 12">
            <a:extLst>
              <a:ext uri="{FF2B5EF4-FFF2-40B4-BE49-F238E27FC236}">
                <a16:creationId xmlns:a16="http://schemas.microsoft.com/office/drawing/2014/main" id="{1022925B-C99A-BC88-F05E-D2D0FBDED3B2}"/>
              </a:ext>
            </a:extLst>
          </p:cNvPr>
          <p:cNvSpPr/>
          <p:nvPr/>
        </p:nvSpPr>
        <p:spPr>
          <a:xfrm>
            <a:off x="10444163"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14" name="Date Placeholder 3">
            <a:extLst>
              <a:ext uri="{FF2B5EF4-FFF2-40B4-BE49-F238E27FC236}">
                <a16:creationId xmlns:a16="http://schemas.microsoft.com/office/drawing/2014/main" id="{148A9E37-FEA8-9CE5-C5B6-AB33587CA33E}"/>
              </a:ext>
            </a:extLst>
          </p:cNvPr>
          <p:cNvSpPr>
            <a:spLocks noGrp="1"/>
          </p:cNvSpPr>
          <p:nvPr>
            <p:ph type="dt" sz="half" idx="10"/>
          </p:nvPr>
        </p:nvSpPr>
        <p:spPr bwMode="gray">
          <a:xfrm rot="5400000">
            <a:off x="10175875" y="1792288"/>
            <a:ext cx="990600" cy="304800"/>
          </a:xfrm>
        </p:spPr>
        <p:txBody>
          <a:bodyPr anchor="t"/>
          <a:lstStyle>
            <a:lvl1pPr algn="l">
              <a:defRPr b="0" i="0">
                <a:solidFill>
                  <a:schemeClr val="bg1"/>
                </a:solidFill>
              </a:defRPr>
            </a:lvl1pPr>
          </a:lstStyle>
          <a:p>
            <a:pPr>
              <a:defRPr/>
            </a:pPr>
            <a:fld id="{18BC9B3A-2774-4795-A4C7-C433D2F4AF18}" type="datetimeFigureOut">
              <a:rPr lang="en-GB"/>
              <a:pPr>
                <a:defRPr/>
              </a:pPr>
              <a:t>10/11/2024</a:t>
            </a:fld>
            <a:endParaRPr lang="en-GB"/>
          </a:p>
        </p:txBody>
      </p:sp>
      <p:sp>
        <p:nvSpPr>
          <p:cNvPr id="15" name="Footer Placeholder 4">
            <a:extLst>
              <a:ext uri="{FF2B5EF4-FFF2-40B4-BE49-F238E27FC236}">
                <a16:creationId xmlns:a16="http://schemas.microsoft.com/office/drawing/2014/main" id="{51AD513A-40F2-DF47-3110-69794D6E7FFC}"/>
              </a:ext>
            </a:extLst>
          </p:cNvPr>
          <p:cNvSpPr>
            <a:spLocks noGrp="1"/>
          </p:cNvSpPr>
          <p:nvPr>
            <p:ph type="ftr" sz="quarter" idx="11"/>
          </p:nvPr>
        </p:nvSpPr>
        <p:spPr bwMode="gray">
          <a:xfrm rot="5400000">
            <a:off x="8963819" y="3226594"/>
            <a:ext cx="3859212" cy="304800"/>
          </a:xfrm>
        </p:spPr>
        <p:txBody>
          <a:bodyPr anchor="b"/>
          <a:lstStyle>
            <a:lvl1pPr>
              <a:defRPr b="0" i="0">
                <a:solidFill>
                  <a:schemeClr val="bg1"/>
                </a:solidFill>
              </a:defRPr>
            </a:lvl1pPr>
          </a:lstStyle>
          <a:p>
            <a:pPr>
              <a:defRPr/>
            </a:pPr>
            <a:endParaRPr lang="en-GB"/>
          </a:p>
        </p:txBody>
      </p:sp>
      <p:sp>
        <p:nvSpPr>
          <p:cNvPr id="16" name="Slide Number Placeholder 5">
            <a:extLst>
              <a:ext uri="{FF2B5EF4-FFF2-40B4-BE49-F238E27FC236}">
                <a16:creationId xmlns:a16="http://schemas.microsoft.com/office/drawing/2014/main" id="{A32DD8D2-DF11-6BCA-9851-D2A412B2619C}"/>
              </a:ext>
            </a:extLst>
          </p:cNvPr>
          <p:cNvSpPr>
            <a:spLocks noGrp="1"/>
          </p:cNvSpPr>
          <p:nvPr>
            <p:ph type="sldNum" sz="quarter" idx="12"/>
          </p:nvPr>
        </p:nvSpPr>
        <p:spPr>
          <a:xfrm>
            <a:off x="10350500" y="292100"/>
            <a:ext cx="838200" cy="768350"/>
          </a:xfrm>
        </p:spPr>
        <p:txBody>
          <a:bodyPr/>
          <a:lstStyle>
            <a:lvl1pPr>
              <a:defRPr sz="2800" b="0" i="0"/>
            </a:lvl1pPr>
          </a:lstStyle>
          <a:p>
            <a:pPr>
              <a:defRPr/>
            </a:pPr>
            <a:fld id="{26C3644C-183A-4E9F-B31B-1578161E23F1}" type="slidenum">
              <a:rPr lang="en-GB"/>
              <a:pPr>
                <a:defRPr/>
              </a:pPr>
              <a:t>‹#›</a:t>
            </a:fld>
            <a:endParaRPr lang="en-GB"/>
          </a:p>
        </p:txBody>
      </p:sp>
    </p:spTree>
    <p:extLst>
      <p:ext uri="{BB962C8B-B14F-4D97-AF65-F5344CB8AC3E}">
        <p14:creationId xmlns:p14="http://schemas.microsoft.com/office/powerpoint/2010/main" val="20811360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0" name="Title Placeholder 1"/>
          <p:cNvSpPr>
            <a:spLocks noGrp="1"/>
          </p:cNvSpPr>
          <p:nvPr>
            <p:ph type="title"/>
          </p:nvPr>
        </p:nvSpPr>
        <p:spPr>
          <a:xfrm>
            <a:off x="1154954" y="947920"/>
            <a:ext cx="8761413" cy="728480"/>
          </a:xfrm>
          <a:prstGeom prst="rect">
            <a:avLst/>
          </a:prstGeom>
        </p:spPr>
        <p:txBody>
          <a:bodyPr rtlCol="0">
            <a:noAutofit/>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Footer Placeholder 4">
            <a:extLst>
              <a:ext uri="{FF2B5EF4-FFF2-40B4-BE49-F238E27FC236}">
                <a16:creationId xmlns:a16="http://schemas.microsoft.com/office/drawing/2014/main" id="{CF0424E6-B353-CEA4-A3FB-B41921DFBC50}"/>
              </a:ext>
            </a:extLst>
          </p:cNvPr>
          <p:cNvSpPr>
            <a:spLocks noGrp="1"/>
          </p:cNvSpPr>
          <p:nvPr>
            <p:ph type="ftr" sz="quarter" idx="10"/>
          </p:nvPr>
        </p:nvSpPr>
        <p:spPr/>
        <p:txBody>
          <a:bodyPr/>
          <a:lstStyle>
            <a:lvl1pPr>
              <a:defRPr/>
            </a:lvl1pPr>
          </a:lstStyle>
          <a:p>
            <a:pPr>
              <a:defRPr/>
            </a:pPr>
            <a:endParaRPr lang="en-GB"/>
          </a:p>
        </p:txBody>
      </p:sp>
      <p:sp>
        <p:nvSpPr>
          <p:cNvPr id="4" name="Date Placeholder 3">
            <a:extLst>
              <a:ext uri="{FF2B5EF4-FFF2-40B4-BE49-F238E27FC236}">
                <a16:creationId xmlns:a16="http://schemas.microsoft.com/office/drawing/2014/main" id="{C67128BE-1EA4-40F0-93FE-F5C19EBB1B09}"/>
              </a:ext>
            </a:extLst>
          </p:cNvPr>
          <p:cNvSpPr>
            <a:spLocks noGrp="1"/>
          </p:cNvSpPr>
          <p:nvPr>
            <p:ph type="dt" sz="half" idx="11"/>
          </p:nvPr>
        </p:nvSpPr>
        <p:spPr/>
        <p:txBody>
          <a:bodyPr/>
          <a:lstStyle>
            <a:lvl1pPr>
              <a:defRPr/>
            </a:lvl1pPr>
          </a:lstStyle>
          <a:p>
            <a:pPr>
              <a:defRPr/>
            </a:pPr>
            <a:fld id="{48974E70-C312-4816-BF14-0CED97BDBE8A}" type="datetimeFigureOut">
              <a:rPr lang="en-GB"/>
              <a:pPr>
                <a:defRPr/>
              </a:pPr>
              <a:t>10/11/2024</a:t>
            </a:fld>
            <a:endParaRPr lang="en-GB"/>
          </a:p>
        </p:txBody>
      </p:sp>
      <p:sp>
        <p:nvSpPr>
          <p:cNvPr id="5" name="Slide Number Placeholder 5">
            <a:extLst>
              <a:ext uri="{FF2B5EF4-FFF2-40B4-BE49-F238E27FC236}">
                <a16:creationId xmlns:a16="http://schemas.microsoft.com/office/drawing/2014/main" id="{413E8274-FD60-92C9-A31B-14324B96F520}"/>
              </a:ext>
            </a:extLst>
          </p:cNvPr>
          <p:cNvSpPr>
            <a:spLocks noGrp="1"/>
          </p:cNvSpPr>
          <p:nvPr>
            <p:ph type="sldNum" sz="quarter" idx="12"/>
          </p:nvPr>
        </p:nvSpPr>
        <p:spPr/>
        <p:txBody>
          <a:bodyPr/>
          <a:lstStyle>
            <a:lvl1pPr>
              <a:defRPr/>
            </a:lvl1pPr>
          </a:lstStyle>
          <a:p>
            <a:pPr>
              <a:defRPr/>
            </a:pPr>
            <a:fld id="{F8B67598-1913-4838-B8EE-FDC151100AFC}" type="slidenum">
              <a:rPr lang="en-GB"/>
              <a:pPr>
                <a:defRPr/>
              </a:pPr>
              <a:t>‹#›</a:t>
            </a:fld>
            <a:endParaRPr lang="en-GB"/>
          </a:p>
        </p:txBody>
      </p:sp>
    </p:spTree>
    <p:extLst>
      <p:ext uri="{BB962C8B-B14F-4D97-AF65-F5344CB8AC3E}">
        <p14:creationId xmlns:p14="http://schemas.microsoft.com/office/powerpoint/2010/main" val="18973126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4" name="Group 6">
            <a:extLst>
              <a:ext uri="{FF2B5EF4-FFF2-40B4-BE49-F238E27FC236}">
                <a16:creationId xmlns:a16="http://schemas.microsoft.com/office/drawing/2014/main" id="{38F6C742-B298-8105-8D77-4BC0315A6A73}"/>
              </a:ext>
            </a:extLst>
          </p:cNvPr>
          <p:cNvGrpSpPr>
            <a:grpSpLocks/>
          </p:cNvGrpSpPr>
          <p:nvPr/>
        </p:nvGrpSpPr>
        <p:grpSpPr bwMode="auto">
          <a:xfrm>
            <a:off x="0" y="0"/>
            <a:ext cx="12192000" cy="6858000"/>
            <a:chOff x="0" y="0"/>
            <a:chExt cx="12192000" cy="6858000"/>
          </a:xfrm>
        </p:grpSpPr>
        <p:sp>
          <p:nvSpPr>
            <p:cNvPr id="5" name="Rectangle 4">
              <a:extLst>
                <a:ext uri="{FF2B5EF4-FFF2-40B4-BE49-F238E27FC236}">
                  <a16:creationId xmlns:a16="http://schemas.microsoft.com/office/drawing/2014/main" id="{AFE49C19-6A2A-6B30-EE20-10C2EFEFF1E4}"/>
                </a:ext>
              </a:extLst>
            </p:cNvPr>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6" name="Oval 5">
              <a:extLst>
                <a:ext uri="{FF2B5EF4-FFF2-40B4-BE49-F238E27FC236}">
                  <a16:creationId xmlns:a16="http://schemas.microsoft.com/office/drawing/2014/main" id="{B69CE22F-A364-C31B-149D-59B3B884930D}"/>
                </a:ext>
              </a:extLst>
            </p:cNvPr>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Oval 6">
              <a:extLst>
                <a:ext uri="{FF2B5EF4-FFF2-40B4-BE49-F238E27FC236}">
                  <a16:creationId xmlns:a16="http://schemas.microsoft.com/office/drawing/2014/main" id="{D175B6C4-84CA-31BD-074D-FD411D625C29}"/>
                </a:ext>
              </a:extLst>
            </p:cNvPr>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Oval 7">
              <a:extLst>
                <a:ext uri="{FF2B5EF4-FFF2-40B4-BE49-F238E27FC236}">
                  <a16:creationId xmlns:a16="http://schemas.microsoft.com/office/drawing/2014/main" id="{4B1E6426-9B08-7BBA-AF54-78909CAE0341}"/>
                </a:ext>
              </a:extLst>
            </p:cNvPr>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Oval 8">
              <a:extLst>
                <a:ext uri="{FF2B5EF4-FFF2-40B4-BE49-F238E27FC236}">
                  <a16:creationId xmlns:a16="http://schemas.microsoft.com/office/drawing/2014/main" id="{4879057E-602C-C79B-CA41-9843354A4559}"/>
                </a:ext>
              </a:extLst>
            </p:cNvPr>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a:extLst>
                <a:ext uri="{FF2B5EF4-FFF2-40B4-BE49-F238E27FC236}">
                  <a16:creationId xmlns:a16="http://schemas.microsoft.com/office/drawing/2014/main" id="{2C19233C-39B4-7AAC-1BFB-22686C05737B}"/>
                </a:ext>
              </a:extLst>
            </p:cNvPr>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a:extLst>
                <a:ext uri="{FF2B5EF4-FFF2-40B4-BE49-F238E27FC236}">
                  <a16:creationId xmlns:a16="http://schemas.microsoft.com/office/drawing/2014/main" id="{CF0AE3C2-82E8-2D40-9351-42ED9FC4D2A1}"/>
                </a:ext>
              </a:extLst>
            </p:cNvPr>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B46E9CB6-763E-09C6-5828-D4D4E62F2DB9}"/>
                </a:ext>
              </a:extLst>
            </p:cNvPr>
            <p:cNvSpPr/>
            <p:nvPr/>
          </p:nvSpPr>
          <p:spPr>
            <a:xfrm>
              <a:off x="7289800" y="401638"/>
              <a:ext cx="4478338" cy="6054725"/>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5">
              <a:extLst>
                <a:ext uri="{FF2B5EF4-FFF2-40B4-BE49-F238E27FC236}">
                  <a16:creationId xmlns:a16="http://schemas.microsoft.com/office/drawing/2014/main" id="{3266765F-AA40-5B5A-D4F9-F938D79DBA2C}"/>
                </a:ext>
              </a:extLst>
            </p:cNvPr>
            <p:cNvSpPr>
              <a:spLocks/>
            </p:cNvSpPr>
            <p:nvPr/>
          </p:nvSpPr>
          <p:spPr bwMode="gray">
            <a:xfrm rot="-5400000">
              <a:off x="3787244" y="2801721"/>
              <a:ext cx="6053670" cy="1254558"/>
            </a:xfrm>
            <a:custGeom>
              <a:avLst/>
              <a:gdLst>
                <a:gd name="T0" fmla="*/ 0 w 10000"/>
                <a:gd name="T1" fmla="*/ 0 h 8000"/>
                <a:gd name="T2" fmla="*/ 0 w 10000"/>
                <a:gd name="T3" fmla="*/ 2147483646 h 8000"/>
                <a:gd name="T4" fmla="*/ 2147483646 w 10000"/>
                <a:gd name="T5" fmla="*/ 2147483646 h 8000"/>
                <a:gd name="T6" fmla="*/ 2147483646 w 10000"/>
                <a:gd name="T7" fmla="*/ 2147483646 h 8000"/>
                <a:gd name="T8" fmla="*/ 2147483646 w 10000"/>
                <a:gd name="T9" fmla="*/ 2147483646 h 8000"/>
                <a:gd name="T10" fmla="*/ 2147483646 w 10000"/>
                <a:gd name="T11" fmla="*/ 2147483646 h 8000"/>
                <a:gd name="T12" fmla="*/ 2147483646 w 10000"/>
                <a:gd name="T13" fmla="*/ 2147483646 h 8000"/>
                <a:gd name="T14" fmla="*/ 2147483646 w 10000"/>
                <a:gd name="T15" fmla="*/ 2147483646 h 8000"/>
                <a:gd name="T16" fmla="*/ 2147483646 w 10000"/>
                <a:gd name="T17" fmla="*/ 2147483646 h 8000"/>
                <a:gd name="T18" fmla="*/ 2147483646 w 10000"/>
                <a:gd name="T19" fmla="*/ 2147483646 h 8000"/>
                <a:gd name="T20" fmla="*/ 2147483646 w 10000"/>
                <a:gd name="T21" fmla="*/ 2147483646 h 8000"/>
                <a:gd name="T22" fmla="*/ 2147483646 w 10000"/>
                <a:gd name="T23" fmla="*/ 2147483646 h 8000"/>
                <a:gd name="T24" fmla="*/ 2147483646 w 10000"/>
                <a:gd name="T25" fmla="*/ 2147483646 h 8000"/>
                <a:gd name="T26" fmla="*/ 2147483646 w 10000"/>
                <a:gd name="T27" fmla="*/ 2147483646 h 8000"/>
                <a:gd name="T28" fmla="*/ 2147483646 w 10000"/>
                <a:gd name="T29" fmla="*/ 2147483646 h 8000"/>
                <a:gd name="T30" fmla="*/ 2147483646 w 10000"/>
                <a:gd name="T31" fmla="*/ 2147483646 h 8000"/>
                <a:gd name="T32" fmla="*/ 2147483646 w 10000"/>
                <a:gd name="T33" fmla="*/ 2147483646 h 8000"/>
                <a:gd name="T34" fmla="*/ 2147483646 w 10000"/>
                <a:gd name="T35" fmla="*/ 2147483646 h 8000"/>
                <a:gd name="T36" fmla="*/ 2147483646 w 10000"/>
                <a:gd name="T37" fmla="*/ 2147483646 h 8000"/>
                <a:gd name="T38" fmla="*/ 2147483646 w 10000"/>
                <a:gd name="T39" fmla="*/ 2147483646 h 8000"/>
                <a:gd name="T40" fmla="*/ 2147483646 w 10000"/>
                <a:gd name="T41" fmla="*/ 2147483646 h 8000"/>
                <a:gd name="T42" fmla="*/ 2147483646 w 10000"/>
                <a:gd name="T43" fmla="*/ 2147483646 h 8000"/>
                <a:gd name="T44" fmla="*/ 2147483646 w 10000"/>
                <a:gd name="T45" fmla="*/ 2147483646 h 8000"/>
                <a:gd name="T46" fmla="*/ 2147483646 w 10000"/>
                <a:gd name="T47" fmla="*/ 2147483646 h 8000"/>
                <a:gd name="T48" fmla="*/ 2147483646 w 10000"/>
                <a:gd name="T49" fmla="*/ 2147483646 h 8000"/>
                <a:gd name="T50" fmla="*/ 2147483646 w 10000"/>
                <a:gd name="T51" fmla="*/ 2147483646 h 8000"/>
                <a:gd name="T52" fmla="*/ 2147483646 w 10000"/>
                <a:gd name="T53" fmla="*/ 2147483646 h 8000"/>
                <a:gd name="T54" fmla="*/ 2147483646 w 10000"/>
                <a:gd name="T55" fmla="*/ 2147483646 h 8000"/>
                <a:gd name="T56" fmla="*/ 2147483646 w 10000"/>
                <a:gd name="T57" fmla="*/ 2147483646 h 8000"/>
                <a:gd name="T58" fmla="*/ 2147483646 w 10000"/>
                <a:gd name="T59" fmla="*/ 2147483646 h 8000"/>
                <a:gd name="T60" fmla="*/ 2147483646 w 10000"/>
                <a:gd name="T61" fmla="*/ 2147483646 h 8000"/>
                <a:gd name="T62" fmla="*/ 2147483646 w 10000"/>
                <a:gd name="T63" fmla="*/ 2147483646 h 8000"/>
                <a:gd name="T64" fmla="*/ 2147483646 w 10000"/>
                <a:gd name="T65" fmla="*/ 2147483646 h 8000"/>
                <a:gd name="T66" fmla="*/ 2147483646 w 10000"/>
                <a:gd name="T67" fmla="*/ 2147483646 h 8000"/>
                <a:gd name="T68" fmla="*/ 2147483646 w 10000"/>
                <a:gd name="T69" fmla="*/ 2147483646 h 8000"/>
                <a:gd name="T70" fmla="*/ 2147483646 w 10000"/>
                <a:gd name="T71" fmla="*/ 2147483646 h 8000"/>
                <a:gd name="T72" fmla="*/ 2147483646 w 10000"/>
                <a:gd name="T73" fmla="*/ 2147483646 h 8000"/>
                <a:gd name="T74" fmla="*/ 2147483646 w 10000"/>
                <a:gd name="T75" fmla="*/ 2147483646 h 8000"/>
                <a:gd name="T76" fmla="*/ 2147483646 w 10000"/>
                <a:gd name="T77" fmla="*/ 2147483646 h 8000"/>
                <a:gd name="T78" fmla="*/ 2147483646 w 10000"/>
                <a:gd name="T79" fmla="*/ 2147483646 h 8000"/>
                <a:gd name="T80" fmla="*/ 2147483646 w 10000"/>
                <a:gd name="T81" fmla="*/ 2147483646 h 8000"/>
                <a:gd name="T82" fmla="*/ 2147483646 w 10000"/>
                <a:gd name="T83" fmla="*/ 2147483646 h 8000"/>
                <a:gd name="T84" fmla="*/ 2147483646 w 10000"/>
                <a:gd name="T85" fmla="*/ 2147483646 h 8000"/>
                <a:gd name="T86" fmla="*/ 2147483646 w 10000"/>
                <a:gd name="T87" fmla="*/ 2147483646 h 8000"/>
                <a:gd name="T88" fmla="*/ 2147483646 w 10000"/>
                <a:gd name="T89" fmla="*/ 2147483646 h 8000"/>
                <a:gd name="T90" fmla="*/ 2147483646 w 10000"/>
                <a:gd name="T91" fmla="*/ 2147483646 h 8000"/>
                <a:gd name="T92" fmla="*/ 2147483646 w 10000"/>
                <a:gd name="T93" fmla="*/ 2147483646 h 8000"/>
                <a:gd name="T94" fmla="*/ 2147483646 w 10000"/>
                <a:gd name="T95" fmla="*/ 2147483646 h 8000"/>
                <a:gd name="T96" fmla="*/ 2147483646 w 10000"/>
                <a:gd name="T97" fmla="*/ 2147483646 h 8000"/>
                <a:gd name="T98" fmla="*/ 0 w 10000"/>
                <a:gd name="T99" fmla="*/ 0 h 8000"/>
                <a:gd name="T100" fmla="*/ 0 w 10000"/>
                <a:gd name="T101" fmla="*/ 0 h 8000"/>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0" t="0" r="r" b="b"/>
              <a:pathLst>
                <a:path w="10000" h="8000">
                  <a:moveTo>
                    <a:pt x="0" y="0"/>
                  </a:moveTo>
                  <a:lnTo>
                    <a:pt x="0" y="7970"/>
                  </a:lnTo>
                  <a:lnTo>
                    <a:pt x="10000" y="8000"/>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4" name="Freeform 5">
              <a:extLst>
                <a:ext uri="{FF2B5EF4-FFF2-40B4-BE49-F238E27FC236}">
                  <a16:creationId xmlns:a16="http://schemas.microsoft.com/office/drawing/2014/main" id="{49A8C91E-C02B-8BEA-A7CD-EC560F2BA9D2}"/>
                </a:ext>
              </a:extLst>
            </p:cNvPr>
            <p:cNvSpPr>
              <a:spLocks/>
            </p:cNvSpPr>
            <p:nvPr/>
          </p:nvSpPr>
          <p:spPr bwMode="gray">
            <a:xfrm rot="-5677511">
              <a:off x="4698352" y="1826078"/>
              <a:ext cx="3299407" cy="440924"/>
            </a:xfrm>
            <a:custGeom>
              <a:avLst/>
              <a:gdLst>
                <a:gd name="T0" fmla="*/ 2147483646 w 10000"/>
                <a:gd name="T1" fmla="*/ 2147483646 h 5291"/>
                <a:gd name="T2" fmla="*/ 2147483646 w 10000"/>
                <a:gd name="T3" fmla="*/ 2147483646 h 5291"/>
                <a:gd name="T4" fmla="*/ 2147483646 w 10000"/>
                <a:gd name="T5" fmla="*/ 0 h 5291"/>
                <a:gd name="T6" fmla="*/ 2147483646 w 10000"/>
                <a:gd name="T7" fmla="*/ 0 h 5291"/>
                <a:gd name="T8" fmla="*/ 2147483646 w 10000"/>
                <a:gd name="T9" fmla="*/ 2147483646 h 5291"/>
                <a:gd name="T10" fmla="*/ 2147483646 w 10000"/>
                <a:gd name="T11" fmla="*/ 2147483646 h 5291"/>
                <a:gd name="T12" fmla="*/ 2147483646 w 10000"/>
                <a:gd name="T13" fmla="*/ 2147483646 h 5291"/>
                <a:gd name="T14" fmla="*/ 2147483646 w 10000"/>
                <a:gd name="T15" fmla="*/ 2147483646 h 5291"/>
                <a:gd name="T16" fmla="*/ 2147483646 w 10000"/>
                <a:gd name="T17" fmla="*/ 2147483646 h 5291"/>
                <a:gd name="T18" fmla="*/ 2147483646 w 10000"/>
                <a:gd name="T19" fmla="*/ 2147483646 h 5291"/>
                <a:gd name="T20" fmla="*/ 2147483646 w 10000"/>
                <a:gd name="T21" fmla="*/ 2147483646 h 5291"/>
                <a:gd name="T22" fmla="*/ 2147483646 w 10000"/>
                <a:gd name="T23" fmla="*/ 2147483646 h 5291"/>
                <a:gd name="T24" fmla="*/ 2147483646 w 10000"/>
                <a:gd name="T25" fmla="*/ 2147483646 h 5291"/>
                <a:gd name="T26" fmla="*/ 2147483646 w 10000"/>
                <a:gd name="T27" fmla="*/ 2147483646 h 5291"/>
                <a:gd name="T28" fmla="*/ 2147483646 w 10000"/>
                <a:gd name="T29" fmla="*/ 2147483646 h 5291"/>
                <a:gd name="T30" fmla="*/ 2147483646 w 10000"/>
                <a:gd name="T31" fmla="*/ 2147483646 h 5291"/>
                <a:gd name="T32" fmla="*/ 2147483646 w 10000"/>
                <a:gd name="T33" fmla="*/ 2147483646 h 5291"/>
                <a:gd name="T34" fmla="*/ 2147483646 w 10000"/>
                <a:gd name="T35" fmla="*/ 2147483646 h 5291"/>
                <a:gd name="T36" fmla="*/ 2147483646 w 10000"/>
                <a:gd name="T37" fmla="*/ 2147483646 h 5291"/>
                <a:gd name="T38" fmla="*/ 2147483646 w 10000"/>
                <a:gd name="T39" fmla="*/ 2147483646 h 5291"/>
                <a:gd name="T40" fmla="*/ 2147483646 w 10000"/>
                <a:gd name="T41" fmla="*/ 2147483646 h 5291"/>
                <a:gd name="T42" fmla="*/ 2147483646 w 10000"/>
                <a:gd name="T43" fmla="*/ 2147483646 h 5291"/>
                <a:gd name="T44" fmla="*/ 2147483646 w 10000"/>
                <a:gd name="T45" fmla="*/ 2147483646 h 5291"/>
                <a:gd name="T46" fmla="*/ 2147483646 w 10000"/>
                <a:gd name="T47" fmla="*/ 2147483646 h 5291"/>
                <a:gd name="T48" fmla="*/ 2147483646 w 10000"/>
                <a:gd name="T49" fmla="*/ 2147483646 h 5291"/>
                <a:gd name="T50" fmla="*/ 2147483646 w 10000"/>
                <a:gd name="T51" fmla="*/ 2147483646 h 5291"/>
                <a:gd name="T52" fmla="*/ 2147483646 w 10000"/>
                <a:gd name="T53" fmla="*/ 2147483646 h 5291"/>
                <a:gd name="T54" fmla="*/ 2147483646 w 10000"/>
                <a:gd name="T55" fmla="*/ 2147483646 h 5291"/>
                <a:gd name="T56" fmla="*/ 2147483646 w 10000"/>
                <a:gd name="T57" fmla="*/ 2147483646 h 5291"/>
                <a:gd name="T58" fmla="*/ 2147483646 w 10000"/>
                <a:gd name="T59" fmla="*/ 2147483646 h 5291"/>
                <a:gd name="T60" fmla="*/ 2147483646 w 10000"/>
                <a:gd name="T61" fmla="*/ 2147483646 h 5291"/>
                <a:gd name="T62" fmla="*/ 2147483646 w 10000"/>
                <a:gd name="T63" fmla="*/ 2147483646 h 5291"/>
                <a:gd name="T64" fmla="*/ 2147483646 w 10000"/>
                <a:gd name="T65" fmla="*/ 2147483646 h 5291"/>
                <a:gd name="T66" fmla="*/ 2147483646 w 10000"/>
                <a:gd name="T67" fmla="*/ 2147483646 h 5291"/>
                <a:gd name="T68" fmla="*/ 0 w 10000"/>
                <a:gd name="T69" fmla="*/ 2147483646 h 5291"/>
                <a:gd name="T70" fmla="*/ 2147483646 w 10000"/>
                <a:gd name="T71" fmla="*/ 2147483646 h 5291"/>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10000" h="5291">
                  <a:moveTo>
                    <a:pt x="85" y="2532"/>
                  </a:moveTo>
                  <a:cubicBezTo>
                    <a:pt x="1736" y="3911"/>
                    <a:pt x="7524" y="5298"/>
                    <a:pt x="9958" y="5291"/>
                  </a:cubicBezTo>
                  <a:cubicBezTo>
                    <a:pt x="9989" y="1958"/>
                    <a:pt x="9969" y="3333"/>
                    <a:pt x="10000" y="0"/>
                  </a:cubicBez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5" name="Freeform 5">
              <a:extLst>
                <a:ext uri="{FF2B5EF4-FFF2-40B4-BE49-F238E27FC236}">
                  <a16:creationId xmlns:a16="http://schemas.microsoft.com/office/drawing/2014/main" id="{14C5EE5E-996B-3E60-4CA4-D75036BCCC6F}"/>
                </a:ext>
              </a:extLst>
            </p:cNvPr>
            <p:cNvSpPr>
              <a:spLocks noEditPoints="1"/>
            </p:cNvSpPr>
            <p:nvPr/>
          </p:nvSpPr>
          <p:spPr bwMode="gray">
            <a:xfrm>
              <a:off x="0" y="1587"/>
              <a:ext cx="12192000" cy="6856413"/>
            </a:xfrm>
            <a:custGeom>
              <a:avLst/>
              <a:gdLst>
                <a:gd name="T0" fmla="*/ 0 w 15356"/>
                <a:gd name="T1" fmla="*/ 0 h 8638"/>
                <a:gd name="T2" fmla="*/ 0 w 15356"/>
                <a:gd name="T3" fmla="*/ 2147483646 h 8638"/>
                <a:gd name="T4" fmla="*/ 2147483646 w 15356"/>
                <a:gd name="T5" fmla="*/ 2147483646 h 8638"/>
                <a:gd name="T6" fmla="*/ 2147483646 w 15356"/>
                <a:gd name="T7" fmla="*/ 0 h 8638"/>
                <a:gd name="T8" fmla="*/ 0 w 15356"/>
                <a:gd name="T9" fmla="*/ 0 h 8638"/>
                <a:gd name="T10" fmla="*/ 2147483646 w 15356"/>
                <a:gd name="T11" fmla="*/ 2147483646 h 8638"/>
                <a:gd name="T12" fmla="*/ 2147483646 w 15356"/>
                <a:gd name="T13" fmla="*/ 2147483646 h 8638"/>
                <a:gd name="T14" fmla="*/ 2147483646 w 15356"/>
                <a:gd name="T15" fmla="*/ 2147483646 h 8638"/>
                <a:gd name="T16" fmla="*/ 2147483646 w 15356"/>
                <a:gd name="T17" fmla="*/ 2147483646 h 8638"/>
                <a:gd name="T18" fmla="*/ 2147483646 w 15356"/>
                <a:gd name="T19" fmla="*/ 2147483646 h 863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16" name="Rectangle 15">
            <a:extLst>
              <a:ext uri="{FF2B5EF4-FFF2-40B4-BE49-F238E27FC236}">
                <a16:creationId xmlns:a16="http://schemas.microsoft.com/office/drawing/2014/main" id="{C93B810C-512A-4038-60A0-7ABF30EEBE8C}"/>
              </a:ext>
            </a:extLst>
          </p:cNvPr>
          <p:cNvSpPr/>
          <p:nvPr/>
        </p:nvSpPr>
        <p:spPr>
          <a:xfrm>
            <a:off x="10444163"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154956" y="2677644"/>
            <a:ext cx="4351023" cy="2283823"/>
          </a:xfrm>
        </p:spPr>
        <p:txBody>
          <a:bodyPr/>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17" name="Date Placeholder 3">
            <a:extLst>
              <a:ext uri="{FF2B5EF4-FFF2-40B4-BE49-F238E27FC236}">
                <a16:creationId xmlns:a16="http://schemas.microsoft.com/office/drawing/2014/main" id="{ED13DB0E-AC10-F0AA-58CB-BED16C3FCC22}"/>
              </a:ext>
            </a:extLst>
          </p:cNvPr>
          <p:cNvSpPr>
            <a:spLocks noGrp="1"/>
          </p:cNvSpPr>
          <p:nvPr>
            <p:ph type="dt" sz="half" idx="10"/>
          </p:nvPr>
        </p:nvSpPr>
        <p:spPr/>
        <p:txBody>
          <a:bodyPr/>
          <a:lstStyle>
            <a:lvl1pPr>
              <a:defRPr/>
            </a:lvl1pPr>
          </a:lstStyle>
          <a:p>
            <a:pPr>
              <a:defRPr/>
            </a:pPr>
            <a:fld id="{4E1FFD8E-F685-44E2-8B33-F654194FA6F0}" type="datetimeFigureOut">
              <a:rPr lang="en-GB"/>
              <a:pPr>
                <a:defRPr/>
              </a:pPr>
              <a:t>10/11/2024</a:t>
            </a:fld>
            <a:endParaRPr lang="en-GB"/>
          </a:p>
        </p:txBody>
      </p:sp>
      <p:sp>
        <p:nvSpPr>
          <p:cNvPr id="18" name="Footer Placeholder 4">
            <a:extLst>
              <a:ext uri="{FF2B5EF4-FFF2-40B4-BE49-F238E27FC236}">
                <a16:creationId xmlns:a16="http://schemas.microsoft.com/office/drawing/2014/main" id="{B6ACAEE4-C2D1-9ECD-270A-5D9889F490B7}"/>
              </a:ext>
            </a:extLst>
          </p:cNvPr>
          <p:cNvSpPr>
            <a:spLocks noGrp="1"/>
          </p:cNvSpPr>
          <p:nvPr>
            <p:ph type="ftr" sz="quarter" idx="11"/>
          </p:nvPr>
        </p:nvSpPr>
        <p:spPr/>
        <p:txBody>
          <a:bodyPr/>
          <a:lstStyle>
            <a:lvl1pPr>
              <a:defRPr/>
            </a:lvl1pPr>
          </a:lstStyle>
          <a:p>
            <a:pPr>
              <a:defRPr/>
            </a:pPr>
            <a:endParaRPr lang="en-GB"/>
          </a:p>
        </p:txBody>
      </p:sp>
      <p:sp>
        <p:nvSpPr>
          <p:cNvPr id="19" name="Slide Number Placeholder 5">
            <a:extLst>
              <a:ext uri="{FF2B5EF4-FFF2-40B4-BE49-F238E27FC236}">
                <a16:creationId xmlns:a16="http://schemas.microsoft.com/office/drawing/2014/main" id="{9B009E6A-B277-0113-85B7-6C1E46741C5F}"/>
              </a:ext>
            </a:extLst>
          </p:cNvPr>
          <p:cNvSpPr>
            <a:spLocks noGrp="1"/>
          </p:cNvSpPr>
          <p:nvPr>
            <p:ph type="sldNum" sz="quarter" idx="12"/>
          </p:nvPr>
        </p:nvSpPr>
        <p:spPr/>
        <p:txBody>
          <a:bodyPr/>
          <a:lstStyle>
            <a:lvl1pPr>
              <a:defRPr/>
            </a:lvl1pPr>
          </a:lstStyle>
          <a:p>
            <a:pPr>
              <a:defRPr/>
            </a:pPr>
            <a:fld id="{B049A3DF-42BC-408E-9B6A-42866B91616E}" type="slidenum">
              <a:rPr lang="en-GB"/>
              <a:pPr>
                <a:defRPr/>
              </a:pPr>
              <a:t>‹#›</a:t>
            </a:fld>
            <a:endParaRPr lang="en-GB"/>
          </a:p>
        </p:txBody>
      </p:sp>
    </p:spTree>
    <p:extLst>
      <p:ext uri="{BB962C8B-B14F-4D97-AF65-F5344CB8AC3E}">
        <p14:creationId xmlns:p14="http://schemas.microsoft.com/office/powerpoint/2010/main" val="7179921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51368" y="2603500"/>
            <a:ext cx="4828744"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11" y="2603500"/>
            <a:ext cx="4825159" cy="3377705"/>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2F158D79-4257-0E60-BBB9-7DB67CCC9A6D}"/>
              </a:ext>
            </a:extLst>
          </p:cNvPr>
          <p:cNvSpPr>
            <a:spLocks noGrp="1"/>
          </p:cNvSpPr>
          <p:nvPr>
            <p:ph type="ftr" sz="quarter" idx="10"/>
          </p:nvPr>
        </p:nvSpPr>
        <p:spPr/>
        <p:txBody>
          <a:bodyPr/>
          <a:lstStyle>
            <a:lvl1pPr>
              <a:defRPr/>
            </a:lvl1pPr>
          </a:lstStyle>
          <a:p>
            <a:pPr>
              <a:defRPr/>
            </a:pPr>
            <a:endParaRPr lang="en-GB"/>
          </a:p>
        </p:txBody>
      </p:sp>
      <p:sp>
        <p:nvSpPr>
          <p:cNvPr id="6" name="Date Placeholder 3">
            <a:extLst>
              <a:ext uri="{FF2B5EF4-FFF2-40B4-BE49-F238E27FC236}">
                <a16:creationId xmlns:a16="http://schemas.microsoft.com/office/drawing/2014/main" id="{7AF5ACC4-C9CB-48EF-1448-2078F7E63C25}"/>
              </a:ext>
            </a:extLst>
          </p:cNvPr>
          <p:cNvSpPr>
            <a:spLocks noGrp="1"/>
          </p:cNvSpPr>
          <p:nvPr>
            <p:ph type="dt" sz="half" idx="11"/>
          </p:nvPr>
        </p:nvSpPr>
        <p:spPr/>
        <p:txBody>
          <a:bodyPr/>
          <a:lstStyle>
            <a:lvl1pPr>
              <a:defRPr/>
            </a:lvl1pPr>
          </a:lstStyle>
          <a:p>
            <a:pPr>
              <a:defRPr/>
            </a:pPr>
            <a:fld id="{07769798-CD1B-482D-A764-96B550E930F0}" type="datetimeFigureOut">
              <a:rPr lang="en-GB"/>
              <a:pPr>
                <a:defRPr/>
              </a:pPr>
              <a:t>10/11/2024</a:t>
            </a:fld>
            <a:endParaRPr lang="en-GB"/>
          </a:p>
        </p:txBody>
      </p:sp>
      <p:sp>
        <p:nvSpPr>
          <p:cNvPr id="7" name="Slide Number Placeholder 5">
            <a:extLst>
              <a:ext uri="{FF2B5EF4-FFF2-40B4-BE49-F238E27FC236}">
                <a16:creationId xmlns:a16="http://schemas.microsoft.com/office/drawing/2014/main" id="{DB438C7C-BD8A-8225-9C50-97E0FAF517CF}"/>
              </a:ext>
            </a:extLst>
          </p:cNvPr>
          <p:cNvSpPr>
            <a:spLocks noGrp="1"/>
          </p:cNvSpPr>
          <p:nvPr>
            <p:ph type="sldNum" sz="quarter" idx="12"/>
          </p:nvPr>
        </p:nvSpPr>
        <p:spPr/>
        <p:txBody>
          <a:bodyPr/>
          <a:lstStyle>
            <a:lvl1pPr>
              <a:defRPr/>
            </a:lvl1pPr>
          </a:lstStyle>
          <a:p>
            <a:pPr>
              <a:defRPr/>
            </a:pPr>
            <a:fld id="{8C0A7AB2-2119-41FC-B120-131D5678C387}" type="slidenum">
              <a:rPr lang="en-GB"/>
              <a:pPr>
                <a:defRPr/>
              </a:pPr>
              <a:t>‹#›</a:t>
            </a:fld>
            <a:endParaRPr lang="en-GB"/>
          </a:p>
        </p:txBody>
      </p:sp>
    </p:spTree>
    <p:extLst>
      <p:ext uri="{BB962C8B-B14F-4D97-AF65-F5344CB8AC3E}">
        <p14:creationId xmlns:p14="http://schemas.microsoft.com/office/powerpoint/2010/main" val="26181014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36063"/>
            <a:ext cx="482515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212326"/>
            <a:ext cx="4825158" cy="2807476"/>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11" y="2603499"/>
            <a:ext cx="4825160" cy="608825"/>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212327"/>
            <a:ext cx="4825159" cy="280747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Footer Placeholder 4">
            <a:extLst>
              <a:ext uri="{FF2B5EF4-FFF2-40B4-BE49-F238E27FC236}">
                <a16:creationId xmlns:a16="http://schemas.microsoft.com/office/drawing/2014/main" id="{F8D412D0-2B88-25B9-77F9-AF7B0DD81EC6}"/>
              </a:ext>
            </a:extLst>
          </p:cNvPr>
          <p:cNvSpPr>
            <a:spLocks noGrp="1"/>
          </p:cNvSpPr>
          <p:nvPr>
            <p:ph type="ftr" sz="quarter" idx="10"/>
          </p:nvPr>
        </p:nvSpPr>
        <p:spPr/>
        <p:txBody>
          <a:bodyPr/>
          <a:lstStyle>
            <a:lvl1pPr>
              <a:defRPr/>
            </a:lvl1pPr>
          </a:lstStyle>
          <a:p>
            <a:pPr>
              <a:defRPr/>
            </a:pPr>
            <a:endParaRPr lang="en-GB"/>
          </a:p>
        </p:txBody>
      </p:sp>
      <p:sp>
        <p:nvSpPr>
          <p:cNvPr id="8" name="Date Placeholder 3">
            <a:extLst>
              <a:ext uri="{FF2B5EF4-FFF2-40B4-BE49-F238E27FC236}">
                <a16:creationId xmlns:a16="http://schemas.microsoft.com/office/drawing/2014/main" id="{9018D251-3219-7155-9966-0CDDC59F62D6}"/>
              </a:ext>
            </a:extLst>
          </p:cNvPr>
          <p:cNvSpPr>
            <a:spLocks noGrp="1"/>
          </p:cNvSpPr>
          <p:nvPr>
            <p:ph type="dt" sz="half" idx="11"/>
          </p:nvPr>
        </p:nvSpPr>
        <p:spPr/>
        <p:txBody>
          <a:bodyPr/>
          <a:lstStyle>
            <a:lvl1pPr>
              <a:defRPr/>
            </a:lvl1pPr>
          </a:lstStyle>
          <a:p>
            <a:pPr>
              <a:defRPr/>
            </a:pPr>
            <a:fld id="{97FEB121-B80A-4B73-A6D9-670D324976A1}" type="datetimeFigureOut">
              <a:rPr lang="en-GB"/>
              <a:pPr>
                <a:defRPr/>
              </a:pPr>
              <a:t>10/11/2024</a:t>
            </a:fld>
            <a:endParaRPr lang="en-GB"/>
          </a:p>
        </p:txBody>
      </p:sp>
      <p:sp>
        <p:nvSpPr>
          <p:cNvPr id="9" name="Slide Number Placeholder 5">
            <a:extLst>
              <a:ext uri="{FF2B5EF4-FFF2-40B4-BE49-F238E27FC236}">
                <a16:creationId xmlns:a16="http://schemas.microsoft.com/office/drawing/2014/main" id="{1EEC2221-EFC5-5A34-B305-79367418B0FF}"/>
              </a:ext>
            </a:extLst>
          </p:cNvPr>
          <p:cNvSpPr>
            <a:spLocks noGrp="1"/>
          </p:cNvSpPr>
          <p:nvPr>
            <p:ph type="sldNum" sz="quarter" idx="12"/>
          </p:nvPr>
        </p:nvSpPr>
        <p:spPr/>
        <p:txBody>
          <a:bodyPr/>
          <a:lstStyle>
            <a:lvl1pPr>
              <a:defRPr/>
            </a:lvl1pPr>
          </a:lstStyle>
          <a:p>
            <a:pPr>
              <a:defRPr/>
            </a:pPr>
            <a:fld id="{9686E197-5838-4B93-8F16-F3749ADD0C9C}" type="slidenum">
              <a:rPr lang="en-GB"/>
              <a:pPr>
                <a:defRPr/>
              </a:pPr>
              <a:t>‹#›</a:t>
            </a:fld>
            <a:endParaRPr lang="en-GB"/>
          </a:p>
        </p:txBody>
      </p:sp>
    </p:spTree>
    <p:extLst>
      <p:ext uri="{BB962C8B-B14F-4D97-AF65-F5344CB8AC3E}">
        <p14:creationId xmlns:p14="http://schemas.microsoft.com/office/powerpoint/2010/main" val="29293582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Footer Placeholder 4">
            <a:extLst>
              <a:ext uri="{FF2B5EF4-FFF2-40B4-BE49-F238E27FC236}">
                <a16:creationId xmlns:a16="http://schemas.microsoft.com/office/drawing/2014/main" id="{D83676D4-64E4-9289-8203-057CDA732931}"/>
              </a:ext>
            </a:extLst>
          </p:cNvPr>
          <p:cNvSpPr>
            <a:spLocks noGrp="1"/>
          </p:cNvSpPr>
          <p:nvPr>
            <p:ph type="ftr" sz="quarter" idx="10"/>
          </p:nvPr>
        </p:nvSpPr>
        <p:spPr/>
        <p:txBody>
          <a:bodyPr/>
          <a:lstStyle>
            <a:lvl1pPr>
              <a:defRPr/>
            </a:lvl1pPr>
          </a:lstStyle>
          <a:p>
            <a:pPr>
              <a:defRPr/>
            </a:pPr>
            <a:endParaRPr lang="en-GB"/>
          </a:p>
        </p:txBody>
      </p:sp>
      <p:sp>
        <p:nvSpPr>
          <p:cNvPr id="4" name="Date Placeholder 3">
            <a:extLst>
              <a:ext uri="{FF2B5EF4-FFF2-40B4-BE49-F238E27FC236}">
                <a16:creationId xmlns:a16="http://schemas.microsoft.com/office/drawing/2014/main" id="{C6FA8908-B08C-16FA-AEF3-51C7C14B5E61}"/>
              </a:ext>
            </a:extLst>
          </p:cNvPr>
          <p:cNvSpPr>
            <a:spLocks noGrp="1"/>
          </p:cNvSpPr>
          <p:nvPr>
            <p:ph type="dt" sz="half" idx="11"/>
          </p:nvPr>
        </p:nvSpPr>
        <p:spPr/>
        <p:txBody>
          <a:bodyPr/>
          <a:lstStyle>
            <a:lvl1pPr>
              <a:defRPr/>
            </a:lvl1pPr>
          </a:lstStyle>
          <a:p>
            <a:pPr>
              <a:defRPr/>
            </a:pPr>
            <a:fld id="{0E177C70-C7CB-484F-A721-B6596CB9EAB1}" type="datetimeFigureOut">
              <a:rPr lang="en-GB"/>
              <a:pPr>
                <a:defRPr/>
              </a:pPr>
              <a:t>10/11/2024</a:t>
            </a:fld>
            <a:endParaRPr lang="en-GB"/>
          </a:p>
        </p:txBody>
      </p:sp>
      <p:sp>
        <p:nvSpPr>
          <p:cNvPr id="5" name="Slide Number Placeholder 5">
            <a:extLst>
              <a:ext uri="{FF2B5EF4-FFF2-40B4-BE49-F238E27FC236}">
                <a16:creationId xmlns:a16="http://schemas.microsoft.com/office/drawing/2014/main" id="{4A7066BB-FD39-5708-B85B-497391DF346D}"/>
              </a:ext>
            </a:extLst>
          </p:cNvPr>
          <p:cNvSpPr>
            <a:spLocks noGrp="1"/>
          </p:cNvSpPr>
          <p:nvPr>
            <p:ph type="sldNum" sz="quarter" idx="12"/>
          </p:nvPr>
        </p:nvSpPr>
        <p:spPr/>
        <p:txBody>
          <a:bodyPr/>
          <a:lstStyle>
            <a:lvl1pPr>
              <a:defRPr/>
            </a:lvl1pPr>
          </a:lstStyle>
          <a:p>
            <a:pPr>
              <a:defRPr/>
            </a:pPr>
            <a:fld id="{2BF31E0C-686A-4045-A4BD-C584FE5685DE}" type="slidenum">
              <a:rPr lang="en-GB"/>
              <a:pPr>
                <a:defRPr/>
              </a:pPr>
              <a:t>‹#›</a:t>
            </a:fld>
            <a:endParaRPr lang="en-GB"/>
          </a:p>
        </p:txBody>
      </p:sp>
    </p:spTree>
    <p:extLst>
      <p:ext uri="{BB962C8B-B14F-4D97-AF65-F5344CB8AC3E}">
        <p14:creationId xmlns:p14="http://schemas.microsoft.com/office/powerpoint/2010/main" val="6519837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313720D-9A1F-D610-8B88-1AF08908D861}"/>
              </a:ext>
            </a:extLst>
          </p:cNvPr>
          <p:cNvSpPr/>
          <p:nvPr/>
        </p:nvSpPr>
        <p:spPr>
          <a:xfrm>
            <a:off x="10444163"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Date Placeholder 1">
            <a:extLst>
              <a:ext uri="{FF2B5EF4-FFF2-40B4-BE49-F238E27FC236}">
                <a16:creationId xmlns:a16="http://schemas.microsoft.com/office/drawing/2014/main" id="{90C42F7A-60A3-E751-CFCE-CFD8FB8C21FE}"/>
              </a:ext>
            </a:extLst>
          </p:cNvPr>
          <p:cNvSpPr>
            <a:spLocks noGrp="1"/>
          </p:cNvSpPr>
          <p:nvPr>
            <p:ph type="dt" sz="half" idx="10"/>
          </p:nvPr>
        </p:nvSpPr>
        <p:spPr/>
        <p:txBody>
          <a:bodyPr/>
          <a:lstStyle>
            <a:lvl1pPr>
              <a:defRPr/>
            </a:lvl1pPr>
          </a:lstStyle>
          <a:p>
            <a:pPr>
              <a:defRPr/>
            </a:pPr>
            <a:fld id="{CDD722B2-D010-4995-8216-C26B2F1B7262}" type="datetimeFigureOut">
              <a:rPr lang="en-GB"/>
              <a:pPr>
                <a:defRPr/>
              </a:pPr>
              <a:t>10/11/2024</a:t>
            </a:fld>
            <a:endParaRPr lang="en-GB"/>
          </a:p>
        </p:txBody>
      </p:sp>
      <p:sp>
        <p:nvSpPr>
          <p:cNvPr id="4" name="Footer Placeholder 2">
            <a:extLst>
              <a:ext uri="{FF2B5EF4-FFF2-40B4-BE49-F238E27FC236}">
                <a16:creationId xmlns:a16="http://schemas.microsoft.com/office/drawing/2014/main" id="{D02EF667-FFC7-B669-61E1-9678B6EF2CF8}"/>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3">
            <a:extLst>
              <a:ext uri="{FF2B5EF4-FFF2-40B4-BE49-F238E27FC236}">
                <a16:creationId xmlns:a16="http://schemas.microsoft.com/office/drawing/2014/main" id="{80781060-F845-F0EE-5C53-52341E5BE394}"/>
              </a:ext>
            </a:extLst>
          </p:cNvPr>
          <p:cNvSpPr>
            <a:spLocks noGrp="1"/>
          </p:cNvSpPr>
          <p:nvPr>
            <p:ph type="sldNum" sz="quarter" idx="12"/>
          </p:nvPr>
        </p:nvSpPr>
        <p:spPr/>
        <p:txBody>
          <a:bodyPr/>
          <a:lstStyle>
            <a:lvl1pPr>
              <a:defRPr/>
            </a:lvl1pPr>
          </a:lstStyle>
          <a:p>
            <a:pPr>
              <a:defRPr/>
            </a:pPr>
            <a:fld id="{D13A32FB-3793-4301-8EAA-09FA6474BD4C}" type="slidenum">
              <a:rPr lang="en-GB"/>
              <a:pPr>
                <a:defRPr/>
              </a:pPr>
              <a:t>‹#›</a:t>
            </a:fld>
            <a:endParaRPr lang="en-GB"/>
          </a:p>
        </p:txBody>
      </p:sp>
    </p:spTree>
    <p:extLst>
      <p:ext uri="{BB962C8B-B14F-4D97-AF65-F5344CB8AC3E}">
        <p14:creationId xmlns:p14="http://schemas.microsoft.com/office/powerpoint/2010/main" val="22085592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5" name="Group 6">
            <a:extLst>
              <a:ext uri="{FF2B5EF4-FFF2-40B4-BE49-F238E27FC236}">
                <a16:creationId xmlns:a16="http://schemas.microsoft.com/office/drawing/2014/main" id="{60E204E4-1502-A9E7-0E8B-5F659384774D}"/>
              </a:ext>
            </a:extLst>
          </p:cNvPr>
          <p:cNvGrpSpPr>
            <a:grpSpLocks/>
          </p:cNvGrpSpPr>
          <p:nvPr/>
        </p:nvGrpSpPr>
        <p:grpSpPr bwMode="auto">
          <a:xfrm>
            <a:off x="0" y="0"/>
            <a:ext cx="12192000" cy="6858000"/>
            <a:chOff x="0" y="0"/>
            <a:chExt cx="12192000" cy="6858000"/>
          </a:xfrm>
        </p:grpSpPr>
        <p:sp>
          <p:nvSpPr>
            <p:cNvPr id="6" name="Rectangle 5">
              <a:extLst>
                <a:ext uri="{FF2B5EF4-FFF2-40B4-BE49-F238E27FC236}">
                  <a16:creationId xmlns:a16="http://schemas.microsoft.com/office/drawing/2014/main" id="{43C7B487-4E67-79F9-A4F1-77512AB071B3}"/>
                </a:ext>
              </a:extLst>
            </p:cNvPr>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7" name="Oval 6">
              <a:extLst>
                <a:ext uri="{FF2B5EF4-FFF2-40B4-BE49-F238E27FC236}">
                  <a16:creationId xmlns:a16="http://schemas.microsoft.com/office/drawing/2014/main" id="{53E75432-DB14-FF10-605E-7429F549ECCA}"/>
                </a:ext>
              </a:extLst>
            </p:cNvPr>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Oval 7">
              <a:extLst>
                <a:ext uri="{FF2B5EF4-FFF2-40B4-BE49-F238E27FC236}">
                  <a16:creationId xmlns:a16="http://schemas.microsoft.com/office/drawing/2014/main" id="{7EA94AD0-4FB5-AD3C-9A9D-8464E341841B}"/>
                </a:ext>
              </a:extLst>
            </p:cNvPr>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Oval 8">
              <a:extLst>
                <a:ext uri="{FF2B5EF4-FFF2-40B4-BE49-F238E27FC236}">
                  <a16:creationId xmlns:a16="http://schemas.microsoft.com/office/drawing/2014/main" id="{7556F74D-8263-ED3F-9CC6-843D579C6377}"/>
                </a:ext>
              </a:extLst>
            </p:cNvPr>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a:extLst>
                <a:ext uri="{FF2B5EF4-FFF2-40B4-BE49-F238E27FC236}">
                  <a16:creationId xmlns:a16="http://schemas.microsoft.com/office/drawing/2014/main" id="{B7AA6C0A-52F1-1C72-668D-5EF2A528D195}"/>
                </a:ext>
              </a:extLst>
            </p:cNvPr>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a:extLst>
                <a:ext uri="{FF2B5EF4-FFF2-40B4-BE49-F238E27FC236}">
                  <a16:creationId xmlns:a16="http://schemas.microsoft.com/office/drawing/2014/main" id="{DDB2A64F-C12B-0AB6-1EDF-80C585E62B76}"/>
                </a:ext>
              </a:extLst>
            </p:cNvPr>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F383F211-48EE-9A88-4846-EB0384FB4923}"/>
                </a:ext>
              </a:extLst>
            </p:cNvPr>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a:extLst>
                <a:ext uri="{FF2B5EF4-FFF2-40B4-BE49-F238E27FC236}">
                  <a16:creationId xmlns:a16="http://schemas.microsoft.com/office/drawing/2014/main" id="{57E5BF26-E7C8-2DF3-70AA-439439C61244}"/>
                </a:ext>
              </a:extLst>
            </p:cNvPr>
            <p:cNvSpPr>
              <a:spLocks/>
            </p:cNvSpPr>
            <p:nvPr/>
          </p:nvSpPr>
          <p:spPr bwMode="gray">
            <a:xfrm rot="-5400000">
              <a:off x="2229377" y="2801721"/>
              <a:ext cx="6053670" cy="1254558"/>
            </a:xfrm>
            <a:custGeom>
              <a:avLst/>
              <a:gdLst>
                <a:gd name="T0" fmla="*/ 0 w 10000"/>
                <a:gd name="T1" fmla="*/ 0 h 8000"/>
                <a:gd name="T2" fmla="*/ 0 w 10000"/>
                <a:gd name="T3" fmla="*/ 2147483646 h 8000"/>
                <a:gd name="T4" fmla="*/ 2147483646 w 10000"/>
                <a:gd name="T5" fmla="*/ 2147483646 h 8000"/>
                <a:gd name="T6" fmla="*/ 2147483646 w 10000"/>
                <a:gd name="T7" fmla="*/ 2147483646 h 8000"/>
                <a:gd name="T8" fmla="*/ 2147483646 w 10000"/>
                <a:gd name="T9" fmla="*/ 2147483646 h 8000"/>
                <a:gd name="T10" fmla="*/ 2147483646 w 10000"/>
                <a:gd name="T11" fmla="*/ 2147483646 h 8000"/>
                <a:gd name="T12" fmla="*/ 2147483646 w 10000"/>
                <a:gd name="T13" fmla="*/ 2147483646 h 8000"/>
                <a:gd name="T14" fmla="*/ 2147483646 w 10000"/>
                <a:gd name="T15" fmla="*/ 2147483646 h 8000"/>
                <a:gd name="T16" fmla="*/ 2147483646 w 10000"/>
                <a:gd name="T17" fmla="*/ 2147483646 h 8000"/>
                <a:gd name="T18" fmla="*/ 2147483646 w 10000"/>
                <a:gd name="T19" fmla="*/ 2147483646 h 8000"/>
                <a:gd name="T20" fmla="*/ 2147483646 w 10000"/>
                <a:gd name="T21" fmla="*/ 2147483646 h 8000"/>
                <a:gd name="T22" fmla="*/ 2147483646 w 10000"/>
                <a:gd name="T23" fmla="*/ 2147483646 h 8000"/>
                <a:gd name="T24" fmla="*/ 2147483646 w 10000"/>
                <a:gd name="T25" fmla="*/ 2147483646 h 8000"/>
                <a:gd name="T26" fmla="*/ 2147483646 w 10000"/>
                <a:gd name="T27" fmla="*/ 2147483646 h 8000"/>
                <a:gd name="T28" fmla="*/ 2147483646 w 10000"/>
                <a:gd name="T29" fmla="*/ 2147483646 h 8000"/>
                <a:gd name="T30" fmla="*/ 2147483646 w 10000"/>
                <a:gd name="T31" fmla="*/ 2147483646 h 8000"/>
                <a:gd name="T32" fmla="*/ 2147483646 w 10000"/>
                <a:gd name="T33" fmla="*/ 2147483646 h 8000"/>
                <a:gd name="T34" fmla="*/ 2147483646 w 10000"/>
                <a:gd name="T35" fmla="*/ 2147483646 h 8000"/>
                <a:gd name="T36" fmla="*/ 2147483646 w 10000"/>
                <a:gd name="T37" fmla="*/ 2147483646 h 8000"/>
                <a:gd name="T38" fmla="*/ 2147483646 w 10000"/>
                <a:gd name="T39" fmla="*/ 2147483646 h 8000"/>
                <a:gd name="T40" fmla="*/ 2147483646 w 10000"/>
                <a:gd name="T41" fmla="*/ 2147483646 h 8000"/>
                <a:gd name="T42" fmla="*/ 2147483646 w 10000"/>
                <a:gd name="T43" fmla="*/ 2147483646 h 8000"/>
                <a:gd name="T44" fmla="*/ 2147483646 w 10000"/>
                <a:gd name="T45" fmla="*/ 2147483646 h 8000"/>
                <a:gd name="T46" fmla="*/ 2147483646 w 10000"/>
                <a:gd name="T47" fmla="*/ 2147483646 h 8000"/>
                <a:gd name="T48" fmla="*/ 2147483646 w 10000"/>
                <a:gd name="T49" fmla="*/ 2147483646 h 8000"/>
                <a:gd name="T50" fmla="*/ 2147483646 w 10000"/>
                <a:gd name="T51" fmla="*/ 2147483646 h 8000"/>
                <a:gd name="T52" fmla="*/ 2147483646 w 10000"/>
                <a:gd name="T53" fmla="*/ 2147483646 h 8000"/>
                <a:gd name="T54" fmla="*/ 2147483646 w 10000"/>
                <a:gd name="T55" fmla="*/ 2147483646 h 8000"/>
                <a:gd name="T56" fmla="*/ 2147483646 w 10000"/>
                <a:gd name="T57" fmla="*/ 2147483646 h 8000"/>
                <a:gd name="T58" fmla="*/ 2147483646 w 10000"/>
                <a:gd name="T59" fmla="*/ 2147483646 h 8000"/>
                <a:gd name="T60" fmla="*/ 2147483646 w 10000"/>
                <a:gd name="T61" fmla="*/ 2147483646 h 8000"/>
                <a:gd name="T62" fmla="*/ 2147483646 w 10000"/>
                <a:gd name="T63" fmla="*/ 2147483646 h 8000"/>
                <a:gd name="T64" fmla="*/ 2147483646 w 10000"/>
                <a:gd name="T65" fmla="*/ 2147483646 h 8000"/>
                <a:gd name="T66" fmla="*/ 2147483646 w 10000"/>
                <a:gd name="T67" fmla="*/ 2147483646 h 8000"/>
                <a:gd name="T68" fmla="*/ 2147483646 w 10000"/>
                <a:gd name="T69" fmla="*/ 2147483646 h 8000"/>
                <a:gd name="T70" fmla="*/ 2147483646 w 10000"/>
                <a:gd name="T71" fmla="*/ 2147483646 h 8000"/>
                <a:gd name="T72" fmla="*/ 2147483646 w 10000"/>
                <a:gd name="T73" fmla="*/ 2147483646 h 8000"/>
                <a:gd name="T74" fmla="*/ 2147483646 w 10000"/>
                <a:gd name="T75" fmla="*/ 2147483646 h 8000"/>
                <a:gd name="T76" fmla="*/ 2147483646 w 10000"/>
                <a:gd name="T77" fmla="*/ 2147483646 h 8000"/>
                <a:gd name="T78" fmla="*/ 2147483646 w 10000"/>
                <a:gd name="T79" fmla="*/ 2147483646 h 8000"/>
                <a:gd name="T80" fmla="*/ 2147483646 w 10000"/>
                <a:gd name="T81" fmla="*/ 2147483646 h 8000"/>
                <a:gd name="T82" fmla="*/ 2147483646 w 10000"/>
                <a:gd name="T83" fmla="*/ 2147483646 h 8000"/>
                <a:gd name="T84" fmla="*/ 2147483646 w 10000"/>
                <a:gd name="T85" fmla="*/ 2147483646 h 8000"/>
                <a:gd name="T86" fmla="*/ 2147483646 w 10000"/>
                <a:gd name="T87" fmla="*/ 2147483646 h 8000"/>
                <a:gd name="T88" fmla="*/ 2147483646 w 10000"/>
                <a:gd name="T89" fmla="*/ 2147483646 h 8000"/>
                <a:gd name="T90" fmla="*/ 2147483646 w 10000"/>
                <a:gd name="T91" fmla="*/ 2147483646 h 8000"/>
                <a:gd name="T92" fmla="*/ 2147483646 w 10000"/>
                <a:gd name="T93" fmla="*/ 2147483646 h 8000"/>
                <a:gd name="T94" fmla="*/ 2147483646 w 10000"/>
                <a:gd name="T95" fmla="*/ 2147483646 h 8000"/>
                <a:gd name="T96" fmla="*/ 2147483646 w 10000"/>
                <a:gd name="T97" fmla="*/ 2147483646 h 8000"/>
                <a:gd name="T98" fmla="*/ 0 w 10000"/>
                <a:gd name="T99" fmla="*/ 0 h 8000"/>
                <a:gd name="T100" fmla="*/ 0 w 10000"/>
                <a:gd name="T101" fmla="*/ 0 h 8000"/>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0" t="0" r="r" b="b"/>
              <a:pathLst>
                <a:path w="10000" h="8000">
                  <a:moveTo>
                    <a:pt x="0" y="0"/>
                  </a:moveTo>
                  <a:lnTo>
                    <a:pt x="0" y="7970"/>
                  </a:lnTo>
                  <a:lnTo>
                    <a:pt x="10000" y="8000"/>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4" name="Freeform 5">
              <a:extLst>
                <a:ext uri="{FF2B5EF4-FFF2-40B4-BE49-F238E27FC236}">
                  <a16:creationId xmlns:a16="http://schemas.microsoft.com/office/drawing/2014/main" id="{F2469BE3-2284-E77B-B6C6-4F1C4EE8DC23}"/>
                </a:ext>
              </a:extLst>
            </p:cNvPr>
            <p:cNvSpPr>
              <a:spLocks/>
            </p:cNvSpPr>
            <p:nvPr/>
          </p:nvSpPr>
          <p:spPr bwMode="gray">
            <a:xfrm rot="-5677511">
              <a:off x="3140485" y="1826078"/>
              <a:ext cx="3299407" cy="440924"/>
            </a:xfrm>
            <a:custGeom>
              <a:avLst/>
              <a:gdLst>
                <a:gd name="T0" fmla="*/ 2147483646 w 10000"/>
                <a:gd name="T1" fmla="*/ 2147483646 h 5291"/>
                <a:gd name="T2" fmla="*/ 2147483646 w 10000"/>
                <a:gd name="T3" fmla="*/ 2147483646 h 5291"/>
                <a:gd name="T4" fmla="*/ 2147483646 w 10000"/>
                <a:gd name="T5" fmla="*/ 0 h 5291"/>
                <a:gd name="T6" fmla="*/ 2147483646 w 10000"/>
                <a:gd name="T7" fmla="*/ 0 h 5291"/>
                <a:gd name="T8" fmla="*/ 2147483646 w 10000"/>
                <a:gd name="T9" fmla="*/ 2147483646 h 5291"/>
                <a:gd name="T10" fmla="*/ 2147483646 w 10000"/>
                <a:gd name="T11" fmla="*/ 2147483646 h 5291"/>
                <a:gd name="T12" fmla="*/ 2147483646 w 10000"/>
                <a:gd name="T13" fmla="*/ 2147483646 h 5291"/>
                <a:gd name="T14" fmla="*/ 2147483646 w 10000"/>
                <a:gd name="T15" fmla="*/ 2147483646 h 5291"/>
                <a:gd name="T16" fmla="*/ 2147483646 w 10000"/>
                <a:gd name="T17" fmla="*/ 2147483646 h 5291"/>
                <a:gd name="T18" fmla="*/ 2147483646 w 10000"/>
                <a:gd name="T19" fmla="*/ 2147483646 h 5291"/>
                <a:gd name="T20" fmla="*/ 2147483646 w 10000"/>
                <a:gd name="T21" fmla="*/ 2147483646 h 5291"/>
                <a:gd name="T22" fmla="*/ 2147483646 w 10000"/>
                <a:gd name="T23" fmla="*/ 2147483646 h 5291"/>
                <a:gd name="T24" fmla="*/ 2147483646 w 10000"/>
                <a:gd name="T25" fmla="*/ 2147483646 h 5291"/>
                <a:gd name="T26" fmla="*/ 2147483646 w 10000"/>
                <a:gd name="T27" fmla="*/ 2147483646 h 5291"/>
                <a:gd name="T28" fmla="*/ 2147483646 w 10000"/>
                <a:gd name="T29" fmla="*/ 2147483646 h 5291"/>
                <a:gd name="T30" fmla="*/ 2147483646 w 10000"/>
                <a:gd name="T31" fmla="*/ 2147483646 h 5291"/>
                <a:gd name="T32" fmla="*/ 2147483646 w 10000"/>
                <a:gd name="T33" fmla="*/ 2147483646 h 5291"/>
                <a:gd name="T34" fmla="*/ 2147483646 w 10000"/>
                <a:gd name="T35" fmla="*/ 2147483646 h 5291"/>
                <a:gd name="T36" fmla="*/ 2147483646 w 10000"/>
                <a:gd name="T37" fmla="*/ 2147483646 h 5291"/>
                <a:gd name="T38" fmla="*/ 2147483646 w 10000"/>
                <a:gd name="T39" fmla="*/ 2147483646 h 5291"/>
                <a:gd name="T40" fmla="*/ 2147483646 w 10000"/>
                <a:gd name="T41" fmla="*/ 2147483646 h 5291"/>
                <a:gd name="T42" fmla="*/ 2147483646 w 10000"/>
                <a:gd name="T43" fmla="*/ 2147483646 h 5291"/>
                <a:gd name="T44" fmla="*/ 2147483646 w 10000"/>
                <a:gd name="T45" fmla="*/ 2147483646 h 5291"/>
                <a:gd name="T46" fmla="*/ 2147483646 w 10000"/>
                <a:gd name="T47" fmla="*/ 2147483646 h 5291"/>
                <a:gd name="T48" fmla="*/ 2147483646 w 10000"/>
                <a:gd name="T49" fmla="*/ 2147483646 h 5291"/>
                <a:gd name="T50" fmla="*/ 2147483646 w 10000"/>
                <a:gd name="T51" fmla="*/ 2147483646 h 5291"/>
                <a:gd name="T52" fmla="*/ 2147483646 w 10000"/>
                <a:gd name="T53" fmla="*/ 2147483646 h 5291"/>
                <a:gd name="T54" fmla="*/ 2147483646 w 10000"/>
                <a:gd name="T55" fmla="*/ 2147483646 h 5291"/>
                <a:gd name="T56" fmla="*/ 2147483646 w 10000"/>
                <a:gd name="T57" fmla="*/ 2147483646 h 5291"/>
                <a:gd name="T58" fmla="*/ 2147483646 w 10000"/>
                <a:gd name="T59" fmla="*/ 2147483646 h 5291"/>
                <a:gd name="T60" fmla="*/ 2147483646 w 10000"/>
                <a:gd name="T61" fmla="*/ 2147483646 h 5291"/>
                <a:gd name="T62" fmla="*/ 2147483646 w 10000"/>
                <a:gd name="T63" fmla="*/ 2147483646 h 5291"/>
                <a:gd name="T64" fmla="*/ 2147483646 w 10000"/>
                <a:gd name="T65" fmla="*/ 2147483646 h 5291"/>
                <a:gd name="T66" fmla="*/ 2147483646 w 10000"/>
                <a:gd name="T67" fmla="*/ 2147483646 h 5291"/>
                <a:gd name="T68" fmla="*/ 0 w 10000"/>
                <a:gd name="T69" fmla="*/ 2147483646 h 5291"/>
                <a:gd name="T70" fmla="*/ 2147483646 w 10000"/>
                <a:gd name="T71" fmla="*/ 2147483646 h 5291"/>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10000" h="5291">
                  <a:moveTo>
                    <a:pt x="85" y="2532"/>
                  </a:moveTo>
                  <a:cubicBezTo>
                    <a:pt x="1736" y="3911"/>
                    <a:pt x="7524" y="5298"/>
                    <a:pt x="9958" y="5291"/>
                  </a:cubicBezTo>
                  <a:cubicBezTo>
                    <a:pt x="9989" y="1958"/>
                    <a:pt x="9969" y="3333"/>
                    <a:pt x="10000" y="0"/>
                  </a:cubicBez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5" name="Rectangle 14">
              <a:extLst>
                <a:ext uri="{FF2B5EF4-FFF2-40B4-BE49-F238E27FC236}">
                  <a16:creationId xmlns:a16="http://schemas.microsoft.com/office/drawing/2014/main" id="{EC35AA20-E543-558A-9DD3-AE6947A245DE}"/>
                </a:ext>
              </a:extLst>
            </p:cNvPr>
            <p:cNvSpPr/>
            <p:nvPr/>
          </p:nvSpPr>
          <p:spPr bwMode="gray">
            <a:xfrm>
              <a:off x="5713413" y="401638"/>
              <a:ext cx="6054725" cy="6054725"/>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5">
              <a:extLst>
                <a:ext uri="{FF2B5EF4-FFF2-40B4-BE49-F238E27FC236}">
                  <a16:creationId xmlns:a16="http://schemas.microsoft.com/office/drawing/2014/main" id="{AA6A59D9-5568-15D1-DD2D-8F7592725BC5}"/>
                </a:ext>
              </a:extLst>
            </p:cNvPr>
            <p:cNvSpPr>
              <a:spLocks noEditPoints="1"/>
            </p:cNvSpPr>
            <p:nvPr/>
          </p:nvSpPr>
          <p:spPr bwMode="gray">
            <a:xfrm>
              <a:off x="0" y="1587"/>
              <a:ext cx="12192000" cy="6856413"/>
            </a:xfrm>
            <a:custGeom>
              <a:avLst/>
              <a:gdLst>
                <a:gd name="T0" fmla="*/ 0 w 15356"/>
                <a:gd name="T1" fmla="*/ 0 h 8638"/>
                <a:gd name="T2" fmla="*/ 0 w 15356"/>
                <a:gd name="T3" fmla="*/ 2147483646 h 8638"/>
                <a:gd name="T4" fmla="*/ 2147483646 w 15356"/>
                <a:gd name="T5" fmla="*/ 2147483646 h 8638"/>
                <a:gd name="T6" fmla="*/ 2147483646 w 15356"/>
                <a:gd name="T7" fmla="*/ 0 h 8638"/>
                <a:gd name="T8" fmla="*/ 0 w 15356"/>
                <a:gd name="T9" fmla="*/ 0 h 8638"/>
                <a:gd name="T10" fmla="*/ 2147483646 w 15356"/>
                <a:gd name="T11" fmla="*/ 2147483646 h 8638"/>
                <a:gd name="T12" fmla="*/ 2147483646 w 15356"/>
                <a:gd name="T13" fmla="*/ 2147483646 h 8638"/>
                <a:gd name="T14" fmla="*/ 2147483646 w 15356"/>
                <a:gd name="T15" fmla="*/ 2147483646 h 8638"/>
                <a:gd name="T16" fmla="*/ 2147483646 w 15356"/>
                <a:gd name="T17" fmla="*/ 2147483646 h 8638"/>
                <a:gd name="T18" fmla="*/ 2147483646 w 15356"/>
                <a:gd name="T19" fmla="*/ 2147483646 h 863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17" name="Rectangle 16">
            <a:extLst>
              <a:ext uri="{FF2B5EF4-FFF2-40B4-BE49-F238E27FC236}">
                <a16:creationId xmlns:a16="http://schemas.microsoft.com/office/drawing/2014/main" id="{862B0121-B0A1-4202-0B07-FD5EFA1025FD}"/>
              </a:ext>
            </a:extLst>
          </p:cNvPr>
          <p:cNvSpPr/>
          <p:nvPr/>
        </p:nvSpPr>
        <p:spPr>
          <a:xfrm>
            <a:off x="10444163"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154954" y="1295400"/>
            <a:ext cx="2793158" cy="16002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5" y="3129280"/>
            <a:ext cx="2793158" cy="289559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8" name="Date Placeholder 4">
            <a:extLst>
              <a:ext uri="{FF2B5EF4-FFF2-40B4-BE49-F238E27FC236}">
                <a16:creationId xmlns:a16="http://schemas.microsoft.com/office/drawing/2014/main" id="{357B8F54-3690-78B0-F7F2-611E048F5D1B}"/>
              </a:ext>
            </a:extLst>
          </p:cNvPr>
          <p:cNvSpPr>
            <a:spLocks noGrp="1"/>
          </p:cNvSpPr>
          <p:nvPr>
            <p:ph type="dt" sz="half" idx="10"/>
          </p:nvPr>
        </p:nvSpPr>
        <p:spPr/>
        <p:txBody>
          <a:bodyPr/>
          <a:lstStyle>
            <a:lvl1pPr>
              <a:defRPr/>
            </a:lvl1pPr>
          </a:lstStyle>
          <a:p>
            <a:pPr>
              <a:defRPr/>
            </a:pPr>
            <a:fld id="{A70C07E3-DF2A-4C9F-A8D8-48125DEAF596}" type="datetimeFigureOut">
              <a:rPr lang="en-GB"/>
              <a:pPr>
                <a:defRPr/>
              </a:pPr>
              <a:t>10/11/2024</a:t>
            </a:fld>
            <a:endParaRPr lang="en-GB"/>
          </a:p>
        </p:txBody>
      </p:sp>
      <p:sp>
        <p:nvSpPr>
          <p:cNvPr id="19" name="Footer Placeholder 5">
            <a:extLst>
              <a:ext uri="{FF2B5EF4-FFF2-40B4-BE49-F238E27FC236}">
                <a16:creationId xmlns:a16="http://schemas.microsoft.com/office/drawing/2014/main" id="{9F29A43E-ED3B-6A31-A034-0964ED1FFAC5}"/>
              </a:ext>
            </a:extLst>
          </p:cNvPr>
          <p:cNvSpPr>
            <a:spLocks noGrp="1"/>
          </p:cNvSpPr>
          <p:nvPr>
            <p:ph type="ftr" sz="quarter" idx="11"/>
          </p:nvPr>
        </p:nvSpPr>
        <p:spPr/>
        <p:txBody>
          <a:bodyPr/>
          <a:lstStyle>
            <a:lvl1pPr>
              <a:defRPr/>
            </a:lvl1pPr>
          </a:lstStyle>
          <a:p>
            <a:pPr>
              <a:defRPr/>
            </a:pPr>
            <a:endParaRPr lang="en-GB"/>
          </a:p>
        </p:txBody>
      </p:sp>
      <p:sp>
        <p:nvSpPr>
          <p:cNvPr id="20" name="Slide Number Placeholder 6">
            <a:extLst>
              <a:ext uri="{FF2B5EF4-FFF2-40B4-BE49-F238E27FC236}">
                <a16:creationId xmlns:a16="http://schemas.microsoft.com/office/drawing/2014/main" id="{7E7451A3-024F-9D9C-FC1B-CCBD4CD2EB1B}"/>
              </a:ext>
            </a:extLst>
          </p:cNvPr>
          <p:cNvSpPr>
            <a:spLocks noGrp="1"/>
          </p:cNvSpPr>
          <p:nvPr>
            <p:ph type="sldNum" sz="quarter" idx="12"/>
          </p:nvPr>
        </p:nvSpPr>
        <p:spPr/>
        <p:txBody>
          <a:bodyPr/>
          <a:lstStyle>
            <a:lvl1pPr>
              <a:defRPr/>
            </a:lvl1pPr>
          </a:lstStyle>
          <a:p>
            <a:pPr>
              <a:defRPr/>
            </a:pPr>
            <a:fld id="{2F789374-0E9F-44BF-AAB9-36EDA9C25C46}" type="slidenum">
              <a:rPr lang="en-GB"/>
              <a:pPr>
                <a:defRPr/>
              </a:pPr>
              <a:t>‹#›</a:t>
            </a:fld>
            <a:endParaRPr lang="en-GB"/>
          </a:p>
        </p:txBody>
      </p:sp>
    </p:spTree>
    <p:extLst>
      <p:ext uri="{BB962C8B-B14F-4D97-AF65-F5344CB8AC3E}">
        <p14:creationId xmlns:p14="http://schemas.microsoft.com/office/powerpoint/2010/main" val="19405060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5" name="Group 6">
            <a:extLst>
              <a:ext uri="{FF2B5EF4-FFF2-40B4-BE49-F238E27FC236}">
                <a16:creationId xmlns:a16="http://schemas.microsoft.com/office/drawing/2014/main" id="{885596C9-642D-CB16-FA05-ADD254313791}"/>
              </a:ext>
            </a:extLst>
          </p:cNvPr>
          <p:cNvGrpSpPr>
            <a:grpSpLocks/>
          </p:cNvGrpSpPr>
          <p:nvPr/>
        </p:nvGrpSpPr>
        <p:grpSpPr bwMode="auto">
          <a:xfrm>
            <a:off x="0" y="0"/>
            <a:ext cx="12192000" cy="6858000"/>
            <a:chOff x="0" y="0"/>
            <a:chExt cx="12192000" cy="6858000"/>
          </a:xfrm>
        </p:grpSpPr>
        <p:sp>
          <p:nvSpPr>
            <p:cNvPr id="6" name="Rectangle 5">
              <a:extLst>
                <a:ext uri="{FF2B5EF4-FFF2-40B4-BE49-F238E27FC236}">
                  <a16:creationId xmlns:a16="http://schemas.microsoft.com/office/drawing/2014/main" id="{A10E4223-6E8C-1DE3-11F0-F9F348262F52}"/>
                </a:ext>
              </a:extLst>
            </p:cNvPr>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7" name="Oval 6">
              <a:extLst>
                <a:ext uri="{FF2B5EF4-FFF2-40B4-BE49-F238E27FC236}">
                  <a16:creationId xmlns:a16="http://schemas.microsoft.com/office/drawing/2014/main" id="{E6323478-2E06-8ABC-D81F-2B42DCDE3819}"/>
                </a:ext>
              </a:extLst>
            </p:cNvPr>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Oval 7">
              <a:extLst>
                <a:ext uri="{FF2B5EF4-FFF2-40B4-BE49-F238E27FC236}">
                  <a16:creationId xmlns:a16="http://schemas.microsoft.com/office/drawing/2014/main" id="{7C277A78-5804-3F48-D7DF-2B54B71C82E6}"/>
                </a:ext>
              </a:extLst>
            </p:cNvPr>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Oval 8">
              <a:extLst>
                <a:ext uri="{FF2B5EF4-FFF2-40B4-BE49-F238E27FC236}">
                  <a16:creationId xmlns:a16="http://schemas.microsoft.com/office/drawing/2014/main" id="{EC6C4820-D716-A3F2-93DF-A234A76523EA}"/>
                </a:ext>
              </a:extLst>
            </p:cNvPr>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a:extLst>
                <a:ext uri="{FF2B5EF4-FFF2-40B4-BE49-F238E27FC236}">
                  <a16:creationId xmlns:a16="http://schemas.microsoft.com/office/drawing/2014/main" id="{07F31C88-A306-D967-BF36-722EBA85D458}"/>
                </a:ext>
              </a:extLst>
            </p:cNvPr>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a:extLst>
                <a:ext uri="{FF2B5EF4-FFF2-40B4-BE49-F238E27FC236}">
                  <a16:creationId xmlns:a16="http://schemas.microsoft.com/office/drawing/2014/main" id="{B27E7EBB-E22B-4924-D1B7-162FAE9266AB}"/>
                </a:ext>
              </a:extLst>
            </p:cNvPr>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97C3DB76-B133-2382-A947-2244F08CBA36}"/>
                </a:ext>
              </a:extLst>
            </p:cNvPr>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a:extLst>
                <a:ext uri="{FF2B5EF4-FFF2-40B4-BE49-F238E27FC236}">
                  <a16:creationId xmlns:a16="http://schemas.microsoft.com/office/drawing/2014/main" id="{80B191FC-56BE-265A-30D4-65E499768F5D}"/>
                </a:ext>
              </a:extLst>
            </p:cNvPr>
            <p:cNvSpPr>
              <a:spLocks/>
            </p:cNvSpPr>
            <p:nvPr/>
          </p:nvSpPr>
          <p:spPr bwMode="gray">
            <a:xfrm rot="-5677511">
              <a:off x="4203594" y="1826078"/>
              <a:ext cx="3299407" cy="440924"/>
            </a:xfrm>
            <a:custGeom>
              <a:avLst/>
              <a:gdLst>
                <a:gd name="T0" fmla="*/ 2147483646 w 10000"/>
                <a:gd name="T1" fmla="*/ 2147483646 h 5291"/>
                <a:gd name="T2" fmla="*/ 2147483646 w 10000"/>
                <a:gd name="T3" fmla="*/ 2147483646 h 5291"/>
                <a:gd name="T4" fmla="*/ 2147483646 w 10000"/>
                <a:gd name="T5" fmla="*/ 0 h 5291"/>
                <a:gd name="T6" fmla="*/ 2147483646 w 10000"/>
                <a:gd name="T7" fmla="*/ 0 h 5291"/>
                <a:gd name="T8" fmla="*/ 2147483646 w 10000"/>
                <a:gd name="T9" fmla="*/ 2147483646 h 5291"/>
                <a:gd name="T10" fmla="*/ 2147483646 w 10000"/>
                <a:gd name="T11" fmla="*/ 2147483646 h 5291"/>
                <a:gd name="T12" fmla="*/ 2147483646 w 10000"/>
                <a:gd name="T13" fmla="*/ 2147483646 h 5291"/>
                <a:gd name="T14" fmla="*/ 2147483646 w 10000"/>
                <a:gd name="T15" fmla="*/ 2147483646 h 5291"/>
                <a:gd name="T16" fmla="*/ 2147483646 w 10000"/>
                <a:gd name="T17" fmla="*/ 2147483646 h 5291"/>
                <a:gd name="T18" fmla="*/ 2147483646 w 10000"/>
                <a:gd name="T19" fmla="*/ 2147483646 h 5291"/>
                <a:gd name="T20" fmla="*/ 2147483646 w 10000"/>
                <a:gd name="T21" fmla="*/ 2147483646 h 5291"/>
                <a:gd name="T22" fmla="*/ 2147483646 w 10000"/>
                <a:gd name="T23" fmla="*/ 2147483646 h 5291"/>
                <a:gd name="T24" fmla="*/ 2147483646 w 10000"/>
                <a:gd name="T25" fmla="*/ 2147483646 h 5291"/>
                <a:gd name="T26" fmla="*/ 2147483646 w 10000"/>
                <a:gd name="T27" fmla="*/ 2147483646 h 5291"/>
                <a:gd name="T28" fmla="*/ 2147483646 w 10000"/>
                <a:gd name="T29" fmla="*/ 2147483646 h 5291"/>
                <a:gd name="T30" fmla="*/ 2147483646 w 10000"/>
                <a:gd name="T31" fmla="*/ 2147483646 h 5291"/>
                <a:gd name="T32" fmla="*/ 2147483646 w 10000"/>
                <a:gd name="T33" fmla="*/ 2147483646 h 5291"/>
                <a:gd name="T34" fmla="*/ 2147483646 w 10000"/>
                <a:gd name="T35" fmla="*/ 2147483646 h 5291"/>
                <a:gd name="T36" fmla="*/ 2147483646 w 10000"/>
                <a:gd name="T37" fmla="*/ 2147483646 h 5291"/>
                <a:gd name="T38" fmla="*/ 2147483646 w 10000"/>
                <a:gd name="T39" fmla="*/ 2147483646 h 5291"/>
                <a:gd name="T40" fmla="*/ 2147483646 w 10000"/>
                <a:gd name="T41" fmla="*/ 2147483646 h 5291"/>
                <a:gd name="T42" fmla="*/ 2147483646 w 10000"/>
                <a:gd name="T43" fmla="*/ 2147483646 h 5291"/>
                <a:gd name="T44" fmla="*/ 2147483646 w 10000"/>
                <a:gd name="T45" fmla="*/ 2147483646 h 5291"/>
                <a:gd name="T46" fmla="*/ 2147483646 w 10000"/>
                <a:gd name="T47" fmla="*/ 2147483646 h 5291"/>
                <a:gd name="T48" fmla="*/ 2147483646 w 10000"/>
                <a:gd name="T49" fmla="*/ 2147483646 h 5291"/>
                <a:gd name="T50" fmla="*/ 2147483646 w 10000"/>
                <a:gd name="T51" fmla="*/ 2147483646 h 5291"/>
                <a:gd name="T52" fmla="*/ 2147483646 w 10000"/>
                <a:gd name="T53" fmla="*/ 2147483646 h 5291"/>
                <a:gd name="T54" fmla="*/ 2147483646 w 10000"/>
                <a:gd name="T55" fmla="*/ 2147483646 h 5291"/>
                <a:gd name="T56" fmla="*/ 2147483646 w 10000"/>
                <a:gd name="T57" fmla="*/ 2147483646 h 5291"/>
                <a:gd name="T58" fmla="*/ 2147483646 w 10000"/>
                <a:gd name="T59" fmla="*/ 2147483646 h 5291"/>
                <a:gd name="T60" fmla="*/ 2147483646 w 10000"/>
                <a:gd name="T61" fmla="*/ 2147483646 h 5291"/>
                <a:gd name="T62" fmla="*/ 2147483646 w 10000"/>
                <a:gd name="T63" fmla="*/ 2147483646 h 5291"/>
                <a:gd name="T64" fmla="*/ 2147483646 w 10000"/>
                <a:gd name="T65" fmla="*/ 2147483646 h 5291"/>
                <a:gd name="T66" fmla="*/ 2147483646 w 10000"/>
                <a:gd name="T67" fmla="*/ 2147483646 h 5291"/>
                <a:gd name="T68" fmla="*/ 0 w 10000"/>
                <a:gd name="T69" fmla="*/ 2147483646 h 5291"/>
                <a:gd name="T70" fmla="*/ 2147483646 w 10000"/>
                <a:gd name="T71" fmla="*/ 2147483646 h 5291"/>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10000" h="5291">
                  <a:moveTo>
                    <a:pt x="85" y="2532"/>
                  </a:moveTo>
                  <a:cubicBezTo>
                    <a:pt x="1736" y="3911"/>
                    <a:pt x="7524" y="5298"/>
                    <a:pt x="9958" y="5291"/>
                  </a:cubicBezTo>
                  <a:cubicBezTo>
                    <a:pt x="9989" y="1958"/>
                    <a:pt x="9969" y="3333"/>
                    <a:pt x="10000" y="0"/>
                  </a:cubicBez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4" name="Freeform 5">
              <a:extLst>
                <a:ext uri="{FF2B5EF4-FFF2-40B4-BE49-F238E27FC236}">
                  <a16:creationId xmlns:a16="http://schemas.microsoft.com/office/drawing/2014/main" id="{90407281-426B-B4A7-A164-60477A438ABC}"/>
                </a:ext>
              </a:extLst>
            </p:cNvPr>
            <p:cNvSpPr>
              <a:spLocks/>
            </p:cNvSpPr>
            <p:nvPr/>
          </p:nvSpPr>
          <p:spPr bwMode="gray">
            <a:xfrm rot="-5400000">
              <a:off x="3295432" y="2801721"/>
              <a:ext cx="6053670" cy="1254558"/>
            </a:xfrm>
            <a:custGeom>
              <a:avLst/>
              <a:gdLst>
                <a:gd name="T0" fmla="*/ 0 w 10000"/>
                <a:gd name="T1" fmla="*/ 0 h 8000"/>
                <a:gd name="T2" fmla="*/ 0 w 10000"/>
                <a:gd name="T3" fmla="*/ 2147483646 h 8000"/>
                <a:gd name="T4" fmla="*/ 2147483646 w 10000"/>
                <a:gd name="T5" fmla="*/ 2147483646 h 8000"/>
                <a:gd name="T6" fmla="*/ 2147483646 w 10000"/>
                <a:gd name="T7" fmla="*/ 2147483646 h 8000"/>
                <a:gd name="T8" fmla="*/ 2147483646 w 10000"/>
                <a:gd name="T9" fmla="*/ 2147483646 h 8000"/>
                <a:gd name="T10" fmla="*/ 2147483646 w 10000"/>
                <a:gd name="T11" fmla="*/ 2147483646 h 8000"/>
                <a:gd name="T12" fmla="*/ 2147483646 w 10000"/>
                <a:gd name="T13" fmla="*/ 2147483646 h 8000"/>
                <a:gd name="T14" fmla="*/ 2147483646 w 10000"/>
                <a:gd name="T15" fmla="*/ 2147483646 h 8000"/>
                <a:gd name="T16" fmla="*/ 2147483646 w 10000"/>
                <a:gd name="T17" fmla="*/ 2147483646 h 8000"/>
                <a:gd name="T18" fmla="*/ 2147483646 w 10000"/>
                <a:gd name="T19" fmla="*/ 2147483646 h 8000"/>
                <a:gd name="T20" fmla="*/ 2147483646 w 10000"/>
                <a:gd name="T21" fmla="*/ 2147483646 h 8000"/>
                <a:gd name="T22" fmla="*/ 2147483646 w 10000"/>
                <a:gd name="T23" fmla="*/ 2147483646 h 8000"/>
                <a:gd name="T24" fmla="*/ 2147483646 w 10000"/>
                <a:gd name="T25" fmla="*/ 2147483646 h 8000"/>
                <a:gd name="T26" fmla="*/ 2147483646 w 10000"/>
                <a:gd name="T27" fmla="*/ 2147483646 h 8000"/>
                <a:gd name="T28" fmla="*/ 2147483646 w 10000"/>
                <a:gd name="T29" fmla="*/ 2147483646 h 8000"/>
                <a:gd name="T30" fmla="*/ 2147483646 w 10000"/>
                <a:gd name="T31" fmla="*/ 2147483646 h 8000"/>
                <a:gd name="T32" fmla="*/ 2147483646 w 10000"/>
                <a:gd name="T33" fmla="*/ 2147483646 h 8000"/>
                <a:gd name="T34" fmla="*/ 2147483646 w 10000"/>
                <a:gd name="T35" fmla="*/ 2147483646 h 8000"/>
                <a:gd name="T36" fmla="*/ 2147483646 w 10000"/>
                <a:gd name="T37" fmla="*/ 2147483646 h 8000"/>
                <a:gd name="T38" fmla="*/ 2147483646 w 10000"/>
                <a:gd name="T39" fmla="*/ 2147483646 h 8000"/>
                <a:gd name="T40" fmla="*/ 2147483646 w 10000"/>
                <a:gd name="T41" fmla="*/ 2147483646 h 8000"/>
                <a:gd name="T42" fmla="*/ 2147483646 w 10000"/>
                <a:gd name="T43" fmla="*/ 2147483646 h 8000"/>
                <a:gd name="T44" fmla="*/ 2147483646 w 10000"/>
                <a:gd name="T45" fmla="*/ 2147483646 h 8000"/>
                <a:gd name="T46" fmla="*/ 2147483646 w 10000"/>
                <a:gd name="T47" fmla="*/ 2147483646 h 8000"/>
                <a:gd name="T48" fmla="*/ 2147483646 w 10000"/>
                <a:gd name="T49" fmla="*/ 2147483646 h 8000"/>
                <a:gd name="T50" fmla="*/ 2147483646 w 10000"/>
                <a:gd name="T51" fmla="*/ 2147483646 h 8000"/>
                <a:gd name="T52" fmla="*/ 2147483646 w 10000"/>
                <a:gd name="T53" fmla="*/ 2147483646 h 8000"/>
                <a:gd name="T54" fmla="*/ 2147483646 w 10000"/>
                <a:gd name="T55" fmla="*/ 2147483646 h 8000"/>
                <a:gd name="T56" fmla="*/ 2147483646 w 10000"/>
                <a:gd name="T57" fmla="*/ 2147483646 h 8000"/>
                <a:gd name="T58" fmla="*/ 2147483646 w 10000"/>
                <a:gd name="T59" fmla="*/ 2147483646 h 8000"/>
                <a:gd name="T60" fmla="*/ 2147483646 w 10000"/>
                <a:gd name="T61" fmla="*/ 2147483646 h 8000"/>
                <a:gd name="T62" fmla="*/ 2147483646 w 10000"/>
                <a:gd name="T63" fmla="*/ 2147483646 h 8000"/>
                <a:gd name="T64" fmla="*/ 2147483646 w 10000"/>
                <a:gd name="T65" fmla="*/ 2147483646 h 8000"/>
                <a:gd name="T66" fmla="*/ 2147483646 w 10000"/>
                <a:gd name="T67" fmla="*/ 2147483646 h 8000"/>
                <a:gd name="T68" fmla="*/ 2147483646 w 10000"/>
                <a:gd name="T69" fmla="*/ 2147483646 h 8000"/>
                <a:gd name="T70" fmla="*/ 2147483646 w 10000"/>
                <a:gd name="T71" fmla="*/ 2147483646 h 8000"/>
                <a:gd name="T72" fmla="*/ 2147483646 w 10000"/>
                <a:gd name="T73" fmla="*/ 2147483646 h 8000"/>
                <a:gd name="T74" fmla="*/ 2147483646 w 10000"/>
                <a:gd name="T75" fmla="*/ 2147483646 h 8000"/>
                <a:gd name="T76" fmla="*/ 2147483646 w 10000"/>
                <a:gd name="T77" fmla="*/ 2147483646 h 8000"/>
                <a:gd name="T78" fmla="*/ 2147483646 w 10000"/>
                <a:gd name="T79" fmla="*/ 2147483646 h 8000"/>
                <a:gd name="T80" fmla="*/ 2147483646 w 10000"/>
                <a:gd name="T81" fmla="*/ 2147483646 h 8000"/>
                <a:gd name="T82" fmla="*/ 2147483646 w 10000"/>
                <a:gd name="T83" fmla="*/ 2147483646 h 8000"/>
                <a:gd name="T84" fmla="*/ 2147483646 w 10000"/>
                <a:gd name="T85" fmla="*/ 2147483646 h 8000"/>
                <a:gd name="T86" fmla="*/ 2147483646 w 10000"/>
                <a:gd name="T87" fmla="*/ 2147483646 h 8000"/>
                <a:gd name="T88" fmla="*/ 2147483646 w 10000"/>
                <a:gd name="T89" fmla="*/ 2147483646 h 8000"/>
                <a:gd name="T90" fmla="*/ 2147483646 w 10000"/>
                <a:gd name="T91" fmla="*/ 2147483646 h 8000"/>
                <a:gd name="T92" fmla="*/ 2147483646 w 10000"/>
                <a:gd name="T93" fmla="*/ 2147483646 h 8000"/>
                <a:gd name="T94" fmla="*/ 2147483646 w 10000"/>
                <a:gd name="T95" fmla="*/ 2147483646 h 8000"/>
                <a:gd name="T96" fmla="*/ 2147483646 w 10000"/>
                <a:gd name="T97" fmla="*/ 2147483646 h 8000"/>
                <a:gd name="T98" fmla="*/ 0 w 10000"/>
                <a:gd name="T99" fmla="*/ 0 h 8000"/>
                <a:gd name="T100" fmla="*/ 0 w 10000"/>
                <a:gd name="T101" fmla="*/ 0 h 8000"/>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0" t="0" r="r" b="b"/>
              <a:pathLst>
                <a:path w="10000" h="8000">
                  <a:moveTo>
                    <a:pt x="0" y="0"/>
                  </a:moveTo>
                  <a:lnTo>
                    <a:pt x="0" y="7970"/>
                  </a:lnTo>
                  <a:lnTo>
                    <a:pt x="10000" y="8000"/>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5" name="Rectangle 14">
              <a:extLst>
                <a:ext uri="{FF2B5EF4-FFF2-40B4-BE49-F238E27FC236}">
                  <a16:creationId xmlns:a16="http://schemas.microsoft.com/office/drawing/2014/main" id="{827B16F1-B160-ED96-0FCC-2D8801746B55}"/>
                </a:ext>
              </a:extLst>
            </p:cNvPr>
            <p:cNvSpPr/>
            <p:nvPr/>
          </p:nvSpPr>
          <p:spPr bwMode="gray">
            <a:xfrm>
              <a:off x="6172200" y="401638"/>
              <a:ext cx="5595938" cy="6054725"/>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5">
              <a:extLst>
                <a:ext uri="{FF2B5EF4-FFF2-40B4-BE49-F238E27FC236}">
                  <a16:creationId xmlns:a16="http://schemas.microsoft.com/office/drawing/2014/main" id="{6FF44654-7393-7AF5-23A2-BC599FCBBE2C}"/>
                </a:ext>
              </a:extLst>
            </p:cNvPr>
            <p:cNvSpPr>
              <a:spLocks noEditPoints="1"/>
            </p:cNvSpPr>
            <p:nvPr/>
          </p:nvSpPr>
          <p:spPr bwMode="gray">
            <a:xfrm>
              <a:off x="0" y="1587"/>
              <a:ext cx="12192000" cy="6856413"/>
            </a:xfrm>
            <a:custGeom>
              <a:avLst/>
              <a:gdLst>
                <a:gd name="T0" fmla="*/ 0 w 15356"/>
                <a:gd name="T1" fmla="*/ 0 h 8638"/>
                <a:gd name="T2" fmla="*/ 0 w 15356"/>
                <a:gd name="T3" fmla="*/ 2147483646 h 8638"/>
                <a:gd name="T4" fmla="*/ 2147483646 w 15356"/>
                <a:gd name="T5" fmla="*/ 2147483646 h 8638"/>
                <a:gd name="T6" fmla="*/ 2147483646 w 15356"/>
                <a:gd name="T7" fmla="*/ 0 h 8638"/>
                <a:gd name="T8" fmla="*/ 0 w 15356"/>
                <a:gd name="T9" fmla="*/ 0 h 8638"/>
                <a:gd name="T10" fmla="*/ 2147483646 w 15356"/>
                <a:gd name="T11" fmla="*/ 2147483646 h 8638"/>
                <a:gd name="T12" fmla="*/ 2147483646 w 15356"/>
                <a:gd name="T13" fmla="*/ 2147483646 h 8638"/>
                <a:gd name="T14" fmla="*/ 2147483646 w 15356"/>
                <a:gd name="T15" fmla="*/ 2147483646 h 8638"/>
                <a:gd name="T16" fmla="*/ 2147483646 w 15356"/>
                <a:gd name="T17" fmla="*/ 2147483646 h 8638"/>
                <a:gd name="T18" fmla="*/ 2147483646 w 15356"/>
                <a:gd name="T19" fmla="*/ 2147483646 h 863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17" name="Rectangle 16">
            <a:extLst>
              <a:ext uri="{FF2B5EF4-FFF2-40B4-BE49-F238E27FC236}">
                <a16:creationId xmlns:a16="http://schemas.microsoft.com/office/drawing/2014/main" id="{4DA9CB6C-53A8-FDFA-DAE0-E3C6CAA63097}"/>
              </a:ext>
            </a:extLst>
          </p:cNvPr>
          <p:cNvSpPr/>
          <p:nvPr/>
        </p:nvSpPr>
        <p:spPr>
          <a:xfrm>
            <a:off x="10444163"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153907" y="1693332"/>
            <a:ext cx="3860259" cy="173566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2" y="1143000"/>
            <a:ext cx="3227192" cy="4572000"/>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GB" noProof="0"/>
              <a:t>Click icon to add picture</a:t>
            </a:r>
            <a:endParaRPr lang="en-US" noProof="0"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8" name="Date Placeholder 4">
            <a:extLst>
              <a:ext uri="{FF2B5EF4-FFF2-40B4-BE49-F238E27FC236}">
                <a16:creationId xmlns:a16="http://schemas.microsoft.com/office/drawing/2014/main" id="{A5DDFF3A-1134-C659-6B0D-5E277990D0DB}"/>
              </a:ext>
            </a:extLst>
          </p:cNvPr>
          <p:cNvSpPr>
            <a:spLocks noGrp="1"/>
          </p:cNvSpPr>
          <p:nvPr>
            <p:ph type="dt" sz="half" idx="10"/>
          </p:nvPr>
        </p:nvSpPr>
        <p:spPr/>
        <p:txBody>
          <a:bodyPr/>
          <a:lstStyle>
            <a:lvl1pPr>
              <a:defRPr/>
            </a:lvl1pPr>
          </a:lstStyle>
          <a:p>
            <a:pPr>
              <a:defRPr/>
            </a:pPr>
            <a:fld id="{246FD5A9-01F9-41B0-AC3E-1A118B879214}" type="datetimeFigureOut">
              <a:rPr lang="en-GB"/>
              <a:pPr>
                <a:defRPr/>
              </a:pPr>
              <a:t>10/11/2024</a:t>
            </a:fld>
            <a:endParaRPr lang="en-GB"/>
          </a:p>
        </p:txBody>
      </p:sp>
      <p:sp>
        <p:nvSpPr>
          <p:cNvPr id="19" name="Footer Placeholder 5">
            <a:extLst>
              <a:ext uri="{FF2B5EF4-FFF2-40B4-BE49-F238E27FC236}">
                <a16:creationId xmlns:a16="http://schemas.microsoft.com/office/drawing/2014/main" id="{8E7B7269-0582-6193-3479-2B8A80162B7A}"/>
              </a:ext>
            </a:extLst>
          </p:cNvPr>
          <p:cNvSpPr>
            <a:spLocks noGrp="1"/>
          </p:cNvSpPr>
          <p:nvPr>
            <p:ph type="ftr" sz="quarter" idx="11"/>
          </p:nvPr>
        </p:nvSpPr>
        <p:spPr/>
        <p:txBody>
          <a:bodyPr/>
          <a:lstStyle>
            <a:lvl1pPr>
              <a:defRPr/>
            </a:lvl1pPr>
          </a:lstStyle>
          <a:p>
            <a:pPr>
              <a:defRPr/>
            </a:pPr>
            <a:endParaRPr lang="en-GB"/>
          </a:p>
        </p:txBody>
      </p:sp>
      <p:sp>
        <p:nvSpPr>
          <p:cNvPr id="20" name="Slide Number Placeholder 6">
            <a:extLst>
              <a:ext uri="{FF2B5EF4-FFF2-40B4-BE49-F238E27FC236}">
                <a16:creationId xmlns:a16="http://schemas.microsoft.com/office/drawing/2014/main" id="{E236FB92-45C4-2334-F302-21669977FDB8}"/>
              </a:ext>
            </a:extLst>
          </p:cNvPr>
          <p:cNvSpPr>
            <a:spLocks noGrp="1"/>
          </p:cNvSpPr>
          <p:nvPr>
            <p:ph type="sldNum" sz="quarter" idx="12"/>
          </p:nvPr>
        </p:nvSpPr>
        <p:spPr/>
        <p:txBody>
          <a:bodyPr/>
          <a:lstStyle>
            <a:lvl1pPr>
              <a:defRPr/>
            </a:lvl1pPr>
          </a:lstStyle>
          <a:p>
            <a:pPr>
              <a:defRPr/>
            </a:pPr>
            <a:fld id="{FCE0C3DF-6061-402B-9C3D-E5AC36F8ABF4}" type="slidenum">
              <a:rPr lang="en-GB"/>
              <a:pPr>
                <a:defRPr/>
              </a:pPr>
              <a:t>‹#›</a:t>
            </a:fld>
            <a:endParaRPr lang="en-GB"/>
          </a:p>
        </p:txBody>
      </p:sp>
    </p:spTree>
    <p:extLst>
      <p:ext uri="{BB962C8B-B14F-4D97-AF65-F5344CB8AC3E}">
        <p14:creationId xmlns:p14="http://schemas.microsoft.com/office/powerpoint/2010/main" val="26370828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5" name="Group 6">
            <a:extLst>
              <a:ext uri="{FF2B5EF4-FFF2-40B4-BE49-F238E27FC236}">
                <a16:creationId xmlns:a16="http://schemas.microsoft.com/office/drawing/2014/main" id="{A807DF38-5CC6-6762-F6A2-7D8FD729D949}"/>
              </a:ext>
            </a:extLst>
          </p:cNvPr>
          <p:cNvGrpSpPr>
            <a:grpSpLocks/>
          </p:cNvGrpSpPr>
          <p:nvPr/>
        </p:nvGrpSpPr>
        <p:grpSpPr bwMode="auto">
          <a:xfrm>
            <a:off x="0" y="0"/>
            <a:ext cx="12192000" cy="6858000"/>
            <a:chOff x="0" y="0"/>
            <a:chExt cx="12192000" cy="6858000"/>
          </a:xfrm>
        </p:grpSpPr>
        <p:sp>
          <p:nvSpPr>
            <p:cNvPr id="6" name="Rectangle 5">
              <a:extLst>
                <a:ext uri="{FF2B5EF4-FFF2-40B4-BE49-F238E27FC236}">
                  <a16:creationId xmlns:a16="http://schemas.microsoft.com/office/drawing/2014/main" id="{5ED139E1-7474-DC76-44FF-18846B5F98B7}"/>
                </a:ext>
              </a:extLst>
            </p:cNvPr>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7" name="Oval 6">
              <a:extLst>
                <a:ext uri="{FF2B5EF4-FFF2-40B4-BE49-F238E27FC236}">
                  <a16:creationId xmlns:a16="http://schemas.microsoft.com/office/drawing/2014/main" id="{F84A75BF-8794-8269-41EE-E1057CB0D116}"/>
                </a:ext>
              </a:extLst>
            </p:cNvPr>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Oval 7">
              <a:extLst>
                <a:ext uri="{FF2B5EF4-FFF2-40B4-BE49-F238E27FC236}">
                  <a16:creationId xmlns:a16="http://schemas.microsoft.com/office/drawing/2014/main" id="{FEB69C3C-DA91-FEBB-6636-64BC58CA1CB6}"/>
                </a:ext>
              </a:extLst>
            </p:cNvPr>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Oval 8">
              <a:extLst>
                <a:ext uri="{FF2B5EF4-FFF2-40B4-BE49-F238E27FC236}">
                  <a16:creationId xmlns:a16="http://schemas.microsoft.com/office/drawing/2014/main" id="{BA49E0F9-66A4-BB73-12C7-69227BE6AA2D}"/>
                </a:ext>
              </a:extLst>
            </p:cNvPr>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a:extLst>
                <a:ext uri="{FF2B5EF4-FFF2-40B4-BE49-F238E27FC236}">
                  <a16:creationId xmlns:a16="http://schemas.microsoft.com/office/drawing/2014/main" id="{837775C2-C9F6-96D6-C8B9-DBED322FE40C}"/>
                </a:ext>
              </a:extLst>
            </p:cNvPr>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a:extLst>
                <a:ext uri="{FF2B5EF4-FFF2-40B4-BE49-F238E27FC236}">
                  <a16:creationId xmlns:a16="http://schemas.microsoft.com/office/drawing/2014/main" id="{B839FB6F-74EE-468E-C7A4-E9C9C87967C7}"/>
                </a:ext>
              </a:extLst>
            </p:cNvPr>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5F5F30F4-F20B-248C-C38F-F5DF2CEED997}"/>
                </a:ext>
              </a:extLst>
            </p:cNvPr>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a:extLst>
                <a:ext uri="{FF2B5EF4-FFF2-40B4-BE49-F238E27FC236}">
                  <a16:creationId xmlns:a16="http://schemas.microsoft.com/office/drawing/2014/main" id="{6BC317D0-E518-F6D5-1BE0-58051C349266}"/>
                </a:ext>
              </a:extLst>
            </p:cNvPr>
            <p:cNvSpPr>
              <a:spLocks/>
            </p:cNvSpPr>
            <p:nvPr/>
          </p:nvSpPr>
          <p:spPr bwMode="gray">
            <a:xfrm rot="10800000">
              <a:off x="459506" y="321130"/>
              <a:ext cx="11277600" cy="4533900"/>
            </a:xfrm>
            <a:custGeom>
              <a:avLst/>
              <a:gdLst>
                <a:gd name="T0" fmla="*/ 0 w 7104"/>
                <a:gd name="T1" fmla="*/ 0 h 2856"/>
                <a:gd name="T2" fmla="*/ 0 w 7104"/>
                <a:gd name="T3" fmla="*/ 2147483646 h 2856"/>
                <a:gd name="T4" fmla="*/ 2147483646 w 7104"/>
                <a:gd name="T5" fmla="*/ 2147483646 h 2856"/>
                <a:gd name="T6" fmla="*/ 2147483646 w 7104"/>
                <a:gd name="T7" fmla="*/ 2147483646 h 2856"/>
                <a:gd name="T8" fmla="*/ 2147483646 w 7104"/>
                <a:gd name="T9" fmla="*/ 2147483646 h 2856"/>
                <a:gd name="T10" fmla="*/ 2147483646 w 7104"/>
                <a:gd name="T11" fmla="*/ 2147483646 h 2856"/>
                <a:gd name="T12" fmla="*/ 2147483646 w 7104"/>
                <a:gd name="T13" fmla="*/ 2147483646 h 2856"/>
                <a:gd name="T14" fmla="*/ 2147483646 w 7104"/>
                <a:gd name="T15" fmla="*/ 2147483646 h 2856"/>
                <a:gd name="T16" fmla="*/ 2147483646 w 7104"/>
                <a:gd name="T17" fmla="*/ 2147483646 h 2856"/>
                <a:gd name="T18" fmla="*/ 2147483646 w 7104"/>
                <a:gd name="T19" fmla="*/ 2147483646 h 2856"/>
                <a:gd name="T20" fmla="*/ 2147483646 w 7104"/>
                <a:gd name="T21" fmla="*/ 2147483646 h 2856"/>
                <a:gd name="T22" fmla="*/ 2147483646 w 7104"/>
                <a:gd name="T23" fmla="*/ 2147483646 h 2856"/>
                <a:gd name="T24" fmla="*/ 2147483646 w 7104"/>
                <a:gd name="T25" fmla="*/ 2147483646 h 2856"/>
                <a:gd name="T26" fmla="*/ 2147483646 w 7104"/>
                <a:gd name="T27" fmla="*/ 2147483646 h 2856"/>
                <a:gd name="T28" fmla="*/ 2147483646 w 7104"/>
                <a:gd name="T29" fmla="*/ 2147483646 h 2856"/>
                <a:gd name="T30" fmla="*/ 2147483646 w 7104"/>
                <a:gd name="T31" fmla="*/ 2147483646 h 2856"/>
                <a:gd name="T32" fmla="*/ 2147483646 w 7104"/>
                <a:gd name="T33" fmla="*/ 2147483646 h 2856"/>
                <a:gd name="T34" fmla="*/ 2147483646 w 7104"/>
                <a:gd name="T35" fmla="*/ 2147483646 h 2856"/>
                <a:gd name="T36" fmla="*/ 2147483646 w 7104"/>
                <a:gd name="T37" fmla="*/ 2147483646 h 2856"/>
                <a:gd name="T38" fmla="*/ 2147483646 w 7104"/>
                <a:gd name="T39" fmla="*/ 2147483646 h 2856"/>
                <a:gd name="T40" fmla="*/ 2147483646 w 7104"/>
                <a:gd name="T41" fmla="*/ 2147483646 h 2856"/>
                <a:gd name="T42" fmla="*/ 2147483646 w 7104"/>
                <a:gd name="T43" fmla="*/ 2147483646 h 2856"/>
                <a:gd name="T44" fmla="*/ 2147483646 w 7104"/>
                <a:gd name="T45" fmla="*/ 2147483646 h 2856"/>
                <a:gd name="T46" fmla="*/ 2147483646 w 7104"/>
                <a:gd name="T47" fmla="*/ 2147483646 h 2856"/>
                <a:gd name="T48" fmla="*/ 2147483646 w 7104"/>
                <a:gd name="T49" fmla="*/ 2147483646 h 2856"/>
                <a:gd name="T50" fmla="*/ 2147483646 w 7104"/>
                <a:gd name="T51" fmla="*/ 2147483646 h 2856"/>
                <a:gd name="T52" fmla="*/ 2147483646 w 7104"/>
                <a:gd name="T53" fmla="*/ 2147483646 h 2856"/>
                <a:gd name="T54" fmla="*/ 2147483646 w 7104"/>
                <a:gd name="T55" fmla="*/ 2147483646 h 2856"/>
                <a:gd name="T56" fmla="*/ 2147483646 w 7104"/>
                <a:gd name="T57" fmla="*/ 2147483646 h 2856"/>
                <a:gd name="T58" fmla="*/ 2147483646 w 7104"/>
                <a:gd name="T59" fmla="*/ 2147483646 h 2856"/>
                <a:gd name="T60" fmla="*/ 2147483646 w 7104"/>
                <a:gd name="T61" fmla="*/ 2147483646 h 2856"/>
                <a:gd name="T62" fmla="*/ 2147483646 w 7104"/>
                <a:gd name="T63" fmla="*/ 2147483646 h 2856"/>
                <a:gd name="T64" fmla="*/ 2147483646 w 7104"/>
                <a:gd name="T65" fmla="*/ 2147483646 h 2856"/>
                <a:gd name="T66" fmla="*/ 2147483646 w 7104"/>
                <a:gd name="T67" fmla="*/ 2147483646 h 2856"/>
                <a:gd name="T68" fmla="*/ 2147483646 w 7104"/>
                <a:gd name="T69" fmla="*/ 2147483646 h 2856"/>
                <a:gd name="T70" fmla="*/ 2147483646 w 7104"/>
                <a:gd name="T71" fmla="*/ 2147483646 h 2856"/>
                <a:gd name="T72" fmla="*/ 2147483646 w 7104"/>
                <a:gd name="T73" fmla="*/ 2147483646 h 2856"/>
                <a:gd name="T74" fmla="*/ 2147483646 w 7104"/>
                <a:gd name="T75" fmla="*/ 2147483646 h 2856"/>
                <a:gd name="T76" fmla="*/ 2147483646 w 7104"/>
                <a:gd name="T77" fmla="*/ 2147483646 h 2856"/>
                <a:gd name="T78" fmla="*/ 2147483646 w 7104"/>
                <a:gd name="T79" fmla="*/ 2147483646 h 2856"/>
                <a:gd name="T80" fmla="*/ 2147483646 w 7104"/>
                <a:gd name="T81" fmla="*/ 2147483646 h 2856"/>
                <a:gd name="T82" fmla="*/ 2147483646 w 7104"/>
                <a:gd name="T83" fmla="*/ 2147483646 h 2856"/>
                <a:gd name="T84" fmla="*/ 2147483646 w 7104"/>
                <a:gd name="T85" fmla="*/ 2147483646 h 2856"/>
                <a:gd name="T86" fmla="*/ 2147483646 w 7104"/>
                <a:gd name="T87" fmla="*/ 2147483646 h 2856"/>
                <a:gd name="T88" fmla="*/ 2147483646 w 7104"/>
                <a:gd name="T89" fmla="*/ 2147483646 h 2856"/>
                <a:gd name="T90" fmla="*/ 2147483646 w 7104"/>
                <a:gd name="T91" fmla="*/ 2147483646 h 2856"/>
                <a:gd name="T92" fmla="*/ 2147483646 w 7104"/>
                <a:gd name="T93" fmla="*/ 2147483646 h 2856"/>
                <a:gd name="T94" fmla="*/ 2147483646 w 7104"/>
                <a:gd name="T95" fmla="*/ 2147483646 h 2856"/>
                <a:gd name="T96" fmla="*/ 2147483646 w 7104"/>
                <a:gd name="T97" fmla="*/ 2147483646 h 2856"/>
                <a:gd name="T98" fmla="*/ 0 w 7104"/>
                <a:gd name="T99" fmla="*/ 0 h 2856"/>
                <a:gd name="T100" fmla="*/ 0 w 7104"/>
                <a:gd name="T101" fmla="*/ 0 h 285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0" t="0" r="r" b="b"/>
              <a:pathLst>
                <a:path w="7104" h="2856">
                  <a:moveTo>
                    <a:pt x="0" y="0"/>
                  </a:moveTo>
                  <a:lnTo>
                    <a:pt x="0" y="2856"/>
                  </a:lnTo>
                  <a:lnTo>
                    <a:pt x="7104" y="2856"/>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4" name="Freeform 5">
              <a:extLst>
                <a:ext uri="{FF2B5EF4-FFF2-40B4-BE49-F238E27FC236}">
                  <a16:creationId xmlns:a16="http://schemas.microsoft.com/office/drawing/2014/main" id="{79945023-9E27-B9FE-54E9-904B7C9439CE}"/>
                </a:ext>
              </a:extLst>
            </p:cNvPr>
            <p:cNvSpPr>
              <a:spLocks/>
            </p:cNvSpPr>
            <p:nvPr/>
          </p:nvSpPr>
          <p:spPr bwMode="gray">
            <a:xfrm rot="10371525">
              <a:off x="263767" y="4438254"/>
              <a:ext cx="3299407" cy="440924"/>
            </a:xfrm>
            <a:custGeom>
              <a:avLst/>
              <a:gdLst>
                <a:gd name="T0" fmla="*/ 2147483646 w 10000"/>
                <a:gd name="T1" fmla="*/ 2147483646 h 5291"/>
                <a:gd name="T2" fmla="*/ 2147483646 w 10000"/>
                <a:gd name="T3" fmla="*/ 2147483646 h 5291"/>
                <a:gd name="T4" fmla="*/ 2147483646 w 10000"/>
                <a:gd name="T5" fmla="*/ 0 h 5291"/>
                <a:gd name="T6" fmla="*/ 2147483646 w 10000"/>
                <a:gd name="T7" fmla="*/ 0 h 5291"/>
                <a:gd name="T8" fmla="*/ 2147483646 w 10000"/>
                <a:gd name="T9" fmla="*/ 2147483646 h 5291"/>
                <a:gd name="T10" fmla="*/ 2147483646 w 10000"/>
                <a:gd name="T11" fmla="*/ 2147483646 h 5291"/>
                <a:gd name="T12" fmla="*/ 2147483646 w 10000"/>
                <a:gd name="T13" fmla="*/ 2147483646 h 5291"/>
                <a:gd name="T14" fmla="*/ 2147483646 w 10000"/>
                <a:gd name="T15" fmla="*/ 2147483646 h 5291"/>
                <a:gd name="T16" fmla="*/ 2147483646 w 10000"/>
                <a:gd name="T17" fmla="*/ 2147483646 h 5291"/>
                <a:gd name="T18" fmla="*/ 2147483646 w 10000"/>
                <a:gd name="T19" fmla="*/ 2147483646 h 5291"/>
                <a:gd name="T20" fmla="*/ 2147483646 w 10000"/>
                <a:gd name="T21" fmla="*/ 2147483646 h 5291"/>
                <a:gd name="T22" fmla="*/ 2147483646 w 10000"/>
                <a:gd name="T23" fmla="*/ 2147483646 h 5291"/>
                <a:gd name="T24" fmla="*/ 2147483646 w 10000"/>
                <a:gd name="T25" fmla="*/ 2147483646 h 5291"/>
                <a:gd name="T26" fmla="*/ 2147483646 w 10000"/>
                <a:gd name="T27" fmla="*/ 2147483646 h 5291"/>
                <a:gd name="T28" fmla="*/ 2147483646 w 10000"/>
                <a:gd name="T29" fmla="*/ 2147483646 h 5291"/>
                <a:gd name="T30" fmla="*/ 2147483646 w 10000"/>
                <a:gd name="T31" fmla="*/ 2147483646 h 5291"/>
                <a:gd name="T32" fmla="*/ 2147483646 w 10000"/>
                <a:gd name="T33" fmla="*/ 2147483646 h 5291"/>
                <a:gd name="T34" fmla="*/ 2147483646 w 10000"/>
                <a:gd name="T35" fmla="*/ 2147483646 h 5291"/>
                <a:gd name="T36" fmla="*/ 2147483646 w 10000"/>
                <a:gd name="T37" fmla="*/ 2147483646 h 5291"/>
                <a:gd name="T38" fmla="*/ 2147483646 w 10000"/>
                <a:gd name="T39" fmla="*/ 2147483646 h 5291"/>
                <a:gd name="T40" fmla="*/ 2147483646 w 10000"/>
                <a:gd name="T41" fmla="*/ 2147483646 h 5291"/>
                <a:gd name="T42" fmla="*/ 2147483646 w 10000"/>
                <a:gd name="T43" fmla="*/ 2147483646 h 5291"/>
                <a:gd name="T44" fmla="*/ 2147483646 w 10000"/>
                <a:gd name="T45" fmla="*/ 2147483646 h 5291"/>
                <a:gd name="T46" fmla="*/ 2147483646 w 10000"/>
                <a:gd name="T47" fmla="*/ 2147483646 h 5291"/>
                <a:gd name="T48" fmla="*/ 2147483646 w 10000"/>
                <a:gd name="T49" fmla="*/ 2147483646 h 5291"/>
                <a:gd name="T50" fmla="*/ 2147483646 w 10000"/>
                <a:gd name="T51" fmla="*/ 2147483646 h 5291"/>
                <a:gd name="T52" fmla="*/ 2147483646 w 10000"/>
                <a:gd name="T53" fmla="*/ 2147483646 h 5291"/>
                <a:gd name="T54" fmla="*/ 2147483646 w 10000"/>
                <a:gd name="T55" fmla="*/ 2147483646 h 5291"/>
                <a:gd name="T56" fmla="*/ 2147483646 w 10000"/>
                <a:gd name="T57" fmla="*/ 2147483646 h 5291"/>
                <a:gd name="T58" fmla="*/ 2147483646 w 10000"/>
                <a:gd name="T59" fmla="*/ 2147483646 h 5291"/>
                <a:gd name="T60" fmla="*/ 2147483646 w 10000"/>
                <a:gd name="T61" fmla="*/ 2147483646 h 5291"/>
                <a:gd name="T62" fmla="*/ 2147483646 w 10000"/>
                <a:gd name="T63" fmla="*/ 2147483646 h 5291"/>
                <a:gd name="T64" fmla="*/ 2147483646 w 10000"/>
                <a:gd name="T65" fmla="*/ 2147483646 h 5291"/>
                <a:gd name="T66" fmla="*/ 2147483646 w 10000"/>
                <a:gd name="T67" fmla="*/ 2147483646 h 5291"/>
                <a:gd name="T68" fmla="*/ 0 w 10000"/>
                <a:gd name="T69" fmla="*/ 2147483646 h 5291"/>
                <a:gd name="T70" fmla="*/ 2147483646 w 10000"/>
                <a:gd name="T71" fmla="*/ 2147483646 h 5291"/>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10000" h="5291">
                  <a:moveTo>
                    <a:pt x="85" y="2532"/>
                  </a:moveTo>
                  <a:cubicBezTo>
                    <a:pt x="1736" y="3911"/>
                    <a:pt x="7524" y="5298"/>
                    <a:pt x="9958" y="5291"/>
                  </a:cubicBezTo>
                  <a:cubicBezTo>
                    <a:pt x="9989" y="1958"/>
                    <a:pt x="9969" y="3333"/>
                    <a:pt x="10000" y="0"/>
                  </a:cubicBez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5" name="Freeform 5">
              <a:extLst>
                <a:ext uri="{FF2B5EF4-FFF2-40B4-BE49-F238E27FC236}">
                  <a16:creationId xmlns:a16="http://schemas.microsoft.com/office/drawing/2014/main" id="{0F31C43D-DD9A-BF1C-4375-C6A90FA5AF7C}"/>
                </a:ext>
              </a:extLst>
            </p:cNvPr>
            <p:cNvSpPr>
              <a:spLocks noEditPoints="1"/>
            </p:cNvSpPr>
            <p:nvPr/>
          </p:nvSpPr>
          <p:spPr bwMode="gray">
            <a:xfrm>
              <a:off x="0" y="1587"/>
              <a:ext cx="12192000" cy="6856413"/>
            </a:xfrm>
            <a:custGeom>
              <a:avLst/>
              <a:gdLst>
                <a:gd name="T0" fmla="*/ 0 w 15356"/>
                <a:gd name="T1" fmla="*/ 0 h 8638"/>
                <a:gd name="T2" fmla="*/ 0 w 15356"/>
                <a:gd name="T3" fmla="*/ 2147483646 h 8638"/>
                <a:gd name="T4" fmla="*/ 2147483646 w 15356"/>
                <a:gd name="T5" fmla="*/ 2147483646 h 8638"/>
                <a:gd name="T6" fmla="*/ 2147483646 w 15356"/>
                <a:gd name="T7" fmla="*/ 0 h 8638"/>
                <a:gd name="T8" fmla="*/ 0 w 15356"/>
                <a:gd name="T9" fmla="*/ 0 h 8638"/>
                <a:gd name="T10" fmla="*/ 2147483646 w 15356"/>
                <a:gd name="T11" fmla="*/ 2147483646 h 8638"/>
                <a:gd name="T12" fmla="*/ 2147483646 w 15356"/>
                <a:gd name="T13" fmla="*/ 2147483646 h 8638"/>
                <a:gd name="T14" fmla="*/ 2147483646 w 15356"/>
                <a:gd name="T15" fmla="*/ 2147483646 h 8638"/>
                <a:gd name="T16" fmla="*/ 2147483646 w 15356"/>
                <a:gd name="T17" fmla="*/ 2147483646 h 8638"/>
                <a:gd name="T18" fmla="*/ 2147483646 w 15356"/>
                <a:gd name="T19" fmla="*/ 2147483646 h 863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16" name="Rectangle 15">
            <a:extLst>
              <a:ext uri="{FF2B5EF4-FFF2-40B4-BE49-F238E27FC236}">
                <a16:creationId xmlns:a16="http://schemas.microsoft.com/office/drawing/2014/main" id="{A0F2DBD9-3CE8-E1E1-2896-7D3AB2D0E4D7}"/>
              </a:ext>
            </a:extLst>
          </p:cNvPr>
          <p:cNvSpPr/>
          <p:nvPr/>
        </p:nvSpPr>
        <p:spPr>
          <a:xfrm>
            <a:off x="10444163"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154956" y="4965945"/>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GB" noProof="0"/>
              <a:t>Click icon to add picture</a:t>
            </a:r>
            <a:endParaRPr lang="en-US" noProof="0" dirty="0"/>
          </a:p>
        </p:txBody>
      </p:sp>
      <p:sp>
        <p:nvSpPr>
          <p:cNvPr id="4" name="Text Placeholder 3"/>
          <p:cNvSpPr>
            <a:spLocks noGrp="1"/>
          </p:cNvSpPr>
          <p:nvPr>
            <p:ph type="body" sz="half" idx="2"/>
          </p:nvPr>
        </p:nvSpPr>
        <p:spPr bwMode="gray">
          <a:xfrm>
            <a:off x="1154956" y="5532683"/>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7" name="Date Placeholder 4">
            <a:extLst>
              <a:ext uri="{FF2B5EF4-FFF2-40B4-BE49-F238E27FC236}">
                <a16:creationId xmlns:a16="http://schemas.microsoft.com/office/drawing/2014/main" id="{DEE99CAC-BD7A-B697-D36F-3F6B17C11C9F}"/>
              </a:ext>
            </a:extLst>
          </p:cNvPr>
          <p:cNvSpPr>
            <a:spLocks noGrp="1"/>
          </p:cNvSpPr>
          <p:nvPr>
            <p:ph type="dt" sz="half" idx="10"/>
          </p:nvPr>
        </p:nvSpPr>
        <p:spPr/>
        <p:txBody>
          <a:bodyPr/>
          <a:lstStyle>
            <a:lvl1pPr>
              <a:defRPr/>
            </a:lvl1pPr>
          </a:lstStyle>
          <a:p>
            <a:pPr>
              <a:defRPr/>
            </a:pPr>
            <a:fld id="{D0761EAE-45CA-4B1D-90D9-A7994E572276}" type="datetimeFigureOut">
              <a:rPr lang="en-GB"/>
              <a:pPr>
                <a:defRPr/>
              </a:pPr>
              <a:t>10/11/2024</a:t>
            </a:fld>
            <a:endParaRPr lang="en-GB"/>
          </a:p>
        </p:txBody>
      </p:sp>
      <p:sp>
        <p:nvSpPr>
          <p:cNvPr id="18" name="Footer Placeholder 5">
            <a:extLst>
              <a:ext uri="{FF2B5EF4-FFF2-40B4-BE49-F238E27FC236}">
                <a16:creationId xmlns:a16="http://schemas.microsoft.com/office/drawing/2014/main" id="{54868E41-1329-9E9F-4CD5-63A36D6C1E94}"/>
              </a:ext>
            </a:extLst>
          </p:cNvPr>
          <p:cNvSpPr>
            <a:spLocks noGrp="1"/>
          </p:cNvSpPr>
          <p:nvPr>
            <p:ph type="ftr" sz="quarter" idx="11"/>
          </p:nvPr>
        </p:nvSpPr>
        <p:spPr/>
        <p:txBody>
          <a:bodyPr/>
          <a:lstStyle>
            <a:lvl1pPr>
              <a:defRPr/>
            </a:lvl1pPr>
          </a:lstStyle>
          <a:p>
            <a:pPr>
              <a:defRPr/>
            </a:pPr>
            <a:endParaRPr lang="en-GB"/>
          </a:p>
        </p:txBody>
      </p:sp>
      <p:sp>
        <p:nvSpPr>
          <p:cNvPr id="19" name="Slide Number Placeholder 6">
            <a:extLst>
              <a:ext uri="{FF2B5EF4-FFF2-40B4-BE49-F238E27FC236}">
                <a16:creationId xmlns:a16="http://schemas.microsoft.com/office/drawing/2014/main" id="{1D02733E-9DAF-9BC3-BA1C-9351D3B9E8F4}"/>
              </a:ext>
            </a:extLst>
          </p:cNvPr>
          <p:cNvSpPr>
            <a:spLocks noGrp="1"/>
          </p:cNvSpPr>
          <p:nvPr>
            <p:ph type="sldNum" sz="quarter" idx="12"/>
          </p:nvPr>
        </p:nvSpPr>
        <p:spPr/>
        <p:txBody>
          <a:bodyPr/>
          <a:lstStyle>
            <a:lvl1pPr>
              <a:defRPr/>
            </a:lvl1pPr>
          </a:lstStyle>
          <a:p>
            <a:pPr>
              <a:defRPr/>
            </a:pPr>
            <a:fld id="{EEBA2E0E-3094-45DD-A170-8FBF4C18A540}" type="slidenum">
              <a:rPr lang="en-GB"/>
              <a:pPr>
                <a:defRPr/>
              </a:pPr>
              <a:t>‹#›</a:t>
            </a:fld>
            <a:endParaRPr lang="en-GB"/>
          </a:p>
        </p:txBody>
      </p:sp>
    </p:spTree>
    <p:extLst>
      <p:ext uri="{BB962C8B-B14F-4D97-AF65-F5344CB8AC3E}">
        <p14:creationId xmlns:p14="http://schemas.microsoft.com/office/powerpoint/2010/main" val="11287022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grpSp>
        <p:nvGrpSpPr>
          <p:cNvPr id="3" name="Group 6">
            <a:extLst>
              <a:ext uri="{FF2B5EF4-FFF2-40B4-BE49-F238E27FC236}">
                <a16:creationId xmlns:a16="http://schemas.microsoft.com/office/drawing/2014/main" id="{FF84EFE1-64EF-4542-C214-860619BEAA2D}"/>
              </a:ext>
            </a:extLst>
          </p:cNvPr>
          <p:cNvGrpSpPr>
            <a:grpSpLocks/>
          </p:cNvGrpSpPr>
          <p:nvPr/>
        </p:nvGrpSpPr>
        <p:grpSpPr bwMode="auto">
          <a:xfrm>
            <a:off x="0" y="0"/>
            <a:ext cx="12192000" cy="6858000"/>
            <a:chOff x="0" y="0"/>
            <a:chExt cx="12192000" cy="6858000"/>
          </a:xfrm>
        </p:grpSpPr>
        <p:sp>
          <p:nvSpPr>
            <p:cNvPr id="4" name="Rectangle 3">
              <a:extLst>
                <a:ext uri="{FF2B5EF4-FFF2-40B4-BE49-F238E27FC236}">
                  <a16:creationId xmlns:a16="http://schemas.microsoft.com/office/drawing/2014/main" id="{2F9CBD4F-1578-9725-24B9-1D5E66727459}"/>
                </a:ext>
              </a:extLst>
            </p:cNvPr>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5" name="Oval 4">
              <a:extLst>
                <a:ext uri="{FF2B5EF4-FFF2-40B4-BE49-F238E27FC236}">
                  <a16:creationId xmlns:a16="http://schemas.microsoft.com/office/drawing/2014/main" id="{A16D5AA3-1D30-4F22-1CFF-CB6F6A7C5339}"/>
                </a:ext>
              </a:extLst>
            </p:cNvPr>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 name="Oval 5">
              <a:extLst>
                <a:ext uri="{FF2B5EF4-FFF2-40B4-BE49-F238E27FC236}">
                  <a16:creationId xmlns:a16="http://schemas.microsoft.com/office/drawing/2014/main" id="{7309293F-2C5C-5BAF-79B9-11062AFD41D9}"/>
                </a:ext>
              </a:extLst>
            </p:cNvPr>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Oval 6">
              <a:extLst>
                <a:ext uri="{FF2B5EF4-FFF2-40B4-BE49-F238E27FC236}">
                  <a16:creationId xmlns:a16="http://schemas.microsoft.com/office/drawing/2014/main" id="{E022BA1D-2C29-BD3F-AB36-ADE71D6917ED}"/>
                </a:ext>
              </a:extLst>
            </p:cNvPr>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Oval 8">
              <a:extLst>
                <a:ext uri="{FF2B5EF4-FFF2-40B4-BE49-F238E27FC236}">
                  <a16:creationId xmlns:a16="http://schemas.microsoft.com/office/drawing/2014/main" id="{A30D1951-69C7-2127-3DF9-B2904D33D526}"/>
                </a:ext>
              </a:extLst>
            </p:cNvPr>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a:extLst>
                <a:ext uri="{FF2B5EF4-FFF2-40B4-BE49-F238E27FC236}">
                  <a16:creationId xmlns:a16="http://schemas.microsoft.com/office/drawing/2014/main" id="{4C1C14F0-4D21-1DBA-3C9E-B7A93B9061F3}"/>
                </a:ext>
              </a:extLst>
            </p:cNvPr>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a:extLst>
                <a:ext uri="{FF2B5EF4-FFF2-40B4-BE49-F238E27FC236}">
                  <a16:creationId xmlns:a16="http://schemas.microsoft.com/office/drawing/2014/main" id="{8C8AA567-9E99-7D81-E143-BF1D41E031F6}"/>
                </a:ext>
              </a:extLst>
            </p:cNvPr>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a:extLst>
                <a:ext uri="{FF2B5EF4-FFF2-40B4-BE49-F238E27FC236}">
                  <a16:creationId xmlns:a16="http://schemas.microsoft.com/office/drawing/2014/main" id="{6902B444-A440-F108-25DC-C695E3A228F5}"/>
                </a:ext>
              </a:extLst>
            </p:cNvPr>
            <p:cNvSpPr>
              <a:spLocks/>
            </p:cNvSpPr>
            <p:nvPr/>
          </p:nvSpPr>
          <p:spPr bwMode="gray">
            <a:xfrm>
              <a:off x="455612" y="2801319"/>
              <a:ext cx="11277600" cy="3602637"/>
            </a:xfrm>
            <a:custGeom>
              <a:avLst/>
              <a:gdLst>
                <a:gd name="T0" fmla="*/ 0 w 10000"/>
                <a:gd name="T1" fmla="*/ 0 h 7946"/>
                <a:gd name="T2" fmla="*/ 0 w 10000"/>
                <a:gd name="T3" fmla="*/ 2147483646 h 7946"/>
                <a:gd name="T4" fmla="*/ 2147483646 w 10000"/>
                <a:gd name="T5" fmla="*/ 2147483646 h 7946"/>
                <a:gd name="T6" fmla="*/ 2147483646 w 10000"/>
                <a:gd name="T7" fmla="*/ 2147483646 h 7946"/>
                <a:gd name="T8" fmla="*/ 2147483646 w 10000"/>
                <a:gd name="T9" fmla="*/ 2147483646 h 7946"/>
                <a:gd name="T10" fmla="*/ 2147483646 w 10000"/>
                <a:gd name="T11" fmla="*/ 2147483646 h 7946"/>
                <a:gd name="T12" fmla="*/ 2147483646 w 10000"/>
                <a:gd name="T13" fmla="*/ 2147483646 h 7946"/>
                <a:gd name="T14" fmla="*/ 2147483646 w 10000"/>
                <a:gd name="T15" fmla="*/ 2147483646 h 7946"/>
                <a:gd name="T16" fmla="*/ 2147483646 w 10000"/>
                <a:gd name="T17" fmla="*/ 2147483646 h 7946"/>
                <a:gd name="T18" fmla="*/ 2147483646 w 10000"/>
                <a:gd name="T19" fmla="*/ 2147483646 h 7946"/>
                <a:gd name="T20" fmla="*/ 2147483646 w 10000"/>
                <a:gd name="T21" fmla="*/ 2147483646 h 7946"/>
                <a:gd name="T22" fmla="*/ 2147483646 w 10000"/>
                <a:gd name="T23" fmla="*/ 2147483646 h 7946"/>
                <a:gd name="T24" fmla="*/ 2147483646 w 10000"/>
                <a:gd name="T25" fmla="*/ 2147483646 h 7946"/>
                <a:gd name="T26" fmla="*/ 2147483646 w 10000"/>
                <a:gd name="T27" fmla="*/ 2147483646 h 7946"/>
                <a:gd name="T28" fmla="*/ 2147483646 w 10000"/>
                <a:gd name="T29" fmla="*/ 2147483646 h 7946"/>
                <a:gd name="T30" fmla="*/ 2147483646 w 10000"/>
                <a:gd name="T31" fmla="*/ 2147483646 h 7946"/>
                <a:gd name="T32" fmla="*/ 2147483646 w 10000"/>
                <a:gd name="T33" fmla="*/ 2147483646 h 7946"/>
                <a:gd name="T34" fmla="*/ 2147483646 w 10000"/>
                <a:gd name="T35" fmla="*/ 2147483646 h 7946"/>
                <a:gd name="T36" fmla="*/ 2147483646 w 10000"/>
                <a:gd name="T37" fmla="*/ 2147483646 h 7946"/>
                <a:gd name="T38" fmla="*/ 2147483646 w 10000"/>
                <a:gd name="T39" fmla="*/ 2147483646 h 7946"/>
                <a:gd name="T40" fmla="*/ 2147483646 w 10000"/>
                <a:gd name="T41" fmla="*/ 2147483646 h 7946"/>
                <a:gd name="T42" fmla="*/ 2147483646 w 10000"/>
                <a:gd name="T43" fmla="*/ 2147483646 h 7946"/>
                <a:gd name="T44" fmla="*/ 2147483646 w 10000"/>
                <a:gd name="T45" fmla="*/ 2147483646 h 7946"/>
                <a:gd name="T46" fmla="*/ 2147483646 w 10000"/>
                <a:gd name="T47" fmla="*/ 2147483646 h 7946"/>
                <a:gd name="T48" fmla="*/ 2147483646 w 10000"/>
                <a:gd name="T49" fmla="*/ 2147483646 h 7946"/>
                <a:gd name="T50" fmla="*/ 2147483646 w 10000"/>
                <a:gd name="T51" fmla="*/ 2147483646 h 7946"/>
                <a:gd name="T52" fmla="*/ 2147483646 w 10000"/>
                <a:gd name="T53" fmla="*/ 2147483646 h 7946"/>
                <a:gd name="T54" fmla="*/ 2147483646 w 10000"/>
                <a:gd name="T55" fmla="*/ 2147483646 h 7946"/>
                <a:gd name="T56" fmla="*/ 2147483646 w 10000"/>
                <a:gd name="T57" fmla="*/ 2147483646 h 7946"/>
                <a:gd name="T58" fmla="*/ 2147483646 w 10000"/>
                <a:gd name="T59" fmla="*/ 2147483646 h 7946"/>
                <a:gd name="T60" fmla="*/ 2147483646 w 10000"/>
                <a:gd name="T61" fmla="*/ 2147483646 h 7946"/>
                <a:gd name="T62" fmla="*/ 2147483646 w 10000"/>
                <a:gd name="T63" fmla="*/ 2147483646 h 7946"/>
                <a:gd name="T64" fmla="*/ 2147483646 w 10000"/>
                <a:gd name="T65" fmla="*/ 2147483646 h 7946"/>
                <a:gd name="T66" fmla="*/ 2147483646 w 10000"/>
                <a:gd name="T67" fmla="*/ 2147483646 h 7946"/>
                <a:gd name="T68" fmla="*/ 2147483646 w 10000"/>
                <a:gd name="T69" fmla="*/ 2147483646 h 7946"/>
                <a:gd name="T70" fmla="*/ 2147483646 w 10000"/>
                <a:gd name="T71" fmla="*/ 2147483646 h 7946"/>
                <a:gd name="T72" fmla="*/ 2147483646 w 10000"/>
                <a:gd name="T73" fmla="*/ 2147483646 h 7946"/>
                <a:gd name="T74" fmla="*/ 2147483646 w 10000"/>
                <a:gd name="T75" fmla="*/ 2147483646 h 7946"/>
                <a:gd name="T76" fmla="*/ 2147483646 w 10000"/>
                <a:gd name="T77" fmla="*/ 2147483646 h 7946"/>
                <a:gd name="T78" fmla="*/ 2147483646 w 10000"/>
                <a:gd name="T79" fmla="*/ 2147483646 h 7946"/>
                <a:gd name="T80" fmla="*/ 2147483646 w 10000"/>
                <a:gd name="T81" fmla="*/ 2147483646 h 7946"/>
                <a:gd name="T82" fmla="*/ 2147483646 w 10000"/>
                <a:gd name="T83" fmla="*/ 2147483646 h 7946"/>
                <a:gd name="T84" fmla="*/ 2147483646 w 10000"/>
                <a:gd name="T85" fmla="*/ 2147483646 h 7946"/>
                <a:gd name="T86" fmla="*/ 2147483646 w 10000"/>
                <a:gd name="T87" fmla="*/ 2147483646 h 7946"/>
                <a:gd name="T88" fmla="*/ 2147483646 w 10000"/>
                <a:gd name="T89" fmla="*/ 2147483646 h 7946"/>
                <a:gd name="T90" fmla="*/ 2147483646 w 10000"/>
                <a:gd name="T91" fmla="*/ 2147483646 h 7946"/>
                <a:gd name="T92" fmla="*/ 2147483646 w 10000"/>
                <a:gd name="T93" fmla="*/ 2147483646 h 7946"/>
                <a:gd name="T94" fmla="*/ 2147483646 w 10000"/>
                <a:gd name="T95" fmla="*/ 2147483646 h 7946"/>
                <a:gd name="T96" fmla="*/ 2147483646 w 10000"/>
                <a:gd name="T97" fmla="*/ 2147483646 h 7946"/>
                <a:gd name="T98" fmla="*/ 0 w 10000"/>
                <a:gd name="T99" fmla="*/ 0 h 7946"/>
                <a:gd name="T100" fmla="*/ 0 w 10000"/>
                <a:gd name="T101" fmla="*/ 0 h 794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0" t="0" r="r" b="b"/>
              <a:pathLst>
                <a:path w="10000" h="7946">
                  <a:moveTo>
                    <a:pt x="0" y="0"/>
                  </a:moveTo>
                  <a:lnTo>
                    <a:pt x="0" y="7945"/>
                  </a:lnTo>
                  <a:lnTo>
                    <a:pt x="10000" y="7946"/>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 name="Freeform 5">
              <a:extLst>
                <a:ext uri="{FF2B5EF4-FFF2-40B4-BE49-F238E27FC236}">
                  <a16:creationId xmlns:a16="http://schemas.microsoft.com/office/drawing/2014/main" id="{5D664504-CB84-ACFD-4F29-3E04DCE5AD67}"/>
                </a:ext>
              </a:extLst>
            </p:cNvPr>
            <p:cNvSpPr>
              <a:spLocks/>
            </p:cNvSpPr>
            <p:nvPr/>
          </p:nvSpPr>
          <p:spPr bwMode="gray">
            <a:xfrm rot="-589932">
              <a:off x="8490951" y="2714874"/>
              <a:ext cx="3299407" cy="440924"/>
            </a:xfrm>
            <a:custGeom>
              <a:avLst/>
              <a:gdLst>
                <a:gd name="T0" fmla="*/ 2147483646 w 10000"/>
                <a:gd name="T1" fmla="*/ 2147483646 h 5291"/>
                <a:gd name="T2" fmla="*/ 2147483646 w 10000"/>
                <a:gd name="T3" fmla="*/ 2147483646 h 5291"/>
                <a:gd name="T4" fmla="*/ 2147483646 w 10000"/>
                <a:gd name="T5" fmla="*/ 0 h 5291"/>
                <a:gd name="T6" fmla="*/ 2147483646 w 10000"/>
                <a:gd name="T7" fmla="*/ 0 h 5291"/>
                <a:gd name="T8" fmla="*/ 2147483646 w 10000"/>
                <a:gd name="T9" fmla="*/ 2147483646 h 5291"/>
                <a:gd name="T10" fmla="*/ 2147483646 w 10000"/>
                <a:gd name="T11" fmla="*/ 2147483646 h 5291"/>
                <a:gd name="T12" fmla="*/ 2147483646 w 10000"/>
                <a:gd name="T13" fmla="*/ 2147483646 h 5291"/>
                <a:gd name="T14" fmla="*/ 2147483646 w 10000"/>
                <a:gd name="T15" fmla="*/ 2147483646 h 5291"/>
                <a:gd name="T16" fmla="*/ 2147483646 w 10000"/>
                <a:gd name="T17" fmla="*/ 2147483646 h 5291"/>
                <a:gd name="T18" fmla="*/ 2147483646 w 10000"/>
                <a:gd name="T19" fmla="*/ 2147483646 h 5291"/>
                <a:gd name="T20" fmla="*/ 2147483646 w 10000"/>
                <a:gd name="T21" fmla="*/ 2147483646 h 5291"/>
                <a:gd name="T22" fmla="*/ 2147483646 w 10000"/>
                <a:gd name="T23" fmla="*/ 2147483646 h 5291"/>
                <a:gd name="T24" fmla="*/ 2147483646 w 10000"/>
                <a:gd name="T25" fmla="*/ 2147483646 h 5291"/>
                <a:gd name="T26" fmla="*/ 2147483646 w 10000"/>
                <a:gd name="T27" fmla="*/ 2147483646 h 5291"/>
                <a:gd name="T28" fmla="*/ 2147483646 w 10000"/>
                <a:gd name="T29" fmla="*/ 2147483646 h 5291"/>
                <a:gd name="T30" fmla="*/ 2147483646 w 10000"/>
                <a:gd name="T31" fmla="*/ 2147483646 h 5291"/>
                <a:gd name="T32" fmla="*/ 2147483646 w 10000"/>
                <a:gd name="T33" fmla="*/ 2147483646 h 5291"/>
                <a:gd name="T34" fmla="*/ 2147483646 w 10000"/>
                <a:gd name="T35" fmla="*/ 2147483646 h 5291"/>
                <a:gd name="T36" fmla="*/ 2147483646 w 10000"/>
                <a:gd name="T37" fmla="*/ 2147483646 h 5291"/>
                <a:gd name="T38" fmla="*/ 2147483646 w 10000"/>
                <a:gd name="T39" fmla="*/ 2147483646 h 5291"/>
                <a:gd name="T40" fmla="*/ 2147483646 w 10000"/>
                <a:gd name="T41" fmla="*/ 2147483646 h 5291"/>
                <a:gd name="T42" fmla="*/ 2147483646 w 10000"/>
                <a:gd name="T43" fmla="*/ 2147483646 h 5291"/>
                <a:gd name="T44" fmla="*/ 2147483646 w 10000"/>
                <a:gd name="T45" fmla="*/ 2147483646 h 5291"/>
                <a:gd name="T46" fmla="*/ 2147483646 w 10000"/>
                <a:gd name="T47" fmla="*/ 2147483646 h 5291"/>
                <a:gd name="T48" fmla="*/ 2147483646 w 10000"/>
                <a:gd name="T49" fmla="*/ 2147483646 h 5291"/>
                <a:gd name="T50" fmla="*/ 2147483646 w 10000"/>
                <a:gd name="T51" fmla="*/ 2147483646 h 5291"/>
                <a:gd name="T52" fmla="*/ 2147483646 w 10000"/>
                <a:gd name="T53" fmla="*/ 2147483646 h 5291"/>
                <a:gd name="T54" fmla="*/ 2147483646 w 10000"/>
                <a:gd name="T55" fmla="*/ 2147483646 h 5291"/>
                <a:gd name="T56" fmla="*/ 2147483646 w 10000"/>
                <a:gd name="T57" fmla="*/ 2147483646 h 5291"/>
                <a:gd name="T58" fmla="*/ 2147483646 w 10000"/>
                <a:gd name="T59" fmla="*/ 2147483646 h 5291"/>
                <a:gd name="T60" fmla="*/ 2147483646 w 10000"/>
                <a:gd name="T61" fmla="*/ 2147483646 h 5291"/>
                <a:gd name="T62" fmla="*/ 2147483646 w 10000"/>
                <a:gd name="T63" fmla="*/ 2147483646 h 5291"/>
                <a:gd name="T64" fmla="*/ 2147483646 w 10000"/>
                <a:gd name="T65" fmla="*/ 2147483646 h 5291"/>
                <a:gd name="T66" fmla="*/ 2147483646 w 10000"/>
                <a:gd name="T67" fmla="*/ 2147483646 h 5291"/>
                <a:gd name="T68" fmla="*/ 0 w 10000"/>
                <a:gd name="T69" fmla="*/ 2147483646 h 5291"/>
                <a:gd name="T70" fmla="*/ 2147483646 w 10000"/>
                <a:gd name="T71" fmla="*/ 2147483646 h 5291"/>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10000" h="5291">
                  <a:moveTo>
                    <a:pt x="85" y="2532"/>
                  </a:moveTo>
                  <a:cubicBezTo>
                    <a:pt x="1736" y="3911"/>
                    <a:pt x="7524" y="5298"/>
                    <a:pt x="9958" y="5291"/>
                  </a:cubicBezTo>
                  <a:cubicBezTo>
                    <a:pt x="9989" y="1958"/>
                    <a:pt x="9969" y="3333"/>
                    <a:pt x="10000" y="0"/>
                  </a:cubicBez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4" name="Freeform 5">
              <a:extLst>
                <a:ext uri="{FF2B5EF4-FFF2-40B4-BE49-F238E27FC236}">
                  <a16:creationId xmlns:a16="http://schemas.microsoft.com/office/drawing/2014/main" id="{8516E667-C999-48AA-A13A-3C530EB479C3}"/>
                </a:ext>
              </a:extLst>
            </p:cNvPr>
            <p:cNvSpPr>
              <a:spLocks noEditPoints="1"/>
            </p:cNvSpPr>
            <p:nvPr/>
          </p:nvSpPr>
          <p:spPr bwMode="gray">
            <a:xfrm>
              <a:off x="0" y="1587"/>
              <a:ext cx="12192000" cy="6856413"/>
            </a:xfrm>
            <a:custGeom>
              <a:avLst/>
              <a:gdLst>
                <a:gd name="T0" fmla="*/ 0 w 15356"/>
                <a:gd name="T1" fmla="*/ 0 h 8638"/>
                <a:gd name="T2" fmla="*/ 0 w 15356"/>
                <a:gd name="T3" fmla="*/ 2147483646 h 8638"/>
                <a:gd name="T4" fmla="*/ 2147483646 w 15356"/>
                <a:gd name="T5" fmla="*/ 2147483646 h 8638"/>
                <a:gd name="T6" fmla="*/ 2147483646 w 15356"/>
                <a:gd name="T7" fmla="*/ 0 h 8638"/>
                <a:gd name="T8" fmla="*/ 0 w 15356"/>
                <a:gd name="T9" fmla="*/ 0 h 8638"/>
                <a:gd name="T10" fmla="*/ 2147483646 w 15356"/>
                <a:gd name="T11" fmla="*/ 2147483646 h 8638"/>
                <a:gd name="T12" fmla="*/ 2147483646 w 15356"/>
                <a:gd name="T13" fmla="*/ 2147483646 h 8638"/>
                <a:gd name="T14" fmla="*/ 2147483646 w 15356"/>
                <a:gd name="T15" fmla="*/ 2147483646 h 8638"/>
                <a:gd name="T16" fmla="*/ 2147483646 w 15356"/>
                <a:gd name="T17" fmla="*/ 2147483646 h 8638"/>
                <a:gd name="T18" fmla="*/ 2147483646 w 15356"/>
                <a:gd name="T19" fmla="*/ 2147483646 h 863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15" name="Rectangle 14">
            <a:extLst>
              <a:ext uri="{FF2B5EF4-FFF2-40B4-BE49-F238E27FC236}">
                <a16:creationId xmlns:a16="http://schemas.microsoft.com/office/drawing/2014/main" id="{9B1CC0FC-4FFD-D0CA-EFDA-06B65DA43BDA}"/>
              </a:ext>
            </a:extLst>
          </p:cNvPr>
          <p:cNvSpPr/>
          <p:nvPr/>
        </p:nvSpPr>
        <p:spPr>
          <a:xfrm>
            <a:off x="10444163"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154954" y="1063416"/>
            <a:ext cx="8825659" cy="1379755"/>
          </a:xfrm>
        </p:spPr>
        <p:txBody>
          <a:bodyP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6" name="Date Placeholder 3">
            <a:extLst>
              <a:ext uri="{FF2B5EF4-FFF2-40B4-BE49-F238E27FC236}">
                <a16:creationId xmlns:a16="http://schemas.microsoft.com/office/drawing/2014/main" id="{410D7487-3934-236F-E836-EED49CD5B838}"/>
              </a:ext>
            </a:extLst>
          </p:cNvPr>
          <p:cNvSpPr>
            <a:spLocks noGrp="1"/>
          </p:cNvSpPr>
          <p:nvPr>
            <p:ph type="dt" sz="half" idx="10"/>
          </p:nvPr>
        </p:nvSpPr>
        <p:spPr/>
        <p:txBody>
          <a:bodyPr/>
          <a:lstStyle>
            <a:lvl1pPr>
              <a:defRPr/>
            </a:lvl1pPr>
          </a:lstStyle>
          <a:p>
            <a:pPr>
              <a:defRPr/>
            </a:pPr>
            <a:fld id="{72FE6CC4-ED6D-4634-95EE-58A9184E70A1}" type="datetimeFigureOut">
              <a:rPr lang="en-GB"/>
              <a:pPr>
                <a:defRPr/>
              </a:pPr>
              <a:t>10/11/2024</a:t>
            </a:fld>
            <a:endParaRPr lang="en-GB"/>
          </a:p>
        </p:txBody>
      </p:sp>
      <p:sp>
        <p:nvSpPr>
          <p:cNvPr id="17" name="Footer Placeholder 4">
            <a:extLst>
              <a:ext uri="{FF2B5EF4-FFF2-40B4-BE49-F238E27FC236}">
                <a16:creationId xmlns:a16="http://schemas.microsoft.com/office/drawing/2014/main" id="{C2B4A05B-6F9B-12C3-86AC-BE39F54D8F3C}"/>
              </a:ext>
            </a:extLst>
          </p:cNvPr>
          <p:cNvSpPr>
            <a:spLocks noGrp="1"/>
          </p:cNvSpPr>
          <p:nvPr>
            <p:ph type="ftr" sz="quarter" idx="11"/>
          </p:nvPr>
        </p:nvSpPr>
        <p:spPr/>
        <p:txBody>
          <a:bodyPr/>
          <a:lstStyle>
            <a:lvl1pPr>
              <a:defRPr/>
            </a:lvl1pPr>
          </a:lstStyle>
          <a:p>
            <a:pPr>
              <a:defRPr/>
            </a:pPr>
            <a:endParaRPr lang="en-GB"/>
          </a:p>
        </p:txBody>
      </p:sp>
      <p:sp>
        <p:nvSpPr>
          <p:cNvPr id="18" name="Slide Number Placeholder 5">
            <a:extLst>
              <a:ext uri="{FF2B5EF4-FFF2-40B4-BE49-F238E27FC236}">
                <a16:creationId xmlns:a16="http://schemas.microsoft.com/office/drawing/2014/main" id="{789A7C35-9A05-1FD8-B1E6-BB1C7D99F98D}"/>
              </a:ext>
            </a:extLst>
          </p:cNvPr>
          <p:cNvSpPr>
            <a:spLocks noGrp="1"/>
          </p:cNvSpPr>
          <p:nvPr>
            <p:ph type="sldNum" sz="quarter" idx="12"/>
          </p:nvPr>
        </p:nvSpPr>
        <p:spPr/>
        <p:txBody>
          <a:bodyPr/>
          <a:lstStyle>
            <a:lvl1pPr>
              <a:defRPr/>
            </a:lvl1pPr>
          </a:lstStyle>
          <a:p>
            <a:pPr>
              <a:defRPr/>
            </a:pPr>
            <a:fld id="{A1C29D4A-689D-4270-900F-8C8B615FC62B}" type="slidenum">
              <a:rPr lang="en-GB"/>
              <a:pPr>
                <a:defRPr/>
              </a:pPr>
              <a:t>‹#›</a:t>
            </a:fld>
            <a:endParaRPr lang="en-GB"/>
          </a:p>
        </p:txBody>
      </p:sp>
    </p:spTree>
    <p:extLst>
      <p:ext uri="{BB962C8B-B14F-4D97-AF65-F5344CB8AC3E}">
        <p14:creationId xmlns:p14="http://schemas.microsoft.com/office/powerpoint/2010/main" val="5031709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6">
            <a:extLst>
              <a:ext uri="{FF2B5EF4-FFF2-40B4-BE49-F238E27FC236}">
                <a16:creationId xmlns:a16="http://schemas.microsoft.com/office/drawing/2014/main" id="{90FB0734-DBC8-7561-F61B-46A5287E5C59}"/>
              </a:ext>
            </a:extLst>
          </p:cNvPr>
          <p:cNvGrpSpPr>
            <a:grpSpLocks/>
          </p:cNvGrpSpPr>
          <p:nvPr/>
        </p:nvGrpSpPr>
        <p:grpSpPr bwMode="auto">
          <a:xfrm>
            <a:off x="0" y="0"/>
            <a:ext cx="12192000" cy="6858000"/>
            <a:chOff x="0" y="0"/>
            <a:chExt cx="12192000" cy="6858000"/>
          </a:xfrm>
        </p:grpSpPr>
        <p:sp>
          <p:nvSpPr>
            <p:cNvPr id="4" name="Rectangle 3">
              <a:extLst>
                <a:ext uri="{FF2B5EF4-FFF2-40B4-BE49-F238E27FC236}">
                  <a16:creationId xmlns:a16="http://schemas.microsoft.com/office/drawing/2014/main" id="{E8B44BD3-E66E-BC2B-0A82-32F669E2F1CF}"/>
                </a:ext>
              </a:extLst>
            </p:cNvPr>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5" name="Oval 4">
              <a:extLst>
                <a:ext uri="{FF2B5EF4-FFF2-40B4-BE49-F238E27FC236}">
                  <a16:creationId xmlns:a16="http://schemas.microsoft.com/office/drawing/2014/main" id="{7612FF86-017B-07E8-DE29-AB21990F07F0}"/>
                </a:ext>
              </a:extLst>
            </p:cNvPr>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 name="Oval 5">
              <a:extLst>
                <a:ext uri="{FF2B5EF4-FFF2-40B4-BE49-F238E27FC236}">
                  <a16:creationId xmlns:a16="http://schemas.microsoft.com/office/drawing/2014/main" id="{A4C438F6-99D6-39BB-C1BB-D0065CF034C7}"/>
                </a:ext>
              </a:extLst>
            </p:cNvPr>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Oval 6">
              <a:extLst>
                <a:ext uri="{FF2B5EF4-FFF2-40B4-BE49-F238E27FC236}">
                  <a16:creationId xmlns:a16="http://schemas.microsoft.com/office/drawing/2014/main" id="{409C0C3E-3478-C830-F1E6-E82E990583DB}"/>
                </a:ext>
              </a:extLst>
            </p:cNvPr>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Oval 7">
              <a:extLst>
                <a:ext uri="{FF2B5EF4-FFF2-40B4-BE49-F238E27FC236}">
                  <a16:creationId xmlns:a16="http://schemas.microsoft.com/office/drawing/2014/main" id="{EA73A8E7-A1FB-E0C9-A42C-052BDB07DC40}"/>
                </a:ext>
              </a:extLst>
            </p:cNvPr>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Oval 8">
              <a:extLst>
                <a:ext uri="{FF2B5EF4-FFF2-40B4-BE49-F238E27FC236}">
                  <a16:creationId xmlns:a16="http://schemas.microsoft.com/office/drawing/2014/main" id="{24431997-99F5-27E5-4593-52DE5EA7ED85}"/>
                </a:ext>
              </a:extLst>
            </p:cNvPr>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a:extLst>
                <a:ext uri="{FF2B5EF4-FFF2-40B4-BE49-F238E27FC236}">
                  <a16:creationId xmlns:a16="http://schemas.microsoft.com/office/drawing/2014/main" id="{D3B1778F-C633-F3C2-0879-A2DE15E09707}"/>
                </a:ext>
              </a:extLst>
            </p:cNvPr>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a:extLst>
                <a:ext uri="{FF2B5EF4-FFF2-40B4-BE49-F238E27FC236}">
                  <a16:creationId xmlns:a16="http://schemas.microsoft.com/office/drawing/2014/main" id="{8FB61A95-BEBA-36AA-F2E8-3687C332B718}"/>
                </a:ext>
              </a:extLst>
            </p:cNvPr>
            <p:cNvSpPr>
              <a:spLocks/>
            </p:cNvSpPr>
            <p:nvPr/>
          </p:nvSpPr>
          <p:spPr bwMode="gray">
            <a:xfrm rot="-589932">
              <a:off x="8490951" y="4185117"/>
              <a:ext cx="3299407" cy="440924"/>
            </a:xfrm>
            <a:custGeom>
              <a:avLst/>
              <a:gdLst>
                <a:gd name="T0" fmla="*/ 2147483646 w 10000"/>
                <a:gd name="T1" fmla="*/ 2147483646 h 5291"/>
                <a:gd name="T2" fmla="*/ 2147483646 w 10000"/>
                <a:gd name="T3" fmla="*/ 2147483646 h 5291"/>
                <a:gd name="T4" fmla="*/ 2147483646 w 10000"/>
                <a:gd name="T5" fmla="*/ 0 h 5291"/>
                <a:gd name="T6" fmla="*/ 2147483646 w 10000"/>
                <a:gd name="T7" fmla="*/ 0 h 5291"/>
                <a:gd name="T8" fmla="*/ 2147483646 w 10000"/>
                <a:gd name="T9" fmla="*/ 2147483646 h 5291"/>
                <a:gd name="T10" fmla="*/ 2147483646 w 10000"/>
                <a:gd name="T11" fmla="*/ 2147483646 h 5291"/>
                <a:gd name="T12" fmla="*/ 2147483646 w 10000"/>
                <a:gd name="T13" fmla="*/ 2147483646 h 5291"/>
                <a:gd name="T14" fmla="*/ 2147483646 w 10000"/>
                <a:gd name="T15" fmla="*/ 2147483646 h 5291"/>
                <a:gd name="T16" fmla="*/ 2147483646 w 10000"/>
                <a:gd name="T17" fmla="*/ 2147483646 h 5291"/>
                <a:gd name="T18" fmla="*/ 2147483646 w 10000"/>
                <a:gd name="T19" fmla="*/ 2147483646 h 5291"/>
                <a:gd name="T20" fmla="*/ 2147483646 w 10000"/>
                <a:gd name="T21" fmla="*/ 2147483646 h 5291"/>
                <a:gd name="T22" fmla="*/ 2147483646 w 10000"/>
                <a:gd name="T23" fmla="*/ 2147483646 h 5291"/>
                <a:gd name="T24" fmla="*/ 2147483646 w 10000"/>
                <a:gd name="T25" fmla="*/ 2147483646 h 5291"/>
                <a:gd name="T26" fmla="*/ 2147483646 w 10000"/>
                <a:gd name="T27" fmla="*/ 2147483646 h 5291"/>
                <a:gd name="T28" fmla="*/ 2147483646 w 10000"/>
                <a:gd name="T29" fmla="*/ 2147483646 h 5291"/>
                <a:gd name="T30" fmla="*/ 2147483646 w 10000"/>
                <a:gd name="T31" fmla="*/ 2147483646 h 5291"/>
                <a:gd name="T32" fmla="*/ 2147483646 w 10000"/>
                <a:gd name="T33" fmla="*/ 2147483646 h 5291"/>
                <a:gd name="T34" fmla="*/ 2147483646 w 10000"/>
                <a:gd name="T35" fmla="*/ 2147483646 h 5291"/>
                <a:gd name="T36" fmla="*/ 2147483646 w 10000"/>
                <a:gd name="T37" fmla="*/ 2147483646 h 5291"/>
                <a:gd name="T38" fmla="*/ 2147483646 w 10000"/>
                <a:gd name="T39" fmla="*/ 2147483646 h 5291"/>
                <a:gd name="T40" fmla="*/ 2147483646 w 10000"/>
                <a:gd name="T41" fmla="*/ 2147483646 h 5291"/>
                <a:gd name="T42" fmla="*/ 2147483646 w 10000"/>
                <a:gd name="T43" fmla="*/ 2147483646 h 5291"/>
                <a:gd name="T44" fmla="*/ 2147483646 w 10000"/>
                <a:gd name="T45" fmla="*/ 2147483646 h 5291"/>
                <a:gd name="T46" fmla="*/ 2147483646 w 10000"/>
                <a:gd name="T47" fmla="*/ 2147483646 h 5291"/>
                <a:gd name="T48" fmla="*/ 2147483646 w 10000"/>
                <a:gd name="T49" fmla="*/ 2147483646 h 5291"/>
                <a:gd name="T50" fmla="*/ 2147483646 w 10000"/>
                <a:gd name="T51" fmla="*/ 2147483646 h 5291"/>
                <a:gd name="T52" fmla="*/ 2147483646 w 10000"/>
                <a:gd name="T53" fmla="*/ 2147483646 h 5291"/>
                <a:gd name="T54" fmla="*/ 2147483646 w 10000"/>
                <a:gd name="T55" fmla="*/ 2147483646 h 5291"/>
                <a:gd name="T56" fmla="*/ 2147483646 w 10000"/>
                <a:gd name="T57" fmla="*/ 2147483646 h 5291"/>
                <a:gd name="T58" fmla="*/ 2147483646 w 10000"/>
                <a:gd name="T59" fmla="*/ 2147483646 h 5291"/>
                <a:gd name="T60" fmla="*/ 2147483646 w 10000"/>
                <a:gd name="T61" fmla="*/ 2147483646 h 5291"/>
                <a:gd name="T62" fmla="*/ 2147483646 w 10000"/>
                <a:gd name="T63" fmla="*/ 2147483646 h 5291"/>
                <a:gd name="T64" fmla="*/ 2147483646 w 10000"/>
                <a:gd name="T65" fmla="*/ 2147483646 h 5291"/>
                <a:gd name="T66" fmla="*/ 2147483646 w 10000"/>
                <a:gd name="T67" fmla="*/ 2147483646 h 5291"/>
                <a:gd name="T68" fmla="*/ 0 w 10000"/>
                <a:gd name="T69" fmla="*/ 2147483646 h 5291"/>
                <a:gd name="T70" fmla="*/ 2147483646 w 10000"/>
                <a:gd name="T71" fmla="*/ 2147483646 h 5291"/>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10000" h="5291">
                  <a:moveTo>
                    <a:pt x="85" y="2532"/>
                  </a:moveTo>
                  <a:cubicBezTo>
                    <a:pt x="1736" y="3911"/>
                    <a:pt x="7524" y="5298"/>
                    <a:pt x="9958" y="5291"/>
                  </a:cubicBezTo>
                  <a:cubicBezTo>
                    <a:pt x="9989" y="1958"/>
                    <a:pt x="9969" y="3333"/>
                    <a:pt x="10000" y="0"/>
                  </a:cubicBez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 name="Freeform 5">
              <a:extLst>
                <a:ext uri="{FF2B5EF4-FFF2-40B4-BE49-F238E27FC236}">
                  <a16:creationId xmlns:a16="http://schemas.microsoft.com/office/drawing/2014/main" id="{8442E5CE-CDD9-3D05-FE2C-35AE6777E950}"/>
                </a:ext>
              </a:extLst>
            </p:cNvPr>
            <p:cNvSpPr>
              <a:spLocks/>
            </p:cNvSpPr>
            <p:nvPr/>
          </p:nvSpPr>
          <p:spPr bwMode="gray">
            <a:xfrm>
              <a:off x="455612" y="4241801"/>
              <a:ext cx="11277600" cy="2337161"/>
            </a:xfrm>
            <a:custGeom>
              <a:avLst/>
              <a:gdLst>
                <a:gd name="T0" fmla="*/ 0 w 10000"/>
                <a:gd name="T1" fmla="*/ 0 h 8000"/>
                <a:gd name="T2" fmla="*/ 0 w 10000"/>
                <a:gd name="T3" fmla="*/ 2147483646 h 8000"/>
                <a:gd name="T4" fmla="*/ 2147483646 w 10000"/>
                <a:gd name="T5" fmla="*/ 2147483646 h 8000"/>
                <a:gd name="T6" fmla="*/ 2147483646 w 10000"/>
                <a:gd name="T7" fmla="*/ 2147483646 h 8000"/>
                <a:gd name="T8" fmla="*/ 2147483646 w 10000"/>
                <a:gd name="T9" fmla="*/ 2147483646 h 8000"/>
                <a:gd name="T10" fmla="*/ 2147483646 w 10000"/>
                <a:gd name="T11" fmla="*/ 2147483646 h 8000"/>
                <a:gd name="T12" fmla="*/ 2147483646 w 10000"/>
                <a:gd name="T13" fmla="*/ 2147483646 h 8000"/>
                <a:gd name="T14" fmla="*/ 2147483646 w 10000"/>
                <a:gd name="T15" fmla="*/ 2147483646 h 8000"/>
                <a:gd name="T16" fmla="*/ 2147483646 w 10000"/>
                <a:gd name="T17" fmla="*/ 2147483646 h 8000"/>
                <a:gd name="T18" fmla="*/ 2147483646 w 10000"/>
                <a:gd name="T19" fmla="*/ 2147483646 h 8000"/>
                <a:gd name="T20" fmla="*/ 2147483646 w 10000"/>
                <a:gd name="T21" fmla="*/ 2147483646 h 8000"/>
                <a:gd name="T22" fmla="*/ 2147483646 w 10000"/>
                <a:gd name="T23" fmla="*/ 2147483646 h 8000"/>
                <a:gd name="T24" fmla="*/ 2147483646 w 10000"/>
                <a:gd name="T25" fmla="*/ 2147483646 h 8000"/>
                <a:gd name="T26" fmla="*/ 2147483646 w 10000"/>
                <a:gd name="T27" fmla="*/ 2147483646 h 8000"/>
                <a:gd name="T28" fmla="*/ 2147483646 w 10000"/>
                <a:gd name="T29" fmla="*/ 2147483646 h 8000"/>
                <a:gd name="T30" fmla="*/ 2147483646 w 10000"/>
                <a:gd name="T31" fmla="*/ 2147483646 h 8000"/>
                <a:gd name="T32" fmla="*/ 2147483646 w 10000"/>
                <a:gd name="T33" fmla="*/ 2147483646 h 8000"/>
                <a:gd name="T34" fmla="*/ 2147483646 w 10000"/>
                <a:gd name="T35" fmla="*/ 2147483646 h 8000"/>
                <a:gd name="T36" fmla="*/ 2147483646 w 10000"/>
                <a:gd name="T37" fmla="*/ 2147483646 h 8000"/>
                <a:gd name="T38" fmla="*/ 2147483646 w 10000"/>
                <a:gd name="T39" fmla="*/ 2147483646 h 8000"/>
                <a:gd name="T40" fmla="*/ 2147483646 w 10000"/>
                <a:gd name="T41" fmla="*/ 2147483646 h 8000"/>
                <a:gd name="T42" fmla="*/ 2147483646 w 10000"/>
                <a:gd name="T43" fmla="*/ 2147483646 h 8000"/>
                <a:gd name="T44" fmla="*/ 2147483646 w 10000"/>
                <a:gd name="T45" fmla="*/ 2147483646 h 8000"/>
                <a:gd name="T46" fmla="*/ 2147483646 w 10000"/>
                <a:gd name="T47" fmla="*/ 2147483646 h 8000"/>
                <a:gd name="T48" fmla="*/ 2147483646 w 10000"/>
                <a:gd name="T49" fmla="*/ 2147483646 h 8000"/>
                <a:gd name="T50" fmla="*/ 2147483646 w 10000"/>
                <a:gd name="T51" fmla="*/ 2147483646 h 8000"/>
                <a:gd name="T52" fmla="*/ 2147483646 w 10000"/>
                <a:gd name="T53" fmla="*/ 2147483646 h 8000"/>
                <a:gd name="T54" fmla="*/ 2147483646 w 10000"/>
                <a:gd name="T55" fmla="*/ 2147483646 h 8000"/>
                <a:gd name="T56" fmla="*/ 2147483646 w 10000"/>
                <a:gd name="T57" fmla="*/ 2147483646 h 8000"/>
                <a:gd name="T58" fmla="*/ 2147483646 w 10000"/>
                <a:gd name="T59" fmla="*/ 2147483646 h 8000"/>
                <a:gd name="T60" fmla="*/ 2147483646 w 10000"/>
                <a:gd name="T61" fmla="*/ 2147483646 h 8000"/>
                <a:gd name="T62" fmla="*/ 2147483646 w 10000"/>
                <a:gd name="T63" fmla="*/ 2147483646 h 8000"/>
                <a:gd name="T64" fmla="*/ 2147483646 w 10000"/>
                <a:gd name="T65" fmla="*/ 2147483646 h 8000"/>
                <a:gd name="T66" fmla="*/ 2147483646 w 10000"/>
                <a:gd name="T67" fmla="*/ 2147483646 h 8000"/>
                <a:gd name="T68" fmla="*/ 2147483646 w 10000"/>
                <a:gd name="T69" fmla="*/ 2147483646 h 8000"/>
                <a:gd name="T70" fmla="*/ 2147483646 w 10000"/>
                <a:gd name="T71" fmla="*/ 2147483646 h 8000"/>
                <a:gd name="T72" fmla="*/ 2147483646 w 10000"/>
                <a:gd name="T73" fmla="*/ 2147483646 h 8000"/>
                <a:gd name="T74" fmla="*/ 2147483646 w 10000"/>
                <a:gd name="T75" fmla="*/ 2147483646 h 8000"/>
                <a:gd name="T76" fmla="*/ 2147483646 w 10000"/>
                <a:gd name="T77" fmla="*/ 2147483646 h 8000"/>
                <a:gd name="T78" fmla="*/ 2147483646 w 10000"/>
                <a:gd name="T79" fmla="*/ 2147483646 h 8000"/>
                <a:gd name="T80" fmla="*/ 2147483646 w 10000"/>
                <a:gd name="T81" fmla="*/ 2147483646 h 8000"/>
                <a:gd name="T82" fmla="*/ 2147483646 w 10000"/>
                <a:gd name="T83" fmla="*/ 2147483646 h 8000"/>
                <a:gd name="T84" fmla="*/ 2147483646 w 10000"/>
                <a:gd name="T85" fmla="*/ 2147483646 h 8000"/>
                <a:gd name="T86" fmla="*/ 2147483646 w 10000"/>
                <a:gd name="T87" fmla="*/ 2147483646 h 8000"/>
                <a:gd name="T88" fmla="*/ 2147483646 w 10000"/>
                <a:gd name="T89" fmla="*/ 2147483646 h 8000"/>
                <a:gd name="T90" fmla="*/ 2147483646 w 10000"/>
                <a:gd name="T91" fmla="*/ 2147483646 h 8000"/>
                <a:gd name="T92" fmla="*/ 2147483646 w 10000"/>
                <a:gd name="T93" fmla="*/ 2147483646 h 8000"/>
                <a:gd name="T94" fmla="*/ 2147483646 w 10000"/>
                <a:gd name="T95" fmla="*/ 2147483646 h 8000"/>
                <a:gd name="T96" fmla="*/ 2147483646 w 10000"/>
                <a:gd name="T97" fmla="*/ 2147483646 h 8000"/>
                <a:gd name="T98" fmla="*/ 0 w 10000"/>
                <a:gd name="T99" fmla="*/ 0 h 8000"/>
                <a:gd name="T100" fmla="*/ 0 w 10000"/>
                <a:gd name="T101" fmla="*/ 0 h 8000"/>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0" t="0" r="r" b="b"/>
              <a:pathLst>
                <a:path w="10000" h="8000">
                  <a:moveTo>
                    <a:pt x="0" y="0"/>
                  </a:moveTo>
                  <a:lnTo>
                    <a:pt x="0" y="7970"/>
                  </a:lnTo>
                  <a:lnTo>
                    <a:pt x="10000" y="8000"/>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5" name="Freeform 5">
              <a:extLst>
                <a:ext uri="{FF2B5EF4-FFF2-40B4-BE49-F238E27FC236}">
                  <a16:creationId xmlns:a16="http://schemas.microsoft.com/office/drawing/2014/main" id="{BFD69436-2825-904B-A68B-FF10B7093CA1}"/>
                </a:ext>
              </a:extLst>
            </p:cNvPr>
            <p:cNvSpPr>
              <a:spLocks noEditPoints="1"/>
            </p:cNvSpPr>
            <p:nvPr/>
          </p:nvSpPr>
          <p:spPr bwMode="gray">
            <a:xfrm>
              <a:off x="0" y="1587"/>
              <a:ext cx="12192000" cy="6856413"/>
            </a:xfrm>
            <a:custGeom>
              <a:avLst/>
              <a:gdLst>
                <a:gd name="T0" fmla="*/ 0 w 15356"/>
                <a:gd name="T1" fmla="*/ 0 h 8638"/>
                <a:gd name="T2" fmla="*/ 0 w 15356"/>
                <a:gd name="T3" fmla="*/ 2147483646 h 8638"/>
                <a:gd name="T4" fmla="*/ 2147483646 w 15356"/>
                <a:gd name="T5" fmla="*/ 2147483646 h 8638"/>
                <a:gd name="T6" fmla="*/ 2147483646 w 15356"/>
                <a:gd name="T7" fmla="*/ 0 h 8638"/>
                <a:gd name="T8" fmla="*/ 0 w 15356"/>
                <a:gd name="T9" fmla="*/ 0 h 8638"/>
                <a:gd name="T10" fmla="*/ 2147483646 w 15356"/>
                <a:gd name="T11" fmla="*/ 2147483646 h 8638"/>
                <a:gd name="T12" fmla="*/ 2147483646 w 15356"/>
                <a:gd name="T13" fmla="*/ 2147483646 h 8638"/>
                <a:gd name="T14" fmla="*/ 2147483646 w 15356"/>
                <a:gd name="T15" fmla="*/ 2147483646 h 8638"/>
                <a:gd name="T16" fmla="*/ 2147483646 w 15356"/>
                <a:gd name="T17" fmla="*/ 2147483646 h 8638"/>
                <a:gd name="T18" fmla="*/ 2147483646 w 15356"/>
                <a:gd name="T19" fmla="*/ 2147483646 h 863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16" name="TextBox 15">
            <a:extLst>
              <a:ext uri="{FF2B5EF4-FFF2-40B4-BE49-F238E27FC236}">
                <a16:creationId xmlns:a16="http://schemas.microsoft.com/office/drawing/2014/main" id="{2636C79B-ED62-D381-7CF5-A63B00923A11}"/>
              </a:ext>
            </a:extLst>
          </p:cNvPr>
          <p:cNvSpPr txBox="1"/>
          <p:nvPr/>
        </p:nvSpPr>
        <p:spPr bwMode="gray">
          <a:xfrm>
            <a:off x="898525" y="603250"/>
            <a:ext cx="801688" cy="1570038"/>
          </a:xfrm>
          <a:prstGeom prst="rect">
            <a:avLst/>
          </a:prstGeom>
          <a:noFill/>
        </p:spPr>
        <p:txBody>
          <a:bodyPr>
            <a:spAutoFit/>
          </a:bodyPr>
          <a:lstStyle>
            <a:defPPr>
              <a:defRPr lang="en-US"/>
            </a:defPPr>
            <a:lvl1pPr algn="r">
              <a:defRPr sz="12200" b="0" i="0">
                <a:solidFill>
                  <a:schemeClr val="accent1"/>
                </a:solidFill>
                <a:latin typeface="Arial"/>
                <a:cs typeface="Arial"/>
              </a:defRPr>
            </a:lvl1pPr>
          </a:lstStyle>
          <a:p>
            <a:pPr eaLnBrk="1" fontAlgn="auto" hangingPunct="1">
              <a:spcBef>
                <a:spcPts val="0"/>
              </a:spcBef>
              <a:spcAft>
                <a:spcPts val="0"/>
              </a:spcAft>
              <a:defRPr/>
            </a:pPr>
            <a:r>
              <a:rPr lang="en-US" sz="9600" dirty="0"/>
              <a:t>“</a:t>
            </a:r>
          </a:p>
        </p:txBody>
      </p:sp>
      <p:sp>
        <p:nvSpPr>
          <p:cNvPr id="17" name="TextBox 16">
            <a:extLst>
              <a:ext uri="{FF2B5EF4-FFF2-40B4-BE49-F238E27FC236}">
                <a16:creationId xmlns:a16="http://schemas.microsoft.com/office/drawing/2014/main" id="{7DA8143D-C43C-52EF-398E-1B90D01C9CD8}"/>
              </a:ext>
            </a:extLst>
          </p:cNvPr>
          <p:cNvSpPr txBox="1"/>
          <p:nvPr/>
        </p:nvSpPr>
        <p:spPr bwMode="gray">
          <a:xfrm>
            <a:off x="9704388" y="2613025"/>
            <a:ext cx="803275" cy="1570038"/>
          </a:xfrm>
          <a:prstGeom prst="rect">
            <a:avLst/>
          </a:prstGeom>
          <a:noFill/>
        </p:spPr>
        <p:txBody>
          <a:bodyPr>
            <a:spAutoFit/>
          </a:bodyPr>
          <a:lstStyle>
            <a:defPPr>
              <a:defRPr lang="en-US"/>
            </a:defPPr>
            <a:lvl1pPr algn="r">
              <a:defRPr sz="12200" b="0" i="0">
                <a:solidFill>
                  <a:schemeClr val="accent1"/>
                </a:solidFill>
                <a:latin typeface="Arial"/>
                <a:cs typeface="Arial"/>
              </a:defRPr>
            </a:lvl1pPr>
          </a:lstStyle>
          <a:p>
            <a:pPr eaLnBrk="1" fontAlgn="auto" hangingPunct="1">
              <a:spcBef>
                <a:spcPts val="0"/>
              </a:spcBef>
              <a:spcAft>
                <a:spcPts val="0"/>
              </a:spcAft>
              <a:defRPr/>
            </a:pPr>
            <a:r>
              <a:rPr lang="en-US" sz="9600" dirty="0"/>
              <a:t>”</a:t>
            </a:r>
          </a:p>
        </p:txBody>
      </p:sp>
      <p:sp>
        <p:nvSpPr>
          <p:cNvPr id="18" name="Rectangle 17">
            <a:extLst>
              <a:ext uri="{FF2B5EF4-FFF2-40B4-BE49-F238E27FC236}">
                <a16:creationId xmlns:a16="http://schemas.microsoft.com/office/drawing/2014/main" id="{F36F3215-B97D-5249-646E-A06A1D80898F}"/>
              </a:ext>
            </a:extLst>
          </p:cNvPr>
          <p:cNvSpPr/>
          <p:nvPr/>
        </p:nvSpPr>
        <p:spPr>
          <a:xfrm>
            <a:off x="10444163"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574801" y="980517"/>
            <a:ext cx="8460983" cy="2705034"/>
          </a:xfrm>
        </p:spPr>
        <p:txBody>
          <a:bodyPr/>
          <a:lstStyle>
            <a:lvl1pPr>
              <a:defRPr sz="4000"/>
            </a:lvl1pPr>
          </a:lstStyle>
          <a:p>
            <a:r>
              <a:rPr lang="en-GB"/>
              <a:t>Click to edit Master title style</a:t>
            </a:r>
            <a:endParaRPr lang="en-US" dirty="0"/>
          </a:p>
        </p:txBody>
      </p:sp>
      <p:sp>
        <p:nvSpPr>
          <p:cNvPr id="14" name="Text Placeholder 3"/>
          <p:cNvSpPr>
            <a:spLocks noGrp="1"/>
          </p:cNvSpPr>
          <p:nvPr>
            <p:ph type="body" sz="half" idx="13"/>
          </p:nvPr>
        </p:nvSpPr>
        <p:spPr bwMode="gray">
          <a:xfrm>
            <a:off x="1945945" y="3686515"/>
            <a:ext cx="7725772" cy="342174"/>
          </a:xfrm>
        </p:spPr>
        <p:txBody>
          <a:bodyPr>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14393"/>
            <a:ext cx="8825659" cy="1012664"/>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9" name="Date Placeholder 3">
            <a:extLst>
              <a:ext uri="{FF2B5EF4-FFF2-40B4-BE49-F238E27FC236}">
                <a16:creationId xmlns:a16="http://schemas.microsoft.com/office/drawing/2014/main" id="{5DF4F464-BB02-6A95-1E09-B178B6338CC0}"/>
              </a:ext>
            </a:extLst>
          </p:cNvPr>
          <p:cNvSpPr>
            <a:spLocks noGrp="1"/>
          </p:cNvSpPr>
          <p:nvPr>
            <p:ph type="dt" sz="half" idx="14"/>
          </p:nvPr>
        </p:nvSpPr>
        <p:spPr/>
        <p:txBody>
          <a:bodyPr/>
          <a:lstStyle>
            <a:lvl1pPr>
              <a:defRPr/>
            </a:lvl1pPr>
          </a:lstStyle>
          <a:p>
            <a:pPr>
              <a:defRPr/>
            </a:pPr>
            <a:fld id="{9E5EAD33-8EA1-40DA-A6C4-CE1729507AD1}" type="datetimeFigureOut">
              <a:rPr lang="en-GB"/>
              <a:pPr>
                <a:defRPr/>
              </a:pPr>
              <a:t>10/11/2024</a:t>
            </a:fld>
            <a:endParaRPr lang="en-GB"/>
          </a:p>
        </p:txBody>
      </p:sp>
      <p:sp>
        <p:nvSpPr>
          <p:cNvPr id="20" name="Footer Placeholder 4">
            <a:extLst>
              <a:ext uri="{FF2B5EF4-FFF2-40B4-BE49-F238E27FC236}">
                <a16:creationId xmlns:a16="http://schemas.microsoft.com/office/drawing/2014/main" id="{007A142E-44CC-D1EF-0A10-AF3F898AEDEE}"/>
              </a:ext>
            </a:extLst>
          </p:cNvPr>
          <p:cNvSpPr>
            <a:spLocks noGrp="1"/>
          </p:cNvSpPr>
          <p:nvPr>
            <p:ph type="ftr" sz="quarter" idx="15"/>
          </p:nvPr>
        </p:nvSpPr>
        <p:spPr/>
        <p:txBody>
          <a:bodyPr/>
          <a:lstStyle>
            <a:lvl1pPr>
              <a:defRPr/>
            </a:lvl1pPr>
          </a:lstStyle>
          <a:p>
            <a:pPr>
              <a:defRPr/>
            </a:pPr>
            <a:endParaRPr lang="en-GB"/>
          </a:p>
        </p:txBody>
      </p:sp>
      <p:sp>
        <p:nvSpPr>
          <p:cNvPr id="21" name="Slide Number Placeholder 5">
            <a:extLst>
              <a:ext uri="{FF2B5EF4-FFF2-40B4-BE49-F238E27FC236}">
                <a16:creationId xmlns:a16="http://schemas.microsoft.com/office/drawing/2014/main" id="{6D81AB6E-9100-42BE-42FC-D167367B719E}"/>
              </a:ext>
            </a:extLst>
          </p:cNvPr>
          <p:cNvSpPr>
            <a:spLocks noGrp="1"/>
          </p:cNvSpPr>
          <p:nvPr>
            <p:ph type="sldNum" sz="quarter" idx="16"/>
          </p:nvPr>
        </p:nvSpPr>
        <p:spPr/>
        <p:txBody>
          <a:bodyPr/>
          <a:lstStyle>
            <a:lvl1pPr>
              <a:defRPr/>
            </a:lvl1pPr>
          </a:lstStyle>
          <a:p>
            <a:pPr>
              <a:defRPr/>
            </a:pPr>
            <a:fld id="{DDC71BDA-6E47-4FFB-9B10-383ABF560818}" type="slidenum">
              <a:rPr lang="en-GB"/>
              <a:pPr>
                <a:defRPr/>
              </a:pPr>
              <a:t>‹#›</a:t>
            </a:fld>
            <a:endParaRPr lang="en-GB"/>
          </a:p>
        </p:txBody>
      </p:sp>
    </p:spTree>
    <p:extLst>
      <p:ext uri="{BB962C8B-B14F-4D97-AF65-F5344CB8AC3E}">
        <p14:creationId xmlns:p14="http://schemas.microsoft.com/office/powerpoint/2010/main" val="8490104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4" name="Group 6">
            <a:extLst>
              <a:ext uri="{FF2B5EF4-FFF2-40B4-BE49-F238E27FC236}">
                <a16:creationId xmlns:a16="http://schemas.microsoft.com/office/drawing/2014/main" id="{A366763D-DB73-A2A9-B0AF-C39D3A4CD370}"/>
              </a:ext>
            </a:extLst>
          </p:cNvPr>
          <p:cNvGrpSpPr>
            <a:grpSpLocks/>
          </p:cNvGrpSpPr>
          <p:nvPr/>
        </p:nvGrpSpPr>
        <p:grpSpPr bwMode="auto">
          <a:xfrm>
            <a:off x="0" y="0"/>
            <a:ext cx="12192000" cy="6858000"/>
            <a:chOff x="0" y="0"/>
            <a:chExt cx="12192000" cy="6858000"/>
          </a:xfrm>
        </p:grpSpPr>
        <p:sp>
          <p:nvSpPr>
            <p:cNvPr id="5" name="Rectangle 4">
              <a:extLst>
                <a:ext uri="{FF2B5EF4-FFF2-40B4-BE49-F238E27FC236}">
                  <a16:creationId xmlns:a16="http://schemas.microsoft.com/office/drawing/2014/main" id="{56A9A5AE-72EC-9646-CA44-63EF3E0895D8}"/>
                </a:ext>
              </a:extLst>
            </p:cNvPr>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6" name="Oval 5">
              <a:extLst>
                <a:ext uri="{FF2B5EF4-FFF2-40B4-BE49-F238E27FC236}">
                  <a16:creationId xmlns:a16="http://schemas.microsoft.com/office/drawing/2014/main" id="{F3A3FE6B-DE74-19EC-E565-08D3D77B7A57}"/>
                </a:ext>
              </a:extLst>
            </p:cNvPr>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Oval 6">
              <a:extLst>
                <a:ext uri="{FF2B5EF4-FFF2-40B4-BE49-F238E27FC236}">
                  <a16:creationId xmlns:a16="http://schemas.microsoft.com/office/drawing/2014/main" id="{940DFBB3-D22C-FA91-9E48-06C170980AFC}"/>
                </a:ext>
              </a:extLst>
            </p:cNvPr>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Oval 7">
              <a:extLst>
                <a:ext uri="{FF2B5EF4-FFF2-40B4-BE49-F238E27FC236}">
                  <a16:creationId xmlns:a16="http://schemas.microsoft.com/office/drawing/2014/main" id="{88A78088-15A0-D665-07F1-ED54DB4D603B}"/>
                </a:ext>
              </a:extLst>
            </p:cNvPr>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Oval 8">
              <a:extLst>
                <a:ext uri="{FF2B5EF4-FFF2-40B4-BE49-F238E27FC236}">
                  <a16:creationId xmlns:a16="http://schemas.microsoft.com/office/drawing/2014/main" id="{D86D4DA4-1A67-3255-7E57-A1C05D16A4BB}"/>
                </a:ext>
              </a:extLst>
            </p:cNvPr>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a:extLst>
                <a:ext uri="{FF2B5EF4-FFF2-40B4-BE49-F238E27FC236}">
                  <a16:creationId xmlns:a16="http://schemas.microsoft.com/office/drawing/2014/main" id="{A8BA2FB1-CE15-5FB1-C7AC-A3DE45E3F96A}"/>
                </a:ext>
              </a:extLst>
            </p:cNvPr>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a:extLst>
                <a:ext uri="{FF2B5EF4-FFF2-40B4-BE49-F238E27FC236}">
                  <a16:creationId xmlns:a16="http://schemas.microsoft.com/office/drawing/2014/main" id="{26E7EE38-D3C8-E062-6028-5ACD44A86D4A}"/>
                </a:ext>
              </a:extLst>
            </p:cNvPr>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a:extLst>
                <a:ext uri="{FF2B5EF4-FFF2-40B4-BE49-F238E27FC236}">
                  <a16:creationId xmlns:a16="http://schemas.microsoft.com/office/drawing/2014/main" id="{1EA16DB4-81AD-E12D-564F-8A7E127F74CC}"/>
                </a:ext>
              </a:extLst>
            </p:cNvPr>
            <p:cNvSpPr>
              <a:spLocks/>
            </p:cNvSpPr>
            <p:nvPr/>
          </p:nvSpPr>
          <p:spPr bwMode="gray">
            <a:xfrm rot="-589932">
              <a:off x="8490951" y="4193583"/>
              <a:ext cx="3299407" cy="440924"/>
            </a:xfrm>
            <a:custGeom>
              <a:avLst/>
              <a:gdLst>
                <a:gd name="T0" fmla="*/ 2147483646 w 10000"/>
                <a:gd name="T1" fmla="*/ 2147483646 h 5291"/>
                <a:gd name="T2" fmla="*/ 2147483646 w 10000"/>
                <a:gd name="T3" fmla="*/ 2147483646 h 5291"/>
                <a:gd name="T4" fmla="*/ 2147483646 w 10000"/>
                <a:gd name="T5" fmla="*/ 0 h 5291"/>
                <a:gd name="T6" fmla="*/ 2147483646 w 10000"/>
                <a:gd name="T7" fmla="*/ 0 h 5291"/>
                <a:gd name="T8" fmla="*/ 2147483646 w 10000"/>
                <a:gd name="T9" fmla="*/ 2147483646 h 5291"/>
                <a:gd name="T10" fmla="*/ 2147483646 w 10000"/>
                <a:gd name="T11" fmla="*/ 2147483646 h 5291"/>
                <a:gd name="T12" fmla="*/ 2147483646 w 10000"/>
                <a:gd name="T13" fmla="*/ 2147483646 h 5291"/>
                <a:gd name="T14" fmla="*/ 2147483646 w 10000"/>
                <a:gd name="T15" fmla="*/ 2147483646 h 5291"/>
                <a:gd name="T16" fmla="*/ 2147483646 w 10000"/>
                <a:gd name="T17" fmla="*/ 2147483646 h 5291"/>
                <a:gd name="T18" fmla="*/ 2147483646 w 10000"/>
                <a:gd name="T19" fmla="*/ 2147483646 h 5291"/>
                <a:gd name="T20" fmla="*/ 2147483646 w 10000"/>
                <a:gd name="T21" fmla="*/ 2147483646 h 5291"/>
                <a:gd name="T22" fmla="*/ 2147483646 w 10000"/>
                <a:gd name="T23" fmla="*/ 2147483646 h 5291"/>
                <a:gd name="T24" fmla="*/ 2147483646 w 10000"/>
                <a:gd name="T25" fmla="*/ 2147483646 h 5291"/>
                <a:gd name="T26" fmla="*/ 2147483646 w 10000"/>
                <a:gd name="T27" fmla="*/ 2147483646 h 5291"/>
                <a:gd name="T28" fmla="*/ 2147483646 w 10000"/>
                <a:gd name="T29" fmla="*/ 2147483646 h 5291"/>
                <a:gd name="T30" fmla="*/ 2147483646 w 10000"/>
                <a:gd name="T31" fmla="*/ 2147483646 h 5291"/>
                <a:gd name="T32" fmla="*/ 2147483646 w 10000"/>
                <a:gd name="T33" fmla="*/ 2147483646 h 5291"/>
                <a:gd name="T34" fmla="*/ 2147483646 w 10000"/>
                <a:gd name="T35" fmla="*/ 2147483646 h 5291"/>
                <a:gd name="T36" fmla="*/ 2147483646 w 10000"/>
                <a:gd name="T37" fmla="*/ 2147483646 h 5291"/>
                <a:gd name="T38" fmla="*/ 2147483646 w 10000"/>
                <a:gd name="T39" fmla="*/ 2147483646 h 5291"/>
                <a:gd name="T40" fmla="*/ 2147483646 w 10000"/>
                <a:gd name="T41" fmla="*/ 2147483646 h 5291"/>
                <a:gd name="T42" fmla="*/ 2147483646 w 10000"/>
                <a:gd name="T43" fmla="*/ 2147483646 h 5291"/>
                <a:gd name="T44" fmla="*/ 2147483646 w 10000"/>
                <a:gd name="T45" fmla="*/ 2147483646 h 5291"/>
                <a:gd name="T46" fmla="*/ 2147483646 w 10000"/>
                <a:gd name="T47" fmla="*/ 2147483646 h 5291"/>
                <a:gd name="T48" fmla="*/ 2147483646 w 10000"/>
                <a:gd name="T49" fmla="*/ 2147483646 h 5291"/>
                <a:gd name="T50" fmla="*/ 2147483646 w 10000"/>
                <a:gd name="T51" fmla="*/ 2147483646 h 5291"/>
                <a:gd name="T52" fmla="*/ 2147483646 w 10000"/>
                <a:gd name="T53" fmla="*/ 2147483646 h 5291"/>
                <a:gd name="T54" fmla="*/ 2147483646 w 10000"/>
                <a:gd name="T55" fmla="*/ 2147483646 h 5291"/>
                <a:gd name="T56" fmla="*/ 2147483646 w 10000"/>
                <a:gd name="T57" fmla="*/ 2147483646 h 5291"/>
                <a:gd name="T58" fmla="*/ 2147483646 w 10000"/>
                <a:gd name="T59" fmla="*/ 2147483646 h 5291"/>
                <a:gd name="T60" fmla="*/ 2147483646 w 10000"/>
                <a:gd name="T61" fmla="*/ 2147483646 h 5291"/>
                <a:gd name="T62" fmla="*/ 2147483646 w 10000"/>
                <a:gd name="T63" fmla="*/ 2147483646 h 5291"/>
                <a:gd name="T64" fmla="*/ 2147483646 w 10000"/>
                <a:gd name="T65" fmla="*/ 2147483646 h 5291"/>
                <a:gd name="T66" fmla="*/ 2147483646 w 10000"/>
                <a:gd name="T67" fmla="*/ 2147483646 h 5291"/>
                <a:gd name="T68" fmla="*/ 0 w 10000"/>
                <a:gd name="T69" fmla="*/ 2147483646 h 5291"/>
                <a:gd name="T70" fmla="*/ 2147483646 w 10000"/>
                <a:gd name="T71" fmla="*/ 2147483646 h 5291"/>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10000" h="5291">
                  <a:moveTo>
                    <a:pt x="85" y="2532"/>
                  </a:moveTo>
                  <a:cubicBezTo>
                    <a:pt x="1736" y="3911"/>
                    <a:pt x="7524" y="5298"/>
                    <a:pt x="9958" y="5291"/>
                  </a:cubicBezTo>
                  <a:cubicBezTo>
                    <a:pt x="9989" y="1958"/>
                    <a:pt x="9969" y="3333"/>
                    <a:pt x="10000" y="0"/>
                  </a:cubicBez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 name="Freeform 5">
              <a:extLst>
                <a:ext uri="{FF2B5EF4-FFF2-40B4-BE49-F238E27FC236}">
                  <a16:creationId xmlns:a16="http://schemas.microsoft.com/office/drawing/2014/main" id="{6843BF52-209A-F386-8514-B4406F7D4870}"/>
                </a:ext>
              </a:extLst>
            </p:cNvPr>
            <p:cNvSpPr>
              <a:spLocks/>
            </p:cNvSpPr>
            <p:nvPr/>
          </p:nvSpPr>
          <p:spPr bwMode="gray">
            <a:xfrm>
              <a:off x="455612" y="4241801"/>
              <a:ext cx="11277600" cy="2337161"/>
            </a:xfrm>
            <a:custGeom>
              <a:avLst/>
              <a:gdLst>
                <a:gd name="T0" fmla="*/ 0 w 10000"/>
                <a:gd name="T1" fmla="*/ 0 h 8000"/>
                <a:gd name="T2" fmla="*/ 0 w 10000"/>
                <a:gd name="T3" fmla="*/ 2147483646 h 8000"/>
                <a:gd name="T4" fmla="*/ 2147483646 w 10000"/>
                <a:gd name="T5" fmla="*/ 2147483646 h 8000"/>
                <a:gd name="T6" fmla="*/ 2147483646 w 10000"/>
                <a:gd name="T7" fmla="*/ 2147483646 h 8000"/>
                <a:gd name="T8" fmla="*/ 2147483646 w 10000"/>
                <a:gd name="T9" fmla="*/ 2147483646 h 8000"/>
                <a:gd name="T10" fmla="*/ 2147483646 w 10000"/>
                <a:gd name="T11" fmla="*/ 2147483646 h 8000"/>
                <a:gd name="T12" fmla="*/ 2147483646 w 10000"/>
                <a:gd name="T13" fmla="*/ 2147483646 h 8000"/>
                <a:gd name="T14" fmla="*/ 2147483646 w 10000"/>
                <a:gd name="T15" fmla="*/ 2147483646 h 8000"/>
                <a:gd name="T16" fmla="*/ 2147483646 w 10000"/>
                <a:gd name="T17" fmla="*/ 2147483646 h 8000"/>
                <a:gd name="T18" fmla="*/ 2147483646 w 10000"/>
                <a:gd name="T19" fmla="*/ 2147483646 h 8000"/>
                <a:gd name="T20" fmla="*/ 2147483646 w 10000"/>
                <a:gd name="T21" fmla="*/ 2147483646 h 8000"/>
                <a:gd name="T22" fmla="*/ 2147483646 w 10000"/>
                <a:gd name="T23" fmla="*/ 2147483646 h 8000"/>
                <a:gd name="T24" fmla="*/ 2147483646 w 10000"/>
                <a:gd name="T25" fmla="*/ 2147483646 h 8000"/>
                <a:gd name="T26" fmla="*/ 2147483646 w 10000"/>
                <a:gd name="T27" fmla="*/ 2147483646 h 8000"/>
                <a:gd name="T28" fmla="*/ 2147483646 w 10000"/>
                <a:gd name="T29" fmla="*/ 2147483646 h 8000"/>
                <a:gd name="T30" fmla="*/ 2147483646 w 10000"/>
                <a:gd name="T31" fmla="*/ 2147483646 h 8000"/>
                <a:gd name="T32" fmla="*/ 2147483646 w 10000"/>
                <a:gd name="T33" fmla="*/ 2147483646 h 8000"/>
                <a:gd name="T34" fmla="*/ 2147483646 w 10000"/>
                <a:gd name="T35" fmla="*/ 2147483646 h 8000"/>
                <a:gd name="T36" fmla="*/ 2147483646 w 10000"/>
                <a:gd name="T37" fmla="*/ 2147483646 h 8000"/>
                <a:gd name="T38" fmla="*/ 2147483646 w 10000"/>
                <a:gd name="T39" fmla="*/ 2147483646 h 8000"/>
                <a:gd name="T40" fmla="*/ 2147483646 w 10000"/>
                <a:gd name="T41" fmla="*/ 2147483646 h 8000"/>
                <a:gd name="T42" fmla="*/ 2147483646 w 10000"/>
                <a:gd name="T43" fmla="*/ 2147483646 h 8000"/>
                <a:gd name="T44" fmla="*/ 2147483646 w 10000"/>
                <a:gd name="T45" fmla="*/ 2147483646 h 8000"/>
                <a:gd name="T46" fmla="*/ 2147483646 w 10000"/>
                <a:gd name="T47" fmla="*/ 2147483646 h 8000"/>
                <a:gd name="T48" fmla="*/ 2147483646 w 10000"/>
                <a:gd name="T49" fmla="*/ 2147483646 h 8000"/>
                <a:gd name="T50" fmla="*/ 2147483646 w 10000"/>
                <a:gd name="T51" fmla="*/ 2147483646 h 8000"/>
                <a:gd name="T52" fmla="*/ 2147483646 w 10000"/>
                <a:gd name="T53" fmla="*/ 2147483646 h 8000"/>
                <a:gd name="T54" fmla="*/ 2147483646 w 10000"/>
                <a:gd name="T55" fmla="*/ 2147483646 h 8000"/>
                <a:gd name="T56" fmla="*/ 2147483646 w 10000"/>
                <a:gd name="T57" fmla="*/ 2147483646 h 8000"/>
                <a:gd name="T58" fmla="*/ 2147483646 w 10000"/>
                <a:gd name="T59" fmla="*/ 2147483646 h 8000"/>
                <a:gd name="T60" fmla="*/ 2147483646 w 10000"/>
                <a:gd name="T61" fmla="*/ 2147483646 h 8000"/>
                <a:gd name="T62" fmla="*/ 2147483646 w 10000"/>
                <a:gd name="T63" fmla="*/ 2147483646 h 8000"/>
                <a:gd name="T64" fmla="*/ 2147483646 w 10000"/>
                <a:gd name="T65" fmla="*/ 2147483646 h 8000"/>
                <a:gd name="T66" fmla="*/ 2147483646 w 10000"/>
                <a:gd name="T67" fmla="*/ 2147483646 h 8000"/>
                <a:gd name="T68" fmla="*/ 2147483646 w 10000"/>
                <a:gd name="T69" fmla="*/ 2147483646 h 8000"/>
                <a:gd name="T70" fmla="*/ 2147483646 w 10000"/>
                <a:gd name="T71" fmla="*/ 2147483646 h 8000"/>
                <a:gd name="T72" fmla="*/ 2147483646 w 10000"/>
                <a:gd name="T73" fmla="*/ 2147483646 h 8000"/>
                <a:gd name="T74" fmla="*/ 2147483646 w 10000"/>
                <a:gd name="T75" fmla="*/ 2147483646 h 8000"/>
                <a:gd name="T76" fmla="*/ 2147483646 w 10000"/>
                <a:gd name="T77" fmla="*/ 2147483646 h 8000"/>
                <a:gd name="T78" fmla="*/ 2147483646 w 10000"/>
                <a:gd name="T79" fmla="*/ 2147483646 h 8000"/>
                <a:gd name="T80" fmla="*/ 2147483646 w 10000"/>
                <a:gd name="T81" fmla="*/ 2147483646 h 8000"/>
                <a:gd name="T82" fmla="*/ 2147483646 w 10000"/>
                <a:gd name="T83" fmla="*/ 2147483646 h 8000"/>
                <a:gd name="T84" fmla="*/ 2147483646 w 10000"/>
                <a:gd name="T85" fmla="*/ 2147483646 h 8000"/>
                <a:gd name="T86" fmla="*/ 2147483646 w 10000"/>
                <a:gd name="T87" fmla="*/ 2147483646 h 8000"/>
                <a:gd name="T88" fmla="*/ 2147483646 w 10000"/>
                <a:gd name="T89" fmla="*/ 2147483646 h 8000"/>
                <a:gd name="T90" fmla="*/ 2147483646 w 10000"/>
                <a:gd name="T91" fmla="*/ 2147483646 h 8000"/>
                <a:gd name="T92" fmla="*/ 2147483646 w 10000"/>
                <a:gd name="T93" fmla="*/ 2147483646 h 8000"/>
                <a:gd name="T94" fmla="*/ 2147483646 w 10000"/>
                <a:gd name="T95" fmla="*/ 2147483646 h 8000"/>
                <a:gd name="T96" fmla="*/ 2147483646 w 10000"/>
                <a:gd name="T97" fmla="*/ 2147483646 h 8000"/>
                <a:gd name="T98" fmla="*/ 0 w 10000"/>
                <a:gd name="T99" fmla="*/ 0 h 8000"/>
                <a:gd name="T100" fmla="*/ 0 w 10000"/>
                <a:gd name="T101" fmla="*/ 0 h 8000"/>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0" t="0" r="r" b="b"/>
              <a:pathLst>
                <a:path w="10000" h="8000">
                  <a:moveTo>
                    <a:pt x="0" y="0"/>
                  </a:moveTo>
                  <a:lnTo>
                    <a:pt x="0" y="7970"/>
                  </a:lnTo>
                  <a:lnTo>
                    <a:pt x="10000" y="8000"/>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4" name="Freeform 5">
              <a:extLst>
                <a:ext uri="{FF2B5EF4-FFF2-40B4-BE49-F238E27FC236}">
                  <a16:creationId xmlns:a16="http://schemas.microsoft.com/office/drawing/2014/main" id="{9E4D7C06-077A-39E2-5F15-7150D9ABD26B}"/>
                </a:ext>
              </a:extLst>
            </p:cNvPr>
            <p:cNvSpPr>
              <a:spLocks noEditPoints="1"/>
            </p:cNvSpPr>
            <p:nvPr/>
          </p:nvSpPr>
          <p:spPr bwMode="gray">
            <a:xfrm>
              <a:off x="0" y="1587"/>
              <a:ext cx="12192000" cy="6856413"/>
            </a:xfrm>
            <a:custGeom>
              <a:avLst/>
              <a:gdLst>
                <a:gd name="T0" fmla="*/ 0 w 15356"/>
                <a:gd name="T1" fmla="*/ 0 h 8638"/>
                <a:gd name="T2" fmla="*/ 0 w 15356"/>
                <a:gd name="T3" fmla="*/ 2147483646 h 8638"/>
                <a:gd name="T4" fmla="*/ 2147483646 w 15356"/>
                <a:gd name="T5" fmla="*/ 2147483646 h 8638"/>
                <a:gd name="T6" fmla="*/ 2147483646 w 15356"/>
                <a:gd name="T7" fmla="*/ 0 h 8638"/>
                <a:gd name="T8" fmla="*/ 0 w 15356"/>
                <a:gd name="T9" fmla="*/ 0 h 8638"/>
                <a:gd name="T10" fmla="*/ 2147483646 w 15356"/>
                <a:gd name="T11" fmla="*/ 2147483646 h 8638"/>
                <a:gd name="T12" fmla="*/ 2147483646 w 15356"/>
                <a:gd name="T13" fmla="*/ 2147483646 h 8638"/>
                <a:gd name="T14" fmla="*/ 2147483646 w 15356"/>
                <a:gd name="T15" fmla="*/ 2147483646 h 8638"/>
                <a:gd name="T16" fmla="*/ 2147483646 w 15356"/>
                <a:gd name="T17" fmla="*/ 2147483646 h 8638"/>
                <a:gd name="T18" fmla="*/ 2147483646 w 15356"/>
                <a:gd name="T19" fmla="*/ 2147483646 h 863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15" name="Rectangle 14">
            <a:extLst>
              <a:ext uri="{FF2B5EF4-FFF2-40B4-BE49-F238E27FC236}">
                <a16:creationId xmlns:a16="http://schemas.microsoft.com/office/drawing/2014/main" id="{E9538B3B-84D1-37D8-D45E-71BA2918FAA4}"/>
              </a:ext>
            </a:extLst>
          </p:cNvPr>
          <p:cNvSpPr/>
          <p:nvPr/>
        </p:nvSpPr>
        <p:spPr>
          <a:xfrm>
            <a:off x="10444163"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154955" y="2404477"/>
            <a:ext cx="8825659" cy="1788704"/>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38587" y="5024967"/>
            <a:ext cx="8825658" cy="860400"/>
          </a:xfrm>
        </p:spPr>
        <p:txBody>
          <a:bodyPr/>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16" name="Date Placeholder 3">
            <a:extLst>
              <a:ext uri="{FF2B5EF4-FFF2-40B4-BE49-F238E27FC236}">
                <a16:creationId xmlns:a16="http://schemas.microsoft.com/office/drawing/2014/main" id="{FC2FD557-85DA-BF4C-1C0E-F4B5EE32D26E}"/>
              </a:ext>
            </a:extLst>
          </p:cNvPr>
          <p:cNvSpPr>
            <a:spLocks noGrp="1"/>
          </p:cNvSpPr>
          <p:nvPr>
            <p:ph type="dt" sz="half" idx="10"/>
          </p:nvPr>
        </p:nvSpPr>
        <p:spPr/>
        <p:txBody>
          <a:bodyPr/>
          <a:lstStyle>
            <a:lvl1pPr>
              <a:defRPr/>
            </a:lvl1pPr>
          </a:lstStyle>
          <a:p>
            <a:pPr>
              <a:defRPr/>
            </a:pPr>
            <a:fld id="{6CCF70BE-4E40-4FDD-91B5-FF180FD4C4DD}" type="datetimeFigureOut">
              <a:rPr lang="en-GB"/>
              <a:pPr>
                <a:defRPr/>
              </a:pPr>
              <a:t>10/11/2024</a:t>
            </a:fld>
            <a:endParaRPr lang="en-GB"/>
          </a:p>
        </p:txBody>
      </p:sp>
      <p:sp>
        <p:nvSpPr>
          <p:cNvPr id="17" name="Footer Placeholder 4">
            <a:extLst>
              <a:ext uri="{FF2B5EF4-FFF2-40B4-BE49-F238E27FC236}">
                <a16:creationId xmlns:a16="http://schemas.microsoft.com/office/drawing/2014/main" id="{25B70404-2CAE-CCA9-A59A-A946057E1CCA}"/>
              </a:ext>
            </a:extLst>
          </p:cNvPr>
          <p:cNvSpPr>
            <a:spLocks noGrp="1"/>
          </p:cNvSpPr>
          <p:nvPr>
            <p:ph type="ftr" sz="quarter" idx="11"/>
          </p:nvPr>
        </p:nvSpPr>
        <p:spPr/>
        <p:txBody>
          <a:bodyPr/>
          <a:lstStyle>
            <a:lvl1pPr>
              <a:defRPr/>
            </a:lvl1pPr>
          </a:lstStyle>
          <a:p>
            <a:pPr>
              <a:defRPr/>
            </a:pPr>
            <a:endParaRPr lang="en-GB"/>
          </a:p>
        </p:txBody>
      </p:sp>
      <p:sp>
        <p:nvSpPr>
          <p:cNvPr id="18" name="Slide Number Placeholder 5">
            <a:extLst>
              <a:ext uri="{FF2B5EF4-FFF2-40B4-BE49-F238E27FC236}">
                <a16:creationId xmlns:a16="http://schemas.microsoft.com/office/drawing/2014/main" id="{2BBB6F73-221D-D22D-9C2F-F4170CCCC49F}"/>
              </a:ext>
            </a:extLst>
          </p:cNvPr>
          <p:cNvSpPr>
            <a:spLocks noGrp="1"/>
          </p:cNvSpPr>
          <p:nvPr>
            <p:ph type="sldNum" sz="quarter" idx="12"/>
          </p:nvPr>
        </p:nvSpPr>
        <p:spPr/>
        <p:txBody>
          <a:bodyPr/>
          <a:lstStyle>
            <a:lvl1pPr>
              <a:defRPr/>
            </a:lvl1pPr>
          </a:lstStyle>
          <a:p>
            <a:pPr>
              <a:defRPr/>
            </a:pPr>
            <a:fld id="{5CE49121-11F7-481A-9F25-0EDFA5C3A58A}" type="slidenum">
              <a:rPr lang="en-GB"/>
              <a:pPr>
                <a:defRPr/>
              </a:pPr>
              <a:t>‹#›</a:t>
            </a:fld>
            <a:endParaRPr lang="en-GB"/>
          </a:p>
        </p:txBody>
      </p:sp>
    </p:spTree>
    <p:extLst>
      <p:ext uri="{BB962C8B-B14F-4D97-AF65-F5344CB8AC3E}">
        <p14:creationId xmlns:p14="http://schemas.microsoft.com/office/powerpoint/2010/main" val="22967006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A12137B4-C4B6-7BE2-2E28-176E01BF7C67}"/>
              </a:ext>
            </a:extLst>
          </p:cNvPr>
          <p:cNvCxnSpPr/>
          <p:nvPr/>
        </p:nvCxnSpPr>
        <p:spPr>
          <a:xfrm>
            <a:off x="4403725" y="2570163"/>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 name="Straight Connector 3">
            <a:extLst>
              <a:ext uri="{FF2B5EF4-FFF2-40B4-BE49-F238E27FC236}">
                <a16:creationId xmlns:a16="http://schemas.microsoft.com/office/drawing/2014/main" id="{D1369B4F-CA29-B298-78FB-A1F79562F507}"/>
              </a:ext>
            </a:extLst>
          </p:cNvPr>
          <p:cNvCxnSpPr/>
          <p:nvPr/>
        </p:nvCxnSpPr>
        <p:spPr>
          <a:xfrm>
            <a:off x="7772400" y="2570163"/>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17" name="Title Placeholder 1"/>
          <p:cNvSpPr>
            <a:spLocks noGrp="1"/>
          </p:cNvSpPr>
          <p:nvPr>
            <p:ph type="title"/>
          </p:nvPr>
        </p:nvSpPr>
        <p:spPr>
          <a:xfrm>
            <a:off x="1154954" y="947920"/>
            <a:ext cx="8761413" cy="728480"/>
          </a:xfrm>
          <a:prstGeom prst="rect">
            <a:avLst/>
          </a:prstGeom>
        </p:spPr>
        <p:txBody>
          <a:bodyPr rtlCol="0">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109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4" y="3187261"/>
            <a:ext cx="3129168" cy="2839796"/>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10999"/>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87261"/>
            <a:ext cx="3145380" cy="2839795"/>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6701" y="2603500"/>
            <a:ext cx="3157448"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6700" y="3187261"/>
            <a:ext cx="3161029" cy="2839794"/>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6" name="Date Placeholder 6">
            <a:extLst>
              <a:ext uri="{FF2B5EF4-FFF2-40B4-BE49-F238E27FC236}">
                <a16:creationId xmlns:a16="http://schemas.microsoft.com/office/drawing/2014/main" id="{27F1DD28-8FEC-BF65-7338-0AE3C09C62D9}"/>
              </a:ext>
            </a:extLst>
          </p:cNvPr>
          <p:cNvSpPr>
            <a:spLocks noGrp="1"/>
          </p:cNvSpPr>
          <p:nvPr>
            <p:ph type="dt" sz="half" idx="18"/>
          </p:nvPr>
        </p:nvSpPr>
        <p:spPr/>
        <p:txBody>
          <a:bodyPr/>
          <a:lstStyle>
            <a:lvl1pPr>
              <a:defRPr/>
            </a:lvl1pPr>
          </a:lstStyle>
          <a:p>
            <a:pPr>
              <a:defRPr/>
            </a:pPr>
            <a:fld id="{052E5BCD-C52B-4842-A806-2490843B8E9B}" type="datetimeFigureOut">
              <a:rPr lang="en-GB"/>
              <a:pPr>
                <a:defRPr/>
              </a:pPr>
              <a:t>10/11/2024</a:t>
            </a:fld>
            <a:endParaRPr lang="en-GB"/>
          </a:p>
        </p:txBody>
      </p:sp>
      <p:sp>
        <p:nvSpPr>
          <p:cNvPr id="7" name="Footer Placeholder 7">
            <a:extLst>
              <a:ext uri="{FF2B5EF4-FFF2-40B4-BE49-F238E27FC236}">
                <a16:creationId xmlns:a16="http://schemas.microsoft.com/office/drawing/2014/main" id="{8D97156E-C0C0-9F77-D0A4-D2299E9C1CC4}"/>
              </a:ext>
            </a:extLst>
          </p:cNvPr>
          <p:cNvSpPr>
            <a:spLocks noGrp="1"/>
          </p:cNvSpPr>
          <p:nvPr>
            <p:ph type="ftr" sz="quarter" idx="19"/>
          </p:nvPr>
        </p:nvSpPr>
        <p:spPr/>
        <p:txBody>
          <a:bodyPr/>
          <a:lstStyle>
            <a:lvl1pPr>
              <a:defRPr/>
            </a:lvl1pPr>
          </a:lstStyle>
          <a:p>
            <a:pPr>
              <a:defRPr/>
            </a:pPr>
            <a:endParaRPr lang="en-GB"/>
          </a:p>
        </p:txBody>
      </p:sp>
      <p:sp>
        <p:nvSpPr>
          <p:cNvPr id="8" name="Slide Number Placeholder 8">
            <a:extLst>
              <a:ext uri="{FF2B5EF4-FFF2-40B4-BE49-F238E27FC236}">
                <a16:creationId xmlns:a16="http://schemas.microsoft.com/office/drawing/2014/main" id="{5B379979-F41A-A5BB-C0F9-977EF0ED60FC}"/>
              </a:ext>
            </a:extLst>
          </p:cNvPr>
          <p:cNvSpPr>
            <a:spLocks noGrp="1"/>
          </p:cNvSpPr>
          <p:nvPr>
            <p:ph type="sldNum" sz="quarter" idx="20"/>
          </p:nvPr>
        </p:nvSpPr>
        <p:spPr/>
        <p:txBody>
          <a:bodyPr/>
          <a:lstStyle>
            <a:lvl1pPr>
              <a:defRPr/>
            </a:lvl1pPr>
          </a:lstStyle>
          <a:p>
            <a:pPr>
              <a:defRPr/>
            </a:pPr>
            <a:fld id="{37F6DCD4-EB79-44D6-89CC-51B82A19D33A}" type="slidenum">
              <a:rPr lang="en-GB"/>
              <a:pPr>
                <a:defRPr/>
              </a:pPr>
              <a:t>‹#›</a:t>
            </a:fld>
            <a:endParaRPr lang="en-GB"/>
          </a:p>
        </p:txBody>
      </p:sp>
    </p:spTree>
    <p:extLst>
      <p:ext uri="{BB962C8B-B14F-4D97-AF65-F5344CB8AC3E}">
        <p14:creationId xmlns:p14="http://schemas.microsoft.com/office/powerpoint/2010/main" val="9347038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895A9F5F-B9B1-D4F0-68E1-012846C64F11}"/>
              </a:ext>
            </a:extLst>
          </p:cNvPr>
          <p:cNvCxnSpPr/>
          <p:nvPr/>
        </p:nvCxnSpPr>
        <p:spPr>
          <a:xfrm>
            <a:off x="4405313" y="2570163"/>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6" name="Straight Connector 5">
            <a:extLst>
              <a:ext uri="{FF2B5EF4-FFF2-40B4-BE49-F238E27FC236}">
                <a16:creationId xmlns:a16="http://schemas.microsoft.com/office/drawing/2014/main" id="{DFB3585C-96BE-72AB-AB57-E320B0CA28EB}"/>
              </a:ext>
            </a:extLst>
          </p:cNvPr>
          <p:cNvCxnSpPr/>
          <p:nvPr/>
        </p:nvCxnSpPr>
        <p:spPr>
          <a:xfrm>
            <a:off x="7797800" y="2570163"/>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4532844"/>
            <a:ext cx="3020744" cy="576263"/>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1334552" y="2611246"/>
            <a:ext cx="2691242" cy="1583764"/>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GB" noProof="0"/>
              <a:t>Click icon to add picture</a:t>
            </a:r>
            <a:endParaRPr lang="en-US" noProof="0" dirty="0"/>
          </a:p>
        </p:txBody>
      </p:sp>
      <p:sp>
        <p:nvSpPr>
          <p:cNvPr id="22" name="Text Placeholder 3"/>
          <p:cNvSpPr>
            <a:spLocks noGrp="1"/>
          </p:cNvSpPr>
          <p:nvPr>
            <p:ph type="body" sz="half" idx="18"/>
          </p:nvPr>
        </p:nvSpPr>
        <p:spPr>
          <a:xfrm>
            <a:off x="1154953" y="5109107"/>
            <a:ext cx="3020745" cy="917949"/>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5"/>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4748463" y="2642840"/>
            <a:ext cx="2691242" cy="1552170"/>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GB" noProof="0"/>
              <a:t>Click icon to add picture</a:t>
            </a:r>
            <a:endParaRPr lang="en-US" noProof="0" dirty="0"/>
          </a:p>
        </p:txBody>
      </p:sp>
      <p:sp>
        <p:nvSpPr>
          <p:cNvPr id="23" name="Text Placeholder 3"/>
          <p:cNvSpPr>
            <a:spLocks noGrp="1"/>
          </p:cNvSpPr>
          <p:nvPr>
            <p:ph type="body" sz="half" idx="19"/>
          </p:nvPr>
        </p:nvSpPr>
        <p:spPr>
          <a:xfrm>
            <a:off x="4568865" y="5109107"/>
            <a:ext cx="3050438" cy="921409"/>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3434" y="4532845"/>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8163031" y="2618992"/>
            <a:ext cx="2691242" cy="1576018"/>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GB" noProof="0"/>
              <a:t>Click icon to add picture</a:t>
            </a:r>
            <a:endParaRPr lang="en-US" noProof="0" dirty="0"/>
          </a:p>
        </p:txBody>
      </p:sp>
      <p:sp>
        <p:nvSpPr>
          <p:cNvPr id="24" name="Text Placeholder 3"/>
          <p:cNvSpPr>
            <a:spLocks noGrp="1"/>
          </p:cNvSpPr>
          <p:nvPr>
            <p:ph type="body" sz="half" idx="20"/>
          </p:nvPr>
        </p:nvSpPr>
        <p:spPr>
          <a:xfrm>
            <a:off x="7983434" y="5109107"/>
            <a:ext cx="3054127" cy="896341"/>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6">
            <a:extLst>
              <a:ext uri="{FF2B5EF4-FFF2-40B4-BE49-F238E27FC236}">
                <a16:creationId xmlns:a16="http://schemas.microsoft.com/office/drawing/2014/main" id="{12569AD5-B94A-3009-F2C1-BB16C4D5836F}"/>
              </a:ext>
            </a:extLst>
          </p:cNvPr>
          <p:cNvSpPr>
            <a:spLocks noGrp="1"/>
          </p:cNvSpPr>
          <p:nvPr>
            <p:ph type="dt" sz="half" idx="23"/>
          </p:nvPr>
        </p:nvSpPr>
        <p:spPr/>
        <p:txBody>
          <a:bodyPr/>
          <a:lstStyle>
            <a:lvl1pPr>
              <a:defRPr/>
            </a:lvl1pPr>
          </a:lstStyle>
          <a:p>
            <a:pPr>
              <a:defRPr/>
            </a:pPr>
            <a:fld id="{B558BEAE-8EE0-4240-978D-966736EDB323}" type="datetimeFigureOut">
              <a:rPr lang="en-GB"/>
              <a:pPr>
                <a:defRPr/>
              </a:pPr>
              <a:t>10/11/2024</a:t>
            </a:fld>
            <a:endParaRPr lang="en-GB"/>
          </a:p>
        </p:txBody>
      </p:sp>
      <p:sp>
        <p:nvSpPr>
          <p:cNvPr id="8" name="Footer Placeholder 7">
            <a:extLst>
              <a:ext uri="{FF2B5EF4-FFF2-40B4-BE49-F238E27FC236}">
                <a16:creationId xmlns:a16="http://schemas.microsoft.com/office/drawing/2014/main" id="{88D7611D-65E3-B878-6AE6-E7E9C492B968}"/>
              </a:ext>
            </a:extLst>
          </p:cNvPr>
          <p:cNvSpPr>
            <a:spLocks noGrp="1"/>
          </p:cNvSpPr>
          <p:nvPr>
            <p:ph type="ftr" sz="quarter" idx="24"/>
          </p:nvPr>
        </p:nvSpPr>
        <p:spPr/>
        <p:txBody>
          <a:bodyPr/>
          <a:lstStyle>
            <a:lvl1pPr>
              <a:defRPr/>
            </a:lvl1pPr>
          </a:lstStyle>
          <a:p>
            <a:pPr>
              <a:defRPr/>
            </a:pPr>
            <a:endParaRPr lang="en-GB"/>
          </a:p>
        </p:txBody>
      </p:sp>
      <p:sp>
        <p:nvSpPr>
          <p:cNvPr id="9" name="Slide Number Placeholder 8">
            <a:extLst>
              <a:ext uri="{FF2B5EF4-FFF2-40B4-BE49-F238E27FC236}">
                <a16:creationId xmlns:a16="http://schemas.microsoft.com/office/drawing/2014/main" id="{FC4F6625-298B-42D1-A8F6-DDC885F5B557}"/>
              </a:ext>
            </a:extLst>
          </p:cNvPr>
          <p:cNvSpPr>
            <a:spLocks noGrp="1"/>
          </p:cNvSpPr>
          <p:nvPr>
            <p:ph type="sldNum" sz="quarter" idx="25"/>
          </p:nvPr>
        </p:nvSpPr>
        <p:spPr/>
        <p:txBody>
          <a:bodyPr/>
          <a:lstStyle>
            <a:lvl1pPr>
              <a:defRPr/>
            </a:lvl1pPr>
          </a:lstStyle>
          <a:p>
            <a:pPr>
              <a:defRPr/>
            </a:pPr>
            <a:fld id="{E5BEE22C-A325-4765-923C-31D355CEC517}" type="slidenum">
              <a:rPr lang="en-GB"/>
              <a:pPr>
                <a:defRPr/>
              </a:pPr>
              <a:t>‹#›</a:t>
            </a:fld>
            <a:endParaRPr lang="en-GB"/>
          </a:p>
        </p:txBody>
      </p:sp>
    </p:spTree>
    <p:extLst>
      <p:ext uri="{BB962C8B-B14F-4D97-AF65-F5344CB8AC3E}">
        <p14:creationId xmlns:p14="http://schemas.microsoft.com/office/powerpoint/2010/main" val="6086302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 name="Title Placeholder 1"/>
          <p:cNvSpPr>
            <a:spLocks noGrp="1"/>
          </p:cNvSpPr>
          <p:nvPr>
            <p:ph type="title"/>
          </p:nvPr>
        </p:nvSpPr>
        <p:spPr>
          <a:xfrm>
            <a:off x="1154954" y="947920"/>
            <a:ext cx="8761413" cy="728480"/>
          </a:xfrm>
          <a:prstGeom prst="rect">
            <a:avLst/>
          </a:prstGeom>
        </p:spPr>
        <p:txBody>
          <a:bodyPr rtlCol="0">
            <a:noAutofit/>
          </a:bodyPr>
          <a:lstStyle/>
          <a:p>
            <a:r>
              <a:rPr lang="en-GB"/>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Footer Placeholder 4">
            <a:extLst>
              <a:ext uri="{FF2B5EF4-FFF2-40B4-BE49-F238E27FC236}">
                <a16:creationId xmlns:a16="http://schemas.microsoft.com/office/drawing/2014/main" id="{B8D40910-8D9A-73EA-5DD4-3FFF7393E5C2}"/>
              </a:ext>
            </a:extLst>
          </p:cNvPr>
          <p:cNvSpPr>
            <a:spLocks noGrp="1"/>
          </p:cNvSpPr>
          <p:nvPr>
            <p:ph type="ftr" sz="quarter" idx="10"/>
          </p:nvPr>
        </p:nvSpPr>
        <p:spPr/>
        <p:txBody>
          <a:bodyPr/>
          <a:lstStyle>
            <a:lvl1pPr>
              <a:defRPr/>
            </a:lvl1pPr>
          </a:lstStyle>
          <a:p>
            <a:pPr>
              <a:defRPr/>
            </a:pPr>
            <a:endParaRPr lang="en-GB"/>
          </a:p>
        </p:txBody>
      </p:sp>
      <p:sp>
        <p:nvSpPr>
          <p:cNvPr id="4" name="Date Placeholder 3">
            <a:extLst>
              <a:ext uri="{FF2B5EF4-FFF2-40B4-BE49-F238E27FC236}">
                <a16:creationId xmlns:a16="http://schemas.microsoft.com/office/drawing/2014/main" id="{D0F7404C-69FB-E3BF-F675-AE98C82AD66D}"/>
              </a:ext>
            </a:extLst>
          </p:cNvPr>
          <p:cNvSpPr>
            <a:spLocks noGrp="1"/>
          </p:cNvSpPr>
          <p:nvPr>
            <p:ph type="dt" sz="half" idx="11"/>
          </p:nvPr>
        </p:nvSpPr>
        <p:spPr/>
        <p:txBody>
          <a:bodyPr/>
          <a:lstStyle>
            <a:lvl1pPr>
              <a:defRPr/>
            </a:lvl1pPr>
          </a:lstStyle>
          <a:p>
            <a:pPr>
              <a:defRPr/>
            </a:pPr>
            <a:fld id="{5576008E-88DF-48F4-9E26-588F549712A9}" type="datetimeFigureOut">
              <a:rPr lang="en-GB"/>
              <a:pPr>
                <a:defRPr/>
              </a:pPr>
              <a:t>10/11/2024</a:t>
            </a:fld>
            <a:endParaRPr lang="en-GB"/>
          </a:p>
        </p:txBody>
      </p:sp>
      <p:sp>
        <p:nvSpPr>
          <p:cNvPr id="5" name="Slide Number Placeholder 5">
            <a:extLst>
              <a:ext uri="{FF2B5EF4-FFF2-40B4-BE49-F238E27FC236}">
                <a16:creationId xmlns:a16="http://schemas.microsoft.com/office/drawing/2014/main" id="{5D6941DD-9497-E2F3-0B18-D6007C9BC24F}"/>
              </a:ext>
            </a:extLst>
          </p:cNvPr>
          <p:cNvSpPr>
            <a:spLocks noGrp="1"/>
          </p:cNvSpPr>
          <p:nvPr>
            <p:ph type="sldNum" sz="quarter" idx="12"/>
          </p:nvPr>
        </p:nvSpPr>
        <p:spPr/>
        <p:txBody>
          <a:bodyPr/>
          <a:lstStyle>
            <a:lvl1pPr>
              <a:defRPr/>
            </a:lvl1pPr>
          </a:lstStyle>
          <a:p>
            <a:pPr>
              <a:defRPr/>
            </a:pPr>
            <a:fld id="{EC8A2576-F15A-45A5-B64C-0C6FB4F7A114}" type="slidenum">
              <a:rPr lang="en-GB"/>
              <a:pPr>
                <a:defRPr/>
              </a:pPr>
              <a:t>‹#›</a:t>
            </a:fld>
            <a:endParaRPr lang="en-GB"/>
          </a:p>
        </p:txBody>
      </p:sp>
    </p:spTree>
    <p:extLst>
      <p:ext uri="{BB962C8B-B14F-4D97-AF65-F5344CB8AC3E}">
        <p14:creationId xmlns:p14="http://schemas.microsoft.com/office/powerpoint/2010/main" val="49342818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4" name="Group 6">
            <a:extLst>
              <a:ext uri="{FF2B5EF4-FFF2-40B4-BE49-F238E27FC236}">
                <a16:creationId xmlns:a16="http://schemas.microsoft.com/office/drawing/2014/main" id="{4E7FCFF7-9C00-8AEE-C73D-697A21E225D1}"/>
              </a:ext>
            </a:extLst>
          </p:cNvPr>
          <p:cNvGrpSpPr>
            <a:grpSpLocks/>
          </p:cNvGrpSpPr>
          <p:nvPr/>
        </p:nvGrpSpPr>
        <p:grpSpPr bwMode="auto">
          <a:xfrm>
            <a:off x="0" y="0"/>
            <a:ext cx="12192000" cy="6858000"/>
            <a:chOff x="0" y="0"/>
            <a:chExt cx="12192000" cy="6858000"/>
          </a:xfrm>
        </p:grpSpPr>
        <p:sp>
          <p:nvSpPr>
            <p:cNvPr id="5" name="Rectangle 4">
              <a:extLst>
                <a:ext uri="{FF2B5EF4-FFF2-40B4-BE49-F238E27FC236}">
                  <a16:creationId xmlns:a16="http://schemas.microsoft.com/office/drawing/2014/main" id="{84A549EF-0B89-50AD-C99A-B1C2AB228220}"/>
                </a:ext>
              </a:extLst>
            </p:cNvPr>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6" name="Oval 5">
              <a:extLst>
                <a:ext uri="{FF2B5EF4-FFF2-40B4-BE49-F238E27FC236}">
                  <a16:creationId xmlns:a16="http://schemas.microsoft.com/office/drawing/2014/main" id="{CBB33D05-6CB6-66A1-B953-F107FF6D00E2}"/>
                </a:ext>
              </a:extLst>
            </p:cNvPr>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Oval 6">
              <a:extLst>
                <a:ext uri="{FF2B5EF4-FFF2-40B4-BE49-F238E27FC236}">
                  <a16:creationId xmlns:a16="http://schemas.microsoft.com/office/drawing/2014/main" id="{A68CECE0-7A77-D513-4B2B-C5828089BACA}"/>
                </a:ext>
              </a:extLst>
            </p:cNvPr>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Oval 7">
              <a:extLst>
                <a:ext uri="{FF2B5EF4-FFF2-40B4-BE49-F238E27FC236}">
                  <a16:creationId xmlns:a16="http://schemas.microsoft.com/office/drawing/2014/main" id="{80125CBA-A5B5-BBD5-F973-C4321E020393}"/>
                </a:ext>
              </a:extLst>
            </p:cNvPr>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Oval 8">
              <a:extLst>
                <a:ext uri="{FF2B5EF4-FFF2-40B4-BE49-F238E27FC236}">
                  <a16:creationId xmlns:a16="http://schemas.microsoft.com/office/drawing/2014/main" id="{ECF3C0FB-3131-CF16-422C-1AB5AD7D96D0}"/>
                </a:ext>
              </a:extLst>
            </p:cNvPr>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a:extLst>
                <a:ext uri="{FF2B5EF4-FFF2-40B4-BE49-F238E27FC236}">
                  <a16:creationId xmlns:a16="http://schemas.microsoft.com/office/drawing/2014/main" id="{5C81B531-8926-195D-263A-B6A4AD522BEC}"/>
                </a:ext>
              </a:extLst>
            </p:cNvPr>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a:extLst>
                <a:ext uri="{FF2B5EF4-FFF2-40B4-BE49-F238E27FC236}">
                  <a16:creationId xmlns:a16="http://schemas.microsoft.com/office/drawing/2014/main" id="{7BE137B3-28CB-A962-B5E0-5AE01076D4B7}"/>
                </a:ext>
              </a:extLst>
            </p:cNvPr>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a:extLst>
                <a:ext uri="{FF2B5EF4-FFF2-40B4-BE49-F238E27FC236}">
                  <a16:creationId xmlns:a16="http://schemas.microsoft.com/office/drawing/2014/main" id="{1A39E33E-5F66-8D7F-102B-7CFB7CF676C6}"/>
                </a:ext>
              </a:extLst>
            </p:cNvPr>
            <p:cNvSpPr>
              <a:spLocks/>
            </p:cNvSpPr>
            <p:nvPr/>
          </p:nvSpPr>
          <p:spPr bwMode="gray">
            <a:xfrm rot="5101749">
              <a:off x="6294738" y="4577737"/>
              <a:ext cx="3299407" cy="440924"/>
            </a:xfrm>
            <a:custGeom>
              <a:avLst/>
              <a:gdLst>
                <a:gd name="T0" fmla="*/ 2147483646 w 10000"/>
                <a:gd name="T1" fmla="*/ 2147483646 h 5291"/>
                <a:gd name="T2" fmla="*/ 2147483646 w 10000"/>
                <a:gd name="T3" fmla="*/ 2147483646 h 5291"/>
                <a:gd name="T4" fmla="*/ 2147483646 w 10000"/>
                <a:gd name="T5" fmla="*/ 0 h 5291"/>
                <a:gd name="T6" fmla="*/ 2147483646 w 10000"/>
                <a:gd name="T7" fmla="*/ 0 h 5291"/>
                <a:gd name="T8" fmla="*/ 2147483646 w 10000"/>
                <a:gd name="T9" fmla="*/ 2147483646 h 5291"/>
                <a:gd name="T10" fmla="*/ 2147483646 w 10000"/>
                <a:gd name="T11" fmla="*/ 2147483646 h 5291"/>
                <a:gd name="T12" fmla="*/ 2147483646 w 10000"/>
                <a:gd name="T13" fmla="*/ 2147483646 h 5291"/>
                <a:gd name="T14" fmla="*/ 2147483646 w 10000"/>
                <a:gd name="T15" fmla="*/ 2147483646 h 5291"/>
                <a:gd name="T16" fmla="*/ 2147483646 w 10000"/>
                <a:gd name="T17" fmla="*/ 2147483646 h 5291"/>
                <a:gd name="T18" fmla="*/ 2147483646 w 10000"/>
                <a:gd name="T19" fmla="*/ 2147483646 h 5291"/>
                <a:gd name="T20" fmla="*/ 2147483646 w 10000"/>
                <a:gd name="T21" fmla="*/ 2147483646 h 5291"/>
                <a:gd name="T22" fmla="*/ 2147483646 w 10000"/>
                <a:gd name="T23" fmla="*/ 2147483646 h 5291"/>
                <a:gd name="T24" fmla="*/ 2147483646 w 10000"/>
                <a:gd name="T25" fmla="*/ 2147483646 h 5291"/>
                <a:gd name="T26" fmla="*/ 2147483646 w 10000"/>
                <a:gd name="T27" fmla="*/ 2147483646 h 5291"/>
                <a:gd name="T28" fmla="*/ 2147483646 w 10000"/>
                <a:gd name="T29" fmla="*/ 2147483646 h 5291"/>
                <a:gd name="T30" fmla="*/ 2147483646 w 10000"/>
                <a:gd name="T31" fmla="*/ 2147483646 h 5291"/>
                <a:gd name="T32" fmla="*/ 2147483646 w 10000"/>
                <a:gd name="T33" fmla="*/ 2147483646 h 5291"/>
                <a:gd name="T34" fmla="*/ 2147483646 w 10000"/>
                <a:gd name="T35" fmla="*/ 2147483646 h 5291"/>
                <a:gd name="T36" fmla="*/ 2147483646 w 10000"/>
                <a:gd name="T37" fmla="*/ 2147483646 h 5291"/>
                <a:gd name="T38" fmla="*/ 2147483646 w 10000"/>
                <a:gd name="T39" fmla="*/ 2147483646 h 5291"/>
                <a:gd name="T40" fmla="*/ 2147483646 w 10000"/>
                <a:gd name="T41" fmla="*/ 2147483646 h 5291"/>
                <a:gd name="T42" fmla="*/ 2147483646 w 10000"/>
                <a:gd name="T43" fmla="*/ 2147483646 h 5291"/>
                <a:gd name="T44" fmla="*/ 2147483646 w 10000"/>
                <a:gd name="T45" fmla="*/ 2147483646 h 5291"/>
                <a:gd name="T46" fmla="*/ 2147483646 w 10000"/>
                <a:gd name="T47" fmla="*/ 2147483646 h 5291"/>
                <a:gd name="T48" fmla="*/ 2147483646 w 10000"/>
                <a:gd name="T49" fmla="*/ 2147483646 h 5291"/>
                <a:gd name="T50" fmla="*/ 2147483646 w 10000"/>
                <a:gd name="T51" fmla="*/ 2147483646 h 5291"/>
                <a:gd name="T52" fmla="*/ 2147483646 w 10000"/>
                <a:gd name="T53" fmla="*/ 2147483646 h 5291"/>
                <a:gd name="T54" fmla="*/ 2147483646 w 10000"/>
                <a:gd name="T55" fmla="*/ 2147483646 h 5291"/>
                <a:gd name="T56" fmla="*/ 2147483646 w 10000"/>
                <a:gd name="T57" fmla="*/ 2147483646 h 5291"/>
                <a:gd name="T58" fmla="*/ 2147483646 w 10000"/>
                <a:gd name="T59" fmla="*/ 2147483646 h 5291"/>
                <a:gd name="T60" fmla="*/ 2147483646 w 10000"/>
                <a:gd name="T61" fmla="*/ 2147483646 h 5291"/>
                <a:gd name="T62" fmla="*/ 2147483646 w 10000"/>
                <a:gd name="T63" fmla="*/ 2147483646 h 5291"/>
                <a:gd name="T64" fmla="*/ 2147483646 w 10000"/>
                <a:gd name="T65" fmla="*/ 2147483646 h 5291"/>
                <a:gd name="T66" fmla="*/ 2147483646 w 10000"/>
                <a:gd name="T67" fmla="*/ 2147483646 h 5291"/>
                <a:gd name="T68" fmla="*/ 0 w 10000"/>
                <a:gd name="T69" fmla="*/ 2147483646 h 5291"/>
                <a:gd name="T70" fmla="*/ 2147483646 w 10000"/>
                <a:gd name="T71" fmla="*/ 2147483646 h 5291"/>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10000" h="5291">
                  <a:moveTo>
                    <a:pt x="85" y="2532"/>
                  </a:moveTo>
                  <a:cubicBezTo>
                    <a:pt x="1736" y="3911"/>
                    <a:pt x="7524" y="5298"/>
                    <a:pt x="9958" y="5291"/>
                  </a:cubicBezTo>
                  <a:cubicBezTo>
                    <a:pt x="9989" y="1958"/>
                    <a:pt x="9969" y="3333"/>
                    <a:pt x="10000" y="0"/>
                  </a:cubicBez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 name="Rectangle 12">
              <a:extLst>
                <a:ext uri="{FF2B5EF4-FFF2-40B4-BE49-F238E27FC236}">
                  <a16:creationId xmlns:a16="http://schemas.microsoft.com/office/drawing/2014/main" id="{1E705208-DE2E-47C6-0E4D-B8BD8A458C0D}"/>
                </a:ext>
              </a:extLst>
            </p:cNvPr>
            <p:cNvSpPr/>
            <p:nvPr/>
          </p:nvSpPr>
          <p:spPr>
            <a:xfrm>
              <a:off x="414338" y="401638"/>
              <a:ext cx="6511925" cy="6054725"/>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a16="http://schemas.microsoft.com/office/drawing/2014/main" id="{61C0A16E-CE6F-0A69-7B13-BF5EB45FB322}"/>
                </a:ext>
              </a:extLst>
            </p:cNvPr>
            <p:cNvSpPr>
              <a:spLocks/>
            </p:cNvSpPr>
            <p:nvPr/>
          </p:nvSpPr>
          <p:spPr bwMode="gray">
            <a:xfrm rot="5400000">
              <a:off x="4449232" y="2801721"/>
              <a:ext cx="6053670" cy="1254558"/>
            </a:xfrm>
            <a:custGeom>
              <a:avLst/>
              <a:gdLst>
                <a:gd name="T0" fmla="*/ 0 w 10000"/>
                <a:gd name="T1" fmla="*/ 0 h 8000"/>
                <a:gd name="T2" fmla="*/ 0 w 10000"/>
                <a:gd name="T3" fmla="*/ 2147483646 h 8000"/>
                <a:gd name="T4" fmla="*/ 2147483646 w 10000"/>
                <a:gd name="T5" fmla="*/ 2147483646 h 8000"/>
                <a:gd name="T6" fmla="*/ 2147483646 w 10000"/>
                <a:gd name="T7" fmla="*/ 2147483646 h 8000"/>
                <a:gd name="T8" fmla="*/ 2147483646 w 10000"/>
                <a:gd name="T9" fmla="*/ 2147483646 h 8000"/>
                <a:gd name="T10" fmla="*/ 2147483646 w 10000"/>
                <a:gd name="T11" fmla="*/ 2147483646 h 8000"/>
                <a:gd name="T12" fmla="*/ 2147483646 w 10000"/>
                <a:gd name="T13" fmla="*/ 2147483646 h 8000"/>
                <a:gd name="T14" fmla="*/ 2147483646 w 10000"/>
                <a:gd name="T15" fmla="*/ 2147483646 h 8000"/>
                <a:gd name="T16" fmla="*/ 2147483646 w 10000"/>
                <a:gd name="T17" fmla="*/ 2147483646 h 8000"/>
                <a:gd name="T18" fmla="*/ 2147483646 w 10000"/>
                <a:gd name="T19" fmla="*/ 2147483646 h 8000"/>
                <a:gd name="T20" fmla="*/ 2147483646 w 10000"/>
                <a:gd name="T21" fmla="*/ 2147483646 h 8000"/>
                <a:gd name="T22" fmla="*/ 2147483646 w 10000"/>
                <a:gd name="T23" fmla="*/ 2147483646 h 8000"/>
                <a:gd name="T24" fmla="*/ 2147483646 w 10000"/>
                <a:gd name="T25" fmla="*/ 2147483646 h 8000"/>
                <a:gd name="T26" fmla="*/ 2147483646 w 10000"/>
                <a:gd name="T27" fmla="*/ 2147483646 h 8000"/>
                <a:gd name="T28" fmla="*/ 2147483646 w 10000"/>
                <a:gd name="T29" fmla="*/ 2147483646 h 8000"/>
                <a:gd name="T30" fmla="*/ 2147483646 w 10000"/>
                <a:gd name="T31" fmla="*/ 2147483646 h 8000"/>
                <a:gd name="T32" fmla="*/ 2147483646 w 10000"/>
                <a:gd name="T33" fmla="*/ 2147483646 h 8000"/>
                <a:gd name="T34" fmla="*/ 2147483646 w 10000"/>
                <a:gd name="T35" fmla="*/ 2147483646 h 8000"/>
                <a:gd name="T36" fmla="*/ 2147483646 w 10000"/>
                <a:gd name="T37" fmla="*/ 2147483646 h 8000"/>
                <a:gd name="T38" fmla="*/ 2147483646 w 10000"/>
                <a:gd name="T39" fmla="*/ 2147483646 h 8000"/>
                <a:gd name="T40" fmla="*/ 2147483646 w 10000"/>
                <a:gd name="T41" fmla="*/ 2147483646 h 8000"/>
                <a:gd name="T42" fmla="*/ 2147483646 w 10000"/>
                <a:gd name="T43" fmla="*/ 2147483646 h 8000"/>
                <a:gd name="T44" fmla="*/ 2147483646 w 10000"/>
                <a:gd name="T45" fmla="*/ 2147483646 h 8000"/>
                <a:gd name="T46" fmla="*/ 2147483646 w 10000"/>
                <a:gd name="T47" fmla="*/ 2147483646 h 8000"/>
                <a:gd name="T48" fmla="*/ 2147483646 w 10000"/>
                <a:gd name="T49" fmla="*/ 2147483646 h 8000"/>
                <a:gd name="T50" fmla="*/ 2147483646 w 10000"/>
                <a:gd name="T51" fmla="*/ 2147483646 h 8000"/>
                <a:gd name="T52" fmla="*/ 2147483646 w 10000"/>
                <a:gd name="T53" fmla="*/ 2147483646 h 8000"/>
                <a:gd name="T54" fmla="*/ 2147483646 w 10000"/>
                <a:gd name="T55" fmla="*/ 2147483646 h 8000"/>
                <a:gd name="T56" fmla="*/ 2147483646 w 10000"/>
                <a:gd name="T57" fmla="*/ 2147483646 h 8000"/>
                <a:gd name="T58" fmla="*/ 2147483646 w 10000"/>
                <a:gd name="T59" fmla="*/ 2147483646 h 8000"/>
                <a:gd name="T60" fmla="*/ 2147483646 w 10000"/>
                <a:gd name="T61" fmla="*/ 2147483646 h 8000"/>
                <a:gd name="T62" fmla="*/ 2147483646 w 10000"/>
                <a:gd name="T63" fmla="*/ 2147483646 h 8000"/>
                <a:gd name="T64" fmla="*/ 2147483646 w 10000"/>
                <a:gd name="T65" fmla="*/ 2147483646 h 8000"/>
                <a:gd name="T66" fmla="*/ 2147483646 w 10000"/>
                <a:gd name="T67" fmla="*/ 2147483646 h 8000"/>
                <a:gd name="T68" fmla="*/ 2147483646 w 10000"/>
                <a:gd name="T69" fmla="*/ 2147483646 h 8000"/>
                <a:gd name="T70" fmla="*/ 2147483646 w 10000"/>
                <a:gd name="T71" fmla="*/ 2147483646 h 8000"/>
                <a:gd name="T72" fmla="*/ 2147483646 w 10000"/>
                <a:gd name="T73" fmla="*/ 2147483646 h 8000"/>
                <a:gd name="T74" fmla="*/ 2147483646 w 10000"/>
                <a:gd name="T75" fmla="*/ 2147483646 h 8000"/>
                <a:gd name="T76" fmla="*/ 2147483646 w 10000"/>
                <a:gd name="T77" fmla="*/ 2147483646 h 8000"/>
                <a:gd name="T78" fmla="*/ 2147483646 w 10000"/>
                <a:gd name="T79" fmla="*/ 2147483646 h 8000"/>
                <a:gd name="T80" fmla="*/ 2147483646 w 10000"/>
                <a:gd name="T81" fmla="*/ 2147483646 h 8000"/>
                <a:gd name="T82" fmla="*/ 2147483646 w 10000"/>
                <a:gd name="T83" fmla="*/ 2147483646 h 8000"/>
                <a:gd name="T84" fmla="*/ 2147483646 w 10000"/>
                <a:gd name="T85" fmla="*/ 2147483646 h 8000"/>
                <a:gd name="T86" fmla="*/ 2147483646 w 10000"/>
                <a:gd name="T87" fmla="*/ 2147483646 h 8000"/>
                <a:gd name="T88" fmla="*/ 2147483646 w 10000"/>
                <a:gd name="T89" fmla="*/ 2147483646 h 8000"/>
                <a:gd name="T90" fmla="*/ 2147483646 w 10000"/>
                <a:gd name="T91" fmla="*/ 2147483646 h 8000"/>
                <a:gd name="T92" fmla="*/ 2147483646 w 10000"/>
                <a:gd name="T93" fmla="*/ 2147483646 h 8000"/>
                <a:gd name="T94" fmla="*/ 2147483646 w 10000"/>
                <a:gd name="T95" fmla="*/ 2147483646 h 8000"/>
                <a:gd name="T96" fmla="*/ 2147483646 w 10000"/>
                <a:gd name="T97" fmla="*/ 2147483646 h 8000"/>
                <a:gd name="T98" fmla="*/ 0 w 10000"/>
                <a:gd name="T99" fmla="*/ 0 h 8000"/>
                <a:gd name="T100" fmla="*/ 0 w 10000"/>
                <a:gd name="T101" fmla="*/ 0 h 8000"/>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0" t="0" r="r" b="b"/>
              <a:pathLst>
                <a:path w="10000" h="8000">
                  <a:moveTo>
                    <a:pt x="0" y="0"/>
                  </a:moveTo>
                  <a:lnTo>
                    <a:pt x="0" y="7970"/>
                  </a:lnTo>
                  <a:lnTo>
                    <a:pt x="10000" y="8000"/>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5" name="Freeform 5">
              <a:extLst>
                <a:ext uri="{FF2B5EF4-FFF2-40B4-BE49-F238E27FC236}">
                  <a16:creationId xmlns:a16="http://schemas.microsoft.com/office/drawing/2014/main" id="{6AF577D6-9544-2476-3FF2-DBD9603631C8}"/>
                </a:ext>
              </a:extLst>
            </p:cNvPr>
            <p:cNvSpPr>
              <a:spLocks noEditPoints="1"/>
            </p:cNvSpPr>
            <p:nvPr/>
          </p:nvSpPr>
          <p:spPr bwMode="gray">
            <a:xfrm>
              <a:off x="0" y="1587"/>
              <a:ext cx="12192000" cy="6856413"/>
            </a:xfrm>
            <a:custGeom>
              <a:avLst/>
              <a:gdLst>
                <a:gd name="T0" fmla="*/ 0 w 15356"/>
                <a:gd name="T1" fmla="*/ 0 h 8638"/>
                <a:gd name="T2" fmla="*/ 0 w 15356"/>
                <a:gd name="T3" fmla="*/ 2147483646 h 8638"/>
                <a:gd name="T4" fmla="*/ 2147483646 w 15356"/>
                <a:gd name="T5" fmla="*/ 2147483646 h 8638"/>
                <a:gd name="T6" fmla="*/ 2147483646 w 15356"/>
                <a:gd name="T7" fmla="*/ 0 h 8638"/>
                <a:gd name="T8" fmla="*/ 0 w 15356"/>
                <a:gd name="T9" fmla="*/ 0 h 8638"/>
                <a:gd name="T10" fmla="*/ 2147483646 w 15356"/>
                <a:gd name="T11" fmla="*/ 2147483646 h 8638"/>
                <a:gd name="T12" fmla="*/ 2147483646 w 15356"/>
                <a:gd name="T13" fmla="*/ 2147483646 h 8638"/>
                <a:gd name="T14" fmla="*/ 2147483646 w 15356"/>
                <a:gd name="T15" fmla="*/ 2147483646 h 8638"/>
                <a:gd name="T16" fmla="*/ 2147483646 w 15356"/>
                <a:gd name="T17" fmla="*/ 2147483646 h 8638"/>
                <a:gd name="T18" fmla="*/ 2147483646 w 15356"/>
                <a:gd name="T19" fmla="*/ 2147483646 h 863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16" name="Rectangle 15">
            <a:extLst>
              <a:ext uri="{FF2B5EF4-FFF2-40B4-BE49-F238E27FC236}">
                <a16:creationId xmlns:a16="http://schemas.microsoft.com/office/drawing/2014/main" id="{3053468C-7ED5-1866-FD18-B9B8D96B219E}"/>
              </a:ext>
            </a:extLst>
          </p:cNvPr>
          <p:cNvSpPr/>
          <p:nvPr/>
        </p:nvSpPr>
        <p:spPr>
          <a:xfrm>
            <a:off x="10444163"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585235" y="1297430"/>
            <a:ext cx="1409965" cy="4729626"/>
          </a:xfrm>
        </p:spPr>
        <p:txBody>
          <a:bodyPr vert="eaVert" anchor="b"/>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97429"/>
            <a:ext cx="6247546" cy="472962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7" name="Date Placeholder 3">
            <a:extLst>
              <a:ext uri="{FF2B5EF4-FFF2-40B4-BE49-F238E27FC236}">
                <a16:creationId xmlns:a16="http://schemas.microsoft.com/office/drawing/2014/main" id="{F674CA49-9ACE-1E1B-DCA0-E679248E08BA}"/>
              </a:ext>
            </a:extLst>
          </p:cNvPr>
          <p:cNvSpPr>
            <a:spLocks noGrp="1"/>
          </p:cNvSpPr>
          <p:nvPr>
            <p:ph type="dt" sz="half" idx="10"/>
          </p:nvPr>
        </p:nvSpPr>
        <p:spPr/>
        <p:txBody>
          <a:bodyPr/>
          <a:lstStyle>
            <a:lvl1pPr>
              <a:defRPr/>
            </a:lvl1pPr>
          </a:lstStyle>
          <a:p>
            <a:pPr>
              <a:defRPr/>
            </a:pPr>
            <a:fld id="{BF04DEE4-D6FD-46FC-92FC-453E9E12E0C3}" type="datetimeFigureOut">
              <a:rPr lang="en-GB"/>
              <a:pPr>
                <a:defRPr/>
              </a:pPr>
              <a:t>10/11/2024</a:t>
            </a:fld>
            <a:endParaRPr lang="en-GB"/>
          </a:p>
        </p:txBody>
      </p:sp>
      <p:sp>
        <p:nvSpPr>
          <p:cNvPr id="18" name="Footer Placeholder 4">
            <a:extLst>
              <a:ext uri="{FF2B5EF4-FFF2-40B4-BE49-F238E27FC236}">
                <a16:creationId xmlns:a16="http://schemas.microsoft.com/office/drawing/2014/main" id="{9D982ED3-1D5F-C3FD-3E38-B9B999024BA2}"/>
              </a:ext>
            </a:extLst>
          </p:cNvPr>
          <p:cNvSpPr>
            <a:spLocks noGrp="1"/>
          </p:cNvSpPr>
          <p:nvPr>
            <p:ph type="ftr" sz="quarter" idx="11"/>
          </p:nvPr>
        </p:nvSpPr>
        <p:spPr/>
        <p:txBody>
          <a:bodyPr/>
          <a:lstStyle>
            <a:lvl1pPr>
              <a:defRPr/>
            </a:lvl1pPr>
          </a:lstStyle>
          <a:p>
            <a:pPr>
              <a:defRPr/>
            </a:pPr>
            <a:endParaRPr lang="en-GB"/>
          </a:p>
        </p:txBody>
      </p:sp>
      <p:sp>
        <p:nvSpPr>
          <p:cNvPr id="19" name="Slide Number Placeholder 5">
            <a:extLst>
              <a:ext uri="{FF2B5EF4-FFF2-40B4-BE49-F238E27FC236}">
                <a16:creationId xmlns:a16="http://schemas.microsoft.com/office/drawing/2014/main" id="{7B4D3FD6-DC12-E0C4-57E8-558826794A28}"/>
              </a:ext>
            </a:extLst>
          </p:cNvPr>
          <p:cNvSpPr>
            <a:spLocks noGrp="1"/>
          </p:cNvSpPr>
          <p:nvPr>
            <p:ph type="sldNum" sz="quarter" idx="12"/>
          </p:nvPr>
        </p:nvSpPr>
        <p:spPr/>
        <p:txBody>
          <a:bodyPr/>
          <a:lstStyle>
            <a:lvl1pPr>
              <a:defRPr/>
            </a:lvl1pPr>
          </a:lstStyle>
          <a:p>
            <a:pPr>
              <a:defRPr/>
            </a:pPr>
            <a:fld id="{223F4321-FFB4-4D18-B02C-3CE12CAE37DC}" type="slidenum">
              <a:rPr lang="en-GB"/>
              <a:pPr>
                <a:defRPr/>
              </a:pPr>
              <a:t>‹#›</a:t>
            </a:fld>
            <a:endParaRPr lang="en-GB"/>
          </a:p>
        </p:txBody>
      </p:sp>
    </p:spTree>
    <p:extLst>
      <p:ext uri="{BB962C8B-B14F-4D97-AF65-F5344CB8AC3E}">
        <p14:creationId xmlns:p14="http://schemas.microsoft.com/office/powerpoint/2010/main" val="13035092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26" name="Group 7">
            <a:extLst>
              <a:ext uri="{FF2B5EF4-FFF2-40B4-BE49-F238E27FC236}">
                <a16:creationId xmlns:a16="http://schemas.microsoft.com/office/drawing/2014/main" id="{AF591554-9067-73E1-CE65-FEA450E6151C}"/>
              </a:ext>
            </a:extLst>
          </p:cNvPr>
          <p:cNvGrpSpPr>
            <a:grpSpLocks/>
          </p:cNvGrpSpPr>
          <p:nvPr/>
        </p:nvGrpSpPr>
        <p:grpSpPr bwMode="auto">
          <a:xfrm>
            <a:off x="0" y="0"/>
            <a:ext cx="12192000" cy="6858000"/>
            <a:chOff x="0" y="0"/>
            <a:chExt cx="12192000" cy="6858000"/>
          </a:xfrm>
        </p:grpSpPr>
        <p:sp>
          <p:nvSpPr>
            <p:cNvPr id="15" name="Rectangle 14">
              <a:extLst>
                <a:ext uri="{FF2B5EF4-FFF2-40B4-BE49-F238E27FC236}">
                  <a16:creationId xmlns:a16="http://schemas.microsoft.com/office/drawing/2014/main" id="{7DEF339D-CD12-EBEB-AF79-D628FA47E424}"/>
                </a:ext>
              </a:extLst>
            </p:cNvPr>
            <p:cNvSpPr/>
            <p:nvPr/>
          </p:nvSpPr>
          <p:spPr>
            <a:xfrm>
              <a:off x="0" y="0"/>
              <a:ext cx="12192000" cy="6858000"/>
            </a:xfrm>
            <a:prstGeom prst="rect">
              <a:avLst/>
            </a:prstGeom>
            <a:blipFill>
              <a:blip r:embed="rId19">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Oval 40">
              <a:extLst>
                <a:ext uri="{FF2B5EF4-FFF2-40B4-BE49-F238E27FC236}">
                  <a16:creationId xmlns:a16="http://schemas.microsoft.com/office/drawing/2014/main" id="{FD51D869-EB07-470F-F1B4-44B7EFA594BB}"/>
                </a:ext>
              </a:extLst>
            </p:cNvPr>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9" name="Oval 38">
              <a:extLst>
                <a:ext uri="{FF2B5EF4-FFF2-40B4-BE49-F238E27FC236}">
                  <a16:creationId xmlns:a16="http://schemas.microsoft.com/office/drawing/2014/main" id="{0E06CB93-969C-A78E-0EB5-2563069D2A84}"/>
                </a:ext>
              </a:extLst>
            </p:cNvPr>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A977F9BC-0563-E3C0-2BBF-E1EC48E57A46}"/>
                </a:ext>
              </a:extLst>
            </p:cNvPr>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8" name="Oval 37">
              <a:extLst>
                <a:ext uri="{FF2B5EF4-FFF2-40B4-BE49-F238E27FC236}">
                  <a16:creationId xmlns:a16="http://schemas.microsoft.com/office/drawing/2014/main" id="{FEEDD108-7699-7BE6-0D80-CC3439D1194A}"/>
                </a:ext>
              </a:extLst>
            </p:cNvPr>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9" name="Oval 48">
              <a:extLst>
                <a:ext uri="{FF2B5EF4-FFF2-40B4-BE49-F238E27FC236}">
                  <a16:creationId xmlns:a16="http://schemas.microsoft.com/office/drawing/2014/main" id="{E8D7E1FB-0CA9-3838-BA6B-E65FC1C6B2EF}"/>
                </a:ext>
              </a:extLst>
            </p:cNvPr>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a:extLst>
                <a:ext uri="{FF2B5EF4-FFF2-40B4-BE49-F238E27FC236}">
                  <a16:creationId xmlns:a16="http://schemas.microsoft.com/office/drawing/2014/main" id="{2F87A4F1-1B82-38AF-12B1-0EE6D2161469}"/>
                </a:ext>
              </a:extLst>
            </p:cNvPr>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54" name="Freeform 5">
              <a:extLst>
                <a:ext uri="{FF2B5EF4-FFF2-40B4-BE49-F238E27FC236}">
                  <a16:creationId xmlns:a16="http://schemas.microsoft.com/office/drawing/2014/main" id="{DCF7A721-4E6B-2664-5968-EF9DEF37FE0C}"/>
                </a:ext>
              </a:extLst>
            </p:cNvPr>
            <p:cNvSpPr>
              <a:spLocks/>
            </p:cNvSpPr>
            <p:nvPr/>
          </p:nvSpPr>
          <p:spPr bwMode="gray">
            <a:xfrm rot="-589932">
              <a:off x="8490951" y="1797517"/>
              <a:ext cx="3299407" cy="440924"/>
            </a:xfrm>
            <a:custGeom>
              <a:avLst/>
              <a:gdLst>
                <a:gd name="T0" fmla="*/ 2147483646 w 10000"/>
                <a:gd name="T1" fmla="*/ 2147483646 h 5291"/>
                <a:gd name="T2" fmla="*/ 2147483646 w 10000"/>
                <a:gd name="T3" fmla="*/ 2147483646 h 5291"/>
                <a:gd name="T4" fmla="*/ 2147483646 w 10000"/>
                <a:gd name="T5" fmla="*/ 0 h 5291"/>
                <a:gd name="T6" fmla="*/ 2147483646 w 10000"/>
                <a:gd name="T7" fmla="*/ 0 h 5291"/>
                <a:gd name="T8" fmla="*/ 2147483646 w 10000"/>
                <a:gd name="T9" fmla="*/ 2147483646 h 5291"/>
                <a:gd name="T10" fmla="*/ 2147483646 w 10000"/>
                <a:gd name="T11" fmla="*/ 2147483646 h 5291"/>
                <a:gd name="T12" fmla="*/ 2147483646 w 10000"/>
                <a:gd name="T13" fmla="*/ 2147483646 h 5291"/>
                <a:gd name="T14" fmla="*/ 2147483646 w 10000"/>
                <a:gd name="T15" fmla="*/ 2147483646 h 5291"/>
                <a:gd name="T16" fmla="*/ 2147483646 w 10000"/>
                <a:gd name="T17" fmla="*/ 2147483646 h 5291"/>
                <a:gd name="T18" fmla="*/ 2147483646 w 10000"/>
                <a:gd name="T19" fmla="*/ 2147483646 h 5291"/>
                <a:gd name="T20" fmla="*/ 2147483646 w 10000"/>
                <a:gd name="T21" fmla="*/ 2147483646 h 5291"/>
                <a:gd name="T22" fmla="*/ 2147483646 w 10000"/>
                <a:gd name="T23" fmla="*/ 2147483646 h 5291"/>
                <a:gd name="T24" fmla="*/ 2147483646 w 10000"/>
                <a:gd name="T25" fmla="*/ 2147483646 h 5291"/>
                <a:gd name="T26" fmla="*/ 2147483646 w 10000"/>
                <a:gd name="T27" fmla="*/ 2147483646 h 5291"/>
                <a:gd name="T28" fmla="*/ 2147483646 w 10000"/>
                <a:gd name="T29" fmla="*/ 2147483646 h 5291"/>
                <a:gd name="T30" fmla="*/ 2147483646 w 10000"/>
                <a:gd name="T31" fmla="*/ 2147483646 h 5291"/>
                <a:gd name="T32" fmla="*/ 2147483646 w 10000"/>
                <a:gd name="T33" fmla="*/ 2147483646 h 5291"/>
                <a:gd name="T34" fmla="*/ 2147483646 w 10000"/>
                <a:gd name="T35" fmla="*/ 2147483646 h 5291"/>
                <a:gd name="T36" fmla="*/ 2147483646 w 10000"/>
                <a:gd name="T37" fmla="*/ 2147483646 h 5291"/>
                <a:gd name="T38" fmla="*/ 2147483646 w 10000"/>
                <a:gd name="T39" fmla="*/ 2147483646 h 5291"/>
                <a:gd name="T40" fmla="*/ 2147483646 w 10000"/>
                <a:gd name="T41" fmla="*/ 2147483646 h 5291"/>
                <a:gd name="T42" fmla="*/ 2147483646 w 10000"/>
                <a:gd name="T43" fmla="*/ 2147483646 h 5291"/>
                <a:gd name="T44" fmla="*/ 2147483646 w 10000"/>
                <a:gd name="T45" fmla="*/ 2147483646 h 5291"/>
                <a:gd name="T46" fmla="*/ 2147483646 w 10000"/>
                <a:gd name="T47" fmla="*/ 2147483646 h 5291"/>
                <a:gd name="T48" fmla="*/ 2147483646 w 10000"/>
                <a:gd name="T49" fmla="*/ 2147483646 h 5291"/>
                <a:gd name="T50" fmla="*/ 2147483646 w 10000"/>
                <a:gd name="T51" fmla="*/ 2147483646 h 5291"/>
                <a:gd name="T52" fmla="*/ 2147483646 w 10000"/>
                <a:gd name="T53" fmla="*/ 2147483646 h 5291"/>
                <a:gd name="T54" fmla="*/ 2147483646 w 10000"/>
                <a:gd name="T55" fmla="*/ 2147483646 h 5291"/>
                <a:gd name="T56" fmla="*/ 2147483646 w 10000"/>
                <a:gd name="T57" fmla="*/ 2147483646 h 5291"/>
                <a:gd name="T58" fmla="*/ 2147483646 w 10000"/>
                <a:gd name="T59" fmla="*/ 2147483646 h 5291"/>
                <a:gd name="T60" fmla="*/ 2147483646 w 10000"/>
                <a:gd name="T61" fmla="*/ 2147483646 h 5291"/>
                <a:gd name="T62" fmla="*/ 2147483646 w 10000"/>
                <a:gd name="T63" fmla="*/ 2147483646 h 5291"/>
                <a:gd name="T64" fmla="*/ 2147483646 w 10000"/>
                <a:gd name="T65" fmla="*/ 2147483646 h 5291"/>
                <a:gd name="T66" fmla="*/ 2147483646 w 10000"/>
                <a:gd name="T67" fmla="*/ 2147483646 h 5291"/>
                <a:gd name="T68" fmla="*/ 0 w 10000"/>
                <a:gd name="T69" fmla="*/ 2147483646 h 5291"/>
                <a:gd name="T70" fmla="*/ 2147483646 w 10000"/>
                <a:gd name="T71" fmla="*/ 2147483646 h 5291"/>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10000" h="5291">
                  <a:moveTo>
                    <a:pt x="85" y="2532"/>
                  </a:moveTo>
                  <a:cubicBezTo>
                    <a:pt x="1736" y="3911"/>
                    <a:pt x="7524" y="5298"/>
                    <a:pt x="9958" y="5291"/>
                  </a:cubicBezTo>
                  <a:cubicBezTo>
                    <a:pt x="9989" y="1958"/>
                    <a:pt x="9969" y="3333"/>
                    <a:pt x="10000" y="0"/>
                  </a:cubicBez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55" name="Freeform 5">
              <a:extLst>
                <a:ext uri="{FF2B5EF4-FFF2-40B4-BE49-F238E27FC236}">
                  <a16:creationId xmlns:a16="http://schemas.microsoft.com/office/drawing/2014/main" id="{68D3C5A1-D7E9-4474-592C-4F20709ADF30}"/>
                </a:ext>
              </a:extLst>
            </p:cNvPr>
            <p:cNvSpPr>
              <a:spLocks/>
            </p:cNvSpPr>
            <p:nvPr/>
          </p:nvSpPr>
          <p:spPr bwMode="gray">
            <a:xfrm>
              <a:off x="459506" y="1866405"/>
              <a:ext cx="11277600" cy="4533900"/>
            </a:xfrm>
            <a:custGeom>
              <a:avLst/>
              <a:gdLst>
                <a:gd name="T0" fmla="*/ 0 w 7104"/>
                <a:gd name="T1" fmla="*/ 0 h 2856"/>
                <a:gd name="T2" fmla="*/ 0 w 7104"/>
                <a:gd name="T3" fmla="*/ 2147483646 h 2856"/>
                <a:gd name="T4" fmla="*/ 2147483646 w 7104"/>
                <a:gd name="T5" fmla="*/ 2147483646 h 2856"/>
                <a:gd name="T6" fmla="*/ 2147483646 w 7104"/>
                <a:gd name="T7" fmla="*/ 2147483646 h 2856"/>
                <a:gd name="T8" fmla="*/ 2147483646 w 7104"/>
                <a:gd name="T9" fmla="*/ 2147483646 h 2856"/>
                <a:gd name="T10" fmla="*/ 2147483646 w 7104"/>
                <a:gd name="T11" fmla="*/ 2147483646 h 2856"/>
                <a:gd name="T12" fmla="*/ 2147483646 w 7104"/>
                <a:gd name="T13" fmla="*/ 2147483646 h 2856"/>
                <a:gd name="T14" fmla="*/ 2147483646 w 7104"/>
                <a:gd name="T15" fmla="*/ 2147483646 h 2856"/>
                <a:gd name="T16" fmla="*/ 2147483646 w 7104"/>
                <a:gd name="T17" fmla="*/ 2147483646 h 2856"/>
                <a:gd name="T18" fmla="*/ 2147483646 w 7104"/>
                <a:gd name="T19" fmla="*/ 2147483646 h 2856"/>
                <a:gd name="T20" fmla="*/ 2147483646 w 7104"/>
                <a:gd name="T21" fmla="*/ 2147483646 h 2856"/>
                <a:gd name="T22" fmla="*/ 2147483646 w 7104"/>
                <a:gd name="T23" fmla="*/ 2147483646 h 2856"/>
                <a:gd name="T24" fmla="*/ 2147483646 w 7104"/>
                <a:gd name="T25" fmla="*/ 2147483646 h 2856"/>
                <a:gd name="T26" fmla="*/ 2147483646 w 7104"/>
                <a:gd name="T27" fmla="*/ 2147483646 h 2856"/>
                <a:gd name="T28" fmla="*/ 2147483646 w 7104"/>
                <a:gd name="T29" fmla="*/ 2147483646 h 2856"/>
                <a:gd name="T30" fmla="*/ 2147483646 w 7104"/>
                <a:gd name="T31" fmla="*/ 2147483646 h 2856"/>
                <a:gd name="T32" fmla="*/ 2147483646 w 7104"/>
                <a:gd name="T33" fmla="*/ 2147483646 h 2856"/>
                <a:gd name="T34" fmla="*/ 2147483646 w 7104"/>
                <a:gd name="T35" fmla="*/ 2147483646 h 2856"/>
                <a:gd name="T36" fmla="*/ 2147483646 w 7104"/>
                <a:gd name="T37" fmla="*/ 2147483646 h 2856"/>
                <a:gd name="T38" fmla="*/ 2147483646 w 7104"/>
                <a:gd name="T39" fmla="*/ 2147483646 h 2856"/>
                <a:gd name="T40" fmla="*/ 2147483646 w 7104"/>
                <a:gd name="T41" fmla="*/ 2147483646 h 2856"/>
                <a:gd name="T42" fmla="*/ 2147483646 w 7104"/>
                <a:gd name="T43" fmla="*/ 2147483646 h 2856"/>
                <a:gd name="T44" fmla="*/ 2147483646 w 7104"/>
                <a:gd name="T45" fmla="*/ 2147483646 h 2856"/>
                <a:gd name="T46" fmla="*/ 2147483646 w 7104"/>
                <a:gd name="T47" fmla="*/ 2147483646 h 2856"/>
                <a:gd name="T48" fmla="*/ 2147483646 w 7104"/>
                <a:gd name="T49" fmla="*/ 2147483646 h 2856"/>
                <a:gd name="T50" fmla="*/ 2147483646 w 7104"/>
                <a:gd name="T51" fmla="*/ 2147483646 h 2856"/>
                <a:gd name="T52" fmla="*/ 2147483646 w 7104"/>
                <a:gd name="T53" fmla="*/ 2147483646 h 2856"/>
                <a:gd name="T54" fmla="*/ 2147483646 w 7104"/>
                <a:gd name="T55" fmla="*/ 2147483646 h 2856"/>
                <a:gd name="T56" fmla="*/ 2147483646 w 7104"/>
                <a:gd name="T57" fmla="*/ 2147483646 h 2856"/>
                <a:gd name="T58" fmla="*/ 2147483646 w 7104"/>
                <a:gd name="T59" fmla="*/ 2147483646 h 2856"/>
                <a:gd name="T60" fmla="*/ 2147483646 w 7104"/>
                <a:gd name="T61" fmla="*/ 2147483646 h 2856"/>
                <a:gd name="T62" fmla="*/ 2147483646 w 7104"/>
                <a:gd name="T63" fmla="*/ 2147483646 h 2856"/>
                <a:gd name="T64" fmla="*/ 2147483646 w 7104"/>
                <a:gd name="T65" fmla="*/ 2147483646 h 2856"/>
                <a:gd name="T66" fmla="*/ 2147483646 w 7104"/>
                <a:gd name="T67" fmla="*/ 2147483646 h 2856"/>
                <a:gd name="T68" fmla="*/ 2147483646 w 7104"/>
                <a:gd name="T69" fmla="*/ 2147483646 h 2856"/>
                <a:gd name="T70" fmla="*/ 2147483646 w 7104"/>
                <a:gd name="T71" fmla="*/ 2147483646 h 2856"/>
                <a:gd name="T72" fmla="*/ 2147483646 w 7104"/>
                <a:gd name="T73" fmla="*/ 2147483646 h 2856"/>
                <a:gd name="T74" fmla="*/ 2147483646 w 7104"/>
                <a:gd name="T75" fmla="*/ 2147483646 h 2856"/>
                <a:gd name="T76" fmla="*/ 2147483646 w 7104"/>
                <a:gd name="T77" fmla="*/ 2147483646 h 2856"/>
                <a:gd name="T78" fmla="*/ 2147483646 w 7104"/>
                <a:gd name="T79" fmla="*/ 2147483646 h 2856"/>
                <a:gd name="T80" fmla="*/ 2147483646 w 7104"/>
                <a:gd name="T81" fmla="*/ 2147483646 h 2856"/>
                <a:gd name="T82" fmla="*/ 2147483646 w 7104"/>
                <a:gd name="T83" fmla="*/ 2147483646 h 2856"/>
                <a:gd name="T84" fmla="*/ 2147483646 w 7104"/>
                <a:gd name="T85" fmla="*/ 2147483646 h 2856"/>
                <a:gd name="T86" fmla="*/ 2147483646 w 7104"/>
                <a:gd name="T87" fmla="*/ 2147483646 h 2856"/>
                <a:gd name="T88" fmla="*/ 2147483646 w 7104"/>
                <a:gd name="T89" fmla="*/ 2147483646 h 2856"/>
                <a:gd name="T90" fmla="*/ 2147483646 w 7104"/>
                <a:gd name="T91" fmla="*/ 2147483646 h 2856"/>
                <a:gd name="T92" fmla="*/ 2147483646 w 7104"/>
                <a:gd name="T93" fmla="*/ 2147483646 h 2856"/>
                <a:gd name="T94" fmla="*/ 2147483646 w 7104"/>
                <a:gd name="T95" fmla="*/ 2147483646 h 2856"/>
                <a:gd name="T96" fmla="*/ 2147483646 w 7104"/>
                <a:gd name="T97" fmla="*/ 2147483646 h 2856"/>
                <a:gd name="T98" fmla="*/ 0 w 7104"/>
                <a:gd name="T99" fmla="*/ 0 h 2856"/>
                <a:gd name="T100" fmla="*/ 0 w 7104"/>
                <a:gd name="T101" fmla="*/ 0 h 285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0" t="0" r="r" b="b"/>
              <a:pathLst>
                <a:path w="7104" h="2856">
                  <a:moveTo>
                    <a:pt x="0" y="0"/>
                  </a:moveTo>
                  <a:lnTo>
                    <a:pt x="0" y="2856"/>
                  </a:lnTo>
                  <a:lnTo>
                    <a:pt x="7104" y="2856"/>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56" name="Freeform 5">
              <a:extLst>
                <a:ext uri="{FF2B5EF4-FFF2-40B4-BE49-F238E27FC236}">
                  <a16:creationId xmlns:a16="http://schemas.microsoft.com/office/drawing/2014/main" id="{A647B383-3191-EF36-F268-126F6A670AEA}"/>
                </a:ext>
              </a:extLst>
            </p:cNvPr>
            <p:cNvSpPr>
              <a:spLocks noEditPoints="1"/>
            </p:cNvSpPr>
            <p:nvPr/>
          </p:nvSpPr>
          <p:spPr bwMode="gray">
            <a:xfrm>
              <a:off x="0" y="1587"/>
              <a:ext cx="12192000" cy="6856413"/>
            </a:xfrm>
            <a:custGeom>
              <a:avLst/>
              <a:gdLst>
                <a:gd name="T0" fmla="*/ 0 w 15356"/>
                <a:gd name="T1" fmla="*/ 0 h 8638"/>
                <a:gd name="T2" fmla="*/ 0 w 15356"/>
                <a:gd name="T3" fmla="*/ 2147483646 h 8638"/>
                <a:gd name="T4" fmla="*/ 2147483646 w 15356"/>
                <a:gd name="T5" fmla="*/ 2147483646 h 8638"/>
                <a:gd name="T6" fmla="*/ 2147483646 w 15356"/>
                <a:gd name="T7" fmla="*/ 0 h 8638"/>
                <a:gd name="T8" fmla="*/ 0 w 15356"/>
                <a:gd name="T9" fmla="*/ 0 h 8638"/>
                <a:gd name="T10" fmla="*/ 2147483646 w 15356"/>
                <a:gd name="T11" fmla="*/ 2147483646 h 8638"/>
                <a:gd name="T12" fmla="*/ 2147483646 w 15356"/>
                <a:gd name="T13" fmla="*/ 2147483646 h 8638"/>
                <a:gd name="T14" fmla="*/ 2147483646 w 15356"/>
                <a:gd name="T15" fmla="*/ 2147483646 h 8638"/>
                <a:gd name="T16" fmla="*/ 2147483646 w 15356"/>
                <a:gd name="T17" fmla="*/ 2147483646 h 8638"/>
                <a:gd name="T18" fmla="*/ 2147483646 w 15356"/>
                <a:gd name="T19" fmla="*/ 2147483646 h 863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1027" name="Title Placeholder 1">
            <a:extLst>
              <a:ext uri="{FF2B5EF4-FFF2-40B4-BE49-F238E27FC236}">
                <a16:creationId xmlns:a16="http://schemas.microsoft.com/office/drawing/2014/main" id="{867690AA-0EBD-56E0-9700-FCAB473E3067}"/>
              </a:ext>
            </a:extLst>
          </p:cNvPr>
          <p:cNvSpPr>
            <a:spLocks noGrp="1" noChangeArrowheads="1"/>
          </p:cNvSpPr>
          <p:nvPr>
            <p:ph type="title"/>
          </p:nvPr>
        </p:nvSpPr>
        <p:spPr bwMode="gray">
          <a:xfrm>
            <a:off x="1155700" y="947738"/>
            <a:ext cx="8761413" cy="728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endParaRPr lang="en-US" altLang="en-US"/>
          </a:p>
        </p:txBody>
      </p:sp>
      <p:sp>
        <p:nvSpPr>
          <p:cNvPr id="1028" name="Text Placeholder 2">
            <a:extLst>
              <a:ext uri="{FF2B5EF4-FFF2-40B4-BE49-F238E27FC236}">
                <a16:creationId xmlns:a16="http://schemas.microsoft.com/office/drawing/2014/main" id="{8ED03E47-9C9F-DB58-A97F-1124BAA79C2B}"/>
              </a:ext>
            </a:extLst>
          </p:cNvPr>
          <p:cNvSpPr>
            <a:spLocks noGrp="1" noChangeArrowheads="1"/>
          </p:cNvSpPr>
          <p:nvPr>
            <p:ph type="body" idx="1"/>
          </p:nvPr>
        </p:nvSpPr>
        <p:spPr bwMode="auto">
          <a:xfrm>
            <a:off x="1155700" y="2603500"/>
            <a:ext cx="8761413" cy="341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endParaRPr lang="en-US" altLang="en-US"/>
          </a:p>
        </p:txBody>
      </p:sp>
      <p:sp>
        <p:nvSpPr>
          <p:cNvPr id="5" name="Footer Placeholder 4">
            <a:extLst>
              <a:ext uri="{FF2B5EF4-FFF2-40B4-BE49-F238E27FC236}">
                <a16:creationId xmlns:a16="http://schemas.microsoft.com/office/drawing/2014/main" id="{427EC82A-8818-C906-BCDA-D1CD4FFBD6E0}"/>
              </a:ext>
            </a:extLst>
          </p:cNvPr>
          <p:cNvSpPr>
            <a:spLocks noGrp="1"/>
          </p:cNvSpPr>
          <p:nvPr>
            <p:ph type="ftr" sz="quarter" idx="3"/>
          </p:nvPr>
        </p:nvSpPr>
        <p:spPr>
          <a:xfrm>
            <a:off x="560388" y="6391275"/>
            <a:ext cx="3860800" cy="304800"/>
          </a:xfrm>
          <a:prstGeom prst="rect">
            <a:avLst/>
          </a:prstGeom>
        </p:spPr>
        <p:txBody>
          <a:bodyPr vert="horz" lIns="91440" tIns="45720" rIns="91440" bIns="45720" rtlCol="0" anchor="ctr"/>
          <a:lstStyle>
            <a:lvl1pPr algn="l" eaLnBrk="1" fontAlgn="auto" hangingPunct="1">
              <a:spcBef>
                <a:spcPts val="0"/>
              </a:spcBef>
              <a:spcAft>
                <a:spcPts val="0"/>
              </a:spcAft>
              <a:defRPr sz="1000" b="1" i="0">
                <a:solidFill>
                  <a:schemeClr val="accent1"/>
                </a:solidFill>
                <a:latin typeface="+mn-lt"/>
              </a:defRPr>
            </a:lvl1pPr>
          </a:lstStyle>
          <a:p>
            <a:pPr>
              <a:defRPr/>
            </a:pPr>
            <a:endParaRPr lang="en-GB"/>
          </a:p>
        </p:txBody>
      </p:sp>
      <p:sp>
        <p:nvSpPr>
          <p:cNvPr id="4" name="Date Placeholder 3">
            <a:extLst>
              <a:ext uri="{FF2B5EF4-FFF2-40B4-BE49-F238E27FC236}">
                <a16:creationId xmlns:a16="http://schemas.microsoft.com/office/drawing/2014/main" id="{6854AC18-ADCD-67D3-8804-8802BBD14A1E}"/>
              </a:ext>
            </a:extLst>
          </p:cNvPr>
          <p:cNvSpPr>
            <a:spLocks noGrp="1"/>
          </p:cNvSpPr>
          <p:nvPr>
            <p:ph type="dt" sz="half" idx="2"/>
          </p:nvPr>
        </p:nvSpPr>
        <p:spPr>
          <a:xfrm>
            <a:off x="10650538" y="6394450"/>
            <a:ext cx="990600" cy="304800"/>
          </a:xfrm>
          <a:prstGeom prst="rect">
            <a:avLst/>
          </a:prstGeom>
        </p:spPr>
        <p:txBody>
          <a:bodyPr vert="horz" lIns="91440" tIns="45720" rIns="91440" bIns="45720" rtlCol="0" anchor="ctr"/>
          <a:lstStyle>
            <a:lvl1pPr algn="r" eaLnBrk="1" fontAlgn="auto" hangingPunct="1">
              <a:spcBef>
                <a:spcPts val="0"/>
              </a:spcBef>
              <a:spcAft>
                <a:spcPts val="0"/>
              </a:spcAft>
              <a:defRPr sz="1000" b="1" i="0">
                <a:solidFill>
                  <a:schemeClr val="accent1"/>
                </a:solidFill>
                <a:latin typeface="+mn-lt"/>
              </a:defRPr>
            </a:lvl1pPr>
          </a:lstStyle>
          <a:p>
            <a:pPr>
              <a:defRPr/>
            </a:pPr>
            <a:fld id="{D152FDD5-1C25-4225-9959-CD691CF41521}" type="datetimeFigureOut">
              <a:rPr lang="en-GB"/>
              <a:pPr>
                <a:defRPr/>
              </a:pPr>
              <a:t>10/11/2024</a:t>
            </a:fld>
            <a:endParaRPr lang="en-GB"/>
          </a:p>
        </p:txBody>
      </p:sp>
      <p:sp>
        <p:nvSpPr>
          <p:cNvPr id="20" name="Rectangle 19">
            <a:extLst>
              <a:ext uri="{FF2B5EF4-FFF2-40B4-BE49-F238E27FC236}">
                <a16:creationId xmlns:a16="http://schemas.microsoft.com/office/drawing/2014/main" id="{BFA018C1-17C6-BE3A-0D1B-42648963DF2D}"/>
              </a:ext>
            </a:extLst>
          </p:cNvPr>
          <p:cNvSpPr/>
          <p:nvPr/>
        </p:nvSpPr>
        <p:spPr>
          <a:xfrm>
            <a:off x="10444163"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a:extLst>
              <a:ext uri="{FF2B5EF4-FFF2-40B4-BE49-F238E27FC236}">
                <a16:creationId xmlns:a16="http://schemas.microsoft.com/office/drawing/2014/main" id="{6C437A9C-CFD8-3B54-97B8-1FCDC93CBEDD}"/>
              </a:ext>
            </a:extLst>
          </p:cNvPr>
          <p:cNvSpPr>
            <a:spLocks noGrp="1"/>
          </p:cNvSpPr>
          <p:nvPr>
            <p:ph type="sldNum" sz="quarter" idx="4"/>
          </p:nvPr>
        </p:nvSpPr>
        <p:spPr bwMode="gray">
          <a:xfrm>
            <a:off x="10352088" y="295275"/>
            <a:ext cx="838200" cy="768350"/>
          </a:xfrm>
          <a:prstGeom prst="rect">
            <a:avLst/>
          </a:prstGeom>
        </p:spPr>
        <p:txBody>
          <a:bodyPr vert="horz" lIns="91440" tIns="45720" rIns="91440" bIns="45720" rtlCol="0" anchor="b"/>
          <a:lstStyle>
            <a:lvl1pPr algn="ctr" eaLnBrk="1" fontAlgn="auto" hangingPunct="1">
              <a:spcBef>
                <a:spcPts val="0"/>
              </a:spcBef>
              <a:spcAft>
                <a:spcPts val="0"/>
              </a:spcAft>
              <a:defRPr sz="2800" b="0" i="0">
                <a:solidFill>
                  <a:schemeClr val="bg1"/>
                </a:solidFill>
                <a:latin typeface="+mn-lt"/>
              </a:defRPr>
            </a:lvl1pPr>
          </a:lstStyle>
          <a:p>
            <a:pPr>
              <a:defRPr/>
            </a:pPr>
            <a:fld id="{36A35915-7B1E-4A2B-9F15-ABDC23983FED}"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871" r:id="rId1"/>
    <p:sldLayoutId id="2147483866" r:id="rId2"/>
    <p:sldLayoutId id="2147483872" r:id="rId3"/>
    <p:sldLayoutId id="2147483867" r:id="rId4"/>
    <p:sldLayoutId id="2147483868" r:id="rId5"/>
    <p:sldLayoutId id="2147483869" r:id="rId6"/>
    <p:sldLayoutId id="2147483873" r:id="rId7"/>
    <p:sldLayoutId id="2147483874" r:id="rId8"/>
    <p:sldLayoutId id="2147483875" r:id="rId9"/>
    <p:sldLayoutId id="2147483876" r:id="rId10"/>
    <p:sldLayoutId id="2147483877" r:id="rId11"/>
    <p:sldLayoutId id="2147483878" r:id="rId12"/>
    <p:sldLayoutId id="2147483879" r:id="rId13"/>
    <p:sldLayoutId id="2147483880" r:id="rId14"/>
    <p:sldLayoutId id="2147483881" r:id="rId15"/>
    <p:sldLayoutId id="2147483870" r:id="rId16"/>
    <p:sldLayoutId id="2147483882" r:id="rId17"/>
  </p:sldLayoutIdLst>
  <p:txStyles>
    <p:titleStyle>
      <a:lvl1pPr algn="l" defTabSz="457200" rtl="0" eaLnBrk="0" fontAlgn="base" hangingPunct="0">
        <a:spcBef>
          <a:spcPct val="0"/>
        </a:spcBef>
        <a:spcAft>
          <a:spcPct val="0"/>
        </a:spcAft>
        <a:defRPr sz="3600" kern="1200">
          <a:solidFill>
            <a:schemeClr val="bg2"/>
          </a:solidFill>
          <a:latin typeface="+mj-lt"/>
          <a:ea typeface="+mj-ea"/>
          <a:cs typeface="+mj-cs"/>
        </a:defRPr>
      </a:lvl1pPr>
      <a:lvl2pPr algn="l" defTabSz="457200" rtl="0" eaLnBrk="0" fontAlgn="base" hangingPunct="0">
        <a:spcBef>
          <a:spcPct val="0"/>
        </a:spcBef>
        <a:spcAft>
          <a:spcPct val="0"/>
        </a:spcAft>
        <a:defRPr sz="3600">
          <a:solidFill>
            <a:schemeClr val="bg2"/>
          </a:solidFill>
          <a:latin typeface="Century Gothic" panose="020B0502020202020204" pitchFamily="34" charset="0"/>
        </a:defRPr>
      </a:lvl2pPr>
      <a:lvl3pPr algn="l" defTabSz="457200" rtl="0" eaLnBrk="0" fontAlgn="base" hangingPunct="0">
        <a:spcBef>
          <a:spcPct val="0"/>
        </a:spcBef>
        <a:spcAft>
          <a:spcPct val="0"/>
        </a:spcAft>
        <a:defRPr sz="3600">
          <a:solidFill>
            <a:schemeClr val="bg2"/>
          </a:solidFill>
          <a:latin typeface="Century Gothic" panose="020B0502020202020204" pitchFamily="34" charset="0"/>
        </a:defRPr>
      </a:lvl3pPr>
      <a:lvl4pPr algn="l" defTabSz="457200" rtl="0" eaLnBrk="0" fontAlgn="base" hangingPunct="0">
        <a:spcBef>
          <a:spcPct val="0"/>
        </a:spcBef>
        <a:spcAft>
          <a:spcPct val="0"/>
        </a:spcAft>
        <a:defRPr sz="3600">
          <a:solidFill>
            <a:schemeClr val="bg2"/>
          </a:solidFill>
          <a:latin typeface="Century Gothic" panose="020B0502020202020204" pitchFamily="34" charset="0"/>
        </a:defRPr>
      </a:lvl4pPr>
      <a:lvl5pPr algn="l" defTabSz="457200" rtl="0" eaLnBrk="0" fontAlgn="base" hangingPunct="0">
        <a:spcBef>
          <a:spcPct val="0"/>
        </a:spcBef>
        <a:spcAft>
          <a:spcPct val="0"/>
        </a:spcAft>
        <a:defRPr sz="3600">
          <a:solidFill>
            <a:schemeClr val="bg2"/>
          </a:solidFill>
          <a:latin typeface="Century Gothic" panose="020B0502020202020204" pitchFamily="34"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0" fontAlgn="base" hangingPunct="0">
        <a:spcBef>
          <a:spcPts val="1000"/>
        </a:spcBef>
        <a:spcAft>
          <a:spcPct val="0"/>
        </a:spcAft>
        <a:buClr>
          <a:schemeClr val="accent1"/>
        </a:buClr>
        <a:buSzPct val="80000"/>
        <a:buFont typeface="Wingdings 3" panose="05040102010807070707" pitchFamily="18" charset="2"/>
        <a:buChar char=""/>
        <a:defRPr kern="1200">
          <a:solidFill>
            <a:srgbClr val="404040"/>
          </a:solidFill>
          <a:latin typeface="+mn-lt"/>
          <a:ea typeface="+mn-ea"/>
          <a:cs typeface="+mn-cs"/>
        </a:defRPr>
      </a:lvl1pPr>
      <a:lvl2pPr marL="742950" indent="-28575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600" kern="1200">
          <a:solidFill>
            <a:srgbClr val="404040"/>
          </a:solidFill>
          <a:latin typeface="+mn-lt"/>
          <a:ea typeface="+mn-ea"/>
          <a:cs typeface="+mn-cs"/>
        </a:defRPr>
      </a:lvl2pPr>
      <a:lvl3pPr marL="1143000" indent="-22860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400" kern="1200">
          <a:solidFill>
            <a:srgbClr val="404040"/>
          </a:solidFill>
          <a:latin typeface="+mn-lt"/>
          <a:ea typeface="+mn-ea"/>
          <a:cs typeface="+mn-cs"/>
        </a:defRPr>
      </a:lvl3pPr>
      <a:lvl4pPr marL="1600200" indent="-22860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200" kern="1200">
          <a:solidFill>
            <a:srgbClr val="404040"/>
          </a:solidFill>
          <a:latin typeface="+mn-lt"/>
          <a:ea typeface="+mn-ea"/>
          <a:cs typeface="+mn-cs"/>
        </a:defRPr>
      </a:lvl4pPr>
      <a:lvl5pPr marL="2057400" indent="-22860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200" kern="1200">
          <a:solidFill>
            <a:srgbClr val="404040"/>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8.xml"/><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9.xml"/><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0.xml"/><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hyperlink" Target="https://pixabay.com/es/users/antranias-50356/"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3.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4.xm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5.xml"/><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6.xml"/><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hyperlink" Target="https://pixabay.com/es/users/antranias-50356/" TargetMode="External"/><Relationship Id="rId2" Type="http://schemas.openxmlformats.org/officeDocument/2006/relationships/hyperlink" Target="https://pixabay.com/photos/animal-donkey-head-eyes-ears-197161/" TargetMode="External"/><Relationship Id="rId1" Type="http://schemas.openxmlformats.org/officeDocument/2006/relationships/slideLayout" Target="../slideLayouts/slideLayout7.xml"/><Relationship Id="rId5" Type="http://schemas.openxmlformats.org/officeDocument/2006/relationships/hyperlink" Target="https://www.pexels.com/photo/mirror-reflection-of-face-26078332/" TargetMode="External"/><Relationship Id="rId4" Type="http://schemas.openxmlformats.org/officeDocument/2006/relationships/hyperlink" Target="https://pixabay.com/es/photos/puerta-port%C3%B3n-puerta-de-madera-4600501/"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www.pexels.com/photo/close-up-shot-of-red-bellied-piranha-underwater-12304389/" TargetMode="External"/><Relationship Id="rId2" Type="http://schemas.openxmlformats.org/officeDocument/2006/relationships/hyperlink" Target="https://pixabay.com/photos/couple-silhouette-love-relationship-6548045/" TargetMode="External"/><Relationship Id="rId1" Type="http://schemas.openxmlformats.org/officeDocument/2006/relationships/slideLayout" Target="../slideLayouts/slideLayout7.xml"/><Relationship Id="rId5" Type="http://schemas.openxmlformats.org/officeDocument/2006/relationships/hyperlink" Target="https://www.flickr.com/photos/seatbelt67/502255276" TargetMode="External"/><Relationship Id="rId4" Type="http://schemas.openxmlformats.org/officeDocument/2006/relationships/hyperlink" Target="https://www.pexels.com/photo/close-up-photo-of-violin-3120109/"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www.pexels.com/photo/young-woman-looking-at-herself-in-the-shards-of-a-broken-mirror-26604269/" TargetMode="External"/><Relationship Id="rId7" Type="http://schemas.openxmlformats.org/officeDocument/2006/relationships/hyperlink" Target="https://www.pexels.com/photo/woman-dancing-ballet-gracefully-inside-studio-5135061/" TargetMode="External"/><Relationship Id="rId2" Type="http://schemas.openxmlformats.org/officeDocument/2006/relationships/hyperlink" Target="https://pixabay.com/photos/sigmund-freud-portrait-1926-1153858/" TargetMode="External"/><Relationship Id="rId1" Type="http://schemas.openxmlformats.org/officeDocument/2006/relationships/slideLayout" Target="../slideLayouts/slideLayout7.xml"/><Relationship Id="rId6" Type="http://schemas.openxmlformats.org/officeDocument/2006/relationships/hyperlink" Target="https://www.pexels.com/photo/man-in-black-sweater-and-blue-denim-jeans-sitting-on-brown-wooden-chair-4100638/" TargetMode="External"/><Relationship Id="rId5" Type="http://schemas.openxmlformats.org/officeDocument/2006/relationships/hyperlink" Target="https://www.pexels.com/photo/woman-holding-comb-and-looking-at-mirror-10222455/" TargetMode="External"/><Relationship Id="rId4" Type="http://schemas.openxmlformats.org/officeDocument/2006/relationships/hyperlink" Target="https://www.pexels.com/photo/woman-with-drawing-on-face-in-creative-motion-16241289/"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www.pexels.com/photo/reflection-of-a-person-s-eyes-9852674/" TargetMode="External"/><Relationship Id="rId2" Type="http://schemas.openxmlformats.org/officeDocument/2006/relationships/hyperlink" Target="https://pixabay.com/illustrations/people-man-men-male-adult-person-1316357/" TargetMode="External"/><Relationship Id="rId1" Type="http://schemas.openxmlformats.org/officeDocument/2006/relationships/slideLayout" Target="../slideLayouts/slideLayout7.xml"/><Relationship Id="rId4" Type="http://schemas.openxmlformats.org/officeDocument/2006/relationships/hyperlink" Target="https://pixabay.com/photos/road-pavement-woman-trees-walk-5767221/"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lighthouse in the distance at sunset&#10;&#10;Description automatically generated">
            <a:extLst>
              <a:ext uri="{FF2B5EF4-FFF2-40B4-BE49-F238E27FC236}">
                <a16:creationId xmlns:a16="http://schemas.microsoft.com/office/drawing/2014/main" id="{0E603711-3759-60C2-03F1-D2F94C4C6050}"/>
              </a:ext>
            </a:extLst>
          </p:cNvPr>
          <p:cNvPicPr>
            <a:picLocks noChangeAspect="1"/>
          </p:cNvPicPr>
          <p:nvPr/>
        </p:nvPicPr>
        <p:blipFill>
          <a:blip r:embed="rId3"/>
          <a:srcRect b="11111"/>
          <a:stretch/>
        </p:blipFill>
        <p:spPr>
          <a:xfrm>
            <a:off x="20" y="10"/>
            <a:ext cx="12191980" cy="6095990"/>
          </a:xfrm>
          <a:custGeom>
            <a:avLst/>
            <a:gdLst/>
            <a:ahLst/>
            <a:cxnLst/>
            <a:rect l="l" t="t" r="r" b="b"/>
            <a:pathLst>
              <a:path w="12192000" h="6096000">
                <a:moveTo>
                  <a:pt x="7230262" y="5906862"/>
                </a:moveTo>
                <a:lnTo>
                  <a:pt x="7197115" y="5913338"/>
                </a:lnTo>
                <a:lnTo>
                  <a:pt x="7214545" y="5911744"/>
                </a:lnTo>
                <a:cubicBezTo>
                  <a:pt x="7220308" y="5910958"/>
                  <a:pt x="7225785" y="5909624"/>
                  <a:pt x="7230262" y="5906862"/>
                </a:cubicBezTo>
                <a:close/>
                <a:moveTo>
                  <a:pt x="7009120" y="5850263"/>
                </a:moveTo>
                <a:lnTo>
                  <a:pt x="7021563" y="5861355"/>
                </a:lnTo>
                <a:lnTo>
                  <a:pt x="7021563" y="5861354"/>
                </a:lnTo>
                <a:close/>
                <a:moveTo>
                  <a:pt x="7768443" y="5742074"/>
                </a:moveTo>
                <a:lnTo>
                  <a:pt x="7768443" y="5742075"/>
                </a:lnTo>
                <a:lnTo>
                  <a:pt x="7792447" y="5764553"/>
                </a:lnTo>
                <a:cubicBezTo>
                  <a:pt x="7785969" y="5758457"/>
                  <a:pt x="7779301" y="5752361"/>
                  <a:pt x="7768443" y="5742074"/>
                </a:cubicBezTo>
                <a:close/>
                <a:moveTo>
                  <a:pt x="4038748" y="5739955"/>
                </a:moveTo>
                <a:lnTo>
                  <a:pt x="4030517" y="5751599"/>
                </a:lnTo>
                <a:cubicBezTo>
                  <a:pt x="4026230" y="5759505"/>
                  <a:pt x="4021242" y="5765745"/>
                  <a:pt x="4015609" y="5770450"/>
                </a:cubicBezTo>
                <a:lnTo>
                  <a:pt x="3996845" y="5780104"/>
                </a:lnTo>
                <a:cubicBezTo>
                  <a:pt x="4010562" y="5776555"/>
                  <a:pt x="4021944" y="5767411"/>
                  <a:pt x="4030518" y="5751599"/>
                </a:cubicBezTo>
                <a:close/>
                <a:moveTo>
                  <a:pt x="6245343" y="5736549"/>
                </a:moveTo>
                <a:lnTo>
                  <a:pt x="6274406" y="5743345"/>
                </a:lnTo>
                <a:lnTo>
                  <a:pt x="6291247" y="5749662"/>
                </a:lnTo>
                <a:lnTo>
                  <a:pt x="6291385" y="5749714"/>
                </a:lnTo>
                <a:lnTo>
                  <a:pt x="6306284" y="5755552"/>
                </a:lnTo>
                <a:lnTo>
                  <a:pt x="6308075" y="5755968"/>
                </a:lnTo>
                <a:lnTo>
                  <a:pt x="6313855" y="5758133"/>
                </a:lnTo>
                <a:cubicBezTo>
                  <a:pt x="6321454" y="5760521"/>
                  <a:pt x="6329151" y="5762258"/>
                  <a:pt x="6337048" y="5762696"/>
                </a:cubicBezTo>
                <a:lnTo>
                  <a:pt x="6308075" y="5755968"/>
                </a:lnTo>
                <a:lnTo>
                  <a:pt x="6291385" y="5749714"/>
                </a:lnTo>
                <a:lnTo>
                  <a:pt x="6276197" y="5743764"/>
                </a:lnTo>
                <a:lnTo>
                  <a:pt x="6274406" y="5743345"/>
                </a:lnTo>
                <a:lnTo>
                  <a:pt x="6268613" y="5741171"/>
                </a:lnTo>
                <a:cubicBezTo>
                  <a:pt x="6260996" y="5738770"/>
                  <a:pt x="6253273" y="5737013"/>
                  <a:pt x="6245343" y="5736549"/>
                </a:cubicBezTo>
                <a:close/>
                <a:moveTo>
                  <a:pt x="6558837" y="5706717"/>
                </a:moveTo>
                <a:cubicBezTo>
                  <a:pt x="6548970" y="5706068"/>
                  <a:pt x="6539355" y="5706473"/>
                  <a:pt x="6529984" y="5708163"/>
                </a:cubicBezTo>
                <a:lnTo>
                  <a:pt x="6589207" y="5711593"/>
                </a:lnTo>
                <a:cubicBezTo>
                  <a:pt x="6578825" y="5709068"/>
                  <a:pt x="6568705" y="5707366"/>
                  <a:pt x="6558837" y="5706717"/>
                </a:cubicBezTo>
                <a:close/>
                <a:moveTo>
                  <a:pt x="4834454" y="5646059"/>
                </a:moveTo>
                <a:cubicBezTo>
                  <a:pt x="4849504" y="5662538"/>
                  <a:pt x="4866316" y="5668776"/>
                  <a:pt x="4883986" y="5670301"/>
                </a:cubicBezTo>
                <a:lnTo>
                  <a:pt x="4858238" y="5663787"/>
                </a:lnTo>
                <a:cubicBezTo>
                  <a:pt x="4849945" y="5659978"/>
                  <a:pt x="4841980" y="5654298"/>
                  <a:pt x="4834454" y="5646059"/>
                </a:cubicBezTo>
                <a:close/>
                <a:moveTo>
                  <a:pt x="5056443" y="5643725"/>
                </a:moveTo>
                <a:lnTo>
                  <a:pt x="5072588" y="5644505"/>
                </a:lnTo>
                <a:cubicBezTo>
                  <a:pt x="5078053" y="5645963"/>
                  <a:pt x="5083590" y="5648726"/>
                  <a:pt x="5089162" y="5653107"/>
                </a:cubicBezTo>
                <a:cubicBezTo>
                  <a:pt x="5078019" y="5644344"/>
                  <a:pt x="5067015" y="5642058"/>
                  <a:pt x="5056443" y="5643725"/>
                </a:cubicBezTo>
                <a:close/>
                <a:moveTo>
                  <a:pt x="739852" y="5343843"/>
                </a:moveTo>
                <a:cubicBezTo>
                  <a:pt x="733899" y="5350392"/>
                  <a:pt x="728660" y="5358013"/>
                  <a:pt x="724278" y="5365062"/>
                </a:cubicBezTo>
                <a:cubicBezTo>
                  <a:pt x="719849" y="5372206"/>
                  <a:pt x="714527" y="5377552"/>
                  <a:pt x="708621" y="5381222"/>
                </a:cubicBezTo>
                <a:lnTo>
                  <a:pt x="691439" y="5386697"/>
                </a:lnTo>
                <a:lnTo>
                  <a:pt x="708622" y="5381222"/>
                </a:lnTo>
                <a:cubicBezTo>
                  <a:pt x="714527" y="5377552"/>
                  <a:pt x="719849" y="5372206"/>
                  <a:pt x="724279" y="5365062"/>
                </a:cubicBezTo>
                <a:cubicBezTo>
                  <a:pt x="728660" y="5358013"/>
                  <a:pt x="733899" y="5350392"/>
                  <a:pt x="739852" y="5343843"/>
                </a:cubicBezTo>
                <a:close/>
                <a:moveTo>
                  <a:pt x="8934151" y="5275333"/>
                </a:moveTo>
                <a:cubicBezTo>
                  <a:pt x="8940248" y="5280573"/>
                  <a:pt x="8947058" y="5285906"/>
                  <a:pt x="8954249" y="5290264"/>
                </a:cubicBezTo>
                <a:lnTo>
                  <a:pt x="8962389" y="5293563"/>
                </a:lnTo>
                <a:lnTo>
                  <a:pt x="8954250" y="5290264"/>
                </a:lnTo>
                <a:cubicBezTo>
                  <a:pt x="8947058" y="5285906"/>
                  <a:pt x="8940248" y="5280573"/>
                  <a:pt x="8934151" y="5275333"/>
                </a:cubicBezTo>
                <a:close/>
                <a:moveTo>
                  <a:pt x="2314816" y="5273737"/>
                </a:moveTo>
                <a:cubicBezTo>
                  <a:pt x="2309720" y="5274714"/>
                  <a:pt x="2304339" y="5276762"/>
                  <a:pt x="2300909" y="5279143"/>
                </a:cubicBezTo>
                <a:cubicBezTo>
                  <a:pt x="2267856" y="5302385"/>
                  <a:pt x="2242281" y="5314291"/>
                  <a:pt x="2216515" y="5314887"/>
                </a:cubicBezTo>
                <a:cubicBezTo>
                  <a:pt x="2242281" y="5314291"/>
                  <a:pt x="2267856" y="5302385"/>
                  <a:pt x="2300910" y="5279143"/>
                </a:cubicBezTo>
                <a:close/>
                <a:moveTo>
                  <a:pt x="1916629" y="5252000"/>
                </a:moveTo>
                <a:lnTo>
                  <a:pt x="1907132" y="5255330"/>
                </a:lnTo>
                <a:lnTo>
                  <a:pt x="1866619" y="5265015"/>
                </a:lnTo>
                <a:lnTo>
                  <a:pt x="1907133" y="5255330"/>
                </a:lnTo>
                <a:close/>
                <a:moveTo>
                  <a:pt x="2058204" y="5241232"/>
                </a:moveTo>
                <a:cubicBezTo>
                  <a:pt x="2076636" y="5242946"/>
                  <a:pt x="2095174" y="5243803"/>
                  <a:pt x="2108194" y="5255939"/>
                </a:cubicBezTo>
                <a:cubicBezTo>
                  <a:pt x="2095175" y="5243803"/>
                  <a:pt x="2076636" y="5242946"/>
                  <a:pt x="2058204" y="5241232"/>
                </a:cubicBezTo>
                <a:close/>
                <a:moveTo>
                  <a:pt x="0" y="0"/>
                </a:moveTo>
                <a:lnTo>
                  <a:pt x="12191456" y="0"/>
                </a:lnTo>
                <a:lnTo>
                  <a:pt x="12191456" y="873938"/>
                </a:lnTo>
                <a:lnTo>
                  <a:pt x="12192000" y="873938"/>
                </a:lnTo>
                <a:lnTo>
                  <a:pt x="12192000" y="3249107"/>
                </a:lnTo>
                <a:cubicBezTo>
                  <a:pt x="12192000" y="3264730"/>
                  <a:pt x="12192000" y="3274255"/>
                  <a:pt x="12192000" y="3283970"/>
                </a:cubicBezTo>
                <a:lnTo>
                  <a:pt x="12192000" y="3681702"/>
                </a:lnTo>
                <a:lnTo>
                  <a:pt x="12160947" y="3710323"/>
                </a:lnTo>
                <a:cubicBezTo>
                  <a:pt x="12118083" y="3731849"/>
                  <a:pt x="12072360" y="3751282"/>
                  <a:pt x="12026448" y="3770523"/>
                </a:cubicBezTo>
                <a:cubicBezTo>
                  <a:pt x="12013114" y="3776049"/>
                  <a:pt x="11998443" y="3779097"/>
                  <a:pt x="11986443" y="3786526"/>
                </a:cubicBezTo>
                <a:cubicBezTo>
                  <a:pt x="11931195" y="3820436"/>
                  <a:pt x="11877664" y="3857014"/>
                  <a:pt x="11821656" y="3889591"/>
                </a:cubicBezTo>
                <a:cubicBezTo>
                  <a:pt x="11763931" y="3923310"/>
                  <a:pt x="11712304" y="3963126"/>
                  <a:pt x="11672489" y="4017039"/>
                </a:cubicBezTo>
                <a:cubicBezTo>
                  <a:pt x="11635529" y="4067143"/>
                  <a:pt x="11599714" y="4118007"/>
                  <a:pt x="11562947" y="4168300"/>
                </a:cubicBezTo>
                <a:cubicBezTo>
                  <a:pt x="11553613" y="4181065"/>
                  <a:pt x="11545039" y="4196115"/>
                  <a:pt x="11532275" y="4204307"/>
                </a:cubicBezTo>
                <a:cubicBezTo>
                  <a:pt x="11505795" y="4221452"/>
                  <a:pt x="11476838" y="4235359"/>
                  <a:pt x="11448453" y="4249457"/>
                </a:cubicBezTo>
                <a:cubicBezTo>
                  <a:pt x="11424069" y="4261459"/>
                  <a:pt x="11398160" y="4270411"/>
                  <a:pt x="11374346" y="4283366"/>
                </a:cubicBezTo>
                <a:cubicBezTo>
                  <a:pt x="11355296" y="4293655"/>
                  <a:pt x="11338339" y="4307943"/>
                  <a:pt x="11320623" y="4320897"/>
                </a:cubicBezTo>
                <a:cubicBezTo>
                  <a:pt x="11305192" y="4332136"/>
                  <a:pt x="11288238" y="4341852"/>
                  <a:pt x="11275283" y="4355378"/>
                </a:cubicBezTo>
                <a:cubicBezTo>
                  <a:pt x="11243658" y="4388145"/>
                  <a:pt x="11211843" y="4420340"/>
                  <a:pt x="11172600" y="4444536"/>
                </a:cubicBezTo>
                <a:cubicBezTo>
                  <a:pt x="11133927" y="4468538"/>
                  <a:pt x="11097350" y="4495401"/>
                  <a:pt x="11058869" y="4519786"/>
                </a:cubicBezTo>
                <a:cubicBezTo>
                  <a:pt x="11021146" y="4543599"/>
                  <a:pt x="10987046" y="4569697"/>
                  <a:pt x="10967423" y="4611991"/>
                </a:cubicBezTo>
                <a:cubicBezTo>
                  <a:pt x="10958661" y="4630659"/>
                  <a:pt x="10946279" y="4651044"/>
                  <a:pt x="10929704" y="4661903"/>
                </a:cubicBezTo>
                <a:cubicBezTo>
                  <a:pt x="10906081" y="4677334"/>
                  <a:pt x="10876171" y="4682859"/>
                  <a:pt x="10850453" y="4696003"/>
                </a:cubicBezTo>
                <a:cubicBezTo>
                  <a:pt x="10820162" y="4711434"/>
                  <a:pt x="10785111" y="4724770"/>
                  <a:pt x="10764534" y="4749345"/>
                </a:cubicBezTo>
                <a:cubicBezTo>
                  <a:pt x="10746246" y="4771255"/>
                  <a:pt x="10727767" y="4788399"/>
                  <a:pt x="10703573" y="4802305"/>
                </a:cubicBezTo>
                <a:cubicBezTo>
                  <a:pt x="10686617" y="4812022"/>
                  <a:pt x="10674046" y="4829738"/>
                  <a:pt x="10656519" y="4837740"/>
                </a:cubicBezTo>
                <a:cubicBezTo>
                  <a:pt x="10633467" y="4848409"/>
                  <a:pt x="10610225" y="4856791"/>
                  <a:pt x="10590031" y="4873366"/>
                </a:cubicBezTo>
                <a:cubicBezTo>
                  <a:pt x="10569075" y="4890510"/>
                  <a:pt x="10545263" y="4904036"/>
                  <a:pt x="10523354" y="4920039"/>
                </a:cubicBezTo>
                <a:cubicBezTo>
                  <a:pt x="10511734" y="4928611"/>
                  <a:pt x="10502208" y="4939851"/>
                  <a:pt x="10490969" y="4948806"/>
                </a:cubicBezTo>
                <a:cubicBezTo>
                  <a:pt x="10470394" y="4965188"/>
                  <a:pt x="10449438" y="4981191"/>
                  <a:pt x="10428291" y="4996622"/>
                </a:cubicBezTo>
                <a:cubicBezTo>
                  <a:pt x="10407146" y="5012055"/>
                  <a:pt x="10386952" y="5029961"/>
                  <a:pt x="10363709" y="5041201"/>
                </a:cubicBezTo>
                <a:cubicBezTo>
                  <a:pt x="10324086" y="5060251"/>
                  <a:pt x="10280840" y="5071682"/>
                  <a:pt x="10242357" y="5092257"/>
                </a:cubicBezTo>
                <a:cubicBezTo>
                  <a:pt x="10203304" y="5113211"/>
                  <a:pt x="10166536" y="5139503"/>
                  <a:pt x="10131863" y="5167315"/>
                </a:cubicBezTo>
                <a:cubicBezTo>
                  <a:pt x="10104430" y="5189224"/>
                  <a:pt x="10078713" y="5210943"/>
                  <a:pt x="10044230" y="5222182"/>
                </a:cubicBezTo>
                <a:cubicBezTo>
                  <a:pt x="10024990" y="5228470"/>
                  <a:pt x="10004797" y="5242186"/>
                  <a:pt x="9993175" y="5258189"/>
                </a:cubicBezTo>
                <a:cubicBezTo>
                  <a:pt x="9968027" y="5293049"/>
                  <a:pt x="9935832" y="5317626"/>
                  <a:pt x="9899446" y="5338582"/>
                </a:cubicBezTo>
                <a:cubicBezTo>
                  <a:pt x="9850865" y="5366776"/>
                  <a:pt x="9802858" y="5395543"/>
                  <a:pt x="9754088" y="5423166"/>
                </a:cubicBezTo>
                <a:cubicBezTo>
                  <a:pt x="9725323" y="5439551"/>
                  <a:pt x="9696749" y="5456885"/>
                  <a:pt x="9666265" y="5468888"/>
                </a:cubicBezTo>
                <a:cubicBezTo>
                  <a:pt x="9603971" y="5493655"/>
                  <a:pt x="9540152" y="5514799"/>
                  <a:pt x="9477283" y="5537851"/>
                </a:cubicBezTo>
                <a:cubicBezTo>
                  <a:pt x="9456709" y="5545280"/>
                  <a:pt x="9437278" y="5555949"/>
                  <a:pt x="9416321" y="5562426"/>
                </a:cubicBezTo>
                <a:cubicBezTo>
                  <a:pt x="9393650" y="5569475"/>
                  <a:pt x="9369267" y="5571571"/>
                  <a:pt x="9346597" y="5578619"/>
                </a:cubicBezTo>
                <a:cubicBezTo>
                  <a:pt x="9308875" y="5590240"/>
                  <a:pt x="9272298" y="5605101"/>
                  <a:pt x="9234579" y="5616911"/>
                </a:cubicBezTo>
                <a:cubicBezTo>
                  <a:pt x="9161805" y="5639582"/>
                  <a:pt x="9088840" y="5661299"/>
                  <a:pt x="9015878" y="5682826"/>
                </a:cubicBezTo>
                <a:cubicBezTo>
                  <a:pt x="9000257" y="5687399"/>
                  <a:pt x="8983301" y="5687970"/>
                  <a:pt x="8967871" y="5692923"/>
                </a:cubicBezTo>
                <a:cubicBezTo>
                  <a:pt x="8926911" y="5706259"/>
                  <a:pt x="8886142" y="5720736"/>
                  <a:pt x="8845565" y="5735407"/>
                </a:cubicBezTo>
                <a:cubicBezTo>
                  <a:pt x="8820990" y="5744361"/>
                  <a:pt x="8796985" y="5755409"/>
                  <a:pt x="8772219" y="5763982"/>
                </a:cubicBezTo>
                <a:cubicBezTo>
                  <a:pt x="8752407" y="5770840"/>
                  <a:pt x="8732023" y="5776174"/>
                  <a:pt x="8711448" y="5780366"/>
                </a:cubicBezTo>
                <a:cubicBezTo>
                  <a:pt x="8693731" y="5783986"/>
                  <a:pt x="8675253" y="5783603"/>
                  <a:pt x="8657726" y="5787986"/>
                </a:cubicBezTo>
                <a:cubicBezTo>
                  <a:pt x="8610288" y="5799797"/>
                  <a:pt x="8563425" y="5813133"/>
                  <a:pt x="8516369" y="5825705"/>
                </a:cubicBezTo>
                <a:cubicBezTo>
                  <a:pt x="8497511" y="5830659"/>
                  <a:pt x="8478269" y="5834280"/>
                  <a:pt x="8459979" y="5840566"/>
                </a:cubicBezTo>
                <a:cubicBezTo>
                  <a:pt x="8411019" y="5857141"/>
                  <a:pt x="8362822" y="5875999"/>
                  <a:pt x="8313671" y="5891622"/>
                </a:cubicBezTo>
                <a:cubicBezTo>
                  <a:pt x="8272903" y="5904576"/>
                  <a:pt x="8230992" y="5913910"/>
                  <a:pt x="8189651" y="5925341"/>
                </a:cubicBezTo>
                <a:cubicBezTo>
                  <a:pt x="8172124" y="5930295"/>
                  <a:pt x="8155359" y="5937343"/>
                  <a:pt x="8137835" y="5941534"/>
                </a:cubicBezTo>
                <a:cubicBezTo>
                  <a:pt x="8098590" y="5951059"/>
                  <a:pt x="8058774" y="5959059"/>
                  <a:pt x="8019339" y="5968586"/>
                </a:cubicBezTo>
                <a:cubicBezTo>
                  <a:pt x="7996859" y="5974110"/>
                  <a:pt x="7975142" y="5984017"/>
                  <a:pt x="7952280" y="5987637"/>
                </a:cubicBezTo>
                <a:cubicBezTo>
                  <a:pt x="7897987" y="5996209"/>
                  <a:pt x="7843311" y="6002305"/>
                  <a:pt x="7788636" y="6009163"/>
                </a:cubicBezTo>
                <a:cubicBezTo>
                  <a:pt x="7732247" y="6016211"/>
                  <a:pt x="7676047" y="6023642"/>
                  <a:pt x="7619655" y="6029928"/>
                </a:cubicBezTo>
                <a:cubicBezTo>
                  <a:pt x="7588795" y="6033168"/>
                  <a:pt x="7557742" y="6033738"/>
                  <a:pt x="7526880" y="6036786"/>
                </a:cubicBezTo>
                <a:cubicBezTo>
                  <a:pt x="7499828" y="6039455"/>
                  <a:pt x="7472967" y="6044407"/>
                  <a:pt x="7445916" y="6047647"/>
                </a:cubicBezTo>
                <a:cubicBezTo>
                  <a:pt x="7422483" y="6050313"/>
                  <a:pt x="7398860" y="6051837"/>
                  <a:pt x="7375428" y="6054505"/>
                </a:cubicBezTo>
                <a:cubicBezTo>
                  <a:pt x="7337899" y="6058885"/>
                  <a:pt x="7300559" y="6063839"/>
                  <a:pt x="7263220" y="6068411"/>
                </a:cubicBezTo>
                <a:cubicBezTo>
                  <a:pt x="7247599" y="6070126"/>
                  <a:pt x="7231214" y="6074888"/>
                  <a:pt x="7216547" y="6072032"/>
                </a:cubicBezTo>
                <a:cubicBezTo>
                  <a:pt x="7179587" y="6064791"/>
                  <a:pt x="7143199" y="6066887"/>
                  <a:pt x="7106432" y="6071840"/>
                </a:cubicBezTo>
                <a:cubicBezTo>
                  <a:pt x="7093860" y="6073555"/>
                  <a:pt x="7080334" y="6073174"/>
                  <a:pt x="7068141" y="6069936"/>
                </a:cubicBezTo>
                <a:cubicBezTo>
                  <a:pt x="7043184" y="6063457"/>
                  <a:pt x="7018991" y="6054313"/>
                  <a:pt x="6994415" y="6046313"/>
                </a:cubicBezTo>
                <a:cubicBezTo>
                  <a:pt x="6991747" y="6045361"/>
                  <a:pt x="6988509" y="6045169"/>
                  <a:pt x="6985653" y="6044599"/>
                </a:cubicBezTo>
                <a:cubicBezTo>
                  <a:pt x="6969457" y="6041359"/>
                  <a:pt x="6953457" y="6038120"/>
                  <a:pt x="6937263" y="6035263"/>
                </a:cubicBezTo>
                <a:cubicBezTo>
                  <a:pt x="6928501" y="6033738"/>
                  <a:pt x="6919547" y="6033549"/>
                  <a:pt x="6910782" y="6032214"/>
                </a:cubicBezTo>
                <a:cubicBezTo>
                  <a:pt x="6876872" y="6026880"/>
                  <a:pt x="6839534" y="6035834"/>
                  <a:pt x="6810195" y="6012784"/>
                </a:cubicBezTo>
                <a:cubicBezTo>
                  <a:pt x="6791144" y="5997923"/>
                  <a:pt x="6772665" y="6001353"/>
                  <a:pt x="6752283" y="6003639"/>
                </a:cubicBezTo>
                <a:cubicBezTo>
                  <a:pt x="6736851" y="6005353"/>
                  <a:pt x="6721038" y="6004782"/>
                  <a:pt x="6705417" y="6004974"/>
                </a:cubicBezTo>
                <a:cubicBezTo>
                  <a:pt x="6677984" y="6005543"/>
                  <a:pt x="6650551" y="6005735"/>
                  <a:pt x="6623118" y="6006687"/>
                </a:cubicBezTo>
                <a:cubicBezTo>
                  <a:pt x="6614353" y="6007067"/>
                  <a:pt x="6605401" y="6011832"/>
                  <a:pt x="6596828" y="6011070"/>
                </a:cubicBezTo>
                <a:cubicBezTo>
                  <a:pt x="6557201" y="6007449"/>
                  <a:pt x="6517576" y="6001734"/>
                  <a:pt x="6477951" y="5998495"/>
                </a:cubicBezTo>
                <a:cubicBezTo>
                  <a:pt x="6455472" y="5996591"/>
                  <a:pt x="6432420" y="6000209"/>
                  <a:pt x="6410131" y="5997543"/>
                </a:cubicBezTo>
                <a:cubicBezTo>
                  <a:pt x="6384414" y="5994495"/>
                  <a:pt x="6359268" y="5986685"/>
                  <a:pt x="6333739" y="5981920"/>
                </a:cubicBezTo>
                <a:cubicBezTo>
                  <a:pt x="6326691" y="5980589"/>
                  <a:pt x="6318880" y="5982303"/>
                  <a:pt x="6311449" y="5982682"/>
                </a:cubicBezTo>
                <a:cubicBezTo>
                  <a:pt x="6303068" y="5983064"/>
                  <a:pt x="6294876" y="5983826"/>
                  <a:pt x="6286493" y="5984017"/>
                </a:cubicBezTo>
                <a:cubicBezTo>
                  <a:pt x="6260964" y="5984399"/>
                  <a:pt x="6235437" y="5983826"/>
                  <a:pt x="6209909" y="5985161"/>
                </a:cubicBezTo>
                <a:cubicBezTo>
                  <a:pt x="6194288" y="5985922"/>
                  <a:pt x="6177905" y="5993733"/>
                  <a:pt x="6163425" y="5990874"/>
                </a:cubicBezTo>
                <a:cubicBezTo>
                  <a:pt x="6133897" y="5985351"/>
                  <a:pt x="6104368" y="5997733"/>
                  <a:pt x="6074842" y="5987447"/>
                </a:cubicBezTo>
                <a:cubicBezTo>
                  <a:pt x="6065695" y="5984399"/>
                  <a:pt x="6053124" y="5992019"/>
                  <a:pt x="6042072" y="5992399"/>
                </a:cubicBezTo>
                <a:cubicBezTo>
                  <a:pt x="6014449" y="5993351"/>
                  <a:pt x="5986828" y="5993161"/>
                  <a:pt x="5959204" y="5992971"/>
                </a:cubicBezTo>
                <a:cubicBezTo>
                  <a:pt x="5934438" y="5992781"/>
                  <a:pt x="5908719" y="5995447"/>
                  <a:pt x="5884906" y="5990113"/>
                </a:cubicBezTo>
                <a:cubicBezTo>
                  <a:pt x="5859949" y="5984399"/>
                  <a:pt x="5837471" y="5985161"/>
                  <a:pt x="5813275" y="5991637"/>
                </a:cubicBezTo>
                <a:cubicBezTo>
                  <a:pt x="5796702" y="5996019"/>
                  <a:pt x="5779174" y="5996591"/>
                  <a:pt x="5762029" y="5997923"/>
                </a:cubicBezTo>
                <a:cubicBezTo>
                  <a:pt x="5743551" y="5999447"/>
                  <a:pt x="5723166" y="5995447"/>
                  <a:pt x="5706401" y="6001734"/>
                </a:cubicBezTo>
                <a:cubicBezTo>
                  <a:pt x="5656488" y="6020403"/>
                  <a:pt x="5605244" y="6024403"/>
                  <a:pt x="5553045" y="6024403"/>
                </a:cubicBezTo>
                <a:cubicBezTo>
                  <a:pt x="5543518" y="6024403"/>
                  <a:pt x="5533802" y="6021738"/>
                  <a:pt x="5524660" y="6018880"/>
                </a:cubicBezTo>
                <a:cubicBezTo>
                  <a:pt x="5471316" y="6001734"/>
                  <a:pt x="5417784" y="6003257"/>
                  <a:pt x="5363491" y="6013736"/>
                </a:cubicBezTo>
                <a:cubicBezTo>
                  <a:pt x="5352250" y="6016022"/>
                  <a:pt x="5339677" y="6016403"/>
                  <a:pt x="5328438" y="6014118"/>
                </a:cubicBezTo>
                <a:cubicBezTo>
                  <a:pt x="5296812" y="6007449"/>
                  <a:pt x="5266141" y="5996399"/>
                  <a:pt x="5234326" y="5991637"/>
                </a:cubicBezTo>
                <a:cubicBezTo>
                  <a:pt x="5181748" y="5983826"/>
                  <a:pt x="5136216" y="6010115"/>
                  <a:pt x="5089162" y="6027262"/>
                </a:cubicBezTo>
                <a:cubicBezTo>
                  <a:pt x="5044391" y="6043455"/>
                  <a:pt x="5006292" y="6080032"/>
                  <a:pt x="4953328" y="6071840"/>
                </a:cubicBezTo>
                <a:cubicBezTo>
                  <a:pt x="4947996" y="6071078"/>
                  <a:pt x="4942089" y="6076222"/>
                  <a:pt x="4936184" y="6077555"/>
                </a:cubicBezTo>
                <a:cubicBezTo>
                  <a:pt x="4919991" y="6081176"/>
                  <a:pt x="4903799" y="6085555"/>
                  <a:pt x="4887415" y="6087272"/>
                </a:cubicBezTo>
                <a:cubicBezTo>
                  <a:pt x="4867412" y="6089558"/>
                  <a:pt x="4847027" y="6088797"/>
                  <a:pt x="4827024" y="6090701"/>
                </a:cubicBezTo>
                <a:cubicBezTo>
                  <a:pt x="4814165" y="6091844"/>
                  <a:pt x="4801401" y="6093939"/>
                  <a:pt x="4788661" y="6095749"/>
                </a:cubicBezTo>
                <a:lnTo>
                  <a:pt x="4785776" y="6096000"/>
                </a:lnTo>
                <a:lnTo>
                  <a:pt x="4726469" y="6096000"/>
                </a:lnTo>
                <a:lnTo>
                  <a:pt x="4719697" y="6095130"/>
                </a:lnTo>
                <a:cubicBezTo>
                  <a:pt x="4709481" y="6092939"/>
                  <a:pt x="4699289" y="6090320"/>
                  <a:pt x="4689098" y="6088605"/>
                </a:cubicBezTo>
                <a:cubicBezTo>
                  <a:pt x="4660331" y="6083842"/>
                  <a:pt x="4628705" y="6085176"/>
                  <a:pt x="4603368" y="6072984"/>
                </a:cubicBezTo>
                <a:cubicBezTo>
                  <a:pt x="4576318" y="6060029"/>
                  <a:pt x="4550599" y="6054123"/>
                  <a:pt x="4522596" y="6058123"/>
                </a:cubicBezTo>
                <a:cubicBezTo>
                  <a:pt x="4513260" y="6059457"/>
                  <a:pt x="4501257" y="6067459"/>
                  <a:pt x="4497068" y="6075649"/>
                </a:cubicBezTo>
                <a:cubicBezTo>
                  <a:pt x="4487731" y="6093938"/>
                  <a:pt x="4474969" y="6097178"/>
                  <a:pt x="4457632" y="6090890"/>
                </a:cubicBezTo>
                <a:cubicBezTo>
                  <a:pt x="4442581" y="6085555"/>
                  <a:pt x="4424104" y="6082890"/>
                  <a:pt x="4413817" y="6072601"/>
                </a:cubicBezTo>
                <a:cubicBezTo>
                  <a:pt x="4384668" y="6043455"/>
                  <a:pt x="4347518" y="6042503"/>
                  <a:pt x="4311323" y="6034693"/>
                </a:cubicBezTo>
                <a:cubicBezTo>
                  <a:pt x="4289227" y="6029928"/>
                  <a:pt x="4268649" y="6029738"/>
                  <a:pt x="4246551" y="6032976"/>
                </a:cubicBezTo>
                <a:cubicBezTo>
                  <a:pt x="4198546" y="6040216"/>
                  <a:pt x="4151870" y="6029928"/>
                  <a:pt x="4105766" y="6016784"/>
                </a:cubicBezTo>
                <a:cubicBezTo>
                  <a:pt x="4075285" y="6008022"/>
                  <a:pt x="4044043" y="6002687"/>
                  <a:pt x="4013753" y="5993733"/>
                </a:cubicBezTo>
                <a:cubicBezTo>
                  <a:pt x="3991083" y="5986874"/>
                  <a:pt x="3968414" y="5978682"/>
                  <a:pt x="3947648" y="5967634"/>
                </a:cubicBezTo>
                <a:cubicBezTo>
                  <a:pt x="3917546" y="5951440"/>
                  <a:pt x="3891259" y="5927055"/>
                  <a:pt x="3852966" y="5933533"/>
                </a:cubicBezTo>
                <a:cubicBezTo>
                  <a:pt x="3819245" y="5939247"/>
                  <a:pt x="3788766" y="5927247"/>
                  <a:pt x="3757902" y="5915816"/>
                </a:cubicBezTo>
                <a:cubicBezTo>
                  <a:pt x="3735231" y="5907434"/>
                  <a:pt x="3712565" y="5898859"/>
                  <a:pt x="3689131" y="5893526"/>
                </a:cubicBezTo>
                <a:cubicBezTo>
                  <a:pt x="3661315" y="5887239"/>
                  <a:pt x="3629882" y="5889907"/>
                  <a:pt x="3605116" y="5878285"/>
                </a:cubicBezTo>
                <a:cubicBezTo>
                  <a:pt x="3579206" y="5866093"/>
                  <a:pt x="3557682" y="5874285"/>
                  <a:pt x="3534629" y="5877715"/>
                </a:cubicBezTo>
                <a:cubicBezTo>
                  <a:pt x="3497862" y="5883049"/>
                  <a:pt x="3461282" y="5892955"/>
                  <a:pt x="3424135" y="5880382"/>
                </a:cubicBezTo>
                <a:cubicBezTo>
                  <a:pt x="3378986" y="5865141"/>
                  <a:pt x="3334216" y="5848758"/>
                  <a:pt x="3288877" y="5834280"/>
                </a:cubicBezTo>
                <a:cubicBezTo>
                  <a:pt x="3271348" y="5828753"/>
                  <a:pt x="3252492" y="5826467"/>
                  <a:pt x="3234202" y="5823991"/>
                </a:cubicBezTo>
                <a:cubicBezTo>
                  <a:pt x="3216867" y="5821895"/>
                  <a:pt x="3196102" y="5827230"/>
                  <a:pt x="3182763" y="5819229"/>
                </a:cubicBezTo>
                <a:cubicBezTo>
                  <a:pt x="3148472" y="5798655"/>
                  <a:pt x="3113231" y="5788558"/>
                  <a:pt x="3073604" y="5788558"/>
                </a:cubicBezTo>
                <a:cubicBezTo>
                  <a:pt x="3058743" y="5788558"/>
                  <a:pt x="3044264" y="5779984"/>
                  <a:pt x="3029216" y="5778459"/>
                </a:cubicBezTo>
                <a:cubicBezTo>
                  <a:pt x="3008639" y="5776555"/>
                  <a:pt x="2985016" y="5771411"/>
                  <a:pt x="2967110" y="5778651"/>
                </a:cubicBezTo>
                <a:cubicBezTo>
                  <a:pt x="2925008" y="5795797"/>
                  <a:pt x="2890910" y="5781507"/>
                  <a:pt x="2854140" y="5764553"/>
                </a:cubicBezTo>
                <a:cubicBezTo>
                  <a:pt x="2817943" y="5747789"/>
                  <a:pt x="2779842" y="5734455"/>
                  <a:pt x="2741360" y="5723403"/>
                </a:cubicBezTo>
                <a:cubicBezTo>
                  <a:pt x="2726882" y="5719403"/>
                  <a:pt x="2709548" y="5726072"/>
                  <a:pt x="2693543" y="5727405"/>
                </a:cubicBezTo>
                <a:cubicBezTo>
                  <a:pt x="2687827" y="5727786"/>
                  <a:pt x="2681540" y="5728358"/>
                  <a:pt x="2676398" y="5726453"/>
                </a:cubicBezTo>
                <a:cubicBezTo>
                  <a:pt x="2626677" y="5708163"/>
                  <a:pt x="2576191" y="5694257"/>
                  <a:pt x="2522279" y="5703782"/>
                </a:cubicBezTo>
                <a:cubicBezTo>
                  <a:pt x="2517327" y="5704735"/>
                  <a:pt x="2511800" y="5702639"/>
                  <a:pt x="2506847" y="5701305"/>
                </a:cubicBezTo>
                <a:cubicBezTo>
                  <a:pt x="2482652" y="5694447"/>
                  <a:pt x="2459029" y="5683589"/>
                  <a:pt x="2434456" y="5681112"/>
                </a:cubicBezTo>
                <a:cubicBezTo>
                  <a:pt x="2373874" y="5675016"/>
                  <a:pt x="2312915" y="5672538"/>
                  <a:pt x="2251948" y="5668538"/>
                </a:cubicBezTo>
                <a:cubicBezTo>
                  <a:pt x="2248138" y="5668349"/>
                  <a:pt x="2244137" y="5668349"/>
                  <a:pt x="2240710" y="5667014"/>
                </a:cubicBezTo>
                <a:cubicBezTo>
                  <a:pt x="2218229" y="5658822"/>
                  <a:pt x="2198608" y="5661490"/>
                  <a:pt x="2179556" y="5677111"/>
                </a:cubicBezTo>
                <a:cubicBezTo>
                  <a:pt x="2171173" y="5683969"/>
                  <a:pt x="2159743" y="5687589"/>
                  <a:pt x="2149267" y="5691399"/>
                </a:cubicBezTo>
                <a:cubicBezTo>
                  <a:pt x="2133834" y="5697115"/>
                  <a:pt x="2118023" y="5702639"/>
                  <a:pt x="2102021" y="5706259"/>
                </a:cubicBezTo>
                <a:cubicBezTo>
                  <a:pt x="2086208" y="5709688"/>
                  <a:pt x="2069254" y="5714449"/>
                  <a:pt x="2054013" y="5711784"/>
                </a:cubicBezTo>
                <a:cubicBezTo>
                  <a:pt x="2026581" y="5707022"/>
                  <a:pt x="2000479" y="5696353"/>
                  <a:pt x="1973429" y="5689303"/>
                </a:cubicBezTo>
                <a:cubicBezTo>
                  <a:pt x="1964094" y="5686826"/>
                  <a:pt x="1953806" y="5687209"/>
                  <a:pt x="1944092" y="5687017"/>
                </a:cubicBezTo>
                <a:cubicBezTo>
                  <a:pt x="1921800" y="5686447"/>
                  <a:pt x="1898940" y="5691971"/>
                  <a:pt x="1878748" y="5676159"/>
                </a:cubicBezTo>
                <a:cubicBezTo>
                  <a:pt x="1860079" y="5661299"/>
                  <a:pt x="1841216" y="5665680"/>
                  <a:pt x="1821596" y="5676920"/>
                </a:cubicBezTo>
                <a:cubicBezTo>
                  <a:pt x="1807497" y="5684922"/>
                  <a:pt x="1791496" y="5691209"/>
                  <a:pt x="1775684" y="5694257"/>
                </a:cubicBezTo>
                <a:cubicBezTo>
                  <a:pt x="1753965" y="5698447"/>
                  <a:pt x="1732439" y="5700163"/>
                  <a:pt x="1709006" y="5697685"/>
                </a:cubicBezTo>
                <a:cubicBezTo>
                  <a:pt x="1692431" y="5695971"/>
                  <a:pt x="1678904" y="5695209"/>
                  <a:pt x="1665950" y="5685113"/>
                </a:cubicBezTo>
                <a:cubicBezTo>
                  <a:pt x="1663856" y="5683589"/>
                  <a:pt x="1660046" y="5683207"/>
                  <a:pt x="1657188" y="5683399"/>
                </a:cubicBezTo>
                <a:cubicBezTo>
                  <a:pt x="1619658" y="5686637"/>
                  <a:pt x="1582510" y="5684922"/>
                  <a:pt x="1544598" y="5682634"/>
                </a:cubicBezTo>
                <a:cubicBezTo>
                  <a:pt x="1496403" y="5679589"/>
                  <a:pt x="1445725" y="5688541"/>
                  <a:pt x="1404006" y="5720546"/>
                </a:cubicBezTo>
                <a:cubicBezTo>
                  <a:pt x="1397909" y="5725310"/>
                  <a:pt x="1388765" y="5727405"/>
                  <a:pt x="1380762" y="5728549"/>
                </a:cubicBezTo>
                <a:cubicBezTo>
                  <a:pt x="1343044" y="5733501"/>
                  <a:pt x="1305132" y="5736930"/>
                  <a:pt x="1267411" y="5742455"/>
                </a:cubicBezTo>
                <a:cubicBezTo>
                  <a:pt x="1246837" y="5745503"/>
                  <a:pt x="1225310" y="5748170"/>
                  <a:pt x="1206641" y="5756553"/>
                </a:cubicBezTo>
                <a:cubicBezTo>
                  <a:pt x="1188354" y="5764743"/>
                  <a:pt x="1173681" y="5774459"/>
                  <a:pt x="1162823" y="5757315"/>
                </a:cubicBezTo>
                <a:cubicBezTo>
                  <a:pt x="1143394" y="5766459"/>
                  <a:pt x="1126437" y="5774080"/>
                  <a:pt x="1109865" y="5782270"/>
                </a:cubicBezTo>
                <a:cubicBezTo>
                  <a:pt x="1103767" y="5785318"/>
                  <a:pt x="1098623" y="5790272"/>
                  <a:pt x="1092527" y="5793130"/>
                </a:cubicBezTo>
                <a:cubicBezTo>
                  <a:pt x="1086048" y="5796178"/>
                  <a:pt x="1078810" y="5798082"/>
                  <a:pt x="1071762" y="5799607"/>
                </a:cubicBezTo>
                <a:cubicBezTo>
                  <a:pt x="1040327" y="5806465"/>
                  <a:pt x="1008894" y="5812751"/>
                  <a:pt x="977653" y="5820182"/>
                </a:cubicBezTo>
                <a:cubicBezTo>
                  <a:pt x="971554" y="5821705"/>
                  <a:pt x="966411" y="5827801"/>
                  <a:pt x="960887" y="5831801"/>
                </a:cubicBezTo>
                <a:cubicBezTo>
                  <a:pt x="957266" y="5834470"/>
                  <a:pt x="953648" y="5838470"/>
                  <a:pt x="949646" y="5839042"/>
                </a:cubicBezTo>
                <a:cubicBezTo>
                  <a:pt x="919165" y="5843614"/>
                  <a:pt x="888877" y="5848949"/>
                  <a:pt x="858205" y="5851234"/>
                </a:cubicBezTo>
                <a:cubicBezTo>
                  <a:pt x="832486" y="5853138"/>
                  <a:pt x="807719" y="5852568"/>
                  <a:pt x="801053" y="5885715"/>
                </a:cubicBezTo>
                <a:cubicBezTo>
                  <a:pt x="799909" y="5891432"/>
                  <a:pt x="791717" y="5897528"/>
                  <a:pt x="785432" y="5900384"/>
                </a:cubicBezTo>
                <a:cubicBezTo>
                  <a:pt x="767524" y="5908576"/>
                  <a:pt x="748471" y="5914101"/>
                  <a:pt x="730754" y="5922482"/>
                </a:cubicBezTo>
                <a:cubicBezTo>
                  <a:pt x="672650" y="5950488"/>
                  <a:pt x="611880" y="5968205"/>
                  <a:pt x="546917" y="5964966"/>
                </a:cubicBezTo>
                <a:cubicBezTo>
                  <a:pt x="526724" y="5964014"/>
                  <a:pt x="507102" y="5953726"/>
                  <a:pt x="494337" y="5949915"/>
                </a:cubicBezTo>
                <a:cubicBezTo>
                  <a:pt x="457572" y="5964966"/>
                  <a:pt x="426709" y="5979445"/>
                  <a:pt x="394511" y="5990303"/>
                </a:cubicBezTo>
                <a:cubicBezTo>
                  <a:pt x="366127" y="6000019"/>
                  <a:pt x="336408" y="6006115"/>
                  <a:pt x="307259" y="6013163"/>
                </a:cubicBezTo>
                <a:cubicBezTo>
                  <a:pt x="296590" y="6015832"/>
                  <a:pt x="285732" y="6017355"/>
                  <a:pt x="274873" y="6018690"/>
                </a:cubicBezTo>
                <a:cubicBezTo>
                  <a:pt x="240965" y="6022880"/>
                  <a:pt x="205529" y="6012784"/>
                  <a:pt x="172384" y="6028786"/>
                </a:cubicBezTo>
                <a:cubicBezTo>
                  <a:pt x="155046" y="6037168"/>
                  <a:pt x="137898" y="6047265"/>
                  <a:pt x="119613" y="6051647"/>
                </a:cubicBezTo>
                <a:cubicBezTo>
                  <a:pt x="99990" y="6056409"/>
                  <a:pt x="80794" y="6063839"/>
                  <a:pt x="61197" y="6069150"/>
                </a:cubicBezTo>
                <a:lnTo>
                  <a:pt x="544" y="6073921"/>
                </a:lnTo>
                <a:lnTo>
                  <a:pt x="544" y="5946682"/>
                </a:lnTo>
                <a:lnTo>
                  <a:pt x="0" y="5946682"/>
                </a:lnTo>
                <a:lnTo>
                  <a:pt x="0" y="1335314"/>
                </a:lnTo>
                <a:lnTo>
                  <a:pt x="0" y="873938"/>
                </a:lnTo>
                <a:close/>
              </a:path>
            </a:pathLst>
          </a:custGeom>
          <a:effectLst>
            <a:outerShdw blurRad="381000" dist="152400" dir="5400000" algn="t" rotWithShape="0">
              <a:prstClr val="black">
                <a:alpha val="20000"/>
              </a:prstClr>
            </a:outerShdw>
          </a:effectLst>
        </p:spPr>
      </p:pic>
      <p:sp>
        <p:nvSpPr>
          <p:cNvPr id="15363" name="Title 1">
            <a:extLst>
              <a:ext uri="{FF2B5EF4-FFF2-40B4-BE49-F238E27FC236}">
                <a16:creationId xmlns:a16="http://schemas.microsoft.com/office/drawing/2014/main" id="{DBBD72A6-66E4-6562-074F-A248EED414E4}"/>
              </a:ext>
            </a:extLst>
          </p:cNvPr>
          <p:cNvSpPr>
            <a:spLocks noGrp="1" noChangeArrowheads="1"/>
          </p:cNvSpPr>
          <p:nvPr>
            <p:ph type="ctrTitle"/>
          </p:nvPr>
        </p:nvSpPr>
        <p:spPr>
          <a:xfrm>
            <a:off x="838200" y="1120775"/>
            <a:ext cx="7021513" cy="2308225"/>
          </a:xfrm>
        </p:spPr>
        <p:txBody>
          <a:bodyPr/>
          <a:lstStyle/>
          <a:p>
            <a:pPr eaLnBrk="1" hangingPunct="1"/>
            <a:r>
              <a:rPr lang="en-GB" altLang="en-US" sz="7200" dirty="0"/>
              <a:t>Reflec</a:t>
            </a:r>
            <a:r>
              <a:rPr lang="en-GB" altLang="en-US" sz="7200" dirty="0">
                <a:solidFill>
                  <a:schemeClr val="bg2">
                    <a:lumMod val="90000"/>
                  </a:schemeClr>
                </a:solidFill>
              </a:rPr>
              <a:t>tive</a:t>
            </a:r>
            <a:r>
              <a:rPr lang="en-GB" altLang="en-US" sz="7200" dirty="0"/>
              <a:t> Presenta</a:t>
            </a:r>
            <a:r>
              <a:rPr lang="en-GB" altLang="en-US" sz="7200" dirty="0">
                <a:solidFill>
                  <a:schemeClr val="bg2">
                    <a:lumMod val="90000"/>
                  </a:schemeClr>
                </a:solidFill>
              </a:rPr>
              <a:t>tion</a:t>
            </a:r>
          </a:p>
        </p:txBody>
      </p:sp>
      <p:sp>
        <p:nvSpPr>
          <p:cNvPr id="3" name="Subtitle 2">
            <a:extLst>
              <a:ext uri="{FF2B5EF4-FFF2-40B4-BE49-F238E27FC236}">
                <a16:creationId xmlns:a16="http://schemas.microsoft.com/office/drawing/2014/main" id="{67646862-AF26-25C0-A087-54FE3A40DE1D}"/>
              </a:ext>
            </a:extLst>
          </p:cNvPr>
          <p:cNvSpPr>
            <a:spLocks noGrp="1"/>
          </p:cNvSpPr>
          <p:nvPr>
            <p:ph type="subTitle" idx="1"/>
          </p:nvPr>
        </p:nvSpPr>
        <p:spPr>
          <a:xfrm>
            <a:off x="984674" y="3622083"/>
            <a:ext cx="7026275" cy="1012825"/>
          </a:xfrm>
        </p:spPr>
        <p:txBody>
          <a:bodyPr rtlCol="0">
            <a:normAutofit/>
          </a:bodyPr>
          <a:lstStyle/>
          <a:p>
            <a:pPr eaLnBrk="1" fontAlgn="auto" hangingPunct="1">
              <a:spcAft>
                <a:spcPts val="0"/>
              </a:spcAft>
              <a:buFont typeface="Wingdings 3" charset="2"/>
              <a:buNone/>
              <a:defRPr/>
            </a:pPr>
            <a:r>
              <a:rPr lang="en-GB" sz="2000" dirty="0"/>
              <a:t>by ROLANDA Thorpe </a:t>
            </a:r>
            <a:r>
              <a:rPr lang="en-GB" sz="2000" dirty="0">
                <a:solidFill>
                  <a:srgbClr val="FFFF00"/>
                </a:solidFill>
              </a:rPr>
              <a:t>(2415864)</a:t>
            </a:r>
          </a:p>
          <a:p>
            <a:pPr eaLnBrk="1" fontAlgn="auto" hangingPunct="1">
              <a:spcAft>
                <a:spcPts val="0"/>
              </a:spcAft>
              <a:buFont typeface="Wingdings 3" charset="2"/>
              <a:buNone/>
              <a:defRPr/>
            </a:pPr>
            <a:r>
              <a:rPr lang="en-GB" sz="2000" dirty="0"/>
              <a:t>ECCS6004  - </a:t>
            </a:r>
            <a:r>
              <a:rPr lang="en-GB" sz="2000" dirty="0">
                <a:solidFill>
                  <a:srgbClr val="FFFF00"/>
                </a:solidFill>
              </a:rPr>
              <a:t>Reflective Practice in Counselling</a:t>
            </a:r>
            <a:endParaRPr lang="en-GB" sz="2000" b="1" dirty="0">
              <a:solidFill>
                <a:srgbClr val="FFFF00"/>
              </a:solidFill>
            </a:endParaRPr>
          </a:p>
          <a:p>
            <a:pPr eaLnBrk="1" fontAlgn="auto" hangingPunct="1">
              <a:spcAft>
                <a:spcPts val="0"/>
              </a:spcAft>
              <a:buFont typeface="Wingdings 3" charset="2"/>
              <a:buNone/>
              <a:defRPr/>
            </a:pPr>
            <a:endParaRPr lang="en-GB" dirty="0">
              <a:solidFill>
                <a:srgbClr val="FFFFFF"/>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A0473F8E-5400-02B9-587A-A9DF087244F9}"/>
              </a:ext>
            </a:extLst>
          </p:cNvPr>
          <p:cNvSpPr>
            <a:spLocks noGrp="1" noChangeArrowheads="1"/>
          </p:cNvSpPr>
          <p:nvPr>
            <p:ph type="title"/>
          </p:nvPr>
        </p:nvSpPr>
        <p:spPr>
          <a:xfrm>
            <a:off x="1155700" y="947738"/>
            <a:ext cx="8761413" cy="728662"/>
          </a:xfrm>
        </p:spPr>
        <p:txBody>
          <a:bodyPr/>
          <a:lstStyle/>
          <a:p>
            <a:pPr eaLnBrk="1" hangingPunct="1"/>
            <a:r>
              <a:rPr lang="en-GB" altLang="en-US"/>
              <a:t>Unrequited love </a:t>
            </a:r>
          </a:p>
        </p:txBody>
      </p:sp>
      <p:sp>
        <p:nvSpPr>
          <p:cNvPr id="3" name="Content Placeholder 2">
            <a:extLst>
              <a:ext uri="{FF2B5EF4-FFF2-40B4-BE49-F238E27FC236}">
                <a16:creationId xmlns:a16="http://schemas.microsoft.com/office/drawing/2014/main" id="{C3DFBD44-52E8-ABD0-AD00-3C77EE23C5A0}"/>
              </a:ext>
            </a:extLst>
          </p:cNvPr>
          <p:cNvSpPr>
            <a:spLocks noGrp="1"/>
          </p:cNvSpPr>
          <p:nvPr>
            <p:ph idx="1"/>
          </p:nvPr>
        </p:nvSpPr>
        <p:spPr/>
        <p:txBody>
          <a:bodyPr rtlCol="0">
            <a:normAutofit/>
          </a:bodyPr>
          <a:lstStyle/>
          <a:p>
            <a:pPr marL="0" indent="0" eaLnBrk="1" fontAlgn="auto" hangingPunct="1">
              <a:spcAft>
                <a:spcPts val="0"/>
              </a:spcAft>
              <a:buFont typeface="Wingdings 3" charset="2"/>
              <a:buNone/>
              <a:defRPr/>
            </a:pPr>
            <a:endParaRPr lang="en-GB" dirty="0">
              <a:solidFill>
                <a:schemeClr val="tx1">
                  <a:lumMod val="75000"/>
                  <a:lumOff val="25000"/>
                </a:schemeClr>
              </a:solidFill>
            </a:endParaRPr>
          </a:p>
          <a:p>
            <a:pPr eaLnBrk="1" fontAlgn="auto" hangingPunct="1">
              <a:spcAft>
                <a:spcPts val="0"/>
              </a:spcAft>
              <a:buFont typeface="Wingdings" panose="05000000000000000000" pitchFamily="2" charset="2"/>
              <a:buChar char="v"/>
              <a:defRPr/>
            </a:pPr>
            <a:r>
              <a:rPr lang="en-GB" dirty="0">
                <a:solidFill>
                  <a:schemeClr val="tx1">
                    <a:lumMod val="75000"/>
                    <a:lumOff val="25000"/>
                  </a:schemeClr>
                </a:solidFill>
              </a:rPr>
              <a:t>What is reflective practice – in theory!</a:t>
            </a:r>
          </a:p>
          <a:p>
            <a:pPr eaLnBrk="1" fontAlgn="auto" hangingPunct="1">
              <a:spcAft>
                <a:spcPts val="0"/>
              </a:spcAft>
              <a:buFont typeface="Wingdings" panose="05000000000000000000" pitchFamily="2" charset="2"/>
              <a:buChar char="v"/>
              <a:defRPr/>
            </a:pPr>
            <a:r>
              <a:rPr lang="en-GB" dirty="0">
                <a:solidFill>
                  <a:schemeClr val="tx1">
                    <a:lumMod val="75000"/>
                    <a:lumOff val="25000"/>
                  </a:schemeClr>
                </a:solidFill>
              </a:rPr>
              <a:t>My journey – who am I and how did I get here? </a:t>
            </a:r>
          </a:p>
          <a:p>
            <a:pPr eaLnBrk="1" fontAlgn="auto" hangingPunct="1">
              <a:spcAft>
                <a:spcPts val="0"/>
              </a:spcAft>
              <a:buFont typeface="Wingdings" panose="05000000000000000000" pitchFamily="2" charset="2"/>
              <a:buChar char="v"/>
              <a:defRPr/>
            </a:pPr>
            <a:r>
              <a:rPr lang="en-GB" dirty="0">
                <a:solidFill>
                  <a:schemeClr val="tx1">
                    <a:lumMod val="75000"/>
                    <a:lumOff val="25000"/>
                  </a:schemeClr>
                </a:solidFill>
              </a:rPr>
              <a:t>My transition: the locked door!</a:t>
            </a:r>
          </a:p>
          <a:p>
            <a:pPr eaLnBrk="1" fontAlgn="auto" hangingPunct="1">
              <a:spcAft>
                <a:spcPts val="0"/>
              </a:spcAft>
              <a:buFont typeface="Wingdings" panose="05000000000000000000" pitchFamily="2" charset="2"/>
              <a:buChar char="v"/>
              <a:defRPr/>
            </a:pPr>
            <a:r>
              <a:rPr lang="en-GB" dirty="0">
                <a:solidFill>
                  <a:schemeClr val="tx1">
                    <a:lumMod val="75000"/>
                    <a:lumOff val="25000"/>
                  </a:schemeClr>
                </a:solidFill>
              </a:rPr>
              <a:t>How reflective theory relates to my own story: Barbara Basset’s Metaphorical Mirrors</a:t>
            </a:r>
          </a:p>
          <a:p>
            <a:pPr eaLnBrk="1" fontAlgn="auto" hangingPunct="1">
              <a:spcAft>
                <a:spcPts val="0"/>
              </a:spcAft>
              <a:buFont typeface="Wingdings" panose="05000000000000000000" pitchFamily="2" charset="2"/>
              <a:buChar char="v"/>
              <a:defRPr/>
            </a:pPr>
            <a:r>
              <a:rPr lang="en-GB" dirty="0">
                <a:solidFill>
                  <a:schemeClr val="tx1">
                    <a:lumMod val="75000"/>
                    <a:lumOff val="25000"/>
                  </a:schemeClr>
                </a:solidFill>
              </a:rPr>
              <a:t>Conclusion: Transformational Reflexivity?</a:t>
            </a:r>
          </a:p>
          <a:p>
            <a:pPr eaLnBrk="1" fontAlgn="auto" hangingPunct="1">
              <a:spcAft>
                <a:spcPts val="0"/>
              </a:spcAft>
              <a:buFont typeface="Wingdings" panose="05000000000000000000" pitchFamily="2" charset="2"/>
              <a:buChar char="v"/>
              <a:defRPr/>
            </a:pPr>
            <a:endParaRPr lang="en-GB" dirty="0">
              <a:solidFill>
                <a:schemeClr val="tx1">
                  <a:lumMod val="75000"/>
                  <a:lumOff val="25000"/>
                </a:schemeClr>
              </a:solidFill>
            </a:endParaRPr>
          </a:p>
          <a:p>
            <a:pPr eaLnBrk="1" fontAlgn="auto" hangingPunct="1">
              <a:spcAft>
                <a:spcPts val="0"/>
              </a:spcAft>
              <a:buFont typeface="Wingdings" panose="05000000000000000000" pitchFamily="2" charset="2"/>
              <a:buChar char="v"/>
              <a:defRPr/>
            </a:pPr>
            <a:endParaRPr lang="en-GB" dirty="0">
              <a:solidFill>
                <a:schemeClr val="tx1">
                  <a:lumMod val="75000"/>
                  <a:lumOff val="25000"/>
                </a:schemeClr>
              </a:solidFill>
            </a:endParaRPr>
          </a:p>
        </p:txBody>
      </p:sp>
      <p:sp>
        <p:nvSpPr>
          <p:cNvPr id="4" name="Heart 3">
            <a:extLst>
              <a:ext uri="{FF2B5EF4-FFF2-40B4-BE49-F238E27FC236}">
                <a16:creationId xmlns:a16="http://schemas.microsoft.com/office/drawing/2014/main" id="{0210E3F0-FF9D-BF2D-1078-4C1C951E2E10}"/>
              </a:ext>
            </a:extLst>
          </p:cNvPr>
          <p:cNvSpPr/>
          <p:nvPr/>
        </p:nvSpPr>
        <p:spPr>
          <a:xfrm>
            <a:off x="6257925" y="1057275"/>
            <a:ext cx="381000" cy="314325"/>
          </a:xfrm>
          <a:prstGeom prst="heart">
            <a:avLst/>
          </a:prstGeom>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5" name="Heart 4">
            <a:extLst>
              <a:ext uri="{FF2B5EF4-FFF2-40B4-BE49-F238E27FC236}">
                <a16:creationId xmlns:a16="http://schemas.microsoft.com/office/drawing/2014/main" id="{4CB508ED-AE99-F198-3D46-F7DE960B9B51}"/>
              </a:ext>
            </a:extLst>
          </p:cNvPr>
          <p:cNvSpPr/>
          <p:nvPr/>
        </p:nvSpPr>
        <p:spPr>
          <a:xfrm>
            <a:off x="5505450" y="1435100"/>
            <a:ext cx="419100" cy="347663"/>
          </a:xfrm>
          <a:prstGeom prst="heart">
            <a:avLst/>
          </a:prstGeom>
        </p:spPr>
        <p:style>
          <a:lnRef idx="2">
            <a:schemeClr val="accent1">
              <a:shade val="15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2" name="TextBox 1">
            <a:extLst>
              <a:ext uri="{FF2B5EF4-FFF2-40B4-BE49-F238E27FC236}">
                <a16:creationId xmlns:a16="http://schemas.microsoft.com/office/drawing/2014/main" id="{3BE277A4-0A46-4711-AAD4-46DBCE3682F1}"/>
              </a:ext>
            </a:extLst>
          </p:cNvPr>
          <p:cNvSpPr txBox="1"/>
          <p:nvPr/>
        </p:nvSpPr>
        <p:spPr>
          <a:xfrm>
            <a:off x="10645422" y="587022"/>
            <a:ext cx="390878" cy="369332"/>
          </a:xfrm>
          <a:prstGeom prst="rect">
            <a:avLst/>
          </a:prstGeom>
          <a:noFill/>
        </p:spPr>
        <p:txBody>
          <a:bodyPr wrap="square" rtlCol="0">
            <a:spAutoFit/>
          </a:bodyPr>
          <a:lstStyle/>
          <a:p>
            <a:r>
              <a:rPr lang="en-GB" dirty="0"/>
              <a:t>2</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0647FC10-6414-DB93-A19C-1252920C2909}"/>
              </a:ext>
            </a:extLst>
          </p:cNvPr>
          <p:cNvSpPr>
            <a:spLocks noGrp="1" noChangeArrowheads="1"/>
          </p:cNvSpPr>
          <p:nvPr>
            <p:ph type="title"/>
          </p:nvPr>
        </p:nvSpPr>
        <p:spPr>
          <a:xfrm>
            <a:off x="1155700" y="4711907"/>
            <a:ext cx="8824913" cy="566738"/>
          </a:xfrm>
        </p:spPr>
        <p:txBody>
          <a:bodyPr/>
          <a:lstStyle/>
          <a:p>
            <a:pPr algn="ctr" eaLnBrk="1" hangingPunct="1"/>
            <a:r>
              <a:rPr lang="en-GB" altLang="en-US" dirty="0"/>
              <a:t>What is Reflective Practice?</a:t>
            </a:r>
          </a:p>
        </p:txBody>
      </p:sp>
      <p:pic>
        <p:nvPicPr>
          <p:cNvPr id="6" name="Picture Placeholder 5" descr="A statue of a person thinking&#10;&#10;Description automatically generated">
            <a:extLst>
              <a:ext uri="{FF2B5EF4-FFF2-40B4-BE49-F238E27FC236}">
                <a16:creationId xmlns:a16="http://schemas.microsoft.com/office/drawing/2014/main" id="{962D011C-AED2-19B8-E47C-2959242B7223}"/>
              </a:ext>
            </a:extLst>
          </p:cNvPr>
          <p:cNvPicPr>
            <a:picLocks noGrp="1" noChangeAspect="1"/>
          </p:cNvPicPr>
          <p:nvPr>
            <p:ph type="pic" idx="1"/>
          </p:nvPr>
        </p:nvPicPr>
        <p:blipFill>
          <a:blip r:embed="rId3"/>
          <a:srcRect t="20675" b="20675"/>
          <a:stretch>
            <a:fillRect/>
          </a:stretch>
        </p:blipFill>
        <p:spPr>
          <a:prstGeom prst="rect">
            <a:avLst/>
          </a:prstGeom>
          <a:ln w="228600" cap="sq" cmpd="thickThin">
            <a:solidFill>
              <a:srgbClr val="000000"/>
            </a:solidFill>
            <a:prstDash val="solid"/>
            <a:miter lim="800000"/>
          </a:ln>
          <a:effectLst>
            <a:innerShdw blurRad="76200">
              <a:srgbClr val="000000"/>
            </a:innerShdw>
          </a:effectLst>
        </p:spPr>
      </p:pic>
      <p:sp>
        <p:nvSpPr>
          <p:cNvPr id="17412" name="Text Placeholder 3">
            <a:extLst>
              <a:ext uri="{FF2B5EF4-FFF2-40B4-BE49-F238E27FC236}">
                <a16:creationId xmlns:a16="http://schemas.microsoft.com/office/drawing/2014/main" id="{42A6D174-93AB-73F7-059A-347A1DAEE1CA}"/>
              </a:ext>
            </a:extLst>
          </p:cNvPr>
          <p:cNvSpPr>
            <a:spLocks noGrp="1" noChangeArrowheads="1"/>
          </p:cNvSpPr>
          <p:nvPr>
            <p:ph type="body" sz="half" idx="2"/>
          </p:nvPr>
        </p:nvSpPr>
        <p:spPr>
          <a:xfrm>
            <a:off x="1155700" y="5358809"/>
            <a:ext cx="9859630" cy="813391"/>
          </a:xfrm>
        </p:spPr>
        <p:txBody>
          <a:bodyPr>
            <a:normAutofit/>
          </a:bodyPr>
          <a:lstStyle/>
          <a:p>
            <a:pPr eaLnBrk="1" hangingPunct="1"/>
            <a:r>
              <a:rPr lang="en-GB" altLang="en-US" sz="2000" dirty="0"/>
              <a:t>“The reflective educative process is one of each individual constantly asking ‘why?’ of everything..” 	</a:t>
            </a:r>
            <a:r>
              <a:rPr lang="en-GB" altLang="en-US" dirty="0"/>
              <a:t>				(Bolton and </a:t>
            </a:r>
            <a:r>
              <a:rPr lang="en-GB" altLang="en-US" dirty="0" err="1"/>
              <a:t>Delderfield</a:t>
            </a:r>
            <a:r>
              <a:rPr lang="en-GB" altLang="en-US" dirty="0"/>
              <a:t>, 2018, p. 5)</a:t>
            </a:r>
          </a:p>
          <a:p>
            <a:pPr eaLnBrk="1" hangingPunct="1"/>
            <a:endParaRPr lang="en-GB" altLang="en-US" sz="1600" dirty="0"/>
          </a:p>
        </p:txBody>
      </p:sp>
      <p:sp>
        <p:nvSpPr>
          <p:cNvPr id="17413" name="TextBox 6">
            <a:extLst>
              <a:ext uri="{FF2B5EF4-FFF2-40B4-BE49-F238E27FC236}">
                <a16:creationId xmlns:a16="http://schemas.microsoft.com/office/drawing/2014/main" id="{2BD017ED-81DE-46ED-CEF2-4C78ACA42077}"/>
              </a:ext>
            </a:extLst>
          </p:cNvPr>
          <p:cNvSpPr txBox="1">
            <a:spLocks noChangeArrowheads="1"/>
          </p:cNvSpPr>
          <p:nvPr/>
        </p:nvSpPr>
        <p:spPr bwMode="auto">
          <a:xfrm>
            <a:off x="8416220" y="4091594"/>
            <a:ext cx="1564394"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0"/>
              </a:spcBef>
              <a:buClrTx/>
              <a:buSzTx/>
              <a:buFontTx/>
              <a:buNone/>
            </a:pPr>
            <a:r>
              <a:rPr lang="en-GB" altLang="en-US" sz="1200" dirty="0">
                <a:solidFill>
                  <a:schemeClr val="tx1"/>
                </a:solidFill>
              </a:rPr>
              <a:t>Hillegas, B. (2007)</a:t>
            </a:r>
          </a:p>
        </p:txBody>
      </p:sp>
      <p:sp>
        <p:nvSpPr>
          <p:cNvPr id="2" name="TextBox 1">
            <a:extLst>
              <a:ext uri="{FF2B5EF4-FFF2-40B4-BE49-F238E27FC236}">
                <a16:creationId xmlns:a16="http://schemas.microsoft.com/office/drawing/2014/main" id="{40897D0E-82F2-107D-C702-BD11E8ECA449}"/>
              </a:ext>
            </a:extLst>
          </p:cNvPr>
          <p:cNvSpPr txBox="1"/>
          <p:nvPr/>
        </p:nvSpPr>
        <p:spPr>
          <a:xfrm>
            <a:off x="10600267" y="685800"/>
            <a:ext cx="415063" cy="369332"/>
          </a:xfrm>
          <a:prstGeom prst="rect">
            <a:avLst/>
          </a:prstGeom>
          <a:noFill/>
        </p:spPr>
        <p:txBody>
          <a:bodyPr wrap="square" rtlCol="0">
            <a:spAutoFit/>
          </a:bodyPr>
          <a:lstStyle/>
          <a:p>
            <a:r>
              <a:rPr lang="en-GB" dirty="0"/>
              <a:t>3</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D5798E7E-1144-E9BE-790B-D587E0EC3C12}"/>
              </a:ext>
            </a:extLst>
          </p:cNvPr>
          <p:cNvSpPr>
            <a:spLocks noGrp="1" noChangeArrowheads="1"/>
          </p:cNvSpPr>
          <p:nvPr>
            <p:ph type="title"/>
          </p:nvPr>
        </p:nvSpPr>
        <p:spPr>
          <a:xfrm>
            <a:off x="940852" y="833755"/>
            <a:ext cx="3386673" cy="2133600"/>
          </a:xfrm>
        </p:spPr>
        <p:txBody>
          <a:bodyPr/>
          <a:lstStyle/>
          <a:p>
            <a:r>
              <a:rPr lang="en-GB" altLang="en-US" dirty="0"/>
              <a:t>‘The first tool of therapy is the therapist’s own self’</a:t>
            </a:r>
            <a:br>
              <a:rPr lang="en-GB" altLang="en-US" dirty="0"/>
            </a:br>
            <a:r>
              <a:rPr lang="en-GB" altLang="en-US" sz="1200" dirty="0" err="1"/>
              <a:t>Elkaim</a:t>
            </a:r>
            <a:r>
              <a:rPr lang="en-GB" altLang="en-US" sz="1200" dirty="0"/>
              <a:t> (1990, quoted in Hedges, 2010, p.31)</a:t>
            </a:r>
            <a:br>
              <a:rPr lang="en-GB" altLang="en-US" sz="1200" dirty="0"/>
            </a:br>
            <a:endParaRPr lang="en-GB" altLang="en-US" sz="1200" dirty="0"/>
          </a:p>
        </p:txBody>
      </p:sp>
      <p:pic>
        <p:nvPicPr>
          <p:cNvPr id="19459" name="Content Placeholder 4" descr="Two men sitting in chairs&#10;&#10;Description automatically generated">
            <a:extLst>
              <a:ext uri="{FF2B5EF4-FFF2-40B4-BE49-F238E27FC236}">
                <a16:creationId xmlns:a16="http://schemas.microsoft.com/office/drawing/2014/main" id="{A5B3E8AD-E735-B821-47A9-8E0F715C4AF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4706938" y="1392238"/>
            <a:ext cx="6781800" cy="4521200"/>
          </a:xfrm>
          <a:prstGeom prst="rect">
            <a:avLst/>
          </a:prstGeom>
          <a:ln>
            <a:noFill/>
          </a:ln>
          <a:effectLst>
            <a:outerShdw blurRad="190500" algn="tl" rotWithShape="0">
              <a:srgbClr val="000000">
                <a:alpha val="70000"/>
              </a:srgbClr>
            </a:outerShdw>
          </a:effectLst>
        </p:spPr>
      </p:pic>
      <p:sp>
        <p:nvSpPr>
          <p:cNvPr id="19460" name="Text Placeholder 6">
            <a:extLst>
              <a:ext uri="{FF2B5EF4-FFF2-40B4-BE49-F238E27FC236}">
                <a16:creationId xmlns:a16="http://schemas.microsoft.com/office/drawing/2014/main" id="{58534547-D17F-E0EE-60D4-68398073C156}"/>
              </a:ext>
            </a:extLst>
          </p:cNvPr>
          <p:cNvSpPr>
            <a:spLocks noGrp="1" noChangeArrowheads="1"/>
          </p:cNvSpPr>
          <p:nvPr>
            <p:ph type="body" sz="half" idx="2"/>
          </p:nvPr>
        </p:nvSpPr>
        <p:spPr>
          <a:xfrm>
            <a:off x="1155700" y="3128963"/>
            <a:ext cx="2792413" cy="2895600"/>
          </a:xfrm>
        </p:spPr>
        <p:txBody>
          <a:bodyPr/>
          <a:lstStyle/>
          <a:p>
            <a:endParaRPr lang="en-GB" altLang="en-US" dirty="0"/>
          </a:p>
          <a:p>
            <a:r>
              <a:rPr lang="en-GB" altLang="en-US" sz="2000" dirty="0"/>
              <a:t>Thoughts</a:t>
            </a:r>
          </a:p>
          <a:p>
            <a:r>
              <a:rPr lang="en-GB" altLang="en-US" sz="2000" dirty="0"/>
              <a:t>Feelings</a:t>
            </a:r>
          </a:p>
          <a:p>
            <a:r>
              <a:rPr lang="en-GB" altLang="en-US" sz="2000" dirty="0"/>
              <a:t>Thought patterns</a:t>
            </a:r>
          </a:p>
          <a:p>
            <a:r>
              <a:rPr lang="en-GB" altLang="en-US" sz="2000" dirty="0"/>
              <a:t>Reflection</a:t>
            </a:r>
          </a:p>
        </p:txBody>
      </p:sp>
      <p:sp>
        <p:nvSpPr>
          <p:cNvPr id="19461" name="TextBox 1">
            <a:extLst>
              <a:ext uri="{FF2B5EF4-FFF2-40B4-BE49-F238E27FC236}">
                <a16:creationId xmlns:a16="http://schemas.microsoft.com/office/drawing/2014/main" id="{C8FE0800-67F1-1879-6547-4D24D7A464F6}"/>
              </a:ext>
            </a:extLst>
          </p:cNvPr>
          <p:cNvSpPr txBox="1">
            <a:spLocks noChangeArrowheads="1"/>
          </p:cNvSpPr>
          <p:nvPr/>
        </p:nvSpPr>
        <p:spPr bwMode="auto">
          <a:xfrm>
            <a:off x="10099676" y="5913438"/>
            <a:ext cx="1389062"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r>
              <a:rPr lang="en-GB" altLang="en-US" sz="1200" dirty="0" err="1"/>
              <a:t>Mirea</a:t>
            </a:r>
            <a:r>
              <a:rPr lang="en-GB" altLang="en-US" sz="1200" dirty="0"/>
              <a:t>, R. (2020)</a:t>
            </a:r>
          </a:p>
        </p:txBody>
      </p:sp>
      <p:sp>
        <p:nvSpPr>
          <p:cNvPr id="2" name="TextBox 1">
            <a:extLst>
              <a:ext uri="{FF2B5EF4-FFF2-40B4-BE49-F238E27FC236}">
                <a16:creationId xmlns:a16="http://schemas.microsoft.com/office/drawing/2014/main" id="{AF0E3BE5-7AB5-DD86-357B-DB055D5311F8}"/>
              </a:ext>
            </a:extLst>
          </p:cNvPr>
          <p:cNvSpPr txBox="1"/>
          <p:nvPr/>
        </p:nvSpPr>
        <p:spPr>
          <a:xfrm>
            <a:off x="10629900" y="598311"/>
            <a:ext cx="399344" cy="369332"/>
          </a:xfrm>
          <a:prstGeom prst="rect">
            <a:avLst/>
          </a:prstGeom>
          <a:noFill/>
        </p:spPr>
        <p:txBody>
          <a:bodyPr wrap="square" rtlCol="0">
            <a:spAutoFit/>
          </a:bodyPr>
          <a:lstStyle/>
          <a:p>
            <a:r>
              <a:rPr lang="en-GB" dirty="0"/>
              <a:t>4</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20A7776C-690B-A73D-A702-A302C8CBC775}"/>
              </a:ext>
            </a:extLst>
          </p:cNvPr>
          <p:cNvSpPr>
            <a:spLocks noGrp="1" noChangeArrowheads="1"/>
          </p:cNvSpPr>
          <p:nvPr>
            <p:ph type="title"/>
          </p:nvPr>
        </p:nvSpPr>
        <p:spPr>
          <a:xfrm>
            <a:off x="740976" y="511803"/>
            <a:ext cx="8761413" cy="728662"/>
          </a:xfrm>
        </p:spPr>
        <p:txBody>
          <a:bodyPr/>
          <a:lstStyle/>
          <a:p>
            <a:r>
              <a:rPr lang="en-GB" altLang="en-US" dirty="0"/>
              <a:t>Self-reflection - reflexivity</a:t>
            </a:r>
          </a:p>
        </p:txBody>
      </p:sp>
      <p:pic>
        <p:nvPicPr>
          <p:cNvPr id="21507" name="Content Placeholder 4">
            <a:extLst>
              <a:ext uri="{FF2B5EF4-FFF2-40B4-BE49-F238E27FC236}">
                <a16:creationId xmlns:a16="http://schemas.microsoft.com/office/drawing/2014/main" id="{D2A0A544-DE03-B577-3054-ABD9F0658EE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594884" y="1240412"/>
            <a:ext cx="8052817" cy="5369191"/>
          </a:xfrm>
          <a:prstGeom prst="rect">
            <a:avLst/>
          </a:prstGeom>
          <a:ln>
            <a:noFill/>
          </a:ln>
          <a:effectLst>
            <a:softEdge rad="112500"/>
          </a:effectLst>
        </p:spPr>
      </p:pic>
      <p:sp>
        <p:nvSpPr>
          <p:cNvPr id="21508" name="TextBox 1">
            <a:extLst>
              <a:ext uri="{FF2B5EF4-FFF2-40B4-BE49-F238E27FC236}">
                <a16:creationId xmlns:a16="http://schemas.microsoft.com/office/drawing/2014/main" id="{B602404C-10C2-91D1-F88F-924917E2A6C0}"/>
              </a:ext>
            </a:extLst>
          </p:cNvPr>
          <p:cNvSpPr txBox="1">
            <a:spLocks noChangeArrowheads="1"/>
          </p:cNvSpPr>
          <p:nvPr/>
        </p:nvSpPr>
        <p:spPr bwMode="auto">
          <a:xfrm>
            <a:off x="7653081" y="6464595"/>
            <a:ext cx="1497307" cy="2900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a:lnSpc>
                <a:spcPts val="1650"/>
              </a:lnSpc>
            </a:pPr>
            <a:r>
              <a:rPr lang="en-GB" altLang="en-US" sz="1200" dirty="0"/>
              <a:t>Houser, K. (2016)</a:t>
            </a:r>
          </a:p>
        </p:txBody>
      </p:sp>
      <p:sp>
        <p:nvSpPr>
          <p:cNvPr id="2" name="TextBox 1">
            <a:extLst>
              <a:ext uri="{FF2B5EF4-FFF2-40B4-BE49-F238E27FC236}">
                <a16:creationId xmlns:a16="http://schemas.microsoft.com/office/drawing/2014/main" id="{92898B81-FFE0-457A-E254-1898AE27B5B9}"/>
              </a:ext>
            </a:extLst>
          </p:cNvPr>
          <p:cNvSpPr txBox="1"/>
          <p:nvPr/>
        </p:nvSpPr>
        <p:spPr>
          <a:xfrm>
            <a:off x="9647700" y="5818264"/>
            <a:ext cx="2371579" cy="461665"/>
          </a:xfrm>
          <a:prstGeom prst="rect">
            <a:avLst/>
          </a:prstGeom>
          <a:noFill/>
        </p:spPr>
        <p:txBody>
          <a:bodyPr wrap="square" rtlCol="0">
            <a:spAutoFit/>
          </a:bodyPr>
          <a:lstStyle/>
          <a:p>
            <a:r>
              <a:rPr lang="en-GB" sz="1200" dirty="0"/>
              <a:t>(Hedges, 2010) and</a:t>
            </a:r>
          </a:p>
          <a:p>
            <a:r>
              <a:rPr lang="en-GB" sz="1200" dirty="0"/>
              <a:t>(Wright, 2018)</a:t>
            </a:r>
          </a:p>
        </p:txBody>
      </p:sp>
      <p:sp>
        <p:nvSpPr>
          <p:cNvPr id="3" name="TextBox 2">
            <a:extLst>
              <a:ext uri="{FF2B5EF4-FFF2-40B4-BE49-F238E27FC236}">
                <a16:creationId xmlns:a16="http://schemas.microsoft.com/office/drawing/2014/main" id="{2787DF6E-CC08-4DF4-F2A9-DE7E1CAAA5F1}"/>
              </a:ext>
            </a:extLst>
          </p:cNvPr>
          <p:cNvSpPr txBox="1"/>
          <p:nvPr/>
        </p:nvSpPr>
        <p:spPr>
          <a:xfrm>
            <a:off x="10588978" y="643467"/>
            <a:ext cx="372533" cy="369332"/>
          </a:xfrm>
          <a:prstGeom prst="rect">
            <a:avLst/>
          </a:prstGeom>
          <a:noFill/>
        </p:spPr>
        <p:txBody>
          <a:bodyPr wrap="square" rtlCol="0">
            <a:spAutoFit/>
          </a:bodyPr>
          <a:lstStyle/>
          <a:p>
            <a:r>
              <a:rPr lang="en-GB" dirty="0"/>
              <a:t>5</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70C82928-4E2B-9D0B-12FE-496A6582089E}"/>
              </a:ext>
            </a:extLst>
          </p:cNvPr>
          <p:cNvSpPr>
            <a:spLocks noGrp="1" noChangeArrowheads="1"/>
          </p:cNvSpPr>
          <p:nvPr>
            <p:ph type="title"/>
          </p:nvPr>
        </p:nvSpPr>
        <p:spPr>
          <a:xfrm>
            <a:off x="1154113" y="1693863"/>
            <a:ext cx="3860800" cy="1735137"/>
          </a:xfrm>
        </p:spPr>
        <p:txBody>
          <a:bodyPr/>
          <a:lstStyle/>
          <a:p>
            <a:r>
              <a:rPr lang="en-GB" altLang="en-US" dirty="0"/>
              <a:t>Brief history</a:t>
            </a:r>
          </a:p>
        </p:txBody>
      </p:sp>
      <p:pic>
        <p:nvPicPr>
          <p:cNvPr id="12" name="Content Placeholder 11">
            <a:extLst>
              <a:ext uri="{FF2B5EF4-FFF2-40B4-BE49-F238E27FC236}">
                <a16:creationId xmlns:a16="http://schemas.microsoft.com/office/drawing/2014/main" id="{9FCAB862-B092-5CE8-B916-687C67D56827}"/>
              </a:ext>
            </a:extLst>
          </p:cNvPr>
          <p:cNvPicPr>
            <a:picLocks noGrp="1" noChangeAspect="1"/>
          </p:cNvPicPr>
          <p:nvPr>
            <p:ph type="pic" idx="1"/>
          </p:nvPr>
        </p:nvPicPr>
        <p:blipFill>
          <a:blip r:embed="rId3"/>
          <a:srcRect t="2795" b="2795"/>
          <a:stretch/>
        </p:blipFill>
        <p:spPr>
          <a:xfrm>
            <a:off x="6510670" y="779827"/>
            <a:ext cx="3817518" cy="5408321"/>
          </a:xfrm>
          <a:prstGeom prst="rect">
            <a:avLst/>
          </a:prstGeom>
          <a:ln w="228600" cap="sq" cmpd="thickThin">
            <a:solidFill>
              <a:srgbClr val="000000"/>
            </a:solidFill>
            <a:prstDash val="solid"/>
            <a:miter lim="800000"/>
          </a:ln>
          <a:effectLst>
            <a:innerShdw blurRad="76200">
              <a:srgbClr val="000000"/>
            </a:innerShdw>
          </a:effectLst>
        </p:spPr>
      </p:pic>
      <p:sp>
        <p:nvSpPr>
          <p:cNvPr id="23556" name="Text Placeholder 12">
            <a:extLst>
              <a:ext uri="{FF2B5EF4-FFF2-40B4-BE49-F238E27FC236}">
                <a16:creationId xmlns:a16="http://schemas.microsoft.com/office/drawing/2014/main" id="{34A3A975-6B53-A58C-8595-402FC72FF92A}"/>
              </a:ext>
            </a:extLst>
          </p:cNvPr>
          <p:cNvSpPr>
            <a:spLocks noGrp="1" noChangeArrowheads="1"/>
          </p:cNvSpPr>
          <p:nvPr>
            <p:ph type="body" sz="half" idx="2"/>
          </p:nvPr>
        </p:nvSpPr>
        <p:spPr>
          <a:xfrm>
            <a:off x="1155700" y="3657600"/>
            <a:ext cx="3859213" cy="1371600"/>
          </a:xfrm>
        </p:spPr>
        <p:txBody>
          <a:bodyPr>
            <a:normAutofit/>
          </a:bodyPr>
          <a:lstStyle/>
          <a:p>
            <a:r>
              <a:rPr lang="en-GB" altLang="en-US" sz="1800" dirty="0"/>
              <a:t>Sigmund Freud</a:t>
            </a:r>
          </a:p>
          <a:p>
            <a:r>
              <a:rPr lang="en-GB" altLang="en-US" sz="1800" dirty="0"/>
              <a:t>Donald Schön</a:t>
            </a:r>
          </a:p>
        </p:txBody>
      </p:sp>
      <p:sp>
        <p:nvSpPr>
          <p:cNvPr id="23557" name="Text Placeholder 15">
            <a:extLst>
              <a:ext uri="{FF2B5EF4-FFF2-40B4-BE49-F238E27FC236}">
                <a16:creationId xmlns:a16="http://schemas.microsoft.com/office/drawing/2014/main" id="{5A33D5A6-EFE7-9B54-21BB-1F1290D9E85A}"/>
              </a:ext>
            </a:extLst>
          </p:cNvPr>
          <p:cNvSpPr>
            <a:spLocks noGrp="1" noChangeArrowheads="1"/>
          </p:cNvSpPr>
          <p:nvPr>
            <p:ph type="body" sz="quarter" idx="4294967295"/>
          </p:nvPr>
        </p:nvSpPr>
        <p:spPr>
          <a:xfrm>
            <a:off x="1154113" y="4491038"/>
            <a:ext cx="3019425" cy="919162"/>
          </a:xfrm>
        </p:spPr>
        <p:txBody>
          <a:bodyPr/>
          <a:lstStyle/>
          <a:p>
            <a:r>
              <a:rPr lang="en-GB" altLang="en-US" sz="1600"/>
              <a:t>Therapist as uninvolved ‘expert’</a:t>
            </a:r>
          </a:p>
          <a:p>
            <a:r>
              <a:rPr lang="en-GB" altLang="en-US" sz="1600"/>
              <a:t>Therapist as ‘Reflective Practitioner’</a:t>
            </a:r>
          </a:p>
        </p:txBody>
      </p:sp>
      <p:sp>
        <p:nvSpPr>
          <p:cNvPr id="23558" name="TextBox 1">
            <a:extLst>
              <a:ext uri="{FF2B5EF4-FFF2-40B4-BE49-F238E27FC236}">
                <a16:creationId xmlns:a16="http://schemas.microsoft.com/office/drawing/2014/main" id="{CF5F9D39-9281-213E-325B-2072977C1CF1}"/>
              </a:ext>
            </a:extLst>
          </p:cNvPr>
          <p:cNvSpPr txBox="1">
            <a:spLocks noChangeArrowheads="1"/>
          </p:cNvSpPr>
          <p:nvPr/>
        </p:nvSpPr>
        <p:spPr bwMode="auto">
          <a:xfrm>
            <a:off x="8984742" y="6427383"/>
            <a:ext cx="1343446"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r>
              <a:rPr lang="en-GB" altLang="en-US" sz="1200" dirty="0"/>
              <a:t>Janeb13 (2016)</a:t>
            </a:r>
          </a:p>
        </p:txBody>
      </p:sp>
      <p:sp>
        <p:nvSpPr>
          <p:cNvPr id="2" name="TextBox 1">
            <a:extLst>
              <a:ext uri="{FF2B5EF4-FFF2-40B4-BE49-F238E27FC236}">
                <a16:creationId xmlns:a16="http://schemas.microsoft.com/office/drawing/2014/main" id="{8695F51A-9E2F-1ECE-DE63-536B5E4EB521}"/>
              </a:ext>
            </a:extLst>
          </p:cNvPr>
          <p:cNvSpPr txBox="1"/>
          <p:nvPr/>
        </p:nvSpPr>
        <p:spPr>
          <a:xfrm>
            <a:off x="10679289" y="609600"/>
            <a:ext cx="361244" cy="369332"/>
          </a:xfrm>
          <a:prstGeom prst="rect">
            <a:avLst/>
          </a:prstGeom>
          <a:noFill/>
        </p:spPr>
        <p:txBody>
          <a:bodyPr wrap="square" rtlCol="0">
            <a:spAutoFit/>
          </a:bodyPr>
          <a:lstStyle/>
          <a:p>
            <a:r>
              <a:rPr lang="en-GB" dirty="0"/>
              <a:t>6</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4C8B3808-8AB4-ACDC-2412-9DCD487CF319}"/>
              </a:ext>
            </a:extLst>
          </p:cNvPr>
          <p:cNvSpPr>
            <a:spLocks noGrp="1" noChangeArrowheads="1"/>
          </p:cNvSpPr>
          <p:nvPr>
            <p:ph type="title"/>
          </p:nvPr>
        </p:nvSpPr>
        <p:spPr/>
        <p:txBody>
          <a:bodyPr/>
          <a:lstStyle/>
          <a:p>
            <a:r>
              <a:rPr lang="en-GB" altLang="en-US" dirty="0"/>
              <a:t>Schön’s reflective contract</a:t>
            </a:r>
          </a:p>
        </p:txBody>
      </p:sp>
      <p:sp>
        <p:nvSpPr>
          <p:cNvPr id="25603" name="Text Placeholder 2">
            <a:extLst>
              <a:ext uri="{FF2B5EF4-FFF2-40B4-BE49-F238E27FC236}">
                <a16:creationId xmlns:a16="http://schemas.microsoft.com/office/drawing/2014/main" id="{9F6CAD76-2A07-A2E2-7A4F-8D6DA7329305}"/>
              </a:ext>
            </a:extLst>
          </p:cNvPr>
          <p:cNvSpPr>
            <a:spLocks noGrp="1" noChangeArrowheads="1"/>
          </p:cNvSpPr>
          <p:nvPr>
            <p:ph type="body" idx="1"/>
          </p:nvPr>
        </p:nvSpPr>
        <p:spPr>
          <a:xfrm>
            <a:off x="711993" y="2238967"/>
            <a:ext cx="4824413" cy="576262"/>
          </a:xfrm>
        </p:spPr>
        <p:txBody>
          <a:bodyPr/>
          <a:lstStyle/>
          <a:p>
            <a:r>
              <a:rPr lang="en-GB" altLang="en-US" dirty="0"/>
              <a:t>Expert: I know what you need!</a:t>
            </a:r>
          </a:p>
        </p:txBody>
      </p:sp>
      <p:pic>
        <p:nvPicPr>
          <p:cNvPr id="25604" name="Content Placeholder 7" descr="A cartoon of a person with his face closed&#10;&#10;Description automatically generated">
            <a:extLst>
              <a:ext uri="{FF2B5EF4-FFF2-40B4-BE49-F238E27FC236}">
                <a16:creationId xmlns:a16="http://schemas.microsoft.com/office/drawing/2014/main" id="{1214B04F-F328-1F6D-C810-DFFCEB75F6B0}"/>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775140" y="2851150"/>
            <a:ext cx="4479486" cy="324446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25605" name="Text Placeholder 4">
            <a:extLst>
              <a:ext uri="{FF2B5EF4-FFF2-40B4-BE49-F238E27FC236}">
                <a16:creationId xmlns:a16="http://schemas.microsoft.com/office/drawing/2014/main" id="{FCFCD5B4-1FFB-7A89-096A-4B7803A140EA}"/>
              </a:ext>
            </a:extLst>
          </p:cNvPr>
          <p:cNvSpPr>
            <a:spLocks noGrp="1" noChangeArrowheads="1"/>
          </p:cNvSpPr>
          <p:nvPr>
            <p:ph type="body" sz="quarter" idx="3"/>
          </p:nvPr>
        </p:nvSpPr>
        <p:spPr>
          <a:xfrm>
            <a:off x="6462713" y="2324100"/>
            <a:ext cx="4824412" cy="609600"/>
          </a:xfrm>
        </p:spPr>
        <p:txBody>
          <a:bodyPr/>
          <a:lstStyle/>
          <a:p>
            <a:r>
              <a:rPr lang="en-GB" altLang="en-US"/>
              <a:t>Reflective practitioner</a:t>
            </a:r>
          </a:p>
        </p:txBody>
      </p:sp>
      <p:sp>
        <p:nvSpPr>
          <p:cNvPr id="6" name="Content Placeholder 5">
            <a:extLst>
              <a:ext uri="{FF2B5EF4-FFF2-40B4-BE49-F238E27FC236}">
                <a16:creationId xmlns:a16="http://schemas.microsoft.com/office/drawing/2014/main" id="{D7A19F44-1C27-C6C1-050B-382D5E53D744}"/>
              </a:ext>
            </a:extLst>
          </p:cNvPr>
          <p:cNvSpPr>
            <a:spLocks noGrp="1"/>
          </p:cNvSpPr>
          <p:nvPr>
            <p:ph sz="quarter" idx="4"/>
          </p:nvPr>
        </p:nvSpPr>
        <p:spPr>
          <a:xfrm>
            <a:off x="6538913" y="2887663"/>
            <a:ext cx="4824412" cy="2806700"/>
          </a:xfrm>
        </p:spPr>
        <p:txBody>
          <a:bodyPr/>
          <a:lstStyle/>
          <a:p>
            <a:pPr>
              <a:defRPr/>
            </a:pPr>
            <a:endParaRPr lang="en-GB" dirty="0"/>
          </a:p>
          <a:p>
            <a:pPr>
              <a:defRPr/>
            </a:pPr>
            <a:endParaRPr lang="en-GB" dirty="0"/>
          </a:p>
          <a:p>
            <a:pPr marL="0" indent="0">
              <a:buFont typeface="Wingdings 3" panose="05040102010807070707" pitchFamily="18" charset="2"/>
              <a:buNone/>
              <a:defRPr/>
            </a:pPr>
            <a:r>
              <a:rPr lang="en-GB" dirty="0"/>
              <a:t>“I really don’t know what you need, but I am </a:t>
            </a:r>
            <a:r>
              <a:rPr lang="en-GB" b="1" dirty="0"/>
              <a:t>ready to explore with you </a:t>
            </a:r>
            <a:r>
              <a:rPr lang="en-GB" dirty="0"/>
              <a:t>in whatever way you need to help you to find out.”</a:t>
            </a:r>
          </a:p>
        </p:txBody>
      </p:sp>
      <p:sp>
        <p:nvSpPr>
          <p:cNvPr id="25607" name="TextBox 1">
            <a:extLst>
              <a:ext uri="{FF2B5EF4-FFF2-40B4-BE49-F238E27FC236}">
                <a16:creationId xmlns:a16="http://schemas.microsoft.com/office/drawing/2014/main" id="{5A6D7987-C5F0-AD59-7FD2-ED17866D513C}"/>
              </a:ext>
            </a:extLst>
          </p:cNvPr>
          <p:cNvSpPr txBox="1">
            <a:spLocks noChangeArrowheads="1"/>
          </p:cNvSpPr>
          <p:nvPr/>
        </p:nvSpPr>
        <p:spPr bwMode="auto">
          <a:xfrm>
            <a:off x="3912043" y="6095612"/>
            <a:ext cx="1342582"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r>
              <a:rPr lang="en-GB" altLang="en-US" sz="1200" dirty="0"/>
              <a:t>Prawny (2016)</a:t>
            </a:r>
          </a:p>
        </p:txBody>
      </p:sp>
      <p:sp>
        <p:nvSpPr>
          <p:cNvPr id="2" name="TextBox 1">
            <a:extLst>
              <a:ext uri="{FF2B5EF4-FFF2-40B4-BE49-F238E27FC236}">
                <a16:creationId xmlns:a16="http://schemas.microsoft.com/office/drawing/2014/main" id="{81547F5D-2CFF-7B6C-E5DF-5AE9307F19D3}"/>
              </a:ext>
            </a:extLst>
          </p:cNvPr>
          <p:cNvSpPr txBox="1"/>
          <p:nvPr/>
        </p:nvSpPr>
        <p:spPr>
          <a:xfrm>
            <a:off x="10663767" y="677333"/>
            <a:ext cx="372533" cy="369332"/>
          </a:xfrm>
          <a:prstGeom prst="rect">
            <a:avLst/>
          </a:prstGeom>
          <a:noFill/>
        </p:spPr>
        <p:txBody>
          <a:bodyPr wrap="square" rtlCol="0">
            <a:spAutoFit/>
          </a:bodyPr>
          <a:lstStyle/>
          <a:p>
            <a:r>
              <a:rPr lang="en-GB" dirty="0"/>
              <a:t>7</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A78A58F6-5122-D279-A4E6-13BBB6E1A966}"/>
              </a:ext>
            </a:extLst>
          </p:cNvPr>
          <p:cNvSpPr>
            <a:spLocks noGrp="1" noChangeArrowheads="1"/>
          </p:cNvSpPr>
          <p:nvPr>
            <p:ph type="title"/>
          </p:nvPr>
        </p:nvSpPr>
        <p:spPr>
          <a:xfrm>
            <a:off x="5146630" y="478465"/>
            <a:ext cx="5330548" cy="1500818"/>
          </a:xfrm>
        </p:spPr>
        <p:txBody>
          <a:bodyPr/>
          <a:lstStyle/>
          <a:p>
            <a:r>
              <a:rPr lang="en-GB" altLang="en-US" dirty="0"/>
              <a:t>“We need to go Assumption hunting!”</a:t>
            </a:r>
          </a:p>
        </p:txBody>
      </p:sp>
      <p:pic>
        <p:nvPicPr>
          <p:cNvPr id="27651" name="Content Placeholder 5">
            <a:extLst>
              <a:ext uri="{FF2B5EF4-FFF2-40B4-BE49-F238E27FC236}">
                <a16:creationId xmlns:a16="http://schemas.microsoft.com/office/drawing/2014/main" id="{63BA540C-4BA5-8310-AF7A-E5FD40D30C9E}"/>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p:blipFill>
        <p:spPr>
          <a:xfrm>
            <a:off x="297803" y="478465"/>
            <a:ext cx="4551264" cy="5934184"/>
          </a:xfrm>
        </p:spPr>
      </p:pic>
      <p:sp>
        <p:nvSpPr>
          <p:cNvPr id="27652" name="Content Placeholder 3">
            <a:extLst>
              <a:ext uri="{FF2B5EF4-FFF2-40B4-BE49-F238E27FC236}">
                <a16:creationId xmlns:a16="http://schemas.microsoft.com/office/drawing/2014/main" id="{A9327765-7D26-1964-1E67-D9DF374D5A00}"/>
              </a:ext>
            </a:extLst>
          </p:cNvPr>
          <p:cNvSpPr>
            <a:spLocks noGrp="1" noChangeArrowheads="1"/>
          </p:cNvSpPr>
          <p:nvPr>
            <p:ph sz="half" idx="2"/>
          </p:nvPr>
        </p:nvSpPr>
        <p:spPr>
          <a:xfrm>
            <a:off x="6307713" y="2271764"/>
            <a:ext cx="4824412" cy="3378200"/>
          </a:xfrm>
        </p:spPr>
        <p:txBody>
          <a:bodyPr>
            <a:normAutofit fontScale="92500"/>
          </a:bodyPr>
          <a:lstStyle/>
          <a:p>
            <a:endParaRPr lang="en-GB" altLang="en-US" dirty="0"/>
          </a:p>
          <a:p>
            <a:pPr marL="0" indent="0">
              <a:buNone/>
            </a:pPr>
            <a:endParaRPr lang="en-GB" altLang="en-US" dirty="0"/>
          </a:p>
          <a:p>
            <a:r>
              <a:rPr lang="en-GB" altLang="en-US" sz="2000" dirty="0"/>
              <a:t>“We are engaged in a process of endless redescriptions of the world” </a:t>
            </a:r>
            <a:r>
              <a:rPr lang="en-GB" altLang="en-US" sz="1400" dirty="0"/>
              <a:t>Bakhtin (1986, quoted in Hedges, 2010, p.56)</a:t>
            </a:r>
          </a:p>
          <a:p>
            <a:endParaRPr lang="en-GB" altLang="en-US" sz="1400" dirty="0"/>
          </a:p>
          <a:p>
            <a:pPr algn="ctr"/>
            <a:r>
              <a:rPr lang="en-GB" altLang="en-US" sz="2000" dirty="0">
                <a:ea typeface="Aptos" panose="020B0004020202020204" pitchFamily="34" charset="0"/>
                <a:cs typeface="Times New Roman" panose="02020603050405020304" pitchFamily="18" charset="0"/>
              </a:rPr>
              <a:t>Reflective Practice is at the stage where current practitioners have a part to play in how it is developed. Exciting! </a:t>
            </a:r>
          </a:p>
          <a:p>
            <a:endParaRPr lang="en-GB" altLang="en-US" dirty="0"/>
          </a:p>
          <a:p>
            <a:endParaRPr lang="en-GB" altLang="en-US" dirty="0"/>
          </a:p>
        </p:txBody>
      </p:sp>
      <p:sp>
        <p:nvSpPr>
          <p:cNvPr id="27653" name="TextBox 1">
            <a:extLst>
              <a:ext uri="{FF2B5EF4-FFF2-40B4-BE49-F238E27FC236}">
                <a16:creationId xmlns:a16="http://schemas.microsoft.com/office/drawing/2014/main" id="{16D19ED7-393B-74CC-751A-7F17E3C65A7C}"/>
              </a:ext>
            </a:extLst>
          </p:cNvPr>
          <p:cNvSpPr txBox="1">
            <a:spLocks noChangeArrowheads="1"/>
          </p:cNvSpPr>
          <p:nvPr/>
        </p:nvSpPr>
        <p:spPr bwMode="auto">
          <a:xfrm>
            <a:off x="2975284" y="6412649"/>
            <a:ext cx="1873783"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r>
              <a:rPr lang="en-GB" altLang="en-US" sz="1200" dirty="0"/>
              <a:t>Venkatesh, B.K. (2024)</a:t>
            </a:r>
          </a:p>
        </p:txBody>
      </p:sp>
      <p:sp>
        <p:nvSpPr>
          <p:cNvPr id="2" name="TextBox 1">
            <a:extLst>
              <a:ext uri="{FF2B5EF4-FFF2-40B4-BE49-F238E27FC236}">
                <a16:creationId xmlns:a16="http://schemas.microsoft.com/office/drawing/2014/main" id="{C6EB9225-5145-FF58-0D33-A700B924BE6E}"/>
              </a:ext>
            </a:extLst>
          </p:cNvPr>
          <p:cNvSpPr txBox="1"/>
          <p:nvPr/>
        </p:nvSpPr>
        <p:spPr>
          <a:xfrm>
            <a:off x="5260135" y="1840783"/>
            <a:ext cx="2895041" cy="276999"/>
          </a:xfrm>
          <a:prstGeom prst="rect">
            <a:avLst/>
          </a:prstGeom>
          <a:noFill/>
        </p:spPr>
        <p:txBody>
          <a:bodyPr wrap="square" rtlCol="0">
            <a:spAutoFit/>
          </a:bodyPr>
          <a:lstStyle/>
          <a:p>
            <a:r>
              <a:rPr lang="en-GB" sz="1200" dirty="0">
                <a:solidFill>
                  <a:schemeClr val="bg2"/>
                </a:solidFill>
              </a:rPr>
              <a:t>(Bolton and </a:t>
            </a:r>
            <a:r>
              <a:rPr lang="en-GB" sz="1200" dirty="0" err="1">
                <a:solidFill>
                  <a:schemeClr val="bg2"/>
                </a:solidFill>
              </a:rPr>
              <a:t>Delderfield</a:t>
            </a:r>
            <a:r>
              <a:rPr lang="en-GB" sz="1200" dirty="0">
                <a:solidFill>
                  <a:schemeClr val="bg2"/>
                </a:solidFill>
              </a:rPr>
              <a:t>, 2018, p. 54.)</a:t>
            </a:r>
          </a:p>
        </p:txBody>
      </p:sp>
      <p:sp>
        <p:nvSpPr>
          <p:cNvPr id="3" name="TextBox 2">
            <a:extLst>
              <a:ext uri="{FF2B5EF4-FFF2-40B4-BE49-F238E27FC236}">
                <a16:creationId xmlns:a16="http://schemas.microsoft.com/office/drawing/2014/main" id="{82C1A5A4-1EC1-ED61-16FD-23FE60516AD0}"/>
              </a:ext>
            </a:extLst>
          </p:cNvPr>
          <p:cNvSpPr txBox="1"/>
          <p:nvPr/>
        </p:nvSpPr>
        <p:spPr>
          <a:xfrm>
            <a:off x="10618469" y="564444"/>
            <a:ext cx="365327" cy="369332"/>
          </a:xfrm>
          <a:prstGeom prst="rect">
            <a:avLst/>
          </a:prstGeom>
          <a:noFill/>
        </p:spPr>
        <p:txBody>
          <a:bodyPr wrap="square" rtlCol="0">
            <a:spAutoFit/>
          </a:bodyPr>
          <a:lstStyle/>
          <a:p>
            <a:r>
              <a:rPr lang="en-GB" dirty="0"/>
              <a:t>8</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9E8BEBE5-CD62-3EB3-3606-81394E273196}"/>
              </a:ext>
            </a:extLst>
          </p:cNvPr>
          <p:cNvSpPr>
            <a:spLocks noGrp="1" noChangeArrowheads="1"/>
          </p:cNvSpPr>
          <p:nvPr>
            <p:ph type="title"/>
          </p:nvPr>
        </p:nvSpPr>
        <p:spPr/>
        <p:txBody>
          <a:bodyPr/>
          <a:lstStyle/>
          <a:p>
            <a:r>
              <a:rPr lang="en-GB" altLang="en-US" sz="2400"/>
              <a:t>‘The last one to know the water is the fish’ </a:t>
            </a:r>
            <a:r>
              <a:rPr lang="en-GB" altLang="en-US" sz="2000"/>
              <a:t>Chinese Proverb</a:t>
            </a:r>
          </a:p>
        </p:txBody>
      </p:sp>
      <p:sp>
        <p:nvSpPr>
          <p:cNvPr id="3" name="Content Placeholder 2">
            <a:extLst>
              <a:ext uri="{FF2B5EF4-FFF2-40B4-BE49-F238E27FC236}">
                <a16:creationId xmlns:a16="http://schemas.microsoft.com/office/drawing/2014/main" id="{EC2A0271-600E-84D1-880A-6451F45D7798}"/>
              </a:ext>
            </a:extLst>
          </p:cNvPr>
          <p:cNvSpPr>
            <a:spLocks noGrp="1"/>
          </p:cNvSpPr>
          <p:nvPr>
            <p:ph sz="half" idx="1"/>
          </p:nvPr>
        </p:nvSpPr>
        <p:spPr>
          <a:xfrm>
            <a:off x="948919" y="2348319"/>
            <a:ext cx="4829175" cy="3416300"/>
          </a:xfrm>
        </p:spPr>
        <p:txBody>
          <a:bodyPr>
            <a:normAutofit/>
          </a:bodyPr>
          <a:lstStyle/>
          <a:p>
            <a:pPr>
              <a:defRPr/>
            </a:pPr>
            <a:endParaRPr lang="en-GB" dirty="0">
              <a:latin typeface="Aptos" panose="020B0004020202020204" pitchFamily="34" charset="0"/>
              <a:ea typeface="Aptos" panose="020B0004020202020204" pitchFamily="34" charset="0"/>
              <a:cs typeface="Times New Roman" panose="02020603050405020304" pitchFamily="18" charset="0"/>
            </a:endParaRPr>
          </a:p>
          <a:p>
            <a:pPr>
              <a:defRPr/>
            </a:pPr>
            <a:endParaRPr lang="en-GB" dirty="0">
              <a:latin typeface="Aptos" panose="020B0004020202020204" pitchFamily="34" charset="0"/>
              <a:ea typeface="Aptos" panose="020B0004020202020204" pitchFamily="34" charset="0"/>
              <a:cs typeface="Times New Roman" panose="02020603050405020304" pitchFamily="18" charset="0"/>
            </a:endParaRPr>
          </a:p>
          <a:p>
            <a:pPr>
              <a:defRPr/>
            </a:pPr>
            <a:r>
              <a:rPr lang="en-GB" sz="2400" dirty="0">
                <a:ea typeface="Aptos" panose="020B0004020202020204" pitchFamily="34" charset="0"/>
                <a:cs typeface="Times New Roman" panose="02020603050405020304" pitchFamily="18" charset="0"/>
              </a:rPr>
              <a:t>“Objectivity is impossible”</a:t>
            </a:r>
            <a:r>
              <a:rPr lang="en-GB" dirty="0">
                <a:ea typeface="Aptos" panose="020B0004020202020204" pitchFamily="34" charset="0"/>
                <a:cs typeface="Times New Roman" panose="02020603050405020304" pitchFamily="18" charset="0"/>
              </a:rPr>
              <a:t>              </a:t>
            </a:r>
            <a:r>
              <a:rPr lang="en-GB" sz="1200" dirty="0">
                <a:ea typeface="Aptos" panose="020B0004020202020204" pitchFamily="34" charset="0"/>
                <a:cs typeface="Times New Roman" panose="02020603050405020304" pitchFamily="18" charset="0"/>
              </a:rPr>
              <a:t>Bateson(1979, quoted in Hedges, 2010, p.6)</a:t>
            </a:r>
          </a:p>
          <a:p>
            <a:pPr>
              <a:defRPr/>
            </a:pPr>
            <a:endParaRPr lang="en-GB" dirty="0">
              <a:ea typeface="Aptos" panose="020B0004020202020204" pitchFamily="34" charset="0"/>
              <a:cs typeface="Times New Roman" panose="02020603050405020304" pitchFamily="18" charset="0"/>
            </a:endParaRPr>
          </a:p>
          <a:p>
            <a:pPr>
              <a:defRPr/>
            </a:pPr>
            <a:r>
              <a:rPr lang="en-GB" sz="2000" dirty="0">
                <a:ea typeface="Aptos" panose="020B0004020202020204" pitchFamily="34" charset="0"/>
                <a:cs typeface="Times New Roman" panose="02020603050405020304" pitchFamily="18" charset="0"/>
              </a:rPr>
              <a:t>“We are stymied by the fact that we are using our own interpretive filters to become aware of our own interpretive filters”			 </a:t>
            </a:r>
            <a:r>
              <a:rPr lang="en-GB" sz="1200" dirty="0">
                <a:ea typeface="Aptos" panose="020B0004020202020204" pitchFamily="34" charset="0"/>
                <a:cs typeface="Times New Roman" panose="02020603050405020304" pitchFamily="18" charset="0"/>
              </a:rPr>
              <a:t>(Brookfield, 1998, para 2).</a:t>
            </a:r>
          </a:p>
          <a:p>
            <a:pPr marL="0" indent="0">
              <a:buFont typeface="Wingdings 3" panose="05040102010807070707" pitchFamily="18" charset="2"/>
              <a:buNone/>
              <a:defRPr/>
            </a:pPr>
            <a:endParaRPr lang="en-GB" dirty="0">
              <a:latin typeface="Aptos" panose="020B0004020202020204" pitchFamily="34" charset="0"/>
              <a:ea typeface="Aptos" panose="020B0004020202020204" pitchFamily="34" charset="0"/>
              <a:cs typeface="Times New Roman" panose="02020603050405020304" pitchFamily="18" charset="0"/>
            </a:endParaRPr>
          </a:p>
          <a:p>
            <a:pPr>
              <a:defRPr/>
            </a:pPr>
            <a:endParaRPr lang="en-GB" dirty="0">
              <a:latin typeface="Aptos" panose="020B0004020202020204" pitchFamily="34" charset="0"/>
              <a:ea typeface="Aptos" panose="020B0004020202020204" pitchFamily="34" charset="0"/>
              <a:cs typeface="Times New Roman" panose="02020603050405020304" pitchFamily="18" charset="0"/>
            </a:endParaRPr>
          </a:p>
          <a:p>
            <a:pPr>
              <a:defRPr/>
            </a:pPr>
            <a:endParaRPr lang="en-GB" dirty="0"/>
          </a:p>
        </p:txBody>
      </p:sp>
      <p:pic>
        <p:nvPicPr>
          <p:cNvPr id="29700" name="Content Placeholder 5">
            <a:extLst>
              <a:ext uri="{FF2B5EF4-FFF2-40B4-BE49-F238E27FC236}">
                <a16:creationId xmlns:a16="http://schemas.microsoft.com/office/drawing/2014/main" id="{BF77A24B-5753-6F73-58A5-63EC37C899FC}"/>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p:blipFill>
        <p:spPr>
          <a:xfrm>
            <a:off x="5932967" y="2644590"/>
            <a:ext cx="5784112" cy="3378200"/>
          </a:xfrm>
          <a:prstGeom prst="rect">
            <a:avLst/>
          </a:prstGeom>
          <a:ln w="228600" cap="sq" cmpd="thickThin">
            <a:solidFill>
              <a:srgbClr val="000000"/>
            </a:solidFill>
            <a:prstDash val="solid"/>
            <a:miter lim="800000"/>
          </a:ln>
          <a:effectLst>
            <a:innerShdw blurRad="76200">
              <a:srgbClr val="000000"/>
            </a:innerShdw>
          </a:effectLst>
        </p:spPr>
      </p:pic>
      <p:sp>
        <p:nvSpPr>
          <p:cNvPr id="29701" name="TextBox 1">
            <a:extLst>
              <a:ext uri="{FF2B5EF4-FFF2-40B4-BE49-F238E27FC236}">
                <a16:creationId xmlns:a16="http://schemas.microsoft.com/office/drawing/2014/main" id="{5DB349E9-49A3-9E09-C7D1-4C1DB5D1C6AB}"/>
              </a:ext>
            </a:extLst>
          </p:cNvPr>
          <p:cNvSpPr txBox="1">
            <a:spLocks noChangeArrowheads="1"/>
          </p:cNvSpPr>
          <p:nvPr/>
        </p:nvSpPr>
        <p:spPr bwMode="auto">
          <a:xfrm>
            <a:off x="10570349" y="6247514"/>
            <a:ext cx="1306218"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r>
              <a:rPr lang="en-GB" sz="1200" dirty="0" err="1"/>
              <a:t>Eğricesu</a:t>
            </a:r>
            <a:r>
              <a:rPr lang="en-GB" sz="1200" dirty="0"/>
              <a:t> (2022)</a:t>
            </a:r>
          </a:p>
          <a:p>
            <a:endParaRPr lang="en-GB" altLang="en-US" sz="1200" dirty="0"/>
          </a:p>
        </p:txBody>
      </p:sp>
      <p:sp>
        <p:nvSpPr>
          <p:cNvPr id="2" name="TextBox 1">
            <a:extLst>
              <a:ext uri="{FF2B5EF4-FFF2-40B4-BE49-F238E27FC236}">
                <a16:creationId xmlns:a16="http://schemas.microsoft.com/office/drawing/2014/main" id="{DC41F519-D49E-046A-6A0A-736624ABC63F}"/>
              </a:ext>
            </a:extLst>
          </p:cNvPr>
          <p:cNvSpPr txBox="1"/>
          <p:nvPr/>
        </p:nvSpPr>
        <p:spPr>
          <a:xfrm>
            <a:off x="8257066" y="1511763"/>
            <a:ext cx="2313283" cy="276999"/>
          </a:xfrm>
          <a:prstGeom prst="rect">
            <a:avLst/>
          </a:prstGeom>
          <a:noFill/>
        </p:spPr>
        <p:txBody>
          <a:bodyPr wrap="square" rtlCol="0">
            <a:spAutoFit/>
          </a:bodyPr>
          <a:lstStyle/>
          <a:p>
            <a:r>
              <a:rPr lang="en-GB" sz="1200" dirty="0">
                <a:solidFill>
                  <a:schemeClr val="bg2"/>
                </a:solidFill>
              </a:rPr>
              <a:t>(</a:t>
            </a:r>
            <a:r>
              <a:rPr lang="en-GB" sz="1200" dirty="0" err="1">
                <a:solidFill>
                  <a:schemeClr val="bg2"/>
                </a:solidFill>
              </a:rPr>
              <a:t>Bager</a:t>
            </a:r>
            <a:r>
              <a:rPr lang="en-GB" sz="1200" dirty="0">
                <a:solidFill>
                  <a:schemeClr val="bg2"/>
                </a:solidFill>
              </a:rPr>
              <a:t>-Charleson, 2010)</a:t>
            </a:r>
          </a:p>
        </p:txBody>
      </p:sp>
      <p:sp>
        <p:nvSpPr>
          <p:cNvPr id="4" name="TextBox 3">
            <a:extLst>
              <a:ext uri="{FF2B5EF4-FFF2-40B4-BE49-F238E27FC236}">
                <a16:creationId xmlns:a16="http://schemas.microsoft.com/office/drawing/2014/main" id="{701AACD5-8691-8794-B554-7E3BFECAB1A3}"/>
              </a:ext>
            </a:extLst>
          </p:cNvPr>
          <p:cNvSpPr txBox="1"/>
          <p:nvPr/>
        </p:nvSpPr>
        <p:spPr>
          <a:xfrm>
            <a:off x="10664190" y="654756"/>
            <a:ext cx="372109" cy="369332"/>
          </a:xfrm>
          <a:prstGeom prst="rect">
            <a:avLst/>
          </a:prstGeom>
          <a:noFill/>
        </p:spPr>
        <p:txBody>
          <a:bodyPr wrap="square" rtlCol="0">
            <a:spAutoFit/>
          </a:bodyPr>
          <a:lstStyle/>
          <a:p>
            <a:r>
              <a:rPr lang="en-GB" dirty="0"/>
              <a:t>9</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27FCCC85-01E0-7FDD-F919-9B98F23E75EA}"/>
              </a:ext>
            </a:extLst>
          </p:cNvPr>
          <p:cNvSpPr>
            <a:spLocks noGrp="1" noChangeArrowheads="1"/>
          </p:cNvSpPr>
          <p:nvPr>
            <p:ph type="title"/>
          </p:nvPr>
        </p:nvSpPr>
        <p:spPr>
          <a:xfrm>
            <a:off x="1155700" y="633966"/>
            <a:ext cx="8807007" cy="1311792"/>
          </a:xfrm>
        </p:spPr>
        <p:txBody>
          <a:bodyPr/>
          <a:lstStyle/>
          <a:p>
            <a:pPr algn="ctr"/>
            <a:r>
              <a:rPr lang="en-GB" altLang="en-US" sz="3200" dirty="0"/>
              <a:t>Reflective models</a:t>
            </a:r>
            <a:br>
              <a:rPr lang="en-GB" altLang="en-US" dirty="0"/>
            </a:br>
            <a:r>
              <a:rPr lang="en-GB" altLang="en-US" sz="1800" dirty="0"/>
              <a:t>These are not definitive, not a recipe or set of instructions to follow. </a:t>
            </a:r>
            <a:br>
              <a:rPr lang="en-GB" altLang="en-US" sz="1800" dirty="0"/>
            </a:br>
            <a:r>
              <a:rPr lang="en-GB" altLang="en-US" sz="2000" dirty="0"/>
              <a:t>Use what is useful! </a:t>
            </a:r>
            <a:r>
              <a:rPr lang="en-GB" altLang="en-US" sz="1200" dirty="0"/>
              <a:t>(Bolton and </a:t>
            </a:r>
            <a:r>
              <a:rPr lang="en-GB" altLang="en-US" sz="1200" dirty="0" err="1"/>
              <a:t>Delderfield</a:t>
            </a:r>
            <a:r>
              <a:rPr lang="en-GB" altLang="en-US" sz="1200" dirty="0"/>
              <a:t>, 2010 p. 53)..</a:t>
            </a:r>
          </a:p>
        </p:txBody>
      </p:sp>
      <p:sp>
        <p:nvSpPr>
          <p:cNvPr id="31747" name="Text Placeholder 2">
            <a:extLst>
              <a:ext uri="{FF2B5EF4-FFF2-40B4-BE49-F238E27FC236}">
                <a16:creationId xmlns:a16="http://schemas.microsoft.com/office/drawing/2014/main" id="{EB395AC6-DB8F-44FA-9E73-0FBE156F895F}"/>
              </a:ext>
            </a:extLst>
          </p:cNvPr>
          <p:cNvSpPr>
            <a:spLocks noGrp="1" noChangeArrowheads="1"/>
          </p:cNvSpPr>
          <p:nvPr>
            <p:ph type="body" idx="1"/>
          </p:nvPr>
        </p:nvSpPr>
        <p:spPr>
          <a:xfrm>
            <a:off x="1155700" y="2611438"/>
            <a:ext cx="3128963" cy="576262"/>
          </a:xfrm>
        </p:spPr>
        <p:txBody>
          <a:bodyPr/>
          <a:lstStyle/>
          <a:p>
            <a:r>
              <a:rPr lang="en-GB" altLang="en-US"/>
              <a:t>Brookfield’s lenses</a:t>
            </a:r>
          </a:p>
        </p:txBody>
      </p:sp>
      <p:sp>
        <p:nvSpPr>
          <p:cNvPr id="31748" name="Text Placeholder 3">
            <a:extLst>
              <a:ext uri="{FF2B5EF4-FFF2-40B4-BE49-F238E27FC236}">
                <a16:creationId xmlns:a16="http://schemas.microsoft.com/office/drawing/2014/main" id="{A6191DF9-41BD-6DD8-BED9-838CFD07CF1C}"/>
              </a:ext>
            </a:extLst>
          </p:cNvPr>
          <p:cNvSpPr>
            <a:spLocks noGrp="1" noChangeArrowheads="1"/>
          </p:cNvSpPr>
          <p:nvPr>
            <p:ph type="body" sz="half" idx="15"/>
          </p:nvPr>
        </p:nvSpPr>
        <p:spPr>
          <a:xfrm>
            <a:off x="1155700" y="3187700"/>
            <a:ext cx="3128963" cy="2840038"/>
          </a:xfrm>
        </p:spPr>
        <p:txBody>
          <a:bodyPr/>
          <a:lstStyle/>
          <a:p>
            <a:pPr marL="342900" indent="-342900">
              <a:buFont typeface="Century Gothic" panose="020B0502020202020204" pitchFamily="34" charset="0"/>
              <a:buAutoNum type="arabicPeriod"/>
            </a:pPr>
            <a:endParaRPr lang="en-GB" altLang="en-US" dirty="0"/>
          </a:p>
          <a:p>
            <a:pPr marL="342900" indent="-342900">
              <a:buFont typeface="Century Gothic" panose="020B0502020202020204" pitchFamily="34" charset="0"/>
              <a:buAutoNum type="arabicPeriod"/>
            </a:pPr>
            <a:r>
              <a:rPr lang="en-GB" altLang="en-US" dirty="0"/>
              <a:t>Autobiographical lens – our own experience;</a:t>
            </a:r>
          </a:p>
          <a:p>
            <a:pPr marL="342900" indent="-342900">
              <a:buFont typeface="Century Gothic" panose="020B0502020202020204" pitchFamily="34" charset="0"/>
              <a:buAutoNum type="arabicPeriod"/>
            </a:pPr>
            <a:r>
              <a:rPr lang="en-GB" altLang="en-US" dirty="0"/>
              <a:t>Talking to clients, learners</a:t>
            </a:r>
          </a:p>
          <a:p>
            <a:pPr marL="342900" indent="-342900">
              <a:buFont typeface="Century Gothic" panose="020B0502020202020204" pitchFamily="34" charset="0"/>
              <a:buAutoNum type="arabicPeriod"/>
            </a:pPr>
            <a:r>
              <a:rPr lang="en-GB" altLang="en-US" dirty="0"/>
              <a:t>Talking with colleagues</a:t>
            </a:r>
          </a:p>
          <a:p>
            <a:pPr marL="342900" indent="-342900">
              <a:buFont typeface="Century Gothic" panose="020B0502020202020204" pitchFamily="34" charset="0"/>
              <a:buAutoNum type="arabicPeriod"/>
            </a:pPr>
            <a:r>
              <a:rPr lang="en-GB" altLang="en-US" dirty="0"/>
              <a:t>Professional theory and philosophical research that we can read</a:t>
            </a:r>
          </a:p>
          <a:p>
            <a:pPr algn="r"/>
            <a:r>
              <a:rPr lang="en-GB" altLang="en-US" sz="1200" dirty="0"/>
              <a:t>Brookfield (1998)</a:t>
            </a:r>
          </a:p>
        </p:txBody>
      </p:sp>
      <p:sp>
        <p:nvSpPr>
          <p:cNvPr id="31749" name="Text Placeholder 4">
            <a:extLst>
              <a:ext uri="{FF2B5EF4-FFF2-40B4-BE49-F238E27FC236}">
                <a16:creationId xmlns:a16="http://schemas.microsoft.com/office/drawing/2014/main" id="{FE2329E7-9495-69F0-9C06-948BFE9AEB28}"/>
              </a:ext>
            </a:extLst>
          </p:cNvPr>
          <p:cNvSpPr>
            <a:spLocks noGrp="1" noChangeArrowheads="1"/>
          </p:cNvSpPr>
          <p:nvPr>
            <p:ph type="body" sz="quarter" idx="3"/>
          </p:nvPr>
        </p:nvSpPr>
        <p:spPr>
          <a:xfrm>
            <a:off x="4513263" y="2611438"/>
            <a:ext cx="3144837" cy="576262"/>
          </a:xfrm>
        </p:spPr>
        <p:txBody>
          <a:bodyPr/>
          <a:lstStyle/>
          <a:p>
            <a:r>
              <a:rPr lang="en-GB" altLang="en-US"/>
              <a:t>Kolb’s cycle</a:t>
            </a:r>
          </a:p>
        </p:txBody>
      </p:sp>
      <p:sp>
        <p:nvSpPr>
          <p:cNvPr id="31750" name="Text Placeholder 5">
            <a:extLst>
              <a:ext uri="{FF2B5EF4-FFF2-40B4-BE49-F238E27FC236}">
                <a16:creationId xmlns:a16="http://schemas.microsoft.com/office/drawing/2014/main" id="{A63B5625-89CA-7110-4A67-9AD81E0F2928}"/>
              </a:ext>
            </a:extLst>
          </p:cNvPr>
          <p:cNvSpPr>
            <a:spLocks noGrp="1" noChangeArrowheads="1"/>
          </p:cNvSpPr>
          <p:nvPr>
            <p:ph type="body" sz="half" idx="16"/>
          </p:nvPr>
        </p:nvSpPr>
        <p:spPr>
          <a:xfrm>
            <a:off x="4513263" y="3187700"/>
            <a:ext cx="3144837" cy="2840038"/>
          </a:xfrm>
        </p:spPr>
        <p:txBody>
          <a:bodyPr/>
          <a:lstStyle/>
          <a:p>
            <a:endParaRPr lang="en-GB" altLang="en-US"/>
          </a:p>
        </p:txBody>
      </p:sp>
      <p:sp>
        <p:nvSpPr>
          <p:cNvPr id="31751" name="Text Placeholder 6">
            <a:extLst>
              <a:ext uri="{FF2B5EF4-FFF2-40B4-BE49-F238E27FC236}">
                <a16:creationId xmlns:a16="http://schemas.microsoft.com/office/drawing/2014/main" id="{8BFFB020-63D7-0F2E-9480-D8C6832F0138}"/>
              </a:ext>
            </a:extLst>
          </p:cNvPr>
          <p:cNvSpPr>
            <a:spLocks noGrp="1" noChangeArrowheads="1"/>
          </p:cNvSpPr>
          <p:nvPr>
            <p:ph type="body" sz="quarter" idx="13"/>
          </p:nvPr>
        </p:nvSpPr>
        <p:spPr>
          <a:xfrm>
            <a:off x="7886700" y="2603500"/>
            <a:ext cx="3157538" cy="576263"/>
          </a:xfrm>
        </p:spPr>
        <p:txBody>
          <a:bodyPr/>
          <a:lstStyle/>
          <a:p>
            <a:r>
              <a:rPr lang="en-GB" altLang="en-US"/>
              <a:t>Driscoll: What?</a:t>
            </a:r>
          </a:p>
        </p:txBody>
      </p:sp>
      <p:sp>
        <p:nvSpPr>
          <p:cNvPr id="8" name="Text Placeholder 7">
            <a:extLst>
              <a:ext uri="{FF2B5EF4-FFF2-40B4-BE49-F238E27FC236}">
                <a16:creationId xmlns:a16="http://schemas.microsoft.com/office/drawing/2014/main" id="{F0B69D54-E8EB-0D9B-3372-F2933DDA1722}"/>
              </a:ext>
            </a:extLst>
          </p:cNvPr>
          <p:cNvSpPr>
            <a:spLocks noGrp="1"/>
          </p:cNvSpPr>
          <p:nvPr>
            <p:ph type="body" sz="half" idx="17"/>
          </p:nvPr>
        </p:nvSpPr>
        <p:spPr>
          <a:xfrm>
            <a:off x="7886700" y="3187700"/>
            <a:ext cx="3160713" cy="2840038"/>
          </a:xfrm>
        </p:spPr>
        <p:txBody>
          <a:bodyPr>
            <a:normAutofit fontScale="92500" lnSpcReduction="20000"/>
          </a:bodyPr>
          <a:lstStyle/>
          <a:p>
            <a:pPr algn="ctr">
              <a:defRPr/>
            </a:pPr>
            <a:r>
              <a:rPr lang="en-GB" dirty="0"/>
              <a:t>Three questions:</a:t>
            </a:r>
          </a:p>
          <a:p>
            <a:pPr algn="ctr">
              <a:defRPr/>
            </a:pPr>
            <a:endParaRPr lang="en-GB" dirty="0"/>
          </a:p>
          <a:p>
            <a:pPr algn="ctr">
              <a:defRPr/>
            </a:pPr>
            <a:r>
              <a:rPr lang="en-GB" sz="1800" dirty="0">
                <a:solidFill>
                  <a:srgbClr val="FF0000"/>
                </a:solidFill>
              </a:rPr>
              <a:t>What?</a:t>
            </a:r>
          </a:p>
          <a:p>
            <a:pPr algn="ctr">
              <a:defRPr/>
            </a:pPr>
            <a:endParaRPr lang="en-GB" sz="1800" dirty="0">
              <a:solidFill>
                <a:srgbClr val="FF0000"/>
              </a:solidFill>
            </a:endParaRPr>
          </a:p>
          <a:p>
            <a:pPr algn="ctr">
              <a:defRPr/>
            </a:pPr>
            <a:r>
              <a:rPr lang="en-GB" sz="1800" dirty="0">
                <a:solidFill>
                  <a:srgbClr val="FF0000"/>
                </a:solidFill>
              </a:rPr>
              <a:t>So what?</a:t>
            </a:r>
          </a:p>
          <a:p>
            <a:pPr algn="ctr">
              <a:defRPr/>
            </a:pPr>
            <a:endParaRPr lang="en-GB" sz="1800" dirty="0">
              <a:solidFill>
                <a:srgbClr val="FF0000"/>
              </a:solidFill>
            </a:endParaRPr>
          </a:p>
          <a:p>
            <a:pPr algn="ctr">
              <a:defRPr/>
            </a:pPr>
            <a:r>
              <a:rPr lang="en-GB" sz="1800" dirty="0">
                <a:solidFill>
                  <a:srgbClr val="FF0000"/>
                </a:solidFill>
              </a:rPr>
              <a:t>Now what?</a:t>
            </a:r>
          </a:p>
          <a:p>
            <a:pPr algn="ctr">
              <a:defRPr/>
            </a:pPr>
            <a:endParaRPr lang="en-GB" dirty="0"/>
          </a:p>
          <a:p>
            <a:pPr algn="ctr">
              <a:defRPr/>
            </a:pPr>
            <a:r>
              <a:rPr lang="en-GB" sz="1300" dirty="0"/>
              <a:t>			</a:t>
            </a:r>
            <a:r>
              <a:rPr lang="en-GB" sz="1300" dirty="0" err="1"/>
              <a:t>Bassot</a:t>
            </a:r>
            <a:r>
              <a:rPr lang="en-GB" sz="1300" dirty="0"/>
              <a:t> (2020)</a:t>
            </a:r>
          </a:p>
        </p:txBody>
      </p:sp>
      <p:pic>
        <p:nvPicPr>
          <p:cNvPr id="31753" name="Picture 9">
            <a:extLst>
              <a:ext uri="{FF2B5EF4-FFF2-40B4-BE49-F238E27FC236}">
                <a16:creationId xmlns:a16="http://schemas.microsoft.com/office/drawing/2014/main" id="{154D388E-45DA-2B8C-9FDB-E01241D3F6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p:blipFill>
        <p:spPr bwMode="auto">
          <a:xfrm>
            <a:off x="4400550" y="3187700"/>
            <a:ext cx="3370263" cy="284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07741D63-95EC-608D-4CB4-D750A446E50F}"/>
              </a:ext>
            </a:extLst>
          </p:cNvPr>
          <p:cNvSpPr txBox="1"/>
          <p:nvPr/>
        </p:nvSpPr>
        <p:spPr>
          <a:xfrm>
            <a:off x="6340552" y="6027739"/>
            <a:ext cx="1430261" cy="276999"/>
          </a:xfrm>
          <a:prstGeom prst="rect">
            <a:avLst/>
          </a:prstGeom>
          <a:noFill/>
        </p:spPr>
        <p:txBody>
          <a:bodyPr wrap="square" rtlCol="0">
            <a:spAutoFit/>
          </a:bodyPr>
          <a:lstStyle/>
          <a:p>
            <a:r>
              <a:rPr lang="en-GB" sz="1200" dirty="0"/>
              <a:t>Gavriel (2015)</a:t>
            </a:r>
          </a:p>
        </p:txBody>
      </p:sp>
      <p:sp>
        <p:nvSpPr>
          <p:cNvPr id="3" name="TextBox 2">
            <a:extLst>
              <a:ext uri="{FF2B5EF4-FFF2-40B4-BE49-F238E27FC236}">
                <a16:creationId xmlns:a16="http://schemas.microsoft.com/office/drawing/2014/main" id="{06C32EC7-E4D5-9E8B-7C0E-E84071FF6393}"/>
              </a:ext>
            </a:extLst>
          </p:cNvPr>
          <p:cNvSpPr txBox="1"/>
          <p:nvPr/>
        </p:nvSpPr>
        <p:spPr>
          <a:xfrm>
            <a:off x="10532533" y="633966"/>
            <a:ext cx="503767" cy="369332"/>
          </a:xfrm>
          <a:prstGeom prst="rect">
            <a:avLst/>
          </a:prstGeom>
          <a:noFill/>
        </p:spPr>
        <p:txBody>
          <a:bodyPr wrap="square" rtlCol="0">
            <a:spAutoFit/>
          </a:bodyPr>
          <a:lstStyle/>
          <a:p>
            <a:r>
              <a:rPr lang="en-GB" dirty="0"/>
              <a:t>10</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D0807E2F-1EEC-9AFA-3CAC-52FD4292F38A}"/>
              </a:ext>
            </a:extLst>
          </p:cNvPr>
          <p:cNvSpPr>
            <a:spLocks noGrp="1" noChangeArrowheads="1"/>
          </p:cNvSpPr>
          <p:nvPr>
            <p:ph type="title"/>
          </p:nvPr>
        </p:nvSpPr>
        <p:spPr>
          <a:xfrm>
            <a:off x="1354155" y="597217"/>
            <a:ext cx="8761413" cy="1282587"/>
          </a:xfrm>
        </p:spPr>
        <p:txBody>
          <a:bodyPr/>
          <a:lstStyle/>
          <a:p>
            <a:pPr eaLnBrk="1" hangingPunct="1"/>
            <a:r>
              <a:rPr lang="en-GB" altLang="en-US" sz="3400" dirty="0"/>
              <a:t>Reflexivity</a:t>
            </a:r>
            <a:r>
              <a:rPr lang="en-GB" altLang="en-US" dirty="0"/>
              <a:t>   </a:t>
            </a:r>
            <a:r>
              <a:rPr lang="en-GB" altLang="en-US" sz="1800" dirty="0"/>
              <a:t>We can’t change events, but we can change the 									meanings we attach to them</a:t>
            </a:r>
            <a:r>
              <a:rPr lang="en-GB" altLang="en-US" sz="1200" dirty="0"/>
              <a:t>.</a:t>
            </a:r>
          </a:p>
        </p:txBody>
      </p:sp>
      <p:sp>
        <p:nvSpPr>
          <p:cNvPr id="33795" name="Text Placeholder 9">
            <a:extLst>
              <a:ext uri="{FF2B5EF4-FFF2-40B4-BE49-F238E27FC236}">
                <a16:creationId xmlns:a16="http://schemas.microsoft.com/office/drawing/2014/main" id="{40419E5B-0434-91E5-7A44-25CACDD27CB7}"/>
              </a:ext>
            </a:extLst>
          </p:cNvPr>
          <p:cNvSpPr>
            <a:spLocks noGrp="1" noChangeArrowheads="1"/>
          </p:cNvSpPr>
          <p:nvPr>
            <p:ph type="body" idx="1"/>
          </p:nvPr>
        </p:nvSpPr>
        <p:spPr>
          <a:xfrm>
            <a:off x="350874" y="2679404"/>
            <a:ext cx="5629239" cy="533695"/>
          </a:xfrm>
        </p:spPr>
        <p:txBody>
          <a:bodyPr/>
          <a:lstStyle/>
          <a:p>
            <a:pPr eaLnBrk="1" hangingPunct="1"/>
            <a:r>
              <a:rPr lang="en-GB" altLang="en-US" dirty="0"/>
              <a:t>We must unearth and examine:</a:t>
            </a:r>
          </a:p>
        </p:txBody>
      </p:sp>
      <p:sp>
        <p:nvSpPr>
          <p:cNvPr id="33796" name="Content Placeholder 2">
            <a:extLst>
              <a:ext uri="{FF2B5EF4-FFF2-40B4-BE49-F238E27FC236}">
                <a16:creationId xmlns:a16="http://schemas.microsoft.com/office/drawing/2014/main" id="{D0953685-E5B3-A8C4-8507-572828DB9145}"/>
              </a:ext>
            </a:extLst>
          </p:cNvPr>
          <p:cNvSpPr>
            <a:spLocks noGrp="1" noChangeArrowheads="1"/>
          </p:cNvSpPr>
          <p:nvPr>
            <p:ph sz="half" idx="2"/>
          </p:nvPr>
        </p:nvSpPr>
        <p:spPr>
          <a:xfrm>
            <a:off x="1155700" y="3213100"/>
            <a:ext cx="4824413" cy="2806700"/>
          </a:xfrm>
        </p:spPr>
        <p:txBody>
          <a:bodyPr/>
          <a:lstStyle/>
          <a:p>
            <a:pPr eaLnBrk="1" hangingPunct="1">
              <a:buFont typeface="Wingdings" panose="05000000000000000000" pitchFamily="2" charset="2"/>
              <a:buChar char="§"/>
            </a:pPr>
            <a:endParaRPr lang="en-GB" altLang="en-US" dirty="0"/>
          </a:p>
          <a:p>
            <a:pPr eaLnBrk="1" hangingPunct="1">
              <a:buFont typeface="Wingdings" panose="05000000000000000000" pitchFamily="2" charset="2"/>
              <a:buChar char="§"/>
            </a:pPr>
            <a:r>
              <a:rPr lang="en-GB" altLang="en-US" dirty="0"/>
              <a:t>Assumptions</a:t>
            </a:r>
          </a:p>
          <a:p>
            <a:pPr eaLnBrk="1" hangingPunct="1">
              <a:buFont typeface="Wingdings" panose="05000000000000000000" pitchFamily="2" charset="2"/>
              <a:buChar char="§"/>
            </a:pPr>
            <a:r>
              <a:rPr lang="en-GB" altLang="en-US" dirty="0"/>
              <a:t>Prejudices</a:t>
            </a:r>
          </a:p>
          <a:p>
            <a:pPr eaLnBrk="1" hangingPunct="1">
              <a:buFont typeface="Wingdings" panose="05000000000000000000" pitchFamily="2" charset="2"/>
              <a:buChar char="§"/>
            </a:pPr>
            <a:r>
              <a:rPr lang="en-GB" altLang="en-US" dirty="0"/>
              <a:t>Cultural ‘grand narratives’</a:t>
            </a:r>
          </a:p>
          <a:p>
            <a:pPr eaLnBrk="1" hangingPunct="1">
              <a:buFont typeface="Wingdings" panose="05000000000000000000" pitchFamily="2" charset="2"/>
              <a:buChar char="§"/>
            </a:pPr>
            <a:r>
              <a:rPr lang="en-GB" altLang="en-US" dirty="0"/>
              <a:t>‘Big professional stories’</a:t>
            </a:r>
          </a:p>
          <a:p>
            <a:pPr eaLnBrk="1" hangingPunct="1">
              <a:buFont typeface="Wingdings" panose="05000000000000000000" pitchFamily="2" charset="2"/>
              <a:buChar char="§"/>
            </a:pPr>
            <a:r>
              <a:rPr lang="en-GB" altLang="en-US" dirty="0"/>
              <a:t>Theories-in-use</a:t>
            </a:r>
          </a:p>
          <a:p>
            <a:pPr eaLnBrk="1" hangingPunct="1">
              <a:buFont typeface="Wingdings" panose="05000000000000000000" pitchFamily="2" charset="2"/>
              <a:buChar char="§"/>
            </a:pPr>
            <a:endParaRPr lang="en-GB" altLang="en-US" dirty="0"/>
          </a:p>
        </p:txBody>
      </p:sp>
      <p:sp>
        <p:nvSpPr>
          <p:cNvPr id="33797" name="Text Placeholder 10">
            <a:extLst>
              <a:ext uri="{FF2B5EF4-FFF2-40B4-BE49-F238E27FC236}">
                <a16:creationId xmlns:a16="http://schemas.microsoft.com/office/drawing/2014/main" id="{BCD257A0-3936-49CD-B152-19B7FD54286E}"/>
              </a:ext>
            </a:extLst>
          </p:cNvPr>
          <p:cNvSpPr>
            <a:spLocks noGrp="1" noChangeArrowheads="1"/>
          </p:cNvSpPr>
          <p:nvPr>
            <p:ph type="body" sz="quarter" idx="3"/>
          </p:nvPr>
        </p:nvSpPr>
        <p:spPr>
          <a:xfrm>
            <a:off x="6211889" y="2283488"/>
            <a:ext cx="4579162" cy="609600"/>
          </a:xfrm>
        </p:spPr>
        <p:txBody>
          <a:bodyPr/>
          <a:lstStyle/>
          <a:p>
            <a:pPr eaLnBrk="1" hangingPunct="1"/>
            <a:r>
              <a:rPr lang="en-GB" altLang="en-US" dirty="0"/>
              <a:t>An </a:t>
            </a:r>
            <a:r>
              <a:rPr lang="en-GB" altLang="en-US" dirty="0">
                <a:solidFill>
                  <a:srgbClr val="FF0000"/>
                </a:solidFill>
              </a:rPr>
              <a:t>ASS</a:t>
            </a:r>
            <a:r>
              <a:rPr lang="en-GB" altLang="en-US" dirty="0"/>
              <a:t>- out of -</a:t>
            </a:r>
            <a:r>
              <a:rPr lang="en-GB" altLang="en-US" dirty="0">
                <a:solidFill>
                  <a:srgbClr val="FF0000"/>
                </a:solidFill>
              </a:rPr>
              <a:t>U</a:t>
            </a:r>
            <a:r>
              <a:rPr lang="en-GB" altLang="en-US" dirty="0"/>
              <a:t>- and -</a:t>
            </a:r>
            <a:r>
              <a:rPr lang="en-GB" altLang="en-US" dirty="0">
                <a:solidFill>
                  <a:srgbClr val="FF0000"/>
                </a:solidFill>
              </a:rPr>
              <a:t>ME</a:t>
            </a:r>
            <a:r>
              <a:rPr lang="en-GB" altLang="en-US" dirty="0"/>
              <a:t>!</a:t>
            </a:r>
          </a:p>
        </p:txBody>
      </p:sp>
      <p:pic>
        <p:nvPicPr>
          <p:cNvPr id="33798" name="Content Placeholder 8">
            <a:extLst>
              <a:ext uri="{FF2B5EF4-FFF2-40B4-BE49-F238E27FC236}">
                <a16:creationId xmlns:a16="http://schemas.microsoft.com/office/drawing/2014/main" id="{F11829C9-F680-E18C-0F95-4810FA89B76C}"/>
              </a:ext>
            </a:extLst>
          </p:cNvPr>
          <p:cNvPicPr>
            <a:picLocks noGrp="1" noChangeAspect="1" noChangeArrowheads="1"/>
          </p:cNvPicPr>
          <p:nvPr>
            <p:ph sz="quarter" idx="4"/>
          </p:nvPr>
        </p:nvPicPr>
        <p:blipFill>
          <a:blip r:embed="rId3">
            <a:extLst>
              <a:ext uri="{28A0092B-C50C-407E-A947-70E740481C1C}">
                <a14:useLocalDpi xmlns:a14="http://schemas.microsoft.com/office/drawing/2010/main" val="0"/>
              </a:ext>
            </a:extLst>
          </a:blip>
          <a:srcRect/>
          <a:stretch>
            <a:fillRect/>
          </a:stretch>
        </p:blipFill>
        <p:spPr>
          <a:xfrm>
            <a:off x="6291263" y="2946251"/>
            <a:ext cx="5178834" cy="3435499"/>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33799" name="TextBox 1">
            <a:extLst>
              <a:ext uri="{FF2B5EF4-FFF2-40B4-BE49-F238E27FC236}">
                <a16:creationId xmlns:a16="http://schemas.microsoft.com/office/drawing/2014/main" id="{10D0089C-2BB9-298F-01A5-D9E2A64E6DD5}"/>
              </a:ext>
            </a:extLst>
          </p:cNvPr>
          <p:cNvSpPr txBox="1">
            <a:spLocks noChangeArrowheads="1"/>
          </p:cNvSpPr>
          <p:nvPr/>
        </p:nvSpPr>
        <p:spPr bwMode="auto">
          <a:xfrm>
            <a:off x="10154462" y="6488076"/>
            <a:ext cx="1431925"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r>
              <a:rPr lang="en-GB" altLang="en-US" sz="1200" dirty="0" err="1"/>
              <a:t>AnnaER</a:t>
            </a:r>
            <a:r>
              <a:rPr lang="en-GB" altLang="en-US" sz="1200" dirty="0"/>
              <a:t> (2013)</a:t>
            </a:r>
          </a:p>
        </p:txBody>
      </p:sp>
      <p:sp>
        <p:nvSpPr>
          <p:cNvPr id="2" name="TextBox 1">
            <a:extLst>
              <a:ext uri="{FF2B5EF4-FFF2-40B4-BE49-F238E27FC236}">
                <a16:creationId xmlns:a16="http://schemas.microsoft.com/office/drawing/2014/main" id="{3AD7698F-0421-06F0-762E-454E4AAB3EE4}"/>
              </a:ext>
            </a:extLst>
          </p:cNvPr>
          <p:cNvSpPr txBox="1"/>
          <p:nvPr/>
        </p:nvSpPr>
        <p:spPr>
          <a:xfrm>
            <a:off x="10622844" y="597217"/>
            <a:ext cx="441396" cy="369332"/>
          </a:xfrm>
          <a:prstGeom prst="rect">
            <a:avLst/>
          </a:prstGeom>
          <a:noFill/>
        </p:spPr>
        <p:txBody>
          <a:bodyPr wrap="square" rtlCol="0">
            <a:spAutoFit/>
          </a:bodyPr>
          <a:lstStyle/>
          <a:p>
            <a:r>
              <a:rPr lang="en-GB" dirty="0"/>
              <a:t>11</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768D896D-BE95-713F-ED98-401C9A8C79C4}"/>
              </a:ext>
            </a:extLst>
          </p:cNvPr>
          <p:cNvSpPr>
            <a:spLocks noGrp="1" noChangeArrowheads="1"/>
          </p:cNvSpPr>
          <p:nvPr>
            <p:ph type="title"/>
          </p:nvPr>
        </p:nvSpPr>
        <p:spPr>
          <a:xfrm>
            <a:off x="1155700" y="947738"/>
            <a:ext cx="8761413" cy="728662"/>
          </a:xfrm>
        </p:spPr>
        <p:txBody>
          <a:bodyPr/>
          <a:lstStyle/>
          <a:p>
            <a:pPr eaLnBrk="1" hangingPunct="1"/>
            <a:r>
              <a:rPr lang="en-GB" altLang="en-US"/>
              <a:t>My journey</a:t>
            </a:r>
          </a:p>
        </p:txBody>
      </p:sp>
      <p:pic>
        <p:nvPicPr>
          <p:cNvPr id="37891" name="Content Placeholder 6">
            <a:extLst>
              <a:ext uri="{FF2B5EF4-FFF2-40B4-BE49-F238E27FC236}">
                <a16:creationId xmlns:a16="http://schemas.microsoft.com/office/drawing/2014/main" id="{3F140C11-BFBC-57A0-39B9-CC29CB524E3F}"/>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3978261" y="1640954"/>
            <a:ext cx="7738817" cy="4671757"/>
          </a:xfrm>
          <a:prstGeom prst="rect">
            <a:avLst/>
          </a:prstGeom>
          <a:ln>
            <a:noFill/>
          </a:ln>
          <a:effectLst>
            <a:outerShdw blurRad="292100" dist="139700" dir="2700000" algn="tl" rotWithShape="0">
              <a:srgbClr val="333333">
                <a:alpha val="65000"/>
              </a:srgbClr>
            </a:outerShdw>
          </a:effectLst>
        </p:spPr>
      </p:pic>
      <p:sp>
        <p:nvSpPr>
          <p:cNvPr id="37892" name="Text Placeholder 1">
            <a:extLst>
              <a:ext uri="{FF2B5EF4-FFF2-40B4-BE49-F238E27FC236}">
                <a16:creationId xmlns:a16="http://schemas.microsoft.com/office/drawing/2014/main" id="{9ED041EC-5B5F-2B0D-89D9-28B750599623}"/>
              </a:ext>
            </a:extLst>
          </p:cNvPr>
          <p:cNvSpPr>
            <a:spLocks noGrp="1" noChangeArrowheads="1"/>
          </p:cNvSpPr>
          <p:nvPr>
            <p:ph type="body" sz="half" idx="4294967295"/>
          </p:nvPr>
        </p:nvSpPr>
        <p:spPr>
          <a:xfrm>
            <a:off x="691449" y="2847901"/>
            <a:ext cx="2792412" cy="2895600"/>
          </a:xfrm>
        </p:spPr>
        <p:txBody>
          <a:bodyPr/>
          <a:lstStyle/>
          <a:p>
            <a:endParaRPr lang="en-GB" altLang="en-US" dirty="0"/>
          </a:p>
          <a:p>
            <a:pPr eaLnBrk="1" hangingPunct="1"/>
            <a:r>
              <a:rPr lang="en-GB" altLang="en-US" sz="1800" dirty="0"/>
              <a:t>“Reflexivity is the near-impossible adventure of making aspects of the self strange…”</a:t>
            </a:r>
          </a:p>
          <a:p>
            <a:r>
              <a:rPr lang="en-GB" altLang="en-US" sz="1600" dirty="0"/>
              <a:t>(Bolton and </a:t>
            </a:r>
            <a:r>
              <a:rPr lang="en-GB" altLang="en-US" sz="1600" dirty="0" err="1"/>
              <a:t>Delderfield</a:t>
            </a:r>
            <a:r>
              <a:rPr lang="en-GB" altLang="en-US" sz="1600" dirty="0"/>
              <a:t>, 2018, p.10)</a:t>
            </a:r>
            <a:endParaRPr lang="en-GB" altLang="en-US" sz="1200" dirty="0"/>
          </a:p>
        </p:txBody>
      </p:sp>
      <p:sp>
        <p:nvSpPr>
          <p:cNvPr id="37893" name="TextBox 1">
            <a:extLst>
              <a:ext uri="{FF2B5EF4-FFF2-40B4-BE49-F238E27FC236}">
                <a16:creationId xmlns:a16="http://schemas.microsoft.com/office/drawing/2014/main" id="{430BA5A3-C30C-9862-B57E-1680B0AFA163}"/>
              </a:ext>
            </a:extLst>
          </p:cNvPr>
          <p:cNvSpPr txBox="1">
            <a:spLocks noChangeArrowheads="1"/>
          </p:cNvSpPr>
          <p:nvPr/>
        </p:nvSpPr>
        <p:spPr bwMode="auto">
          <a:xfrm>
            <a:off x="10042082" y="6392194"/>
            <a:ext cx="1674996"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r>
              <a:rPr lang="ko-KR" altLang="en-US" sz="1200" dirty="0">
                <a:latin typeface="Open Sans" panose="020B0606030504020204" pitchFamily="34" charset="0"/>
              </a:rPr>
              <a:t>감사합니다 </a:t>
            </a:r>
            <a:r>
              <a:rPr lang="en-GB" altLang="ko-KR" sz="1200" dirty="0">
                <a:latin typeface="Open Sans" panose="020B0606030504020204" pitchFamily="34" charset="0"/>
              </a:rPr>
              <a:t>(2020)</a:t>
            </a:r>
            <a:endParaRPr lang="en-GB" altLang="en-US" sz="1200" dirty="0"/>
          </a:p>
        </p:txBody>
      </p:sp>
      <p:sp>
        <p:nvSpPr>
          <p:cNvPr id="2" name="TextBox 1">
            <a:extLst>
              <a:ext uri="{FF2B5EF4-FFF2-40B4-BE49-F238E27FC236}">
                <a16:creationId xmlns:a16="http://schemas.microsoft.com/office/drawing/2014/main" id="{990CAE24-ED25-6E84-D840-1ABE922E443C}"/>
              </a:ext>
            </a:extLst>
          </p:cNvPr>
          <p:cNvSpPr txBox="1"/>
          <p:nvPr/>
        </p:nvSpPr>
        <p:spPr>
          <a:xfrm>
            <a:off x="10588978" y="632178"/>
            <a:ext cx="447322" cy="369332"/>
          </a:xfrm>
          <a:prstGeom prst="rect">
            <a:avLst/>
          </a:prstGeom>
          <a:noFill/>
        </p:spPr>
        <p:txBody>
          <a:bodyPr wrap="square" rtlCol="0">
            <a:spAutoFit/>
          </a:bodyPr>
          <a:lstStyle/>
          <a:p>
            <a:r>
              <a:rPr lang="en-GB" dirty="0"/>
              <a:t>12</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4">
            <a:extLst>
              <a:ext uri="{FF2B5EF4-FFF2-40B4-BE49-F238E27FC236}">
                <a16:creationId xmlns:a16="http://schemas.microsoft.com/office/drawing/2014/main" id="{B2FA1ACB-891D-90B8-B0E1-190171F6CCF7}"/>
              </a:ext>
            </a:extLst>
          </p:cNvPr>
          <p:cNvSpPr>
            <a:spLocks noGrp="1" noChangeArrowheads="1"/>
          </p:cNvSpPr>
          <p:nvPr>
            <p:ph type="title"/>
          </p:nvPr>
        </p:nvSpPr>
        <p:spPr>
          <a:xfrm>
            <a:off x="1155700" y="947738"/>
            <a:ext cx="8761413" cy="728662"/>
          </a:xfrm>
        </p:spPr>
        <p:txBody>
          <a:bodyPr/>
          <a:lstStyle/>
          <a:p>
            <a:r>
              <a:rPr lang="en-GB" altLang="en-US" sz="3200"/>
              <a:t>Personal and cultural romantic narratives..</a:t>
            </a:r>
          </a:p>
        </p:txBody>
      </p:sp>
      <p:pic>
        <p:nvPicPr>
          <p:cNvPr id="39939" name="Content Placeholder 7">
            <a:extLst>
              <a:ext uri="{FF2B5EF4-FFF2-40B4-BE49-F238E27FC236}">
                <a16:creationId xmlns:a16="http://schemas.microsoft.com/office/drawing/2014/main" id="{4F1DEF02-2BDA-028A-FC8F-0C641AD09C60}"/>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2471466" y="2316163"/>
            <a:ext cx="7249067" cy="4180589"/>
          </a:xfrm>
        </p:spPr>
      </p:pic>
      <p:sp>
        <p:nvSpPr>
          <p:cNvPr id="39940" name="TextBox 8">
            <a:extLst>
              <a:ext uri="{FF2B5EF4-FFF2-40B4-BE49-F238E27FC236}">
                <a16:creationId xmlns:a16="http://schemas.microsoft.com/office/drawing/2014/main" id="{A31C3FD5-8926-2AF6-BA28-6CF0EA09B170}"/>
              </a:ext>
            </a:extLst>
          </p:cNvPr>
          <p:cNvSpPr txBox="1">
            <a:spLocks noChangeArrowheads="1"/>
          </p:cNvSpPr>
          <p:nvPr/>
        </p:nvSpPr>
        <p:spPr bwMode="auto">
          <a:xfrm>
            <a:off x="7955564" y="6496752"/>
            <a:ext cx="1534511"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r>
              <a:rPr lang="en-GB" altLang="en-US" sz="1200" dirty="0" err="1"/>
              <a:t>DoniShala</a:t>
            </a:r>
            <a:r>
              <a:rPr lang="en-GB" altLang="en-US" sz="1200" dirty="0"/>
              <a:t> (2021)</a:t>
            </a:r>
          </a:p>
        </p:txBody>
      </p:sp>
      <p:sp>
        <p:nvSpPr>
          <p:cNvPr id="2" name="TextBox 1">
            <a:extLst>
              <a:ext uri="{FF2B5EF4-FFF2-40B4-BE49-F238E27FC236}">
                <a16:creationId xmlns:a16="http://schemas.microsoft.com/office/drawing/2014/main" id="{82498774-7C0C-5250-697E-84F038E543CD}"/>
              </a:ext>
            </a:extLst>
          </p:cNvPr>
          <p:cNvSpPr txBox="1"/>
          <p:nvPr/>
        </p:nvSpPr>
        <p:spPr>
          <a:xfrm>
            <a:off x="10577689" y="677333"/>
            <a:ext cx="458611" cy="369332"/>
          </a:xfrm>
          <a:prstGeom prst="rect">
            <a:avLst/>
          </a:prstGeom>
          <a:noFill/>
        </p:spPr>
        <p:txBody>
          <a:bodyPr wrap="square" rtlCol="0">
            <a:spAutoFit/>
          </a:bodyPr>
          <a:lstStyle/>
          <a:p>
            <a:r>
              <a:rPr lang="en-GB" dirty="0"/>
              <a:t>13</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6" name="Content Placeholder 4" descr="A wooden gate with a sign in the middle of a forest&#10;&#10;Description automatically generated">
            <a:extLst>
              <a:ext uri="{FF2B5EF4-FFF2-40B4-BE49-F238E27FC236}">
                <a16:creationId xmlns:a16="http://schemas.microsoft.com/office/drawing/2014/main" id="{92A42F64-D817-97BA-D943-4332C91FE124}"/>
              </a:ext>
            </a:extLst>
          </p:cNvPr>
          <p:cNvPicPr>
            <a:picLocks noGrp="1" noChangeAspect="1" noChangeArrowheads="1"/>
          </p:cNvPicPr>
          <p:nvPr>
            <p:ph idx="4294967295"/>
          </p:nvPr>
        </p:nvPicPr>
        <p:blipFill>
          <a:blip r:embed="rId3">
            <a:extLst>
              <a:ext uri="{28A0092B-C50C-407E-A947-70E740481C1C}">
                <a14:useLocalDpi xmlns:a14="http://schemas.microsoft.com/office/drawing/2010/main" val="0"/>
              </a:ext>
            </a:extLst>
          </a:blip>
          <a:srcRect/>
          <a:stretch>
            <a:fillRect/>
          </a:stretch>
        </p:blipFill>
        <p:spPr>
          <a:xfrm>
            <a:off x="1809750" y="600075"/>
            <a:ext cx="8374063" cy="55816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 name="TextBox 1">
            <a:extLst>
              <a:ext uri="{FF2B5EF4-FFF2-40B4-BE49-F238E27FC236}">
                <a16:creationId xmlns:a16="http://schemas.microsoft.com/office/drawing/2014/main" id="{A626F031-0F62-84CC-36AB-12DE2478A7AE}"/>
              </a:ext>
            </a:extLst>
          </p:cNvPr>
          <p:cNvSpPr txBox="1"/>
          <p:nvPr/>
        </p:nvSpPr>
        <p:spPr>
          <a:xfrm>
            <a:off x="8797159" y="6181726"/>
            <a:ext cx="1505716" cy="276999"/>
          </a:xfrm>
          <a:prstGeom prst="rect">
            <a:avLst/>
          </a:prstGeom>
          <a:noFill/>
        </p:spPr>
        <p:txBody>
          <a:bodyPr wrap="square">
            <a:spAutoFit/>
          </a:bodyPr>
          <a:lstStyle/>
          <a:p>
            <a:pPr>
              <a:defRPr/>
            </a:pPr>
            <a:r>
              <a:rPr lang="en-GB" sz="1200" dirty="0">
                <a:latin typeface="Open Sans" panose="020F0502020204030204" pitchFamily="34" charset="0"/>
              </a:rPr>
              <a:t>Antranias (2019)</a:t>
            </a:r>
            <a:endParaRPr lang="en-GB" sz="1200" dirty="0"/>
          </a:p>
        </p:txBody>
      </p:sp>
      <p:sp>
        <p:nvSpPr>
          <p:cNvPr id="3" name="TextBox 2">
            <a:extLst>
              <a:ext uri="{FF2B5EF4-FFF2-40B4-BE49-F238E27FC236}">
                <a16:creationId xmlns:a16="http://schemas.microsoft.com/office/drawing/2014/main" id="{8273C04B-A0B3-1C5B-9E57-8F5C6C372302}"/>
              </a:ext>
            </a:extLst>
          </p:cNvPr>
          <p:cNvSpPr txBox="1"/>
          <p:nvPr/>
        </p:nvSpPr>
        <p:spPr>
          <a:xfrm>
            <a:off x="10521244" y="600075"/>
            <a:ext cx="485423" cy="370769"/>
          </a:xfrm>
          <a:prstGeom prst="rect">
            <a:avLst/>
          </a:prstGeom>
          <a:noFill/>
        </p:spPr>
        <p:txBody>
          <a:bodyPr wrap="square" rtlCol="0">
            <a:spAutoFit/>
          </a:bodyPr>
          <a:lstStyle/>
          <a:p>
            <a:r>
              <a:rPr lang="en-GB" dirty="0"/>
              <a:t>14</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Content Placeholder 8" descr="A person dancing in front of a mirror&#10;&#10;Description automatically generated">
            <a:extLst>
              <a:ext uri="{FF2B5EF4-FFF2-40B4-BE49-F238E27FC236}">
                <a16:creationId xmlns:a16="http://schemas.microsoft.com/office/drawing/2014/main" id="{F32E6142-9970-330B-8471-409CF57AF5BB}"/>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873790" y="747713"/>
            <a:ext cx="8391525" cy="5594350"/>
          </a:xfrm>
          <a:prstGeom prst="rect">
            <a:avLst/>
          </a:prstGeom>
          <a:ln w="228600" cap="sq" cmpd="thickThin">
            <a:solidFill>
              <a:srgbClr val="000000"/>
            </a:solidFill>
            <a:prstDash val="solid"/>
            <a:miter lim="800000"/>
          </a:ln>
          <a:effectLst>
            <a:innerShdw blurRad="76200">
              <a:srgbClr val="000000"/>
            </a:innerShdw>
          </a:effectLst>
        </p:spPr>
      </p:pic>
      <p:sp>
        <p:nvSpPr>
          <p:cNvPr id="44035" name="Title 1">
            <a:extLst>
              <a:ext uri="{FF2B5EF4-FFF2-40B4-BE49-F238E27FC236}">
                <a16:creationId xmlns:a16="http://schemas.microsoft.com/office/drawing/2014/main" id="{582A04AE-5C7B-6CCE-C34E-2CED060BCA54}"/>
              </a:ext>
            </a:extLst>
          </p:cNvPr>
          <p:cNvSpPr>
            <a:spLocks noGrp="1" noChangeArrowheads="1"/>
          </p:cNvSpPr>
          <p:nvPr>
            <p:ph type="title"/>
          </p:nvPr>
        </p:nvSpPr>
        <p:spPr/>
        <p:txBody>
          <a:bodyPr/>
          <a:lstStyle/>
          <a:p>
            <a:r>
              <a:rPr lang="en-GB" altLang="en-US" sz="2800"/>
              <a:t>Model: Barbara Bassot’s </a:t>
            </a:r>
            <a:r>
              <a:rPr lang="en-GB" altLang="en-US" sz="2800">
                <a:solidFill>
                  <a:schemeClr val="tx1"/>
                </a:solidFill>
              </a:rPr>
              <a:t>Metaphorical Mirrors</a:t>
            </a:r>
          </a:p>
        </p:txBody>
      </p:sp>
      <p:sp>
        <p:nvSpPr>
          <p:cNvPr id="44036" name="Content Placeholder 3">
            <a:extLst>
              <a:ext uri="{FF2B5EF4-FFF2-40B4-BE49-F238E27FC236}">
                <a16:creationId xmlns:a16="http://schemas.microsoft.com/office/drawing/2014/main" id="{F5029E23-5B83-CA68-2A59-EAD699F6A6BC}"/>
              </a:ext>
            </a:extLst>
          </p:cNvPr>
          <p:cNvSpPr>
            <a:spLocks noGrp="1" noChangeArrowheads="1"/>
          </p:cNvSpPr>
          <p:nvPr>
            <p:ph sz="half" idx="2"/>
          </p:nvPr>
        </p:nvSpPr>
        <p:spPr>
          <a:xfrm>
            <a:off x="958850" y="3305175"/>
            <a:ext cx="3557588" cy="3378200"/>
          </a:xfrm>
        </p:spPr>
        <p:txBody>
          <a:bodyPr/>
          <a:lstStyle/>
          <a:p>
            <a:endParaRPr lang="en-GB" altLang="en-US"/>
          </a:p>
          <a:p>
            <a:r>
              <a:rPr lang="en-GB" altLang="en-US">
                <a:solidFill>
                  <a:schemeClr val="bg2"/>
                </a:solidFill>
              </a:rPr>
              <a:t>1. The Bathroom mirror</a:t>
            </a:r>
          </a:p>
          <a:p>
            <a:r>
              <a:rPr lang="en-GB" altLang="en-US">
                <a:solidFill>
                  <a:schemeClr val="bg2"/>
                </a:solidFill>
              </a:rPr>
              <a:t>2. The Rear View mirror</a:t>
            </a:r>
          </a:p>
          <a:p>
            <a:r>
              <a:rPr lang="en-GB" altLang="en-US">
                <a:solidFill>
                  <a:schemeClr val="bg2"/>
                </a:solidFill>
              </a:rPr>
              <a:t>The Wing mirror</a:t>
            </a:r>
          </a:p>
          <a:p>
            <a:r>
              <a:rPr lang="en-GB" altLang="en-US">
                <a:solidFill>
                  <a:schemeClr val="bg2"/>
                </a:solidFill>
              </a:rPr>
              <a:t>The magnifying mirror</a:t>
            </a:r>
          </a:p>
          <a:p>
            <a:r>
              <a:rPr lang="en-GB" altLang="en-US">
                <a:solidFill>
                  <a:schemeClr val="bg2"/>
                </a:solidFill>
              </a:rPr>
              <a:t>The funfair mirrors</a:t>
            </a:r>
          </a:p>
          <a:p>
            <a:r>
              <a:rPr lang="en-GB" altLang="en-US">
                <a:solidFill>
                  <a:schemeClr val="bg2"/>
                </a:solidFill>
              </a:rPr>
              <a:t>The shop window</a:t>
            </a:r>
          </a:p>
          <a:p>
            <a:endParaRPr lang="en-GB" altLang="en-US"/>
          </a:p>
        </p:txBody>
      </p:sp>
      <p:sp>
        <p:nvSpPr>
          <p:cNvPr id="44037" name="TextBox 9">
            <a:extLst>
              <a:ext uri="{FF2B5EF4-FFF2-40B4-BE49-F238E27FC236}">
                <a16:creationId xmlns:a16="http://schemas.microsoft.com/office/drawing/2014/main" id="{A6F76E76-08E8-4F46-210E-9262A98D87CD}"/>
              </a:ext>
            </a:extLst>
          </p:cNvPr>
          <p:cNvSpPr txBox="1">
            <a:spLocks noChangeArrowheads="1"/>
          </p:cNvSpPr>
          <p:nvPr/>
        </p:nvSpPr>
        <p:spPr bwMode="auto">
          <a:xfrm>
            <a:off x="6852744" y="6342063"/>
            <a:ext cx="2144111" cy="2900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a:lnSpc>
                <a:spcPts val="1650"/>
              </a:lnSpc>
            </a:pPr>
            <a:r>
              <a:rPr lang="en-GB" altLang="en-US" sz="1200" dirty="0" err="1"/>
              <a:t>Miroshnichenko</a:t>
            </a:r>
            <a:r>
              <a:rPr lang="en-GB" altLang="en-US" sz="1200" dirty="0"/>
              <a:t>, T. (2020)</a:t>
            </a:r>
            <a:endParaRPr lang="en-GB" altLang="en-US" dirty="0"/>
          </a:p>
        </p:txBody>
      </p:sp>
      <p:sp>
        <p:nvSpPr>
          <p:cNvPr id="2" name="TextBox 1">
            <a:extLst>
              <a:ext uri="{FF2B5EF4-FFF2-40B4-BE49-F238E27FC236}">
                <a16:creationId xmlns:a16="http://schemas.microsoft.com/office/drawing/2014/main" id="{06ED6366-197E-C5FE-832B-7D739A8C804E}"/>
              </a:ext>
            </a:extLst>
          </p:cNvPr>
          <p:cNvSpPr txBox="1"/>
          <p:nvPr/>
        </p:nvSpPr>
        <p:spPr>
          <a:xfrm>
            <a:off x="7644808" y="5910262"/>
            <a:ext cx="1257453" cy="276999"/>
          </a:xfrm>
          <a:prstGeom prst="rect">
            <a:avLst/>
          </a:prstGeom>
          <a:noFill/>
        </p:spPr>
        <p:txBody>
          <a:bodyPr wrap="square" rtlCol="0">
            <a:spAutoFit/>
          </a:bodyPr>
          <a:lstStyle/>
          <a:p>
            <a:r>
              <a:rPr lang="en-GB" sz="1200" dirty="0" err="1">
                <a:solidFill>
                  <a:schemeClr val="bg2"/>
                </a:solidFill>
              </a:rPr>
              <a:t>Bassot</a:t>
            </a:r>
            <a:r>
              <a:rPr lang="en-GB" sz="1200" dirty="0">
                <a:solidFill>
                  <a:schemeClr val="bg2"/>
                </a:solidFill>
              </a:rPr>
              <a:t> (2020)</a:t>
            </a:r>
          </a:p>
        </p:txBody>
      </p:sp>
      <p:sp>
        <p:nvSpPr>
          <p:cNvPr id="3" name="TextBox 2">
            <a:extLst>
              <a:ext uri="{FF2B5EF4-FFF2-40B4-BE49-F238E27FC236}">
                <a16:creationId xmlns:a16="http://schemas.microsoft.com/office/drawing/2014/main" id="{04B82EA6-96A5-3917-4307-B636C95FDD74}"/>
              </a:ext>
            </a:extLst>
          </p:cNvPr>
          <p:cNvSpPr txBox="1"/>
          <p:nvPr/>
        </p:nvSpPr>
        <p:spPr>
          <a:xfrm>
            <a:off x="10566400" y="575733"/>
            <a:ext cx="469900" cy="369332"/>
          </a:xfrm>
          <a:prstGeom prst="rect">
            <a:avLst/>
          </a:prstGeom>
          <a:noFill/>
        </p:spPr>
        <p:txBody>
          <a:bodyPr wrap="square" rtlCol="0">
            <a:spAutoFit/>
          </a:bodyPr>
          <a:lstStyle/>
          <a:p>
            <a:r>
              <a:rPr lang="en-GB" dirty="0"/>
              <a:t>15</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5">
            <a:extLst>
              <a:ext uri="{FF2B5EF4-FFF2-40B4-BE49-F238E27FC236}">
                <a16:creationId xmlns:a16="http://schemas.microsoft.com/office/drawing/2014/main" id="{69F59131-55E4-63B9-8D6F-1353A64F0C3F}"/>
              </a:ext>
            </a:extLst>
          </p:cNvPr>
          <p:cNvSpPr>
            <a:spLocks noGrp="1" noChangeArrowheads="1"/>
          </p:cNvSpPr>
          <p:nvPr>
            <p:ph type="title"/>
          </p:nvPr>
        </p:nvSpPr>
        <p:spPr>
          <a:xfrm>
            <a:off x="1154113" y="1210082"/>
            <a:ext cx="3860800" cy="1735137"/>
          </a:xfrm>
        </p:spPr>
        <p:txBody>
          <a:bodyPr/>
          <a:lstStyle/>
          <a:p>
            <a:r>
              <a:rPr lang="en-GB" altLang="en-US" dirty="0"/>
              <a:t>The bathroom mirror</a:t>
            </a:r>
          </a:p>
        </p:txBody>
      </p:sp>
      <p:pic>
        <p:nvPicPr>
          <p:cNvPr id="5" name="Content Placeholder 4">
            <a:extLst>
              <a:ext uri="{FF2B5EF4-FFF2-40B4-BE49-F238E27FC236}">
                <a16:creationId xmlns:a16="http://schemas.microsoft.com/office/drawing/2014/main" id="{6BAAE5C6-D3CD-A234-91AD-76D4E4E05CE8}"/>
              </a:ext>
            </a:extLst>
          </p:cNvPr>
          <p:cNvPicPr>
            <a:picLocks noGrp="1" noChangeAspect="1"/>
          </p:cNvPicPr>
          <p:nvPr>
            <p:ph type="pic" idx="1"/>
          </p:nvPr>
        </p:nvPicPr>
        <p:blipFill>
          <a:blip r:embed="rId3"/>
          <a:srcRect t="2779" b="2779"/>
          <a:stretch/>
        </p:blipFill>
        <p:spPr>
          <a:xfrm>
            <a:off x="6399431" y="217967"/>
            <a:ext cx="4265440" cy="604289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7" name="Text Placeholder 6">
            <a:extLst>
              <a:ext uri="{FF2B5EF4-FFF2-40B4-BE49-F238E27FC236}">
                <a16:creationId xmlns:a16="http://schemas.microsoft.com/office/drawing/2014/main" id="{3A1B208A-603F-9D3D-B4CE-A7A9394DD97C}"/>
              </a:ext>
            </a:extLst>
          </p:cNvPr>
          <p:cNvSpPr>
            <a:spLocks noGrp="1"/>
          </p:cNvSpPr>
          <p:nvPr>
            <p:ph type="body" sz="half" idx="2"/>
          </p:nvPr>
        </p:nvSpPr>
        <p:spPr>
          <a:xfrm>
            <a:off x="868681" y="3912782"/>
            <a:ext cx="5034528" cy="2468880"/>
          </a:xfrm>
        </p:spPr>
        <p:txBody>
          <a:bodyPr>
            <a:noAutofit/>
          </a:bodyPr>
          <a:lstStyle/>
          <a:p>
            <a:pPr>
              <a:defRPr/>
            </a:pPr>
            <a:r>
              <a:rPr lang="en-GB" sz="2000" dirty="0">
                <a:solidFill>
                  <a:schemeClr val="tx1"/>
                </a:solidFill>
              </a:rPr>
              <a:t>Where the make-up comes off!</a:t>
            </a:r>
          </a:p>
          <a:p>
            <a:pPr>
              <a:defRPr/>
            </a:pPr>
            <a:r>
              <a:rPr lang="en-GB" sz="2000" dirty="0">
                <a:solidFill>
                  <a:schemeClr val="tx1"/>
                </a:solidFill>
              </a:rPr>
              <a:t>Absolutely honest observation of self</a:t>
            </a:r>
          </a:p>
          <a:p>
            <a:pPr marL="285750" indent="-285750">
              <a:buFont typeface="Arial" panose="020B0604020202020204" pitchFamily="34" charset="0"/>
              <a:buChar char="•"/>
              <a:defRPr/>
            </a:pPr>
            <a:r>
              <a:rPr lang="en-GB" sz="2000" dirty="0">
                <a:solidFill>
                  <a:schemeClr val="tx1"/>
                </a:solidFill>
              </a:rPr>
              <a:t>Journalling</a:t>
            </a:r>
          </a:p>
          <a:p>
            <a:pPr marL="285750" indent="-285750">
              <a:buFont typeface="Arial" panose="020B0604020202020204" pitchFamily="34" charset="0"/>
              <a:buChar char="•"/>
              <a:defRPr/>
            </a:pPr>
            <a:r>
              <a:rPr lang="en-GB" sz="2000" dirty="0">
                <a:solidFill>
                  <a:schemeClr val="tx1"/>
                </a:solidFill>
              </a:rPr>
              <a:t>Observing emotions</a:t>
            </a:r>
          </a:p>
        </p:txBody>
      </p:sp>
      <p:sp>
        <p:nvSpPr>
          <p:cNvPr id="46085" name="TextBox 7">
            <a:extLst>
              <a:ext uri="{FF2B5EF4-FFF2-40B4-BE49-F238E27FC236}">
                <a16:creationId xmlns:a16="http://schemas.microsoft.com/office/drawing/2014/main" id="{E7198828-AEF7-03B3-AF55-34CED13AAE23}"/>
              </a:ext>
            </a:extLst>
          </p:cNvPr>
          <p:cNvSpPr txBox="1">
            <a:spLocks noChangeArrowheads="1"/>
          </p:cNvSpPr>
          <p:nvPr/>
        </p:nvSpPr>
        <p:spPr bwMode="auto">
          <a:xfrm>
            <a:off x="9420447" y="6260865"/>
            <a:ext cx="1392865" cy="2900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a:lnSpc>
                <a:spcPts val="1650"/>
              </a:lnSpc>
            </a:pPr>
            <a:r>
              <a:rPr lang="en-GB" altLang="en-US" sz="1200" dirty="0"/>
              <a:t>Lach, R. (2021)</a:t>
            </a:r>
          </a:p>
        </p:txBody>
      </p:sp>
      <p:sp>
        <p:nvSpPr>
          <p:cNvPr id="2" name="TextBox 1">
            <a:extLst>
              <a:ext uri="{FF2B5EF4-FFF2-40B4-BE49-F238E27FC236}">
                <a16:creationId xmlns:a16="http://schemas.microsoft.com/office/drawing/2014/main" id="{7ECBCA9A-35F2-A6B1-BDE7-8C07DE7A1470}"/>
              </a:ext>
            </a:extLst>
          </p:cNvPr>
          <p:cNvSpPr txBox="1"/>
          <p:nvPr/>
        </p:nvSpPr>
        <p:spPr>
          <a:xfrm>
            <a:off x="10664871" y="767644"/>
            <a:ext cx="496222" cy="369332"/>
          </a:xfrm>
          <a:prstGeom prst="rect">
            <a:avLst/>
          </a:prstGeom>
          <a:noFill/>
        </p:spPr>
        <p:txBody>
          <a:bodyPr wrap="square" rtlCol="0">
            <a:spAutoFit/>
          </a:bodyPr>
          <a:lstStyle/>
          <a:p>
            <a:r>
              <a:rPr lang="en-GB" dirty="0"/>
              <a:t>16</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a:extLst>
              <a:ext uri="{FF2B5EF4-FFF2-40B4-BE49-F238E27FC236}">
                <a16:creationId xmlns:a16="http://schemas.microsoft.com/office/drawing/2014/main" id="{A57A9252-88B5-8F1E-1CAF-FBC5ED81AA54}"/>
              </a:ext>
            </a:extLst>
          </p:cNvPr>
          <p:cNvSpPr>
            <a:spLocks noGrp="1" noChangeArrowheads="1"/>
          </p:cNvSpPr>
          <p:nvPr>
            <p:ph type="title"/>
          </p:nvPr>
        </p:nvSpPr>
        <p:spPr>
          <a:xfrm>
            <a:off x="1219496" y="669925"/>
            <a:ext cx="8761413" cy="728662"/>
          </a:xfrm>
        </p:spPr>
        <p:txBody>
          <a:bodyPr/>
          <a:lstStyle/>
          <a:p>
            <a:r>
              <a:rPr lang="en-GB" altLang="en-US" dirty="0"/>
              <a:t>Reflecting back: the rear view mirror</a:t>
            </a:r>
          </a:p>
        </p:txBody>
      </p:sp>
      <p:pic>
        <p:nvPicPr>
          <p:cNvPr id="47107" name="Content Placeholder 4" descr="A reflection of a person in a car mirror&#10;&#10;Description automatically generated">
            <a:extLst>
              <a:ext uri="{FF2B5EF4-FFF2-40B4-BE49-F238E27FC236}">
                <a16:creationId xmlns:a16="http://schemas.microsoft.com/office/drawing/2014/main" id="{71C199D7-A585-8B80-2B73-27AF269C67B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998921" y="1424094"/>
            <a:ext cx="7145079" cy="476398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47108" name="TextBox 5">
            <a:extLst>
              <a:ext uri="{FF2B5EF4-FFF2-40B4-BE49-F238E27FC236}">
                <a16:creationId xmlns:a16="http://schemas.microsoft.com/office/drawing/2014/main" id="{B25952B3-0817-B188-A2AD-552C07F33333}"/>
              </a:ext>
            </a:extLst>
          </p:cNvPr>
          <p:cNvSpPr txBox="1">
            <a:spLocks noChangeArrowheads="1"/>
          </p:cNvSpPr>
          <p:nvPr/>
        </p:nvSpPr>
        <p:spPr bwMode="auto">
          <a:xfrm>
            <a:off x="7230139" y="6297096"/>
            <a:ext cx="1765006" cy="285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r>
              <a:rPr lang="en-GB" altLang="en-US" sz="1200" dirty="0" err="1"/>
              <a:t>Vasiuchkov</a:t>
            </a:r>
            <a:r>
              <a:rPr lang="en-GB" altLang="en-US" sz="1200" dirty="0"/>
              <a:t>, I. (2021</a:t>
            </a:r>
          </a:p>
        </p:txBody>
      </p:sp>
      <p:sp>
        <p:nvSpPr>
          <p:cNvPr id="2" name="TextBox 1">
            <a:extLst>
              <a:ext uri="{FF2B5EF4-FFF2-40B4-BE49-F238E27FC236}">
                <a16:creationId xmlns:a16="http://schemas.microsoft.com/office/drawing/2014/main" id="{631BB2A5-3D8D-6955-F620-51D9775DE6DA}"/>
              </a:ext>
            </a:extLst>
          </p:cNvPr>
          <p:cNvSpPr txBox="1"/>
          <p:nvPr/>
        </p:nvSpPr>
        <p:spPr>
          <a:xfrm>
            <a:off x="10555111" y="669925"/>
            <a:ext cx="497699" cy="369332"/>
          </a:xfrm>
          <a:prstGeom prst="rect">
            <a:avLst/>
          </a:prstGeom>
          <a:noFill/>
        </p:spPr>
        <p:txBody>
          <a:bodyPr wrap="square" rtlCol="0">
            <a:spAutoFit/>
          </a:bodyPr>
          <a:lstStyle/>
          <a:p>
            <a:r>
              <a:rPr lang="en-GB" dirty="0"/>
              <a:t>17</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a:extLst>
              <a:ext uri="{FF2B5EF4-FFF2-40B4-BE49-F238E27FC236}">
                <a16:creationId xmlns:a16="http://schemas.microsoft.com/office/drawing/2014/main" id="{58A4F25E-80F5-E3FB-EC2C-D1EC9E5F9F8D}"/>
              </a:ext>
            </a:extLst>
          </p:cNvPr>
          <p:cNvSpPr>
            <a:spLocks noGrp="1" noChangeArrowheads="1"/>
          </p:cNvSpPr>
          <p:nvPr>
            <p:ph type="title"/>
          </p:nvPr>
        </p:nvSpPr>
        <p:spPr>
          <a:xfrm>
            <a:off x="1378984" y="4584071"/>
            <a:ext cx="8824913" cy="566738"/>
          </a:xfrm>
        </p:spPr>
        <p:txBody>
          <a:bodyPr>
            <a:normAutofit/>
          </a:bodyPr>
          <a:lstStyle/>
          <a:p>
            <a:pPr algn="ctr"/>
            <a:r>
              <a:rPr lang="en-GB" altLang="en-US" sz="2800" dirty="0"/>
              <a:t>Looking at our blind spots: the wing mirror</a:t>
            </a:r>
          </a:p>
        </p:txBody>
      </p:sp>
      <p:pic>
        <p:nvPicPr>
          <p:cNvPr id="6" name="Picture Placeholder 5" descr="Hay bales in Cae Garn - own image">
            <a:extLst>
              <a:ext uri="{FF2B5EF4-FFF2-40B4-BE49-F238E27FC236}">
                <a16:creationId xmlns:a16="http://schemas.microsoft.com/office/drawing/2014/main" id="{42C9BF7C-B181-002D-2F3C-798C36A0F3ED}"/>
              </a:ext>
            </a:extLst>
          </p:cNvPr>
          <p:cNvPicPr>
            <a:picLocks noGrp="1" noChangeAspect="1"/>
          </p:cNvPicPr>
          <p:nvPr>
            <p:ph type="pic" idx="1"/>
          </p:nvPr>
        </p:nvPicPr>
        <p:blipFill>
          <a:blip r:embed="rId3"/>
          <a:srcRect t="16481" b="16481"/>
          <a:stretch>
            <a:fillRect/>
          </a:stretch>
        </p:blipFill>
        <p:spPr>
          <a:xfrm>
            <a:off x="1378239" y="388087"/>
            <a:ext cx="8825658" cy="34290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Text Placeholder 3">
            <a:extLst>
              <a:ext uri="{FF2B5EF4-FFF2-40B4-BE49-F238E27FC236}">
                <a16:creationId xmlns:a16="http://schemas.microsoft.com/office/drawing/2014/main" id="{0A54489E-292E-72BF-69C3-9B38276BFCC0}"/>
              </a:ext>
            </a:extLst>
          </p:cNvPr>
          <p:cNvSpPr>
            <a:spLocks noGrp="1"/>
          </p:cNvSpPr>
          <p:nvPr>
            <p:ph type="body" sz="half" idx="2"/>
          </p:nvPr>
        </p:nvSpPr>
        <p:spPr>
          <a:xfrm>
            <a:off x="1154956" y="5252484"/>
            <a:ext cx="8825658" cy="773666"/>
          </a:xfrm>
        </p:spPr>
        <p:txBody>
          <a:bodyPr>
            <a:normAutofit fontScale="92500"/>
          </a:bodyPr>
          <a:lstStyle/>
          <a:p>
            <a:pPr>
              <a:defRPr/>
            </a:pPr>
            <a:r>
              <a:rPr lang="en-GB" sz="1800" dirty="0"/>
              <a:t>This can be another way of looking behind us, over our shoulder.</a:t>
            </a:r>
          </a:p>
          <a:p>
            <a:pPr>
              <a:defRPr/>
            </a:pPr>
            <a:r>
              <a:rPr lang="en-GB" sz="1800" dirty="0"/>
              <a:t>				Feedback from others especially helps us to see our blind spots. </a:t>
            </a:r>
          </a:p>
        </p:txBody>
      </p:sp>
      <p:sp>
        <p:nvSpPr>
          <p:cNvPr id="49157" name="TextBox 6">
            <a:extLst>
              <a:ext uri="{FF2B5EF4-FFF2-40B4-BE49-F238E27FC236}">
                <a16:creationId xmlns:a16="http://schemas.microsoft.com/office/drawing/2014/main" id="{54841B13-AEF4-8EE6-4120-098CAB0F8B55}"/>
              </a:ext>
            </a:extLst>
          </p:cNvPr>
          <p:cNvSpPr txBox="1">
            <a:spLocks noChangeArrowheads="1"/>
          </p:cNvSpPr>
          <p:nvPr/>
        </p:nvSpPr>
        <p:spPr bwMode="auto">
          <a:xfrm>
            <a:off x="6333329" y="3925443"/>
            <a:ext cx="4757738"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r>
              <a:rPr lang="en-GB" altLang="en-US" sz="1200" i="1" dirty="0"/>
              <a:t>Hay bales in </a:t>
            </a:r>
            <a:r>
              <a:rPr lang="en-GB" altLang="en-US" sz="1200" i="1" dirty="0" err="1"/>
              <a:t>Cae</a:t>
            </a:r>
            <a:r>
              <a:rPr lang="en-GB" altLang="en-US" sz="1200" i="1" dirty="0"/>
              <a:t> Garn (personal collection, 2022) </a:t>
            </a:r>
            <a:endParaRPr lang="en-GB" altLang="en-US" sz="1200" dirty="0"/>
          </a:p>
        </p:txBody>
      </p:sp>
      <p:sp>
        <p:nvSpPr>
          <p:cNvPr id="2" name="TextBox 1">
            <a:extLst>
              <a:ext uri="{FF2B5EF4-FFF2-40B4-BE49-F238E27FC236}">
                <a16:creationId xmlns:a16="http://schemas.microsoft.com/office/drawing/2014/main" id="{61EFF1E9-803B-F796-FFA3-11F265B342FB}"/>
              </a:ext>
            </a:extLst>
          </p:cNvPr>
          <p:cNvSpPr txBox="1"/>
          <p:nvPr/>
        </p:nvSpPr>
        <p:spPr>
          <a:xfrm>
            <a:off x="10498667" y="575733"/>
            <a:ext cx="592400" cy="372534"/>
          </a:xfrm>
          <a:prstGeom prst="rect">
            <a:avLst/>
          </a:prstGeom>
          <a:noFill/>
        </p:spPr>
        <p:txBody>
          <a:bodyPr wrap="square" rtlCol="0">
            <a:spAutoFit/>
          </a:bodyPr>
          <a:lstStyle/>
          <a:p>
            <a:r>
              <a:rPr lang="en-GB" dirty="0"/>
              <a:t>18</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86E81-A9BF-7680-C5D0-7468234135F1}"/>
              </a:ext>
            </a:extLst>
          </p:cNvPr>
          <p:cNvSpPr>
            <a:spLocks noGrp="1"/>
          </p:cNvSpPr>
          <p:nvPr>
            <p:ph type="title"/>
          </p:nvPr>
        </p:nvSpPr>
        <p:spPr>
          <a:xfrm>
            <a:off x="1154113" y="1693863"/>
            <a:ext cx="3860800" cy="1735137"/>
          </a:xfrm>
        </p:spPr>
        <p:txBody>
          <a:bodyPr>
            <a:noAutofit/>
          </a:bodyPr>
          <a:lstStyle/>
          <a:p>
            <a:pPr>
              <a:defRPr/>
            </a:pPr>
            <a:r>
              <a:rPr lang="en-GB" sz="3400" dirty="0"/>
              <a:t>Detail – in the magnifying mirror</a:t>
            </a:r>
            <a:br>
              <a:rPr lang="en-GB" sz="3400" dirty="0"/>
            </a:br>
            <a:endParaRPr lang="en-GB" sz="3400" dirty="0"/>
          </a:p>
        </p:txBody>
      </p:sp>
      <p:pic>
        <p:nvPicPr>
          <p:cNvPr id="6" name="Picture Placeholder 5" descr="A person looking at the mirror&#10;&#10;Description automatically generated">
            <a:extLst>
              <a:ext uri="{FF2B5EF4-FFF2-40B4-BE49-F238E27FC236}">
                <a16:creationId xmlns:a16="http://schemas.microsoft.com/office/drawing/2014/main" id="{1DCAC2D1-4A01-07A9-FB90-10FF9EB94538}"/>
              </a:ext>
            </a:extLst>
          </p:cNvPr>
          <p:cNvPicPr>
            <a:picLocks noGrp="1" noChangeAspect="1"/>
          </p:cNvPicPr>
          <p:nvPr>
            <p:ph type="pic" idx="1"/>
          </p:nvPr>
        </p:nvPicPr>
        <p:blipFill>
          <a:blip r:embed="rId3"/>
          <a:srcRect l="5881" r="5881"/>
          <a:stretch>
            <a:fillRect/>
          </a:stretch>
        </p:blipFill>
        <p:spPr>
          <a:xfrm>
            <a:off x="6428128" y="435428"/>
            <a:ext cx="4174557" cy="5914143"/>
          </a:xfrm>
        </p:spPr>
      </p:pic>
      <p:sp>
        <p:nvSpPr>
          <p:cNvPr id="51204" name="Text Placeholder 3">
            <a:extLst>
              <a:ext uri="{FF2B5EF4-FFF2-40B4-BE49-F238E27FC236}">
                <a16:creationId xmlns:a16="http://schemas.microsoft.com/office/drawing/2014/main" id="{040B73BD-8465-3336-4BD1-ACC94A152CFC}"/>
              </a:ext>
            </a:extLst>
          </p:cNvPr>
          <p:cNvSpPr>
            <a:spLocks noGrp="1" noChangeArrowheads="1"/>
          </p:cNvSpPr>
          <p:nvPr>
            <p:ph type="body" sz="half" idx="2"/>
          </p:nvPr>
        </p:nvSpPr>
        <p:spPr>
          <a:xfrm>
            <a:off x="1357718" y="3392499"/>
            <a:ext cx="3859213" cy="1849352"/>
          </a:xfrm>
        </p:spPr>
        <p:txBody>
          <a:bodyPr>
            <a:normAutofit fontScale="92500" lnSpcReduction="20000"/>
          </a:bodyPr>
          <a:lstStyle/>
          <a:p>
            <a:endParaRPr lang="en-GB" altLang="en-US" dirty="0"/>
          </a:p>
          <a:p>
            <a:r>
              <a:rPr lang="en-GB" altLang="en-US" sz="2400" dirty="0"/>
              <a:t>Looking closely at the object of my desire to see what it was about him that I could be lacking or denying within myself.</a:t>
            </a:r>
          </a:p>
        </p:txBody>
      </p:sp>
      <p:sp>
        <p:nvSpPr>
          <p:cNvPr id="51205" name="TextBox 6">
            <a:extLst>
              <a:ext uri="{FF2B5EF4-FFF2-40B4-BE49-F238E27FC236}">
                <a16:creationId xmlns:a16="http://schemas.microsoft.com/office/drawing/2014/main" id="{8AC81266-752F-0938-5FD2-FAC90A1F0982}"/>
              </a:ext>
            </a:extLst>
          </p:cNvPr>
          <p:cNvSpPr txBox="1">
            <a:spLocks noChangeArrowheads="1"/>
          </p:cNvSpPr>
          <p:nvPr/>
        </p:nvSpPr>
        <p:spPr bwMode="auto">
          <a:xfrm>
            <a:off x="8931349" y="6349572"/>
            <a:ext cx="1671336"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r>
              <a:rPr lang="en-GB" altLang="en-US" sz="1200" dirty="0" err="1"/>
              <a:t>Beyzanur</a:t>
            </a:r>
            <a:r>
              <a:rPr lang="en-GB" altLang="en-US" sz="1200" dirty="0"/>
              <a:t>, K. (2024)</a:t>
            </a:r>
          </a:p>
        </p:txBody>
      </p:sp>
      <p:sp>
        <p:nvSpPr>
          <p:cNvPr id="3" name="TextBox 2">
            <a:extLst>
              <a:ext uri="{FF2B5EF4-FFF2-40B4-BE49-F238E27FC236}">
                <a16:creationId xmlns:a16="http://schemas.microsoft.com/office/drawing/2014/main" id="{10601602-AC31-A1C7-22E8-87FA41B17EAF}"/>
              </a:ext>
            </a:extLst>
          </p:cNvPr>
          <p:cNvSpPr txBox="1"/>
          <p:nvPr/>
        </p:nvSpPr>
        <p:spPr>
          <a:xfrm>
            <a:off x="10602685" y="666044"/>
            <a:ext cx="471715" cy="369332"/>
          </a:xfrm>
          <a:prstGeom prst="rect">
            <a:avLst/>
          </a:prstGeom>
          <a:noFill/>
        </p:spPr>
        <p:txBody>
          <a:bodyPr wrap="square" rtlCol="0">
            <a:spAutoFit/>
          </a:bodyPr>
          <a:lstStyle/>
          <a:p>
            <a:r>
              <a:rPr lang="en-GB" dirty="0"/>
              <a:t>19</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a:extLst>
              <a:ext uri="{FF2B5EF4-FFF2-40B4-BE49-F238E27FC236}">
                <a16:creationId xmlns:a16="http://schemas.microsoft.com/office/drawing/2014/main" id="{1C392CCC-5A19-9380-3523-C27649177E31}"/>
              </a:ext>
            </a:extLst>
          </p:cNvPr>
          <p:cNvSpPr>
            <a:spLocks noGrp="1" noChangeArrowheads="1"/>
          </p:cNvSpPr>
          <p:nvPr>
            <p:ph type="title"/>
          </p:nvPr>
        </p:nvSpPr>
        <p:spPr>
          <a:xfrm>
            <a:off x="925034" y="1295400"/>
            <a:ext cx="3023080" cy="1600200"/>
          </a:xfrm>
        </p:spPr>
        <p:txBody>
          <a:bodyPr/>
          <a:lstStyle/>
          <a:p>
            <a:r>
              <a:rPr lang="en-GB" altLang="en-US" sz="3200" dirty="0"/>
              <a:t>Funfair mirrors: distortion</a:t>
            </a:r>
            <a:br>
              <a:rPr lang="en-GB" altLang="en-US" sz="3200" dirty="0"/>
            </a:br>
            <a:endParaRPr lang="en-GB" altLang="en-US" sz="3200" dirty="0"/>
          </a:p>
        </p:txBody>
      </p:sp>
      <p:pic>
        <p:nvPicPr>
          <p:cNvPr id="53251" name="Content Placeholder 5">
            <a:extLst>
              <a:ext uri="{FF2B5EF4-FFF2-40B4-BE49-F238E27FC236}">
                <a16:creationId xmlns:a16="http://schemas.microsoft.com/office/drawing/2014/main" id="{2BD4D5FA-1B66-566C-09F5-8E87E9C8B53C}"/>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6287385" y="228748"/>
            <a:ext cx="4146550" cy="6219825"/>
          </a:xfrm>
          <a:prstGeom prst="rect">
            <a:avLst/>
          </a:prstGeom>
          <a:ln>
            <a:noFill/>
          </a:ln>
          <a:effectLst>
            <a:softEdge rad="112500"/>
          </a:effectLst>
        </p:spPr>
      </p:pic>
      <p:sp>
        <p:nvSpPr>
          <p:cNvPr id="53252" name="Text Placeholder 3">
            <a:extLst>
              <a:ext uri="{FF2B5EF4-FFF2-40B4-BE49-F238E27FC236}">
                <a16:creationId xmlns:a16="http://schemas.microsoft.com/office/drawing/2014/main" id="{FBE1B989-2A6D-C418-590A-F3C83EDA1AD2}"/>
              </a:ext>
            </a:extLst>
          </p:cNvPr>
          <p:cNvSpPr>
            <a:spLocks noGrp="1" noChangeArrowheads="1"/>
          </p:cNvSpPr>
          <p:nvPr>
            <p:ph type="body" sz="half" idx="2"/>
          </p:nvPr>
        </p:nvSpPr>
        <p:spPr>
          <a:xfrm>
            <a:off x="1105787" y="2895600"/>
            <a:ext cx="3023079" cy="2895600"/>
          </a:xfrm>
        </p:spPr>
        <p:txBody>
          <a:bodyPr/>
          <a:lstStyle/>
          <a:p>
            <a:endParaRPr lang="en-GB" altLang="en-US" dirty="0"/>
          </a:p>
          <a:p>
            <a:r>
              <a:rPr lang="en-GB" altLang="en-US" sz="2200" dirty="0"/>
              <a:t>Voice in my head:</a:t>
            </a:r>
          </a:p>
          <a:p>
            <a:endParaRPr lang="en-GB" altLang="en-US" sz="2000" dirty="0"/>
          </a:p>
          <a:p>
            <a:pPr algn="ctr"/>
            <a:r>
              <a:rPr lang="en-GB" altLang="en-US" sz="2000" dirty="0"/>
              <a:t> </a:t>
            </a:r>
            <a:r>
              <a:rPr lang="en-GB" altLang="en-US" sz="2200" dirty="0"/>
              <a:t>“He definitely </a:t>
            </a:r>
          </a:p>
          <a:p>
            <a:pPr algn="ctr"/>
            <a:r>
              <a:rPr lang="en-GB" altLang="en-US" sz="2200" dirty="0"/>
              <a:t>	needs me!”</a:t>
            </a:r>
          </a:p>
        </p:txBody>
      </p:sp>
      <p:sp>
        <p:nvSpPr>
          <p:cNvPr id="53253" name="TextBox 6">
            <a:extLst>
              <a:ext uri="{FF2B5EF4-FFF2-40B4-BE49-F238E27FC236}">
                <a16:creationId xmlns:a16="http://schemas.microsoft.com/office/drawing/2014/main" id="{F9E8C52B-9C8E-27CE-2B26-8AA56E1B79B2}"/>
              </a:ext>
            </a:extLst>
          </p:cNvPr>
          <p:cNvSpPr txBox="1">
            <a:spLocks noChangeArrowheads="1"/>
          </p:cNvSpPr>
          <p:nvPr/>
        </p:nvSpPr>
        <p:spPr bwMode="auto">
          <a:xfrm>
            <a:off x="8899451" y="6448573"/>
            <a:ext cx="1343099" cy="278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r>
              <a:rPr lang="en-GB" altLang="en-US" sz="1200" dirty="0" err="1"/>
              <a:t>Kssn</a:t>
            </a:r>
            <a:r>
              <a:rPr lang="en-GB" altLang="en-US" sz="1200" dirty="0"/>
              <a:t>, G. (2023)</a:t>
            </a:r>
          </a:p>
        </p:txBody>
      </p:sp>
      <p:sp>
        <p:nvSpPr>
          <p:cNvPr id="2" name="TextBox 1">
            <a:extLst>
              <a:ext uri="{FF2B5EF4-FFF2-40B4-BE49-F238E27FC236}">
                <a16:creationId xmlns:a16="http://schemas.microsoft.com/office/drawing/2014/main" id="{F023C131-B53F-C2CA-A0B7-7D423C1FCCCF}"/>
              </a:ext>
            </a:extLst>
          </p:cNvPr>
          <p:cNvSpPr txBox="1"/>
          <p:nvPr/>
        </p:nvSpPr>
        <p:spPr>
          <a:xfrm>
            <a:off x="10532533" y="620889"/>
            <a:ext cx="519289" cy="369332"/>
          </a:xfrm>
          <a:prstGeom prst="rect">
            <a:avLst/>
          </a:prstGeom>
          <a:noFill/>
        </p:spPr>
        <p:txBody>
          <a:bodyPr wrap="square" rtlCol="0">
            <a:spAutoFit/>
          </a:bodyPr>
          <a:lstStyle/>
          <a:p>
            <a:r>
              <a:rPr lang="en-GB" dirty="0"/>
              <a:t>20</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a:extLst>
              <a:ext uri="{FF2B5EF4-FFF2-40B4-BE49-F238E27FC236}">
                <a16:creationId xmlns:a16="http://schemas.microsoft.com/office/drawing/2014/main" id="{045D9A6C-888A-FE3C-3F4E-499DF61265A5}"/>
              </a:ext>
            </a:extLst>
          </p:cNvPr>
          <p:cNvSpPr>
            <a:spLocks noGrp="1" noChangeArrowheads="1"/>
          </p:cNvSpPr>
          <p:nvPr>
            <p:ph type="title"/>
          </p:nvPr>
        </p:nvSpPr>
        <p:spPr>
          <a:xfrm>
            <a:off x="1410881" y="511969"/>
            <a:ext cx="8761413" cy="728662"/>
          </a:xfrm>
        </p:spPr>
        <p:txBody>
          <a:bodyPr/>
          <a:lstStyle/>
          <a:p>
            <a:r>
              <a:rPr lang="en-GB" altLang="en-US" dirty="0"/>
              <a:t>The shop window…as we walk</a:t>
            </a:r>
          </a:p>
        </p:txBody>
      </p:sp>
      <p:pic>
        <p:nvPicPr>
          <p:cNvPr id="55299" name="Content Placeholder 4">
            <a:extLst>
              <a:ext uri="{FF2B5EF4-FFF2-40B4-BE49-F238E27FC236}">
                <a16:creationId xmlns:a16="http://schemas.microsoft.com/office/drawing/2014/main" id="{BF089DD4-5FD6-EBFC-694F-6326683894B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2206449" y="1240631"/>
            <a:ext cx="7435343" cy="4956895"/>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
        <p:nvSpPr>
          <p:cNvPr id="55300" name="TextBox 5">
            <a:extLst>
              <a:ext uri="{FF2B5EF4-FFF2-40B4-BE49-F238E27FC236}">
                <a16:creationId xmlns:a16="http://schemas.microsoft.com/office/drawing/2014/main" id="{6938FF71-586B-577B-DED7-510497999639}"/>
              </a:ext>
            </a:extLst>
          </p:cNvPr>
          <p:cNvSpPr txBox="1">
            <a:spLocks noChangeArrowheads="1"/>
          </p:cNvSpPr>
          <p:nvPr/>
        </p:nvSpPr>
        <p:spPr bwMode="auto">
          <a:xfrm>
            <a:off x="7612912" y="6197526"/>
            <a:ext cx="1818167" cy="2900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a:lnSpc>
                <a:spcPts val="1650"/>
              </a:lnSpc>
            </a:pPr>
            <a:r>
              <a:rPr lang="en-GB" altLang="en-US" sz="1200" dirty="0" err="1"/>
              <a:t>Piacquadio</a:t>
            </a:r>
            <a:r>
              <a:rPr lang="en-GB" altLang="en-US" sz="1200" dirty="0"/>
              <a:t>, A. (2018)</a:t>
            </a:r>
          </a:p>
        </p:txBody>
      </p:sp>
      <p:sp>
        <p:nvSpPr>
          <p:cNvPr id="2" name="TextBox 1">
            <a:extLst>
              <a:ext uri="{FF2B5EF4-FFF2-40B4-BE49-F238E27FC236}">
                <a16:creationId xmlns:a16="http://schemas.microsoft.com/office/drawing/2014/main" id="{D4B5E272-79A7-D24C-57ED-4AE2D528AB54}"/>
              </a:ext>
            </a:extLst>
          </p:cNvPr>
          <p:cNvSpPr txBox="1"/>
          <p:nvPr/>
        </p:nvSpPr>
        <p:spPr>
          <a:xfrm>
            <a:off x="10521244" y="677333"/>
            <a:ext cx="508000" cy="369332"/>
          </a:xfrm>
          <a:prstGeom prst="rect">
            <a:avLst/>
          </a:prstGeom>
          <a:noFill/>
        </p:spPr>
        <p:txBody>
          <a:bodyPr wrap="square" rtlCol="0">
            <a:spAutoFit/>
          </a:bodyPr>
          <a:lstStyle/>
          <a:p>
            <a:r>
              <a:rPr lang="en-GB" dirty="0"/>
              <a:t>21</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346" name="Content Placeholder 4" descr="A wooden gate with a sign in the middle of a forest&#10;&#10;Description automatically generated">
            <a:extLst>
              <a:ext uri="{FF2B5EF4-FFF2-40B4-BE49-F238E27FC236}">
                <a16:creationId xmlns:a16="http://schemas.microsoft.com/office/drawing/2014/main" id="{B1DE3CB2-119D-F0DA-E3F1-D315D96F83D3}"/>
              </a:ext>
            </a:extLst>
          </p:cNvPr>
          <p:cNvPicPr>
            <a:picLocks noGrp="1" noChangeAspect="1" noChangeArrowheads="1"/>
          </p:cNvPicPr>
          <p:nvPr>
            <p:ph idx="4294967295"/>
          </p:nvPr>
        </p:nvPicPr>
        <p:blipFill>
          <a:blip r:embed="rId3">
            <a:extLst>
              <a:ext uri="{28A0092B-C50C-407E-A947-70E740481C1C}">
                <a14:useLocalDpi xmlns:a14="http://schemas.microsoft.com/office/drawing/2010/main" val="0"/>
              </a:ext>
            </a:extLst>
          </a:blip>
          <a:srcRect/>
          <a:stretch>
            <a:fillRect/>
          </a:stretch>
        </p:blipFill>
        <p:spPr>
          <a:xfrm>
            <a:off x="1809750" y="600075"/>
            <a:ext cx="8374063" cy="55816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 name="TextBox 1">
            <a:extLst>
              <a:ext uri="{FF2B5EF4-FFF2-40B4-BE49-F238E27FC236}">
                <a16:creationId xmlns:a16="http://schemas.microsoft.com/office/drawing/2014/main" id="{2C7A15C1-4A43-C53A-E543-5A6E86942D66}"/>
              </a:ext>
            </a:extLst>
          </p:cNvPr>
          <p:cNvSpPr txBox="1"/>
          <p:nvPr/>
        </p:nvSpPr>
        <p:spPr>
          <a:xfrm>
            <a:off x="8771860" y="6181726"/>
            <a:ext cx="1411953" cy="276999"/>
          </a:xfrm>
          <a:prstGeom prst="rect">
            <a:avLst/>
          </a:prstGeom>
          <a:noFill/>
        </p:spPr>
        <p:txBody>
          <a:bodyPr wrap="square">
            <a:spAutoFit/>
          </a:bodyPr>
          <a:lstStyle/>
          <a:p>
            <a:pPr>
              <a:defRPr/>
            </a:pPr>
            <a:r>
              <a:rPr lang="en-GB" sz="1200" dirty="0">
                <a:latin typeface="Open Sans" panose="020F0502020204030204" pitchFamily="34" charset="0"/>
                <a:hlinkClick r:id="rId4"/>
              </a:rPr>
              <a:t>Antranias</a:t>
            </a:r>
            <a:r>
              <a:rPr lang="en-GB" sz="1200" dirty="0">
                <a:solidFill>
                  <a:srgbClr val="191B26"/>
                </a:solidFill>
                <a:latin typeface="Open Sans" panose="020F0502020204030204" pitchFamily="34" charset="0"/>
              </a:rPr>
              <a:t> (2019)</a:t>
            </a:r>
            <a:endParaRPr lang="en-GB" sz="1200" dirty="0"/>
          </a:p>
        </p:txBody>
      </p:sp>
      <p:sp>
        <p:nvSpPr>
          <p:cNvPr id="3" name="TextBox 2">
            <a:extLst>
              <a:ext uri="{FF2B5EF4-FFF2-40B4-BE49-F238E27FC236}">
                <a16:creationId xmlns:a16="http://schemas.microsoft.com/office/drawing/2014/main" id="{FEAE2B16-7907-B441-6D74-02FFBA5206D7}"/>
              </a:ext>
            </a:extLst>
          </p:cNvPr>
          <p:cNvSpPr txBox="1"/>
          <p:nvPr/>
        </p:nvSpPr>
        <p:spPr>
          <a:xfrm>
            <a:off x="10566400" y="600075"/>
            <a:ext cx="496711" cy="382058"/>
          </a:xfrm>
          <a:prstGeom prst="rect">
            <a:avLst/>
          </a:prstGeom>
          <a:noFill/>
        </p:spPr>
        <p:txBody>
          <a:bodyPr wrap="square" rtlCol="0">
            <a:spAutoFit/>
          </a:bodyPr>
          <a:lstStyle/>
          <a:p>
            <a:r>
              <a:rPr lang="en-GB" dirty="0"/>
              <a:t>22</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3490" name="Content Placeholder 7">
            <a:extLst>
              <a:ext uri="{FF2B5EF4-FFF2-40B4-BE49-F238E27FC236}">
                <a16:creationId xmlns:a16="http://schemas.microsoft.com/office/drawing/2014/main" id="{438FE372-B35F-7173-407D-D7298C382E72}"/>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4266463" y="1009649"/>
            <a:ext cx="7520725" cy="5014913"/>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63491" name="Title 4">
            <a:extLst>
              <a:ext uri="{FF2B5EF4-FFF2-40B4-BE49-F238E27FC236}">
                <a16:creationId xmlns:a16="http://schemas.microsoft.com/office/drawing/2014/main" id="{10A08A30-2A20-95F5-070D-A4DD6DFC1C1D}"/>
              </a:ext>
            </a:extLst>
          </p:cNvPr>
          <p:cNvSpPr>
            <a:spLocks noGrp="1" noChangeArrowheads="1"/>
          </p:cNvSpPr>
          <p:nvPr>
            <p:ph type="title"/>
          </p:nvPr>
        </p:nvSpPr>
        <p:spPr>
          <a:xfrm>
            <a:off x="1155700" y="1295400"/>
            <a:ext cx="2792413" cy="1182688"/>
          </a:xfrm>
        </p:spPr>
        <p:txBody>
          <a:bodyPr/>
          <a:lstStyle/>
          <a:p>
            <a:r>
              <a:rPr lang="en-GB" altLang="en-US" dirty="0"/>
              <a:t>Through  reflexivity…</a:t>
            </a:r>
          </a:p>
        </p:txBody>
      </p:sp>
      <p:sp>
        <p:nvSpPr>
          <p:cNvPr id="63492" name="Text Placeholder 2">
            <a:extLst>
              <a:ext uri="{FF2B5EF4-FFF2-40B4-BE49-F238E27FC236}">
                <a16:creationId xmlns:a16="http://schemas.microsoft.com/office/drawing/2014/main" id="{C0FFCE2B-C068-BADF-5DCA-FF9688A05373}"/>
              </a:ext>
            </a:extLst>
          </p:cNvPr>
          <p:cNvSpPr>
            <a:spLocks noGrp="1" noChangeArrowheads="1"/>
          </p:cNvSpPr>
          <p:nvPr>
            <p:ph type="body" sz="half" idx="2"/>
          </p:nvPr>
        </p:nvSpPr>
        <p:spPr>
          <a:xfrm>
            <a:off x="1155700" y="3128963"/>
            <a:ext cx="2792413" cy="2895600"/>
          </a:xfrm>
        </p:spPr>
        <p:txBody>
          <a:bodyPr/>
          <a:lstStyle/>
          <a:p>
            <a:r>
              <a:rPr lang="en-GB" altLang="en-US" sz="2800"/>
              <a:t>Campsite</a:t>
            </a:r>
          </a:p>
          <a:p>
            <a:pPr algn="r"/>
            <a:r>
              <a:rPr lang="en-GB" altLang="en-US" sz="2800"/>
              <a:t>Violin</a:t>
            </a:r>
          </a:p>
          <a:p>
            <a:r>
              <a:rPr lang="en-GB" altLang="en-US" sz="2800"/>
              <a:t>Airbnb</a:t>
            </a:r>
          </a:p>
          <a:p>
            <a:pPr algn="r"/>
            <a:r>
              <a:rPr lang="en-GB" altLang="en-US" sz="2800"/>
              <a:t>Horses</a:t>
            </a:r>
          </a:p>
          <a:p>
            <a:r>
              <a:rPr lang="en-GB" altLang="en-US" sz="2800"/>
              <a:t>Motorbike</a:t>
            </a:r>
          </a:p>
        </p:txBody>
      </p:sp>
      <p:sp>
        <p:nvSpPr>
          <p:cNvPr id="63493" name="TextBox 3">
            <a:extLst>
              <a:ext uri="{FF2B5EF4-FFF2-40B4-BE49-F238E27FC236}">
                <a16:creationId xmlns:a16="http://schemas.microsoft.com/office/drawing/2014/main" id="{8A6C805E-FCA6-B8B4-EAB8-EE1C9032BB32}"/>
              </a:ext>
            </a:extLst>
          </p:cNvPr>
          <p:cNvSpPr txBox="1">
            <a:spLocks noChangeArrowheads="1"/>
          </p:cNvSpPr>
          <p:nvPr/>
        </p:nvSpPr>
        <p:spPr bwMode="auto">
          <a:xfrm>
            <a:off x="7557570" y="6130888"/>
            <a:ext cx="4716537"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r>
              <a:rPr lang="en-GB" altLang="en-US" sz="1200" i="1" dirty="0"/>
              <a:t>Where hiraeth disappears (personal collection, 2024)</a:t>
            </a:r>
          </a:p>
        </p:txBody>
      </p:sp>
      <p:sp>
        <p:nvSpPr>
          <p:cNvPr id="2" name="TextBox 1">
            <a:extLst>
              <a:ext uri="{FF2B5EF4-FFF2-40B4-BE49-F238E27FC236}">
                <a16:creationId xmlns:a16="http://schemas.microsoft.com/office/drawing/2014/main" id="{57C1A3DE-3C70-E508-253C-5F75A7A84ABB}"/>
              </a:ext>
            </a:extLst>
          </p:cNvPr>
          <p:cNvSpPr txBox="1"/>
          <p:nvPr/>
        </p:nvSpPr>
        <p:spPr>
          <a:xfrm>
            <a:off x="10509956" y="417689"/>
            <a:ext cx="519288" cy="369332"/>
          </a:xfrm>
          <a:prstGeom prst="rect">
            <a:avLst/>
          </a:prstGeom>
          <a:noFill/>
        </p:spPr>
        <p:txBody>
          <a:bodyPr wrap="square" rtlCol="0">
            <a:spAutoFit/>
          </a:bodyPr>
          <a:lstStyle/>
          <a:p>
            <a:r>
              <a:rPr lang="en-GB" dirty="0"/>
              <a:t>23</a:t>
            </a:r>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2D7C7A-1B86-96EE-0D07-AF733D577790}"/>
            </a:ext>
          </a:extLst>
        </p:cNvPr>
        <p:cNvGrpSpPr/>
        <p:nvPr/>
      </p:nvGrpSpPr>
      <p:grpSpPr>
        <a:xfrm>
          <a:off x="0" y="0"/>
          <a:ext cx="0" cy="0"/>
          <a:chOff x="0" y="0"/>
          <a:chExt cx="0" cy="0"/>
        </a:xfrm>
      </p:grpSpPr>
      <p:sp>
        <p:nvSpPr>
          <p:cNvPr id="63491" name="Title 4">
            <a:extLst>
              <a:ext uri="{FF2B5EF4-FFF2-40B4-BE49-F238E27FC236}">
                <a16:creationId xmlns:a16="http://schemas.microsoft.com/office/drawing/2014/main" id="{CA5D6538-0B6C-BB6F-A619-2BACBEB098E8}"/>
              </a:ext>
            </a:extLst>
          </p:cNvPr>
          <p:cNvSpPr>
            <a:spLocks noGrp="1" noChangeArrowheads="1"/>
          </p:cNvSpPr>
          <p:nvPr>
            <p:ph type="title"/>
          </p:nvPr>
        </p:nvSpPr>
        <p:spPr>
          <a:xfrm>
            <a:off x="1155700" y="1295400"/>
            <a:ext cx="2792413" cy="1182688"/>
          </a:xfrm>
        </p:spPr>
        <p:txBody>
          <a:bodyPr/>
          <a:lstStyle/>
          <a:p>
            <a:r>
              <a:rPr lang="en-GB" altLang="en-US" dirty="0"/>
              <a:t>…to transformation</a:t>
            </a:r>
          </a:p>
        </p:txBody>
      </p:sp>
      <p:sp>
        <p:nvSpPr>
          <p:cNvPr id="63492" name="Text Placeholder 2">
            <a:extLst>
              <a:ext uri="{FF2B5EF4-FFF2-40B4-BE49-F238E27FC236}">
                <a16:creationId xmlns:a16="http://schemas.microsoft.com/office/drawing/2014/main" id="{A7CE1061-D4D1-77DB-9FEF-0A97CF10EB84}"/>
              </a:ext>
            </a:extLst>
          </p:cNvPr>
          <p:cNvSpPr>
            <a:spLocks noGrp="1" noChangeArrowheads="1"/>
          </p:cNvSpPr>
          <p:nvPr>
            <p:ph type="body" sz="half" idx="2"/>
          </p:nvPr>
        </p:nvSpPr>
        <p:spPr>
          <a:xfrm>
            <a:off x="1155700" y="3128963"/>
            <a:ext cx="2792413" cy="2895600"/>
          </a:xfrm>
        </p:spPr>
        <p:txBody>
          <a:bodyPr/>
          <a:lstStyle/>
          <a:p>
            <a:r>
              <a:rPr lang="en-GB" altLang="en-US" sz="2800"/>
              <a:t>Campsite</a:t>
            </a:r>
          </a:p>
          <a:p>
            <a:pPr algn="r"/>
            <a:r>
              <a:rPr lang="en-GB" altLang="en-US" sz="2800"/>
              <a:t>Violin</a:t>
            </a:r>
          </a:p>
          <a:p>
            <a:r>
              <a:rPr lang="en-GB" altLang="en-US" sz="2800"/>
              <a:t>Airbnb</a:t>
            </a:r>
          </a:p>
          <a:p>
            <a:pPr algn="r"/>
            <a:r>
              <a:rPr lang="en-GB" altLang="en-US" sz="2800"/>
              <a:t>Horses</a:t>
            </a:r>
          </a:p>
          <a:p>
            <a:r>
              <a:rPr lang="en-GB" altLang="en-US" sz="2800"/>
              <a:t>Motorbike</a:t>
            </a:r>
          </a:p>
        </p:txBody>
      </p:sp>
      <p:sp>
        <p:nvSpPr>
          <p:cNvPr id="63493" name="TextBox 3">
            <a:extLst>
              <a:ext uri="{FF2B5EF4-FFF2-40B4-BE49-F238E27FC236}">
                <a16:creationId xmlns:a16="http://schemas.microsoft.com/office/drawing/2014/main" id="{3F029BF7-3ED2-FD86-C444-7C316FF03438}"/>
              </a:ext>
            </a:extLst>
          </p:cNvPr>
          <p:cNvSpPr txBox="1">
            <a:spLocks noChangeArrowheads="1"/>
          </p:cNvSpPr>
          <p:nvPr/>
        </p:nvSpPr>
        <p:spPr bwMode="auto">
          <a:xfrm>
            <a:off x="8923405" y="5468711"/>
            <a:ext cx="2921876"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r>
              <a:rPr lang="en-GB" altLang="en-US" sz="1200" i="1" dirty="0"/>
              <a:t>Campsite (personal collection, 2022)</a:t>
            </a:r>
          </a:p>
        </p:txBody>
      </p:sp>
      <p:pic>
        <p:nvPicPr>
          <p:cNvPr id="4" name="Content Placeholder 3" descr="A tent with flags from it&#10;&#10;Description automatically generated">
            <a:extLst>
              <a:ext uri="{FF2B5EF4-FFF2-40B4-BE49-F238E27FC236}">
                <a16:creationId xmlns:a16="http://schemas.microsoft.com/office/drawing/2014/main" id="{84884B52-137B-CDDB-E74D-6D9CAE141D15}"/>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445233" y="1112290"/>
            <a:ext cx="7597312" cy="4278417"/>
          </a:xfrm>
          <a:prstGeom prst="rect">
            <a:avLst/>
          </a:prstGeom>
          <a:ln>
            <a:noFill/>
          </a:ln>
          <a:effectLst>
            <a:softEdge rad="112500"/>
          </a:effectLst>
        </p:spPr>
      </p:pic>
      <p:sp>
        <p:nvSpPr>
          <p:cNvPr id="2" name="TextBox 1">
            <a:extLst>
              <a:ext uri="{FF2B5EF4-FFF2-40B4-BE49-F238E27FC236}">
                <a16:creationId xmlns:a16="http://schemas.microsoft.com/office/drawing/2014/main" id="{A65F685E-A5F4-F7B0-64F2-051DF3E239C3}"/>
              </a:ext>
            </a:extLst>
          </p:cNvPr>
          <p:cNvSpPr txBox="1"/>
          <p:nvPr/>
        </p:nvSpPr>
        <p:spPr>
          <a:xfrm>
            <a:off x="10577689" y="643467"/>
            <a:ext cx="519289" cy="369332"/>
          </a:xfrm>
          <a:prstGeom prst="rect">
            <a:avLst/>
          </a:prstGeom>
          <a:noFill/>
        </p:spPr>
        <p:txBody>
          <a:bodyPr wrap="square" rtlCol="0">
            <a:spAutoFit/>
          </a:bodyPr>
          <a:lstStyle/>
          <a:p>
            <a:r>
              <a:rPr lang="en-GB" dirty="0"/>
              <a:t>24</a:t>
            </a:r>
          </a:p>
        </p:txBody>
      </p:sp>
    </p:spTree>
    <p:extLst>
      <p:ext uri="{BB962C8B-B14F-4D97-AF65-F5344CB8AC3E}">
        <p14:creationId xmlns:p14="http://schemas.microsoft.com/office/powerpoint/2010/main" val="3827118271"/>
      </p:ext>
    </p:extLst>
  </p:cSld>
  <p:clrMapOvr>
    <a:masterClrMapping/>
  </p:clrMapOvr>
  <mc:AlternateContent xmlns:mc="http://schemas.openxmlformats.org/markup-compatibility/2006" xmlns:p14="http://schemas.microsoft.com/office/powerpoint/2010/main">
    <mc:Choice Requires="p14">
      <p:transition spd="slow" p14:dur="2000">
        <p:split orient="vert"/>
      </p:transition>
    </mc:Choice>
    <mc:Fallback xmlns="">
      <p:transition spd="slow">
        <p:split orient="vert"/>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DF9981-70C7-F3E1-E2D2-6117B766D667}"/>
            </a:ext>
          </a:extLst>
        </p:cNvPr>
        <p:cNvGrpSpPr/>
        <p:nvPr/>
      </p:nvGrpSpPr>
      <p:grpSpPr>
        <a:xfrm>
          <a:off x="0" y="0"/>
          <a:ext cx="0" cy="0"/>
          <a:chOff x="0" y="0"/>
          <a:chExt cx="0" cy="0"/>
        </a:xfrm>
      </p:grpSpPr>
      <p:sp>
        <p:nvSpPr>
          <p:cNvPr id="63491" name="Title 4">
            <a:extLst>
              <a:ext uri="{FF2B5EF4-FFF2-40B4-BE49-F238E27FC236}">
                <a16:creationId xmlns:a16="http://schemas.microsoft.com/office/drawing/2014/main" id="{264F8F12-8E13-A717-FEC9-4D56418F1B59}"/>
              </a:ext>
            </a:extLst>
          </p:cNvPr>
          <p:cNvSpPr>
            <a:spLocks noGrp="1" noChangeArrowheads="1"/>
          </p:cNvSpPr>
          <p:nvPr>
            <p:ph type="title"/>
          </p:nvPr>
        </p:nvSpPr>
        <p:spPr>
          <a:xfrm>
            <a:off x="1155700" y="1295400"/>
            <a:ext cx="2792413" cy="1182688"/>
          </a:xfrm>
        </p:spPr>
        <p:txBody>
          <a:bodyPr/>
          <a:lstStyle/>
          <a:p>
            <a:r>
              <a:rPr lang="en-GB" altLang="en-US" dirty="0"/>
              <a:t>…to transformation</a:t>
            </a:r>
          </a:p>
        </p:txBody>
      </p:sp>
      <p:sp>
        <p:nvSpPr>
          <p:cNvPr id="63492" name="Text Placeholder 2">
            <a:extLst>
              <a:ext uri="{FF2B5EF4-FFF2-40B4-BE49-F238E27FC236}">
                <a16:creationId xmlns:a16="http://schemas.microsoft.com/office/drawing/2014/main" id="{1CA5AFB5-B157-D946-F563-F0EF6695EF38}"/>
              </a:ext>
            </a:extLst>
          </p:cNvPr>
          <p:cNvSpPr>
            <a:spLocks noGrp="1" noChangeArrowheads="1"/>
          </p:cNvSpPr>
          <p:nvPr>
            <p:ph type="body" sz="half" idx="2"/>
          </p:nvPr>
        </p:nvSpPr>
        <p:spPr>
          <a:xfrm>
            <a:off x="1155700" y="3128963"/>
            <a:ext cx="2792413" cy="2895600"/>
          </a:xfrm>
        </p:spPr>
        <p:txBody>
          <a:bodyPr/>
          <a:lstStyle/>
          <a:p>
            <a:r>
              <a:rPr lang="en-GB" altLang="en-US" sz="2800"/>
              <a:t>Campsite</a:t>
            </a:r>
          </a:p>
          <a:p>
            <a:pPr algn="r"/>
            <a:r>
              <a:rPr lang="en-GB" altLang="en-US" sz="2800"/>
              <a:t>Violin</a:t>
            </a:r>
          </a:p>
          <a:p>
            <a:r>
              <a:rPr lang="en-GB" altLang="en-US" sz="2800"/>
              <a:t>Airbnb</a:t>
            </a:r>
          </a:p>
          <a:p>
            <a:pPr algn="r"/>
            <a:r>
              <a:rPr lang="en-GB" altLang="en-US" sz="2800"/>
              <a:t>Horses</a:t>
            </a:r>
          </a:p>
          <a:p>
            <a:r>
              <a:rPr lang="en-GB" altLang="en-US" sz="2800"/>
              <a:t>Motorbike</a:t>
            </a:r>
          </a:p>
        </p:txBody>
      </p:sp>
      <p:sp>
        <p:nvSpPr>
          <p:cNvPr id="63493" name="TextBox 3">
            <a:extLst>
              <a:ext uri="{FF2B5EF4-FFF2-40B4-BE49-F238E27FC236}">
                <a16:creationId xmlns:a16="http://schemas.microsoft.com/office/drawing/2014/main" id="{ABEB9497-D25D-CBC2-62DD-487269EE1C0A}"/>
              </a:ext>
            </a:extLst>
          </p:cNvPr>
          <p:cNvSpPr txBox="1">
            <a:spLocks noChangeArrowheads="1"/>
          </p:cNvSpPr>
          <p:nvPr/>
        </p:nvSpPr>
        <p:spPr bwMode="auto">
          <a:xfrm>
            <a:off x="10068910" y="5192521"/>
            <a:ext cx="1961633"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r>
              <a:rPr lang="en-GB" altLang="en-US" sz="1200" i="1" dirty="0" err="1"/>
              <a:t>Fotograf</a:t>
            </a:r>
            <a:r>
              <a:rPr lang="en-GB" altLang="en-US" sz="1200" i="1" dirty="0"/>
              <a:t> Jylland (2019)</a:t>
            </a:r>
          </a:p>
        </p:txBody>
      </p:sp>
      <p:pic>
        <p:nvPicPr>
          <p:cNvPr id="4" name="Content Placeholder 3">
            <a:extLst>
              <a:ext uri="{FF2B5EF4-FFF2-40B4-BE49-F238E27FC236}">
                <a16:creationId xmlns:a16="http://schemas.microsoft.com/office/drawing/2014/main" id="{EFC2197B-B57D-97EA-6732-E5789D8910A5}"/>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p:blipFill>
        <p:spPr>
          <a:xfrm>
            <a:off x="4701899" y="1065404"/>
            <a:ext cx="7328644" cy="412711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TextBox 1">
            <a:extLst>
              <a:ext uri="{FF2B5EF4-FFF2-40B4-BE49-F238E27FC236}">
                <a16:creationId xmlns:a16="http://schemas.microsoft.com/office/drawing/2014/main" id="{E1B15190-D905-FBB9-C4E6-A4A707FE62F9}"/>
              </a:ext>
            </a:extLst>
          </p:cNvPr>
          <p:cNvSpPr txBox="1"/>
          <p:nvPr/>
        </p:nvSpPr>
        <p:spPr>
          <a:xfrm>
            <a:off x="10549890" y="496711"/>
            <a:ext cx="491490" cy="383822"/>
          </a:xfrm>
          <a:prstGeom prst="rect">
            <a:avLst/>
          </a:prstGeom>
          <a:noFill/>
        </p:spPr>
        <p:txBody>
          <a:bodyPr wrap="square" rtlCol="0">
            <a:spAutoFit/>
          </a:bodyPr>
          <a:lstStyle/>
          <a:p>
            <a:r>
              <a:rPr lang="en-GB" dirty="0"/>
              <a:t>25</a:t>
            </a:r>
          </a:p>
        </p:txBody>
      </p:sp>
    </p:spTree>
    <p:extLst>
      <p:ext uri="{BB962C8B-B14F-4D97-AF65-F5344CB8AC3E}">
        <p14:creationId xmlns:p14="http://schemas.microsoft.com/office/powerpoint/2010/main" val="840816512"/>
      </p:ext>
    </p:extLst>
  </p:cSld>
  <p:clrMapOvr>
    <a:masterClrMapping/>
  </p:clrMapOvr>
  <mc:AlternateContent xmlns:mc="http://schemas.openxmlformats.org/markup-compatibility/2006" xmlns:p14="http://schemas.microsoft.com/office/powerpoint/2010/main">
    <mc:Choice Requires="p14">
      <p:transition spd="slow" p14:dur="2000">
        <p:strips dir="ld"/>
      </p:transition>
    </mc:Choice>
    <mc:Fallback xmlns="">
      <p:transition spd="slow">
        <p:strips dir="ld"/>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0B3769-3ACE-A348-8723-D9761F7206A9}"/>
            </a:ext>
          </a:extLst>
        </p:cNvPr>
        <p:cNvGrpSpPr/>
        <p:nvPr/>
      </p:nvGrpSpPr>
      <p:grpSpPr>
        <a:xfrm>
          <a:off x="0" y="0"/>
          <a:ext cx="0" cy="0"/>
          <a:chOff x="0" y="0"/>
          <a:chExt cx="0" cy="0"/>
        </a:xfrm>
      </p:grpSpPr>
      <p:sp>
        <p:nvSpPr>
          <p:cNvPr id="63491" name="Title 4">
            <a:extLst>
              <a:ext uri="{FF2B5EF4-FFF2-40B4-BE49-F238E27FC236}">
                <a16:creationId xmlns:a16="http://schemas.microsoft.com/office/drawing/2014/main" id="{61668817-E228-BE92-2A4C-C51B3346D963}"/>
              </a:ext>
            </a:extLst>
          </p:cNvPr>
          <p:cNvSpPr>
            <a:spLocks noGrp="1" noChangeArrowheads="1"/>
          </p:cNvSpPr>
          <p:nvPr>
            <p:ph type="title"/>
          </p:nvPr>
        </p:nvSpPr>
        <p:spPr>
          <a:xfrm>
            <a:off x="1154954" y="1124607"/>
            <a:ext cx="2793158" cy="1770993"/>
          </a:xfrm>
        </p:spPr>
        <p:txBody>
          <a:bodyPr/>
          <a:lstStyle/>
          <a:p>
            <a:r>
              <a:rPr lang="en-GB" altLang="en-US" dirty="0"/>
              <a:t>…to transformation</a:t>
            </a:r>
            <a:br>
              <a:rPr lang="en-GB" altLang="en-US" dirty="0"/>
            </a:br>
            <a:endParaRPr lang="en-GB" altLang="en-US" dirty="0"/>
          </a:p>
        </p:txBody>
      </p:sp>
      <p:pic>
        <p:nvPicPr>
          <p:cNvPr id="4" name="Content Placeholder 3">
            <a:extLst>
              <a:ext uri="{FF2B5EF4-FFF2-40B4-BE49-F238E27FC236}">
                <a16:creationId xmlns:a16="http://schemas.microsoft.com/office/drawing/2014/main" id="{74A65E4D-B2C2-0ED0-6997-BCDEAD8C6EEF}"/>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p:blipFill>
        <p:spPr>
          <a:xfrm>
            <a:off x="4432217" y="1198269"/>
            <a:ext cx="7623344" cy="4288131"/>
          </a:xfrm>
          <a:prstGeom prst="rect">
            <a:avLst/>
          </a:prstGeom>
          <a:ln>
            <a:noFill/>
          </a:ln>
          <a:effectLst>
            <a:outerShdw blurRad="292100" dist="139700" dir="2700000" algn="tl" rotWithShape="0">
              <a:srgbClr val="333333">
                <a:alpha val="65000"/>
              </a:srgbClr>
            </a:outerShdw>
          </a:effectLst>
        </p:spPr>
      </p:pic>
      <p:sp>
        <p:nvSpPr>
          <p:cNvPr id="63492" name="Text Placeholder 2">
            <a:extLst>
              <a:ext uri="{FF2B5EF4-FFF2-40B4-BE49-F238E27FC236}">
                <a16:creationId xmlns:a16="http://schemas.microsoft.com/office/drawing/2014/main" id="{1166E574-ECF1-DB39-1B5E-FA30B9DA8C70}"/>
              </a:ext>
            </a:extLst>
          </p:cNvPr>
          <p:cNvSpPr>
            <a:spLocks noGrp="1" noChangeArrowheads="1"/>
          </p:cNvSpPr>
          <p:nvPr>
            <p:ph type="body" sz="half" idx="2"/>
          </p:nvPr>
        </p:nvSpPr>
        <p:spPr/>
        <p:txBody>
          <a:bodyPr/>
          <a:lstStyle/>
          <a:p>
            <a:r>
              <a:rPr lang="en-GB" altLang="en-US" sz="2800" dirty="0"/>
              <a:t>Campsite</a:t>
            </a:r>
          </a:p>
          <a:p>
            <a:pPr algn="r"/>
            <a:r>
              <a:rPr lang="en-GB" altLang="en-US" sz="2800" dirty="0"/>
              <a:t>Violin</a:t>
            </a:r>
          </a:p>
          <a:p>
            <a:r>
              <a:rPr lang="en-GB" altLang="en-US" sz="2800" dirty="0"/>
              <a:t>Airbnb</a:t>
            </a:r>
          </a:p>
          <a:p>
            <a:pPr algn="r"/>
            <a:r>
              <a:rPr lang="en-GB" altLang="en-US" sz="2800" dirty="0"/>
              <a:t>Horses</a:t>
            </a:r>
          </a:p>
          <a:p>
            <a:r>
              <a:rPr lang="en-GB" altLang="en-US" sz="2800" dirty="0"/>
              <a:t>Motorbike</a:t>
            </a:r>
          </a:p>
        </p:txBody>
      </p:sp>
      <p:sp>
        <p:nvSpPr>
          <p:cNvPr id="63493" name="TextBox 3">
            <a:extLst>
              <a:ext uri="{FF2B5EF4-FFF2-40B4-BE49-F238E27FC236}">
                <a16:creationId xmlns:a16="http://schemas.microsoft.com/office/drawing/2014/main" id="{636A374C-A6D9-85F3-EC85-27F634D525AA}"/>
              </a:ext>
            </a:extLst>
          </p:cNvPr>
          <p:cNvSpPr txBox="1">
            <a:spLocks noChangeArrowheads="1"/>
          </p:cNvSpPr>
          <p:nvPr/>
        </p:nvSpPr>
        <p:spPr bwMode="auto">
          <a:xfrm>
            <a:off x="8828323" y="5659731"/>
            <a:ext cx="3142593"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r>
              <a:rPr lang="en-GB" altLang="en-US" sz="1200" i="1" dirty="0"/>
              <a:t>Morning ride (personal collection, 2022)</a:t>
            </a:r>
          </a:p>
        </p:txBody>
      </p:sp>
      <p:sp>
        <p:nvSpPr>
          <p:cNvPr id="2" name="TextBox 1">
            <a:extLst>
              <a:ext uri="{FF2B5EF4-FFF2-40B4-BE49-F238E27FC236}">
                <a16:creationId xmlns:a16="http://schemas.microsoft.com/office/drawing/2014/main" id="{70DA9E2F-4857-CA40-F28E-ADD218E6A8E3}"/>
              </a:ext>
            </a:extLst>
          </p:cNvPr>
          <p:cNvSpPr txBox="1"/>
          <p:nvPr/>
        </p:nvSpPr>
        <p:spPr>
          <a:xfrm>
            <a:off x="10543822" y="666044"/>
            <a:ext cx="496711" cy="369332"/>
          </a:xfrm>
          <a:prstGeom prst="rect">
            <a:avLst/>
          </a:prstGeom>
          <a:noFill/>
        </p:spPr>
        <p:txBody>
          <a:bodyPr wrap="square" rtlCol="0">
            <a:spAutoFit/>
          </a:bodyPr>
          <a:lstStyle/>
          <a:p>
            <a:r>
              <a:rPr lang="en-GB" dirty="0"/>
              <a:t>26</a:t>
            </a:r>
          </a:p>
        </p:txBody>
      </p:sp>
    </p:spTree>
    <p:extLst>
      <p:ext uri="{BB962C8B-B14F-4D97-AF65-F5344CB8AC3E}">
        <p14:creationId xmlns:p14="http://schemas.microsoft.com/office/powerpoint/2010/main" val="1074021642"/>
      </p:ext>
    </p:extLst>
  </p:cSld>
  <p:clrMapOvr>
    <a:masterClrMapping/>
  </p:clrMapOvr>
  <mc:AlternateContent xmlns:mc="http://schemas.openxmlformats.org/markup-compatibility/2006" xmlns:p14="http://schemas.microsoft.com/office/powerpoint/2010/main">
    <mc:Choice Requires="p14">
      <p:transition spd="slow" p14:dur="2000">
        <p:dissolve/>
      </p:transition>
    </mc:Choice>
    <mc:Fallback xmlns="">
      <p:transition spd="slow">
        <p:dissolv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a:extLst>
              <a:ext uri="{FF2B5EF4-FFF2-40B4-BE49-F238E27FC236}">
                <a16:creationId xmlns:a16="http://schemas.microsoft.com/office/drawing/2014/main" id="{15304C88-E24E-7EB3-B2D5-251A74C84101}"/>
              </a:ext>
            </a:extLst>
          </p:cNvPr>
          <p:cNvSpPr>
            <a:spLocks noGrp="1" noChangeArrowheads="1"/>
          </p:cNvSpPr>
          <p:nvPr>
            <p:ph type="title"/>
          </p:nvPr>
        </p:nvSpPr>
        <p:spPr/>
        <p:txBody>
          <a:bodyPr/>
          <a:lstStyle/>
          <a:p>
            <a:r>
              <a:rPr lang="en-GB" altLang="en-US" dirty="0"/>
              <a:t>Conclusion</a:t>
            </a:r>
          </a:p>
        </p:txBody>
      </p:sp>
      <p:pic>
        <p:nvPicPr>
          <p:cNvPr id="59395" name="Content Placeholder 5">
            <a:extLst>
              <a:ext uri="{FF2B5EF4-FFF2-40B4-BE49-F238E27FC236}">
                <a16:creationId xmlns:a16="http://schemas.microsoft.com/office/drawing/2014/main" id="{69AA768B-0C9A-03AF-EF63-7B5348C3E5D5}"/>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p:blipFill>
        <p:spPr>
          <a:xfrm>
            <a:off x="1440843" y="2432284"/>
            <a:ext cx="3844925" cy="3252788"/>
          </a:xfrm>
        </p:spPr>
      </p:pic>
      <p:sp>
        <p:nvSpPr>
          <p:cNvPr id="4" name="Content Placeholder 3">
            <a:extLst>
              <a:ext uri="{FF2B5EF4-FFF2-40B4-BE49-F238E27FC236}">
                <a16:creationId xmlns:a16="http://schemas.microsoft.com/office/drawing/2014/main" id="{52D8D667-17FD-2A1D-EBB3-6513BEABE920}"/>
              </a:ext>
            </a:extLst>
          </p:cNvPr>
          <p:cNvSpPr>
            <a:spLocks noGrp="1"/>
          </p:cNvSpPr>
          <p:nvPr>
            <p:ph sz="half" idx="2"/>
          </p:nvPr>
        </p:nvSpPr>
        <p:spPr>
          <a:xfrm>
            <a:off x="6208713" y="2603500"/>
            <a:ext cx="4824412" cy="3378200"/>
          </a:xfrm>
        </p:spPr>
        <p:txBody>
          <a:bodyPr/>
          <a:lstStyle/>
          <a:p>
            <a:pPr>
              <a:defRPr/>
            </a:pPr>
            <a:endParaRPr lang="en-GB" dirty="0"/>
          </a:p>
          <a:p>
            <a:pPr>
              <a:defRPr/>
            </a:pPr>
            <a:endParaRPr lang="en-GB" dirty="0"/>
          </a:p>
          <a:p>
            <a:pPr>
              <a:defRPr/>
            </a:pPr>
            <a:r>
              <a:rPr lang="en-GB" b="1" dirty="0"/>
              <a:t>Experience</a:t>
            </a:r>
            <a:r>
              <a:rPr lang="en-GB" dirty="0"/>
              <a:t>: emotional pain of unrequited love</a:t>
            </a:r>
          </a:p>
          <a:p>
            <a:pPr>
              <a:defRPr/>
            </a:pPr>
            <a:r>
              <a:rPr lang="en-GB" b="1" dirty="0"/>
              <a:t>Reflection</a:t>
            </a:r>
            <a:r>
              <a:rPr lang="en-GB" dirty="0"/>
              <a:t>: becoming more self-aware</a:t>
            </a:r>
          </a:p>
          <a:p>
            <a:pPr>
              <a:defRPr/>
            </a:pPr>
            <a:r>
              <a:rPr lang="en-GB" b="1" dirty="0"/>
              <a:t>Action</a:t>
            </a:r>
            <a:r>
              <a:rPr lang="en-GB" dirty="0"/>
              <a:t>: assume more responsibility and change my situation</a:t>
            </a:r>
          </a:p>
          <a:p>
            <a:pPr marL="0" indent="0">
              <a:buFont typeface="Wingdings 3" panose="05040102010807070707" pitchFamily="18" charset="2"/>
              <a:buNone/>
              <a:defRPr/>
            </a:pPr>
            <a:endParaRPr lang="en-GB" dirty="0"/>
          </a:p>
        </p:txBody>
      </p:sp>
      <p:sp>
        <p:nvSpPr>
          <p:cNvPr id="2" name="TextBox 1">
            <a:extLst>
              <a:ext uri="{FF2B5EF4-FFF2-40B4-BE49-F238E27FC236}">
                <a16:creationId xmlns:a16="http://schemas.microsoft.com/office/drawing/2014/main" id="{FE5CEB8D-18A0-1F35-09CD-3CD467557503}"/>
              </a:ext>
            </a:extLst>
          </p:cNvPr>
          <p:cNvSpPr txBox="1"/>
          <p:nvPr/>
        </p:nvSpPr>
        <p:spPr>
          <a:xfrm>
            <a:off x="3986003" y="5910262"/>
            <a:ext cx="1541721" cy="553998"/>
          </a:xfrm>
          <a:prstGeom prst="rect">
            <a:avLst/>
          </a:prstGeom>
          <a:noFill/>
        </p:spPr>
        <p:txBody>
          <a:bodyPr wrap="square" rtlCol="0">
            <a:spAutoFit/>
          </a:bodyPr>
          <a:lstStyle/>
          <a:p>
            <a:r>
              <a:rPr lang="en-GB" sz="1200" dirty="0">
                <a:solidFill>
                  <a:schemeClr val="tx1"/>
                </a:solidFill>
              </a:rPr>
              <a:t>Jasper (2013) </a:t>
            </a:r>
          </a:p>
          <a:p>
            <a:endParaRPr lang="en-GB" dirty="0"/>
          </a:p>
        </p:txBody>
      </p:sp>
      <p:sp>
        <p:nvSpPr>
          <p:cNvPr id="3" name="Arrow: Curved Down 2">
            <a:extLst>
              <a:ext uri="{FF2B5EF4-FFF2-40B4-BE49-F238E27FC236}">
                <a16:creationId xmlns:a16="http://schemas.microsoft.com/office/drawing/2014/main" id="{DA34B3F0-9B05-64B0-BDD2-A6EA91A9DFEC}"/>
              </a:ext>
            </a:extLst>
          </p:cNvPr>
          <p:cNvSpPr/>
          <p:nvPr/>
        </p:nvSpPr>
        <p:spPr>
          <a:xfrm>
            <a:off x="3016465" y="3716479"/>
            <a:ext cx="693683" cy="396358"/>
          </a:xfrm>
          <a:prstGeom prst="curved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5" name="Arrow: Curved Down 4">
            <a:extLst>
              <a:ext uri="{FF2B5EF4-FFF2-40B4-BE49-F238E27FC236}">
                <a16:creationId xmlns:a16="http://schemas.microsoft.com/office/drawing/2014/main" id="{7A10EA5E-ACBD-EBA8-3551-A3807E79A939}"/>
              </a:ext>
            </a:extLst>
          </p:cNvPr>
          <p:cNvSpPr/>
          <p:nvPr/>
        </p:nvSpPr>
        <p:spPr>
          <a:xfrm rot="10800000">
            <a:off x="2966557" y="4175007"/>
            <a:ext cx="693683" cy="396358"/>
          </a:xfrm>
          <a:prstGeom prst="curved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6" name="TextBox 5">
            <a:extLst>
              <a:ext uri="{FF2B5EF4-FFF2-40B4-BE49-F238E27FC236}">
                <a16:creationId xmlns:a16="http://schemas.microsoft.com/office/drawing/2014/main" id="{B692290F-43CD-3494-4493-08559FDE6D6D}"/>
              </a:ext>
            </a:extLst>
          </p:cNvPr>
          <p:cNvSpPr txBox="1"/>
          <p:nvPr/>
        </p:nvSpPr>
        <p:spPr>
          <a:xfrm>
            <a:off x="2160809" y="5760135"/>
            <a:ext cx="2596055" cy="461665"/>
          </a:xfrm>
          <a:prstGeom prst="rect">
            <a:avLst/>
          </a:prstGeom>
          <a:noFill/>
        </p:spPr>
        <p:txBody>
          <a:bodyPr wrap="square" rtlCol="0">
            <a:spAutoFit/>
          </a:bodyPr>
          <a:lstStyle/>
          <a:p>
            <a:r>
              <a:rPr lang="en-GB" altLang="en-US" sz="2400" b="1" dirty="0">
                <a:solidFill>
                  <a:schemeClr val="tx2"/>
                </a:solidFill>
              </a:rPr>
              <a:t>ERA model</a:t>
            </a:r>
            <a:endParaRPr lang="en-GB" sz="2400" b="1" dirty="0">
              <a:solidFill>
                <a:schemeClr val="tx2"/>
              </a:solidFill>
            </a:endParaRPr>
          </a:p>
        </p:txBody>
      </p:sp>
      <p:sp>
        <p:nvSpPr>
          <p:cNvPr id="7" name="TextBox 6">
            <a:extLst>
              <a:ext uri="{FF2B5EF4-FFF2-40B4-BE49-F238E27FC236}">
                <a16:creationId xmlns:a16="http://schemas.microsoft.com/office/drawing/2014/main" id="{34B07946-B83C-45A9-F1F8-835FFC66D301}"/>
              </a:ext>
            </a:extLst>
          </p:cNvPr>
          <p:cNvSpPr txBox="1"/>
          <p:nvPr/>
        </p:nvSpPr>
        <p:spPr>
          <a:xfrm>
            <a:off x="10521244" y="587022"/>
            <a:ext cx="511881" cy="369332"/>
          </a:xfrm>
          <a:prstGeom prst="rect">
            <a:avLst/>
          </a:prstGeom>
          <a:noFill/>
        </p:spPr>
        <p:txBody>
          <a:bodyPr wrap="square" rtlCol="0">
            <a:spAutoFit/>
          </a:bodyPr>
          <a:lstStyle/>
          <a:p>
            <a:r>
              <a:rPr lang="en-GB" dirty="0"/>
              <a:t>27</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a:extLst>
              <a:ext uri="{FF2B5EF4-FFF2-40B4-BE49-F238E27FC236}">
                <a16:creationId xmlns:a16="http://schemas.microsoft.com/office/drawing/2014/main" id="{0546A4C2-0619-94CF-5AA6-34C678E95167}"/>
              </a:ext>
            </a:extLst>
          </p:cNvPr>
          <p:cNvSpPr>
            <a:spLocks noGrp="1" noChangeArrowheads="1"/>
          </p:cNvSpPr>
          <p:nvPr>
            <p:ph type="title"/>
          </p:nvPr>
        </p:nvSpPr>
        <p:spPr/>
        <p:txBody>
          <a:bodyPr/>
          <a:lstStyle/>
          <a:p>
            <a:r>
              <a:rPr lang="en-GB" altLang="en-US"/>
              <a:t>Shortcomings of the model</a:t>
            </a:r>
          </a:p>
        </p:txBody>
      </p:sp>
      <p:sp>
        <p:nvSpPr>
          <p:cNvPr id="61443" name="Content Placeholder 2">
            <a:extLst>
              <a:ext uri="{FF2B5EF4-FFF2-40B4-BE49-F238E27FC236}">
                <a16:creationId xmlns:a16="http://schemas.microsoft.com/office/drawing/2014/main" id="{4A4B8271-1255-6640-0098-7426ECAE298A}"/>
              </a:ext>
            </a:extLst>
          </p:cNvPr>
          <p:cNvSpPr>
            <a:spLocks noGrp="1" noChangeArrowheads="1"/>
          </p:cNvSpPr>
          <p:nvPr>
            <p:ph sz="half" idx="1"/>
          </p:nvPr>
        </p:nvSpPr>
        <p:spPr/>
        <p:txBody>
          <a:bodyPr/>
          <a:lstStyle/>
          <a:p>
            <a:endParaRPr lang="en-GB" altLang="en-US" dirty="0"/>
          </a:p>
          <a:p>
            <a:endParaRPr lang="en-GB" altLang="en-US" dirty="0"/>
          </a:p>
          <a:p>
            <a:r>
              <a:rPr lang="en-GB" altLang="en-US" dirty="0"/>
              <a:t>Other mirrors? </a:t>
            </a:r>
          </a:p>
          <a:p>
            <a:r>
              <a:rPr lang="en-GB" altLang="en-US" dirty="0"/>
              <a:t>Mirror cannot reveal what is not there. To notice what is missing, we have to pay especially careful attention.</a:t>
            </a:r>
          </a:p>
          <a:p>
            <a:r>
              <a:rPr lang="en-GB" altLang="en-US" dirty="0"/>
              <a:t>Use the models as an example but not a recipe</a:t>
            </a:r>
          </a:p>
          <a:p>
            <a:endParaRPr lang="en-GB" altLang="en-US" dirty="0"/>
          </a:p>
        </p:txBody>
      </p:sp>
      <p:pic>
        <p:nvPicPr>
          <p:cNvPr id="4" name="Content Placeholder 3">
            <a:extLst>
              <a:ext uri="{FF2B5EF4-FFF2-40B4-BE49-F238E27FC236}">
                <a16:creationId xmlns:a16="http://schemas.microsoft.com/office/drawing/2014/main" id="{993BE172-C79B-6F99-D52C-BF273B4E8C5E}"/>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591646" y="1105787"/>
            <a:ext cx="3614558" cy="542183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5" name="TextBox 4">
            <a:extLst>
              <a:ext uri="{FF2B5EF4-FFF2-40B4-BE49-F238E27FC236}">
                <a16:creationId xmlns:a16="http://schemas.microsoft.com/office/drawing/2014/main" id="{C1A6365C-67A9-DC0D-1223-52A8B67E58E2}"/>
              </a:ext>
            </a:extLst>
          </p:cNvPr>
          <p:cNvSpPr txBox="1"/>
          <p:nvPr/>
        </p:nvSpPr>
        <p:spPr>
          <a:xfrm>
            <a:off x="9917112" y="6527626"/>
            <a:ext cx="1289092" cy="276999"/>
          </a:xfrm>
          <a:prstGeom prst="rect">
            <a:avLst/>
          </a:prstGeom>
          <a:noFill/>
        </p:spPr>
        <p:txBody>
          <a:bodyPr wrap="square" rtlCol="0">
            <a:spAutoFit/>
          </a:bodyPr>
          <a:lstStyle/>
          <a:p>
            <a:r>
              <a:rPr lang="en-GB" sz="1200" dirty="0" err="1"/>
              <a:t>Kağan</a:t>
            </a:r>
            <a:r>
              <a:rPr lang="en-GB" sz="1200" dirty="0"/>
              <a:t> (2024)</a:t>
            </a:r>
          </a:p>
        </p:txBody>
      </p:sp>
      <p:sp>
        <p:nvSpPr>
          <p:cNvPr id="2" name="TextBox 1">
            <a:extLst>
              <a:ext uri="{FF2B5EF4-FFF2-40B4-BE49-F238E27FC236}">
                <a16:creationId xmlns:a16="http://schemas.microsoft.com/office/drawing/2014/main" id="{4E38479A-DC68-3A1F-50BB-13B22FCEF83D}"/>
              </a:ext>
            </a:extLst>
          </p:cNvPr>
          <p:cNvSpPr txBox="1"/>
          <p:nvPr/>
        </p:nvSpPr>
        <p:spPr>
          <a:xfrm>
            <a:off x="10498667" y="530578"/>
            <a:ext cx="537633" cy="369332"/>
          </a:xfrm>
          <a:prstGeom prst="rect">
            <a:avLst/>
          </a:prstGeom>
          <a:noFill/>
        </p:spPr>
        <p:txBody>
          <a:bodyPr wrap="square" rtlCol="0">
            <a:spAutoFit/>
          </a:bodyPr>
          <a:lstStyle/>
          <a:p>
            <a:r>
              <a:rPr lang="en-GB" dirty="0"/>
              <a:t>28</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FC59661-1483-A7E1-13EA-B3FE8A113BDC}"/>
              </a:ext>
            </a:extLst>
          </p:cNvPr>
          <p:cNvSpPr txBox="1"/>
          <p:nvPr/>
        </p:nvSpPr>
        <p:spPr>
          <a:xfrm>
            <a:off x="666044" y="553156"/>
            <a:ext cx="9731023" cy="5851730"/>
          </a:xfrm>
          <a:prstGeom prst="rect">
            <a:avLst/>
          </a:prstGeom>
          <a:noFill/>
        </p:spPr>
        <p:txBody>
          <a:bodyPr wrap="square" rtlCol="0">
            <a:spAutoFit/>
          </a:bodyPr>
          <a:lstStyle/>
          <a:p>
            <a:pPr algn="ctr">
              <a:lnSpc>
                <a:spcPct val="107000"/>
              </a:lnSpc>
              <a:spcAft>
                <a:spcPts val="800"/>
              </a:spcAft>
            </a:pPr>
            <a:r>
              <a:rPr lang="en-GB" sz="1600" b="1" u="sng" dirty="0">
                <a:effectLst/>
                <a:latin typeface="Aptos" panose="020B0004020202020204" pitchFamily="34" charset="0"/>
                <a:ea typeface="Aptos" panose="020B0004020202020204" pitchFamily="34" charset="0"/>
                <a:cs typeface="Times New Roman" panose="02020603050405020304" pitchFamily="18" charset="0"/>
              </a:rPr>
              <a:t>References</a:t>
            </a:r>
          </a:p>
          <a:p>
            <a:pPr>
              <a:lnSpc>
                <a:spcPct val="107000"/>
              </a:lnSpc>
              <a:spcAft>
                <a:spcPts val="800"/>
              </a:spcAft>
            </a:pPr>
            <a:r>
              <a:rPr lang="en-GB" sz="16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07000"/>
              </a:lnSpc>
              <a:spcAft>
                <a:spcPts val="800"/>
              </a:spcAft>
            </a:pPr>
            <a:r>
              <a:rPr lang="en-GB" sz="1600" dirty="0" err="1">
                <a:effectLst/>
                <a:latin typeface="Aptos" panose="020B0004020202020204" pitchFamily="34" charset="0"/>
                <a:ea typeface="Aptos" panose="020B0004020202020204" pitchFamily="34" charset="0"/>
                <a:cs typeface="Times New Roman" panose="02020603050405020304" pitchFamily="18" charset="0"/>
              </a:rPr>
              <a:t>AnnaER</a:t>
            </a:r>
            <a:r>
              <a:rPr lang="en-GB" sz="1600" dirty="0">
                <a:effectLst/>
                <a:latin typeface="Aptos" panose="020B0004020202020204" pitchFamily="34" charset="0"/>
                <a:ea typeface="Aptos" panose="020B0004020202020204" pitchFamily="34" charset="0"/>
                <a:cs typeface="Times New Roman" panose="02020603050405020304" pitchFamily="18" charset="0"/>
              </a:rPr>
              <a:t> (2013) Available at: </a:t>
            </a:r>
            <a:r>
              <a:rPr lang="en-GB" sz="16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https://pixabay.com/photos/animal-donkey-head-eyes-ears-197161/</a:t>
            </a:r>
            <a:r>
              <a:rPr lang="en-GB" sz="1600" dirty="0">
                <a:effectLst/>
                <a:latin typeface="Aptos" panose="020B0004020202020204" pitchFamily="34" charset="0"/>
                <a:ea typeface="Aptos" panose="020B0004020202020204" pitchFamily="34" charset="0"/>
                <a:cs typeface="Times New Roman" panose="02020603050405020304" pitchFamily="18" charset="0"/>
              </a:rPr>
              <a:t> (Accessed: 07 November 2024).</a:t>
            </a:r>
          </a:p>
          <a:p>
            <a:pPr>
              <a:lnSpc>
                <a:spcPct val="107000"/>
              </a:lnSpc>
              <a:spcAft>
                <a:spcPts val="800"/>
              </a:spcAft>
            </a:pPr>
            <a:r>
              <a:rPr lang="en-GB" sz="16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Antranias</a:t>
            </a:r>
            <a:r>
              <a:rPr lang="en-GB" sz="1600" dirty="0">
                <a:effectLst/>
                <a:latin typeface="Aptos" panose="020B0004020202020204" pitchFamily="34" charset="0"/>
                <a:ea typeface="Aptos" panose="020B0004020202020204" pitchFamily="34" charset="0"/>
                <a:cs typeface="Times New Roman" panose="02020603050405020304" pitchFamily="18" charset="0"/>
              </a:rPr>
              <a:t> (2019) Available at: </a:t>
            </a:r>
            <a:r>
              <a:rPr lang="en-GB" sz="16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https://pixabay.com/es/photos/puerta-port%C3%B3n-puerta-de-madera-4600501/</a:t>
            </a:r>
            <a:r>
              <a:rPr lang="en-GB" sz="1600" dirty="0">
                <a:effectLst/>
                <a:latin typeface="Aptos" panose="020B0004020202020204" pitchFamily="34" charset="0"/>
                <a:ea typeface="Aptos" panose="020B0004020202020204" pitchFamily="34" charset="0"/>
                <a:cs typeface="Times New Roman" panose="02020603050405020304" pitchFamily="18" charset="0"/>
              </a:rPr>
              <a:t>  (Accessed 07 November 2024).</a:t>
            </a:r>
          </a:p>
          <a:p>
            <a:pPr>
              <a:lnSpc>
                <a:spcPct val="107000"/>
              </a:lnSpc>
              <a:spcAft>
                <a:spcPts val="800"/>
              </a:spcAft>
            </a:pPr>
            <a:r>
              <a:rPr lang="en-GB" sz="1600" dirty="0" err="1">
                <a:effectLst/>
                <a:latin typeface="Aptos" panose="020B0004020202020204" pitchFamily="34" charset="0"/>
                <a:ea typeface="Aptos" panose="020B0004020202020204" pitchFamily="34" charset="0"/>
                <a:cs typeface="Times New Roman" panose="02020603050405020304" pitchFamily="18" charset="0"/>
              </a:rPr>
              <a:t>Bager</a:t>
            </a:r>
            <a:r>
              <a:rPr lang="en-GB" sz="1600" dirty="0">
                <a:effectLst/>
                <a:latin typeface="Aptos" panose="020B0004020202020204" pitchFamily="34" charset="0"/>
                <a:ea typeface="Aptos" panose="020B0004020202020204" pitchFamily="34" charset="0"/>
                <a:cs typeface="Times New Roman" panose="02020603050405020304" pitchFamily="18" charset="0"/>
              </a:rPr>
              <a:t>-Charleson, S. (2020) Reflective practice and personal development in counselling and psychotherapy. 2nd </a:t>
            </a:r>
            <a:r>
              <a:rPr lang="en-GB" sz="1600" dirty="0" err="1">
                <a:effectLst/>
                <a:latin typeface="Aptos" panose="020B0004020202020204" pitchFamily="34" charset="0"/>
                <a:ea typeface="Aptos" panose="020B0004020202020204" pitchFamily="34" charset="0"/>
                <a:cs typeface="Times New Roman" panose="02020603050405020304" pitchFamily="18" charset="0"/>
              </a:rPr>
              <a:t>edn</a:t>
            </a:r>
            <a:r>
              <a:rPr lang="en-GB" sz="1600" dirty="0">
                <a:effectLst/>
                <a:latin typeface="Aptos" panose="020B0004020202020204" pitchFamily="34" charset="0"/>
                <a:ea typeface="Aptos" panose="020B0004020202020204" pitchFamily="34" charset="0"/>
                <a:cs typeface="Times New Roman" panose="02020603050405020304" pitchFamily="18" charset="0"/>
              </a:rPr>
              <a:t>. London: Sage Publications.</a:t>
            </a:r>
          </a:p>
          <a:p>
            <a:pPr>
              <a:lnSpc>
                <a:spcPct val="107000"/>
              </a:lnSpc>
              <a:spcAft>
                <a:spcPts val="800"/>
              </a:spcAft>
            </a:pPr>
            <a:r>
              <a:rPr lang="en-GB" sz="1600" dirty="0" err="1">
                <a:effectLst/>
                <a:latin typeface="Aptos" panose="020B0004020202020204" pitchFamily="34" charset="0"/>
                <a:ea typeface="Aptos" panose="020B0004020202020204" pitchFamily="34" charset="0"/>
                <a:cs typeface="Times New Roman" panose="02020603050405020304" pitchFamily="18" charset="0"/>
              </a:rPr>
              <a:t>Bager</a:t>
            </a:r>
            <a:r>
              <a:rPr lang="en-GB" sz="1600" dirty="0">
                <a:effectLst/>
                <a:latin typeface="Aptos" panose="020B0004020202020204" pitchFamily="34" charset="0"/>
                <a:ea typeface="Aptos" panose="020B0004020202020204" pitchFamily="34" charset="0"/>
                <a:cs typeface="Times New Roman" panose="02020603050405020304" pitchFamily="18" charset="0"/>
              </a:rPr>
              <a:t>-Charleson, S. (2010) Reflective practice in counselling and psychotherapy. Exeter: Learning Matters.</a:t>
            </a:r>
          </a:p>
          <a:p>
            <a:pPr>
              <a:lnSpc>
                <a:spcPct val="107000"/>
              </a:lnSpc>
              <a:spcAft>
                <a:spcPts val="800"/>
              </a:spcAft>
            </a:pPr>
            <a:r>
              <a:rPr lang="en-GB" sz="1600" dirty="0" err="1">
                <a:effectLst/>
                <a:latin typeface="Aptos" panose="020B0004020202020204" pitchFamily="34" charset="0"/>
                <a:ea typeface="Aptos" panose="020B0004020202020204" pitchFamily="34" charset="0"/>
                <a:cs typeface="Times New Roman" panose="02020603050405020304" pitchFamily="18" charset="0"/>
              </a:rPr>
              <a:t>Bassott</a:t>
            </a:r>
            <a:r>
              <a:rPr lang="en-GB" sz="1600" dirty="0">
                <a:effectLst/>
                <a:latin typeface="Aptos" panose="020B0004020202020204" pitchFamily="34" charset="0"/>
                <a:ea typeface="Aptos" panose="020B0004020202020204" pitchFamily="34" charset="0"/>
                <a:cs typeface="Times New Roman" panose="02020603050405020304" pitchFamily="18" charset="0"/>
              </a:rPr>
              <a:t>, B. (2020) The Reflective Journal. London: Red Globe Press.</a:t>
            </a:r>
          </a:p>
          <a:p>
            <a:pPr>
              <a:lnSpc>
                <a:spcPct val="107000"/>
              </a:lnSpc>
              <a:spcAft>
                <a:spcPts val="800"/>
              </a:spcAft>
            </a:pPr>
            <a:r>
              <a:rPr lang="en-GB" sz="1600" dirty="0" err="1">
                <a:effectLst/>
                <a:latin typeface="Aptos" panose="020B0004020202020204" pitchFamily="34" charset="0"/>
                <a:ea typeface="Aptos" panose="020B0004020202020204" pitchFamily="34" charset="0"/>
                <a:cs typeface="Times New Roman" panose="02020603050405020304" pitchFamily="18" charset="0"/>
              </a:rPr>
              <a:t>Beyzanur</a:t>
            </a:r>
            <a:r>
              <a:rPr lang="en-GB" sz="1600" dirty="0">
                <a:effectLst/>
                <a:latin typeface="Aptos" panose="020B0004020202020204" pitchFamily="34" charset="0"/>
                <a:ea typeface="Aptos" panose="020B0004020202020204" pitchFamily="34" charset="0"/>
                <a:cs typeface="Times New Roman" panose="02020603050405020304" pitchFamily="18" charset="0"/>
              </a:rPr>
              <a:t>, K. (2024) Mirror reflection of face. Available at: </a:t>
            </a:r>
            <a:r>
              <a:rPr lang="en-GB" sz="16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https://www.pexels.com/photo/mirror-reflection-of-face-26078332/</a:t>
            </a:r>
            <a:r>
              <a:rPr lang="en-GB" sz="1600" dirty="0">
                <a:effectLst/>
                <a:latin typeface="Aptos" panose="020B0004020202020204" pitchFamily="34" charset="0"/>
                <a:ea typeface="Aptos" panose="020B0004020202020204" pitchFamily="34" charset="0"/>
                <a:cs typeface="Times New Roman" panose="02020603050405020304" pitchFamily="18" charset="0"/>
              </a:rPr>
              <a:t> (Accessed: 07 November 2024).</a:t>
            </a:r>
          </a:p>
          <a:p>
            <a:pPr>
              <a:lnSpc>
                <a:spcPct val="107000"/>
              </a:lnSpc>
              <a:spcAft>
                <a:spcPts val="800"/>
              </a:spcAft>
            </a:pPr>
            <a:r>
              <a:rPr lang="en-GB" sz="1600" dirty="0">
                <a:effectLst/>
                <a:latin typeface="Aptos" panose="020B0004020202020204" pitchFamily="34" charset="0"/>
                <a:ea typeface="Aptos" panose="020B0004020202020204" pitchFamily="34" charset="0"/>
                <a:cs typeface="Times New Roman" panose="02020603050405020304" pitchFamily="18" charset="0"/>
              </a:rPr>
              <a:t>Bolton, G. and </a:t>
            </a:r>
            <a:r>
              <a:rPr lang="en-GB" sz="1600" dirty="0" err="1">
                <a:effectLst/>
                <a:latin typeface="Aptos" panose="020B0004020202020204" pitchFamily="34" charset="0"/>
                <a:ea typeface="Aptos" panose="020B0004020202020204" pitchFamily="34" charset="0"/>
                <a:cs typeface="Times New Roman" panose="02020603050405020304" pitchFamily="18" charset="0"/>
              </a:rPr>
              <a:t>Delderfield</a:t>
            </a:r>
            <a:r>
              <a:rPr lang="en-GB" sz="1600" dirty="0">
                <a:effectLst/>
                <a:latin typeface="Aptos" panose="020B0004020202020204" pitchFamily="34" charset="0"/>
                <a:ea typeface="Aptos" panose="020B0004020202020204" pitchFamily="34" charset="0"/>
                <a:cs typeface="Times New Roman" panose="02020603050405020304" pitchFamily="18" charset="0"/>
              </a:rPr>
              <a:t>, R. (2018) Reflective practice: writing and professional development. London: Sage Publications.</a:t>
            </a:r>
          </a:p>
          <a:p>
            <a:pPr>
              <a:lnSpc>
                <a:spcPct val="107000"/>
              </a:lnSpc>
              <a:spcAft>
                <a:spcPts val="800"/>
              </a:spcAft>
            </a:pPr>
            <a:r>
              <a:rPr lang="en-GB" sz="1600" dirty="0">
                <a:effectLst/>
                <a:latin typeface="Aptos" panose="020B0004020202020204" pitchFamily="34" charset="0"/>
                <a:ea typeface="Aptos" panose="020B0004020202020204" pitchFamily="34" charset="0"/>
                <a:cs typeface="Times New Roman" panose="02020603050405020304" pitchFamily="18" charset="0"/>
              </a:rPr>
              <a:t>Brookfield, S. (1998) ‘Critically reflective practice’. </a:t>
            </a:r>
            <a:r>
              <a:rPr lang="en-GB" sz="1600" i="1" dirty="0">
                <a:effectLst/>
                <a:latin typeface="Aptos" panose="020B0004020202020204" pitchFamily="34" charset="0"/>
                <a:ea typeface="Aptos" panose="020B0004020202020204" pitchFamily="34" charset="0"/>
                <a:cs typeface="Times New Roman" panose="02020603050405020304" pitchFamily="18" charset="0"/>
              </a:rPr>
              <a:t>The Journal of Continuing Education in the Health Professions,</a:t>
            </a:r>
            <a:r>
              <a:rPr lang="en-GB" sz="1600" dirty="0">
                <a:effectLst/>
                <a:latin typeface="Aptos" panose="020B0004020202020204" pitchFamily="34" charset="0"/>
                <a:ea typeface="Aptos" panose="020B0004020202020204" pitchFamily="34" charset="0"/>
                <a:cs typeface="Times New Roman" panose="02020603050405020304" pitchFamily="18" charset="0"/>
              </a:rPr>
              <a:t> Volume 18, pp. 197–205.</a:t>
            </a:r>
          </a:p>
          <a:p>
            <a:pPr>
              <a:lnSpc>
                <a:spcPct val="107000"/>
              </a:lnSpc>
              <a:spcAft>
                <a:spcPts val="800"/>
              </a:spcAft>
            </a:pPr>
            <a:r>
              <a:rPr lang="en-GB" sz="1600" dirty="0">
                <a:effectLst/>
                <a:latin typeface="Aptos" panose="020B0004020202020204" pitchFamily="34" charset="0"/>
                <a:ea typeface="Aptos" panose="020B0004020202020204" pitchFamily="34" charset="0"/>
                <a:cs typeface="Times New Roman" panose="02020603050405020304" pitchFamily="18" charset="0"/>
              </a:rPr>
              <a:t>Brookfield, S. (2012) Teaching for critical thinking: tools and techniques to help students question their assumptions. 1</a:t>
            </a:r>
            <a:r>
              <a:rPr lang="en-GB" sz="1600" baseline="30000" dirty="0">
                <a:effectLst/>
                <a:latin typeface="Aptos" panose="020B0004020202020204" pitchFamily="34" charset="0"/>
                <a:ea typeface="Aptos" panose="020B0004020202020204" pitchFamily="34" charset="0"/>
                <a:cs typeface="Times New Roman" panose="02020603050405020304" pitchFamily="18" charset="0"/>
              </a:rPr>
              <a:t>st</a:t>
            </a:r>
            <a:r>
              <a:rPr lang="en-GB" sz="1600" dirty="0">
                <a:effectLst/>
                <a:latin typeface="Aptos" panose="020B0004020202020204" pitchFamily="34" charset="0"/>
                <a:ea typeface="Aptos" panose="020B0004020202020204" pitchFamily="34" charset="0"/>
                <a:cs typeface="Times New Roman" panose="02020603050405020304" pitchFamily="18" charset="0"/>
              </a:rPr>
              <a:t> </a:t>
            </a:r>
            <a:r>
              <a:rPr lang="en-GB" sz="1600" dirty="0" err="1">
                <a:effectLst/>
                <a:latin typeface="Aptos" panose="020B0004020202020204" pitchFamily="34" charset="0"/>
                <a:ea typeface="Aptos" panose="020B0004020202020204" pitchFamily="34" charset="0"/>
                <a:cs typeface="Times New Roman" panose="02020603050405020304" pitchFamily="18" charset="0"/>
              </a:rPr>
              <a:t>edn</a:t>
            </a:r>
            <a:r>
              <a:rPr lang="en-GB" sz="1600" dirty="0">
                <a:effectLst/>
                <a:latin typeface="Aptos" panose="020B0004020202020204" pitchFamily="34" charset="0"/>
                <a:ea typeface="Aptos" panose="020B0004020202020204" pitchFamily="34" charset="0"/>
                <a:cs typeface="Times New Roman" panose="02020603050405020304" pitchFamily="18" charset="0"/>
              </a:rPr>
              <a:t>. San Francisco, CA: Jossey-Bass.</a:t>
            </a:r>
          </a:p>
        </p:txBody>
      </p:sp>
    </p:spTree>
    <p:extLst>
      <p:ext uri="{BB962C8B-B14F-4D97-AF65-F5344CB8AC3E}">
        <p14:creationId xmlns:p14="http://schemas.microsoft.com/office/powerpoint/2010/main" val="5491997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A0439F-6785-5B9E-6A43-2C9B6FE0B0A2}"/>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8EC4AFD9-9795-CFB5-F076-556F7F0CD665}"/>
              </a:ext>
            </a:extLst>
          </p:cNvPr>
          <p:cNvSpPr txBox="1"/>
          <p:nvPr/>
        </p:nvSpPr>
        <p:spPr>
          <a:xfrm>
            <a:off x="518583" y="645019"/>
            <a:ext cx="9776178" cy="6051465"/>
          </a:xfrm>
          <a:prstGeom prst="rect">
            <a:avLst/>
          </a:prstGeom>
          <a:noFill/>
        </p:spPr>
        <p:txBody>
          <a:bodyPr wrap="square" rtlCol="0">
            <a:spAutoFit/>
          </a:bodyPr>
          <a:lstStyle/>
          <a:p>
            <a:pPr>
              <a:lnSpc>
                <a:spcPct val="107000"/>
              </a:lnSpc>
              <a:spcAft>
                <a:spcPts val="800"/>
              </a:spcAft>
            </a:pPr>
            <a:r>
              <a:rPr lang="en-GB" sz="1600" dirty="0" err="1">
                <a:effectLst/>
                <a:latin typeface="Aptos" panose="020B0004020202020204" pitchFamily="34" charset="0"/>
                <a:ea typeface="Aptos" panose="020B0004020202020204" pitchFamily="34" charset="0"/>
                <a:cs typeface="Times New Roman" panose="02020603050405020304" pitchFamily="18" charset="0"/>
              </a:rPr>
              <a:t>DoniShala</a:t>
            </a:r>
            <a:r>
              <a:rPr lang="en-GB" sz="1600" dirty="0">
                <a:effectLst/>
                <a:latin typeface="Aptos" panose="020B0004020202020204" pitchFamily="34" charset="0"/>
                <a:ea typeface="Aptos" panose="020B0004020202020204" pitchFamily="34" charset="0"/>
                <a:cs typeface="Times New Roman" panose="02020603050405020304" pitchFamily="18" charset="0"/>
              </a:rPr>
              <a:t> (2021) Available at: </a:t>
            </a:r>
            <a:r>
              <a:rPr lang="en-GB" sz="16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https://pixabay.com/photos/couple-silhouette-love-relationship-6548045/</a:t>
            </a:r>
            <a:r>
              <a:rPr lang="en-GB" sz="1600" dirty="0">
                <a:effectLst/>
                <a:latin typeface="Aptos" panose="020B0004020202020204" pitchFamily="34" charset="0"/>
                <a:ea typeface="Aptos" panose="020B0004020202020204" pitchFamily="34" charset="0"/>
                <a:cs typeface="Times New Roman" panose="02020603050405020304" pitchFamily="18" charset="0"/>
              </a:rPr>
              <a:t> (Accessed: 07 November 2024).</a:t>
            </a:r>
          </a:p>
          <a:p>
            <a:pPr>
              <a:lnSpc>
                <a:spcPct val="107000"/>
              </a:lnSpc>
              <a:spcAft>
                <a:spcPts val="800"/>
              </a:spcAft>
            </a:pPr>
            <a:r>
              <a:rPr lang="en-GB" sz="1600" dirty="0" err="1">
                <a:effectLst/>
                <a:latin typeface="Aptos" panose="020B0004020202020204" pitchFamily="34" charset="0"/>
                <a:ea typeface="Aptos" panose="020B0004020202020204" pitchFamily="34" charset="0"/>
                <a:cs typeface="Times New Roman" panose="02020603050405020304" pitchFamily="18" charset="0"/>
              </a:rPr>
              <a:t>Eğricesu</a:t>
            </a:r>
            <a:r>
              <a:rPr lang="en-GB" sz="1600" dirty="0">
                <a:effectLst/>
                <a:latin typeface="Aptos" panose="020B0004020202020204" pitchFamily="34" charset="0"/>
                <a:ea typeface="Aptos" panose="020B0004020202020204" pitchFamily="34" charset="0"/>
                <a:cs typeface="Times New Roman" panose="02020603050405020304" pitchFamily="18" charset="0"/>
              </a:rPr>
              <a:t>, E. (2022) Close-Up Shot of Red-Bellied Piranha Underwater. Available at: </a:t>
            </a:r>
            <a:r>
              <a:rPr lang="en-GB" sz="16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https://www.pexels.com/photo/close-up-shot-of-red-bellied-piranha-underwater-12304389/</a:t>
            </a:r>
            <a:r>
              <a:rPr lang="en-GB" sz="1600" dirty="0">
                <a:effectLst/>
                <a:latin typeface="Aptos" panose="020B0004020202020204" pitchFamily="34" charset="0"/>
                <a:ea typeface="Aptos" panose="020B0004020202020204" pitchFamily="34" charset="0"/>
                <a:cs typeface="Times New Roman" panose="02020603050405020304" pitchFamily="18" charset="0"/>
              </a:rPr>
              <a:t> (Accessed: 08 November 2024)</a:t>
            </a:r>
          </a:p>
          <a:p>
            <a:pPr>
              <a:lnSpc>
                <a:spcPct val="107000"/>
              </a:lnSpc>
              <a:spcAft>
                <a:spcPts val="800"/>
              </a:spcAft>
            </a:pPr>
            <a:r>
              <a:rPr lang="en-GB" sz="1600" dirty="0" err="1">
                <a:effectLst/>
                <a:latin typeface="Aptos" panose="020B0004020202020204" pitchFamily="34" charset="0"/>
                <a:ea typeface="Aptos" panose="020B0004020202020204" pitchFamily="34" charset="0"/>
                <a:cs typeface="Times New Roman" panose="02020603050405020304" pitchFamily="18" charset="0"/>
              </a:rPr>
              <a:t>Fotograf</a:t>
            </a:r>
            <a:r>
              <a:rPr lang="en-GB" sz="1600" dirty="0">
                <a:effectLst/>
                <a:latin typeface="Aptos" panose="020B0004020202020204" pitchFamily="34" charset="0"/>
                <a:ea typeface="Aptos" panose="020B0004020202020204" pitchFamily="34" charset="0"/>
                <a:cs typeface="Times New Roman" panose="02020603050405020304" pitchFamily="18" charset="0"/>
              </a:rPr>
              <a:t> Jylland (2019) Close-up photo of violin. Available at: </a:t>
            </a:r>
            <a:r>
              <a:rPr lang="en-GB" sz="16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https://www.pexels.com/photo/close-up-photo-of-violin-3120109/</a:t>
            </a:r>
            <a:r>
              <a:rPr lang="en-GB" sz="1600" dirty="0">
                <a:effectLst/>
                <a:latin typeface="Aptos" panose="020B0004020202020204" pitchFamily="34" charset="0"/>
                <a:ea typeface="Aptos" panose="020B0004020202020204" pitchFamily="34" charset="0"/>
                <a:cs typeface="Times New Roman" panose="02020603050405020304" pitchFamily="18" charset="0"/>
              </a:rPr>
              <a:t> (Accessed 08 November 2024).</a:t>
            </a:r>
          </a:p>
          <a:p>
            <a:pPr>
              <a:lnSpc>
                <a:spcPct val="107000"/>
              </a:lnSpc>
              <a:spcAft>
                <a:spcPts val="800"/>
              </a:spcAft>
            </a:pPr>
            <a:r>
              <a:rPr lang="en-GB" sz="1600" dirty="0">
                <a:effectLst/>
                <a:latin typeface="Aptos" panose="020B0004020202020204" pitchFamily="34" charset="0"/>
                <a:ea typeface="Aptos" panose="020B0004020202020204" pitchFamily="34" charset="0"/>
                <a:cs typeface="Times New Roman" panose="02020603050405020304" pitchFamily="18" charset="0"/>
              </a:rPr>
              <a:t>Gavriel, J. (2015) The self-directed learner in medical education: the three pillar model for developing self-directedness. Boca Raton, Florida: CRC Press</a:t>
            </a:r>
          </a:p>
          <a:p>
            <a:pPr>
              <a:lnSpc>
                <a:spcPct val="107000"/>
              </a:lnSpc>
              <a:spcAft>
                <a:spcPts val="800"/>
              </a:spcAft>
            </a:pPr>
            <a:r>
              <a:rPr lang="en-GB" sz="1600" dirty="0" err="1">
                <a:effectLst/>
                <a:latin typeface="Aptos" panose="020B0004020202020204" pitchFamily="34" charset="0"/>
                <a:ea typeface="Aptos" panose="020B0004020202020204" pitchFamily="34" charset="0"/>
                <a:cs typeface="Times New Roman" panose="02020603050405020304" pitchFamily="18" charset="0"/>
              </a:rPr>
              <a:t>Guggenbuhl</a:t>
            </a:r>
            <a:r>
              <a:rPr lang="en-GB" sz="1600" dirty="0">
                <a:effectLst/>
                <a:latin typeface="Aptos" panose="020B0004020202020204" pitchFamily="34" charset="0"/>
                <a:ea typeface="Aptos" panose="020B0004020202020204" pitchFamily="34" charset="0"/>
                <a:cs typeface="Times New Roman" panose="02020603050405020304" pitchFamily="18" charset="0"/>
              </a:rPr>
              <a:t>-Craig, A. (1971) Power in the helping professions. Dallas, Texas: Spring Publications</a:t>
            </a:r>
          </a:p>
          <a:p>
            <a:pPr>
              <a:lnSpc>
                <a:spcPct val="107000"/>
              </a:lnSpc>
              <a:spcAft>
                <a:spcPts val="800"/>
              </a:spcAft>
            </a:pPr>
            <a:r>
              <a:rPr lang="en-GB" sz="1600" dirty="0">
                <a:effectLst/>
                <a:latin typeface="Aptos" panose="020B0004020202020204" pitchFamily="34" charset="0"/>
                <a:ea typeface="Aptos" panose="020B0004020202020204" pitchFamily="34" charset="0"/>
                <a:cs typeface="Times New Roman" panose="02020603050405020304" pitchFamily="18" charset="0"/>
              </a:rPr>
              <a:t>Hedges, F. (2010) Reflexivity in therapeutic practice. Basingstoke, Hampshire: Palgrave MacMillan.</a:t>
            </a:r>
          </a:p>
          <a:p>
            <a:pPr>
              <a:lnSpc>
                <a:spcPct val="107000"/>
              </a:lnSpc>
              <a:spcAft>
                <a:spcPts val="800"/>
              </a:spcAft>
            </a:pPr>
            <a:r>
              <a:rPr lang="en-GB" sz="1600" dirty="0">
                <a:effectLst/>
                <a:latin typeface="Aptos" panose="020B0004020202020204" pitchFamily="34" charset="0"/>
                <a:ea typeface="Aptos" panose="020B0004020202020204" pitchFamily="34" charset="0"/>
                <a:cs typeface="Times New Roman" panose="02020603050405020304" pitchFamily="18" charset="0"/>
              </a:rPr>
              <a:t>Hibbert, P. (2012) ‘Approaching reflexivity through reflection: Issues for critical management education’, </a:t>
            </a:r>
            <a:r>
              <a:rPr lang="en-GB" sz="1600" i="1" dirty="0">
                <a:effectLst/>
                <a:latin typeface="Aptos" panose="020B0004020202020204" pitchFamily="34" charset="0"/>
                <a:ea typeface="Aptos" panose="020B0004020202020204" pitchFamily="34" charset="0"/>
                <a:cs typeface="Times New Roman" panose="02020603050405020304" pitchFamily="18" charset="0"/>
              </a:rPr>
              <a:t>Journal of Management Education,</a:t>
            </a:r>
            <a:r>
              <a:rPr lang="en-GB" sz="1600" dirty="0">
                <a:effectLst/>
                <a:latin typeface="Aptos" panose="020B0004020202020204" pitchFamily="34" charset="0"/>
                <a:ea typeface="Aptos" panose="020B0004020202020204" pitchFamily="34" charset="0"/>
                <a:cs typeface="Times New Roman" panose="02020603050405020304" pitchFamily="18" charset="0"/>
              </a:rPr>
              <a:t> 37(6), pp.803 –827.</a:t>
            </a:r>
          </a:p>
          <a:p>
            <a:r>
              <a:rPr lang="en-GB" sz="1600" dirty="0">
                <a:effectLst/>
                <a:latin typeface="Aptos" panose="020B0004020202020204" pitchFamily="34" charset="0"/>
                <a:ea typeface="Aptos" panose="020B0004020202020204" pitchFamily="34" charset="0"/>
                <a:cs typeface="Times New Roman" panose="02020603050405020304" pitchFamily="18" charset="0"/>
              </a:rPr>
              <a:t>Hillegas, B. (2007) Close up of The Thinker. Available at: </a:t>
            </a:r>
            <a:r>
              <a:rPr lang="en-GB" sz="16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https://www.flickr.com/photos/seatbelt67/502255276</a:t>
            </a:r>
            <a:r>
              <a:rPr lang="en-GB" sz="1600" dirty="0">
                <a:effectLst/>
                <a:latin typeface="Aptos" panose="020B0004020202020204" pitchFamily="34" charset="0"/>
                <a:ea typeface="Aptos" panose="020B0004020202020204" pitchFamily="34" charset="0"/>
                <a:cs typeface="Times New Roman" panose="02020603050405020304" pitchFamily="18" charset="0"/>
              </a:rPr>
              <a:t>  (Accessed: 07 November 2024).</a:t>
            </a:r>
          </a:p>
          <a:p>
            <a:endParaRPr lang="en-GB" sz="1600" dirty="0">
              <a:effectLst/>
              <a:latin typeface="Aptos" panose="020B0004020202020204" pitchFamily="34" charset="0"/>
              <a:ea typeface="Aptos" panose="020B0004020202020204" pitchFamily="34" charset="0"/>
              <a:cs typeface="Times New Roman" panose="02020603050405020304" pitchFamily="18" charset="0"/>
            </a:endParaRPr>
          </a:p>
          <a:p>
            <a:r>
              <a:rPr lang="en-GB" sz="1600" dirty="0">
                <a:effectLst/>
                <a:latin typeface="Aptos" panose="020B0004020202020204" pitchFamily="34" charset="0"/>
                <a:ea typeface="Aptos" panose="020B0004020202020204" pitchFamily="34" charset="0"/>
                <a:cs typeface="Times New Roman" panose="02020603050405020304" pitchFamily="18" charset="0"/>
              </a:rPr>
              <a:t>Houser, K. (2016) Person Sitting on Rock on Body of Water. Available a: https://www.pexels.com/photo/person-sitting-on-rock-on-body-of-water-1478685/ (Accessed: 07 November 2024).</a:t>
            </a:r>
          </a:p>
          <a:p>
            <a:endParaRPr lang="en-GB" sz="1600" dirty="0"/>
          </a:p>
        </p:txBody>
      </p:sp>
    </p:spTree>
    <p:extLst>
      <p:ext uri="{BB962C8B-B14F-4D97-AF65-F5344CB8AC3E}">
        <p14:creationId xmlns:p14="http://schemas.microsoft.com/office/powerpoint/2010/main" val="210297690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154608C-713C-D998-F02F-9FF00A1EC74D}"/>
              </a:ext>
            </a:extLst>
          </p:cNvPr>
          <p:cNvSpPr txBox="1"/>
          <p:nvPr/>
        </p:nvSpPr>
        <p:spPr>
          <a:xfrm>
            <a:off x="699206" y="1067949"/>
            <a:ext cx="9584266" cy="5566460"/>
          </a:xfrm>
          <a:prstGeom prst="rect">
            <a:avLst/>
          </a:prstGeom>
          <a:noFill/>
        </p:spPr>
        <p:txBody>
          <a:bodyPr wrap="square" rtlCol="0">
            <a:spAutoFit/>
          </a:bodyPr>
          <a:lstStyle/>
          <a:p>
            <a:pPr>
              <a:lnSpc>
                <a:spcPct val="107000"/>
              </a:lnSpc>
              <a:spcAft>
                <a:spcPts val="800"/>
              </a:spcAft>
            </a:pPr>
            <a:r>
              <a:rPr lang="en-GB" sz="1600" dirty="0">
                <a:effectLst/>
                <a:latin typeface="Aptos" panose="020B0004020202020204" pitchFamily="34" charset="0"/>
                <a:ea typeface="Aptos" panose="020B0004020202020204" pitchFamily="34" charset="0"/>
                <a:cs typeface="Times New Roman" panose="02020603050405020304" pitchFamily="18" charset="0"/>
              </a:rPr>
              <a:t>Janeb13 (2016) Sigmund Freud. Available at: </a:t>
            </a:r>
            <a:r>
              <a:rPr lang="en-GB" sz="16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https://pixabay.com/photos/sigmund-freud-portrait-1926-1153858/</a:t>
            </a:r>
            <a:r>
              <a:rPr lang="en-GB" sz="1600" dirty="0">
                <a:effectLst/>
                <a:latin typeface="Aptos" panose="020B0004020202020204" pitchFamily="34" charset="0"/>
                <a:ea typeface="Aptos" panose="020B0004020202020204" pitchFamily="34" charset="0"/>
                <a:cs typeface="Times New Roman" panose="02020603050405020304" pitchFamily="18" charset="0"/>
              </a:rPr>
              <a:t> (Accessed: 07 November 2024).</a:t>
            </a:r>
          </a:p>
          <a:p>
            <a:pPr>
              <a:lnSpc>
                <a:spcPct val="107000"/>
              </a:lnSpc>
              <a:spcAft>
                <a:spcPts val="800"/>
              </a:spcAft>
            </a:pPr>
            <a:r>
              <a:rPr lang="en-GB" sz="1600" dirty="0">
                <a:effectLst/>
                <a:latin typeface="Aptos" panose="020B0004020202020204" pitchFamily="34" charset="0"/>
                <a:ea typeface="Aptos" panose="020B0004020202020204" pitchFamily="34" charset="0"/>
                <a:cs typeface="Times New Roman" panose="02020603050405020304" pitchFamily="18" charset="0"/>
              </a:rPr>
              <a:t>Jasper, M. (2013) Beginning reflective practice. Cheltenham: Nelson Thornes.</a:t>
            </a:r>
          </a:p>
          <a:p>
            <a:pPr>
              <a:lnSpc>
                <a:spcPct val="107000"/>
              </a:lnSpc>
              <a:spcAft>
                <a:spcPts val="800"/>
              </a:spcAft>
            </a:pPr>
            <a:r>
              <a:rPr lang="en-GB" sz="1600" dirty="0" err="1">
                <a:effectLst/>
                <a:latin typeface="Aptos" panose="020B0004020202020204" pitchFamily="34" charset="0"/>
                <a:ea typeface="Aptos" panose="020B0004020202020204" pitchFamily="34" charset="0"/>
                <a:cs typeface="Times New Roman" panose="02020603050405020304" pitchFamily="18" charset="0"/>
              </a:rPr>
              <a:t>Kağan</a:t>
            </a:r>
            <a:r>
              <a:rPr lang="en-GB" sz="1600" dirty="0">
                <a:effectLst/>
                <a:latin typeface="Aptos" panose="020B0004020202020204" pitchFamily="34" charset="0"/>
                <a:ea typeface="Aptos" panose="020B0004020202020204" pitchFamily="34" charset="0"/>
                <a:cs typeface="Times New Roman" panose="02020603050405020304" pitchFamily="18" charset="0"/>
              </a:rPr>
              <a:t> (2024) Young Woman Looking at Herself in the Shards of a Broken Mirror. Available at: </a:t>
            </a:r>
            <a:r>
              <a:rPr lang="en-GB" sz="16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https://www.pexels.com/photo/young-woman-looking-at-herself-in-the-shards-of-a-broken-mirror-26604269/</a:t>
            </a:r>
            <a:r>
              <a:rPr lang="en-GB" sz="1600" dirty="0">
                <a:effectLst/>
                <a:latin typeface="Aptos" panose="020B0004020202020204" pitchFamily="34" charset="0"/>
                <a:ea typeface="Aptos" panose="020B0004020202020204" pitchFamily="34" charset="0"/>
                <a:cs typeface="Times New Roman" panose="02020603050405020304" pitchFamily="18" charset="0"/>
              </a:rPr>
              <a:t> (Accessed: 08 November 2024)</a:t>
            </a:r>
          </a:p>
          <a:p>
            <a:pPr>
              <a:lnSpc>
                <a:spcPct val="107000"/>
              </a:lnSpc>
              <a:spcAft>
                <a:spcPts val="800"/>
              </a:spcAft>
            </a:pPr>
            <a:r>
              <a:rPr lang="en-GB" sz="1600" dirty="0" err="1">
                <a:effectLst/>
                <a:latin typeface="Aptos" panose="020B0004020202020204" pitchFamily="34" charset="0"/>
                <a:ea typeface="Aptos" panose="020B0004020202020204" pitchFamily="34" charset="0"/>
                <a:cs typeface="Times New Roman" panose="02020603050405020304" pitchFamily="18" charset="0"/>
              </a:rPr>
              <a:t>Kssn</a:t>
            </a:r>
            <a:r>
              <a:rPr lang="en-GB" sz="1600" dirty="0">
                <a:effectLst/>
                <a:latin typeface="Aptos" panose="020B0004020202020204" pitchFamily="34" charset="0"/>
                <a:ea typeface="Aptos" panose="020B0004020202020204" pitchFamily="34" charset="0"/>
                <a:cs typeface="Times New Roman" panose="02020603050405020304" pitchFamily="18" charset="0"/>
              </a:rPr>
              <a:t>, G. (2023) Woman with Drawing on Face in Creative Motion. Available at: </a:t>
            </a:r>
            <a:r>
              <a:rPr lang="en-GB" sz="16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https://www.pexels.com/photo/woman-with-drawing-on-face-in-creative-motion-16241289/</a:t>
            </a:r>
            <a:r>
              <a:rPr lang="en-GB" sz="1600" dirty="0">
                <a:effectLst/>
                <a:latin typeface="Aptos" panose="020B0004020202020204" pitchFamily="34" charset="0"/>
                <a:ea typeface="Aptos" panose="020B0004020202020204" pitchFamily="34" charset="0"/>
                <a:cs typeface="Times New Roman" panose="02020603050405020304" pitchFamily="18" charset="0"/>
              </a:rPr>
              <a:t> (Accessed: 07 November 2024).</a:t>
            </a:r>
          </a:p>
          <a:p>
            <a:pPr>
              <a:lnSpc>
                <a:spcPct val="107000"/>
              </a:lnSpc>
              <a:spcAft>
                <a:spcPts val="800"/>
              </a:spcAft>
            </a:pPr>
            <a:r>
              <a:rPr lang="en-GB" sz="1600" dirty="0">
                <a:effectLst/>
                <a:latin typeface="Aptos" panose="020B0004020202020204" pitchFamily="34" charset="0"/>
                <a:ea typeface="Aptos" panose="020B0004020202020204" pitchFamily="34" charset="0"/>
                <a:cs typeface="Times New Roman" panose="02020603050405020304" pitchFamily="18" charset="0"/>
              </a:rPr>
              <a:t>Lach, R. (2021) Woman Holding Comb and Looking at Mirror. Available at: </a:t>
            </a:r>
            <a:r>
              <a:rPr lang="en-GB" sz="16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https://www.pexels.com/photo/woman-holding-comb-and-looking-at-mirror-10222455/</a:t>
            </a:r>
            <a:r>
              <a:rPr lang="en-GB" sz="1600" dirty="0">
                <a:effectLst/>
                <a:latin typeface="Aptos" panose="020B0004020202020204" pitchFamily="34" charset="0"/>
                <a:ea typeface="Aptos" panose="020B0004020202020204" pitchFamily="34" charset="0"/>
                <a:cs typeface="Times New Roman" panose="02020603050405020304" pitchFamily="18" charset="0"/>
              </a:rPr>
              <a:t> (Accessed: 07 November 2024).</a:t>
            </a:r>
          </a:p>
          <a:p>
            <a:pPr>
              <a:lnSpc>
                <a:spcPct val="107000"/>
              </a:lnSpc>
              <a:spcAft>
                <a:spcPts val="800"/>
              </a:spcAft>
            </a:pPr>
            <a:r>
              <a:rPr lang="en-GB" sz="1600" dirty="0" err="1">
                <a:effectLst/>
                <a:latin typeface="Aptos" panose="020B0004020202020204" pitchFamily="34" charset="0"/>
                <a:ea typeface="Aptos" panose="020B0004020202020204" pitchFamily="34" charset="0"/>
                <a:cs typeface="Times New Roman" panose="02020603050405020304" pitchFamily="18" charset="0"/>
              </a:rPr>
              <a:t>Mirea</a:t>
            </a:r>
            <a:r>
              <a:rPr lang="en-GB" sz="1600" dirty="0">
                <a:effectLst/>
                <a:latin typeface="Aptos" panose="020B0004020202020204" pitchFamily="34" charset="0"/>
                <a:ea typeface="Aptos" panose="020B0004020202020204" pitchFamily="34" charset="0"/>
                <a:cs typeface="Times New Roman" panose="02020603050405020304" pitchFamily="18" charset="0"/>
              </a:rPr>
              <a:t>, R. (2020) Available at: </a:t>
            </a:r>
            <a:r>
              <a:rPr lang="en-GB" sz="16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https://www.pexels.com/photo/man-in-black-sweater-and-blue-denim-jeans-sitting-on-brown-wooden-chair-4100638/</a:t>
            </a:r>
            <a:r>
              <a:rPr lang="en-GB" sz="1600" dirty="0">
                <a:effectLst/>
                <a:latin typeface="Aptos" panose="020B0004020202020204" pitchFamily="34" charset="0"/>
                <a:ea typeface="Aptos" panose="020B0004020202020204" pitchFamily="34" charset="0"/>
                <a:cs typeface="Times New Roman" panose="02020603050405020304" pitchFamily="18" charset="0"/>
              </a:rPr>
              <a:t> (Accessed: 07 November 2024).</a:t>
            </a:r>
          </a:p>
          <a:p>
            <a:pPr>
              <a:lnSpc>
                <a:spcPct val="107000"/>
              </a:lnSpc>
              <a:spcAft>
                <a:spcPts val="800"/>
              </a:spcAft>
            </a:pPr>
            <a:r>
              <a:rPr lang="en-GB" sz="1600" dirty="0" err="1">
                <a:effectLst/>
                <a:latin typeface="Aptos" panose="020B0004020202020204" pitchFamily="34" charset="0"/>
                <a:ea typeface="Aptos" panose="020B0004020202020204" pitchFamily="34" charset="0"/>
                <a:cs typeface="Times New Roman" panose="02020603050405020304" pitchFamily="18" charset="0"/>
              </a:rPr>
              <a:t>Miroshnichenko</a:t>
            </a:r>
            <a:r>
              <a:rPr lang="en-GB" sz="1600" dirty="0">
                <a:effectLst/>
                <a:latin typeface="Aptos" panose="020B0004020202020204" pitchFamily="34" charset="0"/>
                <a:ea typeface="Aptos" panose="020B0004020202020204" pitchFamily="34" charset="0"/>
                <a:cs typeface="Times New Roman" panose="02020603050405020304" pitchFamily="18" charset="0"/>
              </a:rPr>
              <a:t>, T. (2020) Woman Dancing Ballet Gracefully Inside Studio. Available at: </a:t>
            </a:r>
            <a:r>
              <a:rPr lang="en-GB" sz="16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7"/>
              </a:rPr>
              <a:t>https://www.pexels.com/photo/woman-dancing-ballet-gracefully-inside-studio-5135061/</a:t>
            </a:r>
            <a:r>
              <a:rPr lang="en-GB" sz="1600" dirty="0">
                <a:effectLst/>
                <a:latin typeface="Aptos" panose="020B0004020202020204" pitchFamily="34" charset="0"/>
                <a:ea typeface="Aptos" panose="020B0004020202020204" pitchFamily="34" charset="0"/>
                <a:cs typeface="Times New Roman" panose="02020603050405020304" pitchFamily="18" charset="0"/>
              </a:rPr>
              <a:t> (Accessed: 07 November 2024).</a:t>
            </a:r>
          </a:p>
          <a:p>
            <a:endParaRPr lang="en-GB" dirty="0"/>
          </a:p>
        </p:txBody>
      </p:sp>
    </p:spTree>
    <p:extLst>
      <p:ext uri="{BB962C8B-B14F-4D97-AF65-F5344CB8AC3E}">
        <p14:creationId xmlns:p14="http://schemas.microsoft.com/office/powerpoint/2010/main" val="3744190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38DB669-6EEA-394F-29C8-E4D804E8F3F6}"/>
              </a:ext>
            </a:extLst>
          </p:cNvPr>
          <p:cNvSpPr txBox="1"/>
          <p:nvPr/>
        </p:nvSpPr>
        <p:spPr>
          <a:xfrm>
            <a:off x="451556" y="1331524"/>
            <a:ext cx="9922933" cy="4946290"/>
          </a:xfrm>
          <a:prstGeom prst="rect">
            <a:avLst/>
          </a:prstGeom>
          <a:noFill/>
        </p:spPr>
        <p:txBody>
          <a:bodyPr wrap="square" rtlCol="0">
            <a:spAutoFit/>
          </a:bodyPr>
          <a:lstStyle/>
          <a:p>
            <a:r>
              <a:rPr lang="en-GB" sz="1600" dirty="0" err="1">
                <a:effectLst/>
                <a:latin typeface="Aptos" panose="020B0004020202020204" pitchFamily="34" charset="0"/>
                <a:ea typeface="Aptos" panose="020B0004020202020204" pitchFamily="34" charset="0"/>
                <a:cs typeface="Times New Roman" panose="02020603050405020304" pitchFamily="18" charset="0"/>
              </a:rPr>
              <a:t>Piacquadio</a:t>
            </a:r>
            <a:r>
              <a:rPr lang="en-GB" sz="1600" dirty="0">
                <a:effectLst/>
                <a:latin typeface="Aptos" panose="020B0004020202020204" pitchFamily="34" charset="0"/>
                <a:ea typeface="Aptos" panose="020B0004020202020204" pitchFamily="34" charset="0"/>
                <a:cs typeface="Times New Roman" panose="02020603050405020304" pitchFamily="18" charset="0"/>
              </a:rPr>
              <a:t>, A. (2018) Woman in Gray Coat Walking by Store Window. Available at: https://www.pexels.com/photo/selective-focus-photo-of-woman-in-gray-coat-walking-by-store-window-3763124/ (Accessed: 07 November 2024).</a:t>
            </a:r>
          </a:p>
          <a:p>
            <a:endParaRPr lang="en-GB" sz="1600" dirty="0">
              <a:effectLst/>
              <a:latin typeface="Aptos" panose="020B0004020202020204" pitchFamily="34" charset="0"/>
              <a:ea typeface="Aptos" panose="020B0004020202020204" pitchFamily="34" charset="0"/>
              <a:cs typeface="Times New Roman" panose="02020603050405020304" pitchFamily="18" charset="0"/>
            </a:endParaRPr>
          </a:p>
          <a:p>
            <a:r>
              <a:rPr lang="en-GB" sz="1600" dirty="0">
                <a:effectLst/>
                <a:latin typeface="Aptos" panose="020B0004020202020204" pitchFamily="34" charset="0"/>
                <a:ea typeface="Aptos" panose="020B0004020202020204" pitchFamily="34" charset="0"/>
                <a:cs typeface="Times New Roman" panose="02020603050405020304" pitchFamily="18" charset="0"/>
              </a:rPr>
              <a:t>Prawny (2016) Available at: </a:t>
            </a:r>
            <a:r>
              <a:rPr lang="en-GB" sz="16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https://pixabay.com/illustrations/people-man-men-male-adult-person-1316357/</a:t>
            </a:r>
            <a:r>
              <a:rPr lang="en-GB" sz="1600" dirty="0">
                <a:effectLst/>
                <a:latin typeface="Aptos" panose="020B0004020202020204" pitchFamily="34" charset="0"/>
                <a:ea typeface="Aptos" panose="020B0004020202020204" pitchFamily="34" charset="0"/>
                <a:cs typeface="Times New Roman" panose="02020603050405020304" pitchFamily="18" charset="0"/>
              </a:rPr>
              <a:t> (Accessed: 06 November 2024).</a:t>
            </a:r>
          </a:p>
          <a:p>
            <a:pPr>
              <a:lnSpc>
                <a:spcPct val="107000"/>
              </a:lnSpc>
              <a:spcAft>
                <a:spcPts val="800"/>
              </a:spcAft>
            </a:pPr>
            <a:r>
              <a:rPr lang="en-GB" sz="1600" dirty="0" err="1">
                <a:effectLst/>
                <a:latin typeface="Aptos" panose="020B0004020202020204" pitchFamily="34" charset="0"/>
                <a:ea typeface="Aptos" panose="020B0004020202020204" pitchFamily="34" charset="0"/>
                <a:cs typeface="Times New Roman" panose="02020603050405020304" pitchFamily="18" charset="0"/>
              </a:rPr>
              <a:t>Stedmon</a:t>
            </a:r>
            <a:r>
              <a:rPr lang="en-GB" sz="1600" dirty="0">
                <a:effectLst/>
                <a:latin typeface="Aptos" panose="020B0004020202020204" pitchFamily="34" charset="0"/>
                <a:ea typeface="Aptos" panose="020B0004020202020204" pitchFamily="34" charset="0"/>
                <a:cs typeface="Times New Roman" panose="02020603050405020304" pitchFamily="18" charset="0"/>
              </a:rPr>
              <a:t>, J and </a:t>
            </a:r>
            <a:r>
              <a:rPr lang="en-GB" sz="1600" dirty="0" err="1">
                <a:effectLst/>
                <a:latin typeface="Aptos" panose="020B0004020202020204" pitchFamily="34" charset="0"/>
                <a:ea typeface="Aptos" panose="020B0004020202020204" pitchFamily="34" charset="0"/>
                <a:cs typeface="Times New Roman" panose="02020603050405020304" pitchFamily="18" charset="0"/>
              </a:rPr>
              <a:t>Dallos</a:t>
            </a:r>
            <a:r>
              <a:rPr lang="en-GB" sz="1600" dirty="0">
                <a:effectLst/>
                <a:latin typeface="Aptos" panose="020B0004020202020204" pitchFamily="34" charset="0"/>
                <a:ea typeface="Aptos" panose="020B0004020202020204" pitchFamily="34" charset="0"/>
                <a:cs typeface="Times New Roman" panose="02020603050405020304" pitchFamily="18" charset="0"/>
              </a:rPr>
              <a:t>, R. (2009) Reflective practice in psychotherapy and counselling. Maidenhead: McGraw-Hill/Open University Press.</a:t>
            </a:r>
          </a:p>
          <a:p>
            <a:pPr>
              <a:lnSpc>
                <a:spcPct val="107000"/>
              </a:lnSpc>
              <a:spcAft>
                <a:spcPts val="800"/>
              </a:spcAft>
            </a:pPr>
            <a:r>
              <a:rPr lang="en-GB" sz="1600" dirty="0" err="1">
                <a:effectLst/>
                <a:latin typeface="Aptos" panose="020B0004020202020204" pitchFamily="34" charset="0"/>
                <a:ea typeface="Aptos" panose="020B0004020202020204" pitchFamily="34" charset="0"/>
                <a:cs typeface="Times New Roman" panose="02020603050405020304" pitchFamily="18" charset="0"/>
              </a:rPr>
              <a:t>Vasiuchkov</a:t>
            </a:r>
            <a:r>
              <a:rPr lang="en-GB" sz="1600" dirty="0">
                <a:effectLst/>
                <a:latin typeface="Aptos" panose="020B0004020202020204" pitchFamily="34" charset="0"/>
                <a:ea typeface="Aptos" panose="020B0004020202020204" pitchFamily="34" charset="0"/>
                <a:cs typeface="Times New Roman" panose="02020603050405020304" pitchFamily="18" charset="0"/>
              </a:rPr>
              <a:t>, I. (2021) Reflection of a person’s eyes. Available at: </a:t>
            </a:r>
            <a:r>
              <a:rPr lang="en-GB" sz="16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https://www.pexels.com/photo/reflection-of-a-person-s-eyes-9852674/</a:t>
            </a:r>
            <a:r>
              <a:rPr lang="en-GB" sz="1600" dirty="0">
                <a:effectLst/>
                <a:latin typeface="Aptos" panose="020B0004020202020204" pitchFamily="34" charset="0"/>
                <a:ea typeface="Aptos" panose="020B0004020202020204" pitchFamily="34" charset="0"/>
                <a:cs typeface="Times New Roman" panose="02020603050405020304" pitchFamily="18" charset="0"/>
              </a:rPr>
              <a:t> (Accessed: 07 November 2024).</a:t>
            </a:r>
          </a:p>
          <a:p>
            <a:pPr>
              <a:lnSpc>
                <a:spcPct val="107000"/>
              </a:lnSpc>
              <a:spcAft>
                <a:spcPts val="800"/>
              </a:spcAft>
            </a:pPr>
            <a:r>
              <a:rPr lang="en-GB" sz="1600" dirty="0">
                <a:effectLst/>
                <a:latin typeface="Aptos" panose="020B0004020202020204" pitchFamily="34" charset="0"/>
                <a:ea typeface="Aptos" panose="020B0004020202020204" pitchFamily="34" charset="0"/>
                <a:cs typeface="Times New Roman" panose="02020603050405020304" pitchFamily="18" charset="0"/>
              </a:rPr>
              <a:t>Venkatesh, B.K. Leopard climbing a tree at sunset in Maasai Mara. Available at: https://www.pexels.com/photo/leopard-climbing-a-tree-at-sunset-in-maasai-mara-28571474/ (Accessed: 08 November 2024).</a:t>
            </a:r>
          </a:p>
          <a:p>
            <a:pPr>
              <a:lnSpc>
                <a:spcPct val="107000"/>
              </a:lnSpc>
              <a:spcAft>
                <a:spcPts val="800"/>
              </a:spcAft>
            </a:pPr>
            <a:r>
              <a:rPr lang="en-GB" sz="1600" dirty="0">
                <a:effectLst/>
                <a:latin typeface="Aptos" panose="020B0004020202020204" pitchFamily="34" charset="0"/>
                <a:ea typeface="Aptos" panose="020B0004020202020204" pitchFamily="34" charset="0"/>
                <a:cs typeface="Times New Roman" panose="02020603050405020304" pitchFamily="18" charset="0"/>
              </a:rPr>
              <a:t>Wright, J. (2018) Reflective writing in counselling and psychotherapy. 2</a:t>
            </a:r>
            <a:r>
              <a:rPr lang="en-GB" sz="1600" baseline="30000" dirty="0">
                <a:effectLst/>
                <a:latin typeface="Aptos" panose="020B0004020202020204" pitchFamily="34" charset="0"/>
                <a:ea typeface="Aptos" panose="020B0004020202020204" pitchFamily="34" charset="0"/>
                <a:cs typeface="Times New Roman" panose="02020603050405020304" pitchFamily="18" charset="0"/>
              </a:rPr>
              <a:t>nd</a:t>
            </a:r>
            <a:r>
              <a:rPr lang="en-GB" sz="1600" dirty="0">
                <a:effectLst/>
                <a:latin typeface="Aptos" panose="020B0004020202020204" pitchFamily="34" charset="0"/>
                <a:ea typeface="Aptos" panose="020B0004020202020204" pitchFamily="34" charset="0"/>
                <a:cs typeface="Times New Roman" panose="02020603050405020304" pitchFamily="18" charset="0"/>
              </a:rPr>
              <a:t> </a:t>
            </a:r>
            <a:r>
              <a:rPr lang="en-GB" sz="1600" dirty="0" err="1">
                <a:effectLst/>
                <a:latin typeface="Aptos" panose="020B0004020202020204" pitchFamily="34" charset="0"/>
                <a:ea typeface="Aptos" panose="020B0004020202020204" pitchFamily="34" charset="0"/>
                <a:cs typeface="Times New Roman" panose="02020603050405020304" pitchFamily="18" charset="0"/>
              </a:rPr>
              <a:t>edn</a:t>
            </a:r>
            <a:r>
              <a:rPr lang="en-GB" sz="1600" dirty="0">
                <a:effectLst/>
                <a:latin typeface="Aptos" panose="020B0004020202020204" pitchFamily="34" charset="0"/>
                <a:ea typeface="Aptos" panose="020B0004020202020204" pitchFamily="34" charset="0"/>
                <a:cs typeface="Times New Roman" panose="02020603050405020304" pitchFamily="18" charset="0"/>
              </a:rPr>
              <a:t>. London: Sage Publications. </a:t>
            </a:r>
          </a:p>
          <a:p>
            <a:pPr>
              <a:lnSpc>
                <a:spcPct val="107000"/>
              </a:lnSpc>
              <a:spcAft>
                <a:spcPts val="800"/>
              </a:spcAft>
            </a:pPr>
            <a:r>
              <a:rPr lang="en-GB" sz="1600" dirty="0">
                <a:effectLst/>
                <a:latin typeface="Aptos" panose="020B0004020202020204" pitchFamily="34" charset="0"/>
                <a:ea typeface="Aptos" panose="020B0004020202020204" pitchFamily="34" charset="0"/>
                <a:cs typeface="Times New Roman" panose="02020603050405020304" pitchFamily="18" charset="0"/>
              </a:rPr>
              <a:t>Yalom, I. D. (1989) Love’s executioner and other tales of psychotherapy. London: Penguin Books.</a:t>
            </a:r>
          </a:p>
          <a:p>
            <a:r>
              <a:rPr lang="en-US" sz="1600" dirty="0" err="1">
                <a:effectLst/>
                <a:latin typeface="Malgun Gothic" panose="020B0503020000020004" pitchFamily="34" charset="-127"/>
                <a:cs typeface="Malgun Gothic" panose="020B0503020000020004" pitchFamily="34" charset="-127"/>
              </a:rPr>
              <a:t>감사합니다</a:t>
            </a:r>
            <a:r>
              <a:rPr lang="en-US" sz="1600" dirty="0">
                <a:effectLst/>
                <a:latin typeface="Aptos" panose="020B0004020202020204" pitchFamily="34" charset="0"/>
                <a:ea typeface="Aptos" panose="020B0004020202020204" pitchFamily="34" charset="0"/>
                <a:cs typeface="Times New Roman" panose="02020603050405020304" pitchFamily="18" charset="0"/>
              </a:rPr>
              <a:t> </a:t>
            </a:r>
            <a:r>
              <a:rPr lang="en-GB" sz="1600" dirty="0">
                <a:effectLst/>
                <a:latin typeface="Aptos" panose="020B0004020202020204" pitchFamily="34" charset="0"/>
                <a:ea typeface="Aptos" panose="020B0004020202020204" pitchFamily="34" charset="0"/>
                <a:cs typeface="Times New Roman" panose="02020603050405020304" pitchFamily="18" charset="0"/>
              </a:rPr>
              <a:t>(2020) Available at: </a:t>
            </a:r>
            <a:r>
              <a:rPr lang="en-GB" sz="16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https://pixabay.com/photos/road-pavement-woman-trees-walk-5767221/</a:t>
            </a:r>
            <a:r>
              <a:rPr lang="en-GB" sz="1600" dirty="0">
                <a:effectLst/>
                <a:latin typeface="Aptos" panose="020B0004020202020204" pitchFamily="34" charset="0"/>
                <a:ea typeface="Aptos" panose="020B0004020202020204" pitchFamily="34" charset="0"/>
                <a:cs typeface="Times New Roman" panose="02020603050405020304" pitchFamily="18" charset="0"/>
              </a:rPr>
              <a:t> (Accessed: 07 November 2024). </a:t>
            </a:r>
            <a:endParaRPr lang="en-GB" sz="1600" dirty="0"/>
          </a:p>
        </p:txBody>
      </p:sp>
    </p:spTree>
    <p:extLst>
      <p:ext uri="{BB962C8B-B14F-4D97-AF65-F5344CB8AC3E}">
        <p14:creationId xmlns:p14="http://schemas.microsoft.com/office/powerpoint/2010/main" val="304532663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A5965D0-10CC-9B7F-4586-31C139CE354D}"/>
              </a:ext>
            </a:extLst>
          </p:cNvPr>
          <p:cNvSpPr txBox="1"/>
          <p:nvPr/>
        </p:nvSpPr>
        <p:spPr>
          <a:xfrm>
            <a:off x="891822" y="925689"/>
            <a:ext cx="9493956" cy="7883697"/>
          </a:xfrm>
          <a:prstGeom prst="rect">
            <a:avLst/>
          </a:prstGeom>
          <a:noFill/>
        </p:spPr>
        <p:txBody>
          <a:bodyPr wrap="square" rtlCol="0">
            <a:spAutoFit/>
          </a:bodyPr>
          <a:lstStyle/>
          <a:p>
            <a:pPr algn="ctr"/>
            <a:r>
              <a:rPr lang="en-GB" b="1" dirty="0">
                <a:latin typeface="Candara" panose="020E0502030303020204" pitchFamily="34" charset="0"/>
              </a:rPr>
              <a:t>Notes</a:t>
            </a:r>
          </a:p>
          <a:p>
            <a:pPr algn="ctr"/>
            <a:endParaRPr lang="en-GB" b="1" dirty="0"/>
          </a:p>
          <a:p>
            <a:r>
              <a:rPr lang="en-GB" sz="1600" dirty="0">
                <a:latin typeface="Candara" panose="020E0502030303020204" pitchFamily="34" charset="0"/>
              </a:rPr>
              <a:t>Slide 1</a:t>
            </a:r>
          </a:p>
          <a:p>
            <a:r>
              <a:rPr lang="en-GB" sz="1600" dirty="0">
                <a:latin typeface="Candara" panose="020E0502030303020204" pitchFamily="34" charset="0"/>
              </a:rPr>
              <a:t>Hello, I’m Rolanda.</a:t>
            </a:r>
          </a:p>
          <a:p>
            <a:r>
              <a:rPr lang="en-GB" sz="1600" dirty="0">
                <a:latin typeface="Candara" panose="020E0502030303020204" pitchFamily="34" charset="0"/>
              </a:rPr>
              <a:t>Welcome to my reflective presentation.</a:t>
            </a:r>
          </a:p>
          <a:p>
            <a:endParaRPr lang="en-GB" sz="1600" dirty="0">
              <a:latin typeface="Candara" panose="020E0502030303020204" pitchFamily="34" charset="0"/>
            </a:endParaRPr>
          </a:p>
          <a:p>
            <a:r>
              <a:rPr lang="en-GB" sz="1600" dirty="0">
                <a:latin typeface="Candara" panose="020E0502030303020204" pitchFamily="34" charset="0"/>
              </a:rPr>
              <a:t>Slide 2</a:t>
            </a:r>
          </a:p>
          <a:p>
            <a:r>
              <a:rPr lang="en-GB" sz="1600" dirty="0">
                <a:latin typeface="Candara" panose="020E0502030303020204" pitchFamily="34" charset="0"/>
              </a:rPr>
              <a:t>What it is – theory and history</a:t>
            </a:r>
          </a:p>
          <a:p>
            <a:endParaRPr lang="en-GB" sz="1600" dirty="0">
              <a:latin typeface="Candara" panose="020E0502030303020204" pitchFamily="34" charset="0"/>
            </a:endParaRPr>
          </a:p>
          <a:p>
            <a:r>
              <a:rPr lang="en-GB" sz="1600" dirty="0">
                <a:latin typeface="Candara" panose="020E0502030303020204" pitchFamily="34" charset="0"/>
              </a:rPr>
              <a:t>Slide 3</a:t>
            </a:r>
          </a:p>
          <a:p>
            <a:r>
              <a:rPr lang="en-GB" altLang="en-US" sz="1600" dirty="0">
                <a:latin typeface="Candara" panose="020E0502030303020204" pitchFamily="34" charset="0"/>
              </a:rPr>
              <a:t>What is RP and why is it important?</a:t>
            </a:r>
          </a:p>
          <a:p>
            <a:endParaRPr lang="en-GB" sz="1600" dirty="0">
              <a:latin typeface="Candara" panose="020E0502030303020204" pitchFamily="34" charset="0"/>
            </a:endParaRPr>
          </a:p>
          <a:p>
            <a:r>
              <a:rPr lang="en-GB" sz="1600" dirty="0">
                <a:latin typeface="Candara" panose="020E0502030303020204" pitchFamily="34" charset="0"/>
              </a:rPr>
              <a:t>Slide 4</a:t>
            </a:r>
          </a:p>
          <a:p>
            <a:pPr>
              <a:lnSpc>
                <a:spcPct val="107000"/>
              </a:lnSpc>
              <a:spcAft>
                <a:spcPts val="800"/>
              </a:spcAft>
            </a:pPr>
            <a:r>
              <a:rPr lang="en-GB" altLang="en-US" sz="1600" dirty="0">
                <a:latin typeface="Candara" panose="020E0502030303020204" pitchFamily="34" charset="0"/>
                <a:ea typeface="Aptos" panose="020B0004020202020204" pitchFamily="34" charset="0"/>
                <a:cs typeface="Times New Roman" panose="02020603050405020304" pitchFamily="18" charset="0"/>
              </a:rPr>
              <a:t>Counselling is a helping process. But practitioners do not get involved in clients’ lives, making all sorts of changes for them. What we have to work with essentially are the client’s thoughts, patterns of thought, and attitudes. In paying attention to clients’ feelings, something of their patterns of thought can be discerned and all we can really do is assist them to reflect on these themselves.</a:t>
            </a:r>
          </a:p>
          <a:p>
            <a:pPr>
              <a:lnSpc>
                <a:spcPct val="107000"/>
              </a:lnSpc>
              <a:spcAft>
                <a:spcPts val="800"/>
              </a:spcAft>
            </a:pPr>
            <a:r>
              <a:rPr lang="en-GB" altLang="en-US" sz="1600" dirty="0">
                <a:latin typeface="Candara" panose="020E0502030303020204" pitchFamily="34" charset="0"/>
                <a:ea typeface="Aptos" panose="020B0004020202020204" pitchFamily="34" charset="0"/>
                <a:cs typeface="Times New Roman" panose="02020603050405020304" pitchFamily="18" charset="0"/>
              </a:rPr>
              <a:t>So it pays to know how to reflect effectively ourselves – not only on clients’ lives and how they are influenced by the clients underlying attitudes and beliefs (known as a first order position) but also on the therapeutic process itself, and our own involvement in that, which is invariably personal, since we cannot lay down our own humanity and uniqueness at the door.</a:t>
            </a:r>
          </a:p>
          <a:p>
            <a:endParaRPr lang="en-GB" dirty="0">
              <a:latin typeface="Candara" panose="020E0502030303020204" pitchFamily="34" charset="0"/>
            </a:endParaRPr>
          </a:p>
          <a:p>
            <a:endParaRPr lang="en-GB" dirty="0">
              <a:latin typeface="Candara" panose="020E0502030303020204" pitchFamily="34" charset="0"/>
            </a:endParaRPr>
          </a:p>
          <a:p>
            <a:endParaRPr lang="en-GB" dirty="0"/>
          </a:p>
          <a:p>
            <a:endParaRPr lang="en-GB" dirty="0"/>
          </a:p>
          <a:p>
            <a:endParaRPr lang="en-GB" dirty="0"/>
          </a:p>
          <a:p>
            <a:endParaRPr lang="en-GB" dirty="0"/>
          </a:p>
          <a:p>
            <a:endParaRPr lang="en-GB" dirty="0"/>
          </a:p>
          <a:p>
            <a:endParaRPr lang="en-GB" b="1" dirty="0"/>
          </a:p>
        </p:txBody>
      </p:sp>
    </p:spTree>
    <p:extLst>
      <p:ext uri="{BB962C8B-B14F-4D97-AF65-F5344CB8AC3E}">
        <p14:creationId xmlns:p14="http://schemas.microsoft.com/office/powerpoint/2010/main" val="196654389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8011D7F-33F8-9DB9-F81E-CA2711A0F58C}"/>
              </a:ext>
            </a:extLst>
          </p:cNvPr>
          <p:cNvSpPr txBox="1"/>
          <p:nvPr/>
        </p:nvSpPr>
        <p:spPr>
          <a:xfrm>
            <a:off x="654756" y="541867"/>
            <a:ext cx="9685866" cy="6771084"/>
          </a:xfrm>
          <a:prstGeom prst="rect">
            <a:avLst/>
          </a:prstGeom>
          <a:noFill/>
        </p:spPr>
        <p:txBody>
          <a:bodyPr wrap="square" rtlCol="0">
            <a:spAutoFit/>
          </a:bodyPr>
          <a:lstStyle/>
          <a:p>
            <a:r>
              <a:rPr lang="en-GB" sz="1600" dirty="0">
                <a:latin typeface="Candara" panose="020E0502030303020204" pitchFamily="34" charset="0"/>
              </a:rPr>
              <a:t>Slide 5</a:t>
            </a:r>
          </a:p>
          <a:p>
            <a:r>
              <a:rPr lang="en-GB" altLang="en-US" sz="1600" dirty="0">
                <a:latin typeface="Candara" panose="020E0502030303020204" pitchFamily="34" charset="0"/>
                <a:ea typeface="Aptos" panose="020B0004020202020204" pitchFamily="34" charset="0"/>
                <a:cs typeface="Times New Roman" panose="02020603050405020304" pitchFamily="18" charset="0"/>
              </a:rPr>
              <a:t>In order to build relational depth with a client, we need first to have reached into our own depths – examined our own preconceptions, wounds, prejudices etc. Thus we can be more aware of how our own attitudes may be affecting the therapeutic process of the client. This is called a second order position. </a:t>
            </a:r>
          </a:p>
          <a:p>
            <a:r>
              <a:rPr lang="en-GB" altLang="en-US" sz="1600" dirty="0">
                <a:latin typeface="Candara" panose="020E0502030303020204" pitchFamily="34" charset="0"/>
                <a:ea typeface="Aptos" panose="020B0004020202020204" pitchFamily="34" charset="0"/>
                <a:cs typeface="Times New Roman" panose="02020603050405020304" pitchFamily="18" charset="0"/>
              </a:rPr>
              <a:t>In our questioning, we may need to cultivate irreverence towards things we have held as sacred or unquestionable. (Hedges, 2010. p.13)</a:t>
            </a:r>
          </a:p>
          <a:p>
            <a:r>
              <a:rPr lang="en-GB" altLang="en-US" sz="1600" dirty="0">
                <a:latin typeface="Candara" panose="020E0502030303020204" pitchFamily="34" charset="0"/>
                <a:ea typeface="Aptos" panose="020B0004020202020204" pitchFamily="34" charset="0"/>
                <a:cs typeface="Times New Roman" panose="02020603050405020304" pitchFamily="18" charset="0"/>
              </a:rPr>
              <a:t>Whatever self-awareness the practitioner gains through reflexivity improves the quality of the relationship between therapist and client. (Jeannie Wright 2018)</a:t>
            </a:r>
          </a:p>
          <a:p>
            <a:endParaRPr lang="en-GB" altLang="en-US" sz="1600" dirty="0">
              <a:latin typeface="Candara" panose="020E0502030303020204" pitchFamily="34" charset="0"/>
              <a:ea typeface="Aptos" panose="020B0004020202020204" pitchFamily="34" charset="0"/>
              <a:cs typeface="Times New Roman" panose="02020603050405020304" pitchFamily="18" charset="0"/>
            </a:endParaRPr>
          </a:p>
          <a:p>
            <a:r>
              <a:rPr lang="en-GB" altLang="en-US" sz="1600" dirty="0">
                <a:latin typeface="Candara" panose="020E0502030303020204" pitchFamily="34" charset="0"/>
                <a:ea typeface="Aptos" panose="020B0004020202020204" pitchFamily="34" charset="0"/>
                <a:cs typeface="Times New Roman" panose="02020603050405020304" pitchFamily="18" charset="0"/>
              </a:rPr>
              <a:t>This is essentially what RP is about.</a:t>
            </a:r>
          </a:p>
          <a:p>
            <a:endParaRPr lang="en-GB" sz="1600" dirty="0">
              <a:latin typeface="Candara" panose="020E0502030303020204" pitchFamily="34" charset="0"/>
            </a:endParaRPr>
          </a:p>
          <a:p>
            <a:r>
              <a:rPr lang="en-GB" sz="1600" dirty="0">
                <a:latin typeface="Candara" panose="020E0502030303020204" pitchFamily="34" charset="0"/>
              </a:rPr>
              <a:t>Slide 6</a:t>
            </a:r>
          </a:p>
          <a:p>
            <a:r>
              <a:rPr lang="en-GB" altLang="en-US" sz="1600" dirty="0">
                <a:latin typeface="Candara" panose="020E0502030303020204" pitchFamily="34" charset="0"/>
                <a:ea typeface="Aptos" panose="020B0004020202020204" pitchFamily="34" charset="0"/>
                <a:cs typeface="Times New Roman" panose="02020603050405020304" pitchFamily="18" charset="0"/>
              </a:rPr>
              <a:t>The term ‘reflective practitioner’ was coined by Donald Schön in1983. It is now increasingly being acknowledged as important and, as shown here this evening, is becoming a requirement of many training programmes and of professional practice.</a:t>
            </a:r>
          </a:p>
          <a:p>
            <a:r>
              <a:rPr lang="en-GB" altLang="en-US" sz="1600" dirty="0">
                <a:latin typeface="Candara" panose="020E0502030303020204" pitchFamily="34" charset="0"/>
                <a:ea typeface="Aptos" panose="020B0004020202020204" pitchFamily="34" charset="0"/>
                <a:cs typeface="Times New Roman" panose="02020603050405020304" pitchFamily="18" charset="0"/>
              </a:rPr>
              <a:t>In the early days of psychoanalysis though, Freud’s idea began from the position that the therapist should be an uninvolved ‘expert’. Only gradually has the practitioner’s own meaning-making process been recognised as relevant – not only to the relationship, but also in the transformative process.</a:t>
            </a:r>
          </a:p>
          <a:p>
            <a:endParaRPr lang="en-GB" altLang="en-US" sz="1600" dirty="0">
              <a:latin typeface="Candara" panose="020E0502030303020204" pitchFamily="34" charset="0"/>
              <a:ea typeface="Aptos" panose="020B0004020202020204" pitchFamily="34" charset="0"/>
              <a:cs typeface="Times New Roman" panose="02020603050405020304" pitchFamily="18" charset="0"/>
            </a:endParaRPr>
          </a:p>
          <a:p>
            <a:r>
              <a:rPr lang="en-GB" altLang="en-US" sz="1600" dirty="0">
                <a:latin typeface="Candara" panose="020E0502030303020204" pitchFamily="34" charset="0"/>
              </a:rPr>
              <a:t>Slide 7</a:t>
            </a:r>
          </a:p>
          <a:p>
            <a:r>
              <a:rPr lang="en-GB" altLang="en-US" sz="1600" dirty="0">
                <a:latin typeface="Candara" panose="020E0502030303020204" pitchFamily="34" charset="0"/>
              </a:rPr>
              <a:t>Difference – crucial</a:t>
            </a:r>
          </a:p>
          <a:p>
            <a:r>
              <a:rPr lang="en-GB" altLang="en-US" sz="1600" dirty="0">
                <a:latin typeface="Candara" panose="020E0502030303020204" pitchFamily="34" charset="0"/>
              </a:rPr>
              <a:t>RP is about not knowing. Not knowing is a good thing. Know-it-</a:t>
            </a:r>
            <a:r>
              <a:rPr lang="en-GB" altLang="en-US" sz="1600" dirty="0" err="1">
                <a:latin typeface="Candara" panose="020E0502030303020204" pitchFamily="34" charset="0"/>
              </a:rPr>
              <a:t>alls</a:t>
            </a:r>
            <a:r>
              <a:rPr lang="en-GB" altLang="en-US" sz="1600" dirty="0">
                <a:latin typeface="Candara" panose="020E0502030303020204" pitchFamily="34" charset="0"/>
              </a:rPr>
              <a:t> are Schön’s Technical Rationalists. Think they have the high ground and can see things clearly. It is a trap we can all fall into.</a:t>
            </a:r>
          </a:p>
          <a:p>
            <a:r>
              <a:rPr lang="en-GB" altLang="en-US" sz="1600" dirty="0">
                <a:latin typeface="Candara" panose="020E0502030303020204" pitchFamily="34" charset="0"/>
              </a:rPr>
              <a:t>To be reflective is to know you are in the ‘Swampy lowlands’ where you can’t see far at all. Reflection is the means to find out what is obscuring your (mutual?) view, what is bogging you down.</a:t>
            </a:r>
          </a:p>
          <a:p>
            <a:endParaRPr lang="en-GB" altLang="en-US" sz="1600" dirty="0">
              <a:latin typeface="Candara" panose="020E0502030303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85995846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C65A2EF-63CB-DC98-38F9-AF09122EE8E0}"/>
              </a:ext>
            </a:extLst>
          </p:cNvPr>
          <p:cNvSpPr txBox="1"/>
          <p:nvPr/>
        </p:nvSpPr>
        <p:spPr>
          <a:xfrm>
            <a:off x="530578" y="598311"/>
            <a:ext cx="9843911" cy="7335021"/>
          </a:xfrm>
          <a:prstGeom prst="rect">
            <a:avLst/>
          </a:prstGeom>
          <a:noFill/>
        </p:spPr>
        <p:txBody>
          <a:bodyPr wrap="square" rtlCol="0">
            <a:spAutoFit/>
          </a:bodyPr>
          <a:lstStyle/>
          <a:p>
            <a:r>
              <a:rPr lang="en-GB" altLang="en-US" sz="1600" dirty="0">
                <a:latin typeface="Candara" panose="020E0502030303020204" pitchFamily="34" charset="0"/>
              </a:rPr>
              <a:t>[“Those who think they know are bound to be wrong. To people willing to ‘not know’, all sorts of things are possible’ (Bolton and </a:t>
            </a:r>
            <a:r>
              <a:rPr lang="en-GB" altLang="en-US" sz="1600" dirty="0" err="1">
                <a:latin typeface="Candara" panose="020E0502030303020204" pitchFamily="34" charset="0"/>
              </a:rPr>
              <a:t>Delderfield</a:t>
            </a:r>
            <a:r>
              <a:rPr lang="en-GB" altLang="en-US" sz="1600" dirty="0">
                <a:latin typeface="Candara" panose="020E0502030303020204" pitchFamily="34" charset="0"/>
              </a:rPr>
              <a:t> 2018) ]</a:t>
            </a:r>
          </a:p>
          <a:p>
            <a:endParaRPr lang="en-GB" altLang="en-US" sz="1600" dirty="0">
              <a:latin typeface="Candara" panose="020E0502030303020204" pitchFamily="34" charset="0"/>
            </a:endParaRPr>
          </a:p>
          <a:p>
            <a:r>
              <a:rPr lang="en-GB" altLang="en-US" sz="1600" dirty="0">
                <a:latin typeface="Candara" panose="020E0502030303020204" pitchFamily="34" charset="0"/>
              </a:rPr>
              <a:t>Slide 8</a:t>
            </a:r>
          </a:p>
          <a:p>
            <a:pPr>
              <a:lnSpc>
                <a:spcPct val="107000"/>
              </a:lnSpc>
              <a:spcAft>
                <a:spcPts val="800"/>
              </a:spcAft>
            </a:pPr>
            <a:r>
              <a:rPr lang="en-GB" altLang="en-US" sz="1600" dirty="0">
                <a:latin typeface="Candara" panose="020E0502030303020204" pitchFamily="34" charset="0"/>
                <a:ea typeface="Aptos" panose="020B0004020202020204" pitchFamily="34" charset="0"/>
                <a:cs typeface="Times New Roman" panose="02020603050405020304" pitchFamily="18" charset="0"/>
              </a:rPr>
              <a:t>Aim of reflection: to identify and radically interrogate recurring problems, digging down into whatever seem to be the foundational assumptions and preconceptions which underlie our thinking, with a view to questioning those assumptions and assessing their validity. Purpose - to reach some kind of desirable, positive transformation or transformative learning. </a:t>
            </a:r>
          </a:p>
          <a:p>
            <a:pPr marL="0" marR="0" lvl="0" indent="0" algn="l" defTabSz="914400" rtl="0" eaLnBrk="0" fontAlgn="base" latinLnBrk="0" hangingPunct="0">
              <a:lnSpc>
                <a:spcPct val="107000"/>
              </a:lnSpc>
              <a:spcBef>
                <a:spcPct val="30000"/>
              </a:spcBef>
              <a:spcAft>
                <a:spcPts val="800"/>
              </a:spcAft>
              <a:buClrTx/>
              <a:buSzTx/>
              <a:buFontTx/>
              <a:buNone/>
              <a:tabLst/>
              <a:defRPr/>
            </a:pPr>
            <a:r>
              <a:rPr lang="en-GB" altLang="en-US" sz="1600" dirty="0">
                <a:latin typeface="Candara" panose="020E0502030303020204" pitchFamily="34" charset="0"/>
                <a:ea typeface="Aptos" panose="020B0004020202020204" pitchFamily="34" charset="0"/>
                <a:cs typeface="Times New Roman" panose="02020603050405020304" pitchFamily="18" charset="0"/>
              </a:rPr>
              <a:t>Worth noting – Stephen Brookfield claims that critical thinking ‘saved his life’ (Brookfield, 2012)</a:t>
            </a:r>
          </a:p>
          <a:p>
            <a:r>
              <a:rPr lang="en-GB" altLang="en-US" sz="1600" dirty="0">
                <a:latin typeface="Candara" panose="020E0502030303020204" pitchFamily="34" charset="0"/>
                <a:ea typeface="Aptos" panose="020B0004020202020204" pitchFamily="34" charset="0"/>
                <a:cs typeface="Times New Roman" panose="02020603050405020304" pitchFamily="18" charset="0"/>
              </a:rPr>
              <a:t>The process is never finished. Always an ongoing, continuous process, where what we learn feeds back into our practice, which throws up further questions for reflective investigation and so on.</a:t>
            </a:r>
          </a:p>
          <a:p>
            <a:endParaRPr lang="en-GB" altLang="en-US" sz="1600" dirty="0">
              <a:latin typeface="Candara" panose="020E0502030303020204" pitchFamily="34" charset="0"/>
              <a:ea typeface="Aptos" panose="020B0004020202020204" pitchFamily="34" charset="0"/>
              <a:cs typeface="Times New Roman" panose="02020603050405020304" pitchFamily="18" charset="0"/>
            </a:endParaRPr>
          </a:p>
          <a:p>
            <a:r>
              <a:rPr lang="en-GB" altLang="en-US" sz="1600" dirty="0">
                <a:latin typeface="Candara" panose="020E0502030303020204" pitchFamily="34" charset="0"/>
                <a:ea typeface="Aptos" panose="020B0004020202020204" pitchFamily="34" charset="0"/>
                <a:cs typeface="Times New Roman" panose="02020603050405020304" pitchFamily="18" charset="0"/>
              </a:rPr>
              <a:t>Slide 9</a:t>
            </a:r>
          </a:p>
          <a:p>
            <a:pPr>
              <a:lnSpc>
                <a:spcPct val="107000"/>
              </a:lnSpc>
              <a:spcAft>
                <a:spcPts val="800"/>
              </a:spcAft>
            </a:pPr>
            <a:r>
              <a:rPr lang="en-GB" altLang="en-US" sz="1600" dirty="0">
                <a:latin typeface="Candara" panose="020E0502030303020204" pitchFamily="34" charset="0"/>
                <a:ea typeface="Aptos" panose="020B0004020202020204" pitchFamily="34" charset="0"/>
                <a:cs typeface="Times New Roman" panose="02020603050405020304" pitchFamily="18" charset="0"/>
              </a:rPr>
              <a:t>Hard to reflect effectively on our own, in a vacuum. We go round and round in our heads. Self-doubt creeps in. Like trying to see the back of our head.. (Brookfield, 1998))</a:t>
            </a:r>
          </a:p>
          <a:p>
            <a:r>
              <a:rPr lang="en-GB" altLang="en-US" sz="1600" dirty="0">
                <a:latin typeface="Candara" panose="020E0502030303020204" pitchFamily="34" charset="0"/>
                <a:ea typeface="Aptos" panose="020B0004020202020204" pitchFamily="34" charset="0"/>
                <a:cs typeface="Times New Roman" panose="02020603050405020304" pitchFamily="18" charset="0"/>
              </a:rPr>
              <a:t>Assumptions can be vey well disguised and buried, something that we take for granted and never thought to question before. </a:t>
            </a:r>
          </a:p>
          <a:p>
            <a:r>
              <a:rPr lang="en-GB" altLang="en-US" sz="1600" dirty="0">
                <a:latin typeface="Candara" panose="020E0502030303020204" pitchFamily="34" charset="0"/>
                <a:ea typeface="Aptos" panose="020B0004020202020204" pitchFamily="34" charset="0"/>
                <a:cs typeface="Times New Roman" panose="02020603050405020304" pitchFamily="18" charset="0"/>
              </a:rPr>
              <a:t>Reflective models developed by theorists and practitioners, can help.</a:t>
            </a:r>
          </a:p>
          <a:p>
            <a:endParaRPr lang="en-GB" altLang="en-US" sz="1600" dirty="0">
              <a:latin typeface="Candara" panose="020E0502030303020204" pitchFamily="34" charset="0"/>
              <a:ea typeface="Aptos" panose="020B0004020202020204" pitchFamily="34" charset="0"/>
              <a:cs typeface="Times New Roman" panose="02020603050405020304" pitchFamily="18" charset="0"/>
            </a:endParaRPr>
          </a:p>
          <a:p>
            <a:r>
              <a:rPr lang="en-GB" altLang="en-US" sz="1600" dirty="0">
                <a:latin typeface="Candara" panose="020E0502030303020204" pitchFamily="34" charset="0"/>
                <a:ea typeface="Aptos" panose="020B0004020202020204" pitchFamily="34" charset="0"/>
                <a:cs typeface="Times New Roman" panose="02020603050405020304" pitchFamily="18" charset="0"/>
              </a:rPr>
              <a:t>Slide 10</a:t>
            </a:r>
          </a:p>
          <a:p>
            <a:r>
              <a:rPr lang="en-GB" altLang="en-US" sz="1600" dirty="0">
                <a:latin typeface="Candara" panose="020E0502030303020204" pitchFamily="34" charset="0"/>
                <a:ea typeface="Aptos" panose="020B0004020202020204" pitchFamily="34" charset="0"/>
                <a:cs typeface="Times New Roman" panose="02020603050405020304" pitchFamily="18" charset="0"/>
              </a:rPr>
              <a:t>It is important to note that these models are not definitive, they are not a recipe or set of instructions to be followed. They are useful insofar as they help us when we get stuck.</a:t>
            </a:r>
          </a:p>
          <a:p>
            <a:endParaRPr lang="en-GB" altLang="en-US" sz="1600" dirty="0">
              <a:latin typeface="Candara" panose="020E0502030303020204" pitchFamily="34" charset="0"/>
              <a:ea typeface="Aptos" panose="020B0004020202020204" pitchFamily="34" charset="0"/>
              <a:cs typeface="Times New Roman" panose="02020603050405020304" pitchFamily="18" charset="0"/>
            </a:endParaRPr>
          </a:p>
          <a:p>
            <a:endParaRPr lang="en-GB" altLang="en-US" sz="1600" dirty="0">
              <a:latin typeface="Candara" panose="020E0502030303020204" pitchFamily="34" charset="0"/>
              <a:ea typeface="Aptos" panose="020B0004020202020204" pitchFamily="34" charset="0"/>
              <a:cs typeface="Times New Roman" panose="02020603050405020304" pitchFamily="18" charset="0"/>
            </a:endParaRPr>
          </a:p>
          <a:p>
            <a:endParaRPr lang="en-GB" altLang="en-US" sz="1800" dirty="0">
              <a:latin typeface="Candara" panose="020E0502030303020204" pitchFamily="34" charset="0"/>
            </a:endParaRPr>
          </a:p>
          <a:p>
            <a:endParaRPr lang="en-GB" altLang="en-US" sz="1800" dirty="0">
              <a:latin typeface="Candara" panose="020E0502030303020204" pitchFamily="34" charset="0"/>
            </a:endParaRPr>
          </a:p>
          <a:p>
            <a:endParaRPr lang="en-GB" dirty="0"/>
          </a:p>
        </p:txBody>
      </p:sp>
    </p:spTree>
    <p:extLst>
      <p:ext uri="{BB962C8B-B14F-4D97-AF65-F5344CB8AC3E}">
        <p14:creationId xmlns:p14="http://schemas.microsoft.com/office/powerpoint/2010/main" val="45761961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89A346A-05EA-404D-E48D-47BAF909E6BE}"/>
              </a:ext>
            </a:extLst>
          </p:cNvPr>
          <p:cNvSpPr txBox="1"/>
          <p:nvPr/>
        </p:nvSpPr>
        <p:spPr>
          <a:xfrm>
            <a:off x="428978" y="496711"/>
            <a:ext cx="9934222" cy="4850559"/>
          </a:xfrm>
          <a:prstGeom prst="rect">
            <a:avLst/>
          </a:prstGeom>
          <a:noFill/>
        </p:spPr>
        <p:txBody>
          <a:bodyPr wrap="square" rtlCol="0">
            <a:spAutoFit/>
          </a:bodyPr>
          <a:lstStyle/>
          <a:p>
            <a:r>
              <a:rPr lang="en-GB" sz="1600" dirty="0">
                <a:latin typeface="Candara" panose="020E0502030303020204" pitchFamily="34" charset="0"/>
              </a:rPr>
              <a:t>Slide 11</a:t>
            </a:r>
          </a:p>
          <a:p>
            <a:r>
              <a:rPr lang="en-GB" altLang="en-US" sz="1600" dirty="0">
                <a:latin typeface="Candara" panose="020E0502030303020204" pitchFamily="34" charset="0"/>
                <a:ea typeface="Aptos" panose="020B0004020202020204" pitchFamily="34" charset="0"/>
                <a:cs typeface="Times New Roman" panose="02020603050405020304" pitchFamily="18" charset="0"/>
              </a:rPr>
              <a:t>In using reflective models to help, we are using reflexivity to look for our assumptions, “maintain curiosity towards our prejudices” (</a:t>
            </a:r>
            <a:r>
              <a:rPr lang="en-GB" altLang="en-US" sz="1600" dirty="0" err="1">
                <a:latin typeface="Candara" panose="020E0502030303020204" pitchFamily="34" charset="0"/>
                <a:ea typeface="Aptos" panose="020B0004020202020204" pitchFamily="34" charset="0"/>
                <a:cs typeface="Times New Roman" panose="02020603050405020304" pitchFamily="18" charset="0"/>
              </a:rPr>
              <a:t>Cecchin</a:t>
            </a:r>
            <a:r>
              <a:rPr lang="en-GB" altLang="en-US" sz="1600" dirty="0">
                <a:latin typeface="Candara" panose="020E0502030303020204" pitchFamily="34" charset="0"/>
                <a:ea typeface="Aptos" panose="020B0004020202020204" pitchFamily="34" charset="0"/>
                <a:cs typeface="Times New Roman" panose="02020603050405020304" pitchFamily="18" charset="0"/>
              </a:rPr>
              <a:t> et al., 1992, quoted by Hedges, 2010 p. 3),  for “knowing and utilising our own pathology” (Sedgwick (1994, quoted by </a:t>
            </a:r>
            <a:r>
              <a:rPr lang="en-GB" altLang="en-US" sz="1600" dirty="0" err="1">
                <a:latin typeface="Candara" panose="020E0502030303020204" pitchFamily="34" charset="0"/>
                <a:ea typeface="Aptos" panose="020B0004020202020204" pitchFamily="34" charset="0"/>
                <a:cs typeface="Times New Roman" panose="02020603050405020304" pitchFamily="18" charset="0"/>
              </a:rPr>
              <a:t>Bager</a:t>
            </a:r>
            <a:r>
              <a:rPr lang="en-GB" altLang="en-US" sz="1600" dirty="0">
                <a:latin typeface="Candara" panose="020E0502030303020204" pitchFamily="34" charset="0"/>
                <a:ea typeface="Aptos" panose="020B0004020202020204" pitchFamily="34" charset="0"/>
                <a:cs typeface="Times New Roman" panose="02020603050405020304" pitchFamily="18" charset="0"/>
              </a:rPr>
              <a:t>-Charleson 2010), we, the reflexive practitioner, thus seek to “emancipate our thinking” (Hibbert, 2012), reframe our understanding and thus effect just a slight shift in the foundations our lives are built on, to bring about transformation.</a:t>
            </a:r>
          </a:p>
          <a:p>
            <a:r>
              <a:rPr lang="en-GB" altLang="en-US" sz="1600" dirty="0">
                <a:latin typeface="Candara" panose="020E0502030303020204" pitchFamily="34" charset="0"/>
                <a:ea typeface="Aptos" panose="020B0004020202020204" pitchFamily="34" charset="0"/>
                <a:cs typeface="Times New Roman" panose="02020603050405020304" pitchFamily="18" charset="0"/>
              </a:rPr>
              <a:t>Wedge. A small change in our understanding is often all it takes to bring about a whole raft of change in our lives.</a:t>
            </a:r>
          </a:p>
          <a:p>
            <a:endParaRPr lang="en-GB" sz="1600" dirty="0">
              <a:latin typeface="Candara" panose="020E0502030303020204" pitchFamily="34" charset="0"/>
            </a:endParaRPr>
          </a:p>
          <a:p>
            <a:r>
              <a:rPr lang="en-GB" sz="1600" dirty="0">
                <a:latin typeface="Candara" panose="020E0502030303020204" pitchFamily="34" charset="0"/>
              </a:rPr>
              <a:t>Slide 12</a:t>
            </a:r>
          </a:p>
          <a:p>
            <a:pPr>
              <a:lnSpc>
                <a:spcPct val="115000"/>
              </a:lnSpc>
            </a:pPr>
            <a:r>
              <a:rPr lang="en-GB" altLang="en-US" sz="1600" dirty="0">
                <a:latin typeface="Candara" panose="020E0502030303020204" pitchFamily="34" charset="0"/>
              </a:rPr>
              <a:t>Although I lost my father when I was only 6, I was fortunate in that he had provided very well for my mother and me, and I grew up in relative comfort, with a good education.</a:t>
            </a:r>
          </a:p>
          <a:p>
            <a:pPr>
              <a:lnSpc>
                <a:spcPct val="115000"/>
              </a:lnSpc>
            </a:pPr>
            <a:r>
              <a:rPr lang="en-GB" altLang="en-US" sz="1600" dirty="0">
                <a:latin typeface="Candara" panose="020E0502030303020204" pitchFamily="34" charset="0"/>
              </a:rPr>
              <a:t>On leaving university, I hadn’t a clue what I wanted to do ‘when I grew up’ – except that I knew I wanted to have children. I got married, had four wonderful children and again, was fortunate enough to be largely a stay-at-home Mum. Their father was a vicar so we lived in a Rectory. Things were tight on a vicar’s stipend, but we managed.</a:t>
            </a:r>
          </a:p>
          <a:p>
            <a:pPr>
              <a:lnSpc>
                <a:spcPct val="115000"/>
              </a:lnSpc>
            </a:pPr>
            <a:r>
              <a:rPr lang="en-GB" altLang="en-US" sz="1600" dirty="0">
                <a:latin typeface="Candara" panose="020E0502030303020204" pitchFamily="34" charset="0"/>
              </a:rPr>
              <a:t>However, after we divorced and I moved back to my childhood home, I had a steep learning curve, particularly after the death of my second husband to cancer in 2017.</a:t>
            </a:r>
          </a:p>
          <a:p>
            <a:pPr>
              <a:lnSpc>
                <a:spcPct val="115000"/>
              </a:lnSpc>
            </a:pPr>
            <a:r>
              <a:rPr lang="en-GB" altLang="en-US" sz="1600" dirty="0">
                <a:latin typeface="Candara" panose="020E0502030303020204" pitchFamily="34" charset="0"/>
              </a:rPr>
              <a:t>This was the context in which I fell into a very painful mire of unrequited love – my very own swampy lowland!</a:t>
            </a:r>
          </a:p>
          <a:p>
            <a:endParaRPr lang="en-GB" dirty="0"/>
          </a:p>
        </p:txBody>
      </p:sp>
    </p:spTree>
    <p:extLst>
      <p:ext uri="{BB962C8B-B14F-4D97-AF65-F5344CB8AC3E}">
        <p14:creationId xmlns:p14="http://schemas.microsoft.com/office/powerpoint/2010/main" val="52554025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33EDA34-245A-A423-7FE5-E34EF540D466}"/>
              </a:ext>
            </a:extLst>
          </p:cNvPr>
          <p:cNvSpPr txBox="1"/>
          <p:nvPr/>
        </p:nvSpPr>
        <p:spPr>
          <a:xfrm>
            <a:off x="666327" y="1490377"/>
            <a:ext cx="9708444" cy="5367623"/>
          </a:xfrm>
          <a:prstGeom prst="rect">
            <a:avLst/>
          </a:prstGeom>
          <a:noFill/>
        </p:spPr>
        <p:txBody>
          <a:bodyPr wrap="square" rtlCol="0">
            <a:spAutoFit/>
          </a:bodyPr>
          <a:lstStyle/>
          <a:p>
            <a:r>
              <a:rPr lang="en-GB" sz="1600" dirty="0">
                <a:latin typeface="Candara" panose="020E0502030303020204" pitchFamily="34" charset="0"/>
              </a:rPr>
              <a:t>Slide 13</a:t>
            </a:r>
          </a:p>
          <a:p>
            <a:pPr>
              <a:lnSpc>
                <a:spcPct val="115000"/>
              </a:lnSpc>
            </a:pPr>
            <a:r>
              <a:rPr lang="en-GB" altLang="en-US" sz="1600" dirty="0">
                <a:latin typeface="Candara" panose="020E0502030303020204" pitchFamily="34" charset="0"/>
              </a:rPr>
              <a:t>In what way was it a swampy lowland? </a:t>
            </a:r>
          </a:p>
          <a:p>
            <a:pPr>
              <a:lnSpc>
                <a:spcPct val="115000"/>
              </a:lnSpc>
            </a:pPr>
            <a:r>
              <a:rPr lang="en-GB" altLang="en-US" sz="1600" dirty="0">
                <a:latin typeface="Candara" panose="020E0502030303020204" pitchFamily="34" charset="0"/>
              </a:rPr>
              <a:t>Well, anyone who has fallen in love knows how all consuming it can be. Our emotions are on overdrive, and for me this lasted a long time – several years.</a:t>
            </a:r>
          </a:p>
          <a:p>
            <a:pPr>
              <a:lnSpc>
                <a:spcPct val="115000"/>
              </a:lnSpc>
            </a:pPr>
            <a:r>
              <a:rPr lang="en-GB" altLang="en-US" sz="1600" dirty="0">
                <a:latin typeface="Candara" panose="020E0502030303020204" pitchFamily="34" charset="0"/>
              </a:rPr>
              <a:t>There are so many stories of love in our culture (Fran Hedges’ ‘Grand Narratives’ (Lyotard), </a:t>
            </a:r>
            <a:r>
              <a:rPr lang="en-GB" altLang="en-US" sz="1600" dirty="0" err="1">
                <a:latin typeface="Candara" panose="020E0502030303020204" pitchFamily="34" charset="0"/>
              </a:rPr>
              <a:t>Steohen</a:t>
            </a:r>
            <a:r>
              <a:rPr lang="en-GB" altLang="en-US" sz="1600" dirty="0">
                <a:latin typeface="Candara" panose="020E0502030303020204" pitchFamily="34" charset="0"/>
              </a:rPr>
              <a:t> Brookfield’s ‘Paradigmatic Assumptions’). The Romantic narratives I grew up with, certainly, were of ideals, a match made in heaven, happily ever after narratives and so on. </a:t>
            </a:r>
          </a:p>
          <a:p>
            <a:pPr>
              <a:lnSpc>
                <a:spcPct val="115000"/>
              </a:lnSpc>
            </a:pPr>
            <a:r>
              <a:rPr lang="en-GB" altLang="en-US" sz="1600" dirty="0">
                <a:latin typeface="Candara" panose="020E0502030303020204" pitchFamily="34" charset="0"/>
              </a:rPr>
              <a:t>In her book, Reflexivity in therapeutic practice, Fran Hedges writes:</a:t>
            </a:r>
          </a:p>
          <a:p>
            <a:pPr>
              <a:lnSpc>
                <a:spcPct val="115000"/>
              </a:lnSpc>
            </a:pPr>
            <a:r>
              <a:rPr lang="en-GB" altLang="en-US" sz="1600" dirty="0">
                <a:latin typeface="Candara" panose="020E0502030303020204" pitchFamily="34" charset="0"/>
              </a:rPr>
              <a:t>	</a:t>
            </a:r>
            <a:r>
              <a:rPr lang="en-GB" altLang="en-US" sz="1600" i="1" dirty="0">
                <a:latin typeface="Candara" panose="020E0502030303020204" pitchFamily="34" charset="0"/>
              </a:rPr>
              <a:t>“..when we accept these ‘grand narratives’, they ‘make it virtually impossible for us to notice events that don’t fit…” </a:t>
            </a:r>
            <a:r>
              <a:rPr lang="en-GB" altLang="en-US" sz="1600" i="0" dirty="0">
                <a:latin typeface="Candara" panose="020E0502030303020204" pitchFamily="34" charset="0"/>
              </a:rPr>
              <a:t>(Hedges, 2010. p. 16)</a:t>
            </a:r>
          </a:p>
          <a:p>
            <a:pPr>
              <a:lnSpc>
                <a:spcPct val="115000"/>
              </a:lnSpc>
            </a:pPr>
            <a:r>
              <a:rPr lang="en-GB" altLang="en-US" sz="1600" dirty="0">
                <a:latin typeface="Candara" panose="020E0502030303020204" pitchFamily="34" charset="0"/>
              </a:rPr>
              <a:t>I also had my own experience to go on. The husband I had lost had been the love of my life. We had known each other inside out and felt like two perfect halves of a whole with no deceit or secrets anywhere between us. We had been completely open to one another and had shared everything. </a:t>
            </a:r>
            <a:endParaRPr lang="en-GB" altLang="en-US" sz="1600" i="0" dirty="0">
              <a:latin typeface="Candara" panose="020E0502030303020204" pitchFamily="34" charset="0"/>
            </a:endParaRPr>
          </a:p>
          <a:p>
            <a:pPr>
              <a:lnSpc>
                <a:spcPct val="115000"/>
              </a:lnSpc>
            </a:pPr>
            <a:r>
              <a:rPr lang="en-GB" altLang="en-US" sz="1600" dirty="0">
                <a:latin typeface="Candara" panose="020E0502030303020204" pitchFamily="34" charset="0"/>
              </a:rPr>
              <a:t>In none of those stories was Love a one-way street where one person loved and was not loved in return. </a:t>
            </a:r>
          </a:p>
          <a:p>
            <a:pPr marL="0" marR="0" lvl="0" indent="0" algn="l" defTabSz="914400" rtl="0" eaLnBrk="0" fontAlgn="base" latinLnBrk="0" hangingPunct="0">
              <a:lnSpc>
                <a:spcPct val="115000"/>
              </a:lnSpc>
              <a:spcBef>
                <a:spcPct val="30000"/>
              </a:spcBef>
              <a:spcAft>
                <a:spcPct val="0"/>
              </a:spcAft>
              <a:buClrTx/>
              <a:buSzTx/>
              <a:buFontTx/>
              <a:buNone/>
              <a:tabLst/>
              <a:defRPr/>
            </a:pPr>
            <a:r>
              <a:rPr lang="en-GB" altLang="en-US" sz="1600" dirty="0">
                <a:latin typeface="Candara" panose="020E0502030303020204" pitchFamily="34" charset="0"/>
              </a:rPr>
              <a:t>No wonder this was something I could not truly believe or accept for a long time!</a:t>
            </a:r>
          </a:p>
          <a:p>
            <a:pPr marL="0" marR="0" lvl="0" indent="0" algn="l" defTabSz="914400" rtl="0" eaLnBrk="0" fontAlgn="base" latinLnBrk="0" hangingPunct="0">
              <a:lnSpc>
                <a:spcPct val="115000"/>
              </a:lnSpc>
              <a:spcBef>
                <a:spcPct val="30000"/>
              </a:spcBef>
              <a:spcAft>
                <a:spcPct val="0"/>
              </a:spcAft>
              <a:buClrTx/>
              <a:buSzTx/>
              <a:buFontTx/>
              <a:buNone/>
              <a:tabLst/>
              <a:defRPr/>
            </a:pPr>
            <a:endParaRPr lang="en-GB" altLang="en-US" sz="1600" dirty="0">
              <a:latin typeface="Candara" panose="020E0502030303020204" pitchFamily="34" charset="0"/>
            </a:endParaRPr>
          </a:p>
          <a:p>
            <a:pPr marL="0" marR="0" lvl="0" indent="0" algn="l" defTabSz="914400" rtl="0" eaLnBrk="0" fontAlgn="base" latinLnBrk="0" hangingPunct="0">
              <a:lnSpc>
                <a:spcPct val="115000"/>
              </a:lnSpc>
              <a:spcBef>
                <a:spcPct val="30000"/>
              </a:spcBef>
              <a:spcAft>
                <a:spcPct val="0"/>
              </a:spcAft>
              <a:buClrTx/>
              <a:buSzTx/>
              <a:buFontTx/>
              <a:buNone/>
              <a:tabLst/>
              <a:defRPr/>
            </a:pPr>
            <a:endParaRPr lang="en-GB" altLang="en-US" sz="1600" dirty="0">
              <a:latin typeface="Candara" panose="020E0502030303020204" pitchFamily="34" charset="0"/>
            </a:endParaRPr>
          </a:p>
          <a:p>
            <a:endParaRPr lang="en-GB" dirty="0"/>
          </a:p>
        </p:txBody>
      </p:sp>
    </p:spTree>
    <p:extLst>
      <p:ext uri="{BB962C8B-B14F-4D97-AF65-F5344CB8AC3E}">
        <p14:creationId xmlns:p14="http://schemas.microsoft.com/office/powerpoint/2010/main" val="380445869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4CAD0A0-4B3B-1E9F-7EB8-5A7E285DE940}"/>
              </a:ext>
            </a:extLst>
          </p:cNvPr>
          <p:cNvSpPr txBox="1"/>
          <p:nvPr/>
        </p:nvSpPr>
        <p:spPr>
          <a:xfrm>
            <a:off x="518442" y="676204"/>
            <a:ext cx="9674578" cy="5847755"/>
          </a:xfrm>
          <a:prstGeom prst="rect">
            <a:avLst/>
          </a:prstGeom>
          <a:noFill/>
        </p:spPr>
        <p:txBody>
          <a:bodyPr wrap="square" rtlCol="0">
            <a:spAutoFit/>
          </a:bodyPr>
          <a:lstStyle/>
          <a:p>
            <a:r>
              <a:rPr lang="en-GB" sz="1600" dirty="0">
                <a:latin typeface="Candara" panose="020E0502030303020204" pitchFamily="34" charset="0"/>
              </a:rPr>
              <a:t>Slide 14</a:t>
            </a:r>
          </a:p>
          <a:p>
            <a:pPr>
              <a:lnSpc>
                <a:spcPct val="115000"/>
              </a:lnSpc>
              <a:defRPr/>
            </a:pPr>
            <a:r>
              <a:rPr lang="en-GB" sz="1600" dirty="0">
                <a:latin typeface="Candara" panose="020E0502030303020204" pitchFamily="34" charset="0"/>
              </a:rPr>
              <a:t>I have chosen this metaphor of a gate to represent my experience because…</a:t>
            </a:r>
          </a:p>
          <a:p>
            <a:pPr marL="285750" indent="-285750">
              <a:lnSpc>
                <a:spcPct val="115000"/>
              </a:lnSpc>
              <a:buFont typeface="Arial" panose="020B0604020202020204" pitchFamily="34" charset="0"/>
              <a:buChar char="•"/>
              <a:defRPr/>
            </a:pPr>
            <a:r>
              <a:rPr lang="en-GB" sz="1600" dirty="0">
                <a:latin typeface="Candara" panose="020E0502030303020204" pitchFamily="34" charset="0"/>
              </a:rPr>
              <a:t>represents a Boundary. </a:t>
            </a:r>
          </a:p>
          <a:p>
            <a:pPr marL="285750" indent="-285750">
              <a:lnSpc>
                <a:spcPct val="115000"/>
              </a:lnSpc>
              <a:buFont typeface="Arial" panose="020B0604020202020204" pitchFamily="34" charset="0"/>
              <a:buChar char="•"/>
              <a:defRPr/>
            </a:pPr>
            <a:r>
              <a:rPr lang="en-GB" sz="1600" dirty="0">
                <a:latin typeface="Candara" panose="020E0502030303020204" pitchFamily="34" charset="0"/>
              </a:rPr>
              <a:t>one might expect a boundary to look a bit stronger - reinforced concrete, or steel; to be higher or more threatening, with barbed wire. </a:t>
            </a:r>
          </a:p>
          <a:p>
            <a:pPr marL="285750" indent="-285750">
              <a:lnSpc>
                <a:spcPct val="115000"/>
              </a:lnSpc>
              <a:buFont typeface="Arial" panose="020B0604020202020204" pitchFamily="34" charset="0"/>
              <a:buChar char="•"/>
              <a:defRPr/>
            </a:pPr>
            <a:r>
              <a:rPr lang="en-GB" sz="1600" dirty="0">
                <a:latin typeface="Candara" panose="020E0502030303020204" pitchFamily="34" charset="0"/>
              </a:rPr>
              <a:t>Just a simple wooden gate, and a sign, saying ‘Private’.</a:t>
            </a:r>
          </a:p>
          <a:p>
            <a:pPr marL="285750" indent="-285750">
              <a:lnSpc>
                <a:spcPct val="115000"/>
              </a:lnSpc>
              <a:buFont typeface="Arial" panose="020B0604020202020204" pitchFamily="34" charset="0"/>
              <a:buChar char="•"/>
              <a:defRPr/>
            </a:pPr>
            <a:r>
              <a:rPr lang="en-GB" sz="1600" dirty="0">
                <a:latin typeface="Candara" panose="020E0502030303020204" pitchFamily="34" charset="0"/>
              </a:rPr>
              <a:t>Alluring - resonates</a:t>
            </a:r>
          </a:p>
          <a:p>
            <a:pPr marL="285750" indent="-285750">
              <a:lnSpc>
                <a:spcPct val="115000"/>
              </a:lnSpc>
              <a:buFont typeface="Arial" panose="020B0604020202020204" pitchFamily="34" charset="0"/>
              <a:buChar char="•"/>
              <a:defRPr/>
            </a:pPr>
            <a:r>
              <a:rPr lang="en-GB" sz="1600" dirty="0">
                <a:latin typeface="Candara" panose="020E0502030303020204" pitchFamily="34" charset="0"/>
              </a:rPr>
              <a:t>Could easily push it open and go through </a:t>
            </a:r>
          </a:p>
          <a:p>
            <a:pPr marL="285750" indent="-285750">
              <a:lnSpc>
                <a:spcPct val="115000"/>
              </a:lnSpc>
              <a:buFont typeface="Arial" panose="020B0604020202020204" pitchFamily="34" charset="0"/>
              <a:buChar char="•"/>
              <a:defRPr/>
            </a:pPr>
            <a:r>
              <a:rPr lang="en-GB" sz="1600" dirty="0">
                <a:latin typeface="Candara" panose="020E0502030303020204" pitchFamily="34" charset="0"/>
              </a:rPr>
              <a:t>Especially if very interested in what lay beyond - perhaps I tried?</a:t>
            </a:r>
          </a:p>
          <a:p>
            <a:pPr marL="285750" indent="-285750">
              <a:lnSpc>
                <a:spcPct val="115000"/>
              </a:lnSpc>
              <a:buFont typeface="Arial" panose="020B0604020202020204" pitchFamily="34" charset="0"/>
              <a:buChar char="•"/>
              <a:defRPr/>
            </a:pPr>
            <a:r>
              <a:rPr lang="en-GB" sz="1600" dirty="0">
                <a:latin typeface="Candara" panose="020E0502030303020204" pitchFamily="34" charset="0"/>
              </a:rPr>
              <a:t>But I kept coming up against the sign: Private.</a:t>
            </a:r>
          </a:p>
          <a:p>
            <a:pPr marL="285750" indent="-285750">
              <a:lnSpc>
                <a:spcPct val="115000"/>
              </a:lnSpc>
              <a:buFont typeface="Arial" panose="020B0604020202020204" pitchFamily="34" charset="0"/>
              <a:buChar char="•"/>
              <a:defRPr/>
            </a:pPr>
            <a:r>
              <a:rPr lang="en-GB" sz="1600" dirty="0">
                <a:latin typeface="Candara" panose="020E0502030303020204" pitchFamily="34" charset="0"/>
              </a:rPr>
              <a:t>Could I take it down? If I did, would it make the land the other side less private? Would it mean I could go and live there then? </a:t>
            </a:r>
          </a:p>
          <a:p>
            <a:pPr marL="285750" indent="-285750">
              <a:lnSpc>
                <a:spcPct val="115000"/>
              </a:lnSpc>
              <a:buFont typeface="Arial" panose="020B0604020202020204" pitchFamily="34" charset="0"/>
              <a:buChar char="•"/>
              <a:defRPr/>
            </a:pPr>
            <a:r>
              <a:rPr lang="en-GB" sz="1600" dirty="0">
                <a:latin typeface="Candara" panose="020E0502030303020204" pitchFamily="34" charset="0"/>
              </a:rPr>
              <a:t>If I just pushed on the gate, would it open for me? Perhaps that is what I did. I pushed – and it did not open.</a:t>
            </a:r>
          </a:p>
          <a:p>
            <a:pPr marL="285750" indent="-285750">
              <a:lnSpc>
                <a:spcPct val="115000"/>
              </a:lnSpc>
              <a:buFont typeface="Arial" panose="020B0604020202020204" pitchFamily="34" charset="0"/>
              <a:buChar char="•"/>
              <a:defRPr/>
            </a:pPr>
            <a:r>
              <a:rPr lang="en-GB" sz="1600" dirty="0">
                <a:latin typeface="Candara" panose="020E0502030303020204" pitchFamily="34" charset="0"/>
              </a:rPr>
              <a:t>In short, I stayed and lingered by that gate, wondering, deliberating, waiting, thinking about and even trying to go through it for a very long time.</a:t>
            </a:r>
          </a:p>
          <a:p>
            <a:pPr marL="285750" indent="-285750">
              <a:lnSpc>
                <a:spcPct val="115000"/>
              </a:lnSpc>
              <a:buFont typeface="Arial" panose="020B0604020202020204" pitchFamily="34" charset="0"/>
              <a:buChar char="•"/>
              <a:defRPr/>
            </a:pPr>
            <a:endParaRPr lang="en-GB" sz="1600" dirty="0">
              <a:latin typeface="Candara" panose="020E0502030303020204" pitchFamily="34" charset="0"/>
            </a:endParaRPr>
          </a:p>
          <a:p>
            <a:pPr>
              <a:defRPr/>
            </a:pPr>
            <a:r>
              <a:rPr lang="en-GB" sz="1600" dirty="0">
                <a:latin typeface="Candara" panose="020E0502030303020204" pitchFamily="34" charset="0"/>
              </a:rPr>
              <a:t>What I kept coming up against was the sign that read ‘Private’, and I just could not get past it. Where I wanted to share, to become close, to enter into someone’s inner world, no sharing, no entering, no intimacy or reciprocity was forthcoming.</a:t>
            </a:r>
          </a:p>
          <a:p>
            <a:pPr>
              <a:defRPr/>
            </a:pPr>
            <a:endParaRPr lang="en-GB" sz="1600" dirty="0">
              <a:latin typeface="Candara" panose="020E0502030303020204" pitchFamily="34" charset="0"/>
            </a:endParaRPr>
          </a:p>
          <a:p>
            <a:endParaRPr lang="en-GB" dirty="0"/>
          </a:p>
        </p:txBody>
      </p:sp>
    </p:spTree>
    <p:extLst>
      <p:ext uri="{BB962C8B-B14F-4D97-AF65-F5344CB8AC3E}">
        <p14:creationId xmlns:p14="http://schemas.microsoft.com/office/powerpoint/2010/main" val="167515151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6E2F2C1-4090-D768-B38C-BAA9518C4E62}"/>
              </a:ext>
            </a:extLst>
          </p:cNvPr>
          <p:cNvSpPr txBox="1"/>
          <p:nvPr/>
        </p:nvSpPr>
        <p:spPr>
          <a:xfrm>
            <a:off x="440267" y="711200"/>
            <a:ext cx="9832622" cy="5401479"/>
          </a:xfrm>
          <a:prstGeom prst="rect">
            <a:avLst/>
          </a:prstGeom>
          <a:noFill/>
        </p:spPr>
        <p:txBody>
          <a:bodyPr wrap="square" rtlCol="0">
            <a:spAutoFit/>
          </a:bodyPr>
          <a:lstStyle/>
          <a:p>
            <a:pPr>
              <a:defRPr/>
            </a:pPr>
            <a:r>
              <a:rPr lang="en-GB" sz="1600" dirty="0">
                <a:latin typeface="Candara" panose="020E0502030303020204" pitchFamily="34" charset="0"/>
              </a:rPr>
              <a:t>Reluctantly, eventually, I began to look at the situation through an alternative lens to the traditional romantic love narratives.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600" b="1" dirty="0">
                <a:latin typeface="Candara" panose="020E0502030303020204" pitchFamily="34" charset="0"/>
              </a:rPr>
              <a:t>I had heard it said that when people fall in love, often what they see in the beloved are qualities that are latent within themselves, but which have not yet found expression in their lives. </a:t>
            </a:r>
            <a:r>
              <a:rPr lang="en-GB" sz="1600" dirty="0">
                <a:effectLst/>
                <a:latin typeface="Candara" panose="020E0502030303020204" pitchFamily="34" charset="0"/>
                <a:ea typeface="Aptos" panose="020B0004020202020204" pitchFamily="34" charset="0"/>
                <a:cs typeface="Times New Roman" panose="02020603050405020304" pitchFamily="18" charset="0"/>
              </a:rPr>
              <a:t>Resisted: Didn’t like the idea – like Irvin D. Yalom, who claims that “love and psychotherapy [reflective practice, perhaps?] are fundamentally incompatible”, (Yalom, 1989) I did not want to be ‘Love’s Executioner’. This is a good example of how unearthing and unmasking a deeply held worldview can be painful – and I did not enjoy it!</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600" dirty="0">
              <a:latin typeface="Candara" panose="020E0502030303020204" pitchFamily="34" charset="0"/>
              <a:ea typeface="Aptos" panose="020B0004020202020204" pitchFamily="34" charset="0"/>
              <a:cs typeface="Times New Roman" panose="02020603050405020304" pitchFamily="18"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600" dirty="0">
                <a:effectLst/>
                <a:latin typeface="Candara" panose="020E0502030303020204" pitchFamily="34" charset="0"/>
                <a:ea typeface="Aptos" panose="020B0004020202020204" pitchFamily="34" charset="0"/>
                <a:cs typeface="Times New Roman" panose="02020603050405020304" pitchFamily="18" charset="0"/>
              </a:rPr>
              <a:t>Slide 15</a:t>
            </a:r>
          </a:p>
          <a:p>
            <a:r>
              <a:rPr lang="en-GB" altLang="en-US" sz="1600" dirty="0">
                <a:latin typeface="Candara" panose="020E0502030303020204" pitchFamily="34" charset="0"/>
              </a:rPr>
              <a:t>(Mirrors can get steamed up and sometimes need constant wiping!)</a:t>
            </a:r>
          </a:p>
          <a:p>
            <a:pPr>
              <a:lnSpc>
                <a:spcPct val="115000"/>
              </a:lnSpc>
            </a:pPr>
            <a:r>
              <a:rPr lang="en-GB" altLang="en-US" sz="1600" dirty="0">
                <a:latin typeface="Candara" panose="020E0502030303020204" pitchFamily="34" charset="0"/>
              </a:rPr>
              <a:t>I would like to use Barbara </a:t>
            </a:r>
            <a:r>
              <a:rPr lang="en-GB" altLang="en-US" sz="1600" dirty="0" err="1">
                <a:latin typeface="Candara" panose="020E0502030303020204" pitchFamily="34" charset="0"/>
              </a:rPr>
              <a:t>Bassot’s</a:t>
            </a:r>
            <a:r>
              <a:rPr lang="en-GB" altLang="en-US" sz="1600" dirty="0">
                <a:latin typeface="Candara" panose="020E0502030303020204" pitchFamily="34" charset="0"/>
              </a:rPr>
              <a:t> Metaphorical Mirror model to reflect on this period of my life as it is close to the kind of reflection and inward investigation I was doing at the time. The kind of questions I was asking were: why was this so painful? If I could understand why, were there things I could change to make it less painful and more manageable. What was the purpose of all these emotions and how could I use them for change, essentially to replace them with happier and more positive emotions?</a:t>
            </a:r>
          </a:p>
          <a:p>
            <a:pPr>
              <a:lnSpc>
                <a:spcPct val="115000"/>
              </a:lnSpc>
            </a:pPr>
            <a:r>
              <a:rPr lang="en-GB" altLang="en-US" sz="1600" dirty="0">
                <a:latin typeface="Candara" panose="020E0502030303020204" pitchFamily="34" charset="0"/>
              </a:rPr>
              <a:t>The Metaphorical Mirror model is clever because it takes the idea of reflection literally. We cannot see ourselves as we go about our lives, and if it were not for mirrors, cameras and perhaps puddles, we would not know what we look like at all!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800" dirty="0">
              <a:effectLst/>
              <a:latin typeface="Candara" panose="020E0502030303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28978676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F231081-E5DB-E7E9-0D71-31D2266199F0}"/>
              </a:ext>
            </a:extLst>
          </p:cNvPr>
          <p:cNvSpPr txBox="1"/>
          <p:nvPr/>
        </p:nvSpPr>
        <p:spPr>
          <a:xfrm>
            <a:off x="428978" y="643467"/>
            <a:ext cx="9866489" cy="5293757"/>
          </a:xfrm>
          <a:prstGeom prst="rect">
            <a:avLst/>
          </a:prstGeom>
          <a:noFill/>
        </p:spPr>
        <p:txBody>
          <a:bodyPr wrap="square" rtlCol="0">
            <a:spAutoFit/>
          </a:bodyPr>
          <a:lstStyle/>
          <a:p>
            <a:r>
              <a:rPr lang="en-GB" sz="1600" dirty="0">
                <a:latin typeface="Candara" panose="020E0502030303020204" pitchFamily="34" charset="0"/>
              </a:rPr>
              <a:t>Slide 16</a:t>
            </a:r>
          </a:p>
          <a:p>
            <a:r>
              <a:rPr lang="en-GB" sz="1600" dirty="0">
                <a:latin typeface="Candara" panose="020E0502030303020204" pitchFamily="34" charset="0"/>
              </a:rPr>
              <a:t>First mirror – slightly different interpretation from </a:t>
            </a:r>
            <a:r>
              <a:rPr lang="en-GB" sz="1600" dirty="0" err="1">
                <a:latin typeface="Candara" panose="020E0502030303020204" pitchFamily="34" charset="0"/>
              </a:rPr>
              <a:t>Bassot</a:t>
            </a:r>
            <a:r>
              <a:rPr lang="en-GB" sz="1600" dirty="0">
                <a:latin typeface="Candara" panose="020E0502030303020204" pitchFamily="34" charset="0"/>
              </a:rPr>
              <a:t>, who views the metaphorical bathroom mirror as a place where we look to ‘take action to make ourselves more presentable to the outside world!’ (</a:t>
            </a:r>
            <a:r>
              <a:rPr lang="en-GB" sz="1600" dirty="0" err="1">
                <a:latin typeface="Candara" panose="020E0502030303020204" pitchFamily="34" charset="0"/>
              </a:rPr>
              <a:t>Bassot</a:t>
            </a:r>
            <a:r>
              <a:rPr lang="en-GB" sz="1600" dirty="0">
                <a:latin typeface="Candara" panose="020E0502030303020204" pitchFamily="34" charset="0"/>
              </a:rPr>
              <a:t>, 2020)</a:t>
            </a:r>
          </a:p>
          <a:p>
            <a:endParaRPr lang="en-GB" sz="1600" dirty="0">
              <a:latin typeface="Candara" panose="020E0502030303020204" pitchFamily="34" charset="0"/>
            </a:endParaRPr>
          </a:p>
          <a:p>
            <a:r>
              <a:rPr lang="en-GB" sz="1600" dirty="0">
                <a:latin typeface="Candara" panose="020E0502030303020204" pitchFamily="34" charset="0"/>
              </a:rPr>
              <a:t>Slide 17</a:t>
            </a:r>
          </a:p>
          <a:p>
            <a:pPr>
              <a:defRPr/>
            </a:pPr>
            <a:r>
              <a:rPr lang="en-GB" sz="1600" dirty="0">
                <a:latin typeface="Candara" panose="020E0502030303020204" pitchFamily="34" charset="0"/>
              </a:rPr>
              <a:t>Looking back at the past in order to assess how to move forwards.</a:t>
            </a:r>
          </a:p>
          <a:p>
            <a:pPr>
              <a:defRPr/>
            </a:pPr>
            <a:r>
              <a:rPr lang="en-GB" sz="1600" dirty="0">
                <a:latin typeface="Candara" panose="020E0502030303020204" pitchFamily="34" charset="0"/>
              </a:rPr>
              <a:t>In deciding what to do – how to handle my emotions, which were very strong, I needed to look back at my past – a lot! - relevance of:</a:t>
            </a:r>
          </a:p>
          <a:p>
            <a:pPr marL="171450" indent="-171450">
              <a:buFont typeface="Arial" panose="020B0604020202020204" pitchFamily="34" charset="0"/>
              <a:buChar char="•"/>
              <a:defRPr/>
            </a:pPr>
            <a:r>
              <a:rPr lang="en-GB" sz="1600" dirty="0">
                <a:latin typeface="Candara" panose="020E0502030303020204" pitchFamily="34" charset="0"/>
              </a:rPr>
              <a:t>Grief at being widowed</a:t>
            </a:r>
          </a:p>
          <a:p>
            <a:pPr marL="171450" indent="-171450">
              <a:buFont typeface="Arial" panose="020B0604020202020204" pitchFamily="34" charset="0"/>
              <a:buChar char="•"/>
              <a:defRPr/>
            </a:pPr>
            <a:r>
              <a:rPr lang="en-GB" sz="1600" dirty="0">
                <a:latin typeface="Candara" panose="020E0502030303020204" pitchFamily="34" charset="0"/>
              </a:rPr>
              <a:t>Previous times I had been in love. Legacy? Lasting?</a:t>
            </a:r>
          </a:p>
          <a:p>
            <a:pPr marL="171450" indent="-171450">
              <a:buFont typeface="Arial" panose="020B0604020202020204" pitchFamily="34" charset="0"/>
              <a:buChar char="•"/>
              <a:defRPr/>
            </a:pPr>
            <a:r>
              <a:rPr lang="en-GB" sz="1600" dirty="0">
                <a:latin typeface="Candara" panose="020E0502030303020204" pitchFamily="34" charset="0"/>
              </a:rPr>
              <a:t>Loss of my father – hunger for protector, comforter, even provider figure</a:t>
            </a:r>
          </a:p>
          <a:p>
            <a:pPr marL="171450" indent="-171450">
              <a:buFont typeface="Arial" panose="020B0604020202020204" pitchFamily="34" charset="0"/>
              <a:buChar char="•"/>
              <a:defRPr/>
            </a:pPr>
            <a:r>
              <a:rPr lang="en-GB" sz="1600" dirty="0">
                <a:latin typeface="Candara" panose="020E0502030303020204" pitchFamily="34" charset="0"/>
              </a:rPr>
              <a:t>Loss of my father – boundaries!</a:t>
            </a:r>
          </a:p>
          <a:p>
            <a:endParaRPr lang="en-GB" sz="1600" dirty="0">
              <a:latin typeface="Candara" panose="020E0502030303020204" pitchFamily="34" charset="0"/>
            </a:endParaRPr>
          </a:p>
          <a:p>
            <a:r>
              <a:rPr lang="en-GB" sz="1600" dirty="0">
                <a:latin typeface="Candara" panose="020E0502030303020204" pitchFamily="34" charset="0"/>
              </a:rPr>
              <a:t>Slide 18</a:t>
            </a:r>
          </a:p>
          <a:p>
            <a:r>
              <a:rPr lang="en-GB" altLang="en-US" sz="1600" dirty="0">
                <a:latin typeface="Candara" panose="020E0502030303020204" pitchFamily="34" charset="0"/>
              </a:rPr>
              <a:t>This was a hard one for me, since I didn’t have anyone I could easily confide in and didn’t want to worry or burden my children.</a:t>
            </a:r>
          </a:p>
          <a:p>
            <a:r>
              <a:rPr lang="en-GB" altLang="en-US" sz="1600" dirty="0">
                <a:latin typeface="Candara" panose="020E0502030303020204" pitchFamily="34" charset="0"/>
              </a:rPr>
              <a:t>Few select friends</a:t>
            </a:r>
          </a:p>
          <a:p>
            <a:r>
              <a:rPr lang="en-GB" altLang="en-US" sz="1600" dirty="0">
                <a:latin typeface="Candara" panose="020E0502030303020204" pitchFamily="34" charset="0"/>
              </a:rPr>
              <a:t>Counsellor – few sessions. Insights: </a:t>
            </a:r>
          </a:p>
          <a:p>
            <a:pPr marL="171450" indent="-171450">
              <a:buFont typeface="Arial" panose="020B0604020202020204" pitchFamily="34" charset="0"/>
              <a:buChar char="•"/>
            </a:pPr>
            <a:r>
              <a:rPr lang="en-GB" altLang="en-US" sz="1600" dirty="0">
                <a:latin typeface="Candara" panose="020E0502030303020204" pitchFamily="34" charset="0"/>
              </a:rPr>
              <a:t>Faith; </a:t>
            </a:r>
          </a:p>
          <a:p>
            <a:pPr marL="171450" indent="-171450">
              <a:buFont typeface="Arial" panose="020B0604020202020204" pitchFamily="34" charset="0"/>
              <a:buChar char="•"/>
            </a:pPr>
            <a:r>
              <a:rPr lang="en-GB" altLang="en-US" sz="1600" dirty="0">
                <a:latin typeface="Candara" panose="020E0502030303020204" pitchFamily="34" charset="0"/>
              </a:rPr>
              <a:t>First husband – emotionally unavailable</a:t>
            </a:r>
          </a:p>
          <a:p>
            <a:endParaRPr lang="en-GB" dirty="0"/>
          </a:p>
        </p:txBody>
      </p:sp>
    </p:spTree>
    <p:extLst>
      <p:ext uri="{BB962C8B-B14F-4D97-AF65-F5344CB8AC3E}">
        <p14:creationId xmlns:p14="http://schemas.microsoft.com/office/powerpoint/2010/main" val="258470369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6137B09-4E5E-3401-7BFB-860FAAD7E186}"/>
              </a:ext>
            </a:extLst>
          </p:cNvPr>
          <p:cNvSpPr txBox="1"/>
          <p:nvPr/>
        </p:nvSpPr>
        <p:spPr>
          <a:xfrm>
            <a:off x="325967" y="107103"/>
            <a:ext cx="9855200" cy="7263527"/>
          </a:xfrm>
          <a:prstGeom prst="rect">
            <a:avLst/>
          </a:prstGeom>
          <a:noFill/>
        </p:spPr>
        <p:txBody>
          <a:bodyPr wrap="square" rtlCol="0">
            <a:spAutoFit/>
          </a:bodyPr>
          <a:lstStyle/>
          <a:p>
            <a:pPr>
              <a:defRPr/>
            </a:pPr>
            <a:r>
              <a:rPr lang="en-GB" sz="1600" dirty="0">
                <a:latin typeface="Candara" panose="020E0502030303020204" pitchFamily="34" charset="0"/>
              </a:rPr>
              <a:t>Slide 19</a:t>
            </a:r>
          </a:p>
          <a:p>
            <a:pPr>
              <a:defRPr/>
            </a:pPr>
            <a:r>
              <a:rPr lang="en-GB" sz="1600" dirty="0">
                <a:latin typeface="Candara" panose="020E0502030303020204" pitchFamily="34" charset="0"/>
              </a:rPr>
              <a:t>Close examination. This, for me, was where I began to unearth the uncomfortable resisted truths. Had to ask myself:</a:t>
            </a:r>
          </a:p>
          <a:p>
            <a:pPr>
              <a:defRPr/>
            </a:pPr>
            <a:r>
              <a:rPr lang="en-GB" sz="1600" dirty="0">
                <a:latin typeface="Candara" panose="020E0502030303020204" pitchFamily="34" charset="0"/>
              </a:rPr>
              <a:t>What was it about this man that made him seem so important and unique to me? What qualities and traits did he have that was perhaps latent inside me, and latched onto him, wanting to find its own expression in my life? Bear in mind: Single mother - responsibility on my shoulders: 4 children, ageing parent, large and crumbling, listed 17</a:t>
            </a:r>
            <a:r>
              <a:rPr lang="en-GB" sz="1600" baseline="30000" dirty="0">
                <a:latin typeface="Candara" panose="020E0502030303020204" pitchFamily="34" charset="0"/>
              </a:rPr>
              <a:t>th</a:t>
            </a:r>
            <a:r>
              <a:rPr lang="en-GB" sz="1600" dirty="0">
                <a:latin typeface="Candara" panose="020E0502030303020204" pitchFamily="34" charset="0"/>
              </a:rPr>
              <a:t> and 18</a:t>
            </a:r>
            <a:r>
              <a:rPr lang="en-GB" sz="1600" baseline="30000" dirty="0">
                <a:latin typeface="Candara" panose="020E0502030303020204" pitchFamily="34" charset="0"/>
              </a:rPr>
              <a:t>th</a:t>
            </a:r>
            <a:r>
              <a:rPr lang="en-GB" sz="1600" dirty="0">
                <a:latin typeface="Candara" panose="020E0502030303020204" pitchFamily="34" charset="0"/>
              </a:rPr>
              <a:t> century farmhouse - lacked investment for decades, huge garden, barns and outbuildings and 72 acres of land – all of which was standing, making no money whatsoever – liability. </a:t>
            </a:r>
          </a:p>
          <a:p>
            <a:pPr>
              <a:defRPr/>
            </a:pPr>
            <a:r>
              <a:rPr lang="en-GB" sz="1600" dirty="0">
                <a:latin typeface="Candara" panose="020E0502030303020204" pitchFamily="34" charset="0"/>
              </a:rPr>
              <a:t>Qualities:</a:t>
            </a:r>
          </a:p>
          <a:p>
            <a:pPr marL="171450" indent="-171450">
              <a:buFont typeface="Arial" panose="020B0604020202020204" pitchFamily="34" charset="0"/>
              <a:buChar char="•"/>
              <a:defRPr/>
            </a:pPr>
            <a:r>
              <a:rPr lang="en-GB" sz="1600" dirty="0">
                <a:latin typeface="Candara" panose="020E0502030303020204" pitchFamily="34" charset="0"/>
              </a:rPr>
              <a:t>Businessman: competent, financially capable, savvy, worldly wise; able to shoulder </a:t>
            </a:r>
            <a:r>
              <a:rPr lang="en-GB" sz="1600" dirty="0" err="1">
                <a:latin typeface="Candara" panose="020E0502030303020204" pitchFamily="34" charset="0"/>
              </a:rPr>
              <a:t>responsibilty</a:t>
            </a:r>
            <a:r>
              <a:rPr lang="en-GB" sz="1600" dirty="0">
                <a:latin typeface="Candara" panose="020E0502030303020204" pitchFamily="34" charset="0"/>
              </a:rPr>
              <a:t> with ease.</a:t>
            </a:r>
          </a:p>
          <a:p>
            <a:pPr marL="171450" indent="-171450">
              <a:buFont typeface="Arial" panose="020B0604020202020204" pitchFamily="34" charset="0"/>
              <a:buChar char="•"/>
              <a:defRPr/>
            </a:pPr>
            <a:r>
              <a:rPr lang="en-GB" sz="1600" dirty="0">
                <a:latin typeface="Candara" panose="020E0502030303020204" pitchFamily="34" charset="0"/>
              </a:rPr>
              <a:t>Locally connected and plugged in to a resourceful and supportive community. Respected.</a:t>
            </a:r>
          </a:p>
          <a:p>
            <a:pPr marL="171450" indent="-171450">
              <a:buFont typeface="Arial" panose="020B0604020202020204" pitchFamily="34" charset="0"/>
              <a:buChar char="•"/>
              <a:defRPr/>
            </a:pPr>
            <a:r>
              <a:rPr lang="en-GB" sz="1600" dirty="0">
                <a:latin typeface="Candara" panose="020E0502030303020204" pitchFamily="34" charset="0"/>
              </a:rPr>
              <a:t>Knowledgeable; scientific in approach to problems. A problem-solver. Creative thinker. Methodical, organised and tidy. Immediate in action, non-procrastinator. </a:t>
            </a:r>
          </a:p>
          <a:p>
            <a:pPr marL="171450" indent="-171450">
              <a:buFont typeface="Arial" panose="020B0604020202020204" pitchFamily="34" charset="0"/>
              <a:buChar char="•"/>
              <a:defRPr/>
            </a:pPr>
            <a:r>
              <a:rPr lang="en-GB" sz="1600" dirty="0">
                <a:latin typeface="Candara" panose="020E0502030303020204" pitchFamily="34" charset="0"/>
              </a:rPr>
              <a:t>Time for fun – rally cars and motorbikes!</a:t>
            </a:r>
          </a:p>
          <a:p>
            <a:pPr>
              <a:buFont typeface="Arial" panose="020B0604020202020204" pitchFamily="34" charset="0"/>
              <a:buNone/>
              <a:defRPr/>
            </a:pPr>
            <a:r>
              <a:rPr lang="en-GB" sz="1600" dirty="0">
                <a:latin typeface="Candara" panose="020E0502030303020204" pitchFamily="34" charset="0"/>
              </a:rPr>
              <a:t>My growing edge. I began to realise that I badly needed all these qualities that were in this man myself if I and my family were to survive.</a:t>
            </a:r>
          </a:p>
          <a:p>
            <a:pPr>
              <a:buFont typeface="Arial" panose="020B0604020202020204" pitchFamily="34" charset="0"/>
              <a:buNone/>
              <a:defRPr/>
            </a:pPr>
            <a:r>
              <a:rPr lang="en-GB" sz="1600" dirty="0">
                <a:latin typeface="Candara" panose="020E0502030303020204" pitchFamily="34" charset="0"/>
              </a:rPr>
              <a:t>Fun – very low on list!</a:t>
            </a:r>
          </a:p>
          <a:p>
            <a:pPr>
              <a:buFont typeface="Arial" panose="020B0604020202020204" pitchFamily="34" charset="0"/>
              <a:buNone/>
              <a:defRPr/>
            </a:pPr>
            <a:endParaRPr lang="en-GB" sz="1600" dirty="0">
              <a:latin typeface="Candara" panose="020E0502030303020204" pitchFamily="34" charset="0"/>
            </a:endParaRPr>
          </a:p>
          <a:p>
            <a:pPr>
              <a:buFont typeface="Arial" panose="020B0604020202020204" pitchFamily="34" charset="0"/>
              <a:buNone/>
              <a:defRPr/>
            </a:pPr>
            <a:r>
              <a:rPr lang="en-GB" sz="1600" dirty="0">
                <a:latin typeface="Candara" panose="020E0502030303020204" pitchFamily="34" charset="0"/>
              </a:rPr>
              <a:t>Slide 20</a:t>
            </a:r>
          </a:p>
          <a:p>
            <a:r>
              <a:rPr lang="en-GB" altLang="en-US" sz="1600" dirty="0">
                <a:latin typeface="Candara" panose="020E0502030303020204" pitchFamily="34" charset="0"/>
              </a:rPr>
              <a:t>As I looked on the man I was so het up about, rather than seeing the truth – someone who represented many things I needed to find within myself – I saw someone who needed me instead.</a:t>
            </a:r>
          </a:p>
          <a:p>
            <a:r>
              <a:rPr lang="en-GB" altLang="en-US" sz="1600" dirty="0">
                <a:latin typeface="Candara" panose="020E0502030303020204" pitchFamily="34" charset="0"/>
              </a:rPr>
              <a:t>‘Emotionally unavailable due to previous scars’ – took this as a certain need for him to be rescued, myself the rescuer.</a:t>
            </a:r>
          </a:p>
          <a:p>
            <a:r>
              <a:rPr lang="en-GB" altLang="en-US" sz="1600" dirty="0">
                <a:latin typeface="Candara" panose="020E0502030303020204" pitchFamily="34" charset="0"/>
              </a:rPr>
              <a:t>Through reflection (and also that marvellous thing called hindsight) I recognised – What I’d been wrestling with was my deep desire for the depth of connection, intimacy and trust I had had with 2</a:t>
            </a:r>
            <a:r>
              <a:rPr lang="en-GB" altLang="en-US" sz="1600" baseline="30000" dirty="0">
                <a:latin typeface="Candara" panose="020E0502030303020204" pitchFamily="34" charset="0"/>
              </a:rPr>
              <a:t>nd</a:t>
            </a:r>
            <a:r>
              <a:rPr lang="en-GB" altLang="en-US" sz="1600" dirty="0">
                <a:latin typeface="Candara" panose="020E0502030303020204" pitchFamily="34" charset="0"/>
              </a:rPr>
              <a:t> husband. I wanted to ‘rescue’ him in order to be admitted to his private inner world, to be unique, prized and treasured again, as I had felt before.</a:t>
            </a:r>
          </a:p>
          <a:p>
            <a:pPr>
              <a:buFont typeface="Arial" panose="020B0604020202020204" pitchFamily="34" charset="0"/>
              <a:buNone/>
              <a:defRPr/>
            </a:pPr>
            <a:endParaRPr lang="en-GB" sz="1600" dirty="0">
              <a:latin typeface="Candara" panose="020E0502030303020204" pitchFamily="34" charset="0"/>
            </a:endParaRPr>
          </a:p>
          <a:p>
            <a:endParaRPr lang="en-GB" dirty="0"/>
          </a:p>
        </p:txBody>
      </p:sp>
    </p:spTree>
    <p:extLst>
      <p:ext uri="{BB962C8B-B14F-4D97-AF65-F5344CB8AC3E}">
        <p14:creationId xmlns:p14="http://schemas.microsoft.com/office/powerpoint/2010/main" val="29016899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5A37B38-4F39-0F38-A8AD-FF6478ED3271}"/>
              </a:ext>
            </a:extLst>
          </p:cNvPr>
          <p:cNvSpPr txBox="1"/>
          <p:nvPr/>
        </p:nvSpPr>
        <p:spPr>
          <a:xfrm>
            <a:off x="564444" y="519289"/>
            <a:ext cx="9821334" cy="6269409"/>
          </a:xfrm>
          <a:prstGeom prst="rect">
            <a:avLst/>
          </a:prstGeom>
          <a:noFill/>
        </p:spPr>
        <p:txBody>
          <a:bodyPr wrap="square" rtlCol="0">
            <a:spAutoFit/>
          </a:bodyPr>
          <a:lstStyle/>
          <a:p>
            <a:r>
              <a:rPr lang="en-GB" dirty="0">
                <a:latin typeface="Candara" panose="020E0502030303020204" pitchFamily="34" charset="0"/>
              </a:rPr>
              <a:t>Slide 21</a:t>
            </a:r>
          </a:p>
          <a:p>
            <a:pPr>
              <a:buFont typeface="Arial" panose="020B0604020202020204" pitchFamily="34" charset="0"/>
              <a:buNone/>
              <a:defRPr/>
            </a:pPr>
            <a:r>
              <a:rPr lang="en-GB" dirty="0">
                <a:latin typeface="Candara" panose="020E0502030303020204" pitchFamily="34" charset="0"/>
              </a:rPr>
              <a:t>Final Mirror</a:t>
            </a:r>
          </a:p>
          <a:p>
            <a:pPr>
              <a:buFont typeface="Arial" panose="020B0604020202020204" pitchFamily="34" charset="0"/>
              <a:buNone/>
              <a:defRPr/>
            </a:pPr>
            <a:r>
              <a:rPr lang="en-GB" dirty="0">
                <a:latin typeface="Candara" panose="020E0502030303020204" pitchFamily="34" charset="0"/>
              </a:rPr>
              <a:t>The shop window is perhaps related to Donald Schön’s idea of reflection-in-action. Most of my reflection was done in action! </a:t>
            </a:r>
          </a:p>
          <a:p>
            <a:pPr>
              <a:buFont typeface="Arial" panose="020B0604020202020204" pitchFamily="34" charset="0"/>
              <a:buNone/>
              <a:defRPr/>
            </a:pPr>
            <a:r>
              <a:rPr lang="en-GB" dirty="0">
                <a:latin typeface="Candara" panose="020E0502030303020204" pitchFamily="34" charset="0"/>
              </a:rPr>
              <a:t>But also, a way of stepping back, gaining perspective on oneself, trying to see oneself as a passing stranger might view us.</a:t>
            </a:r>
          </a:p>
          <a:p>
            <a:pPr>
              <a:buFont typeface="Arial" panose="020B0604020202020204" pitchFamily="34" charset="0"/>
              <a:buNone/>
              <a:defRPr/>
            </a:pPr>
            <a:r>
              <a:rPr lang="en-GB" dirty="0">
                <a:latin typeface="Candara" panose="020E0502030303020204" pitchFamily="34" charset="0"/>
              </a:rPr>
              <a:t>Self-observation led to becoming aware of myself in several new ways:</a:t>
            </a:r>
          </a:p>
          <a:p>
            <a:pPr marL="171450" indent="-171450">
              <a:buFont typeface="Arial" panose="020B0604020202020204" pitchFamily="34" charset="0"/>
              <a:buChar char="•"/>
              <a:defRPr/>
            </a:pPr>
            <a:r>
              <a:rPr lang="en-GB" dirty="0">
                <a:latin typeface="Candara" panose="020E0502030303020204" pitchFamily="34" charset="0"/>
              </a:rPr>
              <a:t>as highly emotive and ‘in love’</a:t>
            </a:r>
          </a:p>
          <a:p>
            <a:pPr marL="171450" indent="-171450">
              <a:buFont typeface="Arial" panose="020B0604020202020204" pitchFamily="34" charset="0"/>
              <a:buChar char="•"/>
              <a:defRPr/>
            </a:pPr>
            <a:r>
              <a:rPr lang="en-GB" dirty="0">
                <a:latin typeface="Candara" panose="020E0502030303020204" pitchFamily="34" charset="0"/>
              </a:rPr>
              <a:t>Aware of my heightened emotions coming and going as I experienced them</a:t>
            </a:r>
          </a:p>
          <a:p>
            <a:pPr marL="171450" indent="-171450">
              <a:buFont typeface="Arial" panose="020B0604020202020204" pitchFamily="34" charset="0"/>
              <a:buChar char="•"/>
              <a:defRPr/>
            </a:pPr>
            <a:r>
              <a:rPr lang="en-GB" dirty="0">
                <a:latin typeface="Candara" panose="020E0502030303020204" pitchFamily="34" charset="0"/>
              </a:rPr>
              <a:t>Sitting with pain, in particular, noticing how physical the emotion felt.</a:t>
            </a:r>
          </a:p>
          <a:p>
            <a:pPr marL="171450" indent="-171450">
              <a:buFont typeface="Arial" panose="020B0604020202020204" pitchFamily="34" charset="0"/>
              <a:buChar char="•"/>
              <a:defRPr/>
            </a:pPr>
            <a:r>
              <a:rPr lang="en-GB" dirty="0">
                <a:latin typeface="Candara" panose="020E0502030303020204" pitchFamily="34" charset="0"/>
              </a:rPr>
              <a:t>Acknowledged my context: loneliness, grief and widowhood</a:t>
            </a:r>
          </a:p>
          <a:p>
            <a:pPr marL="171450" indent="-171450">
              <a:buFont typeface="Arial" panose="020B0604020202020204" pitchFamily="34" charset="0"/>
              <a:buChar char="•"/>
              <a:defRPr/>
            </a:pPr>
            <a:r>
              <a:rPr lang="en-GB" dirty="0">
                <a:latin typeface="Candara" panose="020E0502030303020204" pitchFamily="34" charset="0"/>
              </a:rPr>
              <a:t>Menopause - another contributor to the intensity of the experience.</a:t>
            </a:r>
          </a:p>
          <a:p>
            <a:pPr marL="0" indent="0">
              <a:buFont typeface="Arial" panose="020B0604020202020204" pitchFamily="34" charset="0"/>
              <a:buNone/>
              <a:defRPr/>
            </a:pPr>
            <a:r>
              <a:rPr lang="en-GB" dirty="0">
                <a:latin typeface="Candara" panose="020E0502030303020204" pitchFamily="34" charset="0"/>
              </a:rPr>
              <a:t>Another mirror? </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dirty="0">
                <a:latin typeface="Candara" panose="020E0502030303020204" pitchFamily="34" charset="0"/>
              </a:rPr>
              <a:t>Finding ways to manage the pain – music in particular as pain relief – 2020 – practising the violin became a daily habit.</a:t>
            </a:r>
          </a:p>
          <a:p>
            <a:endParaRPr lang="en-GB" dirty="0">
              <a:latin typeface="Candara" panose="020E0502030303020204" pitchFamily="34" charset="0"/>
            </a:endParaRPr>
          </a:p>
          <a:p>
            <a:r>
              <a:rPr lang="en-GB" dirty="0">
                <a:latin typeface="Candara" panose="020E0502030303020204" pitchFamily="34" charset="0"/>
              </a:rPr>
              <a:t>Slide 22</a:t>
            </a:r>
          </a:p>
          <a:p>
            <a:r>
              <a:rPr lang="en-GB" altLang="en-US" dirty="0">
                <a:latin typeface="Candara" panose="020E0502030303020204" pitchFamily="34" charset="0"/>
              </a:rPr>
              <a:t>Conclusion</a:t>
            </a:r>
          </a:p>
          <a:p>
            <a:r>
              <a:rPr lang="en-GB" altLang="en-US" dirty="0">
                <a:latin typeface="Candara" panose="020E0502030303020204" pitchFamily="34" charset="0"/>
              </a:rPr>
              <a:t>Hardest boundary ever faced – may not look it</a:t>
            </a:r>
          </a:p>
          <a:p>
            <a:r>
              <a:rPr lang="en-GB" altLang="en-US" dirty="0">
                <a:latin typeface="Candara" panose="020E0502030303020204" pitchFamily="34" charset="0"/>
              </a:rPr>
              <a:t>Father; gentle mother. Me too. </a:t>
            </a:r>
          </a:p>
          <a:p>
            <a:r>
              <a:rPr lang="en-GB" altLang="en-US" dirty="0">
                <a:latin typeface="Candara" panose="020E0502030303020204" pitchFamily="34" charset="0"/>
              </a:rPr>
              <a:t>Novel experience – intense. Coming of age.</a:t>
            </a:r>
          </a:p>
          <a:p>
            <a:endParaRPr lang="en-GB" dirty="0"/>
          </a:p>
        </p:txBody>
      </p:sp>
    </p:spTree>
    <p:extLst>
      <p:ext uri="{BB962C8B-B14F-4D97-AF65-F5344CB8AC3E}">
        <p14:creationId xmlns:p14="http://schemas.microsoft.com/office/powerpoint/2010/main" val="7987895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27D9A6E-D1E8-5773-8609-B8D465A0ADE5}"/>
              </a:ext>
            </a:extLst>
          </p:cNvPr>
          <p:cNvSpPr txBox="1"/>
          <p:nvPr/>
        </p:nvSpPr>
        <p:spPr>
          <a:xfrm>
            <a:off x="553156" y="587022"/>
            <a:ext cx="9821333" cy="6401753"/>
          </a:xfrm>
          <a:prstGeom prst="rect">
            <a:avLst/>
          </a:prstGeom>
          <a:noFill/>
        </p:spPr>
        <p:txBody>
          <a:bodyPr wrap="square" rtlCol="0">
            <a:spAutoFit/>
          </a:bodyPr>
          <a:lstStyle/>
          <a:p>
            <a:r>
              <a:rPr lang="en-GB" altLang="en-US" b="1" dirty="0">
                <a:latin typeface="Candara" panose="020E0502030303020204" pitchFamily="34" charset="0"/>
              </a:rPr>
              <a:t>So – where did all this reflection leave me? How useful was the reflexive process in bringing about transformation</a:t>
            </a:r>
            <a:r>
              <a:rPr lang="en-GB" altLang="en-US" b="0" dirty="0">
                <a:latin typeface="Candara" panose="020E0502030303020204" pitchFamily="34" charset="0"/>
              </a:rPr>
              <a:t>? Did the unmasking of my romantic worldviews, that Love was a mutual thing written in the stars; that I could be the rescuer sent from heaven to a broken-hearted man, lead to any useful or real change in my life?</a:t>
            </a:r>
          </a:p>
          <a:p>
            <a:pPr>
              <a:defRPr/>
            </a:pPr>
            <a:r>
              <a:rPr lang="en-GB" dirty="0">
                <a:latin typeface="Candara" panose="020E0502030303020204" pitchFamily="34" charset="0"/>
              </a:rPr>
              <a:t>Transformation? Well, yes, with hindsight – it did! </a:t>
            </a:r>
            <a:r>
              <a:rPr lang="en-GB" dirty="0">
                <a:latin typeface="Candara" panose="020E0502030303020204" pitchFamily="34" charset="0"/>
                <a:sym typeface="Wingdings" panose="05000000000000000000" pitchFamily="2" charset="2"/>
              </a:rPr>
              <a:t></a:t>
            </a:r>
            <a:endParaRPr lang="en-GB" dirty="0">
              <a:latin typeface="Candara" panose="020E0502030303020204" pitchFamily="34" charset="0"/>
            </a:endParaRPr>
          </a:p>
          <a:p>
            <a:pPr>
              <a:defRPr/>
            </a:pPr>
            <a:r>
              <a:rPr lang="en-GB" dirty="0">
                <a:latin typeface="Candara" panose="020E0502030303020204" pitchFamily="34" charset="0"/>
              </a:rPr>
              <a:t>Despite the difficulty and pain of that experience for me, a reflexive approach certainly worked to effect some kind of transformation – still work in progress. (Growing Edge!)</a:t>
            </a:r>
            <a:endParaRPr lang="en-GB" altLang="en-US" dirty="0">
              <a:latin typeface="Candara" panose="020E0502030303020204" pitchFamily="34" charset="0"/>
            </a:endParaRPr>
          </a:p>
          <a:p>
            <a:endParaRPr lang="en-GB" dirty="0"/>
          </a:p>
          <a:p>
            <a:r>
              <a:rPr lang="en-GB" sz="1600" dirty="0">
                <a:latin typeface="Candara" panose="020E0502030303020204" pitchFamily="34" charset="0"/>
              </a:rPr>
              <a:t>Slide 23</a:t>
            </a:r>
          </a:p>
          <a:p>
            <a:pPr>
              <a:defRPr/>
            </a:pPr>
            <a:r>
              <a:rPr lang="en-GB" sz="1600" dirty="0">
                <a:latin typeface="Candara" panose="020E0502030303020204" pitchFamily="34" charset="0"/>
              </a:rPr>
              <a:t>Achievements: </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sz="1600" dirty="0">
                <a:latin typeface="Candara" panose="020E0502030303020204" pitchFamily="34" charset="0"/>
              </a:rPr>
              <a:t>Begun to accept responsibility and lean into that [CLICK – TRANSITION!]</a:t>
            </a:r>
          </a:p>
          <a:p>
            <a:endParaRPr lang="en-GB" sz="1600" dirty="0">
              <a:latin typeface="Candara" panose="020E0502030303020204" pitchFamily="34" charset="0"/>
            </a:endParaRPr>
          </a:p>
          <a:p>
            <a:r>
              <a:rPr lang="en-GB" sz="1600" dirty="0">
                <a:latin typeface="Candara" panose="020E0502030303020204" pitchFamily="34" charset="0"/>
              </a:rPr>
              <a:t>Slide 24</a:t>
            </a:r>
          </a:p>
          <a:p>
            <a:pPr marL="1085850" marR="0" lvl="2"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sz="1600" dirty="0">
                <a:latin typeface="Candara" panose="020E0502030303020204" pitchFamily="34" charset="0"/>
              </a:rPr>
              <a:t>Start two businesses</a:t>
            </a:r>
          </a:p>
          <a:p>
            <a:pPr marL="1543050" marR="0" lvl="3"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sz="1600" dirty="0">
                <a:latin typeface="Candara" panose="020E0502030303020204" pitchFamily="34" charset="0"/>
              </a:rPr>
              <a:t>Gain experience </a:t>
            </a:r>
          </a:p>
          <a:p>
            <a:pPr marL="1543050" lvl="3" indent="-171450">
              <a:buFont typeface="Arial" panose="020B0604020202020204" pitchFamily="34" charset="0"/>
              <a:buChar char="•"/>
              <a:defRPr/>
            </a:pPr>
            <a:r>
              <a:rPr lang="en-GB" sz="1600" dirty="0">
                <a:latin typeface="Candara" panose="020E0502030303020204" pitchFamily="34" charset="0"/>
              </a:rPr>
              <a:t>Learned to be a problem-solver</a:t>
            </a:r>
          </a:p>
          <a:p>
            <a:pPr marL="1543050" marR="0" lvl="3"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sz="1600" dirty="0">
                <a:latin typeface="Candara" panose="020E0502030303020204" pitchFamily="34" charset="0"/>
              </a:rPr>
              <a:t>Forged many happy links with local people – strong network {CLICK}</a:t>
            </a:r>
          </a:p>
          <a:p>
            <a:endParaRPr lang="en-GB" sz="1600" dirty="0">
              <a:latin typeface="Candara" panose="020E0502030303020204" pitchFamily="34" charset="0"/>
            </a:endParaRPr>
          </a:p>
          <a:p>
            <a:r>
              <a:rPr lang="en-GB" sz="1600" dirty="0">
                <a:latin typeface="Candara" panose="020E0502030303020204" pitchFamily="34" charset="0"/>
              </a:rPr>
              <a:t>Slide 25</a:t>
            </a:r>
          </a:p>
          <a:p>
            <a:pPr>
              <a:defRPr/>
            </a:pPr>
            <a:r>
              <a:rPr lang="en-GB" sz="1600" dirty="0">
                <a:latin typeface="Candara" panose="020E0502030303020204" pitchFamily="34" charset="0"/>
              </a:rPr>
              <a:t>Transformation?</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sz="1600" dirty="0">
                <a:latin typeface="Candara" panose="020E0502030303020204" pitchFamily="34" charset="0"/>
              </a:rPr>
              <a:t>Used painful emotions to resurrect and improve a long-lost skill - Penetrated the glass wall between self and musicians – become one! {CLICK}</a:t>
            </a:r>
          </a:p>
          <a:p>
            <a:endParaRPr lang="en-GB" dirty="0"/>
          </a:p>
        </p:txBody>
      </p:sp>
    </p:spTree>
    <p:extLst>
      <p:ext uri="{BB962C8B-B14F-4D97-AF65-F5344CB8AC3E}">
        <p14:creationId xmlns:p14="http://schemas.microsoft.com/office/powerpoint/2010/main" val="134329267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E8F9F08-CE33-08BF-0BAE-263FB8CD652F}"/>
              </a:ext>
            </a:extLst>
          </p:cNvPr>
          <p:cNvSpPr txBox="1"/>
          <p:nvPr/>
        </p:nvSpPr>
        <p:spPr>
          <a:xfrm>
            <a:off x="428978" y="530578"/>
            <a:ext cx="9956800" cy="6106287"/>
          </a:xfrm>
          <a:prstGeom prst="rect">
            <a:avLst/>
          </a:prstGeom>
          <a:noFill/>
        </p:spPr>
        <p:txBody>
          <a:bodyPr wrap="square" rtlCol="0">
            <a:spAutoFit/>
          </a:bodyPr>
          <a:lstStyle/>
          <a:p>
            <a:r>
              <a:rPr lang="en-GB" sz="1600" dirty="0">
                <a:latin typeface="Candara" panose="020E0502030303020204" pitchFamily="34" charset="0"/>
              </a:rPr>
              <a:t>Slide 26</a:t>
            </a:r>
          </a:p>
          <a:p>
            <a:pPr>
              <a:defRPr/>
            </a:pPr>
            <a:r>
              <a:rPr lang="en-GB" sz="1600" dirty="0">
                <a:latin typeface="Candara" panose="020E0502030303020204" pitchFamily="34" charset="0"/>
              </a:rPr>
              <a:t>Transformation?</a:t>
            </a:r>
          </a:p>
          <a:p>
            <a:pPr marL="171450" indent="-171450">
              <a:buFont typeface="Arial" panose="020B0604020202020204" pitchFamily="34" charset="0"/>
              <a:buChar char="•"/>
              <a:defRPr/>
            </a:pPr>
            <a:r>
              <a:rPr lang="en-GB" sz="1600" dirty="0">
                <a:latin typeface="Candara" panose="020E0502030303020204" pitchFamily="34" charset="0"/>
              </a:rPr>
              <a:t>Fun! motorbike </a:t>
            </a:r>
            <a:r>
              <a:rPr lang="en-GB" sz="1600" dirty="0">
                <a:latin typeface="Candara" panose="020E0502030303020204" pitchFamily="34" charset="0"/>
                <a:sym typeface="Wingdings" panose="05000000000000000000" pitchFamily="2" charset="2"/>
              </a:rPr>
              <a:t></a:t>
            </a:r>
            <a:endParaRPr lang="en-GB" sz="1600" dirty="0">
              <a:latin typeface="Candara" panose="020E0502030303020204" pitchFamily="34" charset="0"/>
            </a:endParaRPr>
          </a:p>
          <a:p>
            <a:endParaRPr lang="en-GB" sz="1600" dirty="0">
              <a:latin typeface="Candara" panose="020E0502030303020204" pitchFamily="34" charset="0"/>
            </a:endParaRPr>
          </a:p>
          <a:p>
            <a:r>
              <a:rPr lang="en-GB" sz="1600" dirty="0">
                <a:latin typeface="Candara" panose="020E0502030303020204" pitchFamily="34" charset="0"/>
              </a:rPr>
              <a:t>Slide 27</a:t>
            </a:r>
          </a:p>
          <a:p>
            <a:r>
              <a:rPr lang="en-GB" altLang="en-US" sz="1600" dirty="0">
                <a:latin typeface="Candara" panose="020E0502030303020204" pitchFamily="34" charset="0"/>
              </a:rPr>
              <a:t>Did the Model help me to reflect effectively?</a:t>
            </a:r>
          </a:p>
          <a:p>
            <a:r>
              <a:rPr lang="en-GB" altLang="en-US" sz="1600" dirty="0">
                <a:latin typeface="Candara" panose="020E0502030303020204" pitchFamily="34" charset="0"/>
              </a:rPr>
              <a:t>In terms of, say, the ERA reflective model, the metaphorical mirrors could be said to have done the same job, but in more detail. </a:t>
            </a:r>
          </a:p>
          <a:p>
            <a:endParaRPr lang="en-GB" sz="1600" dirty="0">
              <a:latin typeface="Candara" panose="020E0502030303020204" pitchFamily="34" charset="0"/>
            </a:endParaRPr>
          </a:p>
          <a:p>
            <a:r>
              <a:rPr lang="en-GB" sz="1600" dirty="0">
                <a:latin typeface="Candara" panose="020E0502030303020204" pitchFamily="34" charset="0"/>
              </a:rPr>
              <a:t>Slide 28</a:t>
            </a:r>
          </a:p>
          <a:p>
            <a:pPr marL="171450" indent="-171450">
              <a:buFont typeface="Arial" panose="020B0604020202020204" pitchFamily="34" charset="0"/>
              <a:buChar char="•"/>
              <a:defRPr/>
            </a:pPr>
            <a:r>
              <a:rPr lang="en-GB" sz="1600" dirty="0">
                <a:latin typeface="Candara" panose="020E0502030303020204" pitchFamily="34" charset="0"/>
              </a:rPr>
              <a:t>The broken mirror; - see sections but some missing pieces?</a:t>
            </a:r>
          </a:p>
          <a:p>
            <a:pPr marL="171450" indent="-171450">
              <a:buFont typeface="Arial" panose="020B0604020202020204" pitchFamily="34" charset="0"/>
              <a:buChar char="•"/>
              <a:defRPr/>
            </a:pPr>
            <a:r>
              <a:rPr lang="en-GB" sz="1600" dirty="0">
                <a:latin typeface="Candara" panose="020E0502030303020204" pitchFamily="34" charset="0"/>
              </a:rPr>
              <a:t>the hall of mirrors;  - see from all different angles</a:t>
            </a:r>
          </a:p>
          <a:p>
            <a:pPr marL="171450" indent="-171450">
              <a:buFont typeface="Arial" panose="020B0604020202020204" pitchFamily="34" charset="0"/>
              <a:buChar char="•"/>
              <a:defRPr/>
            </a:pPr>
            <a:r>
              <a:rPr lang="en-GB" sz="1600" dirty="0">
                <a:latin typeface="Candara" panose="020E0502030303020204" pitchFamily="34" charset="0"/>
              </a:rPr>
              <a:t>other people as mirrors, reflecting us – especially our children? </a:t>
            </a:r>
          </a:p>
          <a:p>
            <a:pPr marL="171450" indent="-171450">
              <a:buFont typeface="Arial" panose="020B0604020202020204" pitchFamily="34" charset="0"/>
              <a:buChar char="•"/>
              <a:defRPr/>
            </a:pPr>
            <a:r>
              <a:rPr lang="en-GB" sz="1600" dirty="0">
                <a:latin typeface="Candara" panose="020E0502030303020204" pitchFamily="34" charset="0"/>
              </a:rPr>
              <a:t>The looking-glass, where we enter a fantasy world, perhaps?</a:t>
            </a:r>
          </a:p>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r>
              <a:rPr lang="en-GB" sz="1600" dirty="0">
                <a:latin typeface="Candara" panose="020E0502030303020204" pitchFamily="34" charset="0"/>
              </a:rPr>
              <a:t>Remember: looking in the mirror, or metaphorical mirrors, doesn’t help you see what is not there. It only shows you what you are.</a:t>
            </a:r>
          </a:p>
          <a:p>
            <a:pPr marL="0" indent="0">
              <a:buFont typeface="Arial" panose="020B0604020202020204" pitchFamily="34" charset="0"/>
              <a:buNone/>
              <a:defRPr/>
            </a:pPr>
            <a:endParaRPr lang="en-GB" sz="1600" dirty="0">
              <a:latin typeface="Candara" panose="020E0502030303020204" pitchFamily="34" charset="0"/>
            </a:endParaRPr>
          </a:p>
          <a:p>
            <a:pPr>
              <a:defRPr/>
            </a:pPr>
            <a:r>
              <a:rPr lang="en-GB" sz="1600" dirty="0">
                <a:latin typeface="Candara" panose="020E0502030303020204" pitchFamily="34" charset="0"/>
              </a:rPr>
              <a:t>Conclusion:</a:t>
            </a:r>
          </a:p>
          <a:p>
            <a:pPr>
              <a:defRPr/>
            </a:pPr>
            <a:r>
              <a:rPr lang="en-GB" sz="1600" dirty="0">
                <a:latin typeface="Candara" panose="020E0502030303020204" pitchFamily="34" charset="0"/>
              </a:rPr>
              <a:t>Metaphorical Mirrors Model very helpful. I see how I used something very similar to effect transformation in my own life.</a:t>
            </a:r>
          </a:p>
          <a:p>
            <a:pPr>
              <a:defRPr/>
            </a:pPr>
            <a:r>
              <a:rPr lang="en-GB" sz="1600" dirty="0">
                <a:latin typeface="Candara" panose="020E0502030303020204" pitchFamily="34" charset="0"/>
              </a:rPr>
              <a:t>As long as we remember to use the model as a guide, feel we can add other mirrors as they occur to us, and use what is useful, not allowing our thinking to be restricted by the model – it is very helpful tool for reflective practice.</a:t>
            </a:r>
          </a:p>
          <a:p>
            <a:endParaRPr lang="en-GB" dirty="0"/>
          </a:p>
        </p:txBody>
      </p:sp>
    </p:spTree>
    <p:extLst>
      <p:ext uri="{BB962C8B-B14F-4D97-AF65-F5344CB8AC3E}">
        <p14:creationId xmlns:p14="http://schemas.microsoft.com/office/powerpoint/2010/main" val="300982074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F1C4790-FE3C-4020-8CA7-00621DA7BBB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7C3DBBDDD03D9419471381A29C7D881" ma:contentTypeVersion="5" ma:contentTypeDescription="Create a new document." ma:contentTypeScope="" ma:versionID="833a70e5b49e91f1a85ff8a6c5dac3c7">
  <xsd:schema xmlns:xsd="http://www.w3.org/2001/XMLSchema" xmlns:xs="http://www.w3.org/2001/XMLSchema" xmlns:p="http://schemas.microsoft.com/office/2006/metadata/properties" xmlns:ns3="170d7878-6d73-463a-a069-a6c57769e00c" targetNamespace="http://schemas.microsoft.com/office/2006/metadata/properties" ma:root="true" ma:fieldsID="fd7a6e80fd221486233f1bad5b1872bf" ns3:_="">
    <xsd:import namespace="170d7878-6d73-463a-a069-a6c57769e00c"/>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0d7878-6d73-463a-a069-a6c57769e00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857BA23-C8C8-456B-8C6B-E7A00D2C85B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0d7878-6d73-463a-a069-a6c57769e00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1C01527-1BE0-4A38-9054-2D447D31FF5B}">
  <ds:schemaRefs>
    <ds:schemaRef ds:uri="http://schemas.microsoft.com/sharepoint/v3/contenttype/forms"/>
  </ds:schemaRefs>
</ds:datastoreItem>
</file>

<file path=customXml/itemProps3.xml><?xml version="1.0" encoding="utf-8"?>
<ds:datastoreItem xmlns:ds="http://schemas.openxmlformats.org/officeDocument/2006/customXml" ds:itemID="{CC004DC5-8640-484D-9124-FCD29B532AAD}">
  <ds:schemaRefs>
    <ds:schemaRef ds:uri="170d7878-6d73-463a-a069-a6c57769e00c"/>
    <ds:schemaRef ds:uri="http://purl.org/dc/dcmitype/"/>
    <ds:schemaRef ds:uri="http://schemas.microsoft.com/office/2006/documentManagement/types"/>
    <ds:schemaRef ds:uri="http://schemas.microsoft.com/office/2006/metadata/properties"/>
    <ds:schemaRef ds:uri="http://purl.org/dc/terms/"/>
    <ds:schemaRef ds:uri="http://schemas.openxmlformats.org/package/2006/metadata/core-properties"/>
    <ds:schemaRef ds:uri="http://purl.org/dc/elements/1.1/"/>
    <ds:schemaRef ds:uri="http://www.w3.org/XML/1998/namespace"/>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Ion Boardroom</Template>
  <TotalTime>3540</TotalTime>
  <Words>7768</Words>
  <Application>Microsoft Office PowerPoint</Application>
  <PresentationFormat>Widescreen</PresentationFormat>
  <Paragraphs>564</Paragraphs>
  <Slides>44</Slides>
  <Notes>28</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44</vt:i4>
      </vt:variant>
    </vt:vector>
  </HeadingPairs>
  <TitlesOfParts>
    <vt:vector size="54" baseType="lpstr">
      <vt:lpstr>Malgun Gothic</vt:lpstr>
      <vt:lpstr>Aptos</vt:lpstr>
      <vt:lpstr>Arial</vt:lpstr>
      <vt:lpstr>Candara</vt:lpstr>
      <vt:lpstr>Century Gothic</vt:lpstr>
      <vt:lpstr>Corbel</vt:lpstr>
      <vt:lpstr>Open Sans</vt:lpstr>
      <vt:lpstr>Wingdings</vt:lpstr>
      <vt:lpstr>Wingdings 3</vt:lpstr>
      <vt:lpstr>Ion Boardroom</vt:lpstr>
      <vt:lpstr>Reflective Presentation</vt:lpstr>
      <vt:lpstr>Unrequited love </vt:lpstr>
      <vt:lpstr>What is Reflective Practice?</vt:lpstr>
      <vt:lpstr>‘The first tool of therapy is the therapist’s own self’ Elkaim (1990, quoted in Hedges, 2010, p.31) </vt:lpstr>
      <vt:lpstr>Self-reflection - reflexivity</vt:lpstr>
      <vt:lpstr>Brief history</vt:lpstr>
      <vt:lpstr>Schön’s reflective contract</vt:lpstr>
      <vt:lpstr>“We need to go Assumption hunting!”</vt:lpstr>
      <vt:lpstr>‘The last one to know the water is the fish’ Chinese Proverb</vt:lpstr>
      <vt:lpstr>Reflective models These are not definitive, not a recipe or set of instructions to follow.  Use what is useful! (Bolton and Delderfield, 2010 p. 53)..</vt:lpstr>
      <vt:lpstr>Reflexivity   We can’t change events, but we can change the          meanings we attach to them.</vt:lpstr>
      <vt:lpstr>My journey</vt:lpstr>
      <vt:lpstr>Personal and cultural romantic narratives..</vt:lpstr>
      <vt:lpstr>PowerPoint Presentation</vt:lpstr>
      <vt:lpstr>Model: Barbara Bassot’s Metaphorical Mirrors</vt:lpstr>
      <vt:lpstr>The bathroom mirror</vt:lpstr>
      <vt:lpstr>Reflecting back: the rear view mirror</vt:lpstr>
      <vt:lpstr>Looking at our blind spots: the wing mirror</vt:lpstr>
      <vt:lpstr>Detail – in the magnifying mirror </vt:lpstr>
      <vt:lpstr>Funfair mirrors: distortion </vt:lpstr>
      <vt:lpstr>The shop window…as we walk</vt:lpstr>
      <vt:lpstr>PowerPoint Presentation</vt:lpstr>
      <vt:lpstr>Through  reflexivity…</vt:lpstr>
      <vt:lpstr>…to transformation</vt:lpstr>
      <vt:lpstr>…to transformation</vt:lpstr>
      <vt:lpstr>…to transformation </vt:lpstr>
      <vt:lpstr>Conclusion</vt:lpstr>
      <vt:lpstr>Shortcomings of the model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Rolanda Thorpe (2415864)</dc:creator>
  <cp:lastModifiedBy>Rolanda Thorpe (2415864)</cp:lastModifiedBy>
  <cp:revision>85</cp:revision>
  <dcterms:created xsi:type="dcterms:W3CDTF">2024-10-22T17:19:25Z</dcterms:created>
  <dcterms:modified xsi:type="dcterms:W3CDTF">2024-11-10T15:05:32Z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0x01010097C3DBBDDD03D9419471381A29C7D881</vt:lpwstr>
  </property>
</Properties>
</file>