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4" r:id="rId3"/>
    <p:sldId id="257" r:id="rId4"/>
    <p:sldId id="269" r:id="rId5"/>
    <p:sldId id="260" r:id="rId6"/>
    <p:sldId id="259" r:id="rId7"/>
    <p:sldId id="267" r:id="rId8"/>
    <p:sldId id="270" r:id="rId9"/>
    <p:sldId id="271" r:id="rId10"/>
    <p:sldId id="272" r:id="rId11"/>
    <p:sldId id="273" r:id="rId12"/>
    <p:sldId id="274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5AC70DF-4D5F-4DA8-BA01-84C79E6003A2}" v="846" dt="2022-02-11T17:33:07.325"/>
    <p1510:client id="{4DBC00B4-E9F9-9F4E-9AE4-7285C92E748D}" v="1" dt="2022-02-11T12:57:29.875"/>
    <p1510:client id="{726C6CEE-5130-7236-CCEF-5B7E957BD37D}" v="78" dt="2022-02-27T09:10:55.913"/>
    <p1510:client id="{8BEEB3B3-5F77-1DF7-7F42-2D39541D526F}" v="1484" dt="2022-02-27T12:33:57.463"/>
    <p1510:client id="{922FF75B-0804-64EB-7E93-45686992A6FA}" v="126" dt="2022-02-16T20:26:10.478"/>
    <p1510:client id="{9BE4E89F-899E-E124-6EA0-21B131D91824}" v="1507" dt="2022-02-24T20:50:23.222"/>
    <p1510:client id="{B26E9725-2961-3073-3471-0D61BCA08105}" v="983" dt="2022-02-24T20:50:48.170"/>
    <p1510:client id="{B5099A9F-90D9-51B1-2390-203E35B78228}" v="600" dt="2022-02-17T17:44:57.239"/>
    <p1510:client id="{D718BCB2-729B-BA0F-D0A0-16503851CA83}" v="492" dt="2022-02-26T19:21:05.165"/>
    <p1510:client id="{FD5A0909-95F3-6711-842C-128A53BBD044}" v="2" dt="2022-02-16T21:22:47.69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Waris Qadri (1921231)" userId="S::1921231@student.uwtsd.ac.uk::5ae47d71-827e-4554-8160-b9f35bef3be2" providerId="AD" clId="Web-{D718BCB2-729B-BA0F-D0A0-16503851CA83}"/>
    <pc:docChg chg="addSld modSld">
      <pc:chgData name="Waris Qadri (1921231)" userId="S::1921231@student.uwtsd.ac.uk::5ae47d71-827e-4554-8160-b9f35bef3be2" providerId="AD" clId="Web-{D718BCB2-729B-BA0F-D0A0-16503851CA83}" dt="2022-02-26T19:21:02.572" v="495" actId="20577"/>
      <pc:docMkLst>
        <pc:docMk/>
      </pc:docMkLst>
      <pc:sldChg chg="modSp new">
        <pc:chgData name="Waris Qadri (1921231)" userId="S::1921231@student.uwtsd.ac.uk::5ae47d71-827e-4554-8160-b9f35bef3be2" providerId="AD" clId="Web-{D718BCB2-729B-BA0F-D0A0-16503851CA83}" dt="2022-02-26T19:21:02.572" v="495" actId="20577"/>
        <pc:sldMkLst>
          <pc:docMk/>
          <pc:sldMk cId="3262853721" sldId="274"/>
        </pc:sldMkLst>
        <pc:spChg chg="mod">
          <ac:chgData name="Waris Qadri (1921231)" userId="S::1921231@student.uwtsd.ac.uk::5ae47d71-827e-4554-8160-b9f35bef3be2" providerId="AD" clId="Web-{D718BCB2-729B-BA0F-D0A0-16503851CA83}" dt="2022-02-26T18:50:47.220" v="23" actId="20577"/>
          <ac:spMkLst>
            <pc:docMk/>
            <pc:sldMk cId="3262853721" sldId="274"/>
            <ac:spMk id="2" creationId="{29737DF0-8B71-4B91-A48A-A85FAE9EFB0A}"/>
          </ac:spMkLst>
        </pc:spChg>
        <pc:spChg chg="mod">
          <ac:chgData name="Waris Qadri (1921231)" userId="S::1921231@student.uwtsd.ac.uk::5ae47d71-827e-4554-8160-b9f35bef3be2" providerId="AD" clId="Web-{D718BCB2-729B-BA0F-D0A0-16503851CA83}" dt="2022-02-26T19:21:02.572" v="495" actId="20577"/>
          <ac:spMkLst>
            <pc:docMk/>
            <pc:sldMk cId="3262853721" sldId="274"/>
            <ac:spMk id="3" creationId="{55B9718F-1F0E-4A2B-BE34-C7D97F0C419F}"/>
          </ac:spMkLst>
        </pc:spChg>
      </pc:sldChg>
    </pc:docChg>
  </pc:docChgLst>
  <pc:docChgLst>
    <pc:chgData name="Adea Celestino (2118944)" userId="S::2118944@student.uwtsd.ac.uk::adc4c64c-d35a-477e-926a-4992f2164a6b" providerId="AD" clId="Web-{B5099A9F-90D9-51B1-2390-203E35B78228}"/>
    <pc:docChg chg="addSld delSld modSld sldOrd">
      <pc:chgData name="Adea Celestino (2118944)" userId="S::2118944@student.uwtsd.ac.uk::adc4c64c-d35a-477e-926a-4992f2164a6b" providerId="AD" clId="Web-{B5099A9F-90D9-51B1-2390-203E35B78228}" dt="2022-02-17T17:44:57.239" v="672" actId="20577"/>
      <pc:docMkLst>
        <pc:docMk/>
      </pc:docMkLst>
      <pc:sldChg chg="addSp delSp modSp">
        <pc:chgData name="Adea Celestino (2118944)" userId="S::2118944@student.uwtsd.ac.uk::adc4c64c-d35a-477e-926a-4992f2164a6b" providerId="AD" clId="Web-{B5099A9F-90D9-51B1-2390-203E35B78228}" dt="2022-02-16T20:06:14.805" v="61" actId="1076"/>
        <pc:sldMkLst>
          <pc:docMk/>
          <pc:sldMk cId="109857222" sldId="256"/>
        </pc:sldMkLst>
        <pc:picChg chg="add del mod">
          <ac:chgData name="Adea Celestino (2118944)" userId="S::2118944@student.uwtsd.ac.uk::adc4c64c-d35a-477e-926a-4992f2164a6b" providerId="AD" clId="Web-{B5099A9F-90D9-51B1-2390-203E35B78228}" dt="2022-02-16T20:03:40.051" v="54"/>
          <ac:picMkLst>
            <pc:docMk/>
            <pc:sldMk cId="109857222" sldId="256"/>
            <ac:picMk id="8" creationId="{A675AE78-7D86-4FF1-95D1-6E9EA327B6A4}"/>
          </ac:picMkLst>
        </pc:picChg>
        <pc:picChg chg="add mod">
          <ac:chgData name="Adea Celestino (2118944)" userId="S::2118944@student.uwtsd.ac.uk::adc4c64c-d35a-477e-926a-4992f2164a6b" providerId="AD" clId="Web-{B5099A9F-90D9-51B1-2390-203E35B78228}" dt="2022-02-16T20:06:14.805" v="61" actId="1076"/>
          <ac:picMkLst>
            <pc:docMk/>
            <pc:sldMk cId="109857222" sldId="256"/>
            <ac:picMk id="10" creationId="{DB26D7AC-FEC8-431D-9510-C65D94632222}"/>
          </ac:picMkLst>
        </pc:picChg>
      </pc:sldChg>
      <pc:sldChg chg="modSp">
        <pc:chgData name="Adea Celestino (2118944)" userId="S::2118944@student.uwtsd.ac.uk::adc4c64c-d35a-477e-926a-4992f2164a6b" providerId="AD" clId="Web-{B5099A9F-90D9-51B1-2390-203E35B78228}" dt="2022-02-17T17:44:36.800" v="658" actId="20577"/>
        <pc:sldMkLst>
          <pc:docMk/>
          <pc:sldMk cId="685836844" sldId="257"/>
        </pc:sldMkLst>
        <pc:spChg chg="mod">
          <ac:chgData name="Adea Celestino (2118944)" userId="S::2118944@student.uwtsd.ac.uk::adc4c64c-d35a-477e-926a-4992f2164a6b" providerId="AD" clId="Web-{B5099A9F-90D9-51B1-2390-203E35B78228}" dt="2022-02-17T17:44:36.800" v="658" actId="20577"/>
          <ac:spMkLst>
            <pc:docMk/>
            <pc:sldMk cId="685836844" sldId="257"/>
            <ac:spMk id="2" creationId="{698FA499-0700-4054-BCA2-4F06BB4C1F5D}"/>
          </ac:spMkLst>
        </pc:spChg>
        <pc:spChg chg="mod">
          <ac:chgData name="Adea Celestino (2118944)" userId="S::2118944@student.uwtsd.ac.uk::adc4c64c-d35a-477e-926a-4992f2164a6b" providerId="AD" clId="Web-{B5099A9F-90D9-51B1-2390-203E35B78228}" dt="2022-02-16T20:20:19.524" v="152" actId="20577"/>
          <ac:spMkLst>
            <pc:docMk/>
            <pc:sldMk cId="685836844" sldId="257"/>
            <ac:spMk id="3" creationId="{BFBEAF4A-584A-43FC-A3D3-C9B7E34DCAC6}"/>
          </ac:spMkLst>
        </pc:spChg>
      </pc:sldChg>
      <pc:sldChg chg="modSp">
        <pc:chgData name="Adea Celestino (2118944)" userId="S::2118944@student.uwtsd.ac.uk::adc4c64c-d35a-477e-926a-4992f2164a6b" providerId="AD" clId="Web-{B5099A9F-90D9-51B1-2390-203E35B78228}" dt="2022-02-17T17:44:14.034" v="647" actId="20577"/>
        <pc:sldMkLst>
          <pc:docMk/>
          <pc:sldMk cId="1760621907" sldId="258"/>
        </pc:sldMkLst>
        <pc:spChg chg="mod">
          <ac:chgData name="Adea Celestino (2118944)" userId="S::2118944@student.uwtsd.ac.uk::adc4c64c-d35a-477e-926a-4992f2164a6b" providerId="AD" clId="Web-{B5099A9F-90D9-51B1-2390-203E35B78228}" dt="2022-02-17T17:44:14.034" v="647" actId="20577"/>
          <ac:spMkLst>
            <pc:docMk/>
            <pc:sldMk cId="1760621907" sldId="258"/>
            <ac:spMk id="2" creationId="{4ED3E81E-12D0-4F6C-BABB-7F2D2C83E79A}"/>
          </ac:spMkLst>
        </pc:spChg>
        <pc:spChg chg="mod">
          <ac:chgData name="Adea Celestino (2118944)" userId="S::2118944@student.uwtsd.ac.uk::adc4c64c-d35a-477e-926a-4992f2164a6b" providerId="AD" clId="Web-{B5099A9F-90D9-51B1-2390-203E35B78228}" dt="2022-02-17T17:43:45.610" v="617" actId="20577"/>
          <ac:spMkLst>
            <pc:docMk/>
            <pc:sldMk cId="1760621907" sldId="258"/>
            <ac:spMk id="3" creationId="{C9D1A5DE-7F2E-4593-A343-29B5A1BFD443}"/>
          </ac:spMkLst>
        </pc:spChg>
      </pc:sldChg>
      <pc:sldChg chg="modSp new">
        <pc:chgData name="Adea Celestino (2118944)" userId="S::2118944@student.uwtsd.ac.uk::adc4c64c-d35a-477e-926a-4992f2164a6b" providerId="AD" clId="Web-{B5099A9F-90D9-51B1-2390-203E35B78228}" dt="2022-02-17T17:42:42.013" v="573" actId="20577"/>
        <pc:sldMkLst>
          <pc:docMk/>
          <pc:sldMk cId="2022211089" sldId="259"/>
        </pc:sldMkLst>
        <pc:spChg chg="mod">
          <ac:chgData name="Adea Celestino (2118944)" userId="S::2118944@student.uwtsd.ac.uk::adc4c64c-d35a-477e-926a-4992f2164a6b" providerId="AD" clId="Web-{B5099A9F-90D9-51B1-2390-203E35B78228}" dt="2022-02-17T17:42:42.013" v="573" actId="20577"/>
          <ac:spMkLst>
            <pc:docMk/>
            <pc:sldMk cId="2022211089" sldId="259"/>
            <ac:spMk id="2" creationId="{1FED8550-BF55-4EA7-8F9F-41DE41416533}"/>
          </ac:spMkLst>
        </pc:spChg>
        <pc:spChg chg="mod">
          <ac:chgData name="Adea Celestino (2118944)" userId="S::2118944@student.uwtsd.ac.uk::adc4c64c-d35a-477e-926a-4992f2164a6b" providerId="AD" clId="Web-{B5099A9F-90D9-51B1-2390-203E35B78228}" dt="2022-02-16T20:21:21.853" v="198" actId="20577"/>
          <ac:spMkLst>
            <pc:docMk/>
            <pc:sldMk cId="2022211089" sldId="259"/>
            <ac:spMk id="3" creationId="{5BE20060-ABF4-4270-88EC-80232498A799}"/>
          </ac:spMkLst>
        </pc:spChg>
      </pc:sldChg>
      <pc:sldChg chg="modSp new ord">
        <pc:chgData name="Adea Celestino (2118944)" userId="S::2118944@student.uwtsd.ac.uk::adc4c64c-d35a-477e-926a-4992f2164a6b" providerId="AD" clId="Web-{B5099A9F-90D9-51B1-2390-203E35B78228}" dt="2022-02-17T17:44:24.269" v="652" actId="20577"/>
        <pc:sldMkLst>
          <pc:docMk/>
          <pc:sldMk cId="3853676495" sldId="260"/>
        </pc:sldMkLst>
        <pc:spChg chg="mod">
          <ac:chgData name="Adea Celestino (2118944)" userId="S::2118944@student.uwtsd.ac.uk::adc4c64c-d35a-477e-926a-4992f2164a6b" providerId="AD" clId="Web-{B5099A9F-90D9-51B1-2390-203E35B78228}" dt="2022-02-17T17:44:24.269" v="652" actId="20577"/>
          <ac:spMkLst>
            <pc:docMk/>
            <pc:sldMk cId="3853676495" sldId="260"/>
            <ac:spMk id="2" creationId="{4B3ABF56-A93A-46F7-BE5D-A3F3745A5439}"/>
          </ac:spMkLst>
        </pc:spChg>
        <pc:spChg chg="mod">
          <ac:chgData name="Adea Celestino (2118944)" userId="S::2118944@student.uwtsd.ac.uk::adc4c64c-d35a-477e-926a-4992f2164a6b" providerId="AD" clId="Web-{B5099A9F-90D9-51B1-2390-203E35B78228}" dt="2022-02-16T20:21:40.870" v="216" actId="20577"/>
          <ac:spMkLst>
            <pc:docMk/>
            <pc:sldMk cId="3853676495" sldId="260"/>
            <ac:spMk id="3" creationId="{429CEC9C-B757-4484-ACBC-EABDEF3EE4D0}"/>
          </ac:spMkLst>
        </pc:spChg>
      </pc:sldChg>
      <pc:sldChg chg="modSp new ord">
        <pc:chgData name="Adea Celestino (2118944)" userId="S::2118944@student.uwtsd.ac.uk::adc4c64c-d35a-477e-926a-4992f2164a6b" providerId="AD" clId="Web-{B5099A9F-90D9-51B1-2390-203E35B78228}" dt="2022-02-17T17:44:05.658" v="640" actId="20577"/>
        <pc:sldMkLst>
          <pc:docMk/>
          <pc:sldMk cId="4096295049" sldId="261"/>
        </pc:sldMkLst>
        <pc:spChg chg="mod">
          <ac:chgData name="Adea Celestino (2118944)" userId="S::2118944@student.uwtsd.ac.uk::adc4c64c-d35a-477e-926a-4992f2164a6b" providerId="AD" clId="Web-{B5099A9F-90D9-51B1-2390-203E35B78228}" dt="2022-02-17T17:44:05.658" v="640" actId="20577"/>
          <ac:spMkLst>
            <pc:docMk/>
            <pc:sldMk cId="4096295049" sldId="261"/>
            <ac:spMk id="2" creationId="{2A057F11-58DE-4CDC-BE2B-C1467C6BD4C5}"/>
          </ac:spMkLst>
        </pc:spChg>
        <pc:spChg chg="mod">
          <ac:chgData name="Adea Celestino (2118944)" userId="S::2118944@student.uwtsd.ac.uk::adc4c64c-d35a-477e-926a-4992f2164a6b" providerId="AD" clId="Web-{B5099A9F-90D9-51B1-2390-203E35B78228}" dt="2022-02-16T20:21:51.573" v="232" actId="20577"/>
          <ac:spMkLst>
            <pc:docMk/>
            <pc:sldMk cId="4096295049" sldId="261"/>
            <ac:spMk id="3" creationId="{31031C69-9EF5-47C2-A0EB-3949E59F9EC2}"/>
          </ac:spMkLst>
        </pc:spChg>
      </pc:sldChg>
      <pc:sldChg chg="modSp new">
        <pc:chgData name="Adea Celestino (2118944)" userId="S::2118944@student.uwtsd.ac.uk::adc4c64c-d35a-477e-926a-4992f2164a6b" providerId="AD" clId="Web-{B5099A9F-90D9-51B1-2390-203E35B78228}" dt="2022-02-17T17:42:54.373" v="582" actId="20577"/>
        <pc:sldMkLst>
          <pc:docMk/>
          <pc:sldMk cId="3228480670" sldId="262"/>
        </pc:sldMkLst>
        <pc:spChg chg="mod">
          <ac:chgData name="Adea Celestino (2118944)" userId="S::2118944@student.uwtsd.ac.uk::adc4c64c-d35a-477e-926a-4992f2164a6b" providerId="AD" clId="Web-{B5099A9F-90D9-51B1-2390-203E35B78228}" dt="2022-02-17T17:42:54.373" v="582" actId="20577"/>
          <ac:spMkLst>
            <pc:docMk/>
            <pc:sldMk cId="3228480670" sldId="262"/>
            <ac:spMk id="2" creationId="{01A1F98C-4E7E-40BF-BA07-911E8BB68321}"/>
          </ac:spMkLst>
        </pc:spChg>
        <pc:spChg chg="mod">
          <ac:chgData name="Adea Celestino (2118944)" userId="S::2118944@student.uwtsd.ac.uk::adc4c64c-d35a-477e-926a-4992f2164a6b" providerId="AD" clId="Web-{B5099A9F-90D9-51B1-2390-203E35B78228}" dt="2022-02-17T17:27:20.807" v="379" actId="20577"/>
          <ac:spMkLst>
            <pc:docMk/>
            <pc:sldMk cId="3228480670" sldId="262"/>
            <ac:spMk id="3" creationId="{83ABA3A7-EABA-4576-98ED-7748B7A7C161}"/>
          </ac:spMkLst>
        </pc:spChg>
      </pc:sldChg>
      <pc:sldChg chg="modSp new ord">
        <pc:chgData name="Adea Celestino (2118944)" userId="S::2118944@student.uwtsd.ac.uk::adc4c64c-d35a-477e-926a-4992f2164a6b" providerId="AD" clId="Web-{B5099A9F-90D9-51B1-2390-203E35B78228}" dt="2022-02-17T17:44:57.239" v="672" actId="20577"/>
        <pc:sldMkLst>
          <pc:docMk/>
          <pc:sldMk cId="3967741315" sldId="263"/>
        </pc:sldMkLst>
        <pc:spChg chg="mod">
          <ac:chgData name="Adea Celestino (2118944)" userId="S::2118944@student.uwtsd.ac.uk::adc4c64c-d35a-477e-926a-4992f2164a6b" providerId="AD" clId="Web-{B5099A9F-90D9-51B1-2390-203E35B78228}" dt="2022-02-17T17:44:57.239" v="672" actId="20577"/>
          <ac:spMkLst>
            <pc:docMk/>
            <pc:sldMk cId="3967741315" sldId="263"/>
            <ac:spMk id="2" creationId="{550A77BB-D78A-4CE2-88E6-82EC0DFFA69E}"/>
          </ac:spMkLst>
        </pc:spChg>
        <pc:spChg chg="mod">
          <ac:chgData name="Adea Celestino (2118944)" userId="S::2118944@student.uwtsd.ac.uk::adc4c64c-d35a-477e-926a-4992f2164a6b" providerId="AD" clId="Web-{B5099A9F-90D9-51B1-2390-203E35B78228}" dt="2022-02-17T17:43:06.936" v="584" actId="20577"/>
          <ac:spMkLst>
            <pc:docMk/>
            <pc:sldMk cId="3967741315" sldId="263"/>
            <ac:spMk id="3" creationId="{01D63283-3FB1-4490-A89D-A3A6647C5EDA}"/>
          </ac:spMkLst>
        </pc:spChg>
      </pc:sldChg>
      <pc:sldChg chg="addSp delSp modSp new mod ord setBg setClrOvrMap">
        <pc:chgData name="Adea Celestino (2118944)" userId="S::2118944@student.uwtsd.ac.uk::adc4c64c-d35a-477e-926a-4992f2164a6b" providerId="AD" clId="Web-{B5099A9F-90D9-51B1-2390-203E35B78228}" dt="2022-02-17T17:40:13.505" v="536" actId="20577"/>
        <pc:sldMkLst>
          <pc:docMk/>
          <pc:sldMk cId="678059946" sldId="264"/>
        </pc:sldMkLst>
        <pc:spChg chg="mod">
          <ac:chgData name="Adea Celestino (2118944)" userId="S::2118944@student.uwtsd.ac.uk::adc4c64c-d35a-477e-926a-4992f2164a6b" providerId="AD" clId="Web-{B5099A9F-90D9-51B1-2390-203E35B78228}" dt="2022-02-17T17:39:50.051" v="531"/>
          <ac:spMkLst>
            <pc:docMk/>
            <pc:sldMk cId="678059946" sldId="264"/>
            <ac:spMk id="2" creationId="{2161EBA4-2424-485D-B6EA-EEF65A99082F}"/>
          </ac:spMkLst>
        </pc:spChg>
        <pc:spChg chg="del mod">
          <ac:chgData name="Adea Celestino (2118944)" userId="S::2118944@student.uwtsd.ac.uk::adc4c64c-d35a-477e-926a-4992f2164a6b" providerId="AD" clId="Web-{B5099A9F-90D9-51B1-2390-203E35B78228}" dt="2022-02-17T17:30:08.082" v="415"/>
          <ac:spMkLst>
            <pc:docMk/>
            <pc:sldMk cId="678059946" sldId="264"/>
            <ac:spMk id="3" creationId="{1083A84B-41EE-451B-AFC9-FDDA55578548}"/>
          </ac:spMkLst>
        </pc:spChg>
        <pc:spChg chg="add">
          <ac:chgData name="Adea Celestino (2118944)" userId="S::2118944@student.uwtsd.ac.uk::adc4c64c-d35a-477e-926a-4992f2164a6b" providerId="AD" clId="Web-{B5099A9F-90D9-51B1-2390-203E35B78228}" dt="2022-02-17T17:39:50.051" v="531"/>
          <ac:spMkLst>
            <pc:docMk/>
            <pc:sldMk cId="678059946" sldId="264"/>
            <ac:spMk id="9" creationId="{2EB492CD-616E-47F8-933B-5E2D952A0593}"/>
          </ac:spMkLst>
        </pc:spChg>
        <pc:spChg chg="add del">
          <ac:chgData name="Adea Celestino (2118944)" userId="S::2118944@student.uwtsd.ac.uk::adc4c64c-d35a-477e-926a-4992f2164a6b" providerId="AD" clId="Web-{B5099A9F-90D9-51B1-2390-203E35B78228}" dt="2022-02-17T17:30:08.082" v="414"/>
          <ac:spMkLst>
            <pc:docMk/>
            <pc:sldMk cId="678059946" sldId="264"/>
            <ac:spMk id="10" creationId="{201CC55D-ED54-4C5C-95E6-10947BD1103B}"/>
          </ac:spMkLst>
        </pc:spChg>
        <pc:spChg chg="add">
          <ac:chgData name="Adea Celestino (2118944)" userId="S::2118944@student.uwtsd.ac.uk::adc4c64c-d35a-477e-926a-4992f2164a6b" providerId="AD" clId="Web-{B5099A9F-90D9-51B1-2390-203E35B78228}" dt="2022-02-17T17:39:50.051" v="531"/>
          <ac:spMkLst>
            <pc:docMk/>
            <pc:sldMk cId="678059946" sldId="264"/>
            <ac:spMk id="11" creationId="{0007FE00-9498-4706-B255-6437B0252C02}"/>
          </ac:spMkLst>
        </pc:spChg>
        <pc:spChg chg="add">
          <ac:chgData name="Adea Celestino (2118944)" userId="S::2118944@student.uwtsd.ac.uk::adc4c64c-d35a-477e-926a-4992f2164a6b" providerId="AD" clId="Web-{B5099A9F-90D9-51B1-2390-203E35B78228}" dt="2022-02-17T17:39:50.051" v="531"/>
          <ac:spMkLst>
            <pc:docMk/>
            <pc:sldMk cId="678059946" sldId="264"/>
            <ac:spMk id="14" creationId="{59383CF9-23B5-4335-9B21-1791C4CF1C75}"/>
          </ac:spMkLst>
        </pc:spChg>
        <pc:spChg chg="add del">
          <ac:chgData name="Adea Celestino (2118944)" userId="S::2118944@student.uwtsd.ac.uk::adc4c64c-d35a-477e-926a-4992f2164a6b" providerId="AD" clId="Web-{B5099A9F-90D9-51B1-2390-203E35B78228}" dt="2022-02-17T17:30:08.082" v="414"/>
          <ac:spMkLst>
            <pc:docMk/>
            <pc:sldMk cId="678059946" sldId="264"/>
            <ac:spMk id="16" creationId="{3873B707-463F-40B0-8227-E8CC6C67EB25}"/>
          </ac:spMkLst>
        </pc:spChg>
        <pc:spChg chg="add del">
          <ac:chgData name="Adea Celestino (2118944)" userId="S::2118944@student.uwtsd.ac.uk::adc4c64c-d35a-477e-926a-4992f2164a6b" providerId="AD" clId="Web-{B5099A9F-90D9-51B1-2390-203E35B78228}" dt="2022-02-17T17:30:08.082" v="414"/>
          <ac:spMkLst>
            <pc:docMk/>
            <pc:sldMk cId="678059946" sldId="264"/>
            <ac:spMk id="18" creationId="{C13237C8-E62C-4F0D-A318-BD6FB6C2D138}"/>
          </ac:spMkLst>
        </pc:spChg>
        <pc:spChg chg="add del">
          <ac:chgData name="Adea Celestino (2118944)" userId="S::2118944@student.uwtsd.ac.uk::adc4c64c-d35a-477e-926a-4992f2164a6b" providerId="AD" clId="Web-{B5099A9F-90D9-51B1-2390-203E35B78228}" dt="2022-02-17T17:30:08.082" v="414"/>
          <ac:spMkLst>
            <pc:docMk/>
            <pc:sldMk cId="678059946" sldId="264"/>
            <ac:spMk id="20" creationId="{19C9EAEA-39D0-4B0E-A0EB-51E7B26740B1}"/>
          </ac:spMkLst>
        </pc:spChg>
        <pc:grpChg chg="add del">
          <ac:chgData name="Adea Celestino (2118944)" userId="S::2118944@student.uwtsd.ac.uk::adc4c64c-d35a-477e-926a-4992f2164a6b" providerId="AD" clId="Web-{B5099A9F-90D9-51B1-2390-203E35B78228}" dt="2022-02-17T17:30:08.082" v="414"/>
          <ac:grpSpMkLst>
            <pc:docMk/>
            <pc:sldMk cId="678059946" sldId="264"/>
            <ac:grpSpMk id="12" creationId="{1DE889C7-FAD6-4397-98E2-05D503484459}"/>
          </ac:grpSpMkLst>
        </pc:grpChg>
        <pc:graphicFrameChg chg="add mod ord modGraphic">
          <ac:chgData name="Adea Celestino (2118944)" userId="S::2118944@student.uwtsd.ac.uk::adc4c64c-d35a-477e-926a-4992f2164a6b" providerId="AD" clId="Web-{B5099A9F-90D9-51B1-2390-203E35B78228}" dt="2022-02-17T17:40:13.505" v="536" actId="20577"/>
          <ac:graphicFrameMkLst>
            <pc:docMk/>
            <pc:sldMk cId="678059946" sldId="264"/>
            <ac:graphicFrameMk id="7" creationId="{D21E74AC-F307-421B-8FD5-498F189C8212}"/>
          </ac:graphicFrameMkLst>
        </pc:graphicFrameChg>
        <pc:picChg chg="add mod">
          <ac:chgData name="Adea Celestino (2118944)" userId="S::2118944@student.uwtsd.ac.uk::adc4c64c-d35a-477e-926a-4992f2164a6b" providerId="AD" clId="Web-{B5099A9F-90D9-51B1-2390-203E35B78228}" dt="2022-02-17T17:39:50.051" v="531"/>
          <ac:picMkLst>
            <pc:docMk/>
            <pc:sldMk cId="678059946" sldId="264"/>
            <ac:picMk id="5" creationId="{37D6C2CC-17DD-422B-953A-05C039150FFF}"/>
          </ac:picMkLst>
        </pc:picChg>
      </pc:sldChg>
      <pc:sldChg chg="addSp delSp modSp new del ord">
        <pc:chgData name="Adea Celestino (2118944)" userId="S::2118944@student.uwtsd.ac.uk::adc4c64c-d35a-477e-926a-4992f2164a6b" providerId="AD" clId="Web-{B5099A9F-90D9-51B1-2390-203E35B78228}" dt="2022-02-17T17:34:55.128" v="476"/>
        <pc:sldMkLst>
          <pc:docMk/>
          <pc:sldMk cId="3723261482" sldId="265"/>
        </pc:sldMkLst>
        <pc:spChg chg="mod">
          <ac:chgData name="Adea Celestino (2118944)" userId="S::2118944@student.uwtsd.ac.uk::adc4c64c-d35a-477e-926a-4992f2164a6b" providerId="AD" clId="Web-{B5099A9F-90D9-51B1-2390-203E35B78228}" dt="2022-02-17T17:24:54.346" v="322" actId="20577"/>
          <ac:spMkLst>
            <pc:docMk/>
            <pc:sldMk cId="3723261482" sldId="265"/>
            <ac:spMk id="2" creationId="{89396E71-D766-4244-8D74-AEDDEAB1E182}"/>
          </ac:spMkLst>
        </pc:spChg>
        <pc:spChg chg="mod">
          <ac:chgData name="Adea Celestino (2118944)" userId="S::2118944@student.uwtsd.ac.uk::adc4c64c-d35a-477e-926a-4992f2164a6b" providerId="AD" clId="Web-{B5099A9F-90D9-51B1-2390-203E35B78228}" dt="2022-02-17T17:31:39.837" v="431" actId="20577"/>
          <ac:spMkLst>
            <pc:docMk/>
            <pc:sldMk cId="3723261482" sldId="265"/>
            <ac:spMk id="3" creationId="{5831F0EE-1C27-457B-A9BC-8A4D69267053}"/>
          </ac:spMkLst>
        </pc:spChg>
        <pc:spChg chg="add mod">
          <ac:chgData name="Adea Celestino (2118944)" userId="S::2118944@student.uwtsd.ac.uk::adc4c64c-d35a-477e-926a-4992f2164a6b" providerId="AD" clId="Web-{B5099A9F-90D9-51B1-2390-203E35B78228}" dt="2022-02-17T17:32:11.667" v="436" actId="20577"/>
          <ac:spMkLst>
            <pc:docMk/>
            <pc:sldMk cId="3723261482" sldId="265"/>
            <ac:spMk id="4" creationId="{BF024DE1-9D42-4D49-95F0-9E2611B62890}"/>
          </ac:spMkLst>
        </pc:spChg>
        <pc:spChg chg="add del">
          <ac:chgData name="Adea Celestino (2118944)" userId="S::2118944@student.uwtsd.ac.uk::adc4c64c-d35a-477e-926a-4992f2164a6b" providerId="AD" clId="Web-{B5099A9F-90D9-51B1-2390-203E35B78228}" dt="2022-02-17T17:32:07.432" v="435"/>
          <ac:spMkLst>
            <pc:docMk/>
            <pc:sldMk cId="3723261482" sldId="265"/>
            <ac:spMk id="5" creationId="{75A1B693-7682-4678-9AAB-44D3B6100A13}"/>
          </ac:spMkLst>
        </pc:spChg>
        <pc:spChg chg="add">
          <ac:chgData name="Adea Celestino (2118944)" userId="S::2118944@student.uwtsd.ac.uk::adc4c64c-d35a-477e-926a-4992f2164a6b" providerId="AD" clId="Web-{B5099A9F-90D9-51B1-2390-203E35B78228}" dt="2022-02-17T17:32:14.588" v="437"/>
          <ac:spMkLst>
            <pc:docMk/>
            <pc:sldMk cId="3723261482" sldId="265"/>
            <ac:spMk id="8" creationId="{E372957B-2C76-4884-A8CE-760CA693BE38}"/>
          </ac:spMkLst>
        </pc:spChg>
        <pc:spChg chg="add">
          <ac:chgData name="Adea Celestino (2118944)" userId="S::2118944@student.uwtsd.ac.uk::adc4c64c-d35a-477e-926a-4992f2164a6b" providerId="AD" clId="Web-{B5099A9F-90D9-51B1-2390-203E35B78228}" dt="2022-02-17T17:32:16.198" v="438"/>
          <ac:spMkLst>
            <pc:docMk/>
            <pc:sldMk cId="3723261482" sldId="265"/>
            <ac:spMk id="9" creationId="{D58F6096-FFA9-45A2-9210-7B9E852DFFBB}"/>
          </ac:spMkLst>
        </pc:spChg>
        <pc:spChg chg="add">
          <ac:chgData name="Adea Celestino (2118944)" userId="S::2118944@student.uwtsd.ac.uk::adc4c64c-d35a-477e-926a-4992f2164a6b" providerId="AD" clId="Web-{B5099A9F-90D9-51B1-2390-203E35B78228}" dt="2022-02-17T17:32:18.432" v="439"/>
          <ac:spMkLst>
            <pc:docMk/>
            <pc:sldMk cId="3723261482" sldId="265"/>
            <ac:spMk id="10" creationId="{D7A2A66F-9A37-4839-9665-27AB3C4AD7AB}"/>
          </ac:spMkLst>
        </pc:spChg>
        <pc:picChg chg="add mod">
          <ac:chgData name="Adea Celestino (2118944)" userId="S::2118944@student.uwtsd.ac.uk::adc4c64c-d35a-477e-926a-4992f2164a6b" providerId="AD" clId="Web-{B5099A9F-90D9-51B1-2390-203E35B78228}" dt="2022-02-17T17:31:59.494" v="434" actId="1076"/>
          <ac:picMkLst>
            <pc:docMk/>
            <pc:sldMk cId="3723261482" sldId="265"/>
            <ac:picMk id="7" creationId="{FB45625E-9E23-40DD-94B3-191F24A66B12}"/>
          </ac:picMkLst>
        </pc:picChg>
      </pc:sldChg>
      <pc:sldChg chg="modSp new del">
        <pc:chgData name="Adea Celestino (2118944)" userId="S::2118944@student.uwtsd.ac.uk::adc4c64c-d35a-477e-926a-4992f2164a6b" providerId="AD" clId="Web-{B5099A9F-90D9-51B1-2390-203E35B78228}" dt="2022-02-17T17:41:32.681" v="551"/>
        <pc:sldMkLst>
          <pc:docMk/>
          <pc:sldMk cId="2620078054" sldId="266"/>
        </pc:sldMkLst>
        <pc:spChg chg="mod">
          <ac:chgData name="Adea Celestino (2118944)" userId="S::2118944@student.uwtsd.ac.uk::adc4c64c-d35a-477e-926a-4992f2164a6b" providerId="AD" clId="Web-{B5099A9F-90D9-51B1-2390-203E35B78228}" dt="2022-02-17T17:26:09.631" v="356" actId="20577"/>
          <ac:spMkLst>
            <pc:docMk/>
            <pc:sldMk cId="2620078054" sldId="266"/>
            <ac:spMk id="2" creationId="{16239986-537F-4C6E-9EFA-9FC35C7D7F36}"/>
          </ac:spMkLst>
        </pc:spChg>
        <pc:spChg chg="mod">
          <ac:chgData name="Adea Celestino (2118944)" userId="S::2118944@student.uwtsd.ac.uk::adc4c64c-d35a-477e-926a-4992f2164a6b" providerId="AD" clId="Web-{B5099A9F-90D9-51B1-2390-203E35B78228}" dt="2022-02-17T17:26:44.383" v="371" actId="20577"/>
          <ac:spMkLst>
            <pc:docMk/>
            <pc:sldMk cId="2620078054" sldId="266"/>
            <ac:spMk id="3" creationId="{B7002913-16BB-4E4A-B5E9-5736331B7918}"/>
          </ac:spMkLst>
        </pc:spChg>
      </pc:sldChg>
      <pc:sldChg chg="addSp delSp modSp add mod replId setClrOvrMap">
        <pc:chgData name="Adea Celestino (2118944)" userId="S::2118944@student.uwtsd.ac.uk::adc4c64c-d35a-477e-926a-4992f2164a6b" providerId="AD" clId="Web-{B5099A9F-90D9-51B1-2390-203E35B78228}" dt="2022-02-17T17:41:23.134" v="550" actId="20577"/>
        <pc:sldMkLst>
          <pc:docMk/>
          <pc:sldMk cId="4223465497" sldId="267"/>
        </pc:sldMkLst>
        <pc:spChg chg="mod">
          <ac:chgData name="Adea Celestino (2118944)" userId="S::2118944@student.uwtsd.ac.uk::adc4c64c-d35a-477e-926a-4992f2164a6b" providerId="AD" clId="Web-{B5099A9F-90D9-51B1-2390-203E35B78228}" dt="2022-02-17T17:41:14.336" v="548" actId="1076"/>
          <ac:spMkLst>
            <pc:docMk/>
            <pc:sldMk cId="4223465497" sldId="267"/>
            <ac:spMk id="2" creationId="{2161EBA4-2424-485D-B6EA-EEF65A99082F}"/>
          </ac:spMkLst>
        </pc:spChg>
        <pc:spChg chg="add del">
          <ac:chgData name="Adea Celestino (2118944)" userId="S::2118944@student.uwtsd.ac.uk::adc4c64c-d35a-477e-926a-4992f2164a6b" providerId="AD" clId="Web-{B5099A9F-90D9-51B1-2390-203E35B78228}" dt="2022-02-17T17:33:47.015" v="458"/>
          <ac:spMkLst>
            <pc:docMk/>
            <pc:sldMk cId="4223465497" sldId="267"/>
            <ac:spMk id="10" creationId="{E19BCA0A-B9AB-4CD9-A407-3EDEB1A94953}"/>
          </ac:spMkLst>
        </pc:spChg>
        <pc:spChg chg="add del mod">
          <ac:chgData name="Adea Celestino (2118944)" userId="S::2118944@student.uwtsd.ac.uk::adc4c64c-d35a-477e-926a-4992f2164a6b" providerId="AD" clId="Web-{B5099A9F-90D9-51B1-2390-203E35B78228}" dt="2022-02-17T17:33:56" v="462"/>
          <ac:spMkLst>
            <pc:docMk/>
            <pc:sldMk cId="4223465497" sldId="267"/>
            <ac:spMk id="11" creationId="{1BEED7E0-EDC7-4401-94F1-193061417471}"/>
          </ac:spMkLst>
        </pc:spChg>
        <pc:spChg chg="add del mod">
          <ac:chgData name="Adea Celestino (2118944)" userId="S::2118944@student.uwtsd.ac.uk::adc4c64c-d35a-477e-926a-4992f2164a6b" providerId="AD" clId="Web-{B5099A9F-90D9-51B1-2390-203E35B78228}" dt="2022-02-17T17:33:49.687" v="459"/>
          <ac:spMkLst>
            <pc:docMk/>
            <pc:sldMk cId="4223465497" sldId="267"/>
            <ac:spMk id="12" creationId="{B1936C9E-3904-4A2E-9B76-498EC7671AD4}"/>
          </ac:spMkLst>
        </pc:spChg>
        <pc:spChg chg="add del">
          <ac:chgData name="Adea Celestino (2118944)" userId="S::2118944@student.uwtsd.ac.uk::adc4c64c-d35a-477e-926a-4992f2164a6b" providerId="AD" clId="Web-{B5099A9F-90D9-51B1-2390-203E35B78228}" dt="2022-02-17T17:41:06.727" v="547"/>
          <ac:spMkLst>
            <pc:docMk/>
            <pc:sldMk cId="4223465497" sldId="267"/>
            <ac:spMk id="19" creationId="{460B0EFB-53ED-4F35-B05D-F658EA021C65}"/>
          </ac:spMkLst>
        </pc:spChg>
        <pc:spChg chg="add del">
          <ac:chgData name="Adea Celestino (2118944)" userId="S::2118944@student.uwtsd.ac.uk::adc4c64c-d35a-477e-926a-4992f2164a6b" providerId="AD" clId="Web-{B5099A9F-90D9-51B1-2390-203E35B78228}" dt="2022-02-17T17:41:06.727" v="547"/>
          <ac:spMkLst>
            <pc:docMk/>
            <pc:sldMk cId="4223465497" sldId="267"/>
            <ac:spMk id="21" creationId="{835EF3DD-7D43-4A27-8967-A92FD8CC9365}"/>
          </ac:spMkLst>
        </pc:spChg>
        <pc:spChg chg="add del">
          <ac:chgData name="Adea Celestino (2118944)" userId="S::2118944@student.uwtsd.ac.uk::adc4c64c-d35a-477e-926a-4992f2164a6b" providerId="AD" clId="Web-{B5099A9F-90D9-51B1-2390-203E35B78228}" dt="2022-02-17T17:40:36.553" v="538"/>
          <ac:spMkLst>
            <pc:docMk/>
            <pc:sldMk cId="4223465497" sldId="267"/>
            <ac:spMk id="26" creationId="{460B0EFB-53ED-4F35-B05D-F658EA021C65}"/>
          </ac:spMkLst>
        </pc:spChg>
        <pc:spChg chg="add del">
          <ac:chgData name="Adea Celestino (2118944)" userId="S::2118944@student.uwtsd.ac.uk::adc4c64c-d35a-477e-926a-4992f2164a6b" providerId="AD" clId="Web-{B5099A9F-90D9-51B1-2390-203E35B78228}" dt="2022-02-17T17:40:36.553" v="538"/>
          <ac:spMkLst>
            <pc:docMk/>
            <pc:sldMk cId="4223465497" sldId="267"/>
            <ac:spMk id="28" creationId="{835EF3DD-7D43-4A27-8967-A92FD8CC9365}"/>
          </ac:spMkLst>
        </pc:spChg>
        <pc:spChg chg="add del">
          <ac:chgData name="Adea Celestino (2118944)" userId="S::2118944@student.uwtsd.ac.uk::adc4c64c-d35a-477e-926a-4992f2164a6b" providerId="AD" clId="Web-{B5099A9F-90D9-51B1-2390-203E35B78228}" dt="2022-02-17T17:40:50.680" v="540"/>
          <ac:spMkLst>
            <pc:docMk/>
            <pc:sldMk cId="4223465497" sldId="267"/>
            <ac:spMk id="30" creationId="{460B0EFB-53ED-4F35-B05D-F658EA021C65}"/>
          </ac:spMkLst>
        </pc:spChg>
        <pc:spChg chg="add del">
          <ac:chgData name="Adea Celestino (2118944)" userId="S::2118944@student.uwtsd.ac.uk::adc4c64c-d35a-477e-926a-4992f2164a6b" providerId="AD" clId="Web-{B5099A9F-90D9-51B1-2390-203E35B78228}" dt="2022-02-17T17:40:50.680" v="540"/>
          <ac:spMkLst>
            <pc:docMk/>
            <pc:sldMk cId="4223465497" sldId="267"/>
            <ac:spMk id="31" creationId="{835EF3DD-7D43-4A27-8967-A92FD8CC9365}"/>
          </ac:spMkLst>
        </pc:spChg>
        <pc:spChg chg="add del">
          <ac:chgData name="Adea Celestino (2118944)" userId="S::2118944@student.uwtsd.ac.uk::adc4c64c-d35a-477e-926a-4992f2164a6b" providerId="AD" clId="Web-{B5099A9F-90D9-51B1-2390-203E35B78228}" dt="2022-02-17T17:40:55.773" v="542"/>
          <ac:spMkLst>
            <pc:docMk/>
            <pc:sldMk cId="4223465497" sldId="267"/>
            <ac:spMk id="33" creationId="{2C61293E-6EBE-43EF-A52C-9BEBFD7679D4}"/>
          </ac:spMkLst>
        </pc:spChg>
        <pc:spChg chg="add del">
          <ac:chgData name="Adea Celestino (2118944)" userId="S::2118944@student.uwtsd.ac.uk::adc4c64c-d35a-477e-926a-4992f2164a6b" providerId="AD" clId="Web-{B5099A9F-90D9-51B1-2390-203E35B78228}" dt="2022-02-17T17:40:55.773" v="542"/>
          <ac:spMkLst>
            <pc:docMk/>
            <pc:sldMk cId="4223465497" sldId="267"/>
            <ac:spMk id="34" creationId="{21540236-BFD5-4A9D-8840-4703E7F76825}"/>
          </ac:spMkLst>
        </pc:spChg>
        <pc:spChg chg="add del">
          <ac:chgData name="Adea Celestino (2118944)" userId="S::2118944@student.uwtsd.ac.uk::adc4c64c-d35a-477e-926a-4992f2164a6b" providerId="AD" clId="Web-{B5099A9F-90D9-51B1-2390-203E35B78228}" dt="2022-02-17T17:41:03.195" v="544"/>
          <ac:spMkLst>
            <pc:docMk/>
            <pc:sldMk cId="4223465497" sldId="267"/>
            <ac:spMk id="36" creationId="{D009D6D5-DAC2-4A8B-A17A-E206B9012D09}"/>
          </ac:spMkLst>
        </pc:spChg>
        <pc:spChg chg="add del">
          <ac:chgData name="Adea Celestino (2118944)" userId="S::2118944@student.uwtsd.ac.uk::adc4c64c-d35a-477e-926a-4992f2164a6b" providerId="AD" clId="Web-{B5099A9F-90D9-51B1-2390-203E35B78228}" dt="2022-02-17T17:41:06.711" v="546"/>
          <ac:spMkLst>
            <pc:docMk/>
            <pc:sldMk cId="4223465497" sldId="267"/>
            <ac:spMk id="38" creationId="{8F23F8A3-8FD7-4779-8323-FDC26BE99889}"/>
          </ac:spMkLst>
        </pc:spChg>
        <pc:spChg chg="add del">
          <ac:chgData name="Adea Celestino (2118944)" userId="S::2118944@student.uwtsd.ac.uk::adc4c64c-d35a-477e-926a-4992f2164a6b" providerId="AD" clId="Web-{B5099A9F-90D9-51B1-2390-203E35B78228}" dt="2022-02-17T17:41:06.711" v="546"/>
          <ac:spMkLst>
            <pc:docMk/>
            <pc:sldMk cId="4223465497" sldId="267"/>
            <ac:spMk id="39" creationId="{F605C4CC-A25C-416F-8333-7CB7DC97D870}"/>
          </ac:spMkLst>
        </pc:spChg>
        <pc:graphicFrameChg chg="mod modGraphic">
          <ac:chgData name="Adea Celestino (2118944)" userId="S::2118944@student.uwtsd.ac.uk::adc4c64c-d35a-477e-926a-4992f2164a6b" providerId="AD" clId="Web-{B5099A9F-90D9-51B1-2390-203E35B78228}" dt="2022-02-17T17:41:23.134" v="550" actId="20577"/>
          <ac:graphicFrameMkLst>
            <pc:docMk/>
            <pc:sldMk cId="4223465497" sldId="267"/>
            <ac:graphicFrameMk id="7" creationId="{D21E74AC-F307-421B-8FD5-498F189C8212}"/>
          </ac:graphicFrameMkLst>
        </pc:graphicFrameChg>
        <pc:picChg chg="del">
          <ac:chgData name="Adea Celestino (2118944)" userId="S::2118944@student.uwtsd.ac.uk::adc4c64c-d35a-477e-926a-4992f2164a6b" providerId="AD" clId="Web-{B5099A9F-90D9-51B1-2390-203E35B78228}" dt="2022-02-17T17:32:31.558" v="441"/>
          <ac:picMkLst>
            <pc:docMk/>
            <pc:sldMk cId="4223465497" sldId="267"/>
            <ac:picMk id="5" creationId="{37D6C2CC-17DD-422B-953A-05C039150FFF}"/>
          </ac:picMkLst>
        </pc:picChg>
        <pc:picChg chg="add mod ord">
          <ac:chgData name="Adea Celestino (2118944)" userId="S::2118944@student.uwtsd.ac.uk::adc4c64c-d35a-477e-926a-4992f2164a6b" providerId="AD" clId="Web-{B5099A9F-90D9-51B1-2390-203E35B78228}" dt="2022-02-17T17:41:06.727" v="547"/>
          <ac:picMkLst>
            <pc:docMk/>
            <pc:sldMk cId="4223465497" sldId="267"/>
            <ac:picMk id="14" creationId="{0269368C-20B2-436D-9192-2F75AF39801F}"/>
          </ac:picMkLst>
        </pc:picChg>
      </pc:sldChg>
      <pc:sldChg chg="addSp delSp modSp add mod replId setBg setClrOvrMap">
        <pc:chgData name="Adea Celestino (2118944)" userId="S::2118944@student.uwtsd.ac.uk::adc4c64c-d35a-477e-926a-4992f2164a6b" providerId="AD" clId="Web-{B5099A9F-90D9-51B1-2390-203E35B78228}" dt="2022-02-17T17:42:12.855" v="554"/>
        <pc:sldMkLst>
          <pc:docMk/>
          <pc:sldMk cId="3622467735" sldId="268"/>
        </pc:sldMkLst>
        <pc:spChg chg="mod">
          <ac:chgData name="Adea Celestino (2118944)" userId="S::2118944@student.uwtsd.ac.uk::adc4c64c-d35a-477e-926a-4992f2164a6b" providerId="AD" clId="Web-{B5099A9F-90D9-51B1-2390-203E35B78228}" dt="2022-02-17T17:42:12.855" v="554"/>
          <ac:spMkLst>
            <pc:docMk/>
            <pc:sldMk cId="3622467735" sldId="268"/>
            <ac:spMk id="2" creationId="{2161EBA4-2424-485D-B6EA-EEF65A99082F}"/>
          </ac:spMkLst>
        </pc:spChg>
        <pc:spChg chg="add del">
          <ac:chgData name="Adea Celestino (2118944)" userId="S::2118944@student.uwtsd.ac.uk::adc4c64c-d35a-477e-926a-4992f2164a6b" providerId="AD" clId="Web-{B5099A9F-90D9-51B1-2390-203E35B78228}" dt="2022-02-17T17:42:12.824" v="553"/>
          <ac:spMkLst>
            <pc:docMk/>
            <pc:sldMk cId="3622467735" sldId="268"/>
            <ac:spMk id="11" creationId="{9B76D444-2756-434F-AE61-96D69830C13E}"/>
          </ac:spMkLst>
        </pc:spChg>
        <pc:spChg chg="add del">
          <ac:chgData name="Adea Celestino (2118944)" userId="S::2118944@student.uwtsd.ac.uk::adc4c64c-d35a-477e-926a-4992f2164a6b" providerId="AD" clId="Web-{B5099A9F-90D9-51B1-2390-203E35B78228}" dt="2022-02-17T17:42:12.824" v="553"/>
          <ac:spMkLst>
            <pc:docMk/>
            <pc:sldMk cId="3622467735" sldId="268"/>
            <ac:spMk id="16" creationId="{29A9EE12-EF77-4DB4-84E4-043DE7235244}"/>
          </ac:spMkLst>
        </pc:spChg>
        <pc:spChg chg="add">
          <ac:chgData name="Adea Celestino (2118944)" userId="S::2118944@student.uwtsd.ac.uk::adc4c64c-d35a-477e-926a-4992f2164a6b" providerId="AD" clId="Web-{B5099A9F-90D9-51B1-2390-203E35B78228}" dt="2022-02-17T17:42:12.855" v="554"/>
          <ac:spMkLst>
            <pc:docMk/>
            <pc:sldMk cId="3622467735" sldId="268"/>
            <ac:spMk id="18" creationId="{9B76D444-2756-434F-AE61-96D69830C13E}"/>
          </ac:spMkLst>
        </pc:spChg>
        <pc:spChg chg="add">
          <ac:chgData name="Adea Celestino (2118944)" userId="S::2118944@student.uwtsd.ac.uk::adc4c64c-d35a-477e-926a-4992f2164a6b" providerId="AD" clId="Web-{B5099A9F-90D9-51B1-2390-203E35B78228}" dt="2022-02-17T17:42:12.855" v="554"/>
          <ac:spMkLst>
            <pc:docMk/>
            <pc:sldMk cId="3622467735" sldId="268"/>
            <ac:spMk id="19" creationId="{0AF80B57-54E2-4D01-8731-3F38B0C56C95}"/>
          </ac:spMkLst>
        </pc:spChg>
        <pc:graphicFrameChg chg="mod ord modGraphic">
          <ac:chgData name="Adea Celestino (2118944)" userId="S::2118944@student.uwtsd.ac.uk::adc4c64c-d35a-477e-926a-4992f2164a6b" providerId="AD" clId="Web-{B5099A9F-90D9-51B1-2390-203E35B78228}" dt="2022-02-17T17:42:12.855" v="554"/>
          <ac:graphicFrameMkLst>
            <pc:docMk/>
            <pc:sldMk cId="3622467735" sldId="268"/>
            <ac:graphicFrameMk id="7" creationId="{D21E74AC-F307-421B-8FD5-498F189C8212}"/>
          </ac:graphicFrameMkLst>
        </pc:graphicFrameChg>
        <pc:picChg chg="add mod">
          <ac:chgData name="Adea Celestino (2118944)" userId="S::2118944@student.uwtsd.ac.uk::adc4c64c-d35a-477e-926a-4992f2164a6b" providerId="AD" clId="Web-{B5099A9F-90D9-51B1-2390-203E35B78228}" dt="2022-02-17T17:42:12.855" v="554"/>
          <ac:picMkLst>
            <pc:docMk/>
            <pc:sldMk cId="3622467735" sldId="268"/>
            <ac:picMk id="9" creationId="{D2E32975-3963-4AFF-A958-3E38342F2517}"/>
          </ac:picMkLst>
        </pc:picChg>
        <pc:picChg chg="del">
          <ac:chgData name="Adea Celestino (2118944)" userId="S::2118944@student.uwtsd.ac.uk::adc4c64c-d35a-477e-926a-4992f2164a6b" providerId="AD" clId="Web-{B5099A9F-90D9-51B1-2390-203E35B78228}" dt="2022-02-17T17:35:24.523" v="478"/>
          <ac:picMkLst>
            <pc:docMk/>
            <pc:sldMk cId="3622467735" sldId="268"/>
            <ac:picMk id="14" creationId="{0269368C-20B2-436D-9192-2F75AF39801F}"/>
          </ac:picMkLst>
        </pc:picChg>
      </pc:sldChg>
    </pc:docChg>
  </pc:docChgLst>
  <pc:docChgLst>
    <pc:chgData name="Waris Qadri (1921231)" userId="S::1921231@student.uwtsd.ac.uk::5ae47d71-827e-4554-8160-b9f35bef3be2" providerId="AD" clId="Web-{9BE4E89F-899E-E124-6EA0-21B131D91824}"/>
    <pc:docChg chg="addSld modSld">
      <pc:chgData name="Waris Qadri (1921231)" userId="S::1921231@student.uwtsd.ac.uk::5ae47d71-827e-4554-8160-b9f35bef3be2" providerId="AD" clId="Web-{9BE4E89F-899E-E124-6EA0-21B131D91824}" dt="2022-02-24T20:50:23.222" v="1476" actId="20577"/>
      <pc:docMkLst>
        <pc:docMk/>
      </pc:docMkLst>
      <pc:sldChg chg="modSp">
        <pc:chgData name="Waris Qadri (1921231)" userId="S::1921231@student.uwtsd.ac.uk::5ae47d71-827e-4554-8160-b9f35bef3be2" providerId="AD" clId="Web-{9BE4E89F-899E-E124-6EA0-21B131D91824}" dt="2022-02-24T19:29:37.939" v="1" actId="1076"/>
        <pc:sldMkLst>
          <pc:docMk/>
          <pc:sldMk cId="109857222" sldId="256"/>
        </pc:sldMkLst>
        <pc:spChg chg="mod">
          <ac:chgData name="Waris Qadri (1921231)" userId="S::1921231@student.uwtsd.ac.uk::5ae47d71-827e-4554-8160-b9f35bef3be2" providerId="AD" clId="Web-{9BE4E89F-899E-E124-6EA0-21B131D91824}" dt="2022-02-24T19:29:37.939" v="1" actId="1076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">
        <pc:chgData name="Waris Qadri (1921231)" userId="S::1921231@student.uwtsd.ac.uk::5ae47d71-827e-4554-8160-b9f35bef3be2" providerId="AD" clId="Web-{9BE4E89F-899E-E124-6EA0-21B131D91824}" dt="2022-02-24T20:50:23.222" v="1476" actId="20577"/>
        <pc:sldMkLst>
          <pc:docMk/>
          <pc:sldMk cId="358850939" sldId="270"/>
        </pc:sldMkLst>
        <pc:spChg chg="mod">
          <ac:chgData name="Waris Qadri (1921231)" userId="S::1921231@student.uwtsd.ac.uk::5ae47d71-827e-4554-8160-b9f35bef3be2" providerId="AD" clId="Web-{9BE4E89F-899E-E124-6EA0-21B131D91824}" dt="2022-02-24T20:44:15.479" v="1437" actId="20577"/>
          <ac:spMkLst>
            <pc:docMk/>
            <pc:sldMk cId="358850939" sldId="270"/>
            <ac:spMk id="2" creationId="{498F319D-C181-464F-9D16-C9774B66A019}"/>
          </ac:spMkLst>
        </pc:spChg>
        <pc:spChg chg="mod">
          <ac:chgData name="Waris Qadri (1921231)" userId="S::1921231@student.uwtsd.ac.uk::5ae47d71-827e-4554-8160-b9f35bef3be2" providerId="AD" clId="Web-{9BE4E89F-899E-E124-6EA0-21B131D91824}" dt="2022-02-24T20:50:23.222" v="1476" actId="20577"/>
          <ac:spMkLst>
            <pc:docMk/>
            <pc:sldMk cId="358850939" sldId="270"/>
            <ac:spMk id="3" creationId="{CEF76C65-57A7-4812-987F-C2B14CA7DD5F}"/>
          </ac:spMkLst>
        </pc:spChg>
        <pc:spChg chg="add del mod">
          <ac:chgData name="Waris Qadri (1921231)" userId="S::1921231@student.uwtsd.ac.uk::5ae47d71-827e-4554-8160-b9f35bef3be2" providerId="AD" clId="Web-{9BE4E89F-899E-E124-6EA0-21B131D91824}" dt="2022-02-24T20:49:58.909" v="1474"/>
          <ac:spMkLst>
            <pc:docMk/>
            <pc:sldMk cId="358850939" sldId="270"/>
            <ac:spMk id="4" creationId="{6E849188-3EE4-4652-A07B-72C9C90F0FA7}"/>
          </ac:spMkLst>
        </pc:spChg>
        <pc:spChg chg="add del mod">
          <ac:chgData name="Waris Qadri (1921231)" userId="S::1921231@student.uwtsd.ac.uk::5ae47d71-827e-4554-8160-b9f35bef3be2" providerId="AD" clId="Web-{9BE4E89F-899E-E124-6EA0-21B131D91824}" dt="2022-02-24T20:50:00.674" v="1475"/>
          <ac:spMkLst>
            <pc:docMk/>
            <pc:sldMk cId="358850939" sldId="270"/>
            <ac:spMk id="5" creationId="{B72EAC2D-FC54-4389-B31B-16707771B82F}"/>
          </ac:spMkLst>
        </pc:spChg>
        <pc:spChg chg="add del mod">
          <ac:chgData name="Waris Qadri (1921231)" userId="S::1921231@student.uwtsd.ac.uk::5ae47d71-827e-4554-8160-b9f35bef3be2" providerId="AD" clId="Web-{9BE4E89F-899E-E124-6EA0-21B131D91824}" dt="2022-02-24T20:49:57.034" v="1473"/>
          <ac:spMkLst>
            <pc:docMk/>
            <pc:sldMk cId="358850939" sldId="270"/>
            <ac:spMk id="6" creationId="{2DA17C99-1A45-4B82-BBA6-15A14D6317DC}"/>
          </ac:spMkLst>
        </pc:spChg>
      </pc:sldChg>
      <pc:sldChg chg="modSp new">
        <pc:chgData name="Waris Qadri (1921231)" userId="S::1921231@student.uwtsd.ac.uk::5ae47d71-827e-4554-8160-b9f35bef3be2" providerId="AD" clId="Web-{9BE4E89F-899E-E124-6EA0-21B131D91824}" dt="2022-02-24T20:43:56.057" v="1434" actId="20577"/>
        <pc:sldMkLst>
          <pc:docMk/>
          <pc:sldMk cId="2728596065" sldId="271"/>
        </pc:sldMkLst>
        <pc:spChg chg="mod">
          <ac:chgData name="Waris Qadri (1921231)" userId="S::1921231@student.uwtsd.ac.uk::5ae47d71-827e-4554-8160-b9f35bef3be2" providerId="AD" clId="Web-{9BE4E89F-899E-E124-6EA0-21B131D91824}" dt="2022-02-24T20:29:26.502" v="1109" actId="20577"/>
          <ac:spMkLst>
            <pc:docMk/>
            <pc:sldMk cId="2728596065" sldId="271"/>
            <ac:spMk id="2" creationId="{458EBE22-ECC1-4036-A6B3-D9FC28F87EF0}"/>
          </ac:spMkLst>
        </pc:spChg>
        <pc:spChg chg="mod">
          <ac:chgData name="Waris Qadri (1921231)" userId="S::1921231@student.uwtsd.ac.uk::5ae47d71-827e-4554-8160-b9f35bef3be2" providerId="AD" clId="Web-{9BE4E89F-899E-E124-6EA0-21B131D91824}" dt="2022-02-24T20:43:56.057" v="1434" actId="20577"/>
          <ac:spMkLst>
            <pc:docMk/>
            <pc:sldMk cId="2728596065" sldId="271"/>
            <ac:spMk id="3" creationId="{52982743-63B4-4E79-BD72-3127C261653A}"/>
          </ac:spMkLst>
        </pc:spChg>
      </pc:sldChg>
      <pc:sldChg chg="addSp modSp new">
        <pc:chgData name="Waris Qadri (1921231)" userId="S::1921231@student.uwtsd.ac.uk::5ae47d71-827e-4554-8160-b9f35bef3be2" providerId="AD" clId="Web-{9BE4E89F-899E-E124-6EA0-21B131D91824}" dt="2022-02-24T20:29:04.642" v="1106" actId="20577"/>
        <pc:sldMkLst>
          <pc:docMk/>
          <pc:sldMk cId="2933055203" sldId="272"/>
        </pc:sldMkLst>
        <pc:spChg chg="mod">
          <ac:chgData name="Waris Qadri (1921231)" userId="S::1921231@student.uwtsd.ac.uk::5ae47d71-827e-4554-8160-b9f35bef3be2" providerId="AD" clId="Web-{9BE4E89F-899E-E124-6EA0-21B131D91824}" dt="2022-02-24T20:29:04.642" v="1106" actId="20577"/>
          <ac:spMkLst>
            <pc:docMk/>
            <pc:sldMk cId="2933055203" sldId="272"/>
            <ac:spMk id="2" creationId="{21F832FF-B8CB-4D8A-A3FF-77514589F411}"/>
          </ac:spMkLst>
        </pc:spChg>
        <pc:spChg chg="mod">
          <ac:chgData name="Waris Qadri (1921231)" userId="S::1921231@student.uwtsd.ac.uk::5ae47d71-827e-4554-8160-b9f35bef3be2" providerId="AD" clId="Web-{9BE4E89F-899E-E124-6EA0-21B131D91824}" dt="2022-02-24T20:05:44.718" v="536" actId="20577"/>
          <ac:spMkLst>
            <pc:docMk/>
            <pc:sldMk cId="2933055203" sldId="272"/>
            <ac:spMk id="3" creationId="{6A6F169B-2782-49CF-AC97-C1A4DF7F91B7}"/>
          </ac:spMkLst>
        </pc:spChg>
        <pc:spChg chg="add mod">
          <ac:chgData name="Waris Qadri (1921231)" userId="S::1921231@student.uwtsd.ac.uk::5ae47d71-827e-4554-8160-b9f35bef3be2" providerId="AD" clId="Web-{9BE4E89F-899E-E124-6EA0-21B131D91824}" dt="2022-02-24T20:06:28.641" v="541" actId="20577"/>
          <ac:spMkLst>
            <pc:docMk/>
            <pc:sldMk cId="2933055203" sldId="272"/>
            <ac:spMk id="4" creationId="{D8A783EF-0E1F-4CEA-B50A-A3D60098026A}"/>
          </ac:spMkLst>
        </pc:spChg>
      </pc:sldChg>
      <pc:sldChg chg="addSp delSp modSp new">
        <pc:chgData name="Waris Qadri (1921231)" userId="S::1921231@student.uwtsd.ac.uk::5ae47d71-827e-4554-8160-b9f35bef3be2" providerId="AD" clId="Web-{9BE4E89F-899E-E124-6EA0-21B131D91824}" dt="2022-02-24T20:40:56.271" v="1412"/>
        <pc:sldMkLst>
          <pc:docMk/>
          <pc:sldMk cId="425506069" sldId="273"/>
        </pc:sldMkLst>
        <pc:spChg chg="mod">
          <ac:chgData name="Waris Qadri (1921231)" userId="S::1921231@student.uwtsd.ac.uk::5ae47d71-827e-4554-8160-b9f35bef3be2" providerId="AD" clId="Web-{9BE4E89F-899E-E124-6EA0-21B131D91824}" dt="2022-02-24T20:28:53.329" v="1105" actId="20577"/>
          <ac:spMkLst>
            <pc:docMk/>
            <pc:sldMk cId="425506069" sldId="273"/>
            <ac:spMk id="2" creationId="{C0898043-996A-4CB5-A99E-07F934D03784}"/>
          </ac:spMkLst>
        </pc:spChg>
        <pc:spChg chg="del">
          <ac:chgData name="Waris Qadri (1921231)" userId="S::1921231@student.uwtsd.ac.uk::5ae47d71-827e-4554-8160-b9f35bef3be2" providerId="AD" clId="Web-{9BE4E89F-899E-E124-6EA0-21B131D91824}" dt="2022-02-24T20:08:32.332" v="545"/>
          <ac:spMkLst>
            <pc:docMk/>
            <pc:sldMk cId="425506069" sldId="273"/>
            <ac:spMk id="3" creationId="{0D3C34F4-2FFF-4E3D-A208-A0446CAA8374}"/>
          </ac:spMkLst>
        </pc:spChg>
        <pc:graphicFrameChg chg="add mod ord modGraphic">
          <ac:chgData name="Waris Qadri (1921231)" userId="S::1921231@student.uwtsd.ac.uk::5ae47d71-827e-4554-8160-b9f35bef3be2" providerId="AD" clId="Web-{9BE4E89F-899E-E124-6EA0-21B131D91824}" dt="2022-02-24T20:40:56.271" v="1412"/>
          <ac:graphicFrameMkLst>
            <pc:docMk/>
            <pc:sldMk cId="425506069" sldId="273"/>
            <ac:graphicFrameMk id="4" creationId="{C14A6FD6-57DB-4CB1-81DC-83438C3BDBA8}"/>
          </ac:graphicFrameMkLst>
        </pc:graphicFrameChg>
      </pc:sldChg>
    </pc:docChg>
  </pc:docChgLst>
  <pc:docChgLst>
    <pc:chgData name="Adea Celestino (2118944)" userId="S::2118944@student.uwtsd.ac.uk::adc4c64c-d35a-477e-926a-4992f2164a6b" providerId="AD" clId="Web-{35AC70DF-4D5F-4DA8-BA01-84C79E6003A2}"/>
    <pc:docChg chg="addSld modSld addMainMaster delMainMaster">
      <pc:chgData name="Adea Celestino (2118944)" userId="S::2118944@student.uwtsd.ac.uk::adc4c64c-d35a-477e-926a-4992f2164a6b" providerId="AD" clId="Web-{35AC70DF-4D5F-4DA8-BA01-84C79E6003A2}" dt="2022-02-11T17:33:07.310" v="799" actId="20577"/>
      <pc:docMkLst>
        <pc:docMk/>
      </pc:docMkLst>
      <pc:sldChg chg="addSp delSp modSp mod setBg modClrScheme delDesignElem modShow chgLayout">
        <pc:chgData name="Adea Celestino (2118944)" userId="S::2118944@student.uwtsd.ac.uk::adc4c64c-d35a-477e-926a-4992f2164a6b" providerId="AD" clId="Web-{35AC70DF-4D5F-4DA8-BA01-84C79E6003A2}" dt="2022-02-11T17:33:07.310" v="799" actId="20577"/>
        <pc:sldMkLst>
          <pc:docMk/>
          <pc:sldMk cId="109857222" sldId="256"/>
        </pc:sldMkLst>
        <pc:spChg chg="mod ord">
          <ac:chgData name="Adea Celestino (2118944)" userId="S::2118944@student.uwtsd.ac.uk::adc4c64c-d35a-477e-926a-4992f2164a6b" providerId="AD" clId="Web-{35AC70DF-4D5F-4DA8-BA01-84C79E6003A2}" dt="2022-02-11T17:33:07.310" v="799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Adea Celestino (2118944)" userId="S::2118944@student.uwtsd.ac.uk::adc4c64c-d35a-477e-926a-4992f2164a6b" providerId="AD" clId="Web-{35AC70DF-4D5F-4DA8-BA01-84C79E6003A2}" dt="2022-02-11T15:50:46.841" v="777" actId="1076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Adea Celestino (2118944)" userId="S::2118944@student.uwtsd.ac.uk::adc4c64c-d35a-477e-926a-4992f2164a6b" providerId="AD" clId="Web-{35AC70DF-4D5F-4DA8-BA01-84C79E6003A2}" dt="2022-02-11T15:50:23.949" v="776"/>
          <ac:spMkLst>
            <pc:docMk/>
            <pc:sldMk cId="109857222" sldId="256"/>
            <ac:spMk id="8" creationId="{798384D5-620E-4390-8C44-2F07629543B0}"/>
          </ac:spMkLst>
        </pc:spChg>
        <pc:spChg chg="add del">
          <ac:chgData name="Adea Celestino (2118944)" userId="S::2118944@student.uwtsd.ac.uk::adc4c64c-d35a-477e-926a-4992f2164a6b" providerId="AD" clId="Web-{35AC70DF-4D5F-4DA8-BA01-84C79E6003A2}" dt="2022-02-11T13:11:40.207" v="584"/>
          <ac:spMkLst>
            <pc:docMk/>
            <pc:sldMk cId="109857222" sldId="256"/>
            <ac:spMk id="9" creationId="{C05CBC3C-2E5A-4839-8B9B-2E5A6ADF0F58}"/>
          </ac:spMkLst>
        </pc:spChg>
        <pc:spChg chg="del mod">
          <ac:chgData name="Adea Celestino (2118944)" userId="S::2118944@student.uwtsd.ac.uk::adc4c64c-d35a-477e-926a-4992f2164a6b" providerId="AD" clId="Web-{35AC70DF-4D5F-4DA8-BA01-84C79E6003A2}" dt="2022-02-11T15:51:11.265" v="778"/>
          <ac:spMkLst>
            <pc:docMk/>
            <pc:sldMk cId="109857222" sldId="256"/>
            <ac:spMk id="10" creationId="{B39FEB12-8236-6444-9819-E020D2E9402A}"/>
          </ac:spMkLst>
        </pc:spChg>
        <pc:spChg chg="add del">
          <ac:chgData name="Adea Celestino (2118944)" userId="S::2118944@student.uwtsd.ac.uk::adc4c64c-d35a-477e-926a-4992f2164a6b" providerId="AD" clId="Web-{35AC70DF-4D5F-4DA8-BA01-84C79E6003A2}" dt="2022-02-11T13:11:40.207" v="584"/>
          <ac:spMkLst>
            <pc:docMk/>
            <pc:sldMk cId="109857222" sldId="256"/>
            <ac:spMk id="11" creationId="{DB5B423A-57CC-4C58-AA26-8E2E862B03A0}"/>
          </ac:spMkLst>
        </pc:spChg>
        <pc:spChg chg="add del">
          <ac:chgData name="Adea Celestino (2118944)" userId="S::2118944@student.uwtsd.ac.uk::adc4c64c-d35a-477e-926a-4992f2164a6b" providerId="AD" clId="Web-{35AC70DF-4D5F-4DA8-BA01-84C79E6003A2}" dt="2022-02-11T12:51:33.043" v="522"/>
          <ac:spMkLst>
            <pc:docMk/>
            <pc:sldMk cId="109857222" sldId="256"/>
            <ac:spMk id="16" creationId="{605494DE-B078-4D87-BB01-C84320618DAD}"/>
          </ac:spMkLst>
        </pc:spChg>
        <pc:spChg chg="add del">
          <ac:chgData name="Adea Celestino (2118944)" userId="S::2118944@student.uwtsd.ac.uk::adc4c64c-d35a-477e-926a-4992f2164a6b" providerId="AD" clId="Web-{35AC70DF-4D5F-4DA8-BA01-84C79E6003A2}" dt="2022-02-11T12:51:33.043" v="522"/>
          <ac:spMkLst>
            <pc:docMk/>
            <pc:sldMk cId="109857222" sldId="256"/>
            <ac:spMk id="18" creationId="{9A0576B0-CD8C-4661-95C8-A9F2CE7CDDB0}"/>
          </ac:spMkLst>
        </pc:spChg>
        <pc:spChg chg="add del">
          <ac:chgData name="Adea Celestino (2118944)" userId="S::2118944@student.uwtsd.ac.uk::adc4c64c-d35a-477e-926a-4992f2164a6b" providerId="AD" clId="Web-{35AC70DF-4D5F-4DA8-BA01-84C79E6003A2}" dt="2022-02-11T12:51:33.043" v="522"/>
          <ac:spMkLst>
            <pc:docMk/>
            <pc:sldMk cId="109857222" sldId="256"/>
            <ac:spMk id="20" creationId="{3FF60E2B-3919-423C-B1FF-56CDE6681165}"/>
          </ac:spMkLst>
        </pc:spChg>
        <pc:graphicFrameChg chg="add mod modGraphic">
          <ac:chgData name="Adea Celestino (2118944)" userId="S::2118944@student.uwtsd.ac.uk::adc4c64c-d35a-477e-926a-4992f2164a6b" providerId="AD" clId="Web-{35AC70DF-4D5F-4DA8-BA01-84C79E6003A2}" dt="2022-02-11T15:53:57.463" v="798"/>
          <ac:graphicFrameMkLst>
            <pc:docMk/>
            <pc:sldMk cId="109857222" sldId="256"/>
            <ac:graphicFrameMk id="4" creationId="{DD5DABA0-533E-414D-B01E-ACE5A49F8F0F}"/>
          </ac:graphicFrameMkLst>
        </pc:graphicFrameChg>
        <pc:picChg chg="add mod">
          <ac:chgData name="Adea Celestino (2118944)" userId="S::2118944@student.uwtsd.ac.uk::adc4c64c-d35a-477e-926a-4992f2164a6b" providerId="AD" clId="Web-{35AC70DF-4D5F-4DA8-BA01-84C79E6003A2}" dt="2022-02-11T15:53:24.664" v="792" actId="1076"/>
          <ac:picMkLst>
            <pc:docMk/>
            <pc:sldMk cId="109857222" sldId="256"/>
            <ac:picMk id="5" creationId="{A8BD05B7-7819-45DD-8D82-1F6525B21C84}"/>
          </ac:picMkLst>
        </pc:picChg>
        <pc:picChg chg="add mod">
          <ac:chgData name="Adea Celestino (2118944)" userId="S::2118944@student.uwtsd.ac.uk::adc4c64c-d35a-477e-926a-4992f2164a6b" providerId="AD" clId="Web-{35AC70DF-4D5F-4DA8-BA01-84C79E6003A2}" dt="2022-02-11T15:50:19.746" v="775" actId="1076"/>
          <ac:picMkLst>
            <pc:docMk/>
            <pc:sldMk cId="109857222" sldId="256"/>
            <ac:picMk id="6" creationId="{079F362F-4598-4628-A760-4D9644AE79DE}"/>
          </ac:picMkLst>
        </pc:picChg>
        <pc:picChg chg="add del mod">
          <ac:chgData name="Adea Celestino (2118944)" userId="S::2118944@student.uwtsd.ac.uk::adc4c64c-d35a-477e-926a-4992f2164a6b" providerId="AD" clId="Web-{35AC70DF-4D5F-4DA8-BA01-84C79E6003A2}" dt="2022-02-11T13:06:18.685" v="543"/>
          <ac:picMkLst>
            <pc:docMk/>
            <pc:sldMk cId="109857222" sldId="256"/>
            <ac:picMk id="6" creationId="{3755C3C6-3164-4CD7-8769-61176B054715}"/>
          </ac:picMkLst>
        </pc:picChg>
        <pc:picChg chg="add mod">
          <ac:chgData name="Adea Celestino (2118944)" userId="S::2118944@student.uwtsd.ac.uk::adc4c64c-d35a-477e-926a-4992f2164a6b" providerId="AD" clId="Web-{35AC70DF-4D5F-4DA8-BA01-84C79E6003A2}" dt="2022-02-11T15:53:32.649" v="794" actId="1076"/>
          <ac:picMkLst>
            <pc:docMk/>
            <pc:sldMk cId="109857222" sldId="256"/>
            <ac:picMk id="7" creationId="{1ABFE258-8545-42EF-8580-45B3C51D2143}"/>
          </ac:picMkLst>
        </pc:picChg>
      </pc:sldChg>
      <pc:sldChg chg="modSp new mod modClrScheme chgLayout">
        <pc:chgData name="Adea Celestino (2118944)" userId="S::2118944@student.uwtsd.ac.uk::adc4c64c-d35a-477e-926a-4992f2164a6b" providerId="AD" clId="Web-{35AC70DF-4D5F-4DA8-BA01-84C79E6003A2}" dt="2022-02-11T13:11:40.207" v="584"/>
        <pc:sldMkLst>
          <pc:docMk/>
          <pc:sldMk cId="685836844" sldId="257"/>
        </pc:sldMkLst>
        <pc:spChg chg="mod ord">
          <ac:chgData name="Adea Celestino (2118944)" userId="S::2118944@student.uwtsd.ac.uk::adc4c64c-d35a-477e-926a-4992f2164a6b" providerId="AD" clId="Web-{35AC70DF-4D5F-4DA8-BA01-84C79E6003A2}" dt="2022-02-11T13:11:40.207" v="584"/>
          <ac:spMkLst>
            <pc:docMk/>
            <pc:sldMk cId="685836844" sldId="257"/>
            <ac:spMk id="2" creationId="{698FA499-0700-4054-BCA2-4F06BB4C1F5D}"/>
          </ac:spMkLst>
        </pc:spChg>
        <pc:spChg chg="mod ord">
          <ac:chgData name="Adea Celestino (2118944)" userId="S::2118944@student.uwtsd.ac.uk::adc4c64c-d35a-477e-926a-4992f2164a6b" providerId="AD" clId="Web-{35AC70DF-4D5F-4DA8-BA01-84C79E6003A2}" dt="2022-02-11T13:11:40.207" v="584"/>
          <ac:spMkLst>
            <pc:docMk/>
            <pc:sldMk cId="685836844" sldId="257"/>
            <ac:spMk id="3" creationId="{BFBEAF4A-584A-43FC-A3D3-C9B7E34DCAC6}"/>
          </ac:spMkLst>
        </pc:spChg>
      </pc:sldChg>
      <pc:sldChg chg="modSp new mod modClrScheme chgLayout">
        <pc:chgData name="Adea Celestino (2118944)" userId="S::2118944@student.uwtsd.ac.uk::adc4c64c-d35a-477e-926a-4992f2164a6b" providerId="AD" clId="Web-{35AC70DF-4D5F-4DA8-BA01-84C79E6003A2}" dt="2022-02-11T13:11:40.207" v="584"/>
        <pc:sldMkLst>
          <pc:docMk/>
          <pc:sldMk cId="1760621907" sldId="258"/>
        </pc:sldMkLst>
        <pc:spChg chg="mod ord">
          <ac:chgData name="Adea Celestino (2118944)" userId="S::2118944@student.uwtsd.ac.uk::adc4c64c-d35a-477e-926a-4992f2164a6b" providerId="AD" clId="Web-{35AC70DF-4D5F-4DA8-BA01-84C79E6003A2}" dt="2022-02-11T13:11:40.207" v="584"/>
          <ac:spMkLst>
            <pc:docMk/>
            <pc:sldMk cId="1760621907" sldId="258"/>
            <ac:spMk id="2" creationId="{4ED3E81E-12D0-4F6C-BABB-7F2D2C83E79A}"/>
          </ac:spMkLst>
        </pc:spChg>
        <pc:spChg chg="mod ord">
          <ac:chgData name="Adea Celestino (2118944)" userId="S::2118944@student.uwtsd.ac.uk::adc4c64c-d35a-477e-926a-4992f2164a6b" providerId="AD" clId="Web-{35AC70DF-4D5F-4DA8-BA01-84C79E6003A2}" dt="2022-02-11T13:11:40.207" v="584"/>
          <ac:spMkLst>
            <pc:docMk/>
            <pc:sldMk cId="1760621907" sldId="258"/>
            <ac:spMk id="3" creationId="{C9D1A5DE-7F2E-4593-A343-29B5A1BFD443}"/>
          </ac:spMkLst>
        </pc:spChg>
      </pc:sldChg>
      <pc:sldMasterChg chg="add del addSldLayout delSldLayout">
        <pc:chgData name="Adea Celestino (2118944)" userId="S::2118944@student.uwtsd.ac.uk::adc4c64c-d35a-477e-926a-4992f2164a6b" providerId="AD" clId="Web-{35AC70DF-4D5F-4DA8-BA01-84C79E6003A2}" dt="2022-02-11T13:11:40.207" v="584"/>
        <pc:sldMasterMkLst>
          <pc:docMk/>
          <pc:sldMasterMk cId="2460954070" sldId="2147483660"/>
        </pc:sldMasterMkLst>
        <pc:sldLayoutChg chg="add del">
          <pc:chgData name="Adea Celestino (2118944)" userId="S::2118944@student.uwtsd.ac.uk::adc4c64c-d35a-477e-926a-4992f2164a6b" providerId="AD" clId="Web-{35AC70DF-4D5F-4DA8-BA01-84C79E6003A2}" dt="2022-02-11T13:11:40.207" v="584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Adea Celestino (2118944)" userId="S::2118944@student.uwtsd.ac.uk::adc4c64c-d35a-477e-926a-4992f2164a6b" providerId="AD" clId="Web-{35AC70DF-4D5F-4DA8-BA01-84C79E6003A2}" dt="2022-02-11T13:11:40.207" v="584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Adea Celestino (2118944)" userId="S::2118944@student.uwtsd.ac.uk::adc4c64c-d35a-477e-926a-4992f2164a6b" providerId="AD" clId="Web-{35AC70DF-4D5F-4DA8-BA01-84C79E6003A2}" dt="2022-02-11T13:11:40.207" v="584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Adea Celestino (2118944)" userId="S::2118944@student.uwtsd.ac.uk::adc4c64c-d35a-477e-926a-4992f2164a6b" providerId="AD" clId="Web-{35AC70DF-4D5F-4DA8-BA01-84C79E6003A2}" dt="2022-02-11T13:11:40.207" v="584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Adea Celestino (2118944)" userId="S::2118944@student.uwtsd.ac.uk::adc4c64c-d35a-477e-926a-4992f2164a6b" providerId="AD" clId="Web-{35AC70DF-4D5F-4DA8-BA01-84C79E6003A2}" dt="2022-02-11T13:11:40.207" v="584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Adea Celestino (2118944)" userId="S::2118944@student.uwtsd.ac.uk::adc4c64c-d35a-477e-926a-4992f2164a6b" providerId="AD" clId="Web-{35AC70DF-4D5F-4DA8-BA01-84C79E6003A2}" dt="2022-02-11T13:11:40.207" v="584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Adea Celestino (2118944)" userId="S::2118944@student.uwtsd.ac.uk::adc4c64c-d35a-477e-926a-4992f2164a6b" providerId="AD" clId="Web-{35AC70DF-4D5F-4DA8-BA01-84C79E6003A2}" dt="2022-02-11T13:11:40.207" v="584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Adea Celestino (2118944)" userId="S::2118944@student.uwtsd.ac.uk::adc4c64c-d35a-477e-926a-4992f2164a6b" providerId="AD" clId="Web-{35AC70DF-4D5F-4DA8-BA01-84C79E6003A2}" dt="2022-02-11T13:11:40.207" v="584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Adea Celestino (2118944)" userId="S::2118944@student.uwtsd.ac.uk::adc4c64c-d35a-477e-926a-4992f2164a6b" providerId="AD" clId="Web-{35AC70DF-4D5F-4DA8-BA01-84C79E6003A2}" dt="2022-02-11T13:11:40.207" v="584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Adea Celestino (2118944)" userId="S::2118944@student.uwtsd.ac.uk::adc4c64c-d35a-477e-926a-4992f2164a6b" providerId="AD" clId="Web-{35AC70DF-4D5F-4DA8-BA01-84C79E6003A2}" dt="2022-02-11T13:11:40.207" v="584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Adea Celestino (2118944)" userId="S::2118944@student.uwtsd.ac.uk::adc4c64c-d35a-477e-926a-4992f2164a6b" providerId="AD" clId="Web-{35AC70DF-4D5F-4DA8-BA01-84C79E6003A2}" dt="2022-02-11T13:11:40.207" v="584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Adea Celestino (2118944)" userId="S::2118944@student.uwtsd.ac.uk::adc4c64c-d35a-477e-926a-4992f2164a6b" providerId="AD" clId="Web-{35AC70DF-4D5F-4DA8-BA01-84C79E6003A2}" dt="2022-02-11T13:11:40.207" v="584"/>
        <pc:sldMasterMkLst>
          <pc:docMk/>
          <pc:sldMasterMk cId="4067240377" sldId="2147483672"/>
        </pc:sldMasterMkLst>
        <pc:sldLayoutChg chg="add del mod replId">
          <pc:chgData name="Adea Celestino (2118944)" userId="S::2118944@student.uwtsd.ac.uk::adc4c64c-d35a-477e-926a-4992f2164a6b" providerId="AD" clId="Web-{35AC70DF-4D5F-4DA8-BA01-84C79E6003A2}" dt="2022-02-11T13:11:40.207" v="584"/>
          <pc:sldLayoutMkLst>
            <pc:docMk/>
            <pc:sldMasterMk cId="4067240377" sldId="2147483672"/>
            <pc:sldLayoutMk cId="2505663413" sldId="2147483673"/>
          </pc:sldLayoutMkLst>
        </pc:sldLayoutChg>
        <pc:sldLayoutChg chg="add del mod replId">
          <pc:chgData name="Adea Celestino (2118944)" userId="S::2118944@student.uwtsd.ac.uk::adc4c64c-d35a-477e-926a-4992f2164a6b" providerId="AD" clId="Web-{35AC70DF-4D5F-4DA8-BA01-84C79E6003A2}" dt="2022-02-11T13:11:40.207" v="584"/>
          <pc:sldLayoutMkLst>
            <pc:docMk/>
            <pc:sldMasterMk cId="4067240377" sldId="2147483672"/>
            <pc:sldLayoutMk cId="1938055299" sldId="2147483674"/>
          </pc:sldLayoutMkLst>
        </pc:sldLayoutChg>
        <pc:sldLayoutChg chg="add del mod replId">
          <pc:chgData name="Adea Celestino (2118944)" userId="S::2118944@student.uwtsd.ac.uk::adc4c64c-d35a-477e-926a-4992f2164a6b" providerId="AD" clId="Web-{35AC70DF-4D5F-4DA8-BA01-84C79E6003A2}" dt="2022-02-11T13:11:40.207" v="584"/>
          <pc:sldLayoutMkLst>
            <pc:docMk/>
            <pc:sldMasterMk cId="4067240377" sldId="2147483672"/>
            <pc:sldLayoutMk cId="2041048314" sldId="2147483675"/>
          </pc:sldLayoutMkLst>
        </pc:sldLayoutChg>
        <pc:sldLayoutChg chg="add del mod replId">
          <pc:chgData name="Adea Celestino (2118944)" userId="S::2118944@student.uwtsd.ac.uk::adc4c64c-d35a-477e-926a-4992f2164a6b" providerId="AD" clId="Web-{35AC70DF-4D5F-4DA8-BA01-84C79E6003A2}" dt="2022-02-11T13:11:40.207" v="584"/>
          <pc:sldLayoutMkLst>
            <pc:docMk/>
            <pc:sldMasterMk cId="4067240377" sldId="2147483672"/>
            <pc:sldLayoutMk cId="3498716779" sldId="2147483676"/>
          </pc:sldLayoutMkLst>
        </pc:sldLayoutChg>
        <pc:sldLayoutChg chg="add del mod replId">
          <pc:chgData name="Adea Celestino (2118944)" userId="S::2118944@student.uwtsd.ac.uk::adc4c64c-d35a-477e-926a-4992f2164a6b" providerId="AD" clId="Web-{35AC70DF-4D5F-4DA8-BA01-84C79E6003A2}" dt="2022-02-11T13:11:40.207" v="584"/>
          <pc:sldLayoutMkLst>
            <pc:docMk/>
            <pc:sldMasterMk cId="4067240377" sldId="2147483672"/>
            <pc:sldLayoutMk cId="3251896376" sldId="2147483677"/>
          </pc:sldLayoutMkLst>
        </pc:sldLayoutChg>
        <pc:sldLayoutChg chg="add del mod replId">
          <pc:chgData name="Adea Celestino (2118944)" userId="S::2118944@student.uwtsd.ac.uk::adc4c64c-d35a-477e-926a-4992f2164a6b" providerId="AD" clId="Web-{35AC70DF-4D5F-4DA8-BA01-84C79E6003A2}" dt="2022-02-11T13:11:40.207" v="584"/>
          <pc:sldLayoutMkLst>
            <pc:docMk/>
            <pc:sldMasterMk cId="4067240377" sldId="2147483672"/>
            <pc:sldLayoutMk cId="3013312755" sldId="2147483678"/>
          </pc:sldLayoutMkLst>
        </pc:sldLayoutChg>
        <pc:sldLayoutChg chg="add del mod replId">
          <pc:chgData name="Adea Celestino (2118944)" userId="S::2118944@student.uwtsd.ac.uk::adc4c64c-d35a-477e-926a-4992f2164a6b" providerId="AD" clId="Web-{35AC70DF-4D5F-4DA8-BA01-84C79E6003A2}" dt="2022-02-11T13:11:40.207" v="584"/>
          <pc:sldLayoutMkLst>
            <pc:docMk/>
            <pc:sldMasterMk cId="4067240377" sldId="2147483672"/>
            <pc:sldLayoutMk cId="702000773" sldId="2147483679"/>
          </pc:sldLayoutMkLst>
        </pc:sldLayoutChg>
        <pc:sldLayoutChg chg="add del mod replId">
          <pc:chgData name="Adea Celestino (2118944)" userId="S::2118944@student.uwtsd.ac.uk::adc4c64c-d35a-477e-926a-4992f2164a6b" providerId="AD" clId="Web-{35AC70DF-4D5F-4DA8-BA01-84C79E6003A2}" dt="2022-02-11T13:11:40.207" v="584"/>
          <pc:sldLayoutMkLst>
            <pc:docMk/>
            <pc:sldMasterMk cId="4067240377" sldId="2147483672"/>
            <pc:sldLayoutMk cId="2740935329" sldId="2147483680"/>
          </pc:sldLayoutMkLst>
        </pc:sldLayoutChg>
        <pc:sldLayoutChg chg="add del mod replId">
          <pc:chgData name="Adea Celestino (2118944)" userId="S::2118944@student.uwtsd.ac.uk::adc4c64c-d35a-477e-926a-4992f2164a6b" providerId="AD" clId="Web-{35AC70DF-4D5F-4DA8-BA01-84C79E6003A2}" dt="2022-02-11T13:11:40.207" v="584"/>
          <pc:sldLayoutMkLst>
            <pc:docMk/>
            <pc:sldMasterMk cId="4067240377" sldId="2147483672"/>
            <pc:sldLayoutMk cId="4253794069" sldId="2147483681"/>
          </pc:sldLayoutMkLst>
        </pc:sldLayoutChg>
        <pc:sldLayoutChg chg="add del mod replId">
          <pc:chgData name="Adea Celestino (2118944)" userId="S::2118944@student.uwtsd.ac.uk::adc4c64c-d35a-477e-926a-4992f2164a6b" providerId="AD" clId="Web-{35AC70DF-4D5F-4DA8-BA01-84C79E6003A2}" dt="2022-02-11T13:11:40.207" v="584"/>
          <pc:sldLayoutMkLst>
            <pc:docMk/>
            <pc:sldMasterMk cId="4067240377" sldId="2147483672"/>
            <pc:sldLayoutMk cId="4100923083" sldId="2147483682"/>
          </pc:sldLayoutMkLst>
        </pc:sldLayoutChg>
        <pc:sldLayoutChg chg="add del mod replId">
          <pc:chgData name="Adea Celestino (2118944)" userId="S::2118944@student.uwtsd.ac.uk::adc4c64c-d35a-477e-926a-4992f2164a6b" providerId="AD" clId="Web-{35AC70DF-4D5F-4DA8-BA01-84C79E6003A2}" dt="2022-02-11T13:11:40.207" v="584"/>
          <pc:sldLayoutMkLst>
            <pc:docMk/>
            <pc:sldMasterMk cId="4067240377" sldId="2147483672"/>
            <pc:sldLayoutMk cId="1033805477" sldId="2147483683"/>
          </pc:sldLayoutMkLst>
        </pc:sldLayoutChg>
      </pc:sldMasterChg>
    </pc:docChg>
  </pc:docChgLst>
  <pc:docChgLst>
    <pc:chgData name="Shamila Altaf (2108744)" userId="S::2108744@student.uwtsd.ac.uk::8925fc68-02a2-4586-bed2-2119d1749284" providerId="AD" clId="Web-{FD5A0909-95F3-6711-842C-128A53BBD044}"/>
    <pc:docChg chg="addSld delSld">
      <pc:chgData name="Shamila Altaf (2108744)" userId="S::2108744@student.uwtsd.ac.uk::8925fc68-02a2-4586-bed2-2119d1749284" providerId="AD" clId="Web-{FD5A0909-95F3-6711-842C-128A53BBD044}" dt="2022-02-16T21:22:47.692" v="1"/>
      <pc:docMkLst>
        <pc:docMk/>
      </pc:docMkLst>
      <pc:sldChg chg="new del">
        <pc:chgData name="Shamila Altaf (2108744)" userId="S::2108744@student.uwtsd.ac.uk::8925fc68-02a2-4586-bed2-2119d1749284" providerId="AD" clId="Web-{FD5A0909-95F3-6711-842C-128A53BBD044}" dt="2022-02-16T21:22:47.692" v="1"/>
        <pc:sldMkLst>
          <pc:docMk/>
          <pc:sldMk cId="1667595425" sldId="264"/>
        </pc:sldMkLst>
      </pc:sldChg>
    </pc:docChg>
  </pc:docChgLst>
  <pc:docChgLst>
    <pc:chgData name="Adea Celestino (2118944)" userId="S::2118944@student.uwtsd.ac.uk::adc4c64c-d35a-477e-926a-4992f2164a6b" providerId="AD" clId="Web-{8BEEB3B3-5F77-1DF7-7F42-2D39541D526F}"/>
    <pc:docChg chg="delSld modSld sldOrd">
      <pc:chgData name="Adea Celestino (2118944)" userId="S::2118944@student.uwtsd.ac.uk::adc4c64c-d35a-477e-926a-4992f2164a6b" providerId="AD" clId="Web-{8BEEB3B3-5F77-1DF7-7F42-2D39541D526F}" dt="2022-02-27T12:35:12.152" v="1508" actId="20577"/>
      <pc:docMkLst>
        <pc:docMk/>
      </pc:docMkLst>
      <pc:sldChg chg="addSp modSp">
        <pc:chgData name="Adea Celestino (2118944)" userId="S::2118944@student.uwtsd.ac.uk::adc4c64c-d35a-477e-926a-4992f2164a6b" providerId="AD" clId="Web-{8BEEB3B3-5F77-1DF7-7F42-2D39541D526F}" dt="2022-02-27T12:28:41.719" v="1355" actId="1076"/>
        <pc:sldMkLst>
          <pc:docMk/>
          <pc:sldMk cId="109857222" sldId="256"/>
        </pc:sldMkLst>
        <pc:spChg chg="add mod">
          <ac:chgData name="Adea Celestino (2118944)" userId="S::2118944@student.uwtsd.ac.uk::adc4c64c-d35a-477e-926a-4992f2164a6b" providerId="AD" clId="Web-{8BEEB3B3-5F77-1DF7-7F42-2D39541D526F}" dt="2022-02-27T11:28:43.719" v="984"/>
          <ac:spMkLst>
            <pc:docMk/>
            <pc:sldMk cId="109857222" sldId="256"/>
            <ac:spMk id="8" creationId="{844BEB5A-5E44-4572-9E26-5E43C4BCED95}"/>
          </ac:spMkLst>
        </pc:spChg>
        <pc:graphicFrameChg chg="mod modGraphic">
          <ac:chgData name="Adea Celestino (2118944)" userId="S::2118944@student.uwtsd.ac.uk::adc4c64c-d35a-477e-926a-4992f2164a6b" providerId="AD" clId="Web-{8BEEB3B3-5F77-1DF7-7F42-2D39541D526F}" dt="2022-02-27T11:28:53.907" v="985"/>
          <ac:graphicFrameMkLst>
            <pc:docMk/>
            <pc:sldMk cId="109857222" sldId="256"/>
            <ac:graphicFrameMk id="4" creationId="{DD5DABA0-533E-414D-B01E-ACE5A49F8F0F}"/>
          </ac:graphicFrameMkLst>
        </pc:graphicFrameChg>
        <pc:picChg chg="mod">
          <ac:chgData name="Adea Celestino (2118944)" userId="S::2118944@student.uwtsd.ac.uk::adc4c64c-d35a-477e-926a-4992f2164a6b" providerId="AD" clId="Web-{8BEEB3B3-5F77-1DF7-7F42-2D39541D526F}" dt="2022-02-27T12:28:41.719" v="1355" actId="1076"/>
          <ac:picMkLst>
            <pc:docMk/>
            <pc:sldMk cId="109857222" sldId="256"/>
            <ac:picMk id="5" creationId="{A8BD05B7-7819-45DD-8D82-1F6525B21C84}"/>
          </ac:picMkLst>
        </pc:picChg>
        <pc:picChg chg="mod">
          <ac:chgData name="Adea Celestino (2118944)" userId="S::2118944@student.uwtsd.ac.uk::adc4c64c-d35a-477e-926a-4992f2164a6b" providerId="AD" clId="Web-{8BEEB3B3-5F77-1DF7-7F42-2D39541D526F}" dt="2022-02-27T12:28:38.953" v="1354" actId="1076"/>
          <ac:picMkLst>
            <pc:docMk/>
            <pc:sldMk cId="109857222" sldId="256"/>
            <ac:picMk id="7" creationId="{1ABFE258-8545-42EF-8580-45B3C51D2143}"/>
          </ac:picMkLst>
        </pc:picChg>
        <pc:picChg chg="mod">
          <ac:chgData name="Adea Celestino (2118944)" userId="S::2118944@student.uwtsd.ac.uk::adc4c64c-d35a-477e-926a-4992f2164a6b" providerId="AD" clId="Web-{8BEEB3B3-5F77-1DF7-7F42-2D39541D526F}" dt="2022-02-27T12:28:24.562" v="1349" actId="1076"/>
          <ac:picMkLst>
            <pc:docMk/>
            <pc:sldMk cId="109857222" sldId="256"/>
            <ac:picMk id="10" creationId="{DB26D7AC-FEC8-431D-9510-C65D94632222}"/>
          </ac:picMkLst>
        </pc:picChg>
      </pc:sldChg>
      <pc:sldChg chg="addSp delSp modSp mod setBg">
        <pc:chgData name="Adea Celestino (2118944)" userId="S::2118944@student.uwtsd.ac.uk::adc4c64c-d35a-477e-926a-4992f2164a6b" providerId="AD" clId="Web-{8BEEB3B3-5F77-1DF7-7F42-2D39541D526F}" dt="2022-02-27T12:33:57.463" v="1494" actId="1076"/>
        <pc:sldMkLst>
          <pc:docMk/>
          <pc:sldMk cId="685836844" sldId="257"/>
        </pc:sldMkLst>
        <pc:spChg chg="mod">
          <ac:chgData name="Adea Celestino (2118944)" userId="S::2118944@student.uwtsd.ac.uk::adc4c64c-d35a-477e-926a-4992f2164a6b" providerId="AD" clId="Web-{8BEEB3B3-5F77-1DF7-7F42-2D39541D526F}" dt="2022-02-27T11:07:36.957" v="749" actId="20577"/>
          <ac:spMkLst>
            <pc:docMk/>
            <pc:sldMk cId="685836844" sldId="257"/>
            <ac:spMk id="3" creationId="{BFBEAF4A-584A-43FC-A3D3-C9B7E34DCAC6}"/>
          </ac:spMkLst>
        </pc:spChg>
        <pc:spChg chg="mod">
          <ac:chgData name="Adea Celestino (2118944)" userId="S::2118944@student.uwtsd.ac.uk::adc4c64c-d35a-477e-926a-4992f2164a6b" providerId="AD" clId="Web-{8BEEB3B3-5F77-1DF7-7F42-2D39541D526F}" dt="2022-02-27T12:33:54.057" v="1493" actId="1076"/>
          <ac:spMkLst>
            <pc:docMk/>
            <pc:sldMk cId="685836844" sldId="257"/>
            <ac:spMk id="4" creationId="{1813B73F-64BB-4CE5-AC73-A59BC9CCE24C}"/>
          </ac:spMkLst>
        </pc:spChg>
        <pc:spChg chg="add mod">
          <ac:chgData name="Adea Celestino (2118944)" userId="S::2118944@student.uwtsd.ac.uk::adc4c64c-d35a-477e-926a-4992f2164a6b" providerId="AD" clId="Web-{8BEEB3B3-5F77-1DF7-7F42-2D39541D526F}" dt="2022-02-27T11:29:51.377" v="1002"/>
          <ac:spMkLst>
            <pc:docMk/>
            <pc:sldMk cId="685836844" sldId="257"/>
            <ac:spMk id="7" creationId="{38477179-FC4C-43BB-8425-E0F1BF5D2F6E}"/>
          </ac:spMkLst>
        </pc:spChg>
        <pc:spChg chg="add del mod">
          <ac:chgData name="Adea Celestino (2118944)" userId="S::2118944@student.uwtsd.ac.uk::adc4c64c-d35a-477e-926a-4992f2164a6b" providerId="AD" clId="Web-{8BEEB3B3-5F77-1DF7-7F42-2D39541D526F}" dt="2022-02-27T11:30:02.049" v="1004"/>
          <ac:spMkLst>
            <pc:docMk/>
            <pc:sldMk cId="685836844" sldId="257"/>
            <ac:spMk id="8" creationId="{5DBD43F7-7A32-490D-B17A-B678BFA9F969}"/>
          </ac:spMkLst>
        </pc:spChg>
        <pc:spChg chg="mod">
          <ac:chgData name="Adea Celestino (2118944)" userId="S::2118944@student.uwtsd.ac.uk::adc4c64c-d35a-477e-926a-4992f2164a6b" providerId="AD" clId="Web-{8BEEB3B3-5F77-1DF7-7F42-2D39541D526F}" dt="2022-02-27T11:06:35.347" v="734" actId="1076"/>
          <ac:spMkLst>
            <pc:docMk/>
            <pc:sldMk cId="685836844" sldId="257"/>
            <ac:spMk id="51" creationId="{69354906-3987-4270-B1F9-0E074F2BDD01}"/>
          </ac:spMkLst>
        </pc:spChg>
        <pc:spChg chg="del mod">
          <ac:chgData name="Adea Celestino (2118944)" userId="S::2118944@student.uwtsd.ac.uk::adc4c64c-d35a-477e-926a-4992f2164a6b" providerId="AD" clId="Web-{8BEEB3B3-5F77-1DF7-7F42-2D39541D526F}" dt="2022-02-27T09:56:23.666" v="49"/>
          <ac:spMkLst>
            <pc:docMk/>
            <pc:sldMk cId="685836844" sldId="257"/>
            <ac:spMk id="68" creationId="{29F7991A-48DC-46D5-B215-991D1C345B51}"/>
          </ac:spMkLst>
        </pc:spChg>
        <pc:picChg chg="add mod ord">
          <ac:chgData name="Adea Celestino (2118944)" userId="S::2118944@student.uwtsd.ac.uk::adc4c64c-d35a-477e-926a-4992f2164a6b" providerId="AD" clId="Web-{8BEEB3B3-5F77-1DF7-7F42-2D39541D526F}" dt="2022-02-27T11:07:20.066" v="742" actId="14100"/>
          <ac:picMkLst>
            <pc:docMk/>
            <pc:sldMk cId="685836844" sldId="257"/>
            <ac:picMk id="5" creationId="{9961774D-FF3E-4C9F-92A6-B33AD6AE45C7}"/>
          </ac:picMkLst>
        </pc:picChg>
        <pc:picChg chg="add mod">
          <ac:chgData name="Adea Celestino (2118944)" userId="S::2118944@student.uwtsd.ac.uk::adc4c64c-d35a-477e-926a-4992f2164a6b" providerId="AD" clId="Web-{8BEEB3B3-5F77-1DF7-7F42-2D39541D526F}" dt="2022-02-27T12:33:57.463" v="1494" actId="1076"/>
          <ac:picMkLst>
            <pc:docMk/>
            <pc:sldMk cId="685836844" sldId="257"/>
            <ac:picMk id="6" creationId="{A4F55921-5995-452A-8182-838D5355986D}"/>
          </ac:picMkLst>
        </pc:picChg>
        <pc:picChg chg="del mod">
          <ac:chgData name="Adea Celestino (2118944)" userId="S::2118944@student.uwtsd.ac.uk::adc4c64c-d35a-477e-926a-4992f2164a6b" providerId="AD" clId="Web-{8BEEB3B3-5F77-1DF7-7F42-2D39541D526F}" dt="2022-02-27T10:52:31.031" v="551"/>
          <ac:picMkLst>
            <pc:docMk/>
            <pc:sldMk cId="685836844" sldId="257"/>
            <ac:picMk id="67" creationId="{B015AA59-2BF6-496E-A0BB-AA279B588094}"/>
          </ac:picMkLst>
        </pc:picChg>
      </pc:sldChg>
      <pc:sldChg chg="del">
        <pc:chgData name="Adea Celestino (2118944)" userId="S::2118944@student.uwtsd.ac.uk::adc4c64c-d35a-477e-926a-4992f2164a6b" providerId="AD" clId="Web-{8BEEB3B3-5F77-1DF7-7F42-2D39541D526F}" dt="2022-02-27T06:44:57.804" v="3"/>
        <pc:sldMkLst>
          <pc:docMk/>
          <pc:sldMk cId="1760621907" sldId="258"/>
        </pc:sldMkLst>
      </pc:sldChg>
      <pc:sldChg chg="addSp delSp modSp mod setBg">
        <pc:chgData name="Adea Celestino (2118944)" userId="S::2118944@student.uwtsd.ac.uk::adc4c64c-d35a-477e-926a-4992f2164a6b" providerId="AD" clId="Web-{8BEEB3B3-5F77-1DF7-7F42-2D39541D526F}" dt="2022-02-27T12:35:12.152" v="1508" actId="20577"/>
        <pc:sldMkLst>
          <pc:docMk/>
          <pc:sldMk cId="2022211089" sldId="259"/>
        </pc:sldMkLst>
        <pc:spChg chg="mod ord">
          <ac:chgData name="Adea Celestino (2118944)" userId="S::2118944@student.uwtsd.ac.uk::adc4c64c-d35a-477e-926a-4992f2164a6b" providerId="AD" clId="Web-{8BEEB3B3-5F77-1DF7-7F42-2D39541D526F}" dt="2022-02-27T12:01:42.198" v="1197"/>
          <ac:spMkLst>
            <pc:docMk/>
            <pc:sldMk cId="2022211089" sldId="259"/>
            <ac:spMk id="2" creationId="{1FED8550-BF55-4EA7-8F9F-41DE41416533}"/>
          </ac:spMkLst>
        </pc:spChg>
        <pc:spChg chg="del mod">
          <ac:chgData name="Adea Celestino (2118944)" userId="S::2118944@student.uwtsd.ac.uk::adc4c64c-d35a-477e-926a-4992f2164a6b" providerId="AD" clId="Web-{8BEEB3B3-5F77-1DF7-7F42-2D39541D526F}" dt="2022-02-27T12:00:00.148" v="1171"/>
          <ac:spMkLst>
            <pc:docMk/>
            <pc:sldMk cId="2022211089" sldId="259"/>
            <ac:spMk id="3" creationId="{5BE20060-ABF4-4270-88EC-80232498A799}"/>
          </ac:spMkLst>
        </pc:spChg>
        <pc:spChg chg="add mod">
          <ac:chgData name="Adea Celestino (2118944)" userId="S::2118944@student.uwtsd.ac.uk::adc4c64c-d35a-477e-926a-4992f2164a6b" providerId="AD" clId="Web-{8BEEB3B3-5F77-1DF7-7F42-2D39541D526F}" dt="2022-02-27T12:01:42.198" v="1197"/>
          <ac:spMkLst>
            <pc:docMk/>
            <pc:sldMk cId="2022211089" sldId="259"/>
            <ac:spMk id="4" creationId="{2C4F60B8-FAC4-49E2-AE62-8E3B6F069D64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1:39:51.501" v="1034"/>
          <ac:spMkLst>
            <pc:docMk/>
            <pc:sldMk cId="2022211089" sldId="259"/>
            <ac:spMk id="9" creationId="{09588DA8-065E-4F6F-8EFD-43104AB2E0CF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1:39:51.501" v="1034"/>
          <ac:spMkLst>
            <pc:docMk/>
            <pc:sldMk cId="2022211089" sldId="259"/>
            <ac:spMk id="11" creationId="{C4285719-470E-454C-AF62-8323075F1F5B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1:39:51.501" v="1034"/>
          <ac:spMkLst>
            <pc:docMk/>
            <pc:sldMk cId="2022211089" sldId="259"/>
            <ac:spMk id="13" creationId="{CD9FE4EF-C4D8-49A0-B2FF-81D8DB7D8A24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1:39:51.501" v="1034"/>
          <ac:spMkLst>
            <pc:docMk/>
            <pc:sldMk cId="2022211089" sldId="259"/>
            <ac:spMk id="15" creationId="{4300840D-0A0B-4512-BACA-B439D5B9C57C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1:39:51.501" v="1034"/>
          <ac:spMkLst>
            <pc:docMk/>
            <pc:sldMk cId="2022211089" sldId="259"/>
            <ac:spMk id="17" creationId="{D2B78728-A580-49A7-84F9-6EF6F583ADE0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1:39:51.501" v="1034"/>
          <ac:spMkLst>
            <pc:docMk/>
            <pc:sldMk cId="2022211089" sldId="259"/>
            <ac:spMk id="19" creationId="{38FAA1A1-D861-433F-88FA-1E9D6FD31D11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1:39:51.501" v="1034"/>
          <ac:spMkLst>
            <pc:docMk/>
            <pc:sldMk cId="2022211089" sldId="259"/>
            <ac:spMk id="21" creationId="{8D71EDA1-87BF-4D5D-AB79-F346FD19278A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1:39:54.032" v="1036"/>
          <ac:spMkLst>
            <pc:docMk/>
            <pc:sldMk cId="2022211089" sldId="259"/>
            <ac:spMk id="28" creationId="{DDC95FA9-076A-421D-93A3-9C29819EBFC6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1:39:54.032" v="1036"/>
          <ac:spMkLst>
            <pc:docMk/>
            <pc:sldMk cId="2022211089" sldId="259"/>
            <ac:spMk id="29" creationId="{05E35C12-B6B4-4F57-950C-6EB3CD8F484E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1:39:54.032" v="1036"/>
          <ac:spMkLst>
            <pc:docMk/>
            <pc:sldMk cId="2022211089" sldId="259"/>
            <ac:spMk id="30" creationId="{0A6C8D94-3813-4D93-A6A7-A97EFFBCF3D1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1:39:54.032" v="1036"/>
          <ac:spMkLst>
            <pc:docMk/>
            <pc:sldMk cId="2022211089" sldId="259"/>
            <ac:spMk id="40" creationId="{AA00467E-A507-4BEF-AAB5-2B35F13FAD33}"/>
          </ac:spMkLst>
        </pc:spChg>
        <pc:spChg chg="add del mod">
          <ac:chgData name="Adea Celestino (2118944)" userId="S::2118944@student.uwtsd.ac.uk::adc4c64c-d35a-477e-926a-4992f2164a6b" providerId="AD" clId="Web-{8BEEB3B3-5F77-1DF7-7F42-2D39541D526F}" dt="2022-02-27T12:00:00.148" v="1171"/>
          <ac:spMkLst>
            <pc:docMk/>
            <pc:sldMk cId="2022211089" sldId="259"/>
            <ac:spMk id="42" creationId="{907EF6B7-1338-4443-8C46-6A318D952DFD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2:00:00.148" v="1171"/>
          <ac:spMkLst>
            <pc:docMk/>
            <pc:sldMk cId="2022211089" sldId="259"/>
            <ac:spMk id="43" creationId="{DAAE4CDD-124C-4DCF-9584-B6033B545DD5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2:00:00.148" v="1171"/>
          <ac:spMkLst>
            <pc:docMk/>
            <pc:sldMk cId="2022211089" sldId="259"/>
            <ac:spMk id="44" creationId="{081E4A58-353D-44AE-B2FC-2A74E2E400F7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2:01:42.198" v="1197"/>
          <ac:spMkLst>
            <pc:docMk/>
            <pc:sldMk cId="2022211089" sldId="259"/>
            <ac:spMk id="50" creationId="{37E32B78-23DD-4E77-8B9C-7779E3BF20C2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2:01:42.182" v="1196"/>
          <ac:spMkLst>
            <pc:docMk/>
            <pc:sldMk cId="2022211089" sldId="259"/>
            <ac:spMk id="55" creationId="{AB8C311F-7253-4AED-9701-7FC0708C41C7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2:01:42.182" v="1196"/>
          <ac:spMkLst>
            <pc:docMk/>
            <pc:sldMk cId="2022211089" sldId="259"/>
            <ac:spMk id="57" creationId="{E2384209-CB15-4CDF-9D31-C44FD9A3F20D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2:01:42.182" v="1196"/>
          <ac:spMkLst>
            <pc:docMk/>
            <pc:sldMk cId="2022211089" sldId="259"/>
            <ac:spMk id="59" creationId="{2633B3B5-CC90-43F0-8714-D31D1F3F0209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2:01:42.182" v="1196"/>
          <ac:spMkLst>
            <pc:docMk/>
            <pc:sldMk cId="2022211089" sldId="259"/>
            <ac:spMk id="61" creationId="{A8D57A06-A426-446D-B02C-A2DC6B62E45E}"/>
          </ac:spMkLst>
        </pc:spChg>
        <pc:spChg chg="add">
          <ac:chgData name="Adea Celestino (2118944)" userId="S::2118944@student.uwtsd.ac.uk::adc4c64c-d35a-477e-926a-4992f2164a6b" providerId="AD" clId="Web-{8BEEB3B3-5F77-1DF7-7F42-2D39541D526F}" dt="2022-02-27T12:01:42.198" v="1197"/>
          <ac:spMkLst>
            <pc:docMk/>
            <pc:sldMk cId="2022211089" sldId="259"/>
            <ac:spMk id="63" creationId="{9A97C86A-04D6-40F7-AE84-31AB43E6A846}"/>
          </ac:spMkLst>
        </pc:spChg>
        <pc:spChg chg="add">
          <ac:chgData name="Adea Celestino (2118944)" userId="S::2118944@student.uwtsd.ac.uk::adc4c64c-d35a-477e-926a-4992f2164a6b" providerId="AD" clId="Web-{8BEEB3B3-5F77-1DF7-7F42-2D39541D526F}" dt="2022-02-27T12:01:42.198" v="1197"/>
          <ac:spMkLst>
            <pc:docMk/>
            <pc:sldMk cId="2022211089" sldId="259"/>
            <ac:spMk id="64" creationId="{F3060C83-F051-4F0E-ABAD-AA0DFC48B218}"/>
          </ac:spMkLst>
        </pc:spChg>
        <pc:spChg chg="add">
          <ac:chgData name="Adea Celestino (2118944)" userId="S::2118944@student.uwtsd.ac.uk::adc4c64c-d35a-477e-926a-4992f2164a6b" providerId="AD" clId="Web-{8BEEB3B3-5F77-1DF7-7F42-2D39541D526F}" dt="2022-02-27T12:01:42.198" v="1197"/>
          <ac:spMkLst>
            <pc:docMk/>
            <pc:sldMk cId="2022211089" sldId="259"/>
            <ac:spMk id="65" creationId="{FF9F2414-84E8-453E-B1F3-389FDE8192D9}"/>
          </ac:spMkLst>
        </pc:spChg>
        <pc:spChg chg="add">
          <ac:chgData name="Adea Celestino (2118944)" userId="S::2118944@student.uwtsd.ac.uk::adc4c64c-d35a-477e-926a-4992f2164a6b" providerId="AD" clId="Web-{8BEEB3B3-5F77-1DF7-7F42-2D39541D526F}" dt="2022-02-27T12:01:42.198" v="1197"/>
          <ac:spMkLst>
            <pc:docMk/>
            <pc:sldMk cId="2022211089" sldId="259"/>
            <ac:spMk id="66" creationId="{83C98ABE-055B-441F-B07E-44F97F083C39}"/>
          </ac:spMkLst>
        </pc:spChg>
        <pc:spChg chg="add">
          <ac:chgData name="Adea Celestino (2118944)" userId="S::2118944@student.uwtsd.ac.uk::adc4c64c-d35a-477e-926a-4992f2164a6b" providerId="AD" clId="Web-{8BEEB3B3-5F77-1DF7-7F42-2D39541D526F}" dt="2022-02-27T12:01:42.198" v="1197"/>
          <ac:spMkLst>
            <pc:docMk/>
            <pc:sldMk cId="2022211089" sldId="259"/>
            <ac:spMk id="67" creationId="{3ECA69A1-7536-43AC-85EF-C7106179F5ED}"/>
          </ac:spMkLst>
        </pc:spChg>
        <pc:spChg chg="add">
          <ac:chgData name="Adea Celestino (2118944)" userId="S::2118944@student.uwtsd.ac.uk::adc4c64c-d35a-477e-926a-4992f2164a6b" providerId="AD" clId="Web-{8BEEB3B3-5F77-1DF7-7F42-2D39541D526F}" dt="2022-02-27T12:01:42.198" v="1197"/>
          <ac:spMkLst>
            <pc:docMk/>
            <pc:sldMk cId="2022211089" sldId="259"/>
            <ac:spMk id="68" creationId="{29FDB030-9B49-4CED-8CCD-4D99382388AC}"/>
          </ac:spMkLst>
        </pc:spChg>
        <pc:spChg chg="add">
          <ac:chgData name="Adea Celestino (2118944)" userId="S::2118944@student.uwtsd.ac.uk::adc4c64c-d35a-477e-926a-4992f2164a6b" providerId="AD" clId="Web-{8BEEB3B3-5F77-1DF7-7F42-2D39541D526F}" dt="2022-02-27T12:01:42.198" v="1197"/>
          <ac:spMkLst>
            <pc:docMk/>
            <pc:sldMk cId="2022211089" sldId="259"/>
            <ac:spMk id="69" creationId="{3783CA14-24A1-485C-8B30-D6A5D87987AD}"/>
          </ac:spMkLst>
        </pc:spChg>
        <pc:spChg chg="add mod">
          <ac:chgData name="Adea Celestino (2118944)" userId="S::2118944@student.uwtsd.ac.uk::adc4c64c-d35a-477e-926a-4992f2164a6b" providerId="AD" clId="Web-{8BEEB3B3-5F77-1DF7-7F42-2D39541D526F}" dt="2022-02-27T12:31:44.445" v="1445" actId="1076"/>
          <ac:spMkLst>
            <pc:docMk/>
            <pc:sldMk cId="2022211089" sldId="259"/>
            <ac:spMk id="701" creationId="{9790C6C3-27CC-4477-8B81-D1F97A8F76D8}"/>
          </ac:spMkLst>
        </pc:spChg>
        <pc:grpChg chg="add del">
          <ac:chgData name="Adea Celestino (2118944)" userId="S::2118944@student.uwtsd.ac.uk::adc4c64c-d35a-477e-926a-4992f2164a6b" providerId="AD" clId="Web-{8BEEB3B3-5F77-1DF7-7F42-2D39541D526F}" dt="2022-02-27T11:39:54.032" v="1036"/>
          <ac:grpSpMkLst>
            <pc:docMk/>
            <pc:sldMk cId="2022211089" sldId="259"/>
            <ac:grpSpMk id="23" creationId="{34BCCBFD-2A87-46DC-A665-6039BF72DB61}"/>
          </ac:grpSpMkLst>
        </pc:grpChg>
        <pc:grpChg chg="add del">
          <ac:chgData name="Adea Celestino (2118944)" userId="S::2118944@student.uwtsd.ac.uk::adc4c64c-d35a-477e-926a-4992f2164a6b" providerId="AD" clId="Web-{8BEEB3B3-5F77-1DF7-7F42-2D39541D526F}" dt="2022-02-27T11:39:54.032" v="1036"/>
          <ac:grpSpMkLst>
            <pc:docMk/>
            <pc:sldMk cId="2022211089" sldId="259"/>
            <ac:grpSpMk id="31" creationId="{2B14810E-84F3-4F8A-AF58-F452B9815125}"/>
          </ac:grpSpMkLst>
        </pc:grpChg>
        <pc:grpChg chg="add del">
          <ac:chgData name="Adea Celestino (2118944)" userId="S::2118944@student.uwtsd.ac.uk::adc4c64c-d35a-477e-926a-4992f2164a6b" providerId="AD" clId="Web-{8BEEB3B3-5F77-1DF7-7F42-2D39541D526F}" dt="2022-02-27T11:39:54.032" v="1036"/>
          <ac:grpSpMkLst>
            <pc:docMk/>
            <pc:sldMk cId="2022211089" sldId="259"/>
            <ac:grpSpMk id="36" creationId="{3794673D-8563-4993-8E86-6D89D6E97EA8}"/>
          </ac:grpSpMkLst>
        </pc:grpChg>
        <pc:graphicFrameChg chg="add mod modGraphic">
          <ac:chgData name="Adea Celestino (2118944)" userId="S::2118944@student.uwtsd.ac.uk::adc4c64c-d35a-477e-926a-4992f2164a6b" providerId="AD" clId="Web-{8BEEB3B3-5F77-1DF7-7F42-2D39541D526F}" dt="2022-02-27T12:35:12.152" v="1508" actId="20577"/>
          <ac:graphicFrameMkLst>
            <pc:docMk/>
            <pc:sldMk cId="2022211089" sldId="259"/>
            <ac:graphicFrameMk id="46" creationId="{F7767817-B73C-4EE1-98D9-6216BF3C3820}"/>
          </ac:graphicFrameMkLst>
        </pc:graphicFrameChg>
      </pc:sldChg>
      <pc:sldChg chg="addSp delSp modSp mod setBg">
        <pc:chgData name="Adea Celestino (2118944)" userId="S::2118944@student.uwtsd.ac.uk::adc4c64c-d35a-477e-926a-4992f2164a6b" providerId="AD" clId="Web-{8BEEB3B3-5F77-1DF7-7F42-2D39541D526F}" dt="2022-02-27T11:30:12.268" v="1006"/>
        <pc:sldMkLst>
          <pc:docMk/>
          <pc:sldMk cId="3853676495" sldId="260"/>
        </pc:sldMkLst>
        <pc:spChg chg="mod">
          <ac:chgData name="Adea Celestino (2118944)" userId="S::2118944@student.uwtsd.ac.uk::adc4c64c-d35a-477e-926a-4992f2164a6b" providerId="AD" clId="Web-{8BEEB3B3-5F77-1DF7-7F42-2D39541D526F}" dt="2022-02-27T10:32:24.403" v="356"/>
          <ac:spMkLst>
            <pc:docMk/>
            <pc:sldMk cId="3853676495" sldId="260"/>
            <ac:spMk id="2" creationId="{4B3ABF56-A93A-46F7-BE5D-A3F3745A5439}"/>
          </ac:spMkLst>
        </pc:spChg>
        <pc:spChg chg="mod ord">
          <ac:chgData name="Adea Celestino (2118944)" userId="S::2118944@student.uwtsd.ac.uk::adc4c64c-d35a-477e-926a-4992f2164a6b" providerId="AD" clId="Web-{8BEEB3B3-5F77-1DF7-7F42-2D39541D526F}" dt="2022-02-27T10:35:04.954" v="417" actId="20577"/>
          <ac:spMkLst>
            <pc:docMk/>
            <pc:sldMk cId="3853676495" sldId="260"/>
            <ac:spMk id="3" creationId="{429CEC9C-B757-4484-ACBC-EABDEF3EE4D0}"/>
          </ac:spMkLst>
        </pc:spChg>
        <pc:spChg chg="add mod">
          <ac:chgData name="Adea Celestino (2118944)" userId="S::2118944@student.uwtsd.ac.uk::adc4c64c-d35a-477e-926a-4992f2164a6b" providerId="AD" clId="Web-{8BEEB3B3-5F77-1DF7-7F42-2D39541D526F}" dt="2022-02-27T11:30:12.268" v="1006"/>
          <ac:spMkLst>
            <pc:docMk/>
            <pc:sldMk cId="3853676495" sldId="260"/>
            <ac:spMk id="5" creationId="{3E6D3144-3A1C-46CA-BCF9-1182A5ECA0C8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03:49.253" v="79"/>
          <ac:spMkLst>
            <pc:docMk/>
            <pc:sldMk cId="3853676495" sldId="260"/>
            <ac:spMk id="9" creationId="{201CC55D-ED54-4C5C-95E6-10947BD1103B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03:49.253" v="79"/>
          <ac:spMkLst>
            <pc:docMk/>
            <pc:sldMk cId="3853676495" sldId="260"/>
            <ac:spMk id="15" creationId="{3873B707-463F-40B0-8227-E8CC6C67EB25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03:49.253" v="79"/>
          <ac:spMkLst>
            <pc:docMk/>
            <pc:sldMk cId="3853676495" sldId="260"/>
            <ac:spMk id="17" creationId="{C13237C8-E62C-4F0D-A318-BD6FB6C2D138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03:49.253" v="79"/>
          <ac:spMkLst>
            <pc:docMk/>
            <pc:sldMk cId="3853676495" sldId="260"/>
            <ac:spMk id="19" creationId="{19C9EAEA-39D0-4B0E-A0EB-51E7B26740B1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03:38.878" v="72"/>
          <ac:spMkLst>
            <pc:docMk/>
            <pc:sldMk cId="3853676495" sldId="260"/>
            <ac:spMk id="24" creationId="{F94AA2BD-2E3F-4B1D-8127-5744B8115311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03:38.878" v="72"/>
          <ac:spMkLst>
            <pc:docMk/>
            <pc:sldMk cId="3853676495" sldId="260"/>
            <ac:spMk id="26" creationId="{4BD02261-2DC8-4AA8-9E16-7751AE892445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03:38.878" v="72"/>
          <ac:spMkLst>
            <pc:docMk/>
            <pc:sldMk cId="3853676495" sldId="260"/>
            <ac:spMk id="28" creationId="{3D752CF2-2291-40B5-B462-C17B174C10BC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03:43.612" v="74"/>
          <ac:spMkLst>
            <pc:docMk/>
            <pc:sldMk cId="3853676495" sldId="260"/>
            <ac:spMk id="30" creationId="{CBC4F608-B4B8-48C3-9572-C0F061B1CD99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03:43.612" v="74"/>
          <ac:spMkLst>
            <pc:docMk/>
            <pc:sldMk cId="3853676495" sldId="260"/>
            <ac:spMk id="31" creationId="{6EFC920F-B85A-4068-BD93-41064EDE93D3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03:43.612" v="74"/>
          <ac:spMkLst>
            <pc:docMk/>
            <pc:sldMk cId="3853676495" sldId="260"/>
            <ac:spMk id="32" creationId="{1382A32C-5B0C-4B1C-A074-76C6DBCC9F87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03:46.909" v="76"/>
          <ac:spMkLst>
            <pc:docMk/>
            <pc:sldMk cId="3853676495" sldId="260"/>
            <ac:spMk id="34" creationId="{19C9EAEA-39D0-4B0E-A0EB-51E7B26740B1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03:46.909" v="76"/>
          <ac:spMkLst>
            <pc:docMk/>
            <pc:sldMk cId="3853676495" sldId="260"/>
            <ac:spMk id="36" creationId="{201CC55D-ED54-4C5C-95E6-10947BD1103B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03:46.909" v="76"/>
          <ac:spMkLst>
            <pc:docMk/>
            <pc:sldMk cId="3853676495" sldId="260"/>
            <ac:spMk id="39" creationId="{3873B707-463F-40B0-8227-E8CC6C67EB25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03:46.909" v="76"/>
          <ac:spMkLst>
            <pc:docMk/>
            <pc:sldMk cId="3853676495" sldId="260"/>
            <ac:spMk id="40" creationId="{C13237C8-E62C-4F0D-A318-BD6FB6C2D138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03:49.253" v="78"/>
          <ac:spMkLst>
            <pc:docMk/>
            <pc:sldMk cId="3853676495" sldId="260"/>
            <ac:spMk id="42" creationId="{6EFC920F-B85A-4068-BD93-41064EDE93D3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03:49.253" v="78"/>
          <ac:spMkLst>
            <pc:docMk/>
            <pc:sldMk cId="3853676495" sldId="260"/>
            <ac:spMk id="45" creationId="{CBC4F608-B4B8-48C3-9572-C0F061B1CD99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03:49.253" v="78"/>
          <ac:spMkLst>
            <pc:docMk/>
            <pc:sldMk cId="3853676495" sldId="260"/>
            <ac:spMk id="46" creationId="{1382A32C-5B0C-4B1C-A074-76C6DBCC9F87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06:27.305" v="99"/>
          <ac:spMkLst>
            <pc:docMk/>
            <pc:sldMk cId="3853676495" sldId="260"/>
            <ac:spMk id="48" creationId="{201CC55D-ED54-4C5C-95E6-10947BD1103B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06:27.305" v="99"/>
          <ac:spMkLst>
            <pc:docMk/>
            <pc:sldMk cId="3853676495" sldId="260"/>
            <ac:spMk id="51" creationId="{3873B707-463F-40B0-8227-E8CC6C67EB25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06:27.305" v="99"/>
          <ac:spMkLst>
            <pc:docMk/>
            <pc:sldMk cId="3853676495" sldId="260"/>
            <ac:spMk id="52" creationId="{C13237C8-E62C-4F0D-A318-BD6FB6C2D138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06:27.305" v="99"/>
          <ac:spMkLst>
            <pc:docMk/>
            <pc:sldMk cId="3853676495" sldId="260"/>
            <ac:spMk id="53" creationId="{19C9EAEA-39D0-4B0E-A0EB-51E7B26740B1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31:51.527" v="351"/>
          <ac:spMkLst>
            <pc:docMk/>
            <pc:sldMk cId="3853676495" sldId="260"/>
            <ac:spMk id="58" creationId="{201CC55D-ED54-4C5C-95E6-10947BD1103B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31:51.527" v="351"/>
          <ac:spMkLst>
            <pc:docMk/>
            <pc:sldMk cId="3853676495" sldId="260"/>
            <ac:spMk id="64" creationId="{3873B707-463F-40B0-8227-E8CC6C67EB25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31:51.527" v="351"/>
          <ac:spMkLst>
            <pc:docMk/>
            <pc:sldMk cId="3853676495" sldId="260"/>
            <ac:spMk id="66" creationId="{C13237C8-E62C-4F0D-A318-BD6FB6C2D138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31:51.527" v="351"/>
          <ac:spMkLst>
            <pc:docMk/>
            <pc:sldMk cId="3853676495" sldId="260"/>
            <ac:spMk id="68" creationId="{19C9EAEA-39D0-4B0E-A0EB-51E7B26740B1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31:51.527" v="350"/>
          <ac:spMkLst>
            <pc:docMk/>
            <pc:sldMk cId="3853676495" sldId="260"/>
            <ac:spMk id="73" creationId="{5A0118C5-4F8D-4CF4-BADD-53FEACC6C42A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31:51.527" v="350"/>
          <ac:spMkLst>
            <pc:docMk/>
            <pc:sldMk cId="3853676495" sldId="260"/>
            <ac:spMk id="75" creationId="{F98F79A4-A6C7-4101-B1E9-27E05CB7CFA0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31:51.527" v="350"/>
          <ac:spMkLst>
            <pc:docMk/>
            <pc:sldMk cId="3853676495" sldId="260"/>
            <ac:spMk id="77" creationId="{79AFCB35-9C04-4524-A0B1-57FF6865D013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31:51.527" v="350"/>
          <ac:spMkLst>
            <pc:docMk/>
            <pc:sldMk cId="3853676495" sldId="260"/>
            <ac:spMk id="79" creationId="{D11AD2AD-0BA0-4DD3-8EEA-84686A0E718C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31:51.527" v="350"/>
          <ac:spMkLst>
            <pc:docMk/>
            <pc:sldMk cId="3853676495" sldId="260"/>
            <ac:spMk id="81" creationId="{83C8019B-3985-409B-9B87-494B974EE9A2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31:51.527" v="350"/>
          <ac:spMkLst>
            <pc:docMk/>
            <pc:sldMk cId="3853676495" sldId="260"/>
            <ac:spMk id="83" creationId="{9E5C5460-229E-46C8-A712-CC317985420F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31:51.527" v="350"/>
          <ac:spMkLst>
            <pc:docMk/>
            <pc:sldMk cId="3853676495" sldId="260"/>
            <ac:spMk id="85" creationId="{B85A4DB3-61AA-49A1-85A9-B3397CD519AB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32:24.403" v="356"/>
          <ac:spMkLst>
            <pc:docMk/>
            <pc:sldMk cId="3853676495" sldId="260"/>
            <ac:spMk id="94" creationId="{4038CB10-1F5C-4D54-9DF7-12586DE5B007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32:24.403" v="356"/>
          <ac:spMkLst>
            <pc:docMk/>
            <pc:sldMk cId="3853676495" sldId="260"/>
            <ac:spMk id="95" creationId="{73ED6512-6858-4552-B699-9A97FE9A4EA2}"/>
          </ac:spMkLst>
        </pc:spChg>
        <pc:spChg chg="add">
          <ac:chgData name="Adea Celestino (2118944)" userId="S::2118944@student.uwtsd.ac.uk::adc4c64c-d35a-477e-926a-4992f2164a6b" providerId="AD" clId="Web-{8BEEB3B3-5F77-1DF7-7F42-2D39541D526F}" dt="2022-02-27T10:32:24.403" v="356"/>
          <ac:spMkLst>
            <pc:docMk/>
            <pc:sldMk cId="3853676495" sldId="260"/>
            <ac:spMk id="100" creationId="{201CC55D-ED54-4C5C-95E6-10947BD1103B}"/>
          </ac:spMkLst>
        </pc:spChg>
        <pc:spChg chg="add">
          <ac:chgData name="Adea Celestino (2118944)" userId="S::2118944@student.uwtsd.ac.uk::adc4c64c-d35a-477e-926a-4992f2164a6b" providerId="AD" clId="Web-{8BEEB3B3-5F77-1DF7-7F42-2D39541D526F}" dt="2022-02-27T10:32:24.403" v="356"/>
          <ac:spMkLst>
            <pc:docMk/>
            <pc:sldMk cId="3853676495" sldId="260"/>
            <ac:spMk id="106" creationId="{3873B707-463F-40B0-8227-E8CC6C67EB25}"/>
          </ac:spMkLst>
        </pc:spChg>
        <pc:spChg chg="add">
          <ac:chgData name="Adea Celestino (2118944)" userId="S::2118944@student.uwtsd.ac.uk::adc4c64c-d35a-477e-926a-4992f2164a6b" providerId="AD" clId="Web-{8BEEB3B3-5F77-1DF7-7F42-2D39541D526F}" dt="2022-02-27T10:32:24.403" v="356"/>
          <ac:spMkLst>
            <pc:docMk/>
            <pc:sldMk cId="3853676495" sldId="260"/>
            <ac:spMk id="108" creationId="{C13237C8-E62C-4F0D-A318-BD6FB6C2D138}"/>
          </ac:spMkLst>
        </pc:spChg>
        <pc:spChg chg="add">
          <ac:chgData name="Adea Celestino (2118944)" userId="S::2118944@student.uwtsd.ac.uk::adc4c64c-d35a-477e-926a-4992f2164a6b" providerId="AD" clId="Web-{8BEEB3B3-5F77-1DF7-7F42-2D39541D526F}" dt="2022-02-27T10:32:24.403" v="356"/>
          <ac:spMkLst>
            <pc:docMk/>
            <pc:sldMk cId="3853676495" sldId="260"/>
            <ac:spMk id="110" creationId="{19C9EAEA-39D0-4B0E-A0EB-51E7B26740B1}"/>
          </ac:spMkLst>
        </pc:spChg>
        <pc:grpChg chg="add del">
          <ac:chgData name="Adea Celestino (2118944)" userId="S::2118944@student.uwtsd.ac.uk::adc4c64c-d35a-477e-926a-4992f2164a6b" providerId="AD" clId="Web-{8BEEB3B3-5F77-1DF7-7F42-2D39541D526F}" dt="2022-02-27T10:03:49.253" v="79"/>
          <ac:grpSpMkLst>
            <pc:docMk/>
            <pc:sldMk cId="3853676495" sldId="260"/>
            <ac:grpSpMk id="11" creationId="{1DE889C7-FAD6-4397-98E2-05D503484459}"/>
          </ac:grpSpMkLst>
        </pc:grpChg>
        <pc:grpChg chg="add del">
          <ac:chgData name="Adea Celestino (2118944)" userId="S::2118944@student.uwtsd.ac.uk::adc4c64c-d35a-477e-926a-4992f2164a6b" providerId="AD" clId="Web-{8BEEB3B3-5F77-1DF7-7F42-2D39541D526F}" dt="2022-02-27T10:03:43.612" v="74"/>
          <ac:grpSpMkLst>
            <pc:docMk/>
            <pc:sldMk cId="3853676495" sldId="260"/>
            <ac:grpSpMk id="33" creationId="{1C559108-BBAE-426C-8564-051D2BA6DDC8}"/>
          </ac:grpSpMkLst>
        </pc:grpChg>
        <pc:grpChg chg="add del">
          <ac:chgData name="Adea Celestino (2118944)" userId="S::2118944@student.uwtsd.ac.uk::adc4c64c-d35a-477e-926a-4992f2164a6b" providerId="AD" clId="Web-{8BEEB3B3-5F77-1DF7-7F42-2D39541D526F}" dt="2022-02-27T10:03:46.909" v="76"/>
          <ac:grpSpMkLst>
            <pc:docMk/>
            <pc:sldMk cId="3853676495" sldId="260"/>
            <ac:grpSpMk id="37" creationId="{1DE889C7-FAD6-4397-98E2-05D503484459}"/>
          </ac:grpSpMkLst>
        </pc:grpChg>
        <pc:grpChg chg="add del">
          <ac:chgData name="Adea Celestino (2118944)" userId="S::2118944@student.uwtsd.ac.uk::adc4c64c-d35a-477e-926a-4992f2164a6b" providerId="AD" clId="Web-{8BEEB3B3-5F77-1DF7-7F42-2D39541D526F}" dt="2022-02-27T10:03:49.253" v="78"/>
          <ac:grpSpMkLst>
            <pc:docMk/>
            <pc:sldMk cId="3853676495" sldId="260"/>
            <ac:grpSpMk id="43" creationId="{1C559108-BBAE-426C-8564-051D2BA6DDC8}"/>
          </ac:grpSpMkLst>
        </pc:grpChg>
        <pc:grpChg chg="add del">
          <ac:chgData name="Adea Celestino (2118944)" userId="S::2118944@student.uwtsd.ac.uk::adc4c64c-d35a-477e-926a-4992f2164a6b" providerId="AD" clId="Web-{8BEEB3B3-5F77-1DF7-7F42-2D39541D526F}" dt="2022-02-27T10:06:27.305" v="99"/>
          <ac:grpSpMkLst>
            <pc:docMk/>
            <pc:sldMk cId="3853676495" sldId="260"/>
            <ac:grpSpMk id="49" creationId="{1DE889C7-FAD6-4397-98E2-05D503484459}"/>
          </ac:grpSpMkLst>
        </pc:grpChg>
        <pc:grpChg chg="add del">
          <ac:chgData name="Adea Celestino (2118944)" userId="S::2118944@student.uwtsd.ac.uk::adc4c64c-d35a-477e-926a-4992f2164a6b" providerId="AD" clId="Web-{8BEEB3B3-5F77-1DF7-7F42-2D39541D526F}" dt="2022-02-27T10:31:51.527" v="351"/>
          <ac:grpSpMkLst>
            <pc:docMk/>
            <pc:sldMk cId="3853676495" sldId="260"/>
            <ac:grpSpMk id="60" creationId="{1DE889C7-FAD6-4397-98E2-05D503484459}"/>
          </ac:grpSpMkLst>
        </pc:grpChg>
        <pc:grpChg chg="add del">
          <ac:chgData name="Adea Celestino (2118944)" userId="S::2118944@student.uwtsd.ac.uk::adc4c64c-d35a-477e-926a-4992f2164a6b" providerId="AD" clId="Web-{8BEEB3B3-5F77-1DF7-7F42-2D39541D526F}" dt="2022-02-27T10:31:51.527" v="350"/>
          <ac:grpSpMkLst>
            <pc:docMk/>
            <pc:sldMk cId="3853676495" sldId="260"/>
            <ac:grpSpMk id="87" creationId="{0C156BF8-7FF7-440F-BE2B-417DFFE8BFA5}"/>
          </ac:grpSpMkLst>
        </pc:grpChg>
        <pc:grpChg chg="add">
          <ac:chgData name="Adea Celestino (2118944)" userId="S::2118944@student.uwtsd.ac.uk::adc4c64c-d35a-477e-926a-4992f2164a6b" providerId="AD" clId="Web-{8BEEB3B3-5F77-1DF7-7F42-2D39541D526F}" dt="2022-02-27T10:32:24.403" v="356"/>
          <ac:grpSpMkLst>
            <pc:docMk/>
            <pc:sldMk cId="3853676495" sldId="260"/>
            <ac:grpSpMk id="102" creationId="{1DE889C7-FAD6-4397-98E2-05D503484459}"/>
          </ac:grpSpMkLst>
        </pc:grpChg>
        <pc:picChg chg="add mod ord">
          <ac:chgData name="Adea Celestino (2118944)" userId="S::2118944@student.uwtsd.ac.uk::adc4c64c-d35a-477e-926a-4992f2164a6b" providerId="AD" clId="Web-{8BEEB3B3-5F77-1DF7-7F42-2D39541D526F}" dt="2022-02-27T10:34:40.609" v="409" actId="1076"/>
          <ac:picMkLst>
            <pc:docMk/>
            <pc:sldMk cId="3853676495" sldId="260"/>
            <ac:picMk id="4" creationId="{86345B98-D0D6-4E22-9F78-F88664A59B54}"/>
          </ac:picMkLst>
        </pc:picChg>
      </pc:sldChg>
      <pc:sldChg chg="del">
        <pc:chgData name="Adea Celestino (2118944)" userId="S::2118944@student.uwtsd.ac.uk::adc4c64c-d35a-477e-926a-4992f2164a6b" providerId="AD" clId="Web-{8BEEB3B3-5F77-1DF7-7F42-2D39541D526F}" dt="2022-02-27T06:45:42.494" v="4"/>
        <pc:sldMkLst>
          <pc:docMk/>
          <pc:sldMk cId="4096295049" sldId="261"/>
        </pc:sldMkLst>
      </pc:sldChg>
      <pc:sldChg chg="del">
        <pc:chgData name="Adea Celestino (2118944)" userId="S::2118944@student.uwtsd.ac.uk::adc4c64c-d35a-477e-926a-4992f2164a6b" providerId="AD" clId="Web-{8BEEB3B3-5F77-1DF7-7F42-2D39541D526F}" dt="2022-02-27T06:45:48.228" v="5"/>
        <pc:sldMkLst>
          <pc:docMk/>
          <pc:sldMk cId="3967741315" sldId="263"/>
        </pc:sldMkLst>
      </pc:sldChg>
      <pc:sldChg chg="addSp modSp">
        <pc:chgData name="Adea Celestino (2118944)" userId="S::2118944@student.uwtsd.ac.uk::adc4c64c-d35a-477e-926a-4992f2164a6b" providerId="AD" clId="Web-{8BEEB3B3-5F77-1DF7-7F42-2D39541D526F}" dt="2022-02-27T11:29:47.611" v="1001"/>
        <pc:sldMkLst>
          <pc:docMk/>
          <pc:sldMk cId="678059946" sldId="264"/>
        </pc:sldMkLst>
        <pc:spChg chg="add mod">
          <ac:chgData name="Adea Celestino (2118944)" userId="S::2118944@student.uwtsd.ac.uk::adc4c64c-d35a-477e-926a-4992f2164a6b" providerId="AD" clId="Web-{8BEEB3B3-5F77-1DF7-7F42-2D39541D526F}" dt="2022-02-27T11:29:47.611" v="1001"/>
          <ac:spMkLst>
            <pc:docMk/>
            <pc:sldMk cId="678059946" sldId="264"/>
            <ac:spMk id="12" creationId="{6B107C2C-EC54-4883-8074-3E3F292AEBF0}"/>
          </ac:spMkLst>
        </pc:spChg>
      </pc:sldChg>
      <pc:sldChg chg="addSp modSp">
        <pc:chgData name="Adea Celestino (2118944)" userId="S::2118944@student.uwtsd.ac.uk::adc4c64c-d35a-477e-926a-4992f2164a6b" providerId="AD" clId="Web-{8BEEB3B3-5F77-1DF7-7F42-2D39541D526F}" dt="2022-02-27T11:30:34.523" v="1008"/>
        <pc:sldMkLst>
          <pc:docMk/>
          <pc:sldMk cId="4223465497" sldId="267"/>
        </pc:sldMkLst>
        <pc:spChg chg="add mod">
          <ac:chgData name="Adea Celestino (2118944)" userId="S::2118944@student.uwtsd.ac.uk::adc4c64c-d35a-477e-926a-4992f2164a6b" providerId="AD" clId="Web-{8BEEB3B3-5F77-1DF7-7F42-2D39541D526F}" dt="2022-02-27T11:30:34.523" v="1008"/>
          <ac:spMkLst>
            <pc:docMk/>
            <pc:sldMk cId="4223465497" sldId="267"/>
            <ac:spMk id="9" creationId="{3B09A565-2D59-47CD-8F30-6A3692FB5A02}"/>
          </ac:spMkLst>
        </pc:spChg>
      </pc:sldChg>
      <pc:sldChg chg="addSp delSp modSp mod setClrOvrMap">
        <pc:chgData name="Adea Celestino (2118944)" userId="S::2118944@student.uwtsd.ac.uk::adc4c64c-d35a-477e-926a-4992f2164a6b" providerId="AD" clId="Web-{8BEEB3B3-5F77-1DF7-7F42-2D39541D526F}" dt="2022-02-27T12:30:58.913" v="1407"/>
        <pc:sldMkLst>
          <pc:docMk/>
          <pc:sldMk cId="2466283371" sldId="269"/>
        </pc:sldMkLst>
        <pc:spChg chg="mod">
          <ac:chgData name="Adea Celestino (2118944)" userId="S::2118944@student.uwtsd.ac.uk::adc4c64c-d35a-477e-926a-4992f2164a6b" providerId="AD" clId="Web-{8BEEB3B3-5F77-1DF7-7F42-2D39541D526F}" dt="2022-02-27T12:30:58.913" v="1407"/>
          <ac:spMkLst>
            <pc:docMk/>
            <pc:sldMk cId="2466283371" sldId="269"/>
            <ac:spMk id="2" creationId="{FC4DBC65-1ECF-485E-B03E-2923CD8A23F2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35:56.939" v="420"/>
          <ac:spMkLst>
            <pc:docMk/>
            <pc:sldMk cId="2466283371" sldId="269"/>
            <ac:spMk id="10" creationId="{C5E6CFF1-2F42-4E10-9A97-F116F46F53FE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35:56.877" v="419"/>
          <ac:spMkLst>
            <pc:docMk/>
            <pc:sldMk cId="2466283371" sldId="269"/>
            <ac:spMk id="19" creationId="{3CD9DF72-87A3-404E-A828-84CBF11A8303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36:18.846" v="423"/>
          <ac:spMkLst>
            <pc:docMk/>
            <pc:sldMk cId="2466283371" sldId="269"/>
            <ac:spMk id="23" creationId="{C5E6CFF1-2F42-4E10-9A97-F116F46F53FE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38:24.179" v="440"/>
          <ac:spMkLst>
            <pc:docMk/>
            <pc:sldMk cId="2466283371" sldId="269"/>
            <ac:spMk id="29" creationId="{3DC28794-3B89-462C-BE95-927A51D7D219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38:24.179" v="440"/>
          <ac:spMkLst>
            <pc:docMk/>
            <pc:sldMk cId="2466283371" sldId="269"/>
            <ac:spMk id="31" creationId="{8BF1BF76-D9C8-49D3-9A7F-D43C497C3A82}"/>
          </ac:spMkLst>
        </pc:spChg>
        <pc:spChg chg="mod replId">
          <ac:chgData name="Adea Celestino (2118944)" userId="S::2118944@student.uwtsd.ac.uk::adc4c64c-d35a-477e-926a-4992f2164a6b" providerId="AD" clId="Web-{8BEEB3B3-5F77-1DF7-7F42-2D39541D526F}" dt="2022-02-27T10:38:06.429" v="437"/>
          <ac:spMkLst>
            <pc:docMk/>
            <pc:sldMk cId="2466283371" sldId="269"/>
            <ac:spMk id="34" creationId="{3F3DFA0E-3CF8-484F-AB2E-8F6398699C7A}"/>
          </ac:spMkLst>
        </pc:spChg>
        <pc:spChg chg="mod replId">
          <ac:chgData name="Adea Celestino (2118944)" userId="S::2118944@student.uwtsd.ac.uk::adc4c64c-d35a-477e-926a-4992f2164a6b" providerId="AD" clId="Web-{8BEEB3B3-5F77-1DF7-7F42-2D39541D526F}" dt="2022-02-27T10:38:06.429" v="437"/>
          <ac:spMkLst>
            <pc:docMk/>
            <pc:sldMk cId="2466283371" sldId="269"/>
            <ac:spMk id="35" creationId="{0A3AE79A-8350-4B57-B8C9-92360474C4B6}"/>
          </ac:spMkLst>
        </pc:spChg>
        <pc:spChg chg="mod replId">
          <ac:chgData name="Adea Celestino (2118944)" userId="S::2118944@student.uwtsd.ac.uk::adc4c64c-d35a-477e-926a-4992f2164a6b" providerId="AD" clId="Web-{8BEEB3B3-5F77-1DF7-7F42-2D39541D526F}" dt="2022-02-27T10:38:06.429" v="437"/>
          <ac:spMkLst>
            <pc:docMk/>
            <pc:sldMk cId="2466283371" sldId="269"/>
            <ac:spMk id="36" creationId="{0A2CFA8D-F654-4516-9486-873BAAD1BFC2}"/>
          </ac:spMkLst>
        </pc:spChg>
        <pc:spChg chg="mod replId">
          <ac:chgData name="Adea Celestino (2118944)" userId="S::2118944@student.uwtsd.ac.uk::adc4c64c-d35a-477e-926a-4992f2164a6b" providerId="AD" clId="Web-{8BEEB3B3-5F77-1DF7-7F42-2D39541D526F}" dt="2022-02-27T10:38:06.429" v="437"/>
          <ac:spMkLst>
            <pc:docMk/>
            <pc:sldMk cId="2466283371" sldId="269"/>
            <ac:spMk id="37" creationId="{19C3CD77-D91F-400B-A95F-5AB347FF7294}"/>
          </ac:spMkLst>
        </pc:spChg>
        <pc:spChg chg="mod replId">
          <ac:chgData name="Adea Celestino (2118944)" userId="S::2118944@student.uwtsd.ac.uk::adc4c64c-d35a-477e-926a-4992f2164a6b" providerId="AD" clId="Web-{8BEEB3B3-5F77-1DF7-7F42-2D39541D526F}" dt="2022-02-27T10:38:06.429" v="437"/>
          <ac:spMkLst>
            <pc:docMk/>
            <pc:sldMk cId="2466283371" sldId="269"/>
            <ac:spMk id="38" creationId="{A5FA3032-F836-4A83-871C-76E9F1EFADDC}"/>
          </ac:spMkLst>
        </pc:spChg>
        <pc:spChg chg="mod replId">
          <ac:chgData name="Adea Celestino (2118944)" userId="S::2118944@student.uwtsd.ac.uk::adc4c64c-d35a-477e-926a-4992f2164a6b" providerId="AD" clId="Web-{8BEEB3B3-5F77-1DF7-7F42-2D39541D526F}" dt="2022-02-27T10:38:06.429" v="437"/>
          <ac:spMkLst>
            <pc:docMk/>
            <pc:sldMk cId="2466283371" sldId="269"/>
            <ac:spMk id="39" creationId="{F4971C26-6BC8-4712-823C-A538AA76162F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38:24.179" v="440"/>
          <ac:spMkLst>
            <pc:docMk/>
            <pc:sldMk cId="2466283371" sldId="269"/>
            <ac:spMk id="41" creationId="{59E7F326-090A-45F0-9F6C-D98AF5160A77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38:24.179" v="440"/>
          <ac:spMkLst>
            <pc:docMk/>
            <pc:sldMk cId="2466283371" sldId="269"/>
            <ac:spMk id="43" creationId="{DF20FE9C-08B6-451E-BEDA-401A81BD4F2F}"/>
          </ac:spMkLst>
        </pc:spChg>
        <pc:spChg chg="add">
          <ac:chgData name="Adea Celestino (2118944)" userId="S::2118944@student.uwtsd.ac.uk::adc4c64c-d35a-477e-926a-4992f2164a6b" providerId="AD" clId="Web-{8BEEB3B3-5F77-1DF7-7F42-2D39541D526F}" dt="2022-02-27T10:38:24.179" v="440"/>
          <ac:spMkLst>
            <pc:docMk/>
            <pc:sldMk cId="2466283371" sldId="269"/>
            <ac:spMk id="57" creationId="{FCEC2294-5A7B-45E5-9251-C1AA89F4ADCF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36:52.331" v="427"/>
          <ac:spMkLst>
            <pc:docMk/>
            <pc:sldMk cId="2466283371" sldId="269"/>
            <ac:spMk id="60" creationId="{86C7B4A1-154A-4DF0-AC46-F88D75A2E0FD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37:09.909" v="429"/>
          <ac:spMkLst>
            <pc:docMk/>
            <pc:sldMk cId="2466283371" sldId="269"/>
            <ac:spMk id="63" creationId="{C5E6CFF1-2F42-4E10-9A97-F116F46F53FE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37:25.566" v="431"/>
          <ac:spMkLst>
            <pc:docMk/>
            <pc:sldMk cId="2466283371" sldId="269"/>
            <ac:spMk id="65" creationId="{B4147794-66B7-4CDE-BC75-BBDC48B2FCEB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37:25.566" v="431"/>
          <ac:spMkLst>
            <pc:docMk/>
            <pc:sldMk cId="2466283371" sldId="269"/>
            <ac:spMk id="66" creationId="{41202E79-1236-4DF8-9921-F47A0B079C13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37:32.800" v="433"/>
          <ac:spMkLst>
            <pc:docMk/>
            <pc:sldMk cId="2466283371" sldId="269"/>
            <ac:spMk id="68" creationId="{5DD103AA-7536-490B-973F-73CA63A7ED09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38:06.429" v="436"/>
          <ac:spMkLst>
            <pc:docMk/>
            <pc:sldMk cId="2466283371" sldId="269"/>
            <ac:spMk id="70" creationId="{3DC28794-3B89-462C-BE95-927A51D7D219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38:06.429" v="436"/>
          <ac:spMkLst>
            <pc:docMk/>
            <pc:sldMk cId="2466283371" sldId="269"/>
            <ac:spMk id="71" creationId="{8BF1BF76-D9C8-49D3-9A7F-D43C497C3A82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38:06.429" v="436"/>
          <ac:spMkLst>
            <pc:docMk/>
            <pc:sldMk cId="2466283371" sldId="269"/>
            <ac:spMk id="73" creationId="{59E7F326-090A-45F0-9F6C-D98AF5160A77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38:06.429" v="436"/>
          <ac:spMkLst>
            <pc:docMk/>
            <pc:sldMk cId="2466283371" sldId="269"/>
            <ac:spMk id="74" creationId="{DF20FE9C-08B6-451E-BEDA-401A81BD4F2F}"/>
          </ac:spMkLst>
        </pc:spChg>
        <pc:spChg chg="add mod">
          <ac:chgData name="Adea Celestino (2118944)" userId="S::2118944@student.uwtsd.ac.uk::adc4c64c-d35a-477e-926a-4992f2164a6b" providerId="AD" clId="Web-{8BEEB3B3-5F77-1DF7-7F42-2D39541D526F}" dt="2022-02-27T11:30:06.783" v="1005"/>
          <ac:spMkLst>
            <pc:docMk/>
            <pc:sldMk cId="2466283371" sldId="269"/>
            <ac:spMk id="335" creationId="{1F4B06FD-996B-4B75-8BE4-E9CFB3423863}"/>
          </ac:spMkLst>
        </pc:spChg>
        <pc:grpChg chg="add del">
          <ac:chgData name="Adea Celestino (2118944)" userId="S::2118944@student.uwtsd.ac.uk::adc4c64c-d35a-477e-926a-4992f2164a6b" providerId="AD" clId="Web-{8BEEB3B3-5F77-1DF7-7F42-2D39541D526F}" dt="2022-02-27T10:38:24.179" v="440"/>
          <ac:grpSpMkLst>
            <pc:docMk/>
            <pc:sldMk cId="2466283371" sldId="269"/>
            <ac:grpSpMk id="33" creationId="{38E62E29-CCA4-46D9-A2B7-FFBB63215A7C}"/>
          </ac:grpSpMkLst>
        </pc:grpChg>
        <pc:grpChg chg="add del">
          <ac:chgData name="Adea Celestino (2118944)" userId="S::2118944@student.uwtsd.ac.uk::adc4c64c-d35a-477e-926a-4992f2164a6b" providerId="AD" clId="Web-{8BEEB3B3-5F77-1DF7-7F42-2D39541D526F}" dt="2022-02-27T10:38:24.179" v="440"/>
          <ac:grpSpMkLst>
            <pc:docMk/>
            <pc:sldMk cId="2466283371" sldId="269"/>
            <ac:grpSpMk id="45" creationId="{80864D66-4BEF-4628-B9DC-C382A4BC26FB}"/>
          </ac:grpSpMkLst>
        </pc:grpChg>
        <pc:grpChg chg="add del">
          <ac:chgData name="Adea Celestino (2118944)" userId="S::2118944@student.uwtsd.ac.uk::adc4c64c-d35a-477e-926a-4992f2164a6b" providerId="AD" clId="Web-{8BEEB3B3-5F77-1DF7-7F42-2D39541D526F}" dt="2022-02-27T10:38:24.179" v="440"/>
          <ac:grpSpMkLst>
            <pc:docMk/>
            <pc:sldMk cId="2466283371" sldId="269"/>
            <ac:grpSpMk id="51" creationId="{F67C7EE6-E29C-4D84-B2C6-7B20A0FDAF23}"/>
          </ac:grpSpMkLst>
        </pc:grpChg>
        <pc:grpChg chg="add del">
          <ac:chgData name="Adea Celestino (2118944)" userId="S::2118944@student.uwtsd.ac.uk::adc4c64c-d35a-477e-926a-4992f2164a6b" providerId="AD" clId="Web-{8BEEB3B3-5F77-1DF7-7F42-2D39541D526F}" dt="2022-02-27T10:38:06.429" v="436"/>
          <ac:grpSpMkLst>
            <pc:docMk/>
            <pc:sldMk cId="2466283371" sldId="269"/>
            <ac:grpSpMk id="72" creationId="{38E62E29-CCA4-46D9-A2B7-FFBB63215A7C}"/>
          </ac:grpSpMkLst>
        </pc:grpChg>
        <pc:grpChg chg="add del">
          <ac:chgData name="Adea Celestino (2118944)" userId="S::2118944@student.uwtsd.ac.uk::adc4c64c-d35a-477e-926a-4992f2164a6b" providerId="AD" clId="Web-{8BEEB3B3-5F77-1DF7-7F42-2D39541D526F}" dt="2022-02-27T10:38:06.429" v="436"/>
          <ac:grpSpMkLst>
            <pc:docMk/>
            <pc:sldMk cId="2466283371" sldId="269"/>
            <ac:grpSpMk id="75" creationId="{80864D66-4BEF-4628-B9DC-C382A4BC26FB}"/>
          </ac:grpSpMkLst>
        </pc:grpChg>
        <pc:grpChg chg="add del">
          <ac:chgData name="Adea Celestino (2118944)" userId="S::2118944@student.uwtsd.ac.uk::adc4c64c-d35a-477e-926a-4992f2164a6b" providerId="AD" clId="Web-{8BEEB3B3-5F77-1DF7-7F42-2D39541D526F}" dt="2022-02-27T10:38:06.429" v="436"/>
          <ac:grpSpMkLst>
            <pc:docMk/>
            <pc:sldMk cId="2466283371" sldId="269"/>
            <ac:grpSpMk id="76" creationId="{F67C7EE6-E29C-4D84-B2C6-7B20A0FDAF23}"/>
          </ac:grpSpMkLst>
        </pc:grpChg>
        <pc:graphicFrameChg chg="mod modGraphic">
          <ac:chgData name="Adea Celestino (2118944)" userId="S::2118944@student.uwtsd.ac.uk::adc4c64c-d35a-477e-926a-4992f2164a6b" providerId="AD" clId="Web-{8BEEB3B3-5F77-1DF7-7F42-2D39541D526F}" dt="2022-02-27T10:39:28.368" v="454" actId="14100"/>
          <ac:graphicFrameMkLst>
            <pc:docMk/>
            <pc:sldMk cId="2466283371" sldId="269"/>
            <ac:graphicFrameMk id="14" creationId="{3433574A-8BC5-40D0-97DF-6E1F9007CEDC}"/>
          </ac:graphicFrameMkLst>
        </pc:graphicFrameChg>
        <pc:picChg chg="mod ord">
          <ac:chgData name="Adea Celestino (2118944)" userId="S::2118944@student.uwtsd.ac.uk::adc4c64c-d35a-477e-926a-4992f2164a6b" providerId="AD" clId="Web-{8BEEB3B3-5F77-1DF7-7F42-2D39541D526F}" dt="2022-02-27T10:39:48.915" v="456" actId="1076"/>
          <ac:picMkLst>
            <pc:docMk/>
            <pc:sldMk cId="2466283371" sldId="269"/>
            <ac:picMk id="6" creationId="{87028D7D-2477-4B72-A5E3-DEC7710FAB96}"/>
          </ac:picMkLst>
        </pc:picChg>
        <pc:cxnChg chg="add del">
          <ac:chgData name="Adea Celestino (2118944)" userId="S::2118944@student.uwtsd.ac.uk::adc4c64c-d35a-477e-926a-4992f2164a6b" providerId="AD" clId="Web-{8BEEB3B3-5F77-1DF7-7F42-2D39541D526F}" dt="2022-02-27T10:35:56.939" v="420"/>
          <ac:cxnSpMkLst>
            <pc:docMk/>
            <pc:sldMk cId="2466283371" sldId="269"/>
            <ac:cxnSpMk id="12" creationId="{67182200-4859-4C8D-BCBB-55B245C28BA3}"/>
          </ac:cxnSpMkLst>
        </pc:cxnChg>
        <pc:cxnChg chg="add del">
          <ac:chgData name="Adea Celestino (2118944)" userId="S::2118944@student.uwtsd.ac.uk::adc4c64c-d35a-477e-926a-4992f2164a6b" providerId="AD" clId="Web-{8BEEB3B3-5F77-1DF7-7F42-2D39541D526F}" dt="2022-02-27T10:35:56.877" v="419"/>
          <ac:cxnSpMkLst>
            <pc:docMk/>
            <pc:sldMk cId="2466283371" sldId="269"/>
            <ac:cxnSpMk id="21" creationId="{20E3A342-4D61-4E3F-AF90-1AB42AEB96CC}"/>
          </ac:cxnSpMkLst>
        </pc:cxnChg>
        <pc:cxnChg chg="add del">
          <ac:chgData name="Adea Celestino (2118944)" userId="S::2118944@student.uwtsd.ac.uk::adc4c64c-d35a-477e-926a-4992f2164a6b" providerId="AD" clId="Web-{8BEEB3B3-5F77-1DF7-7F42-2D39541D526F}" dt="2022-02-27T10:36:18.846" v="423"/>
          <ac:cxnSpMkLst>
            <pc:docMk/>
            <pc:sldMk cId="2466283371" sldId="269"/>
            <ac:cxnSpMk id="24" creationId="{67182200-4859-4C8D-BCBB-55B245C28BA3}"/>
          </ac:cxnSpMkLst>
        </pc:cxnChg>
        <pc:cxnChg chg="mod replId">
          <ac:chgData name="Adea Celestino (2118944)" userId="S::2118944@student.uwtsd.ac.uk::adc4c64c-d35a-477e-926a-4992f2164a6b" providerId="AD" clId="Web-{8BEEB3B3-5F77-1DF7-7F42-2D39541D526F}" dt="2022-02-27T10:38:06.429" v="437"/>
          <ac:cxnSpMkLst>
            <pc:docMk/>
            <pc:sldMk cId="2466283371" sldId="269"/>
            <ac:cxnSpMk id="46" creationId="{B8473175-583C-4362-AD52-6A416874510B}"/>
          </ac:cxnSpMkLst>
        </pc:cxnChg>
        <pc:cxnChg chg="mod replId">
          <ac:chgData name="Adea Celestino (2118944)" userId="S::2118944@student.uwtsd.ac.uk::adc4c64c-d35a-477e-926a-4992f2164a6b" providerId="AD" clId="Web-{8BEEB3B3-5F77-1DF7-7F42-2D39541D526F}" dt="2022-02-27T10:38:06.429" v="437"/>
          <ac:cxnSpMkLst>
            <pc:docMk/>
            <pc:sldMk cId="2466283371" sldId="269"/>
            <ac:cxnSpMk id="47" creationId="{7C119EE6-B01F-4BDA-97B2-8BC244AD9FA8}"/>
          </ac:cxnSpMkLst>
        </pc:cxnChg>
        <pc:cxnChg chg="mod replId">
          <ac:chgData name="Adea Celestino (2118944)" userId="S::2118944@student.uwtsd.ac.uk::adc4c64c-d35a-477e-926a-4992f2164a6b" providerId="AD" clId="Web-{8BEEB3B3-5F77-1DF7-7F42-2D39541D526F}" dt="2022-02-27T10:38:06.429" v="437"/>
          <ac:cxnSpMkLst>
            <pc:docMk/>
            <pc:sldMk cId="2466283371" sldId="269"/>
            <ac:cxnSpMk id="48" creationId="{3783EB66-70A8-4451-984C-ABF2410C6AAB}"/>
          </ac:cxnSpMkLst>
        </pc:cxnChg>
        <pc:cxnChg chg="mod replId">
          <ac:chgData name="Adea Celestino (2118944)" userId="S::2118944@student.uwtsd.ac.uk::adc4c64c-d35a-477e-926a-4992f2164a6b" providerId="AD" clId="Web-{8BEEB3B3-5F77-1DF7-7F42-2D39541D526F}" dt="2022-02-27T10:38:06.429" v="437"/>
          <ac:cxnSpMkLst>
            <pc:docMk/>
            <pc:sldMk cId="2466283371" sldId="269"/>
            <ac:cxnSpMk id="49" creationId="{3BA8CB1A-B550-452B-BB18-69D43CC92630}"/>
          </ac:cxnSpMkLst>
        </pc:cxnChg>
        <pc:cxnChg chg="mod replId">
          <ac:chgData name="Adea Celestino (2118944)" userId="S::2118944@student.uwtsd.ac.uk::adc4c64c-d35a-477e-926a-4992f2164a6b" providerId="AD" clId="Web-{8BEEB3B3-5F77-1DF7-7F42-2D39541D526F}" dt="2022-02-27T10:38:06.429" v="437"/>
          <ac:cxnSpMkLst>
            <pc:docMk/>
            <pc:sldMk cId="2466283371" sldId="269"/>
            <ac:cxnSpMk id="52" creationId="{73C23E94-A2CC-459B-9961-40250DBE618C}"/>
          </ac:cxnSpMkLst>
        </pc:cxnChg>
        <pc:cxnChg chg="mod replId">
          <ac:chgData name="Adea Celestino (2118944)" userId="S::2118944@student.uwtsd.ac.uk::adc4c64c-d35a-477e-926a-4992f2164a6b" providerId="AD" clId="Web-{8BEEB3B3-5F77-1DF7-7F42-2D39541D526F}" dt="2022-02-27T10:38:06.429" v="437"/>
          <ac:cxnSpMkLst>
            <pc:docMk/>
            <pc:sldMk cId="2466283371" sldId="269"/>
            <ac:cxnSpMk id="53" creationId="{40DC685A-870A-4F1B-8A06-1DB278981A08}"/>
          </ac:cxnSpMkLst>
        </pc:cxnChg>
        <pc:cxnChg chg="mod replId">
          <ac:chgData name="Adea Celestino (2118944)" userId="S::2118944@student.uwtsd.ac.uk::adc4c64c-d35a-477e-926a-4992f2164a6b" providerId="AD" clId="Web-{8BEEB3B3-5F77-1DF7-7F42-2D39541D526F}" dt="2022-02-27T10:38:06.429" v="437"/>
          <ac:cxnSpMkLst>
            <pc:docMk/>
            <pc:sldMk cId="2466283371" sldId="269"/>
            <ac:cxnSpMk id="54" creationId="{ED8F22A6-4F2D-4467-A3A9-A9BE31FC98DF}"/>
          </ac:cxnSpMkLst>
        </pc:cxnChg>
        <pc:cxnChg chg="mod replId">
          <ac:chgData name="Adea Celestino (2118944)" userId="S::2118944@student.uwtsd.ac.uk::adc4c64c-d35a-477e-926a-4992f2164a6b" providerId="AD" clId="Web-{8BEEB3B3-5F77-1DF7-7F42-2D39541D526F}" dt="2022-02-27T10:38:06.429" v="437"/>
          <ac:cxnSpMkLst>
            <pc:docMk/>
            <pc:sldMk cId="2466283371" sldId="269"/>
            <ac:cxnSpMk id="55" creationId="{758D5732-C263-4EED-85EF-7E7435EDEFC5}"/>
          </ac:cxnSpMkLst>
        </pc:cxnChg>
        <pc:cxnChg chg="add">
          <ac:chgData name="Adea Celestino (2118944)" userId="S::2118944@student.uwtsd.ac.uk::adc4c64c-d35a-477e-926a-4992f2164a6b" providerId="AD" clId="Web-{8BEEB3B3-5F77-1DF7-7F42-2D39541D526F}" dt="2022-02-27T10:38:24.179" v="440"/>
          <ac:cxnSpMkLst>
            <pc:docMk/>
            <pc:sldMk cId="2466283371" sldId="269"/>
            <ac:cxnSpMk id="58" creationId="{67182200-4859-4C8D-BCBB-55B245C28BA3}"/>
          </ac:cxnSpMkLst>
        </pc:cxnChg>
        <pc:cxnChg chg="add del">
          <ac:chgData name="Adea Celestino (2118944)" userId="S::2118944@student.uwtsd.ac.uk::adc4c64c-d35a-477e-926a-4992f2164a6b" providerId="AD" clId="Web-{8BEEB3B3-5F77-1DF7-7F42-2D39541D526F}" dt="2022-02-27T10:37:09.909" v="429"/>
          <ac:cxnSpMkLst>
            <pc:docMk/>
            <pc:sldMk cId="2466283371" sldId="269"/>
            <ac:cxnSpMk id="62" creationId="{67182200-4859-4C8D-BCBB-55B245C28BA3}"/>
          </ac:cxnSpMkLst>
        </pc:cxnChg>
      </pc:sldChg>
      <pc:sldChg chg="addSp delSp modSp mod setBg">
        <pc:chgData name="Adea Celestino (2118944)" userId="S::2118944@student.uwtsd.ac.uk::adc4c64c-d35a-477e-926a-4992f2164a6b" providerId="AD" clId="Web-{8BEEB3B3-5F77-1DF7-7F42-2D39541D526F}" dt="2022-02-27T12:32:32.321" v="1472" actId="1076"/>
        <pc:sldMkLst>
          <pc:docMk/>
          <pc:sldMk cId="358850939" sldId="270"/>
        </pc:sldMkLst>
        <pc:spChg chg="mod">
          <ac:chgData name="Adea Celestino (2118944)" userId="S::2118944@student.uwtsd.ac.uk::adc4c64c-d35a-477e-926a-4992f2164a6b" providerId="AD" clId="Web-{8BEEB3B3-5F77-1DF7-7F42-2D39541D526F}" dt="2022-02-27T10:30:45.995" v="345"/>
          <ac:spMkLst>
            <pc:docMk/>
            <pc:sldMk cId="358850939" sldId="270"/>
            <ac:spMk id="2" creationId="{498F319D-C181-464F-9D16-C9774B66A019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30:45.995" v="345"/>
          <ac:spMkLst>
            <pc:docMk/>
            <pc:sldMk cId="358850939" sldId="270"/>
            <ac:spMk id="3" creationId="{CEF76C65-57A7-4812-987F-C2B14CA7DD5F}"/>
          </ac:spMkLst>
        </pc:spChg>
        <pc:spChg chg="add">
          <ac:chgData name="Adea Celestino (2118944)" userId="S::2118944@student.uwtsd.ac.uk::adc4c64c-d35a-477e-926a-4992f2164a6b" providerId="AD" clId="Web-{8BEEB3B3-5F77-1DF7-7F42-2D39541D526F}" dt="2022-02-27T10:30:45.995" v="345"/>
          <ac:spMkLst>
            <pc:docMk/>
            <pc:sldMk cId="358850939" sldId="270"/>
            <ac:spMk id="9" creationId="{BACC6370-2D7E-4714-9D71-7542949D7D5D}"/>
          </ac:spMkLst>
        </pc:spChg>
        <pc:spChg chg="add">
          <ac:chgData name="Adea Celestino (2118944)" userId="S::2118944@student.uwtsd.ac.uk::adc4c64c-d35a-477e-926a-4992f2164a6b" providerId="AD" clId="Web-{8BEEB3B3-5F77-1DF7-7F42-2D39541D526F}" dt="2022-02-27T10:30:45.995" v="345"/>
          <ac:spMkLst>
            <pc:docMk/>
            <pc:sldMk cId="358850939" sldId="270"/>
            <ac:spMk id="11" creationId="{256B2C21-A230-48C0-8DF1-C46611373C44}"/>
          </ac:spMkLst>
        </pc:spChg>
        <pc:spChg chg="add">
          <ac:chgData name="Adea Celestino (2118944)" userId="S::2118944@student.uwtsd.ac.uk::adc4c64c-d35a-477e-926a-4992f2164a6b" providerId="AD" clId="Web-{8BEEB3B3-5F77-1DF7-7F42-2D39541D526F}" dt="2022-02-27T10:30:45.995" v="345"/>
          <ac:spMkLst>
            <pc:docMk/>
            <pc:sldMk cId="358850939" sldId="270"/>
            <ac:spMk id="13" creationId="{3847E18C-932D-4C95-AABA-FEC7C9499AD7}"/>
          </ac:spMkLst>
        </pc:spChg>
        <pc:spChg chg="add">
          <ac:chgData name="Adea Celestino (2118944)" userId="S::2118944@student.uwtsd.ac.uk::adc4c64c-d35a-477e-926a-4992f2164a6b" providerId="AD" clId="Web-{8BEEB3B3-5F77-1DF7-7F42-2D39541D526F}" dt="2022-02-27T10:30:45.995" v="345"/>
          <ac:spMkLst>
            <pc:docMk/>
            <pc:sldMk cId="358850939" sldId="270"/>
            <ac:spMk id="15" creationId="{3150CB11-0C61-439E-910F-5787759E72A0}"/>
          </ac:spMkLst>
        </pc:spChg>
        <pc:spChg chg="add">
          <ac:chgData name="Adea Celestino (2118944)" userId="S::2118944@student.uwtsd.ac.uk::adc4c64c-d35a-477e-926a-4992f2164a6b" providerId="AD" clId="Web-{8BEEB3B3-5F77-1DF7-7F42-2D39541D526F}" dt="2022-02-27T10:30:45.995" v="345"/>
          <ac:spMkLst>
            <pc:docMk/>
            <pc:sldMk cId="358850939" sldId="270"/>
            <ac:spMk id="17" creationId="{43F8A58B-5155-44CE-A5FF-7647B47D0A7A}"/>
          </ac:spMkLst>
        </pc:spChg>
        <pc:spChg chg="add">
          <ac:chgData name="Adea Celestino (2118944)" userId="S::2118944@student.uwtsd.ac.uk::adc4c64c-d35a-477e-926a-4992f2164a6b" providerId="AD" clId="Web-{8BEEB3B3-5F77-1DF7-7F42-2D39541D526F}" dt="2022-02-27T10:30:45.995" v="345"/>
          <ac:spMkLst>
            <pc:docMk/>
            <pc:sldMk cId="358850939" sldId="270"/>
            <ac:spMk id="19" creationId="{443F2ACA-E6D6-4028-82DD-F03C262D5DE6}"/>
          </ac:spMkLst>
        </pc:spChg>
        <pc:spChg chg="add mod">
          <ac:chgData name="Adea Celestino (2118944)" userId="S::2118944@student.uwtsd.ac.uk::adc4c64c-d35a-477e-926a-4992f2164a6b" providerId="AD" clId="Web-{8BEEB3B3-5F77-1DF7-7F42-2D39541D526F}" dt="2022-02-27T11:30:42.663" v="1009"/>
          <ac:spMkLst>
            <pc:docMk/>
            <pc:sldMk cId="358850939" sldId="270"/>
            <ac:spMk id="28" creationId="{BF998BFC-B1D1-4434-A226-B0857AE18F26}"/>
          </ac:spMkLst>
        </pc:spChg>
        <pc:spChg chg="add mod">
          <ac:chgData name="Adea Celestino (2118944)" userId="S::2118944@student.uwtsd.ac.uk::adc4c64c-d35a-477e-926a-4992f2164a6b" providerId="AD" clId="Web-{8BEEB3B3-5F77-1DF7-7F42-2D39541D526F}" dt="2022-02-27T12:32:32.321" v="1472" actId="1076"/>
          <ac:spMkLst>
            <pc:docMk/>
            <pc:sldMk cId="358850939" sldId="270"/>
            <ac:spMk id="45" creationId="{92BDBB6C-D91D-4594-9290-6E9F30395D5B}"/>
          </ac:spMkLst>
        </pc:spChg>
        <pc:graphicFrameChg chg="add del">
          <ac:chgData name="Adea Celestino (2118944)" userId="S::2118944@student.uwtsd.ac.uk::adc4c64c-d35a-477e-926a-4992f2164a6b" providerId="AD" clId="Web-{8BEEB3B3-5F77-1DF7-7F42-2D39541D526F}" dt="2022-02-27T10:30:40.448" v="344"/>
          <ac:graphicFrameMkLst>
            <pc:docMk/>
            <pc:sldMk cId="358850939" sldId="270"/>
            <ac:graphicFrameMk id="7" creationId="{D4B4D362-3FD4-4C60-A4EF-855A51467CE0}"/>
          </ac:graphicFrameMkLst>
        </pc:graphicFrameChg>
        <pc:graphicFrameChg chg="add">
          <ac:chgData name="Adea Celestino (2118944)" userId="S::2118944@student.uwtsd.ac.uk::adc4c64c-d35a-477e-926a-4992f2164a6b" providerId="AD" clId="Web-{8BEEB3B3-5F77-1DF7-7F42-2D39541D526F}" dt="2022-02-27T10:30:45.995" v="345"/>
          <ac:graphicFrameMkLst>
            <pc:docMk/>
            <pc:sldMk cId="358850939" sldId="270"/>
            <ac:graphicFrameMk id="8" creationId="{8DAC8B20-1F03-4FEC-AD32-864BAD55819F}"/>
          </ac:graphicFrameMkLst>
        </pc:graphicFrameChg>
      </pc:sldChg>
      <pc:sldChg chg="addSp delSp modSp mod setBg setClrOvrMap">
        <pc:chgData name="Adea Celestino (2118944)" userId="S::2118944@student.uwtsd.ac.uk::adc4c64c-d35a-477e-926a-4992f2164a6b" providerId="AD" clId="Web-{8BEEB3B3-5F77-1DF7-7F42-2D39541D526F}" dt="2022-02-27T12:33:15.885" v="1488" actId="20577"/>
        <pc:sldMkLst>
          <pc:docMk/>
          <pc:sldMk cId="2728596065" sldId="271"/>
        </pc:sldMkLst>
        <pc:spChg chg="mod">
          <ac:chgData name="Adea Celestino (2118944)" userId="S::2118944@student.uwtsd.ac.uk::adc4c64c-d35a-477e-926a-4992f2164a6b" providerId="AD" clId="Web-{8BEEB3B3-5F77-1DF7-7F42-2D39541D526F}" dt="2022-02-27T10:31:01.370" v="346"/>
          <ac:spMkLst>
            <pc:docMk/>
            <pc:sldMk cId="2728596065" sldId="271"/>
            <ac:spMk id="2" creationId="{458EBE22-ECC1-4036-A6B3-D9FC28F87EF0}"/>
          </ac:spMkLst>
        </pc:spChg>
        <pc:spChg chg="del">
          <ac:chgData name="Adea Celestino (2118944)" userId="S::2118944@student.uwtsd.ac.uk::adc4c64c-d35a-477e-926a-4992f2164a6b" providerId="AD" clId="Web-{8BEEB3B3-5F77-1DF7-7F42-2D39541D526F}" dt="2022-02-27T10:30:01.947" v="342"/>
          <ac:spMkLst>
            <pc:docMk/>
            <pc:sldMk cId="2728596065" sldId="271"/>
            <ac:spMk id="3" creationId="{52982743-63B4-4E79-BD72-3127C261653A}"/>
          </ac:spMkLst>
        </pc:spChg>
        <pc:spChg chg="add">
          <ac:chgData name="Adea Celestino (2118944)" userId="S::2118944@student.uwtsd.ac.uk::adc4c64c-d35a-477e-926a-4992f2164a6b" providerId="AD" clId="Web-{8BEEB3B3-5F77-1DF7-7F42-2D39541D526F}" dt="2022-02-27T10:31:01.370" v="346"/>
          <ac:spMkLst>
            <pc:docMk/>
            <pc:sldMk cId="2728596065" sldId="271"/>
            <ac:spMk id="10" creationId="{A3EFF7B1-6CB7-47D1-AD37-B870CA2B2151}"/>
          </ac:spMkLst>
        </pc:spChg>
        <pc:spChg chg="add">
          <ac:chgData name="Adea Celestino (2118944)" userId="S::2118944@student.uwtsd.ac.uk::adc4c64c-d35a-477e-926a-4992f2164a6b" providerId="AD" clId="Web-{8BEEB3B3-5F77-1DF7-7F42-2D39541D526F}" dt="2022-02-27T10:31:01.370" v="346"/>
          <ac:spMkLst>
            <pc:docMk/>
            <pc:sldMk cId="2728596065" sldId="271"/>
            <ac:spMk id="12" creationId="{7FA2962B-21B6-4689-A95D-A8FF6ADE47F1}"/>
          </ac:spMkLst>
        </pc:spChg>
        <pc:spChg chg="add">
          <ac:chgData name="Adea Celestino (2118944)" userId="S::2118944@student.uwtsd.ac.uk::adc4c64c-d35a-477e-926a-4992f2164a6b" providerId="AD" clId="Web-{8BEEB3B3-5F77-1DF7-7F42-2D39541D526F}" dt="2022-02-27T10:31:01.370" v="346"/>
          <ac:spMkLst>
            <pc:docMk/>
            <pc:sldMk cId="2728596065" sldId="271"/>
            <ac:spMk id="28" creationId="{A00D2CE1-35C1-46E6-BD59-CEE668BD90F4}"/>
          </ac:spMkLst>
        </pc:spChg>
        <pc:spChg chg="add">
          <ac:chgData name="Adea Celestino (2118944)" userId="S::2118944@student.uwtsd.ac.uk::adc4c64c-d35a-477e-926a-4992f2164a6b" providerId="AD" clId="Web-{8BEEB3B3-5F77-1DF7-7F42-2D39541D526F}" dt="2022-02-27T10:31:01.370" v="346"/>
          <ac:spMkLst>
            <pc:docMk/>
            <pc:sldMk cId="2728596065" sldId="271"/>
            <ac:spMk id="36" creationId="{E18403B7-F2C7-4C07-8522-21C31910902C}"/>
          </ac:spMkLst>
        </pc:spChg>
        <pc:spChg chg="add mod">
          <ac:chgData name="Adea Celestino (2118944)" userId="S::2118944@student.uwtsd.ac.uk::adc4c64c-d35a-477e-926a-4992f2164a6b" providerId="AD" clId="Web-{8BEEB3B3-5F77-1DF7-7F42-2D39541D526F}" dt="2022-02-27T11:28:19.469" v="982"/>
          <ac:spMkLst>
            <pc:docMk/>
            <pc:sldMk cId="2728596065" sldId="271"/>
            <ac:spMk id="43" creationId="{36E013B1-14E9-457D-949A-815CC22396AC}"/>
          </ac:spMkLst>
        </pc:spChg>
        <pc:spChg chg="add mod">
          <ac:chgData name="Adea Celestino (2118944)" userId="S::2118944@student.uwtsd.ac.uk::adc4c64c-d35a-477e-926a-4992f2164a6b" providerId="AD" clId="Web-{8BEEB3B3-5F77-1DF7-7F42-2D39541D526F}" dt="2022-02-27T12:33:15.885" v="1488" actId="20577"/>
          <ac:spMkLst>
            <pc:docMk/>
            <pc:sldMk cId="2728596065" sldId="271"/>
            <ac:spMk id="54" creationId="{28A8D1A5-617B-474B-921E-43FA3319BDE5}"/>
          </ac:spMkLst>
        </pc:spChg>
        <pc:grpChg chg="add">
          <ac:chgData name="Adea Celestino (2118944)" userId="S::2118944@student.uwtsd.ac.uk::adc4c64c-d35a-477e-926a-4992f2164a6b" providerId="AD" clId="Web-{8BEEB3B3-5F77-1DF7-7F42-2D39541D526F}" dt="2022-02-27T10:31:01.370" v="346"/>
          <ac:grpSpMkLst>
            <pc:docMk/>
            <pc:sldMk cId="2728596065" sldId="271"/>
            <ac:grpSpMk id="14" creationId="{A745280D-ED36-41FE-8EB1-CE597C99CFE8}"/>
          </ac:grpSpMkLst>
        </pc:grpChg>
        <pc:grpChg chg="add">
          <ac:chgData name="Adea Celestino (2118944)" userId="S::2118944@student.uwtsd.ac.uk::adc4c64c-d35a-477e-926a-4992f2164a6b" providerId="AD" clId="Web-{8BEEB3B3-5F77-1DF7-7F42-2D39541D526F}" dt="2022-02-27T10:31:01.370" v="346"/>
          <ac:grpSpMkLst>
            <pc:docMk/>
            <pc:sldMk cId="2728596065" sldId="271"/>
            <ac:grpSpMk id="20" creationId="{80E95A5C-1E97-41C3-9DEC-245FF6DEBF1F}"/>
          </ac:grpSpMkLst>
        </pc:grpChg>
        <pc:grpChg chg="add">
          <ac:chgData name="Adea Celestino (2118944)" userId="S::2118944@student.uwtsd.ac.uk::adc4c64c-d35a-477e-926a-4992f2164a6b" providerId="AD" clId="Web-{8BEEB3B3-5F77-1DF7-7F42-2D39541D526F}" dt="2022-02-27T10:31:01.370" v="346"/>
          <ac:grpSpMkLst>
            <pc:docMk/>
            <pc:sldMk cId="2728596065" sldId="271"/>
            <ac:grpSpMk id="30" creationId="{A58DCE86-9AE1-46D1-96D6-04B8B3EDF6FA}"/>
          </ac:grpSpMkLst>
        </pc:grpChg>
        <pc:grpChg chg="add">
          <ac:chgData name="Adea Celestino (2118944)" userId="S::2118944@student.uwtsd.ac.uk::adc4c64c-d35a-477e-926a-4992f2164a6b" providerId="AD" clId="Web-{8BEEB3B3-5F77-1DF7-7F42-2D39541D526F}" dt="2022-02-27T10:31:01.370" v="346"/>
          <ac:grpSpMkLst>
            <pc:docMk/>
            <pc:sldMk cId="2728596065" sldId="271"/>
            <ac:grpSpMk id="38" creationId="{23B58CC6-A99E-43AF-A467-256F19287FB8}"/>
          </ac:grpSpMkLst>
        </pc:grpChg>
        <pc:graphicFrameChg chg="add mod modGraphic">
          <ac:chgData name="Adea Celestino (2118944)" userId="S::2118944@student.uwtsd.ac.uk::adc4c64c-d35a-477e-926a-4992f2164a6b" providerId="AD" clId="Web-{8BEEB3B3-5F77-1DF7-7F42-2D39541D526F}" dt="2022-02-27T10:31:01.370" v="346"/>
          <ac:graphicFrameMkLst>
            <pc:docMk/>
            <pc:sldMk cId="2728596065" sldId="271"/>
            <ac:graphicFrameMk id="5" creationId="{9367C86B-DBDD-4C60-8134-FB8E600E161E}"/>
          </ac:graphicFrameMkLst>
        </pc:graphicFrameChg>
      </pc:sldChg>
      <pc:sldChg chg="addSp modSp">
        <pc:chgData name="Adea Celestino (2118944)" userId="S::2118944@student.uwtsd.ac.uk::adc4c64c-d35a-477e-926a-4992f2164a6b" providerId="AD" clId="Web-{8BEEB3B3-5F77-1DF7-7F42-2D39541D526F}" dt="2022-02-27T11:30:51.835" v="1010"/>
        <pc:sldMkLst>
          <pc:docMk/>
          <pc:sldMk cId="2933055203" sldId="272"/>
        </pc:sldMkLst>
        <pc:spChg chg="mod">
          <ac:chgData name="Adea Celestino (2118944)" userId="S::2118944@student.uwtsd.ac.uk::adc4c64c-d35a-477e-926a-4992f2164a6b" providerId="AD" clId="Web-{8BEEB3B3-5F77-1DF7-7F42-2D39541D526F}" dt="2022-02-27T11:27:12.327" v="981" actId="1076"/>
          <ac:spMkLst>
            <pc:docMk/>
            <pc:sldMk cId="2933055203" sldId="272"/>
            <ac:spMk id="4" creationId="{D8A783EF-0E1F-4CEA-B50A-A3D60098026A}"/>
          </ac:spMkLst>
        </pc:spChg>
        <pc:spChg chg="add mod">
          <ac:chgData name="Adea Celestino (2118944)" userId="S::2118944@student.uwtsd.ac.uk::adc4c64c-d35a-477e-926a-4992f2164a6b" providerId="AD" clId="Web-{8BEEB3B3-5F77-1DF7-7F42-2D39541D526F}" dt="2022-02-27T11:30:51.835" v="1010"/>
          <ac:spMkLst>
            <pc:docMk/>
            <pc:sldMk cId="2933055203" sldId="272"/>
            <ac:spMk id="5" creationId="{D682DBD4-66BB-465F-95D1-76DB36F8EC39}"/>
          </ac:spMkLst>
        </pc:spChg>
      </pc:sldChg>
      <pc:sldChg chg="addSp delSp modSp mod setBg">
        <pc:chgData name="Adea Celestino (2118944)" userId="S::2118944@student.uwtsd.ac.uk::adc4c64c-d35a-477e-926a-4992f2164a6b" providerId="AD" clId="Web-{8BEEB3B3-5F77-1DF7-7F42-2D39541D526F}" dt="2022-02-27T12:33:33.322" v="1491" actId="1076"/>
        <pc:sldMkLst>
          <pc:docMk/>
          <pc:sldMk cId="425506069" sldId="273"/>
        </pc:sldMkLst>
        <pc:spChg chg="mod">
          <ac:chgData name="Adea Celestino (2118944)" userId="S::2118944@student.uwtsd.ac.uk::adc4c64c-d35a-477e-926a-4992f2164a6b" providerId="AD" clId="Web-{8BEEB3B3-5F77-1DF7-7F42-2D39541D526F}" dt="2022-02-27T10:50:21.200" v="525"/>
          <ac:spMkLst>
            <pc:docMk/>
            <pc:sldMk cId="425506069" sldId="273"/>
            <ac:spMk id="2" creationId="{C0898043-996A-4CB5-A99E-07F934D03784}"/>
          </ac:spMkLst>
        </pc:spChg>
        <pc:spChg chg="add mod">
          <ac:chgData name="Adea Celestino (2118944)" userId="S::2118944@student.uwtsd.ac.uk::adc4c64c-d35a-477e-926a-4992f2164a6b" providerId="AD" clId="Web-{8BEEB3B3-5F77-1DF7-7F42-2D39541D526F}" dt="2022-02-27T11:31:06.914" v="1011"/>
          <ac:spMkLst>
            <pc:docMk/>
            <pc:sldMk cId="425506069" sldId="273"/>
            <ac:spMk id="3" creationId="{4EFD6447-B425-4684-99DB-4844C195606B}"/>
          </ac:spMkLst>
        </pc:spChg>
        <pc:spChg chg="add mod">
          <ac:chgData name="Adea Celestino (2118944)" userId="S::2118944@student.uwtsd.ac.uk::adc4c64c-d35a-477e-926a-4992f2164a6b" providerId="AD" clId="Web-{8BEEB3B3-5F77-1DF7-7F42-2D39541D526F}" dt="2022-02-27T12:33:33.322" v="1491" actId="1076"/>
          <ac:spMkLst>
            <pc:docMk/>
            <pc:sldMk cId="425506069" sldId="273"/>
            <ac:spMk id="5" creationId="{B7ABE50C-D6FA-431F-A672-62A4971B7F4C}"/>
          </ac:spMkLst>
        </pc:spChg>
        <pc:spChg chg="add del">
          <ac:chgData name="Adea Celestino (2118944)" userId="S::2118944@student.uwtsd.ac.uk::adc4c64c-d35a-477e-926a-4992f2164a6b" providerId="AD" clId="Web-{8BEEB3B3-5F77-1DF7-7F42-2D39541D526F}" dt="2022-02-27T10:50:21.200" v="525"/>
          <ac:spMkLst>
            <pc:docMk/>
            <pc:sldMk cId="425506069" sldId="273"/>
            <ac:spMk id="9" creationId="{A4AC5506-6312-4701-8D3C-40187889A947}"/>
          </ac:spMkLst>
        </pc:spChg>
        <pc:spChg chg="add">
          <ac:chgData name="Adea Celestino (2118944)" userId="S::2118944@student.uwtsd.ac.uk::adc4c64c-d35a-477e-926a-4992f2164a6b" providerId="AD" clId="Web-{8BEEB3B3-5F77-1DF7-7F42-2D39541D526F}" dt="2022-02-27T10:50:21.200" v="525"/>
          <ac:spMkLst>
            <pc:docMk/>
            <pc:sldMk cId="425506069" sldId="273"/>
            <ac:spMk id="14" creationId="{37E32B78-23DD-4E77-8B9C-7779E3BF20C2}"/>
          </ac:spMkLst>
        </pc:spChg>
        <pc:graphicFrameChg chg="mod modGraphic">
          <ac:chgData name="Adea Celestino (2118944)" userId="S::2118944@student.uwtsd.ac.uk::adc4c64c-d35a-477e-926a-4992f2164a6b" providerId="AD" clId="Web-{8BEEB3B3-5F77-1DF7-7F42-2D39541D526F}" dt="2022-02-27T10:50:21.200" v="525"/>
          <ac:graphicFrameMkLst>
            <pc:docMk/>
            <pc:sldMk cId="425506069" sldId="273"/>
            <ac:graphicFrameMk id="4" creationId="{C14A6FD6-57DB-4CB1-81DC-83438C3BDBA8}"/>
          </ac:graphicFrameMkLst>
        </pc:graphicFrameChg>
      </pc:sldChg>
      <pc:sldChg chg="addSp modSp mod ord setBg">
        <pc:chgData name="Adea Celestino (2118944)" userId="S::2118944@student.uwtsd.ac.uk::adc4c64c-d35a-477e-926a-4992f2164a6b" providerId="AD" clId="Web-{8BEEB3B3-5F77-1DF7-7F42-2D39541D526F}" dt="2022-02-27T12:27:38.905" v="1347" actId="1076"/>
        <pc:sldMkLst>
          <pc:docMk/>
          <pc:sldMk cId="3262853721" sldId="274"/>
        </pc:sldMkLst>
        <pc:spChg chg="mod">
          <ac:chgData name="Adea Celestino (2118944)" userId="S::2118944@student.uwtsd.ac.uk::adc4c64c-d35a-477e-926a-4992f2164a6b" providerId="AD" clId="Web-{8BEEB3B3-5F77-1DF7-7F42-2D39541D526F}" dt="2022-02-27T10:28:02.755" v="323"/>
          <ac:spMkLst>
            <pc:docMk/>
            <pc:sldMk cId="3262853721" sldId="274"/>
            <ac:spMk id="2" creationId="{29737DF0-8B71-4B91-A48A-A85FAE9EFB0A}"/>
          </ac:spMkLst>
        </pc:spChg>
        <pc:spChg chg="mod">
          <ac:chgData name="Adea Celestino (2118944)" userId="S::2118944@student.uwtsd.ac.uk::adc4c64c-d35a-477e-926a-4992f2164a6b" providerId="AD" clId="Web-{8BEEB3B3-5F77-1DF7-7F42-2D39541D526F}" dt="2022-02-27T12:27:38.905" v="1347" actId="1076"/>
          <ac:spMkLst>
            <pc:docMk/>
            <pc:sldMk cId="3262853721" sldId="274"/>
            <ac:spMk id="3" creationId="{55B9718F-1F0E-4A2B-BE34-C7D97F0C419F}"/>
          </ac:spMkLst>
        </pc:spChg>
        <pc:spChg chg="add">
          <ac:chgData name="Adea Celestino (2118944)" userId="S::2118944@student.uwtsd.ac.uk::adc4c64c-d35a-477e-926a-4992f2164a6b" providerId="AD" clId="Web-{8BEEB3B3-5F77-1DF7-7F42-2D39541D526F}" dt="2022-02-27T10:28:02.755" v="323"/>
          <ac:spMkLst>
            <pc:docMk/>
            <pc:sldMk cId="3262853721" sldId="274"/>
            <ac:spMk id="8" creationId="{7CB4857B-ED7C-444D-9F04-2F885114A1C2}"/>
          </ac:spMkLst>
        </pc:spChg>
        <pc:spChg chg="add">
          <ac:chgData name="Adea Celestino (2118944)" userId="S::2118944@student.uwtsd.ac.uk::adc4c64c-d35a-477e-926a-4992f2164a6b" providerId="AD" clId="Web-{8BEEB3B3-5F77-1DF7-7F42-2D39541D526F}" dt="2022-02-27T10:28:02.755" v="323"/>
          <ac:spMkLst>
            <pc:docMk/>
            <pc:sldMk cId="3262853721" sldId="274"/>
            <ac:spMk id="10" creationId="{D18046FB-44EA-4FD8-A585-EA09A319B2D0}"/>
          </ac:spMkLst>
        </pc:spChg>
        <pc:spChg chg="add">
          <ac:chgData name="Adea Celestino (2118944)" userId="S::2118944@student.uwtsd.ac.uk::adc4c64c-d35a-477e-926a-4992f2164a6b" providerId="AD" clId="Web-{8BEEB3B3-5F77-1DF7-7F42-2D39541D526F}" dt="2022-02-27T10:28:02.755" v="323"/>
          <ac:spMkLst>
            <pc:docMk/>
            <pc:sldMk cId="3262853721" sldId="274"/>
            <ac:spMk id="12" creationId="{479F5F2B-8B58-4140-AE6A-51F6C67B18D9}"/>
          </ac:spMkLst>
        </pc:spChg>
      </pc:sldChg>
    </pc:docChg>
  </pc:docChgLst>
  <pc:docChgLst>
    <pc:chgData name="Adea Celestino (2118944)" userId="S::2118944@student.uwtsd.ac.uk::adc4c64c-d35a-477e-926a-4992f2164a6b" providerId="AD" clId="Web-{B26E9725-2961-3073-3471-0D61BCA08105}"/>
    <pc:docChg chg="addSld delSld modSld sldOrd addMainMaster delMainMaster">
      <pc:chgData name="Adea Celestino (2118944)" userId="S::2118944@student.uwtsd.ac.uk::adc4c64c-d35a-477e-926a-4992f2164a6b" providerId="AD" clId="Web-{B26E9725-2961-3073-3471-0D61BCA08105}" dt="2022-02-24T20:50:48.170" v="744" actId="20577"/>
      <pc:docMkLst>
        <pc:docMk/>
      </pc:docMkLst>
      <pc:sldChg chg="delSp modSp mod modClrScheme delDesignElem chgLayout">
        <pc:chgData name="Adea Celestino (2118944)" userId="S::2118944@student.uwtsd.ac.uk::adc4c64c-d35a-477e-926a-4992f2164a6b" providerId="AD" clId="Web-{B26E9725-2961-3073-3471-0D61BCA08105}" dt="2022-02-24T20:47:41.463" v="734"/>
        <pc:sldMkLst>
          <pc:docMk/>
          <pc:sldMk cId="109857222" sldId="256"/>
        </pc:sldMkLst>
        <pc:spChg chg="mod ord">
          <ac:chgData name="Adea Celestino (2118944)" userId="S::2118944@student.uwtsd.ac.uk::adc4c64c-d35a-477e-926a-4992f2164a6b" providerId="AD" clId="Web-{B26E9725-2961-3073-3471-0D61BCA08105}" dt="2022-02-24T20:47:41.463" v="734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Adea Celestino (2118944)" userId="S::2118944@student.uwtsd.ac.uk::adc4c64c-d35a-477e-926a-4992f2164a6b" providerId="AD" clId="Web-{B26E9725-2961-3073-3471-0D61BCA08105}" dt="2022-02-24T20:47:41.463" v="734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Adea Celestino (2118944)" userId="S::2118944@student.uwtsd.ac.uk::adc4c64c-d35a-477e-926a-4992f2164a6b" providerId="AD" clId="Web-{B26E9725-2961-3073-3471-0D61BCA08105}" dt="2022-02-19T13:50:41.767" v="487"/>
          <ac:spMkLst>
            <pc:docMk/>
            <pc:sldMk cId="109857222" sldId="256"/>
            <ac:spMk id="9" creationId="{C05CBC3C-2E5A-4839-8B9B-2E5A6ADF0F58}"/>
          </ac:spMkLst>
        </pc:spChg>
        <pc:spChg chg="del">
          <ac:chgData name="Adea Celestino (2118944)" userId="S::2118944@student.uwtsd.ac.uk::adc4c64c-d35a-477e-926a-4992f2164a6b" providerId="AD" clId="Web-{B26E9725-2961-3073-3471-0D61BCA08105}" dt="2022-02-19T13:50:41.767" v="487"/>
          <ac:spMkLst>
            <pc:docMk/>
            <pc:sldMk cId="109857222" sldId="256"/>
            <ac:spMk id="11" creationId="{DB5B423A-57CC-4C58-AA26-8E2E862B03A0}"/>
          </ac:spMkLst>
        </pc:spChg>
        <pc:graphicFrameChg chg="mod modGraphic">
          <ac:chgData name="Adea Celestino (2118944)" userId="S::2118944@student.uwtsd.ac.uk::adc4c64c-d35a-477e-926a-4992f2164a6b" providerId="AD" clId="Web-{B26E9725-2961-3073-3471-0D61BCA08105}" dt="2022-02-24T20:24:44.646" v="712"/>
          <ac:graphicFrameMkLst>
            <pc:docMk/>
            <pc:sldMk cId="109857222" sldId="256"/>
            <ac:graphicFrameMk id="4" creationId="{DD5DABA0-533E-414D-B01E-ACE5A49F8F0F}"/>
          </ac:graphicFrameMkLst>
        </pc:graphicFrameChg>
      </pc:sldChg>
      <pc:sldChg chg="addSp delSp modSp mod modTransition setBg modClrScheme addAnim modAnim setClrOvrMap delDesignElem chgLayout">
        <pc:chgData name="Adea Celestino (2118944)" userId="S::2118944@student.uwtsd.ac.uk::adc4c64c-d35a-477e-926a-4992f2164a6b" providerId="AD" clId="Web-{B26E9725-2961-3073-3471-0D61BCA08105}" dt="2022-02-24T20:50:48.170" v="744" actId="20577"/>
        <pc:sldMkLst>
          <pc:docMk/>
          <pc:sldMk cId="685836844" sldId="257"/>
        </pc:sldMkLst>
        <pc:spChg chg="mod ord">
          <ac:chgData name="Adea Celestino (2118944)" userId="S::2118944@student.uwtsd.ac.uk::adc4c64c-d35a-477e-926a-4992f2164a6b" providerId="AD" clId="Web-{B26E9725-2961-3073-3471-0D61BCA08105}" dt="2022-02-24T20:47:41.463" v="734"/>
          <ac:spMkLst>
            <pc:docMk/>
            <pc:sldMk cId="685836844" sldId="257"/>
            <ac:spMk id="2" creationId="{698FA499-0700-4054-BCA2-4F06BB4C1F5D}"/>
          </ac:spMkLst>
        </pc:spChg>
        <pc:spChg chg="add del mod ord">
          <ac:chgData name="Adea Celestino (2118944)" userId="S::2118944@student.uwtsd.ac.uk::adc4c64c-d35a-477e-926a-4992f2164a6b" providerId="AD" clId="Web-{B26E9725-2961-3073-3471-0D61BCA08105}" dt="2022-02-24T20:47:41.463" v="734"/>
          <ac:spMkLst>
            <pc:docMk/>
            <pc:sldMk cId="685836844" sldId="257"/>
            <ac:spMk id="3" creationId="{BFBEAF4A-584A-43FC-A3D3-C9B7E34DCAC6}"/>
          </ac:spMkLst>
        </pc:spChg>
        <pc:spChg chg="add mod">
          <ac:chgData name="Adea Celestino (2118944)" userId="S::2118944@student.uwtsd.ac.uk::adc4c64c-d35a-477e-926a-4992f2164a6b" providerId="AD" clId="Web-{B26E9725-2961-3073-3471-0D61BCA08105}" dt="2022-02-24T20:42:19.517" v="726" actId="1076"/>
          <ac:spMkLst>
            <pc:docMk/>
            <pc:sldMk cId="685836844" sldId="257"/>
            <ac:spMk id="4" creationId="{1813B73F-64BB-4CE5-AC73-A59BC9CCE24C}"/>
          </ac:spMkLst>
        </pc:spChg>
        <pc:spChg chg="add del">
          <ac:chgData name="Adea Celestino (2118944)" userId="S::2118944@student.uwtsd.ac.uk::adc4c64c-d35a-477e-926a-4992f2164a6b" providerId="AD" clId="Web-{B26E9725-2961-3073-3471-0D61BCA08105}" dt="2022-02-17T23:47:53.763" v="60"/>
          <ac:spMkLst>
            <pc:docMk/>
            <pc:sldMk cId="685836844" sldId="257"/>
            <ac:spMk id="9" creationId="{2B566528-1B12-4246-9431-5C2D7D081168}"/>
          </ac:spMkLst>
        </pc:spChg>
        <pc:spChg chg="add del">
          <ac:chgData name="Adea Celestino (2118944)" userId="S::2118944@student.uwtsd.ac.uk::adc4c64c-d35a-477e-926a-4992f2164a6b" providerId="AD" clId="Web-{B26E9725-2961-3073-3471-0D61BCA08105}" dt="2022-02-17T23:47:42.153" v="58"/>
          <ac:spMkLst>
            <pc:docMk/>
            <pc:sldMk cId="685836844" sldId="257"/>
            <ac:spMk id="10" creationId="{9228552E-C8B1-4A80-8448-0787CE0FC704}"/>
          </ac:spMkLst>
        </pc:spChg>
        <pc:spChg chg="add del">
          <ac:chgData name="Adea Celestino (2118944)" userId="S::2118944@student.uwtsd.ac.uk::adc4c64c-d35a-477e-926a-4992f2164a6b" providerId="AD" clId="Web-{B26E9725-2961-3073-3471-0D61BCA08105}" dt="2022-02-17T23:47:53.763" v="60"/>
          <ac:spMkLst>
            <pc:docMk/>
            <pc:sldMk cId="685836844" sldId="257"/>
            <ac:spMk id="11" creationId="{2E80C965-DB6D-4F81-9E9E-B027384D0BD6}"/>
          </ac:spMkLst>
        </pc:spChg>
        <pc:spChg chg="add del">
          <ac:chgData name="Adea Celestino (2118944)" userId="S::2118944@student.uwtsd.ac.uk::adc4c64c-d35a-477e-926a-4992f2164a6b" providerId="AD" clId="Web-{B26E9725-2961-3073-3471-0D61BCA08105}" dt="2022-02-17T23:47:53.763" v="60"/>
          <ac:spMkLst>
            <pc:docMk/>
            <pc:sldMk cId="685836844" sldId="257"/>
            <ac:spMk id="13" creationId="{A580F890-B085-4E95-96AA-55AEBEC5CE6E}"/>
          </ac:spMkLst>
        </pc:spChg>
        <pc:spChg chg="add del">
          <ac:chgData name="Adea Celestino (2118944)" userId="S::2118944@student.uwtsd.ac.uk::adc4c64c-d35a-477e-926a-4992f2164a6b" providerId="AD" clId="Web-{B26E9725-2961-3073-3471-0D61BCA08105}" dt="2022-02-17T23:47:53.763" v="60"/>
          <ac:spMkLst>
            <pc:docMk/>
            <pc:sldMk cId="685836844" sldId="257"/>
            <ac:spMk id="15" creationId="{D3F51FEB-38FB-4F6C-9F7B-2F2AFAB65463}"/>
          </ac:spMkLst>
        </pc:spChg>
        <pc:spChg chg="add del">
          <ac:chgData name="Adea Celestino (2118944)" userId="S::2118944@student.uwtsd.ac.uk::adc4c64c-d35a-477e-926a-4992f2164a6b" providerId="AD" clId="Web-{B26E9725-2961-3073-3471-0D61BCA08105}" dt="2022-02-17T23:47:53.763" v="60"/>
          <ac:spMkLst>
            <pc:docMk/>
            <pc:sldMk cId="685836844" sldId="257"/>
            <ac:spMk id="17" creationId="{1E547BA6-BAE0-43BB-A7CA-60F69CE252F0}"/>
          </ac:spMkLst>
        </pc:spChg>
        <pc:spChg chg="add mod">
          <ac:chgData name="Adea Celestino (2118944)" userId="S::2118944@student.uwtsd.ac.uk::adc4c64c-d35a-477e-926a-4992f2164a6b" providerId="AD" clId="Web-{B26E9725-2961-3073-3471-0D61BCA08105}" dt="2022-02-24T20:50:48.170" v="744" actId="20577"/>
          <ac:spMkLst>
            <pc:docMk/>
            <pc:sldMk cId="685836844" sldId="257"/>
            <ac:spMk id="51" creationId="{69354906-3987-4270-B1F9-0E074F2BDD01}"/>
          </ac:spMkLst>
        </pc:spChg>
        <pc:spChg chg="add del">
          <ac:chgData name="Adea Celestino (2118944)" userId="S::2118944@student.uwtsd.ac.uk::adc4c64c-d35a-477e-926a-4992f2164a6b" providerId="AD" clId="Web-{B26E9725-2961-3073-3471-0D61BCA08105}" dt="2022-02-19T13:51:02.783" v="489"/>
          <ac:spMkLst>
            <pc:docMk/>
            <pc:sldMk cId="685836844" sldId="257"/>
            <ac:spMk id="56" creationId="{D8515DC8-3701-44EB-999C-D5402B90C956}"/>
          </ac:spMkLst>
        </pc:spChg>
        <pc:spChg chg="add del">
          <ac:chgData name="Adea Celestino (2118944)" userId="S::2118944@student.uwtsd.ac.uk::adc4c64c-d35a-477e-926a-4992f2164a6b" providerId="AD" clId="Web-{B26E9725-2961-3073-3471-0D61BCA08105}" dt="2022-02-24T20:47:41.463" v="734"/>
          <ac:spMkLst>
            <pc:docMk/>
            <pc:sldMk cId="685836844" sldId="257"/>
            <ac:spMk id="58" creationId="{4FFBEE45-F140-49D5-85EA-C78C24340B23}"/>
          </ac:spMkLst>
        </pc:spChg>
        <pc:spChg chg="add mod">
          <ac:chgData name="Adea Celestino (2118944)" userId="S::2118944@student.uwtsd.ac.uk::adc4c64c-d35a-477e-926a-4992f2164a6b" providerId="AD" clId="Web-{B26E9725-2961-3073-3471-0D61BCA08105}" dt="2022-02-19T14:12:20.938" v="624" actId="1076"/>
          <ac:spMkLst>
            <pc:docMk/>
            <pc:sldMk cId="685836844" sldId="257"/>
            <ac:spMk id="68" creationId="{29F7991A-48DC-46D5-B215-991D1C345B51}"/>
          </ac:spMkLst>
        </pc:spChg>
        <pc:spChg chg="add del mod">
          <ac:chgData name="Adea Celestino (2118944)" userId="S::2118944@student.uwtsd.ac.uk::adc4c64c-d35a-477e-926a-4992f2164a6b" providerId="AD" clId="Web-{B26E9725-2961-3073-3471-0D61BCA08105}" dt="2022-02-21T18:00:53.513" v="631"/>
          <ac:spMkLst>
            <pc:docMk/>
            <pc:sldMk cId="685836844" sldId="257"/>
            <ac:spMk id="71" creationId="{15E5DE98-096F-4247-9ACA-3DCE065217B4}"/>
          </ac:spMkLst>
        </pc:spChg>
        <pc:graphicFrameChg chg="add del">
          <ac:chgData name="Adea Celestino (2118944)" userId="S::2118944@student.uwtsd.ac.uk::adc4c64c-d35a-477e-926a-4992f2164a6b" providerId="AD" clId="Web-{B26E9725-2961-3073-3471-0D61BCA08105}" dt="2022-02-17T23:47:42.153" v="58"/>
          <ac:graphicFrameMkLst>
            <pc:docMk/>
            <pc:sldMk cId="685836844" sldId="257"/>
            <ac:graphicFrameMk id="5" creationId="{897C1949-4F32-4305-8B0D-0B4D6F149B9C}"/>
          </ac:graphicFrameMkLst>
        </pc:graphicFrameChg>
        <pc:graphicFrameChg chg="add del mod">
          <ac:chgData name="Adea Celestino (2118944)" userId="S::2118944@student.uwtsd.ac.uk::adc4c64c-d35a-477e-926a-4992f2164a6b" providerId="AD" clId="Web-{B26E9725-2961-3073-3471-0D61BCA08105}" dt="2022-02-19T14:04:01.270" v="563"/>
          <ac:graphicFrameMkLst>
            <pc:docMk/>
            <pc:sldMk cId="685836844" sldId="257"/>
            <ac:graphicFrameMk id="5" creationId="{EC9911A7-71D1-4116-8868-B14AB407AF7F}"/>
          </ac:graphicFrameMkLst>
        </pc:graphicFrameChg>
        <pc:graphicFrameChg chg="add del">
          <ac:chgData name="Adea Celestino (2118944)" userId="S::2118944@student.uwtsd.ac.uk::adc4c64c-d35a-477e-926a-4992f2164a6b" providerId="AD" clId="Web-{B26E9725-2961-3073-3471-0D61BCA08105}" dt="2022-02-17T23:47:53.763" v="60"/>
          <ac:graphicFrameMkLst>
            <pc:docMk/>
            <pc:sldMk cId="685836844" sldId="257"/>
            <ac:graphicFrameMk id="12" creationId="{D8F09AC8-00D7-47A7-A631-B89E726BB85B}"/>
          </ac:graphicFrameMkLst>
        </pc:graphicFrameChg>
        <pc:graphicFrameChg chg="add del">
          <ac:chgData name="Adea Celestino (2118944)" userId="S::2118944@student.uwtsd.ac.uk::adc4c64c-d35a-477e-926a-4992f2164a6b" providerId="AD" clId="Web-{B26E9725-2961-3073-3471-0D61BCA08105}" dt="2022-02-17T23:48:04.341" v="62"/>
          <ac:graphicFrameMkLst>
            <pc:docMk/>
            <pc:sldMk cId="685836844" sldId="257"/>
            <ac:graphicFrameMk id="19" creationId="{C04A3034-3F77-41BA-8134-D5D5C2FF8208}"/>
          </ac:graphicFrameMkLst>
        </pc:graphicFrameChg>
        <pc:picChg chg="add del mod">
          <ac:chgData name="Adea Celestino (2118944)" userId="S::2118944@student.uwtsd.ac.uk::adc4c64c-d35a-477e-926a-4992f2164a6b" providerId="AD" clId="Web-{B26E9725-2961-3073-3471-0D61BCA08105}" dt="2022-02-17T23:48:10.482" v="65"/>
          <ac:picMkLst>
            <pc:docMk/>
            <pc:sldMk cId="685836844" sldId="257"/>
            <ac:picMk id="4" creationId="{A5CE5781-C787-4DC9-9E45-9F550C25CD57}"/>
          </ac:picMkLst>
        </pc:picChg>
        <pc:picChg chg="add del">
          <ac:chgData name="Adea Celestino (2118944)" userId="S::2118944@student.uwtsd.ac.uk::adc4c64c-d35a-477e-926a-4992f2164a6b" providerId="AD" clId="Web-{B26E9725-2961-3073-3471-0D61BCA08105}" dt="2022-02-17T23:47:42.153" v="58"/>
          <ac:picMkLst>
            <pc:docMk/>
            <pc:sldMk cId="685836844" sldId="257"/>
            <ac:picMk id="6" creationId="{6CCC10A1-5AFC-47DD-96AD-AB8CE3E9FEDD}"/>
          </ac:picMkLst>
        </pc:picChg>
        <pc:picChg chg="add mod">
          <ac:chgData name="Adea Celestino (2118944)" userId="S::2118944@student.uwtsd.ac.uk::adc4c64c-d35a-477e-926a-4992f2164a6b" providerId="AD" clId="Web-{B26E9725-2961-3073-3471-0D61BCA08105}" dt="2022-02-19T14:12:03.032" v="621" actId="1076"/>
          <ac:picMkLst>
            <pc:docMk/>
            <pc:sldMk cId="685836844" sldId="257"/>
            <ac:picMk id="67" creationId="{B015AA59-2BF6-496E-A0BB-AA279B588094}"/>
          </ac:picMkLst>
        </pc:picChg>
        <pc:picChg chg="add del mod">
          <ac:chgData name="Adea Celestino (2118944)" userId="S::2118944@student.uwtsd.ac.uk::adc4c64c-d35a-477e-926a-4992f2164a6b" providerId="AD" clId="Web-{B26E9725-2961-3073-3471-0D61BCA08105}" dt="2022-02-21T18:00:53.513" v="631"/>
          <ac:picMkLst>
            <pc:docMk/>
            <pc:sldMk cId="685836844" sldId="257"/>
            <ac:picMk id="70" creationId="{D7DAB291-EE9A-4802-9C81-BA698A3BF6D1}"/>
          </ac:picMkLst>
        </pc:picChg>
      </pc:sldChg>
      <pc:sldChg chg="modSp mod modClrScheme chgLayout">
        <pc:chgData name="Adea Celestino (2118944)" userId="S::2118944@student.uwtsd.ac.uk::adc4c64c-d35a-477e-926a-4992f2164a6b" providerId="AD" clId="Web-{B26E9725-2961-3073-3471-0D61BCA08105}" dt="2022-02-24T20:47:41.463" v="734"/>
        <pc:sldMkLst>
          <pc:docMk/>
          <pc:sldMk cId="1760621907" sldId="258"/>
        </pc:sldMkLst>
        <pc:spChg chg="mod ord">
          <ac:chgData name="Adea Celestino (2118944)" userId="S::2118944@student.uwtsd.ac.uk::adc4c64c-d35a-477e-926a-4992f2164a6b" providerId="AD" clId="Web-{B26E9725-2961-3073-3471-0D61BCA08105}" dt="2022-02-24T20:47:41.463" v="734"/>
          <ac:spMkLst>
            <pc:docMk/>
            <pc:sldMk cId="1760621907" sldId="258"/>
            <ac:spMk id="2" creationId="{4ED3E81E-12D0-4F6C-BABB-7F2D2C83E79A}"/>
          </ac:spMkLst>
        </pc:spChg>
        <pc:spChg chg="mod ord">
          <ac:chgData name="Adea Celestino (2118944)" userId="S::2118944@student.uwtsd.ac.uk::adc4c64c-d35a-477e-926a-4992f2164a6b" providerId="AD" clId="Web-{B26E9725-2961-3073-3471-0D61BCA08105}" dt="2022-02-24T20:47:41.463" v="734"/>
          <ac:spMkLst>
            <pc:docMk/>
            <pc:sldMk cId="1760621907" sldId="258"/>
            <ac:spMk id="3" creationId="{C9D1A5DE-7F2E-4593-A343-29B5A1BFD443}"/>
          </ac:spMkLst>
        </pc:spChg>
      </pc:sldChg>
      <pc:sldChg chg="modSp mod ord modClrScheme chgLayout">
        <pc:chgData name="Adea Celestino (2118944)" userId="S::2118944@student.uwtsd.ac.uk::adc4c64c-d35a-477e-926a-4992f2164a6b" providerId="AD" clId="Web-{B26E9725-2961-3073-3471-0D61BCA08105}" dt="2022-02-24T20:47:41.463" v="734"/>
        <pc:sldMkLst>
          <pc:docMk/>
          <pc:sldMk cId="2022211089" sldId="259"/>
        </pc:sldMkLst>
        <pc:spChg chg="mod ord">
          <ac:chgData name="Adea Celestino (2118944)" userId="S::2118944@student.uwtsd.ac.uk::adc4c64c-d35a-477e-926a-4992f2164a6b" providerId="AD" clId="Web-{B26E9725-2961-3073-3471-0D61BCA08105}" dt="2022-02-24T20:47:41.463" v="734"/>
          <ac:spMkLst>
            <pc:docMk/>
            <pc:sldMk cId="2022211089" sldId="259"/>
            <ac:spMk id="2" creationId="{1FED8550-BF55-4EA7-8F9F-41DE41416533}"/>
          </ac:spMkLst>
        </pc:spChg>
        <pc:spChg chg="mod ord">
          <ac:chgData name="Adea Celestino (2118944)" userId="S::2118944@student.uwtsd.ac.uk::adc4c64c-d35a-477e-926a-4992f2164a6b" providerId="AD" clId="Web-{B26E9725-2961-3073-3471-0D61BCA08105}" dt="2022-02-24T20:47:41.463" v="734"/>
          <ac:spMkLst>
            <pc:docMk/>
            <pc:sldMk cId="2022211089" sldId="259"/>
            <ac:spMk id="3" creationId="{5BE20060-ABF4-4270-88EC-80232498A799}"/>
          </ac:spMkLst>
        </pc:spChg>
      </pc:sldChg>
      <pc:sldChg chg="modSp mod modClrScheme chgLayout">
        <pc:chgData name="Adea Celestino (2118944)" userId="S::2118944@student.uwtsd.ac.uk::adc4c64c-d35a-477e-926a-4992f2164a6b" providerId="AD" clId="Web-{B26E9725-2961-3073-3471-0D61BCA08105}" dt="2022-02-24T20:47:41.463" v="734"/>
        <pc:sldMkLst>
          <pc:docMk/>
          <pc:sldMk cId="3853676495" sldId="260"/>
        </pc:sldMkLst>
        <pc:spChg chg="mod ord">
          <ac:chgData name="Adea Celestino (2118944)" userId="S::2118944@student.uwtsd.ac.uk::adc4c64c-d35a-477e-926a-4992f2164a6b" providerId="AD" clId="Web-{B26E9725-2961-3073-3471-0D61BCA08105}" dt="2022-02-24T20:47:41.463" v="734"/>
          <ac:spMkLst>
            <pc:docMk/>
            <pc:sldMk cId="3853676495" sldId="260"/>
            <ac:spMk id="2" creationId="{4B3ABF56-A93A-46F7-BE5D-A3F3745A5439}"/>
          </ac:spMkLst>
        </pc:spChg>
        <pc:spChg chg="mod ord">
          <ac:chgData name="Adea Celestino (2118944)" userId="S::2118944@student.uwtsd.ac.uk::adc4c64c-d35a-477e-926a-4992f2164a6b" providerId="AD" clId="Web-{B26E9725-2961-3073-3471-0D61BCA08105}" dt="2022-02-24T20:47:41.463" v="734"/>
          <ac:spMkLst>
            <pc:docMk/>
            <pc:sldMk cId="3853676495" sldId="260"/>
            <ac:spMk id="3" creationId="{429CEC9C-B757-4484-ACBC-EABDEF3EE4D0}"/>
          </ac:spMkLst>
        </pc:spChg>
      </pc:sldChg>
      <pc:sldChg chg="modSp mod modClrScheme chgLayout">
        <pc:chgData name="Adea Celestino (2118944)" userId="S::2118944@student.uwtsd.ac.uk::adc4c64c-d35a-477e-926a-4992f2164a6b" providerId="AD" clId="Web-{B26E9725-2961-3073-3471-0D61BCA08105}" dt="2022-02-24T20:47:41.463" v="734"/>
        <pc:sldMkLst>
          <pc:docMk/>
          <pc:sldMk cId="4096295049" sldId="261"/>
        </pc:sldMkLst>
        <pc:spChg chg="mod ord">
          <ac:chgData name="Adea Celestino (2118944)" userId="S::2118944@student.uwtsd.ac.uk::adc4c64c-d35a-477e-926a-4992f2164a6b" providerId="AD" clId="Web-{B26E9725-2961-3073-3471-0D61BCA08105}" dt="2022-02-24T20:47:41.463" v="734"/>
          <ac:spMkLst>
            <pc:docMk/>
            <pc:sldMk cId="4096295049" sldId="261"/>
            <ac:spMk id="2" creationId="{2A057F11-58DE-4CDC-BE2B-C1467C6BD4C5}"/>
          </ac:spMkLst>
        </pc:spChg>
        <pc:spChg chg="mod ord">
          <ac:chgData name="Adea Celestino (2118944)" userId="S::2118944@student.uwtsd.ac.uk::adc4c64c-d35a-477e-926a-4992f2164a6b" providerId="AD" clId="Web-{B26E9725-2961-3073-3471-0D61BCA08105}" dt="2022-02-24T20:47:41.463" v="734"/>
          <ac:spMkLst>
            <pc:docMk/>
            <pc:sldMk cId="4096295049" sldId="261"/>
            <ac:spMk id="3" creationId="{31031C69-9EF5-47C2-A0EB-3949E59F9EC2}"/>
          </ac:spMkLst>
        </pc:spChg>
      </pc:sldChg>
      <pc:sldChg chg="modSp del mod modClrScheme chgLayout">
        <pc:chgData name="Adea Celestino (2118944)" userId="S::2118944@student.uwtsd.ac.uk::adc4c64c-d35a-477e-926a-4992f2164a6b" providerId="AD" clId="Web-{B26E9725-2961-3073-3471-0D61BCA08105}" dt="2022-02-24T20:40:44.858" v="718"/>
        <pc:sldMkLst>
          <pc:docMk/>
          <pc:sldMk cId="3228480670" sldId="262"/>
        </pc:sldMkLst>
        <pc:spChg chg="mod ord">
          <ac:chgData name="Adea Celestino (2118944)" userId="S::2118944@student.uwtsd.ac.uk::adc4c64c-d35a-477e-926a-4992f2164a6b" providerId="AD" clId="Web-{B26E9725-2961-3073-3471-0D61BCA08105}" dt="2022-02-19T13:50:41.767" v="487"/>
          <ac:spMkLst>
            <pc:docMk/>
            <pc:sldMk cId="3228480670" sldId="262"/>
            <ac:spMk id="2" creationId="{01A1F98C-4E7E-40BF-BA07-911E8BB68321}"/>
          </ac:spMkLst>
        </pc:spChg>
        <pc:spChg chg="mod ord">
          <ac:chgData name="Adea Celestino (2118944)" userId="S::2118944@student.uwtsd.ac.uk::adc4c64c-d35a-477e-926a-4992f2164a6b" providerId="AD" clId="Web-{B26E9725-2961-3073-3471-0D61BCA08105}" dt="2022-02-19T13:50:41.767" v="487"/>
          <ac:spMkLst>
            <pc:docMk/>
            <pc:sldMk cId="3228480670" sldId="262"/>
            <ac:spMk id="3" creationId="{83ABA3A7-EABA-4576-98ED-7748B7A7C161}"/>
          </ac:spMkLst>
        </pc:spChg>
      </pc:sldChg>
      <pc:sldChg chg="modSp mod modClrScheme chgLayout">
        <pc:chgData name="Adea Celestino (2118944)" userId="S::2118944@student.uwtsd.ac.uk::adc4c64c-d35a-477e-926a-4992f2164a6b" providerId="AD" clId="Web-{B26E9725-2961-3073-3471-0D61BCA08105}" dt="2022-02-24T20:47:41.463" v="734"/>
        <pc:sldMkLst>
          <pc:docMk/>
          <pc:sldMk cId="3967741315" sldId="263"/>
        </pc:sldMkLst>
        <pc:spChg chg="mod ord">
          <ac:chgData name="Adea Celestino (2118944)" userId="S::2118944@student.uwtsd.ac.uk::adc4c64c-d35a-477e-926a-4992f2164a6b" providerId="AD" clId="Web-{B26E9725-2961-3073-3471-0D61BCA08105}" dt="2022-02-24T20:47:41.463" v="734"/>
          <ac:spMkLst>
            <pc:docMk/>
            <pc:sldMk cId="3967741315" sldId="263"/>
            <ac:spMk id="2" creationId="{550A77BB-D78A-4CE2-88E6-82EC0DFFA69E}"/>
          </ac:spMkLst>
        </pc:spChg>
        <pc:spChg chg="mod ord">
          <ac:chgData name="Adea Celestino (2118944)" userId="S::2118944@student.uwtsd.ac.uk::adc4c64c-d35a-477e-926a-4992f2164a6b" providerId="AD" clId="Web-{B26E9725-2961-3073-3471-0D61BCA08105}" dt="2022-02-24T20:47:41.463" v="734"/>
          <ac:spMkLst>
            <pc:docMk/>
            <pc:sldMk cId="3967741315" sldId="263"/>
            <ac:spMk id="3" creationId="{01D63283-3FB1-4490-A89D-A3A6647C5EDA}"/>
          </ac:spMkLst>
        </pc:spChg>
      </pc:sldChg>
      <pc:sldChg chg="addSp delSp modSp mod setBg modClrScheme setClrOvrMap delDesignElem chgLayout">
        <pc:chgData name="Adea Celestino (2118944)" userId="S::2118944@student.uwtsd.ac.uk::adc4c64c-d35a-477e-926a-4992f2164a6b" providerId="AD" clId="Web-{B26E9725-2961-3073-3471-0D61BCA08105}" dt="2022-02-24T20:47:41.463" v="734"/>
        <pc:sldMkLst>
          <pc:docMk/>
          <pc:sldMk cId="678059946" sldId="264"/>
        </pc:sldMkLst>
        <pc:spChg chg="mod ord">
          <ac:chgData name="Adea Celestino (2118944)" userId="S::2118944@student.uwtsd.ac.uk::adc4c64c-d35a-477e-926a-4992f2164a6b" providerId="AD" clId="Web-{B26E9725-2961-3073-3471-0D61BCA08105}" dt="2022-02-24T20:47:41.463" v="734"/>
          <ac:spMkLst>
            <pc:docMk/>
            <pc:sldMk cId="678059946" sldId="264"/>
            <ac:spMk id="2" creationId="{2161EBA4-2424-485D-B6EA-EEF65A99082F}"/>
          </ac:spMkLst>
        </pc:spChg>
        <pc:spChg chg="del">
          <ac:chgData name="Adea Celestino (2118944)" userId="S::2118944@student.uwtsd.ac.uk::adc4c64c-d35a-477e-926a-4992f2164a6b" providerId="AD" clId="Web-{B26E9725-2961-3073-3471-0D61BCA08105}" dt="2022-02-17T23:16:32.789" v="0"/>
          <ac:spMkLst>
            <pc:docMk/>
            <pc:sldMk cId="678059946" sldId="264"/>
            <ac:spMk id="9" creationId="{2EB492CD-616E-47F8-933B-5E2D952A0593}"/>
          </ac:spMkLst>
        </pc:spChg>
        <pc:spChg chg="del">
          <ac:chgData name="Adea Celestino (2118944)" userId="S::2118944@student.uwtsd.ac.uk::adc4c64c-d35a-477e-926a-4992f2164a6b" providerId="AD" clId="Web-{B26E9725-2961-3073-3471-0D61BCA08105}" dt="2022-02-17T23:16:32.789" v="0"/>
          <ac:spMkLst>
            <pc:docMk/>
            <pc:sldMk cId="678059946" sldId="264"/>
            <ac:spMk id="11" creationId="{0007FE00-9498-4706-B255-6437B0252C02}"/>
          </ac:spMkLst>
        </pc:spChg>
        <pc:spChg chg="del">
          <ac:chgData name="Adea Celestino (2118944)" userId="S::2118944@student.uwtsd.ac.uk::adc4c64c-d35a-477e-926a-4992f2164a6b" providerId="AD" clId="Web-{B26E9725-2961-3073-3471-0D61BCA08105}" dt="2022-02-17T23:16:32.789" v="0"/>
          <ac:spMkLst>
            <pc:docMk/>
            <pc:sldMk cId="678059946" sldId="264"/>
            <ac:spMk id="14" creationId="{59383CF9-23B5-4335-9B21-1791C4CF1C75}"/>
          </ac:spMkLst>
        </pc:spChg>
        <pc:spChg chg="add del">
          <ac:chgData name="Adea Celestino (2118944)" userId="S::2118944@student.uwtsd.ac.uk::adc4c64c-d35a-477e-926a-4992f2164a6b" providerId="AD" clId="Web-{B26E9725-2961-3073-3471-0D61BCA08105}" dt="2022-02-17T23:19:51.644" v="19"/>
          <ac:spMkLst>
            <pc:docMk/>
            <pc:sldMk cId="678059946" sldId="264"/>
            <ac:spMk id="19" creationId="{2C61293E-6EBE-43EF-A52C-9BEBFD7679D4}"/>
          </ac:spMkLst>
        </pc:spChg>
        <pc:spChg chg="add del">
          <ac:chgData name="Adea Celestino (2118944)" userId="S::2118944@student.uwtsd.ac.uk::adc4c64c-d35a-477e-926a-4992f2164a6b" providerId="AD" clId="Web-{B26E9725-2961-3073-3471-0D61BCA08105}" dt="2022-02-17T23:19:51.644" v="19"/>
          <ac:spMkLst>
            <pc:docMk/>
            <pc:sldMk cId="678059946" sldId="264"/>
            <ac:spMk id="21" creationId="{21540236-BFD5-4A9D-8840-4703E7F76825}"/>
          </ac:spMkLst>
        </pc:spChg>
        <pc:spChg chg="add del">
          <ac:chgData name="Adea Celestino (2118944)" userId="S::2118944@student.uwtsd.ac.uk::adc4c64c-d35a-477e-926a-4992f2164a6b" providerId="AD" clId="Web-{B26E9725-2961-3073-3471-0D61BCA08105}" dt="2022-02-19T13:50:41.767" v="487"/>
          <ac:spMkLst>
            <pc:docMk/>
            <pc:sldMk cId="678059946" sldId="264"/>
            <ac:spMk id="26" creationId="{CF62D2A7-8207-488C-9F46-316BA81A16C8}"/>
          </ac:spMkLst>
        </pc:spChg>
        <pc:graphicFrameChg chg="mod ord modGraphic">
          <ac:chgData name="Adea Celestino (2118944)" userId="S::2118944@student.uwtsd.ac.uk::adc4c64c-d35a-477e-926a-4992f2164a6b" providerId="AD" clId="Web-{B26E9725-2961-3073-3471-0D61BCA08105}" dt="2022-02-24T20:47:41.463" v="734"/>
          <ac:graphicFrameMkLst>
            <pc:docMk/>
            <pc:sldMk cId="678059946" sldId="264"/>
            <ac:graphicFrameMk id="7" creationId="{D21E74AC-F307-421B-8FD5-498F189C8212}"/>
          </ac:graphicFrameMkLst>
        </pc:graphicFrameChg>
        <pc:picChg chg="mod">
          <ac:chgData name="Adea Celestino (2118944)" userId="S::2118944@student.uwtsd.ac.uk::adc4c64c-d35a-477e-926a-4992f2164a6b" providerId="AD" clId="Web-{B26E9725-2961-3073-3471-0D61BCA08105}" dt="2022-02-17T23:19:51.644" v="19"/>
          <ac:picMkLst>
            <pc:docMk/>
            <pc:sldMk cId="678059946" sldId="264"/>
            <ac:picMk id="5" creationId="{37D6C2CC-17DD-422B-953A-05C039150FFF}"/>
          </ac:picMkLst>
        </pc:picChg>
      </pc:sldChg>
      <pc:sldChg chg="addSp delSp modSp mod modClrScheme setClrOvrMap delDesignElem chgLayout">
        <pc:chgData name="Adea Celestino (2118944)" userId="S::2118944@student.uwtsd.ac.uk::adc4c64c-d35a-477e-926a-4992f2164a6b" providerId="AD" clId="Web-{B26E9725-2961-3073-3471-0D61BCA08105}" dt="2022-02-24T20:47:41.463" v="734"/>
        <pc:sldMkLst>
          <pc:docMk/>
          <pc:sldMk cId="4223465497" sldId="267"/>
        </pc:sldMkLst>
        <pc:spChg chg="mod ord">
          <ac:chgData name="Adea Celestino (2118944)" userId="S::2118944@student.uwtsd.ac.uk::adc4c64c-d35a-477e-926a-4992f2164a6b" providerId="AD" clId="Web-{B26E9725-2961-3073-3471-0D61BCA08105}" dt="2022-02-24T20:47:41.463" v="734"/>
          <ac:spMkLst>
            <pc:docMk/>
            <pc:sldMk cId="4223465497" sldId="267"/>
            <ac:spMk id="2" creationId="{2161EBA4-2424-485D-B6EA-EEF65A99082F}"/>
          </ac:spMkLst>
        </pc:spChg>
        <pc:spChg chg="add del">
          <ac:chgData name="Adea Celestino (2118944)" userId="S::2118944@student.uwtsd.ac.uk::adc4c64c-d35a-477e-926a-4992f2164a6b" providerId="AD" clId="Web-{B26E9725-2961-3073-3471-0D61BCA08105}" dt="2022-02-17T23:17:10.071" v="2"/>
          <ac:spMkLst>
            <pc:docMk/>
            <pc:sldMk cId="4223465497" sldId="267"/>
            <ac:spMk id="16" creationId="{2C61293E-6EBE-43EF-A52C-9BEBFD7679D4}"/>
          </ac:spMkLst>
        </pc:spChg>
        <pc:spChg chg="add del">
          <ac:chgData name="Adea Celestino (2118944)" userId="S::2118944@student.uwtsd.ac.uk::adc4c64c-d35a-477e-926a-4992f2164a6b" providerId="AD" clId="Web-{B26E9725-2961-3073-3471-0D61BCA08105}" dt="2022-02-17T23:17:10.071" v="2"/>
          <ac:spMkLst>
            <pc:docMk/>
            <pc:sldMk cId="4223465497" sldId="267"/>
            <ac:spMk id="17" creationId="{21540236-BFD5-4A9D-8840-4703E7F76825}"/>
          </ac:spMkLst>
        </pc:spChg>
        <pc:spChg chg="add del">
          <ac:chgData name="Adea Celestino (2118944)" userId="S::2118944@student.uwtsd.ac.uk::adc4c64c-d35a-477e-926a-4992f2164a6b" providerId="AD" clId="Web-{B26E9725-2961-3073-3471-0D61BCA08105}" dt="2022-02-17T23:17:46.697" v="12"/>
          <ac:spMkLst>
            <pc:docMk/>
            <pc:sldMk cId="4223465497" sldId="267"/>
            <ac:spMk id="18" creationId="{F13C74B1-5B17-4795-BED0-7140497B445A}"/>
          </ac:spMkLst>
        </pc:spChg>
        <pc:spChg chg="add del">
          <ac:chgData name="Adea Celestino (2118944)" userId="S::2118944@student.uwtsd.ac.uk::adc4c64c-d35a-477e-926a-4992f2164a6b" providerId="AD" clId="Web-{B26E9725-2961-3073-3471-0D61BCA08105}" dt="2022-02-17T23:17:12.462" v="4"/>
          <ac:spMkLst>
            <pc:docMk/>
            <pc:sldMk cId="4223465497" sldId="267"/>
            <ac:spMk id="20" creationId="{2C61293E-6EBE-43EF-A52C-9BEBFD7679D4}"/>
          </ac:spMkLst>
        </pc:spChg>
        <pc:spChg chg="add del">
          <ac:chgData name="Adea Celestino (2118944)" userId="S::2118944@student.uwtsd.ac.uk::adc4c64c-d35a-477e-926a-4992f2164a6b" providerId="AD" clId="Web-{B26E9725-2961-3073-3471-0D61BCA08105}" dt="2022-02-17T23:17:12.462" v="4"/>
          <ac:spMkLst>
            <pc:docMk/>
            <pc:sldMk cId="4223465497" sldId="267"/>
            <ac:spMk id="22" creationId="{21540236-BFD5-4A9D-8840-4703E7F76825}"/>
          </ac:spMkLst>
        </pc:spChg>
        <pc:spChg chg="add del">
          <ac:chgData name="Adea Celestino (2118944)" userId="S::2118944@student.uwtsd.ac.uk::adc4c64c-d35a-477e-926a-4992f2164a6b" providerId="AD" clId="Web-{B26E9725-2961-3073-3471-0D61BCA08105}" dt="2022-02-17T23:17:16.790" v="6"/>
          <ac:spMkLst>
            <pc:docMk/>
            <pc:sldMk cId="4223465497" sldId="267"/>
            <ac:spMk id="23" creationId="{49B530FE-A87D-41A0-A920-ADC6539EAA44}"/>
          </ac:spMkLst>
        </pc:spChg>
        <pc:spChg chg="add del">
          <ac:chgData name="Adea Celestino (2118944)" userId="S::2118944@student.uwtsd.ac.uk::adc4c64c-d35a-477e-926a-4992f2164a6b" providerId="AD" clId="Web-{B26E9725-2961-3073-3471-0D61BCA08105}" dt="2022-02-17T23:17:16.790" v="6"/>
          <ac:spMkLst>
            <pc:docMk/>
            <pc:sldMk cId="4223465497" sldId="267"/>
            <ac:spMk id="24" creationId="{7B831B6F-405A-4B47-B9BB-5CA88F285844}"/>
          </ac:spMkLst>
        </pc:spChg>
        <pc:spChg chg="add del">
          <ac:chgData name="Adea Celestino (2118944)" userId="S::2118944@student.uwtsd.ac.uk::adc4c64c-d35a-477e-926a-4992f2164a6b" providerId="AD" clId="Web-{B26E9725-2961-3073-3471-0D61BCA08105}" dt="2022-02-17T23:17:16.790" v="6"/>
          <ac:spMkLst>
            <pc:docMk/>
            <pc:sldMk cId="4223465497" sldId="267"/>
            <ac:spMk id="25" creationId="{15109354-9C5D-4F8C-B0E6-D1043C7BF20A}"/>
          </ac:spMkLst>
        </pc:spChg>
        <pc:spChg chg="add del">
          <ac:chgData name="Adea Celestino (2118944)" userId="S::2118944@student.uwtsd.ac.uk::adc4c64c-d35a-477e-926a-4992f2164a6b" providerId="AD" clId="Web-{B26E9725-2961-3073-3471-0D61BCA08105}" dt="2022-02-17T23:17:28.478" v="8"/>
          <ac:spMkLst>
            <pc:docMk/>
            <pc:sldMk cId="4223465497" sldId="267"/>
            <ac:spMk id="27" creationId="{FFFEB18F-F81F-4CED-BE64-EB888A77C3B8}"/>
          </ac:spMkLst>
        </pc:spChg>
        <pc:spChg chg="add del">
          <ac:chgData name="Adea Celestino (2118944)" userId="S::2118944@student.uwtsd.ac.uk::adc4c64c-d35a-477e-926a-4992f2164a6b" providerId="AD" clId="Web-{B26E9725-2961-3073-3471-0D61BCA08105}" dt="2022-02-17T23:17:28.478" v="8"/>
          <ac:spMkLst>
            <pc:docMk/>
            <pc:sldMk cId="4223465497" sldId="267"/>
            <ac:spMk id="32" creationId="{5A0118C5-4F8D-4CF4-BADD-53FEACC6C42A}"/>
          </ac:spMkLst>
        </pc:spChg>
        <pc:spChg chg="add del">
          <ac:chgData name="Adea Celestino (2118944)" userId="S::2118944@student.uwtsd.ac.uk::adc4c64c-d35a-477e-926a-4992f2164a6b" providerId="AD" clId="Web-{B26E9725-2961-3073-3471-0D61BCA08105}" dt="2022-02-17T23:17:46.697" v="12"/>
          <ac:spMkLst>
            <pc:docMk/>
            <pc:sldMk cId="4223465497" sldId="267"/>
            <ac:spMk id="35" creationId="{D4974D33-8DC5-464E-8C6D-BE58F0669C17}"/>
          </ac:spMkLst>
        </pc:spChg>
        <pc:spChg chg="add del">
          <ac:chgData name="Adea Celestino (2118944)" userId="S::2118944@student.uwtsd.ac.uk::adc4c64c-d35a-477e-926a-4992f2164a6b" providerId="AD" clId="Web-{B26E9725-2961-3073-3471-0D61BCA08105}" dt="2022-02-17T23:18:04.713" v="14"/>
          <ac:spMkLst>
            <pc:docMk/>
            <pc:sldMk cId="4223465497" sldId="267"/>
            <ac:spMk id="37" creationId="{2C61293E-6EBE-43EF-A52C-9BEBFD7679D4}"/>
          </ac:spMkLst>
        </pc:spChg>
        <pc:spChg chg="add del">
          <ac:chgData name="Adea Celestino (2118944)" userId="S::2118944@student.uwtsd.ac.uk::adc4c64c-d35a-477e-926a-4992f2164a6b" providerId="AD" clId="Web-{B26E9725-2961-3073-3471-0D61BCA08105}" dt="2022-02-17T23:18:04.713" v="14"/>
          <ac:spMkLst>
            <pc:docMk/>
            <pc:sldMk cId="4223465497" sldId="267"/>
            <ac:spMk id="40" creationId="{3FCFB1DE-0B7E-48CC-BA90-B2AB0889F9D6}"/>
          </ac:spMkLst>
        </pc:spChg>
        <pc:spChg chg="add del">
          <ac:chgData name="Adea Celestino (2118944)" userId="S::2118944@student.uwtsd.ac.uk::adc4c64c-d35a-477e-926a-4992f2164a6b" providerId="AD" clId="Web-{B26E9725-2961-3073-3471-0D61BCA08105}" dt="2022-02-19T13:50:41.767" v="487"/>
          <ac:spMkLst>
            <pc:docMk/>
            <pc:sldMk cId="4223465497" sldId="267"/>
            <ac:spMk id="42" creationId="{2E17E911-875F-4DE5-8699-99D9F1805A5D}"/>
          </ac:spMkLst>
        </pc:spChg>
        <pc:spChg chg="add del">
          <ac:chgData name="Adea Celestino (2118944)" userId="S::2118944@student.uwtsd.ac.uk::adc4c64c-d35a-477e-926a-4992f2164a6b" providerId="AD" clId="Web-{B26E9725-2961-3073-3471-0D61BCA08105}" dt="2022-02-19T13:50:41.767" v="487"/>
          <ac:spMkLst>
            <pc:docMk/>
            <pc:sldMk cId="4223465497" sldId="267"/>
            <ac:spMk id="43" creationId="{CD9FE4EF-C4D8-49A0-B2FF-81D8DB7D8A24}"/>
          </ac:spMkLst>
        </pc:spChg>
        <pc:spChg chg="add del">
          <ac:chgData name="Adea Celestino (2118944)" userId="S::2118944@student.uwtsd.ac.uk::adc4c64c-d35a-477e-926a-4992f2164a6b" providerId="AD" clId="Web-{B26E9725-2961-3073-3471-0D61BCA08105}" dt="2022-02-19T13:50:41.767" v="487"/>
          <ac:spMkLst>
            <pc:docMk/>
            <pc:sldMk cId="4223465497" sldId="267"/>
            <ac:spMk id="44" creationId="{4300840D-0A0B-4512-BACA-B439D5B9C57C}"/>
          </ac:spMkLst>
        </pc:spChg>
        <pc:spChg chg="add del">
          <ac:chgData name="Adea Celestino (2118944)" userId="S::2118944@student.uwtsd.ac.uk::adc4c64c-d35a-477e-926a-4992f2164a6b" providerId="AD" clId="Web-{B26E9725-2961-3073-3471-0D61BCA08105}" dt="2022-02-19T13:50:41.767" v="487"/>
          <ac:spMkLst>
            <pc:docMk/>
            <pc:sldMk cId="4223465497" sldId="267"/>
            <ac:spMk id="45" creationId="{D2B78728-A580-49A7-84F9-6EF6F583ADE0}"/>
          </ac:spMkLst>
        </pc:spChg>
        <pc:spChg chg="add del">
          <ac:chgData name="Adea Celestino (2118944)" userId="S::2118944@student.uwtsd.ac.uk::adc4c64c-d35a-477e-926a-4992f2164a6b" providerId="AD" clId="Web-{B26E9725-2961-3073-3471-0D61BCA08105}" dt="2022-02-19T13:50:41.767" v="487"/>
          <ac:spMkLst>
            <pc:docMk/>
            <pc:sldMk cId="4223465497" sldId="267"/>
            <ac:spMk id="46" creationId="{38FAA1A1-D861-433F-88FA-1E9D6FD31D11}"/>
          </ac:spMkLst>
        </pc:spChg>
        <pc:spChg chg="add del">
          <ac:chgData name="Adea Celestino (2118944)" userId="S::2118944@student.uwtsd.ac.uk::adc4c64c-d35a-477e-926a-4992f2164a6b" providerId="AD" clId="Web-{B26E9725-2961-3073-3471-0D61BCA08105}" dt="2022-02-19T13:50:41.767" v="487"/>
          <ac:spMkLst>
            <pc:docMk/>
            <pc:sldMk cId="4223465497" sldId="267"/>
            <ac:spMk id="47" creationId="{8D71EDA1-87BF-4D5D-AB79-F346FD19278A}"/>
          </ac:spMkLst>
        </pc:spChg>
        <pc:spChg chg="add del">
          <ac:chgData name="Adea Celestino (2118944)" userId="S::2118944@student.uwtsd.ac.uk::adc4c64c-d35a-477e-926a-4992f2164a6b" providerId="AD" clId="Web-{B26E9725-2961-3073-3471-0D61BCA08105}" dt="2022-02-17T23:17:28.478" v="8"/>
          <ac:spMkLst>
            <pc:docMk/>
            <pc:sldMk cId="4223465497" sldId="267"/>
            <ac:spMk id="203" creationId="{EAED1919-54A1-41C9-B30B-A3FF3F58E38B}"/>
          </ac:spMkLst>
        </pc:spChg>
        <pc:grpChg chg="add del">
          <ac:chgData name="Adea Celestino (2118944)" userId="S::2118944@student.uwtsd.ac.uk::adc4c64c-d35a-477e-926a-4992f2164a6b" providerId="AD" clId="Web-{B26E9725-2961-3073-3471-0D61BCA08105}" dt="2022-02-17T23:17:28.478" v="8"/>
          <ac:grpSpMkLst>
            <pc:docMk/>
            <pc:sldMk cId="4223465497" sldId="267"/>
            <ac:grpSpMk id="29" creationId="{00E015F5-1A99-4E40-BC3D-7707802996B5}"/>
          </ac:grpSpMkLst>
        </pc:grpChg>
        <pc:grpChg chg="add del">
          <ac:chgData name="Adea Celestino (2118944)" userId="S::2118944@student.uwtsd.ac.uk::adc4c64c-d35a-477e-926a-4992f2164a6b" providerId="AD" clId="Web-{B26E9725-2961-3073-3471-0D61BCA08105}" dt="2022-02-17T23:17:28.478" v="8"/>
          <ac:grpSpMkLst>
            <pc:docMk/>
            <pc:sldMk cId="4223465497" sldId="267"/>
            <ac:grpSpMk id="204" creationId="{C4751043-2EE3-4222-9979-8E61D93DA8DC}"/>
          </ac:grpSpMkLst>
        </pc:grpChg>
        <pc:grpChg chg="add del">
          <ac:chgData name="Adea Celestino (2118944)" userId="S::2118944@student.uwtsd.ac.uk::adc4c64c-d35a-477e-926a-4992f2164a6b" providerId="AD" clId="Web-{B26E9725-2961-3073-3471-0D61BCA08105}" dt="2022-02-17T23:17:28.478" v="8"/>
          <ac:grpSpMkLst>
            <pc:docMk/>
            <pc:sldMk cId="4223465497" sldId="267"/>
            <ac:grpSpMk id="209" creationId="{5468B3A9-705E-43C3-A742-0619B0D8F2EE}"/>
          </ac:grpSpMkLst>
        </pc:grpChg>
        <pc:graphicFrameChg chg="mod ord modGraphic">
          <ac:chgData name="Adea Celestino (2118944)" userId="S::2118944@student.uwtsd.ac.uk::adc4c64c-d35a-477e-926a-4992f2164a6b" providerId="AD" clId="Web-{B26E9725-2961-3073-3471-0D61BCA08105}" dt="2022-02-24T20:47:41.463" v="734"/>
          <ac:graphicFrameMkLst>
            <pc:docMk/>
            <pc:sldMk cId="4223465497" sldId="267"/>
            <ac:graphicFrameMk id="7" creationId="{D21E74AC-F307-421B-8FD5-498F189C8212}"/>
          </ac:graphicFrameMkLst>
        </pc:graphicFrameChg>
        <pc:picChg chg="mod">
          <ac:chgData name="Adea Celestino (2118944)" userId="S::2118944@student.uwtsd.ac.uk::adc4c64c-d35a-477e-926a-4992f2164a6b" providerId="AD" clId="Web-{B26E9725-2961-3073-3471-0D61BCA08105}" dt="2022-02-17T23:18:04.713" v="15"/>
          <ac:picMkLst>
            <pc:docMk/>
            <pc:sldMk cId="4223465497" sldId="267"/>
            <ac:picMk id="14" creationId="{0269368C-20B2-436D-9192-2F75AF39801F}"/>
          </ac:picMkLst>
        </pc:picChg>
      </pc:sldChg>
      <pc:sldChg chg="delSp modSp del mod delDesignElem chgLayout">
        <pc:chgData name="Adea Celestino (2118944)" userId="S::2118944@student.uwtsd.ac.uk::adc4c64c-d35a-477e-926a-4992f2164a6b" providerId="AD" clId="Web-{B26E9725-2961-3073-3471-0D61BCA08105}" dt="2022-02-24T20:40:42.014" v="717"/>
        <pc:sldMkLst>
          <pc:docMk/>
          <pc:sldMk cId="3622467735" sldId="268"/>
        </pc:sldMkLst>
        <pc:spChg chg="mod ord">
          <ac:chgData name="Adea Celestino (2118944)" userId="S::2118944@student.uwtsd.ac.uk::adc4c64c-d35a-477e-926a-4992f2164a6b" providerId="AD" clId="Web-{B26E9725-2961-3073-3471-0D61BCA08105}" dt="2022-02-19T13:50:41.767" v="487"/>
          <ac:spMkLst>
            <pc:docMk/>
            <pc:sldMk cId="3622467735" sldId="268"/>
            <ac:spMk id="2" creationId="{2161EBA4-2424-485D-B6EA-EEF65A99082F}"/>
          </ac:spMkLst>
        </pc:spChg>
        <pc:spChg chg="del">
          <ac:chgData name="Adea Celestino (2118944)" userId="S::2118944@student.uwtsd.ac.uk::adc4c64c-d35a-477e-926a-4992f2164a6b" providerId="AD" clId="Web-{B26E9725-2961-3073-3471-0D61BCA08105}" dt="2022-02-19T13:50:41.767" v="487"/>
          <ac:spMkLst>
            <pc:docMk/>
            <pc:sldMk cId="3622467735" sldId="268"/>
            <ac:spMk id="18" creationId="{9B76D444-2756-434F-AE61-96D69830C13E}"/>
          </ac:spMkLst>
        </pc:spChg>
        <pc:spChg chg="del">
          <ac:chgData name="Adea Celestino (2118944)" userId="S::2118944@student.uwtsd.ac.uk::adc4c64c-d35a-477e-926a-4992f2164a6b" providerId="AD" clId="Web-{B26E9725-2961-3073-3471-0D61BCA08105}" dt="2022-02-19T13:50:41.767" v="487"/>
          <ac:spMkLst>
            <pc:docMk/>
            <pc:sldMk cId="3622467735" sldId="268"/>
            <ac:spMk id="19" creationId="{0AF80B57-54E2-4D01-8731-3F38B0C56C95}"/>
          </ac:spMkLst>
        </pc:spChg>
        <pc:graphicFrameChg chg="mod ord">
          <ac:chgData name="Adea Celestino (2118944)" userId="S::2118944@student.uwtsd.ac.uk::adc4c64c-d35a-477e-926a-4992f2164a6b" providerId="AD" clId="Web-{B26E9725-2961-3073-3471-0D61BCA08105}" dt="2022-02-19T13:50:41.767" v="487"/>
          <ac:graphicFrameMkLst>
            <pc:docMk/>
            <pc:sldMk cId="3622467735" sldId="268"/>
            <ac:graphicFrameMk id="7" creationId="{D21E74AC-F307-421B-8FD5-498F189C8212}"/>
          </ac:graphicFrameMkLst>
        </pc:graphicFrameChg>
      </pc:sldChg>
      <pc:sldChg chg="addSp delSp modSp new mod setBg modClrScheme setClrOvrMap delDesignElem chgLayout">
        <pc:chgData name="Adea Celestino (2118944)" userId="S::2118944@student.uwtsd.ac.uk::adc4c64c-d35a-477e-926a-4992f2164a6b" providerId="AD" clId="Web-{B26E9725-2961-3073-3471-0D61BCA08105}" dt="2022-02-24T20:47:41.463" v="734"/>
        <pc:sldMkLst>
          <pc:docMk/>
          <pc:sldMk cId="2466283371" sldId="269"/>
        </pc:sldMkLst>
        <pc:spChg chg="mod ord">
          <ac:chgData name="Adea Celestino (2118944)" userId="S::2118944@student.uwtsd.ac.uk::adc4c64c-d35a-477e-926a-4992f2164a6b" providerId="AD" clId="Web-{B26E9725-2961-3073-3471-0D61BCA08105}" dt="2022-02-24T20:47:41.463" v="734"/>
          <ac:spMkLst>
            <pc:docMk/>
            <pc:sldMk cId="2466283371" sldId="269"/>
            <ac:spMk id="2" creationId="{FC4DBC65-1ECF-485E-B03E-2923CD8A23F2}"/>
          </ac:spMkLst>
        </pc:spChg>
        <pc:spChg chg="del mod ord">
          <ac:chgData name="Adea Celestino (2118944)" userId="S::2118944@student.uwtsd.ac.uk::adc4c64c-d35a-477e-926a-4992f2164a6b" providerId="AD" clId="Web-{B26E9725-2961-3073-3471-0D61BCA08105}" dt="2022-02-19T14:02:31.956" v="558"/>
          <ac:spMkLst>
            <pc:docMk/>
            <pc:sldMk cId="2466283371" sldId="269"/>
            <ac:spMk id="3" creationId="{D467E298-2C07-4742-80D6-19F6E7C2433C}"/>
          </ac:spMkLst>
        </pc:spChg>
        <pc:spChg chg="add del mod">
          <ac:chgData name="Adea Celestino (2118944)" userId="S::2118944@student.uwtsd.ac.uk::adc4c64c-d35a-477e-926a-4992f2164a6b" providerId="AD" clId="Web-{B26E9725-2961-3073-3471-0D61BCA08105}" dt="2022-02-19T14:01:43.814" v="552"/>
          <ac:spMkLst>
            <pc:docMk/>
            <pc:sldMk cId="2466283371" sldId="269"/>
            <ac:spMk id="4" creationId="{30BCF536-E49F-49BB-8573-0B6C2F1F93E8}"/>
          </ac:spMkLst>
        </pc:spChg>
        <pc:spChg chg="add del">
          <ac:chgData name="Adea Celestino (2118944)" userId="S::2118944@student.uwtsd.ac.uk::adc4c64c-d35a-477e-926a-4992f2164a6b" providerId="AD" clId="Web-{B26E9725-2961-3073-3471-0D61BCA08105}" dt="2022-02-24T20:47:41.463" v="734"/>
          <ac:spMkLst>
            <pc:docMk/>
            <pc:sldMk cId="2466283371" sldId="269"/>
            <ac:spMk id="10" creationId="{C5E6CFF1-2F42-4E10-9A97-F116F46F53FE}"/>
          </ac:spMkLst>
        </pc:spChg>
        <pc:graphicFrameChg chg="add mod ord modGraphic">
          <ac:chgData name="Adea Celestino (2118944)" userId="S::2118944@student.uwtsd.ac.uk::adc4c64c-d35a-477e-926a-4992f2164a6b" providerId="AD" clId="Web-{B26E9725-2961-3073-3471-0D61BCA08105}" dt="2022-02-24T20:47:41.463" v="734"/>
          <ac:graphicFrameMkLst>
            <pc:docMk/>
            <pc:sldMk cId="2466283371" sldId="269"/>
            <ac:graphicFrameMk id="14" creationId="{3433574A-8BC5-40D0-97DF-6E1F9007CEDC}"/>
          </ac:graphicFrameMkLst>
        </pc:graphicFrameChg>
        <pc:picChg chg="add mod">
          <ac:chgData name="Adea Celestino (2118944)" userId="S::2118944@student.uwtsd.ac.uk::adc4c64c-d35a-477e-926a-4992f2164a6b" providerId="AD" clId="Web-{B26E9725-2961-3073-3471-0D61BCA08105}" dt="2022-02-19T14:09:50.497" v="606" actId="1076"/>
          <ac:picMkLst>
            <pc:docMk/>
            <pc:sldMk cId="2466283371" sldId="269"/>
            <ac:picMk id="6" creationId="{87028D7D-2477-4B72-A5E3-DEC7710FAB96}"/>
          </ac:picMkLst>
        </pc:picChg>
        <pc:cxnChg chg="add del">
          <ac:chgData name="Adea Celestino (2118944)" userId="S::2118944@student.uwtsd.ac.uk::adc4c64c-d35a-477e-926a-4992f2164a6b" providerId="AD" clId="Web-{B26E9725-2961-3073-3471-0D61BCA08105}" dt="2022-02-24T20:47:41.463" v="734"/>
          <ac:cxnSpMkLst>
            <pc:docMk/>
            <pc:sldMk cId="2466283371" sldId="269"/>
            <ac:cxnSpMk id="12" creationId="{67182200-4859-4C8D-BCBB-55B245C28BA3}"/>
          </ac:cxnSpMkLst>
        </pc:cxnChg>
      </pc:sldChg>
      <pc:sldChg chg="modSp mod modClrScheme chgLayout">
        <pc:chgData name="Adea Celestino (2118944)" userId="S::2118944@student.uwtsd.ac.uk::adc4c64c-d35a-477e-926a-4992f2164a6b" providerId="AD" clId="Web-{B26E9725-2961-3073-3471-0D61BCA08105}" dt="2022-02-24T20:47:41.463" v="734"/>
        <pc:sldMkLst>
          <pc:docMk/>
          <pc:sldMk cId="358850939" sldId="270"/>
        </pc:sldMkLst>
        <pc:spChg chg="mod ord">
          <ac:chgData name="Adea Celestino (2118944)" userId="S::2118944@student.uwtsd.ac.uk::adc4c64c-d35a-477e-926a-4992f2164a6b" providerId="AD" clId="Web-{B26E9725-2961-3073-3471-0D61BCA08105}" dt="2022-02-24T20:47:41.463" v="734"/>
          <ac:spMkLst>
            <pc:docMk/>
            <pc:sldMk cId="358850939" sldId="270"/>
            <ac:spMk id="2" creationId="{498F319D-C181-464F-9D16-C9774B66A019}"/>
          </ac:spMkLst>
        </pc:spChg>
        <pc:spChg chg="mod ord">
          <ac:chgData name="Adea Celestino (2118944)" userId="S::2118944@student.uwtsd.ac.uk::adc4c64c-d35a-477e-926a-4992f2164a6b" providerId="AD" clId="Web-{B26E9725-2961-3073-3471-0D61BCA08105}" dt="2022-02-24T20:47:41.463" v="734"/>
          <ac:spMkLst>
            <pc:docMk/>
            <pc:sldMk cId="358850939" sldId="270"/>
            <ac:spMk id="3" creationId="{CEF76C65-57A7-4812-987F-C2B14CA7DD5F}"/>
          </ac:spMkLst>
        </pc:spChg>
      </pc:sldChg>
      <pc:sldChg chg="modSp mod modClrScheme chgLayout">
        <pc:chgData name="Adea Celestino (2118944)" userId="S::2118944@student.uwtsd.ac.uk::adc4c64c-d35a-477e-926a-4992f2164a6b" providerId="AD" clId="Web-{B26E9725-2961-3073-3471-0D61BCA08105}" dt="2022-02-24T20:47:41.463" v="734"/>
        <pc:sldMkLst>
          <pc:docMk/>
          <pc:sldMk cId="2728596065" sldId="271"/>
        </pc:sldMkLst>
        <pc:spChg chg="mod ord">
          <ac:chgData name="Adea Celestino (2118944)" userId="S::2118944@student.uwtsd.ac.uk::adc4c64c-d35a-477e-926a-4992f2164a6b" providerId="AD" clId="Web-{B26E9725-2961-3073-3471-0D61BCA08105}" dt="2022-02-24T20:47:41.463" v="734"/>
          <ac:spMkLst>
            <pc:docMk/>
            <pc:sldMk cId="2728596065" sldId="271"/>
            <ac:spMk id="2" creationId="{458EBE22-ECC1-4036-A6B3-D9FC28F87EF0}"/>
          </ac:spMkLst>
        </pc:spChg>
        <pc:spChg chg="mod ord">
          <ac:chgData name="Adea Celestino (2118944)" userId="S::2118944@student.uwtsd.ac.uk::adc4c64c-d35a-477e-926a-4992f2164a6b" providerId="AD" clId="Web-{B26E9725-2961-3073-3471-0D61BCA08105}" dt="2022-02-24T20:47:41.463" v="734"/>
          <ac:spMkLst>
            <pc:docMk/>
            <pc:sldMk cId="2728596065" sldId="271"/>
            <ac:spMk id="3" creationId="{52982743-63B4-4E79-BD72-3127C261653A}"/>
          </ac:spMkLst>
        </pc:spChg>
      </pc:sldChg>
      <pc:sldChg chg="modSp mod modClrScheme chgLayout">
        <pc:chgData name="Adea Celestino (2118944)" userId="S::2118944@student.uwtsd.ac.uk::adc4c64c-d35a-477e-926a-4992f2164a6b" providerId="AD" clId="Web-{B26E9725-2961-3073-3471-0D61BCA08105}" dt="2022-02-24T20:47:41.463" v="734"/>
        <pc:sldMkLst>
          <pc:docMk/>
          <pc:sldMk cId="2933055203" sldId="272"/>
        </pc:sldMkLst>
        <pc:spChg chg="mod ord">
          <ac:chgData name="Adea Celestino (2118944)" userId="S::2118944@student.uwtsd.ac.uk::adc4c64c-d35a-477e-926a-4992f2164a6b" providerId="AD" clId="Web-{B26E9725-2961-3073-3471-0D61BCA08105}" dt="2022-02-24T20:47:41.463" v="734"/>
          <ac:spMkLst>
            <pc:docMk/>
            <pc:sldMk cId="2933055203" sldId="272"/>
            <ac:spMk id="2" creationId="{21F832FF-B8CB-4D8A-A3FF-77514589F411}"/>
          </ac:spMkLst>
        </pc:spChg>
        <pc:spChg chg="mod ord">
          <ac:chgData name="Adea Celestino (2118944)" userId="S::2118944@student.uwtsd.ac.uk::adc4c64c-d35a-477e-926a-4992f2164a6b" providerId="AD" clId="Web-{B26E9725-2961-3073-3471-0D61BCA08105}" dt="2022-02-24T20:47:41.463" v="734"/>
          <ac:spMkLst>
            <pc:docMk/>
            <pc:sldMk cId="2933055203" sldId="272"/>
            <ac:spMk id="3" creationId="{6A6F169B-2782-49CF-AC97-C1A4DF7F91B7}"/>
          </ac:spMkLst>
        </pc:spChg>
      </pc:sldChg>
      <pc:sldChg chg="modSp mod modClrScheme chgLayout">
        <pc:chgData name="Adea Celestino (2118944)" userId="S::2118944@student.uwtsd.ac.uk::adc4c64c-d35a-477e-926a-4992f2164a6b" providerId="AD" clId="Web-{B26E9725-2961-3073-3471-0D61BCA08105}" dt="2022-02-24T20:47:41.463" v="734"/>
        <pc:sldMkLst>
          <pc:docMk/>
          <pc:sldMk cId="425506069" sldId="273"/>
        </pc:sldMkLst>
        <pc:spChg chg="mod ord">
          <ac:chgData name="Adea Celestino (2118944)" userId="S::2118944@student.uwtsd.ac.uk::adc4c64c-d35a-477e-926a-4992f2164a6b" providerId="AD" clId="Web-{B26E9725-2961-3073-3471-0D61BCA08105}" dt="2022-02-24T20:47:41.463" v="734"/>
          <ac:spMkLst>
            <pc:docMk/>
            <pc:sldMk cId="425506069" sldId="273"/>
            <ac:spMk id="2" creationId="{C0898043-996A-4CB5-A99E-07F934D03784}"/>
          </ac:spMkLst>
        </pc:spChg>
        <pc:graphicFrameChg chg="mod ord">
          <ac:chgData name="Adea Celestino (2118944)" userId="S::2118944@student.uwtsd.ac.uk::adc4c64c-d35a-477e-926a-4992f2164a6b" providerId="AD" clId="Web-{B26E9725-2961-3073-3471-0D61BCA08105}" dt="2022-02-24T20:47:41.463" v="734"/>
          <ac:graphicFrameMkLst>
            <pc:docMk/>
            <pc:sldMk cId="425506069" sldId="273"/>
            <ac:graphicFrameMk id="4" creationId="{C14A6FD6-57DB-4CB1-81DC-83438C3BDBA8}"/>
          </ac:graphicFrameMkLst>
        </pc:graphicFrameChg>
      </pc:sldChg>
      <pc:sldMasterChg chg="del delSldLayout">
        <pc:chgData name="Adea Celestino (2118944)" userId="S::2118944@student.uwtsd.ac.uk::adc4c64c-d35a-477e-926a-4992f2164a6b" providerId="AD" clId="Web-{B26E9725-2961-3073-3471-0D61BCA08105}" dt="2022-02-19T13:50:41.767" v="487"/>
        <pc:sldMasterMkLst>
          <pc:docMk/>
          <pc:sldMasterMk cId="2460954070" sldId="2147483660"/>
        </pc:sldMasterMkLst>
        <pc:sldLayoutChg chg="del">
          <pc:chgData name="Adea Celestino (2118944)" userId="S::2118944@student.uwtsd.ac.uk::adc4c64c-d35a-477e-926a-4992f2164a6b" providerId="AD" clId="Web-{B26E9725-2961-3073-3471-0D61BCA08105}" dt="2022-02-19T13:50:41.767" v="487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Adea Celestino (2118944)" userId="S::2118944@student.uwtsd.ac.uk::adc4c64c-d35a-477e-926a-4992f2164a6b" providerId="AD" clId="Web-{B26E9725-2961-3073-3471-0D61BCA08105}" dt="2022-02-19T13:50:41.767" v="487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Adea Celestino (2118944)" userId="S::2118944@student.uwtsd.ac.uk::adc4c64c-d35a-477e-926a-4992f2164a6b" providerId="AD" clId="Web-{B26E9725-2961-3073-3471-0D61BCA08105}" dt="2022-02-19T13:50:41.767" v="487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Adea Celestino (2118944)" userId="S::2118944@student.uwtsd.ac.uk::adc4c64c-d35a-477e-926a-4992f2164a6b" providerId="AD" clId="Web-{B26E9725-2961-3073-3471-0D61BCA08105}" dt="2022-02-19T13:50:41.767" v="487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Adea Celestino (2118944)" userId="S::2118944@student.uwtsd.ac.uk::adc4c64c-d35a-477e-926a-4992f2164a6b" providerId="AD" clId="Web-{B26E9725-2961-3073-3471-0D61BCA08105}" dt="2022-02-19T13:50:41.767" v="487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Adea Celestino (2118944)" userId="S::2118944@student.uwtsd.ac.uk::adc4c64c-d35a-477e-926a-4992f2164a6b" providerId="AD" clId="Web-{B26E9725-2961-3073-3471-0D61BCA08105}" dt="2022-02-19T13:50:41.767" v="487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Adea Celestino (2118944)" userId="S::2118944@student.uwtsd.ac.uk::adc4c64c-d35a-477e-926a-4992f2164a6b" providerId="AD" clId="Web-{B26E9725-2961-3073-3471-0D61BCA08105}" dt="2022-02-19T13:50:41.767" v="487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Adea Celestino (2118944)" userId="S::2118944@student.uwtsd.ac.uk::adc4c64c-d35a-477e-926a-4992f2164a6b" providerId="AD" clId="Web-{B26E9725-2961-3073-3471-0D61BCA08105}" dt="2022-02-19T13:50:41.767" v="487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Adea Celestino (2118944)" userId="S::2118944@student.uwtsd.ac.uk::adc4c64c-d35a-477e-926a-4992f2164a6b" providerId="AD" clId="Web-{B26E9725-2961-3073-3471-0D61BCA08105}" dt="2022-02-19T13:50:41.767" v="487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Adea Celestino (2118944)" userId="S::2118944@student.uwtsd.ac.uk::adc4c64c-d35a-477e-926a-4992f2164a6b" providerId="AD" clId="Web-{B26E9725-2961-3073-3471-0D61BCA08105}" dt="2022-02-19T13:50:41.767" v="487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Adea Celestino (2118944)" userId="S::2118944@student.uwtsd.ac.uk::adc4c64c-d35a-477e-926a-4992f2164a6b" providerId="AD" clId="Web-{B26E9725-2961-3073-3471-0D61BCA08105}" dt="2022-02-19T13:50:41.767" v="487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Adea Celestino (2118944)" userId="S::2118944@student.uwtsd.ac.uk::adc4c64c-d35a-477e-926a-4992f2164a6b" providerId="AD" clId="Web-{B26E9725-2961-3073-3471-0D61BCA08105}" dt="2022-02-24T20:47:41.463" v="734"/>
        <pc:sldMasterMkLst>
          <pc:docMk/>
          <pc:sldMasterMk cId="3066335557" sldId="2147483672"/>
        </pc:sldMasterMkLst>
        <pc:sldLayoutChg chg="add del mod replId">
          <pc:chgData name="Adea Celestino (2118944)" userId="S::2118944@student.uwtsd.ac.uk::adc4c64c-d35a-477e-926a-4992f2164a6b" providerId="AD" clId="Web-{B26E9725-2961-3073-3471-0D61BCA08105}" dt="2022-02-24T20:47:41.463" v="734"/>
          <pc:sldLayoutMkLst>
            <pc:docMk/>
            <pc:sldMasterMk cId="3066335557" sldId="2147483672"/>
            <pc:sldLayoutMk cId="1997342176" sldId="2147483673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41.463" v="734"/>
          <pc:sldLayoutMkLst>
            <pc:docMk/>
            <pc:sldMasterMk cId="3066335557" sldId="2147483672"/>
            <pc:sldLayoutMk cId="1253803850" sldId="2147483674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41.463" v="734"/>
          <pc:sldLayoutMkLst>
            <pc:docMk/>
            <pc:sldMasterMk cId="3066335557" sldId="2147483672"/>
            <pc:sldLayoutMk cId="1511206795" sldId="2147483675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41.463" v="734"/>
          <pc:sldLayoutMkLst>
            <pc:docMk/>
            <pc:sldMasterMk cId="3066335557" sldId="2147483672"/>
            <pc:sldLayoutMk cId="3224432802" sldId="2147483676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41.463" v="734"/>
          <pc:sldLayoutMkLst>
            <pc:docMk/>
            <pc:sldMasterMk cId="3066335557" sldId="2147483672"/>
            <pc:sldLayoutMk cId="512165656" sldId="2147483677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41.463" v="734"/>
          <pc:sldLayoutMkLst>
            <pc:docMk/>
            <pc:sldMasterMk cId="3066335557" sldId="2147483672"/>
            <pc:sldLayoutMk cId="1415147519" sldId="2147483678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41.463" v="734"/>
          <pc:sldLayoutMkLst>
            <pc:docMk/>
            <pc:sldMasterMk cId="3066335557" sldId="2147483672"/>
            <pc:sldLayoutMk cId="3937749108" sldId="2147483679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41.463" v="734"/>
          <pc:sldLayoutMkLst>
            <pc:docMk/>
            <pc:sldMasterMk cId="3066335557" sldId="2147483672"/>
            <pc:sldLayoutMk cId="2129463653" sldId="2147483680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41.463" v="734"/>
          <pc:sldLayoutMkLst>
            <pc:docMk/>
            <pc:sldMasterMk cId="3066335557" sldId="2147483672"/>
            <pc:sldLayoutMk cId="485377290" sldId="2147483681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41.463" v="734"/>
          <pc:sldLayoutMkLst>
            <pc:docMk/>
            <pc:sldMasterMk cId="3066335557" sldId="2147483672"/>
            <pc:sldLayoutMk cId="1486844484" sldId="2147483682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41.463" v="734"/>
          <pc:sldLayoutMkLst>
            <pc:docMk/>
            <pc:sldMasterMk cId="3066335557" sldId="2147483672"/>
            <pc:sldLayoutMk cId="1542430145" sldId="2147483683"/>
          </pc:sldLayoutMkLst>
        </pc:sldLayoutChg>
      </pc:sldMasterChg>
      <pc:sldMasterChg chg="add del addSldLayout delSldLayout modSldLayout">
        <pc:chgData name="Adea Celestino (2118944)" userId="S::2118944@student.uwtsd.ac.uk::adc4c64c-d35a-477e-926a-4992f2164a6b" providerId="AD" clId="Web-{B26E9725-2961-3073-3471-0D61BCA08105}" dt="2022-02-24T20:47:41.463" v="734"/>
        <pc:sldMasterMkLst>
          <pc:docMk/>
          <pc:sldMasterMk cId="965085551" sldId="2147483684"/>
        </pc:sldMasterMkLst>
        <pc:sldLayoutChg chg="add del mod replId">
          <pc:chgData name="Adea Celestino (2118944)" userId="S::2118944@student.uwtsd.ac.uk::adc4c64c-d35a-477e-926a-4992f2164a6b" providerId="AD" clId="Web-{B26E9725-2961-3073-3471-0D61BCA08105}" dt="2022-02-24T20:47:41.463" v="734"/>
          <pc:sldLayoutMkLst>
            <pc:docMk/>
            <pc:sldMasterMk cId="965085551" sldId="2147483684"/>
            <pc:sldLayoutMk cId="945149288" sldId="2147483685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41.463" v="734"/>
          <pc:sldLayoutMkLst>
            <pc:docMk/>
            <pc:sldMasterMk cId="965085551" sldId="2147483684"/>
            <pc:sldLayoutMk cId="1603336021" sldId="2147483686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41.463" v="734"/>
          <pc:sldLayoutMkLst>
            <pc:docMk/>
            <pc:sldMasterMk cId="965085551" sldId="2147483684"/>
            <pc:sldLayoutMk cId="2337963571" sldId="2147483687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41.463" v="734"/>
          <pc:sldLayoutMkLst>
            <pc:docMk/>
            <pc:sldMasterMk cId="965085551" sldId="2147483684"/>
            <pc:sldLayoutMk cId="2786441212" sldId="2147483688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41.463" v="734"/>
          <pc:sldLayoutMkLst>
            <pc:docMk/>
            <pc:sldMasterMk cId="965085551" sldId="2147483684"/>
            <pc:sldLayoutMk cId="2762777011" sldId="2147483689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41.463" v="734"/>
          <pc:sldLayoutMkLst>
            <pc:docMk/>
            <pc:sldMasterMk cId="965085551" sldId="2147483684"/>
            <pc:sldLayoutMk cId="2635735849" sldId="2147483690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41.463" v="734"/>
          <pc:sldLayoutMkLst>
            <pc:docMk/>
            <pc:sldMasterMk cId="965085551" sldId="2147483684"/>
            <pc:sldLayoutMk cId="1336344656" sldId="2147483691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41.463" v="734"/>
          <pc:sldLayoutMkLst>
            <pc:docMk/>
            <pc:sldMasterMk cId="965085551" sldId="2147483684"/>
            <pc:sldLayoutMk cId="1006360444" sldId="2147483692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41.463" v="734"/>
          <pc:sldLayoutMkLst>
            <pc:docMk/>
            <pc:sldMasterMk cId="965085551" sldId="2147483684"/>
            <pc:sldLayoutMk cId="2461382718" sldId="2147483693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41.463" v="734"/>
          <pc:sldLayoutMkLst>
            <pc:docMk/>
            <pc:sldMasterMk cId="965085551" sldId="2147483684"/>
            <pc:sldLayoutMk cId="2306475010" sldId="2147483694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41.463" v="734"/>
          <pc:sldLayoutMkLst>
            <pc:docMk/>
            <pc:sldMasterMk cId="965085551" sldId="2147483684"/>
            <pc:sldLayoutMk cId="3153533180" sldId="2147483695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41.463" v="734"/>
          <pc:sldLayoutMkLst>
            <pc:docMk/>
            <pc:sldMasterMk cId="965085551" sldId="2147483684"/>
            <pc:sldLayoutMk cId="274815987" sldId="2147483696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41.463" v="734"/>
          <pc:sldLayoutMkLst>
            <pc:docMk/>
            <pc:sldMasterMk cId="965085551" sldId="2147483684"/>
            <pc:sldLayoutMk cId="832569522" sldId="2147483697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41.463" v="734"/>
          <pc:sldLayoutMkLst>
            <pc:docMk/>
            <pc:sldMasterMk cId="965085551" sldId="2147483684"/>
            <pc:sldLayoutMk cId="1325610191" sldId="2147483698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41.463" v="734"/>
          <pc:sldLayoutMkLst>
            <pc:docMk/>
            <pc:sldMasterMk cId="965085551" sldId="2147483684"/>
            <pc:sldLayoutMk cId="2222181631" sldId="2147483699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41.463" v="734"/>
          <pc:sldLayoutMkLst>
            <pc:docMk/>
            <pc:sldMasterMk cId="965085551" sldId="2147483684"/>
            <pc:sldLayoutMk cId="3494977586" sldId="2147483700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41.463" v="734"/>
          <pc:sldLayoutMkLst>
            <pc:docMk/>
            <pc:sldMasterMk cId="965085551" sldId="2147483684"/>
            <pc:sldLayoutMk cId="2993360882" sldId="2147483701"/>
          </pc:sldLayoutMkLst>
        </pc:sldLayoutChg>
      </pc:sldMasterChg>
      <pc:sldMasterChg chg="add del addSldLayout delSldLayout modSldLayout">
        <pc:chgData name="Adea Celestino (2118944)" userId="S::2118944@student.uwtsd.ac.uk::adc4c64c-d35a-477e-926a-4992f2164a6b" providerId="AD" clId="Web-{B26E9725-2961-3073-3471-0D61BCA08105}" dt="2022-02-24T20:47:33.306" v="733"/>
        <pc:sldMasterMkLst>
          <pc:docMk/>
          <pc:sldMasterMk cId="2002453964" sldId="2147483702"/>
        </pc:sldMasterMkLst>
        <pc:sldLayoutChg chg="add del mod replId">
          <pc:chgData name="Adea Celestino (2118944)" userId="S::2118944@student.uwtsd.ac.uk::adc4c64c-d35a-477e-926a-4992f2164a6b" providerId="AD" clId="Web-{B26E9725-2961-3073-3471-0D61BCA08105}" dt="2022-02-24T20:47:33.306" v="733"/>
          <pc:sldLayoutMkLst>
            <pc:docMk/>
            <pc:sldMasterMk cId="2002453964" sldId="2147483702"/>
            <pc:sldLayoutMk cId="592124683" sldId="2147483703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33.306" v="733"/>
          <pc:sldLayoutMkLst>
            <pc:docMk/>
            <pc:sldMasterMk cId="2002453964" sldId="2147483702"/>
            <pc:sldLayoutMk cId="2026541994" sldId="2147483704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33.306" v="733"/>
          <pc:sldLayoutMkLst>
            <pc:docMk/>
            <pc:sldMasterMk cId="2002453964" sldId="2147483702"/>
            <pc:sldLayoutMk cId="3821553841" sldId="2147483705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33.306" v="733"/>
          <pc:sldLayoutMkLst>
            <pc:docMk/>
            <pc:sldMasterMk cId="2002453964" sldId="2147483702"/>
            <pc:sldLayoutMk cId="3489574018" sldId="2147483706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33.306" v="733"/>
          <pc:sldLayoutMkLst>
            <pc:docMk/>
            <pc:sldMasterMk cId="2002453964" sldId="2147483702"/>
            <pc:sldLayoutMk cId="850598455" sldId="2147483707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33.306" v="733"/>
          <pc:sldLayoutMkLst>
            <pc:docMk/>
            <pc:sldMasterMk cId="2002453964" sldId="2147483702"/>
            <pc:sldLayoutMk cId="1641197403" sldId="2147483708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33.306" v="733"/>
          <pc:sldLayoutMkLst>
            <pc:docMk/>
            <pc:sldMasterMk cId="2002453964" sldId="2147483702"/>
            <pc:sldLayoutMk cId="1774667778" sldId="2147483709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33.306" v="733"/>
          <pc:sldLayoutMkLst>
            <pc:docMk/>
            <pc:sldMasterMk cId="2002453964" sldId="2147483702"/>
            <pc:sldLayoutMk cId="3480145846" sldId="2147483710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33.306" v="733"/>
          <pc:sldLayoutMkLst>
            <pc:docMk/>
            <pc:sldMasterMk cId="2002453964" sldId="2147483702"/>
            <pc:sldLayoutMk cId="916107714" sldId="2147483711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33.306" v="733"/>
          <pc:sldLayoutMkLst>
            <pc:docMk/>
            <pc:sldMasterMk cId="2002453964" sldId="2147483702"/>
            <pc:sldLayoutMk cId="3619264915" sldId="2147483712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33.306" v="733"/>
          <pc:sldLayoutMkLst>
            <pc:docMk/>
            <pc:sldMasterMk cId="2002453964" sldId="2147483702"/>
            <pc:sldLayoutMk cId="972368723" sldId="2147483713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33.306" v="733"/>
          <pc:sldLayoutMkLst>
            <pc:docMk/>
            <pc:sldMasterMk cId="2002453964" sldId="2147483702"/>
            <pc:sldLayoutMk cId="3617642025" sldId="2147483714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33.306" v="733"/>
          <pc:sldLayoutMkLst>
            <pc:docMk/>
            <pc:sldMasterMk cId="2002453964" sldId="2147483702"/>
            <pc:sldLayoutMk cId="3341690234" sldId="2147483715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33.306" v="733"/>
          <pc:sldLayoutMkLst>
            <pc:docMk/>
            <pc:sldMasterMk cId="2002453964" sldId="2147483702"/>
            <pc:sldLayoutMk cId="469528754" sldId="2147483716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33.306" v="733"/>
          <pc:sldLayoutMkLst>
            <pc:docMk/>
            <pc:sldMasterMk cId="2002453964" sldId="2147483702"/>
            <pc:sldLayoutMk cId="2978608992" sldId="2147483717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33.306" v="733"/>
          <pc:sldLayoutMkLst>
            <pc:docMk/>
            <pc:sldMasterMk cId="2002453964" sldId="2147483702"/>
            <pc:sldLayoutMk cId="2295612586" sldId="2147483718"/>
          </pc:sldLayoutMkLst>
        </pc:sldLayoutChg>
        <pc:sldLayoutChg chg="add del mod replId">
          <pc:chgData name="Adea Celestino (2118944)" userId="S::2118944@student.uwtsd.ac.uk::adc4c64c-d35a-477e-926a-4992f2164a6b" providerId="AD" clId="Web-{B26E9725-2961-3073-3471-0D61BCA08105}" dt="2022-02-24T20:47:33.306" v="733"/>
          <pc:sldLayoutMkLst>
            <pc:docMk/>
            <pc:sldMasterMk cId="2002453964" sldId="2147483702"/>
            <pc:sldLayoutMk cId="3992380099" sldId="2147483719"/>
          </pc:sldLayoutMkLst>
        </pc:sldLayoutChg>
      </pc:sldMasterChg>
    </pc:docChg>
  </pc:docChgLst>
  <pc:docChgLst>
    <pc:chgData name="Waris Ali Qadri" userId="5ae47d71-827e-4554-8160-b9f35bef3be2" providerId="ADAL" clId="{4DBC00B4-E9F9-9F4E-9AE4-7285C92E748D}"/>
    <pc:docChg chg="modSld">
      <pc:chgData name="Waris Ali Qadri" userId="5ae47d71-827e-4554-8160-b9f35bef3be2" providerId="ADAL" clId="{4DBC00B4-E9F9-9F4E-9AE4-7285C92E748D}" dt="2022-02-11T12:57:29.875" v="0" actId="22"/>
      <pc:docMkLst>
        <pc:docMk/>
      </pc:docMkLst>
      <pc:sldChg chg="addSp">
        <pc:chgData name="Waris Ali Qadri" userId="5ae47d71-827e-4554-8160-b9f35bef3be2" providerId="ADAL" clId="{4DBC00B4-E9F9-9F4E-9AE4-7285C92E748D}" dt="2022-02-11T12:57:29.875" v="0" actId="22"/>
        <pc:sldMkLst>
          <pc:docMk/>
          <pc:sldMk cId="109857222" sldId="256"/>
        </pc:sldMkLst>
        <pc:spChg chg="add">
          <ac:chgData name="Waris Ali Qadri" userId="5ae47d71-827e-4554-8160-b9f35bef3be2" providerId="ADAL" clId="{4DBC00B4-E9F9-9F4E-9AE4-7285C92E748D}" dt="2022-02-11T12:57:29.875" v="0" actId="22"/>
          <ac:spMkLst>
            <pc:docMk/>
            <pc:sldMk cId="109857222" sldId="256"/>
            <ac:spMk id="10" creationId="{B39FEB12-8236-6444-9819-E020D2E9402A}"/>
          </ac:spMkLst>
        </pc:spChg>
      </pc:sldChg>
    </pc:docChg>
  </pc:docChgLst>
  <pc:docChgLst>
    <pc:chgData name="Waris Qadri (1921231)" userId="S::1921231@student.uwtsd.ac.uk::5ae47d71-827e-4554-8160-b9f35bef3be2" providerId="AD" clId="Web-{726C6CEE-5130-7236-CCEF-5B7E957BD37D}"/>
    <pc:docChg chg="modSld sldOrd">
      <pc:chgData name="Waris Qadri (1921231)" userId="S::1921231@student.uwtsd.ac.uk::5ae47d71-827e-4554-8160-b9f35bef3be2" providerId="AD" clId="Web-{726C6CEE-5130-7236-CCEF-5B7E957BD37D}" dt="2022-02-27T09:10:32.755" v="58"/>
      <pc:docMkLst>
        <pc:docMk/>
      </pc:docMkLst>
      <pc:sldChg chg="modSp">
        <pc:chgData name="Waris Qadri (1921231)" userId="S::1921231@student.uwtsd.ac.uk::5ae47d71-827e-4554-8160-b9f35bef3be2" providerId="AD" clId="Web-{726C6CEE-5130-7236-CCEF-5B7E957BD37D}" dt="2022-02-27T09:10:32.755" v="58"/>
        <pc:sldMkLst>
          <pc:docMk/>
          <pc:sldMk cId="425506069" sldId="273"/>
        </pc:sldMkLst>
        <pc:graphicFrameChg chg="mod modGraphic">
          <ac:chgData name="Waris Qadri (1921231)" userId="S::1921231@student.uwtsd.ac.uk::5ae47d71-827e-4554-8160-b9f35bef3be2" providerId="AD" clId="Web-{726C6CEE-5130-7236-CCEF-5B7E957BD37D}" dt="2022-02-27T09:10:32.755" v="58"/>
          <ac:graphicFrameMkLst>
            <pc:docMk/>
            <pc:sldMk cId="425506069" sldId="273"/>
            <ac:graphicFrameMk id="4" creationId="{C14A6FD6-57DB-4CB1-81DC-83438C3BDBA8}"/>
          </ac:graphicFrameMkLst>
        </pc:graphicFrameChg>
      </pc:sldChg>
      <pc:sldChg chg="ord">
        <pc:chgData name="Waris Qadri (1921231)" userId="S::1921231@student.uwtsd.ac.uk::5ae47d71-827e-4554-8160-b9f35bef3be2" providerId="AD" clId="Web-{726C6CEE-5130-7236-CCEF-5B7E957BD37D}" dt="2022-02-27T09:04:24.984" v="1"/>
        <pc:sldMkLst>
          <pc:docMk/>
          <pc:sldMk cId="3262853721" sldId="274"/>
        </pc:sldMkLst>
      </pc:sldChg>
    </pc:docChg>
  </pc:docChgLst>
  <pc:docChgLst>
    <pc:chgData name="Waris Qadri (1921231)" userId="S::1921231@student.uwtsd.ac.uk::5ae47d71-827e-4554-8160-b9f35bef3be2" providerId="AD" clId="Web-{922FF75B-0804-64EB-7E93-45686992A6FA}"/>
    <pc:docChg chg="modSld">
      <pc:chgData name="Waris Qadri (1921231)" userId="S::1921231@student.uwtsd.ac.uk::5ae47d71-827e-4554-8160-b9f35bef3be2" providerId="AD" clId="Web-{922FF75B-0804-64EB-7E93-45686992A6FA}" dt="2022-02-16T20:26:10.478" v="126" actId="1076"/>
      <pc:docMkLst>
        <pc:docMk/>
      </pc:docMkLst>
      <pc:sldChg chg="modSp">
        <pc:chgData name="Waris Qadri (1921231)" userId="S::1921231@student.uwtsd.ac.uk::5ae47d71-827e-4554-8160-b9f35bef3be2" providerId="AD" clId="Web-{922FF75B-0804-64EB-7E93-45686992A6FA}" dt="2022-02-16T20:26:10.478" v="126" actId="1076"/>
        <pc:sldMkLst>
          <pc:docMk/>
          <pc:sldMk cId="109857222" sldId="256"/>
        </pc:sldMkLst>
        <pc:spChg chg="mod">
          <ac:chgData name="Waris Qadri (1921231)" userId="S::1921231@student.uwtsd.ac.uk::5ae47d71-827e-4554-8160-b9f35bef3be2" providerId="AD" clId="Web-{922FF75B-0804-64EB-7E93-45686992A6FA}" dt="2022-02-16T19:39:14.772" v="45" actId="14100"/>
          <ac:spMkLst>
            <pc:docMk/>
            <pc:sldMk cId="109857222" sldId="256"/>
            <ac:spMk id="3" creationId="{00000000-0000-0000-0000-000000000000}"/>
          </ac:spMkLst>
        </pc:spChg>
        <pc:picChg chg="mod">
          <ac:chgData name="Waris Qadri (1921231)" userId="S::1921231@student.uwtsd.ac.uk::5ae47d71-827e-4554-8160-b9f35bef3be2" providerId="AD" clId="Web-{922FF75B-0804-64EB-7E93-45686992A6FA}" dt="2022-02-16T19:38:37.691" v="42" actId="1076"/>
          <ac:picMkLst>
            <pc:docMk/>
            <pc:sldMk cId="109857222" sldId="256"/>
            <ac:picMk id="6" creationId="{079F362F-4598-4628-A760-4D9644AE79DE}"/>
          </ac:picMkLst>
        </pc:picChg>
        <pc:picChg chg="mod">
          <ac:chgData name="Waris Qadri (1921231)" userId="S::1921231@student.uwtsd.ac.uk::5ae47d71-827e-4554-8160-b9f35bef3be2" providerId="AD" clId="Web-{922FF75B-0804-64EB-7E93-45686992A6FA}" dt="2022-02-16T20:26:10.478" v="126" actId="1076"/>
          <ac:picMkLst>
            <pc:docMk/>
            <pc:sldMk cId="109857222" sldId="256"/>
            <ac:picMk id="10" creationId="{DB26D7AC-FEC8-431D-9510-C65D94632222}"/>
          </ac:picMkLst>
        </pc:picChg>
      </pc:sldChg>
      <pc:sldChg chg="modSp">
        <pc:chgData name="Waris Qadri (1921231)" userId="S::1921231@student.uwtsd.ac.uk::5ae47d71-827e-4554-8160-b9f35bef3be2" providerId="AD" clId="Web-{922FF75B-0804-64EB-7E93-45686992A6FA}" dt="2022-02-16T19:51:26.867" v="125" actId="20577"/>
        <pc:sldMkLst>
          <pc:docMk/>
          <pc:sldMk cId="685836844" sldId="257"/>
        </pc:sldMkLst>
        <pc:spChg chg="mod">
          <ac:chgData name="Waris Qadri (1921231)" userId="S::1921231@student.uwtsd.ac.uk::5ae47d71-827e-4554-8160-b9f35bef3be2" providerId="AD" clId="Web-{922FF75B-0804-64EB-7E93-45686992A6FA}" dt="2022-02-16T19:51:10.476" v="122" actId="20577"/>
          <ac:spMkLst>
            <pc:docMk/>
            <pc:sldMk cId="685836844" sldId="257"/>
            <ac:spMk id="2" creationId="{698FA499-0700-4054-BCA2-4F06BB4C1F5D}"/>
          </ac:spMkLst>
        </pc:spChg>
        <pc:spChg chg="mod">
          <ac:chgData name="Waris Qadri (1921231)" userId="S::1921231@student.uwtsd.ac.uk::5ae47d71-827e-4554-8160-b9f35bef3be2" providerId="AD" clId="Web-{922FF75B-0804-64EB-7E93-45686992A6FA}" dt="2022-02-16T19:51:26.867" v="125" actId="20577"/>
          <ac:spMkLst>
            <pc:docMk/>
            <pc:sldMk cId="685836844" sldId="257"/>
            <ac:spMk id="3" creationId="{BFBEAF4A-584A-43FC-A3D3-C9B7E34DCAC6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4" Type="http://schemas.openxmlformats.org/officeDocument/2006/relationships/image" Target="../media/image8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4" Type="http://schemas.openxmlformats.org/officeDocument/2006/relationships/image" Target="../media/image1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4" Type="http://schemas.openxmlformats.org/officeDocument/2006/relationships/image" Target="../media/image8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4" Type="http://schemas.openxmlformats.org/officeDocument/2006/relationships/image" Target="../media/image1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6_2">
  <dgm:title val=""/>
  <dgm:desc val=""/>
  <dgm:catLst>
    <dgm:cat type="accent6" pri="16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2223B70-1F1E-46CC-9AFF-135EE1C6900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2" csCatId="colorful" phldr="1"/>
      <dgm:spPr/>
      <dgm:t>
        <a:bodyPr/>
        <a:lstStyle/>
        <a:p>
          <a:endParaRPr lang="en-US"/>
        </a:p>
      </dgm:t>
    </dgm:pt>
    <dgm:pt modelId="{285AA781-0B76-445C-AAB7-9B0C7BBDF938}">
      <dgm:prSet/>
      <dgm:spPr/>
      <dgm:t>
        <a:bodyPr/>
        <a:lstStyle/>
        <a:p>
          <a:r>
            <a:rPr lang="en-GB"/>
            <a:t>Student's Name:</a:t>
          </a:r>
          <a:r>
            <a:rPr lang="en-GB">
              <a:latin typeface="Calibri Light" panose="020F0302020204030204"/>
            </a:rPr>
            <a:t>  </a:t>
          </a:r>
          <a:r>
            <a:rPr lang="en-GB"/>
            <a:t>Adea Celestino  </a:t>
          </a:r>
          <a:endParaRPr lang="en-US"/>
        </a:p>
      </dgm:t>
    </dgm:pt>
    <dgm:pt modelId="{F7EB6731-69EC-4CE9-93A6-6CE3D94AB164}" type="parTrans" cxnId="{1833CB4B-B27C-478B-B2D1-0A245873351B}">
      <dgm:prSet/>
      <dgm:spPr/>
      <dgm:t>
        <a:bodyPr/>
        <a:lstStyle/>
        <a:p>
          <a:endParaRPr lang="en-US"/>
        </a:p>
      </dgm:t>
    </dgm:pt>
    <dgm:pt modelId="{8C5CB2DA-0C25-4C9C-91A5-06DEE5206F38}" type="sibTrans" cxnId="{1833CB4B-B27C-478B-B2D1-0A245873351B}">
      <dgm:prSet/>
      <dgm:spPr/>
      <dgm:t>
        <a:bodyPr/>
        <a:lstStyle/>
        <a:p>
          <a:endParaRPr lang="en-US"/>
        </a:p>
      </dgm:t>
    </dgm:pt>
    <dgm:pt modelId="{FACADAAC-DB48-40CC-BF83-DC38E21C3E18}">
      <dgm:prSet/>
      <dgm:spPr/>
      <dgm:t>
        <a:bodyPr/>
        <a:lstStyle/>
        <a:p>
          <a:r>
            <a:rPr lang="en-GB"/>
            <a:t>Student ID :    2118944</a:t>
          </a:r>
          <a:endParaRPr lang="en-US"/>
        </a:p>
      </dgm:t>
    </dgm:pt>
    <dgm:pt modelId="{340B3241-E760-4CAE-83CC-E3C2B0C5383C}" type="parTrans" cxnId="{62AC4D37-8338-4A37-910D-3F8F284D0D0F}">
      <dgm:prSet/>
      <dgm:spPr/>
      <dgm:t>
        <a:bodyPr/>
        <a:lstStyle/>
        <a:p>
          <a:endParaRPr lang="en-US"/>
        </a:p>
      </dgm:t>
    </dgm:pt>
    <dgm:pt modelId="{F7C39E6B-A80B-4733-9422-FFA318B7486F}" type="sibTrans" cxnId="{62AC4D37-8338-4A37-910D-3F8F284D0D0F}">
      <dgm:prSet/>
      <dgm:spPr/>
      <dgm:t>
        <a:bodyPr/>
        <a:lstStyle/>
        <a:p>
          <a:endParaRPr lang="en-US"/>
        </a:p>
      </dgm:t>
    </dgm:pt>
    <dgm:pt modelId="{5A3A891E-F3B1-439A-B6A6-A9927BCA37DB}" type="pres">
      <dgm:prSet presAssocID="{12223B70-1F1E-46CC-9AFF-135EE1C69000}" presName="root" presStyleCnt="0">
        <dgm:presLayoutVars>
          <dgm:dir/>
          <dgm:resizeHandles val="exact"/>
        </dgm:presLayoutVars>
      </dgm:prSet>
      <dgm:spPr/>
    </dgm:pt>
    <dgm:pt modelId="{914392C0-4AAD-4F29-A774-1400E0F90971}" type="pres">
      <dgm:prSet presAssocID="{285AA781-0B76-445C-AAB7-9B0C7BBDF938}" presName="compNode" presStyleCnt="0"/>
      <dgm:spPr/>
    </dgm:pt>
    <dgm:pt modelId="{EB682E0B-7AE6-45D0-B954-D0A33EB5DB9A}" type="pres">
      <dgm:prSet presAssocID="{285AA781-0B76-445C-AAB7-9B0C7BBDF938}" presName="bgRect" presStyleLbl="bgShp" presStyleIdx="0" presStyleCnt="2"/>
      <dgm:spPr/>
    </dgm:pt>
    <dgm:pt modelId="{A026DA4D-0E79-4891-A933-75B5807A46F8}" type="pres">
      <dgm:prSet presAssocID="{285AA781-0B76-445C-AAB7-9B0C7BBDF938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5DA1DBB9-0CB9-4584-A99F-97D1C748C50E}" type="pres">
      <dgm:prSet presAssocID="{285AA781-0B76-445C-AAB7-9B0C7BBDF938}" presName="spaceRect" presStyleCnt="0"/>
      <dgm:spPr/>
    </dgm:pt>
    <dgm:pt modelId="{674C17A2-E0BF-41E8-8C63-278789E869AA}" type="pres">
      <dgm:prSet presAssocID="{285AA781-0B76-445C-AAB7-9B0C7BBDF938}" presName="parTx" presStyleLbl="revTx" presStyleIdx="0" presStyleCnt="2">
        <dgm:presLayoutVars>
          <dgm:chMax val="0"/>
          <dgm:chPref val="0"/>
        </dgm:presLayoutVars>
      </dgm:prSet>
      <dgm:spPr/>
    </dgm:pt>
    <dgm:pt modelId="{393D796A-8856-4345-B67C-9880C58B0B83}" type="pres">
      <dgm:prSet presAssocID="{8C5CB2DA-0C25-4C9C-91A5-06DEE5206F38}" presName="sibTrans" presStyleCnt="0"/>
      <dgm:spPr/>
    </dgm:pt>
    <dgm:pt modelId="{75C5858F-A667-43E3-BE1B-889413ECCF47}" type="pres">
      <dgm:prSet presAssocID="{FACADAAC-DB48-40CC-BF83-DC38E21C3E18}" presName="compNode" presStyleCnt="0"/>
      <dgm:spPr/>
    </dgm:pt>
    <dgm:pt modelId="{6B3430EA-34A9-444B-9B3C-8DF9CC41A599}" type="pres">
      <dgm:prSet presAssocID="{FACADAAC-DB48-40CC-BF83-DC38E21C3E18}" presName="bgRect" presStyleLbl="bgShp" presStyleIdx="1" presStyleCnt="2"/>
      <dgm:spPr/>
    </dgm:pt>
    <dgm:pt modelId="{95F2C58C-4DD0-4543-A18A-7C43F67AE363}" type="pres">
      <dgm:prSet presAssocID="{FACADAAC-DB48-40CC-BF83-DC38E21C3E18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F2B79075-990C-4A42-9407-6FB2640CF057}" type="pres">
      <dgm:prSet presAssocID="{FACADAAC-DB48-40CC-BF83-DC38E21C3E18}" presName="spaceRect" presStyleCnt="0"/>
      <dgm:spPr/>
    </dgm:pt>
    <dgm:pt modelId="{48F1269D-135C-420D-8493-F6B79B5C5DE8}" type="pres">
      <dgm:prSet presAssocID="{FACADAAC-DB48-40CC-BF83-DC38E21C3E18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62AC4D37-8338-4A37-910D-3F8F284D0D0F}" srcId="{12223B70-1F1E-46CC-9AFF-135EE1C69000}" destId="{FACADAAC-DB48-40CC-BF83-DC38E21C3E18}" srcOrd="1" destOrd="0" parTransId="{340B3241-E760-4CAE-83CC-E3C2B0C5383C}" sibTransId="{F7C39E6B-A80B-4733-9422-FFA318B7486F}"/>
    <dgm:cxn modelId="{67BA936A-B25C-41E1-91C8-C585E5918420}" type="presOf" srcId="{FACADAAC-DB48-40CC-BF83-DC38E21C3E18}" destId="{48F1269D-135C-420D-8493-F6B79B5C5DE8}" srcOrd="0" destOrd="0" presId="urn:microsoft.com/office/officeart/2018/2/layout/IconVerticalSolidList"/>
    <dgm:cxn modelId="{1833CB4B-B27C-478B-B2D1-0A245873351B}" srcId="{12223B70-1F1E-46CC-9AFF-135EE1C69000}" destId="{285AA781-0B76-445C-AAB7-9B0C7BBDF938}" srcOrd="0" destOrd="0" parTransId="{F7EB6731-69EC-4CE9-93A6-6CE3D94AB164}" sibTransId="{8C5CB2DA-0C25-4C9C-91A5-06DEE5206F38}"/>
    <dgm:cxn modelId="{015F5670-9B9D-4C6B-A305-A5ECDA6E4A57}" type="presOf" srcId="{285AA781-0B76-445C-AAB7-9B0C7BBDF938}" destId="{674C17A2-E0BF-41E8-8C63-278789E869AA}" srcOrd="0" destOrd="0" presId="urn:microsoft.com/office/officeart/2018/2/layout/IconVerticalSolidList"/>
    <dgm:cxn modelId="{817E35D8-F4E3-46F4-B191-B1189927D086}" type="presOf" srcId="{12223B70-1F1E-46CC-9AFF-135EE1C69000}" destId="{5A3A891E-F3B1-439A-B6A6-A9927BCA37DB}" srcOrd="0" destOrd="0" presId="urn:microsoft.com/office/officeart/2018/2/layout/IconVerticalSolidList"/>
    <dgm:cxn modelId="{6D84C6DC-8B43-42FD-90AF-812F6502EA73}" type="presParOf" srcId="{5A3A891E-F3B1-439A-B6A6-A9927BCA37DB}" destId="{914392C0-4AAD-4F29-A774-1400E0F90971}" srcOrd="0" destOrd="0" presId="urn:microsoft.com/office/officeart/2018/2/layout/IconVerticalSolidList"/>
    <dgm:cxn modelId="{7742612A-0ACC-48CA-B13E-B5E8329A5CCE}" type="presParOf" srcId="{914392C0-4AAD-4F29-A774-1400E0F90971}" destId="{EB682E0B-7AE6-45D0-B954-D0A33EB5DB9A}" srcOrd="0" destOrd="0" presId="urn:microsoft.com/office/officeart/2018/2/layout/IconVerticalSolidList"/>
    <dgm:cxn modelId="{7CB532E0-85E9-43AE-8C97-A5A090B48501}" type="presParOf" srcId="{914392C0-4AAD-4F29-A774-1400E0F90971}" destId="{A026DA4D-0E79-4891-A933-75B5807A46F8}" srcOrd="1" destOrd="0" presId="urn:microsoft.com/office/officeart/2018/2/layout/IconVerticalSolidList"/>
    <dgm:cxn modelId="{576611E1-6A46-4824-B956-B24B9AF7B8F3}" type="presParOf" srcId="{914392C0-4AAD-4F29-A774-1400E0F90971}" destId="{5DA1DBB9-0CB9-4584-A99F-97D1C748C50E}" srcOrd="2" destOrd="0" presId="urn:microsoft.com/office/officeart/2018/2/layout/IconVerticalSolidList"/>
    <dgm:cxn modelId="{1CA03012-D940-435F-BFD9-81F752A5E1AA}" type="presParOf" srcId="{914392C0-4AAD-4F29-A774-1400E0F90971}" destId="{674C17A2-E0BF-41E8-8C63-278789E869AA}" srcOrd="3" destOrd="0" presId="urn:microsoft.com/office/officeart/2018/2/layout/IconVerticalSolidList"/>
    <dgm:cxn modelId="{5914143E-0BE8-4915-B501-5B5FF4A82A90}" type="presParOf" srcId="{5A3A891E-F3B1-439A-B6A6-A9927BCA37DB}" destId="{393D796A-8856-4345-B67C-9880C58B0B83}" srcOrd="1" destOrd="0" presId="urn:microsoft.com/office/officeart/2018/2/layout/IconVerticalSolidList"/>
    <dgm:cxn modelId="{59E2A82C-3C38-48CF-8415-CA604CCC75AA}" type="presParOf" srcId="{5A3A891E-F3B1-439A-B6A6-A9927BCA37DB}" destId="{75C5858F-A667-43E3-BE1B-889413ECCF47}" srcOrd="2" destOrd="0" presId="urn:microsoft.com/office/officeart/2018/2/layout/IconVerticalSolidList"/>
    <dgm:cxn modelId="{6B22E8D4-6994-467A-AE85-D0A2FC89DB46}" type="presParOf" srcId="{75C5858F-A667-43E3-BE1B-889413ECCF47}" destId="{6B3430EA-34A9-444B-9B3C-8DF9CC41A599}" srcOrd="0" destOrd="0" presId="urn:microsoft.com/office/officeart/2018/2/layout/IconVerticalSolidList"/>
    <dgm:cxn modelId="{7F49B274-6BA6-46A2-BD3F-7AC3CE6348A5}" type="presParOf" srcId="{75C5858F-A667-43E3-BE1B-889413ECCF47}" destId="{95F2C58C-4DD0-4543-A18A-7C43F67AE363}" srcOrd="1" destOrd="0" presId="urn:microsoft.com/office/officeart/2018/2/layout/IconVerticalSolidList"/>
    <dgm:cxn modelId="{DCF32FF0-6FBC-4EB1-8740-2501D8A70E81}" type="presParOf" srcId="{75C5858F-A667-43E3-BE1B-889413ECCF47}" destId="{F2B79075-990C-4A42-9407-6FB2640CF057}" srcOrd="2" destOrd="0" presId="urn:microsoft.com/office/officeart/2018/2/layout/IconVerticalSolidList"/>
    <dgm:cxn modelId="{B6D91B31-F408-42E0-9638-771946C63C58}" type="presParOf" srcId="{75C5858F-A667-43E3-BE1B-889413ECCF47}" destId="{48F1269D-135C-420D-8493-F6B79B5C5DE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FAB060D-0D14-40C1-8F65-D1DB9D27EAED}" type="doc">
      <dgm:prSet loTypeId="urn:microsoft.com/office/officeart/2005/8/layout/vList2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2B0BCD1-D150-452A-AAAB-109F6E390269}">
      <dgm:prSet/>
      <dgm:spPr/>
      <dgm:t>
        <a:bodyPr/>
        <a:lstStyle/>
        <a:p>
          <a:r>
            <a:rPr lang="en-US"/>
            <a:t>T</a:t>
          </a:r>
          <a:r>
            <a:rPr lang="en-US">
              <a:latin typeface="Arial"/>
              <a:cs typeface="Arial"/>
            </a:rPr>
            <a:t>o establish how digital tools aid in collaboration for students and staff​</a:t>
          </a:r>
        </a:p>
      </dgm:t>
    </dgm:pt>
    <dgm:pt modelId="{D035EB87-B49E-44E5-B7E6-7DC606E32406}" type="parTrans" cxnId="{71CE8144-BC22-43B7-8089-45F9F12F5685}">
      <dgm:prSet/>
      <dgm:spPr/>
      <dgm:t>
        <a:bodyPr/>
        <a:lstStyle/>
        <a:p>
          <a:endParaRPr lang="en-US"/>
        </a:p>
      </dgm:t>
    </dgm:pt>
    <dgm:pt modelId="{FF3D2CF4-123E-437F-93B7-DAFB842A42D1}" type="sibTrans" cxnId="{71CE8144-BC22-43B7-8089-45F9F12F5685}">
      <dgm:prSet/>
      <dgm:spPr/>
      <dgm:t>
        <a:bodyPr/>
        <a:lstStyle/>
        <a:p>
          <a:endParaRPr lang="en-US"/>
        </a:p>
      </dgm:t>
    </dgm:pt>
    <dgm:pt modelId="{6F6C78DB-8959-4F22-A71B-CEBE0B9C9EF3}">
      <dgm:prSet/>
      <dgm:spPr/>
      <dgm:t>
        <a:bodyPr/>
        <a:lstStyle/>
        <a:p>
          <a:endParaRPr lang="en-US">
            <a:latin typeface="Arial"/>
            <a:cs typeface="Arial"/>
          </a:endParaRPr>
        </a:p>
      </dgm:t>
    </dgm:pt>
    <dgm:pt modelId="{8442203C-92C6-472C-B3C4-E46D1A6A624F}" type="parTrans" cxnId="{34FAA7FE-792F-49F2-AE71-50A38AC8D494}">
      <dgm:prSet/>
      <dgm:spPr/>
      <dgm:t>
        <a:bodyPr/>
        <a:lstStyle/>
        <a:p>
          <a:endParaRPr lang="en-US"/>
        </a:p>
      </dgm:t>
    </dgm:pt>
    <dgm:pt modelId="{4D7F9FA9-CBF4-4349-B11F-9BFCA2826880}" type="sibTrans" cxnId="{34FAA7FE-792F-49F2-AE71-50A38AC8D494}">
      <dgm:prSet/>
      <dgm:spPr/>
      <dgm:t>
        <a:bodyPr/>
        <a:lstStyle/>
        <a:p>
          <a:endParaRPr lang="en-US"/>
        </a:p>
      </dgm:t>
    </dgm:pt>
    <dgm:pt modelId="{7B5E48B0-DADB-4C39-A4DF-1CA247F56A04}">
      <dgm:prSet/>
      <dgm:spPr/>
      <dgm:t>
        <a:bodyPr/>
        <a:lstStyle/>
        <a:p>
          <a:r>
            <a:rPr lang="en-US">
              <a:latin typeface="Arial"/>
              <a:cs typeface="Arial"/>
            </a:rPr>
            <a:t>Ethical considerations​</a:t>
          </a:r>
        </a:p>
      </dgm:t>
    </dgm:pt>
    <dgm:pt modelId="{DCB7D85A-BFC5-4A26-BDEF-71137CDECE87}" type="parTrans" cxnId="{14F337D7-31C4-45F3-88D7-69901D53BD3F}">
      <dgm:prSet/>
      <dgm:spPr/>
      <dgm:t>
        <a:bodyPr/>
        <a:lstStyle/>
        <a:p>
          <a:endParaRPr lang="en-US"/>
        </a:p>
      </dgm:t>
    </dgm:pt>
    <dgm:pt modelId="{5354B070-383A-49C3-B34A-BC4E9D928955}" type="sibTrans" cxnId="{14F337D7-31C4-45F3-88D7-69901D53BD3F}">
      <dgm:prSet/>
      <dgm:spPr/>
      <dgm:t>
        <a:bodyPr/>
        <a:lstStyle/>
        <a:p>
          <a:endParaRPr lang="en-US"/>
        </a:p>
      </dgm:t>
    </dgm:pt>
    <dgm:pt modelId="{6A11C5C3-9B3D-4746-9F99-023050B60A25}">
      <dgm:prSet/>
      <dgm:spPr/>
      <dgm:t>
        <a:bodyPr/>
        <a:lstStyle/>
        <a:p>
          <a:r>
            <a:rPr lang="en-US">
              <a:latin typeface="Arial"/>
              <a:cs typeface="Arial"/>
            </a:rPr>
            <a:t>Rationale​</a:t>
          </a:r>
        </a:p>
      </dgm:t>
    </dgm:pt>
    <dgm:pt modelId="{D1961838-AA0A-4516-8DD0-10CD0D18330D}" type="parTrans" cxnId="{186443C6-60EC-49E0-8AC8-02104E377F92}">
      <dgm:prSet/>
      <dgm:spPr/>
      <dgm:t>
        <a:bodyPr/>
        <a:lstStyle/>
        <a:p>
          <a:endParaRPr lang="en-US"/>
        </a:p>
      </dgm:t>
    </dgm:pt>
    <dgm:pt modelId="{77455917-57C2-472B-BFE2-F7F116277C84}" type="sibTrans" cxnId="{186443C6-60EC-49E0-8AC8-02104E377F92}">
      <dgm:prSet/>
      <dgm:spPr/>
      <dgm:t>
        <a:bodyPr/>
        <a:lstStyle/>
        <a:p>
          <a:endParaRPr lang="en-US"/>
        </a:p>
      </dgm:t>
    </dgm:pt>
    <dgm:pt modelId="{F6D880AF-F656-451F-A518-1D1B0E031955}">
      <dgm:prSet/>
      <dgm:spPr/>
      <dgm:t>
        <a:bodyPr/>
        <a:lstStyle/>
        <a:p>
          <a:r>
            <a:rPr lang="en-US">
              <a:latin typeface="Arial"/>
              <a:cs typeface="Arial"/>
            </a:rPr>
            <a:t>Research timeline​</a:t>
          </a:r>
        </a:p>
      </dgm:t>
    </dgm:pt>
    <dgm:pt modelId="{CBEC3E29-5208-4339-89B7-E18C9B3AAA66}" type="parTrans" cxnId="{B57D2067-9825-4BC0-80C4-57823B8D2FAD}">
      <dgm:prSet/>
      <dgm:spPr/>
      <dgm:t>
        <a:bodyPr/>
        <a:lstStyle/>
        <a:p>
          <a:endParaRPr lang="en-US"/>
        </a:p>
      </dgm:t>
    </dgm:pt>
    <dgm:pt modelId="{592D2BD7-127E-472C-BBCF-58935A636C0F}" type="sibTrans" cxnId="{B57D2067-9825-4BC0-80C4-57823B8D2FAD}">
      <dgm:prSet/>
      <dgm:spPr/>
      <dgm:t>
        <a:bodyPr/>
        <a:lstStyle/>
        <a:p>
          <a:endParaRPr lang="en-US"/>
        </a:p>
      </dgm:t>
    </dgm:pt>
    <dgm:pt modelId="{D0B66C69-03F1-4B81-8F9A-A492105F472B}">
      <dgm:prSet/>
      <dgm:spPr/>
      <dgm:t>
        <a:bodyPr/>
        <a:lstStyle/>
        <a:p>
          <a:r>
            <a:rPr lang="en-US">
              <a:latin typeface="Arial"/>
              <a:cs typeface="Arial"/>
            </a:rPr>
            <a:t>Proposed Method​</a:t>
          </a:r>
        </a:p>
      </dgm:t>
    </dgm:pt>
    <dgm:pt modelId="{A44165E1-B7CB-49F9-8C78-0A60B57BF3A5}" type="parTrans" cxnId="{A5372BE4-FC42-4321-A1EB-873130181F41}">
      <dgm:prSet/>
      <dgm:spPr/>
      <dgm:t>
        <a:bodyPr/>
        <a:lstStyle/>
        <a:p>
          <a:endParaRPr lang="en-US"/>
        </a:p>
      </dgm:t>
    </dgm:pt>
    <dgm:pt modelId="{1DE699C3-F8FF-4F00-8953-B427FC9C21B4}" type="sibTrans" cxnId="{A5372BE4-FC42-4321-A1EB-873130181F41}">
      <dgm:prSet/>
      <dgm:spPr/>
      <dgm:t>
        <a:bodyPr/>
        <a:lstStyle/>
        <a:p>
          <a:endParaRPr lang="en-US"/>
        </a:p>
      </dgm:t>
    </dgm:pt>
    <dgm:pt modelId="{5D4C7AD1-0000-4958-B297-66E22AD75E7A}">
      <dgm:prSet/>
      <dgm:spPr/>
      <dgm:t>
        <a:bodyPr/>
        <a:lstStyle/>
        <a:p>
          <a:r>
            <a:rPr lang="en-US">
              <a:latin typeface="Arial"/>
              <a:cs typeface="Arial"/>
            </a:rPr>
            <a:t>Hypothesis​</a:t>
          </a:r>
        </a:p>
      </dgm:t>
    </dgm:pt>
    <dgm:pt modelId="{B44DF286-6F15-4A9B-9FA4-19D074BA5D3A}" type="parTrans" cxnId="{643CFB1B-52CC-4888-8193-29C7CAD8EA47}">
      <dgm:prSet/>
      <dgm:spPr/>
      <dgm:t>
        <a:bodyPr/>
        <a:lstStyle/>
        <a:p>
          <a:endParaRPr lang="en-US"/>
        </a:p>
      </dgm:t>
    </dgm:pt>
    <dgm:pt modelId="{F2A8C948-0488-4210-A343-7563B02D24FC}" type="sibTrans" cxnId="{643CFB1B-52CC-4888-8193-29C7CAD8EA47}">
      <dgm:prSet/>
      <dgm:spPr/>
      <dgm:t>
        <a:bodyPr/>
        <a:lstStyle/>
        <a:p>
          <a:endParaRPr lang="en-US"/>
        </a:p>
      </dgm:t>
    </dgm:pt>
    <dgm:pt modelId="{B15CABAC-C768-40B5-AB53-0C9FBB9669CB}">
      <dgm:prSet phldr="0"/>
      <dgm:spPr/>
      <dgm:t>
        <a:bodyPr/>
        <a:lstStyle/>
        <a:p>
          <a:r>
            <a:rPr lang="en-US">
              <a:latin typeface="Arial"/>
              <a:cs typeface="Arial"/>
            </a:rPr>
            <a:t>References</a:t>
          </a:r>
        </a:p>
      </dgm:t>
    </dgm:pt>
    <dgm:pt modelId="{7DC78F7A-C6BE-4415-88F0-2C05CEE6B456}" type="parTrans" cxnId="{343BD359-0299-4030-97C5-37651578B894}">
      <dgm:prSet/>
      <dgm:spPr/>
    </dgm:pt>
    <dgm:pt modelId="{B1838DE1-247A-415F-9837-BC9DE8FB7381}" type="sibTrans" cxnId="{343BD359-0299-4030-97C5-37651578B894}">
      <dgm:prSet/>
      <dgm:spPr/>
      <dgm:t>
        <a:bodyPr/>
        <a:lstStyle/>
        <a:p>
          <a:endParaRPr lang="en-GB"/>
        </a:p>
      </dgm:t>
    </dgm:pt>
    <dgm:pt modelId="{C2E6E90E-D043-4E19-BA95-F5E6DBC42138}" type="pres">
      <dgm:prSet presAssocID="{9FAB060D-0D14-40C1-8F65-D1DB9D27EAED}" presName="linear" presStyleCnt="0">
        <dgm:presLayoutVars>
          <dgm:animLvl val="lvl"/>
          <dgm:resizeHandles val="exact"/>
        </dgm:presLayoutVars>
      </dgm:prSet>
      <dgm:spPr/>
    </dgm:pt>
    <dgm:pt modelId="{5A669F41-B318-4A7D-AF68-CF5FC0FB2628}" type="pres">
      <dgm:prSet presAssocID="{A2B0BCD1-D150-452A-AAAB-109F6E390269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A1AD95E8-F15D-40A9-99AB-A2AAB09A4711}" type="pres">
      <dgm:prSet presAssocID="{FF3D2CF4-123E-437F-93B7-DAFB842A42D1}" presName="spacer" presStyleCnt="0"/>
      <dgm:spPr/>
    </dgm:pt>
    <dgm:pt modelId="{9EC24E19-A3C2-4063-A36A-576A9D1BBFB0}" type="pres">
      <dgm:prSet presAssocID="{6F6C78DB-8959-4F22-A71B-CEBE0B9C9EF3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322C3A56-F986-499C-8AE4-8576EEC3FCF7}" type="pres">
      <dgm:prSet presAssocID="{4D7F9FA9-CBF4-4349-B11F-9BFCA2826880}" presName="spacer" presStyleCnt="0"/>
      <dgm:spPr/>
    </dgm:pt>
    <dgm:pt modelId="{BCD27A59-5FD3-4E5A-8C69-C6F7E6B5012D}" type="pres">
      <dgm:prSet presAssocID="{7B5E48B0-DADB-4C39-A4DF-1CA247F56A04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5812AD5F-1D8F-4BFD-8DFD-BA158581C26C}" type="pres">
      <dgm:prSet presAssocID="{5354B070-383A-49C3-B34A-BC4E9D928955}" presName="spacer" presStyleCnt="0"/>
      <dgm:spPr/>
    </dgm:pt>
    <dgm:pt modelId="{6D845583-AC54-41A2-9046-D5058AF07B07}" type="pres">
      <dgm:prSet presAssocID="{6A11C5C3-9B3D-4746-9F99-023050B60A25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ADC9AE68-295D-493E-BF4C-A36F997DD15F}" type="pres">
      <dgm:prSet presAssocID="{77455917-57C2-472B-BFE2-F7F116277C84}" presName="spacer" presStyleCnt="0"/>
      <dgm:spPr/>
    </dgm:pt>
    <dgm:pt modelId="{9507FB2B-EF2A-4666-B207-45A3058728ED}" type="pres">
      <dgm:prSet presAssocID="{F6D880AF-F656-451F-A518-1D1B0E031955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D2F48164-7F4A-4030-B444-C6F1655A8554}" type="pres">
      <dgm:prSet presAssocID="{592D2BD7-127E-472C-BBCF-58935A636C0F}" presName="spacer" presStyleCnt="0"/>
      <dgm:spPr/>
    </dgm:pt>
    <dgm:pt modelId="{D86A386D-0F60-47A3-90C1-C8C26190A7F2}" type="pres">
      <dgm:prSet presAssocID="{D0B66C69-03F1-4B81-8F9A-A492105F472B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05789499-0112-4496-9208-0E4CB06B14CC}" type="pres">
      <dgm:prSet presAssocID="{1DE699C3-F8FF-4F00-8953-B427FC9C21B4}" presName="spacer" presStyleCnt="0"/>
      <dgm:spPr/>
    </dgm:pt>
    <dgm:pt modelId="{75002902-5ECC-47BE-9D14-176CDC48E833}" type="pres">
      <dgm:prSet presAssocID="{5D4C7AD1-0000-4958-B297-66E22AD75E7A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3BF3E446-D296-4EC1-B5F1-252618A9DDA7}" type="pres">
      <dgm:prSet presAssocID="{F2A8C948-0488-4210-A343-7563B02D24FC}" presName="spacer" presStyleCnt="0"/>
      <dgm:spPr/>
    </dgm:pt>
    <dgm:pt modelId="{68930B12-34AD-497C-9564-88B0CA62F109}" type="pres">
      <dgm:prSet presAssocID="{B15CABAC-C768-40B5-AB53-0C9FBB9669CB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643CFB1B-52CC-4888-8193-29C7CAD8EA47}" srcId="{9FAB060D-0D14-40C1-8F65-D1DB9D27EAED}" destId="{5D4C7AD1-0000-4958-B297-66E22AD75E7A}" srcOrd="6" destOrd="0" parTransId="{B44DF286-6F15-4A9B-9FA4-19D074BA5D3A}" sibTransId="{F2A8C948-0488-4210-A343-7563B02D24FC}"/>
    <dgm:cxn modelId="{93B37927-89B3-4467-BAA0-06BD20F8552C}" type="presOf" srcId="{6A11C5C3-9B3D-4746-9F99-023050B60A25}" destId="{6D845583-AC54-41A2-9046-D5058AF07B07}" srcOrd="0" destOrd="0" presId="urn:microsoft.com/office/officeart/2005/8/layout/vList2"/>
    <dgm:cxn modelId="{9007F231-3BD7-4EC0-A8D0-E431E629A47D}" type="presOf" srcId="{5D4C7AD1-0000-4958-B297-66E22AD75E7A}" destId="{75002902-5ECC-47BE-9D14-176CDC48E833}" srcOrd="0" destOrd="0" presId="urn:microsoft.com/office/officeart/2005/8/layout/vList2"/>
    <dgm:cxn modelId="{C926053C-F80B-4E8E-AC92-E5996979AA91}" type="presOf" srcId="{D0B66C69-03F1-4B81-8F9A-A492105F472B}" destId="{D86A386D-0F60-47A3-90C1-C8C26190A7F2}" srcOrd="0" destOrd="0" presId="urn:microsoft.com/office/officeart/2005/8/layout/vList2"/>
    <dgm:cxn modelId="{71CE8144-BC22-43B7-8089-45F9F12F5685}" srcId="{9FAB060D-0D14-40C1-8F65-D1DB9D27EAED}" destId="{A2B0BCD1-D150-452A-AAAB-109F6E390269}" srcOrd="0" destOrd="0" parTransId="{D035EB87-B49E-44E5-B7E6-7DC606E32406}" sibTransId="{FF3D2CF4-123E-437F-93B7-DAFB842A42D1}"/>
    <dgm:cxn modelId="{B57D2067-9825-4BC0-80C4-57823B8D2FAD}" srcId="{9FAB060D-0D14-40C1-8F65-D1DB9D27EAED}" destId="{F6D880AF-F656-451F-A518-1D1B0E031955}" srcOrd="4" destOrd="0" parTransId="{CBEC3E29-5208-4339-89B7-E18C9B3AAA66}" sibTransId="{592D2BD7-127E-472C-BBCF-58935A636C0F}"/>
    <dgm:cxn modelId="{215B1050-AE97-4A8B-A43A-7D27E6E490BF}" type="presOf" srcId="{9FAB060D-0D14-40C1-8F65-D1DB9D27EAED}" destId="{C2E6E90E-D043-4E19-BA95-F5E6DBC42138}" srcOrd="0" destOrd="0" presId="urn:microsoft.com/office/officeart/2005/8/layout/vList2"/>
    <dgm:cxn modelId="{BF27F276-B756-4BDF-962B-14F7259918CA}" type="presOf" srcId="{F6D880AF-F656-451F-A518-1D1B0E031955}" destId="{9507FB2B-EF2A-4666-B207-45A3058728ED}" srcOrd="0" destOrd="0" presId="urn:microsoft.com/office/officeart/2005/8/layout/vList2"/>
    <dgm:cxn modelId="{343BD359-0299-4030-97C5-37651578B894}" srcId="{9FAB060D-0D14-40C1-8F65-D1DB9D27EAED}" destId="{B15CABAC-C768-40B5-AB53-0C9FBB9669CB}" srcOrd="7" destOrd="0" parTransId="{7DC78F7A-C6BE-4415-88F0-2C05CEE6B456}" sibTransId="{B1838DE1-247A-415F-9837-BC9DE8FB7381}"/>
    <dgm:cxn modelId="{1BC8D75A-F93C-40FC-9CB6-8765FA0436FB}" type="presOf" srcId="{B15CABAC-C768-40B5-AB53-0C9FBB9669CB}" destId="{68930B12-34AD-497C-9564-88B0CA62F109}" srcOrd="0" destOrd="0" presId="urn:microsoft.com/office/officeart/2005/8/layout/vList2"/>
    <dgm:cxn modelId="{CF52B791-4B23-4BEB-995E-A3C506E1A41B}" type="presOf" srcId="{6F6C78DB-8959-4F22-A71B-CEBE0B9C9EF3}" destId="{9EC24E19-A3C2-4063-A36A-576A9D1BBFB0}" srcOrd="0" destOrd="0" presId="urn:microsoft.com/office/officeart/2005/8/layout/vList2"/>
    <dgm:cxn modelId="{03A2549E-0161-4989-B5A8-F245BA495DB3}" type="presOf" srcId="{7B5E48B0-DADB-4C39-A4DF-1CA247F56A04}" destId="{BCD27A59-5FD3-4E5A-8C69-C6F7E6B5012D}" srcOrd="0" destOrd="0" presId="urn:microsoft.com/office/officeart/2005/8/layout/vList2"/>
    <dgm:cxn modelId="{186443C6-60EC-49E0-8AC8-02104E377F92}" srcId="{9FAB060D-0D14-40C1-8F65-D1DB9D27EAED}" destId="{6A11C5C3-9B3D-4746-9F99-023050B60A25}" srcOrd="3" destOrd="0" parTransId="{D1961838-AA0A-4516-8DD0-10CD0D18330D}" sibTransId="{77455917-57C2-472B-BFE2-F7F116277C84}"/>
    <dgm:cxn modelId="{14F337D7-31C4-45F3-88D7-69901D53BD3F}" srcId="{9FAB060D-0D14-40C1-8F65-D1DB9D27EAED}" destId="{7B5E48B0-DADB-4C39-A4DF-1CA247F56A04}" srcOrd="2" destOrd="0" parTransId="{DCB7D85A-BFC5-4A26-BDEF-71137CDECE87}" sibTransId="{5354B070-383A-49C3-B34A-BC4E9D928955}"/>
    <dgm:cxn modelId="{CB23C5D9-0AA6-4C9C-A348-B8A7471B588C}" type="presOf" srcId="{A2B0BCD1-D150-452A-AAAB-109F6E390269}" destId="{5A669F41-B318-4A7D-AF68-CF5FC0FB2628}" srcOrd="0" destOrd="0" presId="urn:microsoft.com/office/officeart/2005/8/layout/vList2"/>
    <dgm:cxn modelId="{A5372BE4-FC42-4321-A1EB-873130181F41}" srcId="{9FAB060D-0D14-40C1-8F65-D1DB9D27EAED}" destId="{D0B66C69-03F1-4B81-8F9A-A492105F472B}" srcOrd="5" destOrd="0" parTransId="{A44165E1-B7CB-49F9-8C78-0A60B57BF3A5}" sibTransId="{1DE699C3-F8FF-4F00-8953-B427FC9C21B4}"/>
    <dgm:cxn modelId="{34FAA7FE-792F-49F2-AE71-50A38AC8D494}" srcId="{9FAB060D-0D14-40C1-8F65-D1DB9D27EAED}" destId="{6F6C78DB-8959-4F22-A71B-CEBE0B9C9EF3}" srcOrd="1" destOrd="0" parTransId="{8442203C-92C6-472C-B3C4-E46D1A6A624F}" sibTransId="{4D7F9FA9-CBF4-4349-B11F-9BFCA2826880}"/>
    <dgm:cxn modelId="{25DFAB29-F191-45AD-A16A-4D01D37C65E0}" type="presParOf" srcId="{C2E6E90E-D043-4E19-BA95-F5E6DBC42138}" destId="{5A669F41-B318-4A7D-AF68-CF5FC0FB2628}" srcOrd="0" destOrd="0" presId="urn:microsoft.com/office/officeart/2005/8/layout/vList2"/>
    <dgm:cxn modelId="{BB3901B8-D235-4D43-A2FA-A5566AFEEC20}" type="presParOf" srcId="{C2E6E90E-D043-4E19-BA95-F5E6DBC42138}" destId="{A1AD95E8-F15D-40A9-99AB-A2AAB09A4711}" srcOrd="1" destOrd="0" presId="urn:microsoft.com/office/officeart/2005/8/layout/vList2"/>
    <dgm:cxn modelId="{4293698F-2393-48A8-B613-609F6FFE5639}" type="presParOf" srcId="{C2E6E90E-D043-4E19-BA95-F5E6DBC42138}" destId="{9EC24E19-A3C2-4063-A36A-576A9D1BBFB0}" srcOrd="2" destOrd="0" presId="urn:microsoft.com/office/officeart/2005/8/layout/vList2"/>
    <dgm:cxn modelId="{D0FA9AC1-68C5-4630-88CE-6A2265434D74}" type="presParOf" srcId="{C2E6E90E-D043-4E19-BA95-F5E6DBC42138}" destId="{322C3A56-F986-499C-8AE4-8576EEC3FCF7}" srcOrd="3" destOrd="0" presId="urn:microsoft.com/office/officeart/2005/8/layout/vList2"/>
    <dgm:cxn modelId="{7245351E-0727-40B3-9E55-E24993B32A31}" type="presParOf" srcId="{C2E6E90E-D043-4E19-BA95-F5E6DBC42138}" destId="{BCD27A59-5FD3-4E5A-8C69-C6F7E6B5012D}" srcOrd="4" destOrd="0" presId="urn:microsoft.com/office/officeart/2005/8/layout/vList2"/>
    <dgm:cxn modelId="{52EC8DCC-B889-4F89-8E6D-BDB7F32DEA84}" type="presParOf" srcId="{C2E6E90E-D043-4E19-BA95-F5E6DBC42138}" destId="{5812AD5F-1D8F-4BFD-8DFD-BA158581C26C}" srcOrd="5" destOrd="0" presId="urn:microsoft.com/office/officeart/2005/8/layout/vList2"/>
    <dgm:cxn modelId="{C5AA96E2-218E-48F5-BBBE-E50F94E03EE8}" type="presParOf" srcId="{C2E6E90E-D043-4E19-BA95-F5E6DBC42138}" destId="{6D845583-AC54-41A2-9046-D5058AF07B07}" srcOrd="6" destOrd="0" presId="urn:microsoft.com/office/officeart/2005/8/layout/vList2"/>
    <dgm:cxn modelId="{AF08C5FD-6D43-41F3-AE3E-74CBA71E5646}" type="presParOf" srcId="{C2E6E90E-D043-4E19-BA95-F5E6DBC42138}" destId="{ADC9AE68-295D-493E-BF4C-A36F997DD15F}" srcOrd="7" destOrd="0" presId="urn:microsoft.com/office/officeart/2005/8/layout/vList2"/>
    <dgm:cxn modelId="{2F2DFF44-EADA-4868-9E45-00D44B907FE7}" type="presParOf" srcId="{C2E6E90E-D043-4E19-BA95-F5E6DBC42138}" destId="{9507FB2B-EF2A-4666-B207-45A3058728ED}" srcOrd="8" destOrd="0" presId="urn:microsoft.com/office/officeart/2005/8/layout/vList2"/>
    <dgm:cxn modelId="{B1E75F85-82AA-49B1-A14E-1EBF172F0A1E}" type="presParOf" srcId="{C2E6E90E-D043-4E19-BA95-F5E6DBC42138}" destId="{D2F48164-7F4A-4030-B444-C6F1655A8554}" srcOrd="9" destOrd="0" presId="urn:microsoft.com/office/officeart/2005/8/layout/vList2"/>
    <dgm:cxn modelId="{E5446901-9960-427B-BBB4-088D75BF73F8}" type="presParOf" srcId="{C2E6E90E-D043-4E19-BA95-F5E6DBC42138}" destId="{D86A386D-0F60-47A3-90C1-C8C26190A7F2}" srcOrd="10" destOrd="0" presId="urn:microsoft.com/office/officeart/2005/8/layout/vList2"/>
    <dgm:cxn modelId="{F2858074-0C10-4CA3-B741-C96539F30781}" type="presParOf" srcId="{C2E6E90E-D043-4E19-BA95-F5E6DBC42138}" destId="{05789499-0112-4496-9208-0E4CB06B14CC}" srcOrd="11" destOrd="0" presId="urn:microsoft.com/office/officeart/2005/8/layout/vList2"/>
    <dgm:cxn modelId="{82333ABD-E0F8-4030-8462-AA25B7D4EDCA}" type="presParOf" srcId="{C2E6E90E-D043-4E19-BA95-F5E6DBC42138}" destId="{75002902-5ECC-47BE-9D14-176CDC48E833}" srcOrd="12" destOrd="0" presId="urn:microsoft.com/office/officeart/2005/8/layout/vList2"/>
    <dgm:cxn modelId="{E8FBC4B3-CA7C-4020-918A-23E3721FF6D1}" type="presParOf" srcId="{C2E6E90E-D043-4E19-BA95-F5E6DBC42138}" destId="{3BF3E446-D296-4EC1-B5F1-252618A9DDA7}" srcOrd="13" destOrd="0" presId="urn:microsoft.com/office/officeart/2005/8/layout/vList2"/>
    <dgm:cxn modelId="{E8740043-D65F-49C7-964B-D8B1E70F1B60}" type="presParOf" srcId="{C2E6E90E-D043-4E19-BA95-F5E6DBC42138}" destId="{68930B12-34AD-497C-9564-88B0CA62F109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C825BD3-51E8-4B39-A518-D3CDA9290ED6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65149186-B013-4770-8841-D2BE9001748E}">
      <dgm:prSet/>
      <dgm:spPr/>
      <dgm:t>
        <a:bodyPr/>
        <a:lstStyle/>
        <a:p>
          <a:pPr rtl="0"/>
          <a:r>
            <a:rPr lang="en-GB"/>
            <a:t>Research is about enquiry, about discovery, about revealing something that was previously</a:t>
          </a:r>
          <a:r>
            <a:rPr lang="en-GB">
              <a:latin typeface="Calibri Light" panose="020F0302020204030204"/>
            </a:rPr>
            <a:t> not known</a:t>
          </a:r>
          <a:endParaRPr lang="en-GB"/>
        </a:p>
      </dgm:t>
    </dgm:pt>
    <dgm:pt modelId="{EA95030F-3024-4962-AD97-488601417AD3}" type="parTrans" cxnId="{A564373B-54DE-44C0-A8C5-952C48696A08}">
      <dgm:prSet/>
      <dgm:spPr/>
      <dgm:t>
        <a:bodyPr/>
        <a:lstStyle/>
        <a:p>
          <a:endParaRPr lang="en-US"/>
        </a:p>
      </dgm:t>
    </dgm:pt>
    <dgm:pt modelId="{85CCA090-7F5C-4966-814A-3B5C3BDC726F}" type="sibTrans" cxnId="{A564373B-54DE-44C0-A8C5-952C48696A08}">
      <dgm:prSet/>
      <dgm:spPr/>
      <dgm:t>
        <a:bodyPr/>
        <a:lstStyle/>
        <a:p>
          <a:endParaRPr lang="en-US"/>
        </a:p>
      </dgm:t>
    </dgm:pt>
    <dgm:pt modelId="{4C4186DE-D851-4D23-B768-8461229E9DBB}">
      <dgm:prSet/>
      <dgm:spPr/>
      <dgm:t>
        <a:bodyPr/>
        <a:lstStyle/>
        <a:p>
          <a:pPr rtl="0"/>
          <a:r>
            <a:rPr lang="en-GB"/>
            <a:t>According to </a:t>
          </a:r>
          <a:r>
            <a:rPr lang="en-GB">
              <a:latin typeface="Calibri Light" panose="020F0302020204030204"/>
            </a:rPr>
            <a:t>Groenewald (2004)</a:t>
          </a:r>
          <a:r>
            <a:rPr lang="en-GB"/>
            <a:t> “a research design is a plan or blueprint of how you intend conducting the research”.</a:t>
          </a:r>
          <a:endParaRPr lang="en-US"/>
        </a:p>
      </dgm:t>
    </dgm:pt>
    <dgm:pt modelId="{5F20C296-F7F9-4AE5-B6E1-0D725C45930E}" type="parTrans" cxnId="{BAD90566-BCBB-41B3-AD06-8CEA24D202CB}">
      <dgm:prSet/>
      <dgm:spPr/>
      <dgm:t>
        <a:bodyPr/>
        <a:lstStyle/>
        <a:p>
          <a:endParaRPr lang="en-US"/>
        </a:p>
      </dgm:t>
    </dgm:pt>
    <dgm:pt modelId="{80671D9B-9A30-497B-BFCB-28E60D19CD1D}" type="sibTrans" cxnId="{BAD90566-BCBB-41B3-AD06-8CEA24D202CB}">
      <dgm:prSet/>
      <dgm:spPr/>
      <dgm:t>
        <a:bodyPr/>
        <a:lstStyle/>
        <a:p>
          <a:endParaRPr lang="en-US"/>
        </a:p>
      </dgm:t>
    </dgm:pt>
    <dgm:pt modelId="{33EA338A-80CB-4F0F-A8F3-DDBB3DA05EB9}">
      <dgm:prSet/>
      <dgm:spPr/>
      <dgm:t>
        <a:bodyPr/>
        <a:lstStyle/>
        <a:p>
          <a:r>
            <a:rPr lang="en-GB"/>
            <a:t>Methodology </a:t>
          </a:r>
          <a:endParaRPr lang="en-US"/>
        </a:p>
      </dgm:t>
    </dgm:pt>
    <dgm:pt modelId="{5DCCBD5A-2E38-49B9-BDDE-8634DEEB4E9E}" type="parTrans" cxnId="{94C9D829-067D-4834-87A6-DD72731D4F3C}">
      <dgm:prSet/>
      <dgm:spPr/>
      <dgm:t>
        <a:bodyPr/>
        <a:lstStyle/>
        <a:p>
          <a:endParaRPr lang="en-US"/>
        </a:p>
      </dgm:t>
    </dgm:pt>
    <dgm:pt modelId="{04B46163-6E57-4E9A-AEAA-81A99F54918B}" type="sibTrans" cxnId="{94C9D829-067D-4834-87A6-DD72731D4F3C}">
      <dgm:prSet/>
      <dgm:spPr/>
      <dgm:t>
        <a:bodyPr/>
        <a:lstStyle/>
        <a:p>
          <a:endParaRPr lang="en-US"/>
        </a:p>
      </dgm:t>
    </dgm:pt>
    <dgm:pt modelId="{F0ED1BA7-728E-4322-81A5-9D578196A352}">
      <dgm:prSet/>
      <dgm:spPr/>
      <dgm:t>
        <a:bodyPr/>
        <a:lstStyle/>
        <a:p>
          <a:r>
            <a:rPr lang="en-GB"/>
            <a:t>Subjective </a:t>
          </a:r>
          <a:endParaRPr lang="en-US"/>
        </a:p>
      </dgm:t>
    </dgm:pt>
    <dgm:pt modelId="{42E55EFA-CD37-49D7-8A42-00F9ED189E0E}" type="parTrans" cxnId="{A5C8B2F8-6C40-4AC6-93A4-24E07D79B9E5}">
      <dgm:prSet/>
      <dgm:spPr/>
      <dgm:t>
        <a:bodyPr/>
        <a:lstStyle/>
        <a:p>
          <a:endParaRPr lang="en-US"/>
        </a:p>
      </dgm:t>
    </dgm:pt>
    <dgm:pt modelId="{FB3172F8-4CA9-4F05-AF4E-9BE13BD31EC4}" type="sibTrans" cxnId="{A5C8B2F8-6C40-4AC6-93A4-24E07D79B9E5}">
      <dgm:prSet/>
      <dgm:spPr/>
      <dgm:t>
        <a:bodyPr/>
        <a:lstStyle/>
        <a:p>
          <a:endParaRPr lang="en-US"/>
        </a:p>
      </dgm:t>
    </dgm:pt>
    <dgm:pt modelId="{8511364F-9858-4D6C-B257-4F5CECBD0FEE}">
      <dgm:prSet/>
      <dgm:spPr/>
      <dgm:t>
        <a:bodyPr/>
        <a:lstStyle/>
        <a:p>
          <a:r>
            <a:rPr lang="en-GB"/>
            <a:t>Interviews </a:t>
          </a:r>
          <a:endParaRPr lang="en-US"/>
        </a:p>
      </dgm:t>
    </dgm:pt>
    <dgm:pt modelId="{CD959BE4-6762-41AA-BC6F-1C7D3350DB77}" type="parTrans" cxnId="{CBE8B83C-2BA5-4641-9F16-A9966FA1B72C}">
      <dgm:prSet/>
      <dgm:spPr/>
      <dgm:t>
        <a:bodyPr/>
        <a:lstStyle/>
        <a:p>
          <a:endParaRPr lang="en-US"/>
        </a:p>
      </dgm:t>
    </dgm:pt>
    <dgm:pt modelId="{3B9CE5FC-63DD-44FB-A877-3FE32DB0330F}" type="sibTrans" cxnId="{CBE8B83C-2BA5-4641-9F16-A9966FA1B72C}">
      <dgm:prSet/>
      <dgm:spPr/>
      <dgm:t>
        <a:bodyPr/>
        <a:lstStyle/>
        <a:p>
          <a:endParaRPr lang="en-US"/>
        </a:p>
      </dgm:t>
    </dgm:pt>
    <dgm:pt modelId="{ADAE4E3C-49CE-4E7B-8033-6E76983E1C49}">
      <dgm:prSet/>
      <dgm:spPr/>
      <dgm:t>
        <a:bodyPr/>
        <a:lstStyle/>
        <a:p>
          <a:r>
            <a:rPr lang="en-GB"/>
            <a:t>Questionnaires </a:t>
          </a:r>
          <a:endParaRPr lang="en-US"/>
        </a:p>
      </dgm:t>
    </dgm:pt>
    <dgm:pt modelId="{6E68542D-7254-4891-BCCE-B4CBB65BF8BB}" type="parTrans" cxnId="{2998B0E0-98C9-4309-9D31-C95E55DC7ACD}">
      <dgm:prSet/>
      <dgm:spPr/>
      <dgm:t>
        <a:bodyPr/>
        <a:lstStyle/>
        <a:p>
          <a:endParaRPr lang="en-US"/>
        </a:p>
      </dgm:t>
    </dgm:pt>
    <dgm:pt modelId="{66023768-B514-4F22-97D0-CED953B634F6}" type="sibTrans" cxnId="{2998B0E0-98C9-4309-9D31-C95E55DC7ACD}">
      <dgm:prSet/>
      <dgm:spPr/>
      <dgm:t>
        <a:bodyPr/>
        <a:lstStyle/>
        <a:p>
          <a:endParaRPr lang="en-US"/>
        </a:p>
      </dgm:t>
    </dgm:pt>
    <dgm:pt modelId="{2AC60802-FE0E-4159-81E2-EF7683CD362C}">
      <dgm:prSet/>
      <dgm:spPr/>
      <dgm:t>
        <a:bodyPr/>
        <a:lstStyle/>
        <a:p>
          <a:r>
            <a:rPr lang="en-GB"/>
            <a:t>Discussions Surveys </a:t>
          </a:r>
          <a:endParaRPr lang="en-US"/>
        </a:p>
      </dgm:t>
    </dgm:pt>
    <dgm:pt modelId="{A70E092A-684C-48A2-B06F-8B8DB9199735}" type="parTrans" cxnId="{E00FA262-B6A1-4B51-BA87-12FCE95217D3}">
      <dgm:prSet/>
      <dgm:spPr/>
      <dgm:t>
        <a:bodyPr/>
        <a:lstStyle/>
        <a:p>
          <a:endParaRPr lang="en-US"/>
        </a:p>
      </dgm:t>
    </dgm:pt>
    <dgm:pt modelId="{1D488AB0-2DA4-4619-8666-FCCC29B93535}" type="sibTrans" cxnId="{E00FA262-B6A1-4B51-BA87-12FCE95217D3}">
      <dgm:prSet/>
      <dgm:spPr/>
      <dgm:t>
        <a:bodyPr/>
        <a:lstStyle/>
        <a:p>
          <a:endParaRPr lang="en-US"/>
        </a:p>
      </dgm:t>
    </dgm:pt>
    <dgm:pt modelId="{7EBC1D4B-DA97-4214-B1FC-3FAB88EC2D48}">
      <dgm:prSet/>
      <dgm:spPr/>
      <dgm:t>
        <a:bodyPr/>
        <a:lstStyle/>
        <a:p>
          <a:r>
            <a:rPr lang="en-GB"/>
            <a:t>Objective </a:t>
          </a:r>
          <a:endParaRPr lang="en-US"/>
        </a:p>
      </dgm:t>
    </dgm:pt>
    <dgm:pt modelId="{D09B9E83-05A3-40D0-A283-2C00A159ED99}" type="parTrans" cxnId="{B7C4EF49-D7BF-4654-9C1E-0257FEB23DF9}">
      <dgm:prSet/>
      <dgm:spPr/>
      <dgm:t>
        <a:bodyPr/>
        <a:lstStyle/>
        <a:p>
          <a:endParaRPr lang="en-US"/>
        </a:p>
      </dgm:t>
    </dgm:pt>
    <dgm:pt modelId="{4F03020C-2761-423B-934C-5A95588C8373}" type="sibTrans" cxnId="{B7C4EF49-D7BF-4654-9C1E-0257FEB23DF9}">
      <dgm:prSet/>
      <dgm:spPr/>
      <dgm:t>
        <a:bodyPr/>
        <a:lstStyle/>
        <a:p>
          <a:endParaRPr lang="en-US"/>
        </a:p>
      </dgm:t>
    </dgm:pt>
    <dgm:pt modelId="{CA38D29E-F614-45C0-8EDD-1B36182BCF33}">
      <dgm:prSet/>
      <dgm:spPr/>
      <dgm:t>
        <a:bodyPr/>
        <a:lstStyle/>
        <a:p>
          <a:pPr rtl="0"/>
          <a:r>
            <a:rPr lang="en-GB"/>
            <a:t>Experimental</a:t>
          </a:r>
          <a:r>
            <a:rPr lang="en-GB">
              <a:latin typeface="Calibri Light" panose="020F0302020204030204"/>
            </a:rPr>
            <a:t> </a:t>
          </a:r>
          <a:endParaRPr lang="en-US">
            <a:latin typeface="Calibri Light" panose="020F0302020204030204"/>
          </a:endParaRPr>
        </a:p>
      </dgm:t>
    </dgm:pt>
    <dgm:pt modelId="{FC79C8DA-A0AB-453B-BBFE-16DE9098B680}" type="parTrans" cxnId="{2A9C8A32-4C0E-4D6B-8559-AC07A369F637}">
      <dgm:prSet/>
      <dgm:spPr/>
      <dgm:t>
        <a:bodyPr/>
        <a:lstStyle/>
        <a:p>
          <a:endParaRPr lang="en-US"/>
        </a:p>
      </dgm:t>
    </dgm:pt>
    <dgm:pt modelId="{709D6338-F1A4-446E-A9DD-8D04B6C719E2}" type="sibTrans" cxnId="{2A9C8A32-4C0E-4D6B-8559-AC07A369F637}">
      <dgm:prSet/>
      <dgm:spPr/>
      <dgm:t>
        <a:bodyPr/>
        <a:lstStyle/>
        <a:p>
          <a:endParaRPr lang="en-US"/>
        </a:p>
      </dgm:t>
    </dgm:pt>
    <dgm:pt modelId="{B4A47010-B88B-4988-8ED7-EE7244B4D1B5}">
      <dgm:prSet/>
      <dgm:spPr/>
      <dgm:t>
        <a:bodyPr/>
        <a:lstStyle/>
        <a:p>
          <a:pPr rtl="0"/>
          <a:r>
            <a:rPr lang="en-GB"/>
            <a:t>Use of measuring devices</a:t>
          </a:r>
          <a:r>
            <a:rPr lang="en-GB">
              <a:latin typeface="Calibri Light" panose="020F0302020204030204"/>
            </a:rPr>
            <a:t> </a:t>
          </a:r>
          <a:endParaRPr lang="en-US"/>
        </a:p>
      </dgm:t>
    </dgm:pt>
    <dgm:pt modelId="{0DE9BA47-5CC7-4116-AEC7-43F428C5B2C2}" type="parTrans" cxnId="{B55AAE80-5507-4CB0-9F8F-67893D397A13}">
      <dgm:prSet/>
      <dgm:spPr/>
      <dgm:t>
        <a:bodyPr/>
        <a:lstStyle/>
        <a:p>
          <a:endParaRPr lang="en-US"/>
        </a:p>
      </dgm:t>
    </dgm:pt>
    <dgm:pt modelId="{A66EBC71-A37D-49F3-B69B-2E1024AD0062}" type="sibTrans" cxnId="{B55AAE80-5507-4CB0-9F8F-67893D397A13}">
      <dgm:prSet/>
      <dgm:spPr/>
      <dgm:t>
        <a:bodyPr/>
        <a:lstStyle/>
        <a:p>
          <a:endParaRPr lang="en-US"/>
        </a:p>
      </dgm:t>
    </dgm:pt>
    <dgm:pt modelId="{48A21BA4-5C4C-47DD-8A8D-DC5A8FC0FF5F}" type="pres">
      <dgm:prSet presAssocID="{9C825BD3-51E8-4B39-A518-D3CDA9290ED6}" presName="diagram" presStyleCnt="0">
        <dgm:presLayoutVars>
          <dgm:dir/>
          <dgm:resizeHandles val="exact"/>
        </dgm:presLayoutVars>
      </dgm:prSet>
      <dgm:spPr/>
    </dgm:pt>
    <dgm:pt modelId="{DC93454D-478C-4195-A9B1-8919F5AA74E6}" type="pres">
      <dgm:prSet presAssocID="{65149186-B013-4770-8841-D2BE9001748E}" presName="node" presStyleLbl="node1" presStyleIdx="0" presStyleCnt="10">
        <dgm:presLayoutVars>
          <dgm:bulletEnabled val="1"/>
        </dgm:presLayoutVars>
      </dgm:prSet>
      <dgm:spPr/>
    </dgm:pt>
    <dgm:pt modelId="{CF03A10A-9DA1-4292-98AE-1C0D35D462F8}" type="pres">
      <dgm:prSet presAssocID="{85CCA090-7F5C-4966-814A-3B5C3BDC726F}" presName="sibTrans" presStyleCnt="0"/>
      <dgm:spPr/>
    </dgm:pt>
    <dgm:pt modelId="{453DC07E-1A3B-4C14-AA86-D2ACD56EC594}" type="pres">
      <dgm:prSet presAssocID="{4C4186DE-D851-4D23-B768-8461229E9DBB}" presName="node" presStyleLbl="node1" presStyleIdx="1" presStyleCnt="10">
        <dgm:presLayoutVars>
          <dgm:bulletEnabled val="1"/>
        </dgm:presLayoutVars>
      </dgm:prSet>
      <dgm:spPr/>
    </dgm:pt>
    <dgm:pt modelId="{9D3083BE-7F45-4CC2-A07A-1B70AF4CB7F4}" type="pres">
      <dgm:prSet presAssocID="{80671D9B-9A30-497B-BFCB-28E60D19CD1D}" presName="sibTrans" presStyleCnt="0"/>
      <dgm:spPr/>
    </dgm:pt>
    <dgm:pt modelId="{9CF5E196-0780-4FB5-BE01-74BAD1DCD671}" type="pres">
      <dgm:prSet presAssocID="{33EA338A-80CB-4F0F-A8F3-DDBB3DA05EB9}" presName="node" presStyleLbl="node1" presStyleIdx="2" presStyleCnt="10">
        <dgm:presLayoutVars>
          <dgm:bulletEnabled val="1"/>
        </dgm:presLayoutVars>
      </dgm:prSet>
      <dgm:spPr/>
    </dgm:pt>
    <dgm:pt modelId="{935B42E4-B19F-4721-B755-31BCCBFAA66C}" type="pres">
      <dgm:prSet presAssocID="{04B46163-6E57-4E9A-AEAA-81A99F54918B}" presName="sibTrans" presStyleCnt="0"/>
      <dgm:spPr/>
    </dgm:pt>
    <dgm:pt modelId="{62096A53-3376-4261-BEB5-1901FBBC9FA1}" type="pres">
      <dgm:prSet presAssocID="{F0ED1BA7-728E-4322-81A5-9D578196A352}" presName="node" presStyleLbl="node1" presStyleIdx="3" presStyleCnt="10">
        <dgm:presLayoutVars>
          <dgm:bulletEnabled val="1"/>
        </dgm:presLayoutVars>
      </dgm:prSet>
      <dgm:spPr/>
    </dgm:pt>
    <dgm:pt modelId="{D30B5CAF-1326-41FC-B00F-9FEF6288E7F6}" type="pres">
      <dgm:prSet presAssocID="{FB3172F8-4CA9-4F05-AF4E-9BE13BD31EC4}" presName="sibTrans" presStyleCnt="0"/>
      <dgm:spPr/>
    </dgm:pt>
    <dgm:pt modelId="{F17680FF-321F-478D-A4A8-E9CCF7398092}" type="pres">
      <dgm:prSet presAssocID="{8511364F-9858-4D6C-B257-4F5CECBD0FEE}" presName="node" presStyleLbl="node1" presStyleIdx="4" presStyleCnt="10">
        <dgm:presLayoutVars>
          <dgm:bulletEnabled val="1"/>
        </dgm:presLayoutVars>
      </dgm:prSet>
      <dgm:spPr/>
    </dgm:pt>
    <dgm:pt modelId="{7C6AAEF0-6DB3-4F84-B954-A4E41B033852}" type="pres">
      <dgm:prSet presAssocID="{3B9CE5FC-63DD-44FB-A877-3FE32DB0330F}" presName="sibTrans" presStyleCnt="0"/>
      <dgm:spPr/>
    </dgm:pt>
    <dgm:pt modelId="{3E41A06F-767E-4B7C-B5C0-712B9B30896A}" type="pres">
      <dgm:prSet presAssocID="{ADAE4E3C-49CE-4E7B-8033-6E76983E1C49}" presName="node" presStyleLbl="node1" presStyleIdx="5" presStyleCnt="10">
        <dgm:presLayoutVars>
          <dgm:bulletEnabled val="1"/>
        </dgm:presLayoutVars>
      </dgm:prSet>
      <dgm:spPr/>
    </dgm:pt>
    <dgm:pt modelId="{BE2801C5-D042-4E44-8F94-162CE573FE9C}" type="pres">
      <dgm:prSet presAssocID="{66023768-B514-4F22-97D0-CED953B634F6}" presName="sibTrans" presStyleCnt="0"/>
      <dgm:spPr/>
    </dgm:pt>
    <dgm:pt modelId="{50328104-52F7-44E2-9604-76608788D79B}" type="pres">
      <dgm:prSet presAssocID="{2AC60802-FE0E-4159-81E2-EF7683CD362C}" presName="node" presStyleLbl="node1" presStyleIdx="6" presStyleCnt="10">
        <dgm:presLayoutVars>
          <dgm:bulletEnabled val="1"/>
        </dgm:presLayoutVars>
      </dgm:prSet>
      <dgm:spPr/>
    </dgm:pt>
    <dgm:pt modelId="{3F2C791A-37BF-4502-B3F5-28ABF3B2059E}" type="pres">
      <dgm:prSet presAssocID="{1D488AB0-2DA4-4619-8666-FCCC29B93535}" presName="sibTrans" presStyleCnt="0"/>
      <dgm:spPr/>
    </dgm:pt>
    <dgm:pt modelId="{B0872FD9-1916-4A2F-BBF5-4D908AEA6671}" type="pres">
      <dgm:prSet presAssocID="{7EBC1D4B-DA97-4214-B1FC-3FAB88EC2D48}" presName="node" presStyleLbl="node1" presStyleIdx="7" presStyleCnt="10">
        <dgm:presLayoutVars>
          <dgm:bulletEnabled val="1"/>
        </dgm:presLayoutVars>
      </dgm:prSet>
      <dgm:spPr/>
    </dgm:pt>
    <dgm:pt modelId="{ABDD5C11-3B75-44EE-AB50-33B2BD8B9056}" type="pres">
      <dgm:prSet presAssocID="{4F03020C-2761-423B-934C-5A95588C8373}" presName="sibTrans" presStyleCnt="0"/>
      <dgm:spPr/>
    </dgm:pt>
    <dgm:pt modelId="{CC1E4E85-8145-446B-8331-359C48F4E3D5}" type="pres">
      <dgm:prSet presAssocID="{CA38D29E-F614-45C0-8EDD-1B36182BCF33}" presName="node" presStyleLbl="node1" presStyleIdx="8" presStyleCnt="10">
        <dgm:presLayoutVars>
          <dgm:bulletEnabled val="1"/>
        </dgm:presLayoutVars>
      </dgm:prSet>
      <dgm:spPr/>
    </dgm:pt>
    <dgm:pt modelId="{6D2B34AD-D263-4B66-8796-007AD6575B5D}" type="pres">
      <dgm:prSet presAssocID="{709D6338-F1A4-446E-A9DD-8D04B6C719E2}" presName="sibTrans" presStyleCnt="0"/>
      <dgm:spPr/>
    </dgm:pt>
    <dgm:pt modelId="{978143CD-01F8-4117-9FB4-B102C524A880}" type="pres">
      <dgm:prSet presAssocID="{B4A47010-B88B-4988-8ED7-EE7244B4D1B5}" presName="node" presStyleLbl="node1" presStyleIdx="9" presStyleCnt="10">
        <dgm:presLayoutVars>
          <dgm:bulletEnabled val="1"/>
        </dgm:presLayoutVars>
      </dgm:prSet>
      <dgm:spPr/>
    </dgm:pt>
  </dgm:ptLst>
  <dgm:cxnLst>
    <dgm:cxn modelId="{22DB5F05-C917-4C68-BC5B-CBFCFF122617}" type="presOf" srcId="{33EA338A-80CB-4F0F-A8F3-DDBB3DA05EB9}" destId="{9CF5E196-0780-4FB5-BE01-74BAD1DCD671}" srcOrd="0" destOrd="0" presId="urn:microsoft.com/office/officeart/2005/8/layout/default"/>
    <dgm:cxn modelId="{AA9C0119-7D73-4A6E-8FF5-CEAA9573F128}" type="presOf" srcId="{ADAE4E3C-49CE-4E7B-8033-6E76983E1C49}" destId="{3E41A06F-767E-4B7C-B5C0-712B9B30896A}" srcOrd="0" destOrd="0" presId="urn:microsoft.com/office/officeart/2005/8/layout/default"/>
    <dgm:cxn modelId="{C007A01F-E70C-4E97-A322-59B6A56A613C}" type="presOf" srcId="{CA38D29E-F614-45C0-8EDD-1B36182BCF33}" destId="{CC1E4E85-8145-446B-8331-359C48F4E3D5}" srcOrd="0" destOrd="0" presId="urn:microsoft.com/office/officeart/2005/8/layout/default"/>
    <dgm:cxn modelId="{94C9D829-067D-4834-87A6-DD72731D4F3C}" srcId="{9C825BD3-51E8-4B39-A518-D3CDA9290ED6}" destId="{33EA338A-80CB-4F0F-A8F3-DDBB3DA05EB9}" srcOrd="2" destOrd="0" parTransId="{5DCCBD5A-2E38-49B9-BDDE-8634DEEB4E9E}" sibTransId="{04B46163-6E57-4E9A-AEAA-81A99F54918B}"/>
    <dgm:cxn modelId="{FA19C32A-8225-47A4-ADB2-B5CDB6851640}" type="presOf" srcId="{F0ED1BA7-728E-4322-81A5-9D578196A352}" destId="{62096A53-3376-4261-BEB5-1901FBBC9FA1}" srcOrd="0" destOrd="0" presId="urn:microsoft.com/office/officeart/2005/8/layout/default"/>
    <dgm:cxn modelId="{2A9C8A32-4C0E-4D6B-8559-AC07A369F637}" srcId="{9C825BD3-51E8-4B39-A518-D3CDA9290ED6}" destId="{CA38D29E-F614-45C0-8EDD-1B36182BCF33}" srcOrd="8" destOrd="0" parTransId="{FC79C8DA-A0AB-453B-BBFE-16DE9098B680}" sibTransId="{709D6338-F1A4-446E-A9DD-8D04B6C719E2}"/>
    <dgm:cxn modelId="{A564373B-54DE-44C0-A8C5-952C48696A08}" srcId="{9C825BD3-51E8-4B39-A518-D3CDA9290ED6}" destId="{65149186-B013-4770-8841-D2BE9001748E}" srcOrd="0" destOrd="0" parTransId="{EA95030F-3024-4962-AD97-488601417AD3}" sibTransId="{85CCA090-7F5C-4966-814A-3B5C3BDC726F}"/>
    <dgm:cxn modelId="{CBE8B83C-2BA5-4641-9F16-A9966FA1B72C}" srcId="{9C825BD3-51E8-4B39-A518-D3CDA9290ED6}" destId="{8511364F-9858-4D6C-B257-4F5CECBD0FEE}" srcOrd="4" destOrd="0" parTransId="{CD959BE4-6762-41AA-BC6F-1C7D3350DB77}" sibTransId="{3B9CE5FC-63DD-44FB-A877-3FE32DB0330F}"/>
    <dgm:cxn modelId="{E00FA262-B6A1-4B51-BA87-12FCE95217D3}" srcId="{9C825BD3-51E8-4B39-A518-D3CDA9290ED6}" destId="{2AC60802-FE0E-4159-81E2-EF7683CD362C}" srcOrd="6" destOrd="0" parTransId="{A70E092A-684C-48A2-B06F-8B8DB9199735}" sibTransId="{1D488AB0-2DA4-4619-8666-FCCC29B93535}"/>
    <dgm:cxn modelId="{BAD90566-BCBB-41B3-AD06-8CEA24D202CB}" srcId="{9C825BD3-51E8-4B39-A518-D3CDA9290ED6}" destId="{4C4186DE-D851-4D23-B768-8461229E9DBB}" srcOrd="1" destOrd="0" parTransId="{5F20C296-F7F9-4AE5-B6E1-0D725C45930E}" sibTransId="{80671D9B-9A30-497B-BFCB-28E60D19CD1D}"/>
    <dgm:cxn modelId="{B7C4EF49-D7BF-4654-9C1E-0257FEB23DF9}" srcId="{9C825BD3-51E8-4B39-A518-D3CDA9290ED6}" destId="{7EBC1D4B-DA97-4214-B1FC-3FAB88EC2D48}" srcOrd="7" destOrd="0" parTransId="{D09B9E83-05A3-40D0-A283-2C00A159ED99}" sibTransId="{4F03020C-2761-423B-934C-5A95588C8373}"/>
    <dgm:cxn modelId="{3F56904C-304C-4627-B9A1-7AB92BD4545F}" type="presOf" srcId="{9C825BD3-51E8-4B39-A518-D3CDA9290ED6}" destId="{48A21BA4-5C4C-47DD-8A8D-DC5A8FC0FF5F}" srcOrd="0" destOrd="0" presId="urn:microsoft.com/office/officeart/2005/8/layout/default"/>
    <dgm:cxn modelId="{B55AAE80-5507-4CB0-9F8F-67893D397A13}" srcId="{9C825BD3-51E8-4B39-A518-D3CDA9290ED6}" destId="{B4A47010-B88B-4988-8ED7-EE7244B4D1B5}" srcOrd="9" destOrd="0" parTransId="{0DE9BA47-5CC7-4116-AEC7-43F428C5B2C2}" sibTransId="{A66EBC71-A37D-49F3-B69B-2E1024AD0062}"/>
    <dgm:cxn modelId="{704C6182-8325-4BE8-9091-99D34D67C779}" type="presOf" srcId="{7EBC1D4B-DA97-4214-B1FC-3FAB88EC2D48}" destId="{B0872FD9-1916-4A2F-BBF5-4D908AEA6671}" srcOrd="0" destOrd="0" presId="urn:microsoft.com/office/officeart/2005/8/layout/default"/>
    <dgm:cxn modelId="{336F59BF-8164-4E00-AB71-3ACC67860B14}" type="presOf" srcId="{65149186-B013-4770-8841-D2BE9001748E}" destId="{DC93454D-478C-4195-A9B1-8919F5AA74E6}" srcOrd="0" destOrd="0" presId="urn:microsoft.com/office/officeart/2005/8/layout/default"/>
    <dgm:cxn modelId="{8D25C6CF-BDB9-4499-B6F2-408F3E63ABB4}" type="presOf" srcId="{B4A47010-B88B-4988-8ED7-EE7244B4D1B5}" destId="{978143CD-01F8-4117-9FB4-B102C524A880}" srcOrd="0" destOrd="0" presId="urn:microsoft.com/office/officeart/2005/8/layout/default"/>
    <dgm:cxn modelId="{CD195CDA-A3AB-4F70-8726-4AD5E03B34EE}" type="presOf" srcId="{4C4186DE-D851-4D23-B768-8461229E9DBB}" destId="{453DC07E-1A3B-4C14-AA86-D2ACD56EC594}" srcOrd="0" destOrd="0" presId="urn:microsoft.com/office/officeart/2005/8/layout/default"/>
    <dgm:cxn modelId="{FE3625DB-7F05-41AB-8BAD-77FE9939A5E0}" type="presOf" srcId="{2AC60802-FE0E-4159-81E2-EF7683CD362C}" destId="{50328104-52F7-44E2-9604-76608788D79B}" srcOrd="0" destOrd="0" presId="urn:microsoft.com/office/officeart/2005/8/layout/default"/>
    <dgm:cxn modelId="{2998B0E0-98C9-4309-9D31-C95E55DC7ACD}" srcId="{9C825BD3-51E8-4B39-A518-D3CDA9290ED6}" destId="{ADAE4E3C-49CE-4E7B-8033-6E76983E1C49}" srcOrd="5" destOrd="0" parTransId="{6E68542D-7254-4891-BCCE-B4CBB65BF8BB}" sibTransId="{66023768-B514-4F22-97D0-CED953B634F6}"/>
    <dgm:cxn modelId="{A5C8B2F8-6C40-4AC6-93A4-24E07D79B9E5}" srcId="{9C825BD3-51E8-4B39-A518-D3CDA9290ED6}" destId="{F0ED1BA7-728E-4322-81A5-9D578196A352}" srcOrd="3" destOrd="0" parTransId="{42E55EFA-CD37-49D7-8A42-00F9ED189E0E}" sibTransId="{FB3172F8-4CA9-4F05-AF4E-9BE13BD31EC4}"/>
    <dgm:cxn modelId="{FE650BFF-4EDC-4238-9C3E-826E8C4EBD7F}" type="presOf" srcId="{8511364F-9858-4D6C-B257-4F5CECBD0FEE}" destId="{F17680FF-321F-478D-A4A8-E9CCF7398092}" srcOrd="0" destOrd="0" presId="urn:microsoft.com/office/officeart/2005/8/layout/default"/>
    <dgm:cxn modelId="{CDC48660-9C7C-4F10-8E80-C0E8A70244F1}" type="presParOf" srcId="{48A21BA4-5C4C-47DD-8A8D-DC5A8FC0FF5F}" destId="{DC93454D-478C-4195-A9B1-8919F5AA74E6}" srcOrd="0" destOrd="0" presId="urn:microsoft.com/office/officeart/2005/8/layout/default"/>
    <dgm:cxn modelId="{1881E098-FD57-4E83-9106-4585BC939317}" type="presParOf" srcId="{48A21BA4-5C4C-47DD-8A8D-DC5A8FC0FF5F}" destId="{CF03A10A-9DA1-4292-98AE-1C0D35D462F8}" srcOrd="1" destOrd="0" presId="urn:microsoft.com/office/officeart/2005/8/layout/default"/>
    <dgm:cxn modelId="{624040F5-401E-44A8-8C35-3A6C193E6B47}" type="presParOf" srcId="{48A21BA4-5C4C-47DD-8A8D-DC5A8FC0FF5F}" destId="{453DC07E-1A3B-4C14-AA86-D2ACD56EC594}" srcOrd="2" destOrd="0" presId="urn:microsoft.com/office/officeart/2005/8/layout/default"/>
    <dgm:cxn modelId="{124A7F27-186B-4949-B729-4BCC9E2928E0}" type="presParOf" srcId="{48A21BA4-5C4C-47DD-8A8D-DC5A8FC0FF5F}" destId="{9D3083BE-7F45-4CC2-A07A-1B70AF4CB7F4}" srcOrd="3" destOrd="0" presId="urn:microsoft.com/office/officeart/2005/8/layout/default"/>
    <dgm:cxn modelId="{35472C58-F396-46D2-BAC8-88DCAD4BB3DD}" type="presParOf" srcId="{48A21BA4-5C4C-47DD-8A8D-DC5A8FC0FF5F}" destId="{9CF5E196-0780-4FB5-BE01-74BAD1DCD671}" srcOrd="4" destOrd="0" presId="urn:microsoft.com/office/officeart/2005/8/layout/default"/>
    <dgm:cxn modelId="{29A0BB9D-172C-4257-8CCD-D858464F443B}" type="presParOf" srcId="{48A21BA4-5C4C-47DD-8A8D-DC5A8FC0FF5F}" destId="{935B42E4-B19F-4721-B755-31BCCBFAA66C}" srcOrd="5" destOrd="0" presId="urn:microsoft.com/office/officeart/2005/8/layout/default"/>
    <dgm:cxn modelId="{FECAF990-A62C-4423-A016-CBA0D8C8B3CA}" type="presParOf" srcId="{48A21BA4-5C4C-47DD-8A8D-DC5A8FC0FF5F}" destId="{62096A53-3376-4261-BEB5-1901FBBC9FA1}" srcOrd="6" destOrd="0" presId="urn:microsoft.com/office/officeart/2005/8/layout/default"/>
    <dgm:cxn modelId="{FBB84C22-7410-4C4F-9E1F-CB1DFA871F09}" type="presParOf" srcId="{48A21BA4-5C4C-47DD-8A8D-DC5A8FC0FF5F}" destId="{D30B5CAF-1326-41FC-B00F-9FEF6288E7F6}" srcOrd="7" destOrd="0" presId="urn:microsoft.com/office/officeart/2005/8/layout/default"/>
    <dgm:cxn modelId="{A08D2BE6-2650-4AB4-9AC0-D070AF98FFA4}" type="presParOf" srcId="{48A21BA4-5C4C-47DD-8A8D-DC5A8FC0FF5F}" destId="{F17680FF-321F-478D-A4A8-E9CCF7398092}" srcOrd="8" destOrd="0" presId="urn:microsoft.com/office/officeart/2005/8/layout/default"/>
    <dgm:cxn modelId="{700CE8AE-7280-45A7-949B-CCCA08413E35}" type="presParOf" srcId="{48A21BA4-5C4C-47DD-8A8D-DC5A8FC0FF5F}" destId="{7C6AAEF0-6DB3-4F84-B954-A4E41B033852}" srcOrd="9" destOrd="0" presId="urn:microsoft.com/office/officeart/2005/8/layout/default"/>
    <dgm:cxn modelId="{C9354C58-1787-4C8F-B0BF-D940B3912953}" type="presParOf" srcId="{48A21BA4-5C4C-47DD-8A8D-DC5A8FC0FF5F}" destId="{3E41A06F-767E-4B7C-B5C0-712B9B30896A}" srcOrd="10" destOrd="0" presId="urn:microsoft.com/office/officeart/2005/8/layout/default"/>
    <dgm:cxn modelId="{7FDDA3F2-CDE5-4F45-9E62-0CC971323C36}" type="presParOf" srcId="{48A21BA4-5C4C-47DD-8A8D-DC5A8FC0FF5F}" destId="{BE2801C5-D042-4E44-8F94-162CE573FE9C}" srcOrd="11" destOrd="0" presId="urn:microsoft.com/office/officeart/2005/8/layout/default"/>
    <dgm:cxn modelId="{F560D26F-9233-4F48-836E-7C3DC0219326}" type="presParOf" srcId="{48A21BA4-5C4C-47DD-8A8D-DC5A8FC0FF5F}" destId="{50328104-52F7-44E2-9604-76608788D79B}" srcOrd="12" destOrd="0" presId="urn:microsoft.com/office/officeart/2005/8/layout/default"/>
    <dgm:cxn modelId="{91CC3DBD-8549-4F2D-9FD3-A71DE0969AF9}" type="presParOf" srcId="{48A21BA4-5C4C-47DD-8A8D-DC5A8FC0FF5F}" destId="{3F2C791A-37BF-4502-B3F5-28ABF3B2059E}" srcOrd="13" destOrd="0" presId="urn:microsoft.com/office/officeart/2005/8/layout/default"/>
    <dgm:cxn modelId="{D01A5EE6-DBEB-4AE8-AF4D-4F919B6FD6B2}" type="presParOf" srcId="{48A21BA4-5C4C-47DD-8A8D-DC5A8FC0FF5F}" destId="{B0872FD9-1916-4A2F-BBF5-4D908AEA6671}" srcOrd="14" destOrd="0" presId="urn:microsoft.com/office/officeart/2005/8/layout/default"/>
    <dgm:cxn modelId="{B3CE46A3-09A8-41FB-B8AB-A17A88E6D2CB}" type="presParOf" srcId="{48A21BA4-5C4C-47DD-8A8D-DC5A8FC0FF5F}" destId="{ABDD5C11-3B75-44EE-AB50-33B2BD8B9056}" srcOrd="15" destOrd="0" presId="urn:microsoft.com/office/officeart/2005/8/layout/default"/>
    <dgm:cxn modelId="{252938C4-ED77-4D0C-AD15-4BD8B3FF7E42}" type="presParOf" srcId="{48A21BA4-5C4C-47DD-8A8D-DC5A8FC0FF5F}" destId="{CC1E4E85-8145-446B-8331-359C48F4E3D5}" srcOrd="16" destOrd="0" presId="urn:microsoft.com/office/officeart/2005/8/layout/default"/>
    <dgm:cxn modelId="{0966EB96-F98A-485C-AF70-42CF47D06C89}" type="presParOf" srcId="{48A21BA4-5C4C-47DD-8A8D-DC5A8FC0FF5F}" destId="{6D2B34AD-D263-4B66-8796-007AD6575B5D}" srcOrd="17" destOrd="0" presId="urn:microsoft.com/office/officeart/2005/8/layout/default"/>
    <dgm:cxn modelId="{DA26842F-BFD7-4982-AFBD-8312F099D04A}" type="presParOf" srcId="{48A21BA4-5C4C-47DD-8A8D-DC5A8FC0FF5F}" destId="{978143CD-01F8-4117-9FB4-B102C524A880}" srcOrd="1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2223B70-1F1E-46CC-9AFF-135EE1C69000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6_2" csCatId="accent6" phldr="1"/>
      <dgm:spPr/>
      <dgm:t>
        <a:bodyPr/>
        <a:lstStyle/>
        <a:p>
          <a:endParaRPr lang="en-US"/>
        </a:p>
      </dgm:t>
    </dgm:pt>
    <dgm:pt modelId="{285AA781-0B76-445C-AAB7-9B0C7BBDF93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Student's Name:</a:t>
          </a:r>
          <a:r>
            <a:rPr lang="en-GB">
              <a:latin typeface="Calibri Light" panose="020F0302020204030204"/>
            </a:rPr>
            <a:t> </a:t>
          </a:r>
          <a:r>
            <a:rPr lang="en-GB"/>
            <a:t>Waris Qadri </a:t>
          </a:r>
          <a:endParaRPr lang="en-US"/>
        </a:p>
      </dgm:t>
    </dgm:pt>
    <dgm:pt modelId="{F7EB6731-69EC-4CE9-93A6-6CE3D94AB164}" type="parTrans" cxnId="{1833CB4B-B27C-478B-B2D1-0A245873351B}">
      <dgm:prSet/>
      <dgm:spPr/>
      <dgm:t>
        <a:bodyPr/>
        <a:lstStyle/>
        <a:p>
          <a:endParaRPr lang="en-US"/>
        </a:p>
      </dgm:t>
    </dgm:pt>
    <dgm:pt modelId="{8C5CB2DA-0C25-4C9C-91A5-06DEE5206F38}" type="sibTrans" cxnId="{1833CB4B-B27C-478B-B2D1-0A245873351B}">
      <dgm:prSet/>
      <dgm:spPr/>
      <dgm:t>
        <a:bodyPr/>
        <a:lstStyle/>
        <a:p>
          <a:endParaRPr lang="en-US"/>
        </a:p>
      </dgm:t>
    </dgm:pt>
    <dgm:pt modelId="{FACADAAC-DB48-40CC-BF83-DC38E21C3E1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Student ID : </a:t>
          </a:r>
          <a:r>
            <a:rPr lang="en-GB">
              <a:latin typeface="Arial"/>
              <a:cs typeface="Arial"/>
            </a:rPr>
            <a:t>1921231</a:t>
          </a:r>
          <a:endParaRPr lang="en-US"/>
        </a:p>
      </dgm:t>
    </dgm:pt>
    <dgm:pt modelId="{340B3241-E760-4CAE-83CC-E3C2B0C5383C}" type="parTrans" cxnId="{62AC4D37-8338-4A37-910D-3F8F284D0D0F}">
      <dgm:prSet/>
      <dgm:spPr/>
      <dgm:t>
        <a:bodyPr/>
        <a:lstStyle/>
        <a:p>
          <a:endParaRPr lang="en-US"/>
        </a:p>
      </dgm:t>
    </dgm:pt>
    <dgm:pt modelId="{F7C39E6B-A80B-4733-9422-FFA318B7486F}" type="sibTrans" cxnId="{62AC4D37-8338-4A37-910D-3F8F284D0D0F}">
      <dgm:prSet/>
      <dgm:spPr/>
      <dgm:t>
        <a:bodyPr/>
        <a:lstStyle/>
        <a:p>
          <a:endParaRPr lang="en-US"/>
        </a:p>
      </dgm:t>
    </dgm:pt>
    <dgm:pt modelId="{6BD33E16-E775-480A-BA41-8E5D35532E39}" type="pres">
      <dgm:prSet presAssocID="{12223B70-1F1E-46CC-9AFF-135EE1C69000}" presName="root" presStyleCnt="0">
        <dgm:presLayoutVars>
          <dgm:dir/>
          <dgm:resizeHandles val="exact"/>
        </dgm:presLayoutVars>
      </dgm:prSet>
      <dgm:spPr/>
    </dgm:pt>
    <dgm:pt modelId="{916FB117-B536-463B-98D8-4F17C3DDE016}" type="pres">
      <dgm:prSet presAssocID="{285AA781-0B76-445C-AAB7-9B0C7BBDF938}" presName="compNode" presStyleCnt="0"/>
      <dgm:spPr/>
    </dgm:pt>
    <dgm:pt modelId="{5A70220D-B6FB-4C38-ABAE-143EFBE4EB58}" type="pres">
      <dgm:prSet presAssocID="{285AA781-0B76-445C-AAB7-9B0C7BBDF938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42E051DD-FF1C-4A37-B40B-DE11F6CEB3F6}" type="pres">
      <dgm:prSet presAssocID="{285AA781-0B76-445C-AAB7-9B0C7BBDF938}" presName="spaceRect" presStyleCnt="0"/>
      <dgm:spPr/>
    </dgm:pt>
    <dgm:pt modelId="{62BDEA93-F8E9-4950-BE2D-9EC74B107A6E}" type="pres">
      <dgm:prSet presAssocID="{285AA781-0B76-445C-AAB7-9B0C7BBDF938}" presName="textRect" presStyleLbl="revTx" presStyleIdx="0" presStyleCnt="2">
        <dgm:presLayoutVars>
          <dgm:chMax val="1"/>
          <dgm:chPref val="1"/>
        </dgm:presLayoutVars>
      </dgm:prSet>
      <dgm:spPr/>
    </dgm:pt>
    <dgm:pt modelId="{35ADB0F1-FC84-4EF1-BCC0-4FD75E586162}" type="pres">
      <dgm:prSet presAssocID="{8C5CB2DA-0C25-4C9C-91A5-06DEE5206F38}" presName="sibTrans" presStyleCnt="0"/>
      <dgm:spPr/>
    </dgm:pt>
    <dgm:pt modelId="{DB567167-0796-485F-9DD6-C4FF65EFEC66}" type="pres">
      <dgm:prSet presAssocID="{FACADAAC-DB48-40CC-BF83-DC38E21C3E18}" presName="compNode" presStyleCnt="0"/>
      <dgm:spPr/>
    </dgm:pt>
    <dgm:pt modelId="{758D51C8-7FFB-4DBC-A178-B231C18B4A81}" type="pres">
      <dgm:prSet presAssocID="{FACADAAC-DB48-40CC-BF83-DC38E21C3E18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989A5C60-5A0A-4378-97FE-FD3461423846}" type="pres">
      <dgm:prSet presAssocID="{FACADAAC-DB48-40CC-BF83-DC38E21C3E18}" presName="spaceRect" presStyleCnt="0"/>
      <dgm:spPr/>
    </dgm:pt>
    <dgm:pt modelId="{AAC8D049-E496-499C-9FC0-6617DDA7F865}" type="pres">
      <dgm:prSet presAssocID="{FACADAAC-DB48-40CC-BF83-DC38E21C3E18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62AC4D37-8338-4A37-910D-3F8F284D0D0F}" srcId="{12223B70-1F1E-46CC-9AFF-135EE1C69000}" destId="{FACADAAC-DB48-40CC-BF83-DC38E21C3E18}" srcOrd="1" destOrd="0" parTransId="{340B3241-E760-4CAE-83CC-E3C2B0C5383C}" sibTransId="{F7C39E6B-A80B-4733-9422-FFA318B7486F}"/>
    <dgm:cxn modelId="{1833CB4B-B27C-478B-B2D1-0A245873351B}" srcId="{12223B70-1F1E-46CC-9AFF-135EE1C69000}" destId="{285AA781-0B76-445C-AAB7-9B0C7BBDF938}" srcOrd="0" destOrd="0" parTransId="{F7EB6731-69EC-4CE9-93A6-6CE3D94AB164}" sibTransId="{8C5CB2DA-0C25-4C9C-91A5-06DEE5206F38}"/>
    <dgm:cxn modelId="{537D168F-71FA-4895-BAA5-92D4A0D49ABA}" type="presOf" srcId="{12223B70-1F1E-46CC-9AFF-135EE1C69000}" destId="{6BD33E16-E775-480A-BA41-8E5D35532E39}" srcOrd="0" destOrd="0" presId="urn:microsoft.com/office/officeart/2018/2/layout/IconLabelList"/>
    <dgm:cxn modelId="{E2F54FBE-E630-43ED-BD59-A03A7DABE033}" type="presOf" srcId="{FACADAAC-DB48-40CC-BF83-DC38E21C3E18}" destId="{AAC8D049-E496-499C-9FC0-6617DDA7F865}" srcOrd="0" destOrd="0" presId="urn:microsoft.com/office/officeart/2018/2/layout/IconLabelList"/>
    <dgm:cxn modelId="{C1594CFD-55DD-4D4B-ADCC-C6500F723623}" type="presOf" srcId="{285AA781-0B76-445C-AAB7-9B0C7BBDF938}" destId="{62BDEA93-F8E9-4950-BE2D-9EC74B107A6E}" srcOrd="0" destOrd="0" presId="urn:microsoft.com/office/officeart/2018/2/layout/IconLabelList"/>
    <dgm:cxn modelId="{D025D130-2D37-4FA0-BF85-5444BEADC3C1}" type="presParOf" srcId="{6BD33E16-E775-480A-BA41-8E5D35532E39}" destId="{916FB117-B536-463B-98D8-4F17C3DDE016}" srcOrd="0" destOrd="0" presId="urn:microsoft.com/office/officeart/2018/2/layout/IconLabelList"/>
    <dgm:cxn modelId="{3462CE94-8BAD-46DA-A80E-19409340E009}" type="presParOf" srcId="{916FB117-B536-463B-98D8-4F17C3DDE016}" destId="{5A70220D-B6FB-4C38-ABAE-143EFBE4EB58}" srcOrd="0" destOrd="0" presId="urn:microsoft.com/office/officeart/2018/2/layout/IconLabelList"/>
    <dgm:cxn modelId="{44061D18-D5A1-4293-BF29-6D59545BBD95}" type="presParOf" srcId="{916FB117-B536-463B-98D8-4F17C3DDE016}" destId="{42E051DD-FF1C-4A37-B40B-DE11F6CEB3F6}" srcOrd="1" destOrd="0" presId="urn:microsoft.com/office/officeart/2018/2/layout/IconLabelList"/>
    <dgm:cxn modelId="{F94B4712-6675-4856-B7FC-07D3C18D5D40}" type="presParOf" srcId="{916FB117-B536-463B-98D8-4F17C3DDE016}" destId="{62BDEA93-F8E9-4950-BE2D-9EC74B107A6E}" srcOrd="2" destOrd="0" presId="urn:microsoft.com/office/officeart/2018/2/layout/IconLabelList"/>
    <dgm:cxn modelId="{E0DF6882-6D50-48C4-B36D-486B98B50F9C}" type="presParOf" srcId="{6BD33E16-E775-480A-BA41-8E5D35532E39}" destId="{35ADB0F1-FC84-4EF1-BCC0-4FD75E586162}" srcOrd="1" destOrd="0" presId="urn:microsoft.com/office/officeart/2018/2/layout/IconLabelList"/>
    <dgm:cxn modelId="{B8A22502-40F2-43CB-81EE-25F1CCBAC025}" type="presParOf" srcId="{6BD33E16-E775-480A-BA41-8E5D35532E39}" destId="{DB567167-0796-485F-9DD6-C4FF65EFEC66}" srcOrd="2" destOrd="0" presId="urn:microsoft.com/office/officeart/2018/2/layout/IconLabelList"/>
    <dgm:cxn modelId="{71F38929-6D3A-45DF-B69D-E1C1CB3DBBD2}" type="presParOf" srcId="{DB567167-0796-485F-9DD6-C4FF65EFEC66}" destId="{758D51C8-7FFB-4DBC-A178-B231C18B4A81}" srcOrd="0" destOrd="0" presId="urn:microsoft.com/office/officeart/2018/2/layout/IconLabelList"/>
    <dgm:cxn modelId="{42CE1EA4-D7D3-4F6E-8EFC-F4E91502CC8D}" type="presParOf" srcId="{DB567167-0796-485F-9DD6-C4FF65EFEC66}" destId="{989A5C60-5A0A-4378-97FE-FD3461423846}" srcOrd="1" destOrd="0" presId="urn:microsoft.com/office/officeart/2018/2/layout/IconLabelList"/>
    <dgm:cxn modelId="{EF25A7B6-411A-4321-A93B-03ACE66EEBF1}" type="presParOf" srcId="{DB567167-0796-485F-9DD6-C4FF65EFEC66}" destId="{AAC8D049-E496-499C-9FC0-6617DDA7F86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8390C5F-8E38-4872-9C86-4D25B56283E1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145BD5E5-5A94-42D1-AB13-4A3468B6BEFA}">
      <dgm:prSet/>
      <dgm:spPr/>
      <dgm:t>
        <a:bodyPr/>
        <a:lstStyle/>
        <a:p>
          <a:r>
            <a:rPr lang="en-GB"/>
            <a:t>•Review of literature.</a:t>
          </a:r>
          <a:endParaRPr lang="en-US"/>
        </a:p>
      </dgm:t>
    </dgm:pt>
    <dgm:pt modelId="{1AA785AA-79E8-4E58-BE6E-40F8304B992D}" type="parTrans" cxnId="{288020E4-02FC-4CC2-81DF-E48E08CE9BC0}">
      <dgm:prSet/>
      <dgm:spPr/>
      <dgm:t>
        <a:bodyPr/>
        <a:lstStyle/>
        <a:p>
          <a:endParaRPr lang="en-US"/>
        </a:p>
      </dgm:t>
    </dgm:pt>
    <dgm:pt modelId="{07103878-29C7-4105-991C-A96208F10B49}" type="sibTrans" cxnId="{288020E4-02FC-4CC2-81DF-E48E08CE9BC0}">
      <dgm:prSet/>
      <dgm:spPr/>
      <dgm:t>
        <a:bodyPr/>
        <a:lstStyle/>
        <a:p>
          <a:endParaRPr lang="en-US"/>
        </a:p>
      </dgm:t>
    </dgm:pt>
    <dgm:pt modelId="{E1D76FD9-F802-4B4C-B33E-CB508A4F9C18}">
      <dgm:prSet/>
      <dgm:spPr/>
      <dgm:t>
        <a:bodyPr/>
        <a:lstStyle/>
        <a:p>
          <a:r>
            <a:rPr lang="en-GB"/>
            <a:t>•There are numerous digital solutions when it comes to organizing cooperative activities, feedback and building online educational environment according to Clark(2020).</a:t>
          </a:r>
          <a:endParaRPr lang="en-US"/>
        </a:p>
      </dgm:t>
    </dgm:pt>
    <dgm:pt modelId="{9A711965-B537-425E-82EE-E07FE605D535}" type="parTrans" cxnId="{0AAD854A-6011-4CD2-8467-4AC94DED0A4E}">
      <dgm:prSet/>
      <dgm:spPr/>
      <dgm:t>
        <a:bodyPr/>
        <a:lstStyle/>
        <a:p>
          <a:endParaRPr lang="en-US"/>
        </a:p>
      </dgm:t>
    </dgm:pt>
    <dgm:pt modelId="{F4C614B0-C5CE-49E7-AE91-860CA56E4A8C}" type="sibTrans" cxnId="{0AAD854A-6011-4CD2-8467-4AC94DED0A4E}">
      <dgm:prSet/>
      <dgm:spPr/>
      <dgm:t>
        <a:bodyPr/>
        <a:lstStyle/>
        <a:p>
          <a:endParaRPr lang="en-US"/>
        </a:p>
      </dgm:t>
    </dgm:pt>
    <dgm:pt modelId="{ED608995-6F83-4318-9519-F2CD060DB326}">
      <dgm:prSet/>
      <dgm:spPr/>
      <dgm:t>
        <a:bodyPr/>
        <a:lstStyle/>
        <a:p>
          <a:r>
            <a:rPr lang="en-GB"/>
            <a:t>•Few popular listed below are :</a:t>
          </a:r>
          <a:endParaRPr lang="en-US"/>
        </a:p>
      </dgm:t>
    </dgm:pt>
    <dgm:pt modelId="{1774F692-EDAF-4551-87FE-499270034BE5}" type="parTrans" cxnId="{30BB0B5A-F131-438F-86D1-26A99BBB2D40}">
      <dgm:prSet/>
      <dgm:spPr/>
      <dgm:t>
        <a:bodyPr/>
        <a:lstStyle/>
        <a:p>
          <a:endParaRPr lang="en-US"/>
        </a:p>
      </dgm:t>
    </dgm:pt>
    <dgm:pt modelId="{AC2FDB24-42B0-4A90-9BF2-E2CFBF6C1150}" type="sibTrans" cxnId="{30BB0B5A-F131-438F-86D1-26A99BBB2D40}">
      <dgm:prSet/>
      <dgm:spPr/>
      <dgm:t>
        <a:bodyPr/>
        <a:lstStyle/>
        <a:p>
          <a:endParaRPr lang="en-US"/>
        </a:p>
      </dgm:t>
    </dgm:pt>
    <dgm:pt modelId="{137D0280-A0B8-4EF8-BA23-D116DC79B449}">
      <dgm:prSet/>
      <dgm:spPr/>
      <dgm:t>
        <a:bodyPr/>
        <a:lstStyle/>
        <a:p>
          <a:r>
            <a:rPr lang="en-GB"/>
            <a:t>•</a:t>
          </a:r>
          <a:r>
            <a:rPr lang="en-GB" b="1"/>
            <a:t>Microsoft Teams</a:t>
          </a:r>
          <a:endParaRPr lang="en-US"/>
        </a:p>
      </dgm:t>
    </dgm:pt>
    <dgm:pt modelId="{8C278AEF-6CE2-46F1-978C-C928DD2164CE}" type="parTrans" cxnId="{0C425D53-4A97-44BA-83C2-47FCB2EC088F}">
      <dgm:prSet/>
      <dgm:spPr/>
      <dgm:t>
        <a:bodyPr/>
        <a:lstStyle/>
        <a:p>
          <a:endParaRPr lang="en-US"/>
        </a:p>
      </dgm:t>
    </dgm:pt>
    <dgm:pt modelId="{17D3A474-16E4-455D-B7F8-944396E388F7}" type="sibTrans" cxnId="{0C425D53-4A97-44BA-83C2-47FCB2EC088F}">
      <dgm:prSet/>
      <dgm:spPr/>
      <dgm:t>
        <a:bodyPr/>
        <a:lstStyle/>
        <a:p>
          <a:endParaRPr lang="en-US"/>
        </a:p>
      </dgm:t>
    </dgm:pt>
    <dgm:pt modelId="{908E4013-C0D2-4667-B808-74EA156F0808}">
      <dgm:prSet/>
      <dgm:spPr/>
      <dgm:t>
        <a:bodyPr/>
        <a:lstStyle/>
        <a:p>
          <a:r>
            <a:rPr lang="en-GB"/>
            <a:t>•</a:t>
          </a:r>
          <a:r>
            <a:rPr lang="en-GB" b="1"/>
            <a:t>Google classroom</a:t>
          </a:r>
          <a:endParaRPr lang="en-US"/>
        </a:p>
      </dgm:t>
    </dgm:pt>
    <dgm:pt modelId="{4FF082CC-2A7D-4591-A71A-09A1DA1D3FD3}" type="parTrans" cxnId="{72E60733-46AB-4114-AFF0-D565F07B234C}">
      <dgm:prSet/>
      <dgm:spPr/>
      <dgm:t>
        <a:bodyPr/>
        <a:lstStyle/>
        <a:p>
          <a:endParaRPr lang="en-US"/>
        </a:p>
      </dgm:t>
    </dgm:pt>
    <dgm:pt modelId="{A3465636-3F93-43AE-9F4B-A8DC9F338502}" type="sibTrans" cxnId="{72E60733-46AB-4114-AFF0-D565F07B234C}">
      <dgm:prSet/>
      <dgm:spPr/>
      <dgm:t>
        <a:bodyPr/>
        <a:lstStyle/>
        <a:p>
          <a:endParaRPr lang="en-US"/>
        </a:p>
      </dgm:t>
    </dgm:pt>
    <dgm:pt modelId="{A207DE83-FEEE-48EE-8213-CAC212130182}">
      <dgm:prSet/>
      <dgm:spPr/>
      <dgm:t>
        <a:bodyPr/>
        <a:lstStyle/>
        <a:p>
          <a:r>
            <a:rPr lang="en-GB"/>
            <a:t>•</a:t>
          </a:r>
          <a:r>
            <a:rPr lang="en-GB" b="1"/>
            <a:t>Zoom, Skype</a:t>
          </a:r>
          <a:endParaRPr lang="en-US"/>
        </a:p>
      </dgm:t>
    </dgm:pt>
    <dgm:pt modelId="{1D1789A9-8890-4C1B-8D12-F7A1C13F421C}" type="parTrans" cxnId="{966DA31E-41C3-45FD-B0E0-4BC6C2A1B825}">
      <dgm:prSet/>
      <dgm:spPr/>
      <dgm:t>
        <a:bodyPr/>
        <a:lstStyle/>
        <a:p>
          <a:endParaRPr lang="en-US"/>
        </a:p>
      </dgm:t>
    </dgm:pt>
    <dgm:pt modelId="{1ACAC9E5-601C-4561-8F32-C905133B4EEE}" type="sibTrans" cxnId="{966DA31E-41C3-45FD-B0E0-4BC6C2A1B825}">
      <dgm:prSet/>
      <dgm:spPr/>
      <dgm:t>
        <a:bodyPr/>
        <a:lstStyle/>
        <a:p>
          <a:endParaRPr lang="en-US"/>
        </a:p>
      </dgm:t>
    </dgm:pt>
    <dgm:pt modelId="{0373622C-5355-4C2E-8199-3B879156DC9D}">
      <dgm:prSet/>
      <dgm:spPr/>
      <dgm:t>
        <a:bodyPr/>
        <a:lstStyle/>
        <a:p>
          <a:r>
            <a:rPr lang="en-GB"/>
            <a:t>•</a:t>
          </a:r>
          <a:r>
            <a:rPr lang="en-GB" b="1"/>
            <a:t>Padlet</a:t>
          </a:r>
          <a:endParaRPr lang="en-US"/>
        </a:p>
      </dgm:t>
    </dgm:pt>
    <dgm:pt modelId="{CF3AEA7F-DC01-4AC2-B888-5E7378A8B4FE}" type="parTrans" cxnId="{F77524B4-DE60-45A2-9C88-E28E3FD1376F}">
      <dgm:prSet/>
      <dgm:spPr/>
      <dgm:t>
        <a:bodyPr/>
        <a:lstStyle/>
        <a:p>
          <a:endParaRPr lang="en-US"/>
        </a:p>
      </dgm:t>
    </dgm:pt>
    <dgm:pt modelId="{2CEF1A26-BFA2-4C7E-BC34-5367E2AE762B}" type="sibTrans" cxnId="{F77524B4-DE60-45A2-9C88-E28E3FD1376F}">
      <dgm:prSet/>
      <dgm:spPr/>
      <dgm:t>
        <a:bodyPr/>
        <a:lstStyle/>
        <a:p>
          <a:endParaRPr lang="en-US"/>
        </a:p>
      </dgm:t>
    </dgm:pt>
    <dgm:pt modelId="{055846F8-D775-42B9-B05E-4147BFF8CD0A}" type="pres">
      <dgm:prSet presAssocID="{88390C5F-8E38-4872-9C86-4D25B56283E1}" presName="linear" presStyleCnt="0">
        <dgm:presLayoutVars>
          <dgm:animLvl val="lvl"/>
          <dgm:resizeHandles val="exact"/>
        </dgm:presLayoutVars>
      </dgm:prSet>
      <dgm:spPr/>
    </dgm:pt>
    <dgm:pt modelId="{AD6BE089-F692-434D-A993-26CD5D6FA5B3}" type="pres">
      <dgm:prSet presAssocID="{145BD5E5-5A94-42D1-AB13-4A3468B6BEFA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C8B71281-6737-43B0-BCF8-FD7631F82EE2}" type="pres">
      <dgm:prSet presAssocID="{07103878-29C7-4105-991C-A96208F10B49}" presName="spacer" presStyleCnt="0"/>
      <dgm:spPr/>
    </dgm:pt>
    <dgm:pt modelId="{97876113-6550-4702-9E9B-B31F31B85C1A}" type="pres">
      <dgm:prSet presAssocID="{E1D76FD9-F802-4B4C-B33E-CB508A4F9C18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7F749C0D-7CF7-4904-814E-919D56B405DF}" type="pres">
      <dgm:prSet presAssocID="{F4C614B0-C5CE-49E7-AE91-860CA56E4A8C}" presName="spacer" presStyleCnt="0"/>
      <dgm:spPr/>
    </dgm:pt>
    <dgm:pt modelId="{B5EBAF65-5DA0-4D15-B789-24DDE397E0A2}" type="pres">
      <dgm:prSet presAssocID="{ED608995-6F83-4318-9519-F2CD060DB326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24792893-06A0-4E80-AFE3-6CB0CF7E7A5D}" type="pres">
      <dgm:prSet presAssocID="{AC2FDB24-42B0-4A90-9BF2-E2CFBF6C1150}" presName="spacer" presStyleCnt="0"/>
      <dgm:spPr/>
    </dgm:pt>
    <dgm:pt modelId="{709A8081-8F60-480B-A229-4CF834E1F192}" type="pres">
      <dgm:prSet presAssocID="{137D0280-A0B8-4EF8-BA23-D116DC79B449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C0A090DD-FEF6-4E24-BFDE-0B799C4FF8C1}" type="pres">
      <dgm:prSet presAssocID="{17D3A474-16E4-455D-B7F8-944396E388F7}" presName="spacer" presStyleCnt="0"/>
      <dgm:spPr/>
    </dgm:pt>
    <dgm:pt modelId="{8654516E-E6EF-4F3D-8B93-CCB89DBAA516}" type="pres">
      <dgm:prSet presAssocID="{908E4013-C0D2-4667-B808-74EA156F0808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BDD89BC5-28DA-4C00-AAF2-D5D570F13A1D}" type="pres">
      <dgm:prSet presAssocID="{A3465636-3F93-43AE-9F4B-A8DC9F338502}" presName="spacer" presStyleCnt="0"/>
      <dgm:spPr/>
    </dgm:pt>
    <dgm:pt modelId="{05230CAD-8058-4A8A-B58C-15B17F82807A}" type="pres">
      <dgm:prSet presAssocID="{A207DE83-FEEE-48EE-8213-CAC212130182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318AFFBF-96F9-4582-80B1-B86B8193B0B9}" type="pres">
      <dgm:prSet presAssocID="{1ACAC9E5-601C-4561-8F32-C905133B4EEE}" presName="spacer" presStyleCnt="0"/>
      <dgm:spPr/>
    </dgm:pt>
    <dgm:pt modelId="{7EE267C6-5E5C-45F3-A5B8-8AE02E67C49F}" type="pres">
      <dgm:prSet presAssocID="{0373622C-5355-4C2E-8199-3B879156DC9D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966DA31E-41C3-45FD-B0E0-4BC6C2A1B825}" srcId="{88390C5F-8E38-4872-9C86-4D25B56283E1}" destId="{A207DE83-FEEE-48EE-8213-CAC212130182}" srcOrd="5" destOrd="0" parTransId="{1D1789A9-8890-4C1B-8D12-F7A1C13F421C}" sibTransId="{1ACAC9E5-601C-4561-8F32-C905133B4EEE}"/>
    <dgm:cxn modelId="{72E60733-46AB-4114-AFF0-D565F07B234C}" srcId="{88390C5F-8E38-4872-9C86-4D25B56283E1}" destId="{908E4013-C0D2-4667-B808-74EA156F0808}" srcOrd="4" destOrd="0" parTransId="{4FF082CC-2A7D-4591-A71A-09A1DA1D3FD3}" sibTransId="{A3465636-3F93-43AE-9F4B-A8DC9F338502}"/>
    <dgm:cxn modelId="{EE324238-86B7-466D-9BD0-A8FEB7F972F1}" type="presOf" srcId="{137D0280-A0B8-4EF8-BA23-D116DC79B449}" destId="{709A8081-8F60-480B-A229-4CF834E1F192}" srcOrd="0" destOrd="0" presId="urn:microsoft.com/office/officeart/2005/8/layout/vList2"/>
    <dgm:cxn modelId="{FB93CB3F-9196-44F2-B92A-5F9DCEE5249B}" type="presOf" srcId="{908E4013-C0D2-4667-B808-74EA156F0808}" destId="{8654516E-E6EF-4F3D-8B93-CCB89DBAA516}" srcOrd="0" destOrd="0" presId="urn:microsoft.com/office/officeart/2005/8/layout/vList2"/>
    <dgm:cxn modelId="{0AAD854A-6011-4CD2-8467-4AC94DED0A4E}" srcId="{88390C5F-8E38-4872-9C86-4D25B56283E1}" destId="{E1D76FD9-F802-4B4C-B33E-CB508A4F9C18}" srcOrd="1" destOrd="0" parTransId="{9A711965-B537-425E-82EE-E07FE605D535}" sibTransId="{F4C614B0-C5CE-49E7-AE91-860CA56E4A8C}"/>
    <dgm:cxn modelId="{0C425D53-4A97-44BA-83C2-47FCB2EC088F}" srcId="{88390C5F-8E38-4872-9C86-4D25B56283E1}" destId="{137D0280-A0B8-4EF8-BA23-D116DC79B449}" srcOrd="3" destOrd="0" parTransId="{8C278AEF-6CE2-46F1-978C-C928DD2164CE}" sibTransId="{17D3A474-16E4-455D-B7F8-944396E388F7}"/>
    <dgm:cxn modelId="{30BB0B5A-F131-438F-86D1-26A99BBB2D40}" srcId="{88390C5F-8E38-4872-9C86-4D25B56283E1}" destId="{ED608995-6F83-4318-9519-F2CD060DB326}" srcOrd="2" destOrd="0" parTransId="{1774F692-EDAF-4551-87FE-499270034BE5}" sibTransId="{AC2FDB24-42B0-4A90-9BF2-E2CFBF6C1150}"/>
    <dgm:cxn modelId="{53BF5BA5-432F-4827-A804-2CEDAF3FE860}" type="presOf" srcId="{A207DE83-FEEE-48EE-8213-CAC212130182}" destId="{05230CAD-8058-4A8A-B58C-15B17F82807A}" srcOrd="0" destOrd="0" presId="urn:microsoft.com/office/officeart/2005/8/layout/vList2"/>
    <dgm:cxn modelId="{F77524B4-DE60-45A2-9C88-E28E3FD1376F}" srcId="{88390C5F-8E38-4872-9C86-4D25B56283E1}" destId="{0373622C-5355-4C2E-8199-3B879156DC9D}" srcOrd="6" destOrd="0" parTransId="{CF3AEA7F-DC01-4AC2-B888-5E7378A8B4FE}" sibTransId="{2CEF1A26-BFA2-4C7E-BC34-5367E2AE762B}"/>
    <dgm:cxn modelId="{53BCFED4-37AD-49E8-B5F4-8D399E615E9E}" type="presOf" srcId="{88390C5F-8E38-4872-9C86-4D25B56283E1}" destId="{055846F8-D775-42B9-B05E-4147BFF8CD0A}" srcOrd="0" destOrd="0" presId="urn:microsoft.com/office/officeart/2005/8/layout/vList2"/>
    <dgm:cxn modelId="{F79051D5-FCC1-467B-B15D-E48FBCB4A9E9}" type="presOf" srcId="{ED608995-6F83-4318-9519-F2CD060DB326}" destId="{B5EBAF65-5DA0-4D15-B789-24DDE397E0A2}" srcOrd="0" destOrd="0" presId="urn:microsoft.com/office/officeart/2005/8/layout/vList2"/>
    <dgm:cxn modelId="{920D23D7-BC26-4817-BB96-B09805181074}" type="presOf" srcId="{0373622C-5355-4C2E-8199-3B879156DC9D}" destId="{7EE267C6-5E5C-45F3-A5B8-8AE02E67C49F}" srcOrd="0" destOrd="0" presId="urn:microsoft.com/office/officeart/2005/8/layout/vList2"/>
    <dgm:cxn modelId="{288020E4-02FC-4CC2-81DF-E48E08CE9BC0}" srcId="{88390C5F-8E38-4872-9C86-4D25B56283E1}" destId="{145BD5E5-5A94-42D1-AB13-4A3468B6BEFA}" srcOrd="0" destOrd="0" parTransId="{1AA785AA-79E8-4E58-BE6E-40F8304B992D}" sibTransId="{07103878-29C7-4105-991C-A96208F10B49}"/>
    <dgm:cxn modelId="{036AB7F1-6396-4547-9D52-AFC38D59DB1F}" type="presOf" srcId="{145BD5E5-5A94-42D1-AB13-4A3468B6BEFA}" destId="{AD6BE089-F692-434D-A993-26CD5D6FA5B3}" srcOrd="0" destOrd="0" presId="urn:microsoft.com/office/officeart/2005/8/layout/vList2"/>
    <dgm:cxn modelId="{C390DBFB-F694-4A44-8C8F-2ECBF739358C}" type="presOf" srcId="{E1D76FD9-F802-4B4C-B33E-CB508A4F9C18}" destId="{97876113-6550-4702-9E9B-B31F31B85C1A}" srcOrd="0" destOrd="0" presId="urn:microsoft.com/office/officeart/2005/8/layout/vList2"/>
    <dgm:cxn modelId="{85AF6304-9352-485E-AF7D-3CB9540BE209}" type="presParOf" srcId="{055846F8-D775-42B9-B05E-4147BFF8CD0A}" destId="{AD6BE089-F692-434D-A993-26CD5D6FA5B3}" srcOrd="0" destOrd="0" presId="urn:microsoft.com/office/officeart/2005/8/layout/vList2"/>
    <dgm:cxn modelId="{70BDBEF6-6B47-4B90-AFF8-18A0E794E1AC}" type="presParOf" srcId="{055846F8-D775-42B9-B05E-4147BFF8CD0A}" destId="{C8B71281-6737-43B0-BCF8-FD7631F82EE2}" srcOrd="1" destOrd="0" presId="urn:microsoft.com/office/officeart/2005/8/layout/vList2"/>
    <dgm:cxn modelId="{AA63B9C8-89F3-4A77-A99C-2099EBAC4A22}" type="presParOf" srcId="{055846F8-D775-42B9-B05E-4147BFF8CD0A}" destId="{97876113-6550-4702-9E9B-B31F31B85C1A}" srcOrd="2" destOrd="0" presId="urn:microsoft.com/office/officeart/2005/8/layout/vList2"/>
    <dgm:cxn modelId="{29AD1E3A-B0C0-414C-97AD-0783ACD8A62B}" type="presParOf" srcId="{055846F8-D775-42B9-B05E-4147BFF8CD0A}" destId="{7F749C0D-7CF7-4904-814E-919D56B405DF}" srcOrd="3" destOrd="0" presId="urn:microsoft.com/office/officeart/2005/8/layout/vList2"/>
    <dgm:cxn modelId="{5A430116-ABB0-46C9-A94D-0432B7AE631F}" type="presParOf" srcId="{055846F8-D775-42B9-B05E-4147BFF8CD0A}" destId="{B5EBAF65-5DA0-4D15-B789-24DDE397E0A2}" srcOrd="4" destOrd="0" presId="urn:microsoft.com/office/officeart/2005/8/layout/vList2"/>
    <dgm:cxn modelId="{25252888-4779-4DE1-9095-9CE8CBAE79AB}" type="presParOf" srcId="{055846F8-D775-42B9-B05E-4147BFF8CD0A}" destId="{24792893-06A0-4E80-AFE3-6CB0CF7E7A5D}" srcOrd="5" destOrd="0" presId="urn:microsoft.com/office/officeart/2005/8/layout/vList2"/>
    <dgm:cxn modelId="{79C1D2CB-E3FF-4C11-A436-12EB689B2F1B}" type="presParOf" srcId="{055846F8-D775-42B9-B05E-4147BFF8CD0A}" destId="{709A8081-8F60-480B-A229-4CF834E1F192}" srcOrd="6" destOrd="0" presId="urn:microsoft.com/office/officeart/2005/8/layout/vList2"/>
    <dgm:cxn modelId="{1E679E2B-D20C-4AF6-888E-D0CFA68ED2AB}" type="presParOf" srcId="{055846F8-D775-42B9-B05E-4147BFF8CD0A}" destId="{C0A090DD-FEF6-4E24-BFDE-0B799C4FF8C1}" srcOrd="7" destOrd="0" presId="urn:microsoft.com/office/officeart/2005/8/layout/vList2"/>
    <dgm:cxn modelId="{736988DB-464A-48F7-8245-63DB9CADBBA9}" type="presParOf" srcId="{055846F8-D775-42B9-B05E-4147BFF8CD0A}" destId="{8654516E-E6EF-4F3D-8B93-CCB89DBAA516}" srcOrd="8" destOrd="0" presId="urn:microsoft.com/office/officeart/2005/8/layout/vList2"/>
    <dgm:cxn modelId="{E9C46AF5-5893-43A5-A651-C0ABE9E8775B}" type="presParOf" srcId="{055846F8-D775-42B9-B05E-4147BFF8CD0A}" destId="{BDD89BC5-28DA-4C00-AAF2-D5D570F13A1D}" srcOrd="9" destOrd="0" presId="urn:microsoft.com/office/officeart/2005/8/layout/vList2"/>
    <dgm:cxn modelId="{EF0DC75A-C0EA-4DDF-B4A9-98EFADFDAFCB}" type="presParOf" srcId="{055846F8-D775-42B9-B05E-4147BFF8CD0A}" destId="{05230CAD-8058-4A8A-B58C-15B17F82807A}" srcOrd="10" destOrd="0" presId="urn:microsoft.com/office/officeart/2005/8/layout/vList2"/>
    <dgm:cxn modelId="{906FA5CB-2415-4AE4-AA9F-A16F52B1903E}" type="presParOf" srcId="{055846F8-D775-42B9-B05E-4147BFF8CD0A}" destId="{318AFFBF-96F9-4582-80B1-B86B8193B0B9}" srcOrd="11" destOrd="0" presId="urn:microsoft.com/office/officeart/2005/8/layout/vList2"/>
    <dgm:cxn modelId="{74459CE5-E4EE-4C33-B054-98D334D9BAC8}" type="presParOf" srcId="{055846F8-D775-42B9-B05E-4147BFF8CD0A}" destId="{7EE267C6-5E5C-45F3-A5B8-8AE02E67C49F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72722CF-435B-4AFA-B433-39B240ADA89E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98EF6AA-2B52-4960-BD6A-2313D105962E}">
      <dgm:prSet/>
      <dgm:spPr/>
      <dgm:t>
        <a:bodyPr/>
        <a:lstStyle/>
        <a:p>
          <a:r>
            <a:rPr lang="en-GB"/>
            <a:t>Review of </a:t>
          </a:r>
          <a:r>
            <a:rPr lang="en-GB" i="1"/>
            <a:t>literature</a:t>
          </a:r>
          <a:endParaRPr lang="en-US"/>
        </a:p>
      </dgm:t>
    </dgm:pt>
    <dgm:pt modelId="{4CC0D83A-DA4A-4FF1-85E9-6509B2627D59}" type="parTrans" cxnId="{3ECC0809-E7D7-4FB4-8C8D-9DB195C4761B}">
      <dgm:prSet/>
      <dgm:spPr/>
      <dgm:t>
        <a:bodyPr/>
        <a:lstStyle/>
        <a:p>
          <a:endParaRPr lang="en-US"/>
        </a:p>
      </dgm:t>
    </dgm:pt>
    <dgm:pt modelId="{334C610E-220E-4C16-8AAD-BC646FE391A1}" type="sibTrans" cxnId="{3ECC0809-E7D7-4FB4-8C8D-9DB195C4761B}">
      <dgm:prSet/>
      <dgm:spPr/>
      <dgm:t>
        <a:bodyPr/>
        <a:lstStyle/>
        <a:p>
          <a:endParaRPr lang="en-US"/>
        </a:p>
      </dgm:t>
    </dgm:pt>
    <dgm:pt modelId="{2E852A4A-D9BE-43D8-976C-1FFC0CE690B7}">
      <dgm:prSet/>
      <dgm:spPr/>
      <dgm:t>
        <a:bodyPr/>
        <a:lstStyle/>
        <a:p>
          <a:r>
            <a:rPr lang="en-GB"/>
            <a:t>According to </a:t>
          </a:r>
          <a:r>
            <a:rPr lang="en-GB" b="1"/>
            <a:t>Munna</a:t>
          </a:r>
          <a:r>
            <a:rPr lang="en-GB"/>
            <a:t> et al. (2021), </a:t>
          </a:r>
          <a:r>
            <a:rPr lang="en-GB" b="1"/>
            <a:t>universities</a:t>
          </a:r>
          <a:r>
            <a:rPr lang="en-GB"/>
            <a:t> around the world has adopted </a:t>
          </a:r>
          <a:r>
            <a:rPr lang="en-GB" i="1"/>
            <a:t>online technology</a:t>
          </a:r>
          <a:r>
            <a:rPr lang="en-GB"/>
            <a:t> and tools to keep student updated with their education.</a:t>
          </a:r>
          <a:endParaRPr lang="en-US"/>
        </a:p>
      </dgm:t>
    </dgm:pt>
    <dgm:pt modelId="{A65F68D7-C383-46C0-9285-E4A8369ECCFD}" type="parTrans" cxnId="{0B735D19-227A-4BBE-96D2-675F5F266BAE}">
      <dgm:prSet/>
      <dgm:spPr/>
      <dgm:t>
        <a:bodyPr/>
        <a:lstStyle/>
        <a:p>
          <a:endParaRPr lang="en-US"/>
        </a:p>
      </dgm:t>
    </dgm:pt>
    <dgm:pt modelId="{9C54A3EC-5E0A-48F3-A7CD-6758C5276BAF}" type="sibTrans" cxnId="{0B735D19-227A-4BBE-96D2-675F5F266BAE}">
      <dgm:prSet/>
      <dgm:spPr/>
      <dgm:t>
        <a:bodyPr/>
        <a:lstStyle/>
        <a:p>
          <a:endParaRPr lang="en-US"/>
        </a:p>
      </dgm:t>
    </dgm:pt>
    <dgm:pt modelId="{3498D64B-366B-47FB-AA65-6FDD13CDB968}">
      <dgm:prSet/>
      <dgm:spPr/>
      <dgm:t>
        <a:bodyPr/>
        <a:lstStyle/>
        <a:p>
          <a:r>
            <a:rPr lang="en-GB"/>
            <a:t>According to </a:t>
          </a:r>
          <a:r>
            <a:rPr lang="en-GB" b="1"/>
            <a:t>Kyaw</a:t>
          </a:r>
          <a:r>
            <a:rPr lang="en-GB"/>
            <a:t> et al. (2019), </a:t>
          </a:r>
          <a:r>
            <a:rPr lang="en-GB" b="1"/>
            <a:t>Padlet</a:t>
          </a:r>
          <a:r>
            <a:rPr lang="en-GB"/>
            <a:t> can be used in classes more </a:t>
          </a:r>
          <a:r>
            <a:rPr lang="en-GB" b="1"/>
            <a:t>effectively</a:t>
          </a:r>
          <a:r>
            <a:rPr lang="en-GB"/>
            <a:t> by teachers and students.</a:t>
          </a:r>
          <a:endParaRPr lang="en-US"/>
        </a:p>
      </dgm:t>
    </dgm:pt>
    <dgm:pt modelId="{103B98B8-31F4-4B14-8E5F-F6FF21B529E4}" type="parTrans" cxnId="{7F4ED9A4-3835-4022-9B19-D2C8A026306C}">
      <dgm:prSet/>
      <dgm:spPr/>
      <dgm:t>
        <a:bodyPr/>
        <a:lstStyle/>
        <a:p>
          <a:endParaRPr lang="en-US"/>
        </a:p>
      </dgm:t>
    </dgm:pt>
    <dgm:pt modelId="{62B1F333-5D3B-4E3F-8D49-5844F546AA19}" type="sibTrans" cxnId="{7F4ED9A4-3835-4022-9B19-D2C8A026306C}">
      <dgm:prSet/>
      <dgm:spPr/>
      <dgm:t>
        <a:bodyPr/>
        <a:lstStyle/>
        <a:p>
          <a:endParaRPr lang="en-US"/>
        </a:p>
      </dgm:t>
    </dgm:pt>
    <dgm:pt modelId="{5ACE677A-D7E8-46EB-BA5E-0DD5AE090964}">
      <dgm:prSet/>
      <dgm:spPr/>
      <dgm:t>
        <a:bodyPr/>
        <a:lstStyle/>
        <a:p>
          <a:r>
            <a:rPr lang="en-GB" u="sng"/>
            <a:t>Presented by Waris Qadri</a:t>
          </a:r>
          <a:r>
            <a:rPr lang="en-GB"/>
            <a:t>.</a:t>
          </a:r>
          <a:endParaRPr lang="en-US"/>
        </a:p>
      </dgm:t>
    </dgm:pt>
    <dgm:pt modelId="{89760569-FFB9-40D4-9281-115E97EA9B4B}" type="parTrans" cxnId="{F0A588A7-B843-4B18-8C8C-EEB552849805}">
      <dgm:prSet/>
      <dgm:spPr/>
      <dgm:t>
        <a:bodyPr/>
        <a:lstStyle/>
        <a:p>
          <a:endParaRPr lang="en-US"/>
        </a:p>
      </dgm:t>
    </dgm:pt>
    <dgm:pt modelId="{F2E6A0C6-6F1D-4902-A2E6-82FA56D6E15D}" type="sibTrans" cxnId="{F0A588A7-B843-4B18-8C8C-EEB552849805}">
      <dgm:prSet/>
      <dgm:spPr/>
      <dgm:t>
        <a:bodyPr/>
        <a:lstStyle/>
        <a:p>
          <a:endParaRPr lang="en-US"/>
        </a:p>
      </dgm:t>
    </dgm:pt>
    <dgm:pt modelId="{F5B99EB6-4225-467F-8754-ABB26AF3DE09}" type="pres">
      <dgm:prSet presAssocID="{472722CF-435B-4AFA-B433-39B240ADA89E}" presName="linear" presStyleCnt="0">
        <dgm:presLayoutVars>
          <dgm:animLvl val="lvl"/>
          <dgm:resizeHandles val="exact"/>
        </dgm:presLayoutVars>
      </dgm:prSet>
      <dgm:spPr/>
    </dgm:pt>
    <dgm:pt modelId="{3155E840-D19A-4825-BE72-B3FBD105A144}" type="pres">
      <dgm:prSet presAssocID="{D98EF6AA-2B52-4960-BD6A-2313D105962E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B6788A03-3516-4392-9CED-7C172EDBC9A8}" type="pres">
      <dgm:prSet presAssocID="{334C610E-220E-4C16-8AAD-BC646FE391A1}" presName="spacer" presStyleCnt="0"/>
      <dgm:spPr/>
    </dgm:pt>
    <dgm:pt modelId="{4ADC209C-6C6B-4420-8ADC-02FFE833D2F8}" type="pres">
      <dgm:prSet presAssocID="{2E852A4A-D9BE-43D8-976C-1FFC0CE690B7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4A70CAF-F1E8-487C-8E19-E3305B335917}" type="pres">
      <dgm:prSet presAssocID="{9C54A3EC-5E0A-48F3-A7CD-6758C5276BAF}" presName="spacer" presStyleCnt="0"/>
      <dgm:spPr/>
    </dgm:pt>
    <dgm:pt modelId="{46C5884A-1F1E-40E4-ABCB-03C9E8BDB2AC}" type="pres">
      <dgm:prSet presAssocID="{3498D64B-366B-47FB-AA65-6FDD13CDB96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B99EA8D0-094C-4AD0-B8B7-7FFA91AA8D5A}" type="pres">
      <dgm:prSet presAssocID="{62B1F333-5D3B-4E3F-8D49-5844F546AA19}" presName="spacer" presStyleCnt="0"/>
      <dgm:spPr/>
    </dgm:pt>
    <dgm:pt modelId="{A526F6FB-0F4C-445D-B3C1-336BC4221127}" type="pres">
      <dgm:prSet presAssocID="{5ACE677A-D7E8-46EB-BA5E-0DD5AE090964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A223B05-08F9-4646-93CE-74F18D1D67D0}" type="presOf" srcId="{2E852A4A-D9BE-43D8-976C-1FFC0CE690B7}" destId="{4ADC209C-6C6B-4420-8ADC-02FFE833D2F8}" srcOrd="0" destOrd="0" presId="urn:microsoft.com/office/officeart/2005/8/layout/vList2"/>
    <dgm:cxn modelId="{3ECC0809-E7D7-4FB4-8C8D-9DB195C4761B}" srcId="{472722CF-435B-4AFA-B433-39B240ADA89E}" destId="{D98EF6AA-2B52-4960-BD6A-2313D105962E}" srcOrd="0" destOrd="0" parTransId="{4CC0D83A-DA4A-4FF1-85E9-6509B2627D59}" sibTransId="{334C610E-220E-4C16-8AAD-BC646FE391A1}"/>
    <dgm:cxn modelId="{0B735D19-227A-4BBE-96D2-675F5F266BAE}" srcId="{472722CF-435B-4AFA-B433-39B240ADA89E}" destId="{2E852A4A-D9BE-43D8-976C-1FFC0CE690B7}" srcOrd="1" destOrd="0" parTransId="{A65F68D7-C383-46C0-9285-E4A8369ECCFD}" sibTransId="{9C54A3EC-5E0A-48F3-A7CD-6758C5276BAF}"/>
    <dgm:cxn modelId="{3FCB8319-66E0-4382-AD2B-553A1822FFBD}" type="presOf" srcId="{5ACE677A-D7E8-46EB-BA5E-0DD5AE090964}" destId="{A526F6FB-0F4C-445D-B3C1-336BC4221127}" srcOrd="0" destOrd="0" presId="urn:microsoft.com/office/officeart/2005/8/layout/vList2"/>
    <dgm:cxn modelId="{CD8E9E41-D9FF-432A-91E2-5B25256529B5}" type="presOf" srcId="{3498D64B-366B-47FB-AA65-6FDD13CDB968}" destId="{46C5884A-1F1E-40E4-ABCB-03C9E8BDB2AC}" srcOrd="0" destOrd="0" presId="urn:microsoft.com/office/officeart/2005/8/layout/vList2"/>
    <dgm:cxn modelId="{CED25E48-47EA-4887-9599-002131FED2A2}" type="presOf" srcId="{D98EF6AA-2B52-4960-BD6A-2313D105962E}" destId="{3155E840-D19A-4825-BE72-B3FBD105A144}" srcOrd="0" destOrd="0" presId="urn:microsoft.com/office/officeart/2005/8/layout/vList2"/>
    <dgm:cxn modelId="{AD2BDAA3-39A6-4EA3-B6F8-736C486E6DB7}" type="presOf" srcId="{472722CF-435B-4AFA-B433-39B240ADA89E}" destId="{F5B99EB6-4225-467F-8754-ABB26AF3DE09}" srcOrd="0" destOrd="0" presId="urn:microsoft.com/office/officeart/2005/8/layout/vList2"/>
    <dgm:cxn modelId="{7F4ED9A4-3835-4022-9B19-D2C8A026306C}" srcId="{472722CF-435B-4AFA-B433-39B240ADA89E}" destId="{3498D64B-366B-47FB-AA65-6FDD13CDB968}" srcOrd="2" destOrd="0" parTransId="{103B98B8-31F4-4B14-8E5F-F6FF21B529E4}" sibTransId="{62B1F333-5D3B-4E3F-8D49-5844F546AA19}"/>
    <dgm:cxn modelId="{F0A588A7-B843-4B18-8C8C-EEB552849805}" srcId="{472722CF-435B-4AFA-B433-39B240ADA89E}" destId="{5ACE677A-D7E8-46EB-BA5E-0DD5AE090964}" srcOrd="3" destOrd="0" parTransId="{89760569-FFB9-40D4-9281-115E97EA9B4B}" sibTransId="{F2E6A0C6-6F1D-4902-A2E6-82FA56D6E15D}"/>
    <dgm:cxn modelId="{A26F4385-39FF-4EA2-A196-519CD2B2DF31}" type="presParOf" srcId="{F5B99EB6-4225-467F-8754-ABB26AF3DE09}" destId="{3155E840-D19A-4825-BE72-B3FBD105A144}" srcOrd="0" destOrd="0" presId="urn:microsoft.com/office/officeart/2005/8/layout/vList2"/>
    <dgm:cxn modelId="{D98642B7-5474-494F-B453-34D2290DB957}" type="presParOf" srcId="{F5B99EB6-4225-467F-8754-ABB26AF3DE09}" destId="{B6788A03-3516-4392-9CED-7C172EDBC9A8}" srcOrd="1" destOrd="0" presId="urn:microsoft.com/office/officeart/2005/8/layout/vList2"/>
    <dgm:cxn modelId="{5F42FBD1-C19F-4CD3-A9D1-7910B577E32C}" type="presParOf" srcId="{F5B99EB6-4225-467F-8754-ABB26AF3DE09}" destId="{4ADC209C-6C6B-4420-8ADC-02FFE833D2F8}" srcOrd="2" destOrd="0" presId="urn:microsoft.com/office/officeart/2005/8/layout/vList2"/>
    <dgm:cxn modelId="{FEF823EF-39BA-4635-8EE9-BB083397C814}" type="presParOf" srcId="{F5B99EB6-4225-467F-8754-ABB26AF3DE09}" destId="{B4A70CAF-F1E8-487C-8E19-E3305B335917}" srcOrd="3" destOrd="0" presId="urn:microsoft.com/office/officeart/2005/8/layout/vList2"/>
    <dgm:cxn modelId="{99CDED3E-E9EC-403C-BEF6-39B265B6E601}" type="presParOf" srcId="{F5B99EB6-4225-467F-8754-ABB26AF3DE09}" destId="{46C5884A-1F1E-40E4-ABCB-03C9E8BDB2AC}" srcOrd="4" destOrd="0" presId="urn:microsoft.com/office/officeart/2005/8/layout/vList2"/>
    <dgm:cxn modelId="{8347685F-415C-4D0F-BDD9-9915EC3316EA}" type="presParOf" srcId="{F5B99EB6-4225-467F-8754-ABB26AF3DE09}" destId="{B99EA8D0-094C-4AD0-B8B7-7FFA91AA8D5A}" srcOrd="5" destOrd="0" presId="urn:microsoft.com/office/officeart/2005/8/layout/vList2"/>
    <dgm:cxn modelId="{DD52FACC-86F6-4F47-B5EF-30A1D43C5B3E}" type="presParOf" srcId="{F5B99EB6-4225-467F-8754-ABB26AF3DE09}" destId="{A526F6FB-0F4C-445D-B3C1-336BC4221127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682E0B-7AE6-45D0-B954-D0A33EB5DB9A}">
      <dsp:nvSpPr>
        <dsp:cNvPr id="0" name=""/>
        <dsp:cNvSpPr/>
      </dsp:nvSpPr>
      <dsp:spPr>
        <a:xfrm>
          <a:off x="0" y="571804"/>
          <a:ext cx="6124167" cy="105563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26DA4D-0E79-4891-A933-75B5807A46F8}">
      <dsp:nvSpPr>
        <dsp:cNvPr id="0" name=""/>
        <dsp:cNvSpPr/>
      </dsp:nvSpPr>
      <dsp:spPr>
        <a:xfrm>
          <a:off x="319330" y="809322"/>
          <a:ext cx="580601" cy="58060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4C17A2-E0BF-41E8-8C63-278789E869AA}">
      <dsp:nvSpPr>
        <dsp:cNvPr id="0" name=""/>
        <dsp:cNvSpPr/>
      </dsp:nvSpPr>
      <dsp:spPr>
        <a:xfrm>
          <a:off x="1219262" y="571804"/>
          <a:ext cx="4904904" cy="10556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722" tIns="111722" rIns="111722" bIns="11172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Student's Name:</a:t>
          </a:r>
          <a:r>
            <a:rPr lang="en-GB" sz="2500" kern="1200">
              <a:latin typeface="Calibri Light" panose="020F0302020204030204"/>
            </a:rPr>
            <a:t>  </a:t>
          </a:r>
          <a:r>
            <a:rPr lang="en-GB" sz="2500" kern="1200"/>
            <a:t>Adea Celestino  </a:t>
          </a:r>
          <a:endParaRPr lang="en-US" sz="2500" kern="1200"/>
        </a:p>
      </dsp:txBody>
      <dsp:txXfrm>
        <a:off x="1219262" y="571804"/>
        <a:ext cx="4904904" cy="1055638"/>
      </dsp:txXfrm>
    </dsp:sp>
    <dsp:sp modelId="{6B3430EA-34A9-444B-9B3C-8DF9CC41A599}">
      <dsp:nvSpPr>
        <dsp:cNvPr id="0" name=""/>
        <dsp:cNvSpPr/>
      </dsp:nvSpPr>
      <dsp:spPr>
        <a:xfrm>
          <a:off x="0" y="1891352"/>
          <a:ext cx="6124167" cy="1055638"/>
        </a:xfrm>
        <a:prstGeom prst="roundRect">
          <a:avLst>
            <a:gd name="adj" fmla="val 10000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F2C58C-4DD0-4543-A18A-7C43F67AE363}">
      <dsp:nvSpPr>
        <dsp:cNvPr id="0" name=""/>
        <dsp:cNvSpPr/>
      </dsp:nvSpPr>
      <dsp:spPr>
        <a:xfrm>
          <a:off x="319330" y="2128870"/>
          <a:ext cx="580601" cy="58060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F1269D-135C-420D-8493-F6B79B5C5DE8}">
      <dsp:nvSpPr>
        <dsp:cNvPr id="0" name=""/>
        <dsp:cNvSpPr/>
      </dsp:nvSpPr>
      <dsp:spPr>
        <a:xfrm>
          <a:off x="1219262" y="1891352"/>
          <a:ext cx="4904904" cy="10556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722" tIns="111722" rIns="111722" bIns="11172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Student ID :    2118944</a:t>
          </a:r>
          <a:endParaRPr lang="en-US" sz="2500" kern="1200"/>
        </a:p>
      </dsp:txBody>
      <dsp:txXfrm>
        <a:off x="1219262" y="1891352"/>
        <a:ext cx="4904904" cy="105563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669F41-B318-4A7D-AF68-CF5FC0FB2628}">
      <dsp:nvSpPr>
        <dsp:cNvPr id="0" name=""/>
        <dsp:cNvSpPr/>
      </dsp:nvSpPr>
      <dsp:spPr>
        <a:xfrm>
          <a:off x="0" y="1040629"/>
          <a:ext cx="6724281" cy="38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</a:t>
          </a:r>
          <a:r>
            <a:rPr lang="en-US" sz="1600" kern="1200">
              <a:latin typeface="Arial"/>
              <a:cs typeface="Arial"/>
            </a:rPr>
            <a:t>o establish how digital tools aid in collaboration for students and staff​</a:t>
          </a:r>
        </a:p>
      </dsp:txBody>
      <dsp:txXfrm>
        <a:off x="18734" y="1059363"/>
        <a:ext cx="6686813" cy="346292"/>
      </dsp:txXfrm>
    </dsp:sp>
    <dsp:sp modelId="{9EC24E19-A3C2-4063-A36A-576A9D1BBFB0}">
      <dsp:nvSpPr>
        <dsp:cNvPr id="0" name=""/>
        <dsp:cNvSpPr/>
      </dsp:nvSpPr>
      <dsp:spPr>
        <a:xfrm>
          <a:off x="0" y="1470468"/>
          <a:ext cx="6724281" cy="38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>
            <a:latin typeface="Arial"/>
            <a:cs typeface="Arial"/>
          </a:endParaRPr>
        </a:p>
      </dsp:txBody>
      <dsp:txXfrm>
        <a:off x="18734" y="1489202"/>
        <a:ext cx="6686813" cy="346292"/>
      </dsp:txXfrm>
    </dsp:sp>
    <dsp:sp modelId="{BCD27A59-5FD3-4E5A-8C69-C6F7E6B5012D}">
      <dsp:nvSpPr>
        <dsp:cNvPr id="0" name=""/>
        <dsp:cNvSpPr/>
      </dsp:nvSpPr>
      <dsp:spPr>
        <a:xfrm>
          <a:off x="0" y="1900309"/>
          <a:ext cx="6724281" cy="38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rial"/>
              <a:cs typeface="Arial"/>
            </a:rPr>
            <a:t>Ethical considerations​</a:t>
          </a:r>
        </a:p>
      </dsp:txBody>
      <dsp:txXfrm>
        <a:off x="18734" y="1919043"/>
        <a:ext cx="6686813" cy="346292"/>
      </dsp:txXfrm>
    </dsp:sp>
    <dsp:sp modelId="{6D845583-AC54-41A2-9046-D5058AF07B07}">
      <dsp:nvSpPr>
        <dsp:cNvPr id="0" name=""/>
        <dsp:cNvSpPr/>
      </dsp:nvSpPr>
      <dsp:spPr>
        <a:xfrm>
          <a:off x="0" y="2330149"/>
          <a:ext cx="6724281" cy="38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rial"/>
              <a:cs typeface="Arial"/>
            </a:rPr>
            <a:t>Rationale​</a:t>
          </a:r>
        </a:p>
      </dsp:txBody>
      <dsp:txXfrm>
        <a:off x="18734" y="2348883"/>
        <a:ext cx="6686813" cy="346292"/>
      </dsp:txXfrm>
    </dsp:sp>
    <dsp:sp modelId="{9507FB2B-EF2A-4666-B207-45A3058728ED}">
      <dsp:nvSpPr>
        <dsp:cNvPr id="0" name=""/>
        <dsp:cNvSpPr/>
      </dsp:nvSpPr>
      <dsp:spPr>
        <a:xfrm>
          <a:off x="0" y="2759989"/>
          <a:ext cx="6724281" cy="38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rial"/>
              <a:cs typeface="Arial"/>
            </a:rPr>
            <a:t>Research timeline​</a:t>
          </a:r>
        </a:p>
      </dsp:txBody>
      <dsp:txXfrm>
        <a:off x="18734" y="2778723"/>
        <a:ext cx="6686813" cy="346292"/>
      </dsp:txXfrm>
    </dsp:sp>
    <dsp:sp modelId="{D86A386D-0F60-47A3-90C1-C8C26190A7F2}">
      <dsp:nvSpPr>
        <dsp:cNvPr id="0" name=""/>
        <dsp:cNvSpPr/>
      </dsp:nvSpPr>
      <dsp:spPr>
        <a:xfrm>
          <a:off x="0" y="3189829"/>
          <a:ext cx="6724281" cy="38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rial"/>
              <a:cs typeface="Arial"/>
            </a:rPr>
            <a:t>Proposed Method​</a:t>
          </a:r>
        </a:p>
      </dsp:txBody>
      <dsp:txXfrm>
        <a:off x="18734" y="3208563"/>
        <a:ext cx="6686813" cy="346292"/>
      </dsp:txXfrm>
    </dsp:sp>
    <dsp:sp modelId="{75002902-5ECC-47BE-9D14-176CDC48E833}">
      <dsp:nvSpPr>
        <dsp:cNvPr id="0" name=""/>
        <dsp:cNvSpPr/>
      </dsp:nvSpPr>
      <dsp:spPr>
        <a:xfrm>
          <a:off x="0" y="3619669"/>
          <a:ext cx="6724281" cy="38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rial"/>
              <a:cs typeface="Arial"/>
            </a:rPr>
            <a:t>Hypothesis​</a:t>
          </a:r>
        </a:p>
      </dsp:txBody>
      <dsp:txXfrm>
        <a:off x="18734" y="3638403"/>
        <a:ext cx="6686813" cy="346292"/>
      </dsp:txXfrm>
    </dsp:sp>
    <dsp:sp modelId="{68930B12-34AD-497C-9564-88B0CA62F109}">
      <dsp:nvSpPr>
        <dsp:cNvPr id="0" name=""/>
        <dsp:cNvSpPr/>
      </dsp:nvSpPr>
      <dsp:spPr>
        <a:xfrm>
          <a:off x="0" y="4049509"/>
          <a:ext cx="6724281" cy="38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rial"/>
              <a:cs typeface="Arial"/>
            </a:rPr>
            <a:t>References</a:t>
          </a:r>
        </a:p>
      </dsp:txBody>
      <dsp:txXfrm>
        <a:off x="18734" y="4068243"/>
        <a:ext cx="6686813" cy="34629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93454D-478C-4195-A9B1-8919F5AA74E6}">
      <dsp:nvSpPr>
        <dsp:cNvPr id="0" name=""/>
        <dsp:cNvSpPr/>
      </dsp:nvSpPr>
      <dsp:spPr>
        <a:xfrm>
          <a:off x="332013" y="512"/>
          <a:ext cx="2592099" cy="155525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Research is about enquiry, about discovery, about revealing something that was previously</a:t>
          </a:r>
          <a:r>
            <a:rPr lang="en-GB" sz="1700" kern="1200">
              <a:latin typeface="Calibri Light" panose="020F0302020204030204"/>
            </a:rPr>
            <a:t> not known</a:t>
          </a:r>
          <a:endParaRPr lang="en-GB" sz="1700" kern="1200"/>
        </a:p>
      </dsp:txBody>
      <dsp:txXfrm>
        <a:off x="332013" y="512"/>
        <a:ext cx="2592099" cy="1555259"/>
      </dsp:txXfrm>
    </dsp:sp>
    <dsp:sp modelId="{453DC07E-1A3B-4C14-AA86-D2ACD56EC594}">
      <dsp:nvSpPr>
        <dsp:cNvPr id="0" name=""/>
        <dsp:cNvSpPr/>
      </dsp:nvSpPr>
      <dsp:spPr>
        <a:xfrm>
          <a:off x="3183322" y="512"/>
          <a:ext cx="2592099" cy="155525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According to </a:t>
          </a:r>
          <a:r>
            <a:rPr lang="en-GB" sz="1700" kern="1200">
              <a:latin typeface="Calibri Light" panose="020F0302020204030204"/>
            </a:rPr>
            <a:t>Groenewald (2004)</a:t>
          </a:r>
          <a:r>
            <a:rPr lang="en-GB" sz="1700" kern="1200"/>
            <a:t> “a research design is a plan or blueprint of how you intend conducting the research”.</a:t>
          </a:r>
          <a:endParaRPr lang="en-US" sz="1700" kern="1200"/>
        </a:p>
      </dsp:txBody>
      <dsp:txXfrm>
        <a:off x="3183322" y="512"/>
        <a:ext cx="2592099" cy="1555259"/>
      </dsp:txXfrm>
    </dsp:sp>
    <dsp:sp modelId="{9CF5E196-0780-4FB5-BE01-74BAD1DCD671}">
      <dsp:nvSpPr>
        <dsp:cNvPr id="0" name=""/>
        <dsp:cNvSpPr/>
      </dsp:nvSpPr>
      <dsp:spPr>
        <a:xfrm>
          <a:off x="6034631" y="512"/>
          <a:ext cx="2592099" cy="155525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Methodology </a:t>
          </a:r>
          <a:endParaRPr lang="en-US" sz="1700" kern="1200"/>
        </a:p>
      </dsp:txBody>
      <dsp:txXfrm>
        <a:off x="6034631" y="512"/>
        <a:ext cx="2592099" cy="1555259"/>
      </dsp:txXfrm>
    </dsp:sp>
    <dsp:sp modelId="{62096A53-3376-4261-BEB5-1901FBBC9FA1}">
      <dsp:nvSpPr>
        <dsp:cNvPr id="0" name=""/>
        <dsp:cNvSpPr/>
      </dsp:nvSpPr>
      <dsp:spPr>
        <a:xfrm>
          <a:off x="8885940" y="512"/>
          <a:ext cx="2592099" cy="155525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Subjective </a:t>
          </a:r>
          <a:endParaRPr lang="en-US" sz="1700" kern="1200"/>
        </a:p>
      </dsp:txBody>
      <dsp:txXfrm>
        <a:off x="8885940" y="512"/>
        <a:ext cx="2592099" cy="1555259"/>
      </dsp:txXfrm>
    </dsp:sp>
    <dsp:sp modelId="{F17680FF-321F-478D-A4A8-E9CCF7398092}">
      <dsp:nvSpPr>
        <dsp:cNvPr id="0" name=""/>
        <dsp:cNvSpPr/>
      </dsp:nvSpPr>
      <dsp:spPr>
        <a:xfrm>
          <a:off x="332013" y="1814982"/>
          <a:ext cx="2592099" cy="155525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Interviews </a:t>
          </a:r>
          <a:endParaRPr lang="en-US" sz="1700" kern="1200"/>
        </a:p>
      </dsp:txBody>
      <dsp:txXfrm>
        <a:off x="332013" y="1814982"/>
        <a:ext cx="2592099" cy="1555259"/>
      </dsp:txXfrm>
    </dsp:sp>
    <dsp:sp modelId="{3E41A06F-767E-4B7C-B5C0-712B9B30896A}">
      <dsp:nvSpPr>
        <dsp:cNvPr id="0" name=""/>
        <dsp:cNvSpPr/>
      </dsp:nvSpPr>
      <dsp:spPr>
        <a:xfrm>
          <a:off x="3183322" y="1814982"/>
          <a:ext cx="2592099" cy="155525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Questionnaires </a:t>
          </a:r>
          <a:endParaRPr lang="en-US" sz="1700" kern="1200"/>
        </a:p>
      </dsp:txBody>
      <dsp:txXfrm>
        <a:off x="3183322" y="1814982"/>
        <a:ext cx="2592099" cy="1555259"/>
      </dsp:txXfrm>
    </dsp:sp>
    <dsp:sp modelId="{50328104-52F7-44E2-9604-76608788D79B}">
      <dsp:nvSpPr>
        <dsp:cNvPr id="0" name=""/>
        <dsp:cNvSpPr/>
      </dsp:nvSpPr>
      <dsp:spPr>
        <a:xfrm>
          <a:off x="6034631" y="1814982"/>
          <a:ext cx="2592099" cy="155525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Discussions Surveys </a:t>
          </a:r>
          <a:endParaRPr lang="en-US" sz="1700" kern="1200"/>
        </a:p>
      </dsp:txBody>
      <dsp:txXfrm>
        <a:off x="6034631" y="1814982"/>
        <a:ext cx="2592099" cy="1555259"/>
      </dsp:txXfrm>
    </dsp:sp>
    <dsp:sp modelId="{B0872FD9-1916-4A2F-BBF5-4D908AEA6671}">
      <dsp:nvSpPr>
        <dsp:cNvPr id="0" name=""/>
        <dsp:cNvSpPr/>
      </dsp:nvSpPr>
      <dsp:spPr>
        <a:xfrm>
          <a:off x="8885940" y="1814982"/>
          <a:ext cx="2592099" cy="155525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Objective </a:t>
          </a:r>
          <a:endParaRPr lang="en-US" sz="1700" kern="1200"/>
        </a:p>
      </dsp:txBody>
      <dsp:txXfrm>
        <a:off x="8885940" y="1814982"/>
        <a:ext cx="2592099" cy="1555259"/>
      </dsp:txXfrm>
    </dsp:sp>
    <dsp:sp modelId="{CC1E4E85-8145-446B-8331-359C48F4E3D5}">
      <dsp:nvSpPr>
        <dsp:cNvPr id="0" name=""/>
        <dsp:cNvSpPr/>
      </dsp:nvSpPr>
      <dsp:spPr>
        <a:xfrm>
          <a:off x="3183322" y="3629451"/>
          <a:ext cx="2592099" cy="155525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Experimental</a:t>
          </a:r>
          <a:r>
            <a:rPr lang="en-GB" sz="1700" kern="1200">
              <a:latin typeface="Calibri Light" panose="020F0302020204030204"/>
            </a:rPr>
            <a:t> </a:t>
          </a:r>
          <a:endParaRPr lang="en-US" sz="1700" kern="1200">
            <a:latin typeface="Calibri Light" panose="020F0302020204030204"/>
          </a:endParaRPr>
        </a:p>
      </dsp:txBody>
      <dsp:txXfrm>
        <a:off x="3183322" y="3629451"/>
        <a:ext cx="2592099" cy="1555259"/>
      </dsp:txXfrm>
    </dsp:sp>
    <dsp:sp modelId="{978143CD-01F8-4117-9FB4-B102C524A880}">
      <dsp:nvSpPr>
        <dsp:cNvPr id="0" name=""/>
        <dsp:cNvSpPr/>
      </dsp:nvSpPr>
      <dsp:spPr>
        <a:xfrm>
          <a:off x="6034631" y="3629451"/>
          <a:ext cx="2592099" cy="155525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Use of measuring devices</a:t>
          </a:r>
          <a:r>
            <a:rPr lang="en-GB" sz="1700" kern="1200">
              <a:latin typeface="Calibri Light" panose="020F0302020204030204"/>
            </a:rPr>
            <a:t> </a:t>
          </a:r>
          <a:endParaRPr lang="en-US" sz="1700" kern="1200"/>
        </a:p>
      </dsp:txBody>
      <dsp:txXfrm>
        <a:off x="6034631" y="3629451"/>
        <a:ext cx="2592099" cy="155525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70220D-B6FB-4C38-ABAE-143EFBE4EB58}">
      <dsp:nvSpPr>
        <dsp:cNvPr id="0" name=""/>
        <dsp:cNvSpPr/>
      </dsp:nvSpPr>
      <dsp:spPr>
        <a:xfrm>
          <a:off x="895026" y="129537"/>
          <a:ext cx="1235250" cy="12352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BDEA93-F8E9-4950-BE2D-9EC74B107A6E}">
      <dsp:nvSpPr>
        <dsp:cNvPr id="0" name=""/>
        <dsp:cNvSpPr/>
      </dsp:nvSpPr>
      <dsp:spPr>
        <a:xfrm>
          <a:off x="140151" y="1709898"/>
          <a:ext cx="274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Student's Name:</a:t>
          </a:r>
          <a:r>
            <a:rPr lang="en-GB" sz="2300" kern="1200">
              <a:latin typeface="Calibri Light" panose="020F0302020204030204"/>
            </a:rPr>
            <a:t> </a:t>
          </a:r>
          <a:r>
            <a:rPr lang="en-GB" sz="2300" kern="1200"/>
            <a:t>Waris Qadri </a:t>
          </a:r>
          <a:endParaRPr lang="en-US" sz="2300" kern="1200"/>
        </a:p>
      </dsp:txBody>
      <dsp:txXfrm>
        <a:off x="140151" y="1709898"/>
        <a:ext cx="2745000" cy="720000"/>
      </dsp:txXfrm>
    </dsp:sp>
    <dsp:sp modelId="{758D51C8-7FFB-4DBC-A178-B231C18B4A81}">
      <dsp:nvSpPr>
        <dsp:cNvPr id="0" name=""/>
        <dsp:cNvSpPr/>
      </dsp:nvSpPr>
      <dsp:spPr>
        <a:xfrm>
          <a:off x="895026" y="3116148"/>
          <a:ext cx="1235250" cy="12352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C8D049-E496-499C-9FC0-6617DDA7F865}">
      <dsp:nvSpPr>
        <dsp:cNvPr id="0" name=""/>
        <dsp:cNvSpPr/>
      </dsp:nvSpPr>
      <dsp:spPr>
        <a:xfrm>
          <a:off x="140151" y="4696509"/>
          <a:ext cx="274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Student ID : </a:t>
          </a:r>
          <a:r>
            <a:rPr lang="en-GB" sz="2300" kern="1200">
              <a:latin typeface="Arial"/>
              <a:cs typeface="Arial"/>
            </a:rPr>
            <a:t>1921231</a:t>
          </a:r>
          <a:endParaRPr lang="en-US" sz="2300" kern="1200"/>
        </a:p>
      </dsp:txBody>
      <dsp:txXfrm>
        <a:off x="140151" y="4696509"/>
        <a:ext cx="274500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6BE089-F692-434D-A993-26CD5D6FA5B3}">
      <dsp:nvSpPr>
        <dsp:cNvPr id="0" name=""/>
        <dsp:cNvSpPr/>
      </dsp:nvSpPr>
      <dsp:spPr>
        <a:xfrm>
          <a:off x="0" y="659467"/>
          <a:ext cx="6666833" cy="556152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•Review of literature.</a:t>
          </a:r>
          <a:endParaRPr lang="en-US" sz="1400" kern="1200"/>
        </a:p>
      </dsp:txBody>
      <dsp:txXfrm>
        <a:off x="27149" y="686616"/>
        <a:ext cx="6612535" cy="501854"/>
      </dsp:txXfrm>
    </dsp:sp>
    <dsp:sp modelId="{97876113-6550-4702-9E9B-B31F31B85C1A}">
      <dsp:nvSpPr>
        <dsp:cNvPr id="0" name=""/>
        <dsp:cNvSpPr/>
      </dsp:nvSpPr>
      <dsp:spPr>
        <a:xfrm>
          <a:off x="0" y="1255939"/>
          <a:ext cx="6666833" cy="556152"/>
        </a:xfrm>
        <a:prstGeom prst="roundRect">
          <a:avLst/>
        </a:prstGeom>
        <a:gradFill rotWithShape="0">
          <a:gsLst>
            <a:gs pos="0">
              <a:schemeClr val="accent5">
                <a:hueOff val="-1126424"/>
                <a:satOff val="-2903"/>
                <a:lumOff val="-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126424"/>
                <a:satOff val="-2903"/>
                <a:lumOff val="-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126424"/>
                <a:satOff val="-2903"/>
                <a:lumOff val="-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•There are numerous digital solutions when it comes to organizing cooperative activities, feedback and building online educational environment according to Clark(2020).</a:t>
          </a:r>
          <a:endParaRPr lang="en-US" sz="1400" kern="1200"/>
        </a:p>
      </dsp:txBody>
      <dsp:txXfrm>
        <a:off x="27149" y="1283088"/>
        <a:ext cx="6612535" cy="501854"/>
      </dsp:txXfrm>
    </dsp:sp>
    <dsp:sp modelId="{B5EBAF65-5DA0-4D15-B789-24DDE397E0A2}">
      <dsp:nvSpPr>
        <dsp:cNvPr id="0" name=""/>
        <dsp:cNvSpPr/>
      </dsp:nvSpPr>
      <dsp:spPr>
        <a:xfrm>
          <a:off x="0" y="1852411"/>
          <a:ext cx="6666833" cy="556152"/>
        </a:xfrm>
        <a:prstGeom prst="roundRect">
          <a:avLst/>
        </a:prstGeom>
        <a:gradFill rotWithShape="0">
          <a:gsLst>
            <a:gs pos="0">
              <a:schemeClr val="accent5">
                <a:hueOff val="-2252848"/>
                <a:satOff val="-5806"/>
                <a:lumOff val="-3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252848"/>
                <a:satOff val="-5806"/>
                <a:lumOff val="-3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252848"/>
                <a:satOff val="-5806"/>
                <a:lumOff val="-3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•Few popular listed below are :</a:t>
          </a:r>
          <a:endParaRPr lang="en-US" sz="1400" kern="1200"/>
        </a:p>
      </dsp:txBody>
      <dsp:txXfrm>
        <a:off x="27149" y="1879560"/>
        <a:ext cx="6612535" cy="501854"/>
      </dsp:txXfrm>
    </dsp:sp>
    <dsp:sp modelId="{709A8081-8F60-480B-A229-4CF834E1F192}">
      <dsp:nvSpPr>
        <dsp:cNvPr id="0" name=""/>
        <dsp:cNvSpPr/>
      </dsp:nvSpPr>
      <dsp:spPr>
        <a:xfrm>
          <a:off x="0" y="2448883"/>
          <a:ext cx="6666833" cy="556152"/>
        </a:xfrm>
        <a:prstGeom prst="roundRect">
          <a:avLst/>
        </a:prstGeom>
        <a:gradFill rotWithShape="0">
          <a:gsLst>
            <a:gs pos="0">
              <a:schemeClr val="accent5">
                <a:hueOff val="-3379271"/>
                <a:satOff val="-8710"/>
                <a:lumOff val="-5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379271"/>
                <a:satOff val="-8710"/>
                <a:lumOff val="-5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379271"/>
                <a:satOff val="-8710"/>
                <a:lumOff val="-5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•</a:t>
          </a:r>
          <a:r>
            <a:rPr lang="en-GB" sz="1400" b="1" kern="1200"/>
            <a:t>Microsoft Teams</a:t>
          </a:r>
          <a:endParaRPr lang="en-US" sz="1400" kern="1200"/>
        </a:p>
      </dsp:txBody>
      <dsp:txXfrm>
        <a:off x="27149" y="2476032"/>
        <a:ext cx="6612535" cy="501854"/>
      </dsp:txXfrm>
    </dsp:sp>
    <dsp:sp modelId="{8654516E-E6EF-4F3D-8B93-CCB89DBAA516}">
      <dsp:nvSpPr>
        <dsp:cNvPr id="0" name=""/>
        <dsp:cNvSpPr/>
      </dsp:nvSpPr>
      <dsp:spPr>
        <a:xfrm>
          <a:off x="0" y="3045356"/>
          <a:ext cx="6666833" cy="556152"/>
        </a:xfrm>
        <a:prstGeom prst="roundRect">
          <a:avLst/>
        </a:prstGeom>
        <a:gradFill rotWithShape="0">
          <a:gsLst>
            <a:gs pos="0">
              <a:schemeClr val="accent5">
                <a:hueOff val="-4505695"/>
                <a:satOff val="-11613"/>
                <a:lumOff val="-784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505695"/>
                <a:satOff val="-11613"/>
                <a:lumOff val="-784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505695"/>
                <a:satOff val="-11613"/>
                <a:lumOff val="-784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•</a:t>
          </a:r>
          <a:r>
            <a:rPr lang="en-GB" sz="1400" b="1" kern="1200"/>
            <a:t>Google classroom</a:t>
          </a:r>
          <a:endParaRPr lang="en-US" sz="1400" kern="1200"/>
        </a:p>
      </dsp:txBody>
      <dsp:txXfrm>
        <a:off x="27149" y="3072505"/>
        <a:ext cx="6612535" cy="501854"/>
      </dsp:txXfrm>
    </dsp:sp>
    <dsp:sp modelId="{05230CAD-8058-4A8A-B58C-15B17F82807A}">
      <dsp:nvSpPr>
        <dsp:cNvPr id="0" name=""/>
        <dsp:cNvSpPr/>
      </dsp:nvSpPr>
      <dsp:spPr>
        <a:xfrm>
          <a:off x="0" y="3641828"/>
          <a:ext cx="6666833" cy="556152"/>
        </a:xfrm>
        <a:prstGeom prst="roundRect">
          <a:avLst/>
        </a:prstGeom>
        <a:gradFill rotWithShape="0">
          <a:gsLst>
            <a:gs pos="0">
              <a:schemeClr val="accent5">
                <a:hueOff val="-5632119"/>
                <a:satOff val="-14516"/>
                <a:lumOff val="-980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632119"/>
                <a:satOff val="-14516"/>
                <a:lumOff val="-980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632119"/>
                <a:satOff val="-14516"/>
                <a:lumOff val="-980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•</a:t>
          </a:r>
          <a:r>
            <a:rPr lang="en-GB" sz="1400" b="1" kern="1200"/>
            <a:t>Zoom, Skype</a:t>
          </a:r>
          <a:endParaRPr lang="en-US" sz="1400" kern="1200"/>
        </a:p>
      </dsp:txBody>
      <dsp:txXfrm>
        <a:off x="27149" y="3668977"/>
        <a:ext cx="6612535" cy="501854"/>
      </dsp:txXfrm>
    </dsp:sp>
    <dsp:sp modelId="{7EE267C6-5E5C-45F3-A5B8-8AE02E67C49F}">
      <dsp:nvSpPr>
        <dsp:cNvPr id="0" name=""/>
        <dsp:cNvSpPr/>
      </dsp:nvSpPr>
      <dsp:spPr>
        <a:xfrm>
          <a:off x="0" y="4238300"/>
          <a:ext cx="6666833" cy="556152"/>
        </a:xfrm>
        <a:prstGeom prst="round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•</a:t>
          </a:r>
          <a:r>
            <a:rPr lang="en-GB" sz="1400" b="1" kern="1200"/>
            <a:t>Padlet</a:t>
          </a:r>
          <a:endParaRPr lang="en-US" sz="1400" kern="1200"/>
        </a:p>
      </dsp:txBody>
      <dsp:txXfrm>
        <a:off x="27149" y="4265449"/>
        <a:ext cx="6612535" cy="50185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55E840-D19A-4825-BE72-B3FBD105A144}">
      <dsp:nvSpPr>
        <dsp:cNvPr id="0" name=""/>
        <dsp:cNvSpPr/>
      </dsp:nvSpPr>
      <dsp:spPr>
        <a:xfrm>
          <a:off x="0" y="107821"/>
          <a:ext cx="6253721" cy="1164771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Review of </a:t>
          </a:r>
          <a:r>
            <a:rPr lang="en-GB" sz="2100" i="1" kern="1200"/>
            <a:t>literature</a:t>
          </a:r>
          <a:endParaRPr lang="en-US" sz="2100" kern="1200"/>
        </a:p>
      </dsp:txBody>
      <dsp:txXfrm>
        <a:off x="56859" y="164680"/>
        <a:ext cx="6140003" cy="1051053"/>
      </dsp:txXfrm>
    </dsp:sp>
    <dsp:sp modelId="{4ADC209C-6C6B-4420-8ADC-02FFE833D2F8}">
      <dsp:nvSpPr>
        <dsp:cNvPr id="0" name=""/>
        <dsp:cNvSpPr/>
      </dsp:nvSpPr>
      <dsp:spPr>
        <a:xfrm>
          <a:off x="0" y="1333073"/>
          <a:ext cx="6253721" cy="1164771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According to </a:t>
          </a:r>
          <a:r>
            <a:rPr lang="en-GB" sz="2100" b="1" kern="1200"/>
            <a:t>Munna</a:t>
          </a:r>
          <a:r>
            <a:rPr lang="en-GB" sz="2100" kern="1200"/>
            <a:t> et al. (2021), </a:t>
          </a:r>
          <a:r>
            <a:rPr lang="en-GB" sz="2100" b="1" kern="1200"/>
            <a:t>universities</a:t>
          </a:r>
          <a:r>
            <a:rPr lang="en-GB" sz="2100" kern="1200"/>
            <a:t> around the world has adopted </a:t>
          </a:r>
          <a:r>
            <a:rPr lang="en-GB" sz="2100" i="1" kern="1200"/>
            <a:t>online technology</a:t>
          </a:r>
          <a:r>
            <a:rPr lang="en-GB" sz="2100" kern="1200"/>
            <a:t> and tools to keep student updated with their education.</a:t>
          </a:r>
          <a:endParaRPr lang="en-US" sz="2100" kern="1200"/>
        </a:p>
      </dsp:txBody>
      <dsp:txXfrm>
        <a:off x="56859" y="1389932"/>
        <a:ext cx="6140003" cy="1051053"/>
      </dsp:txXfrm>
    </dsp:sp>
    <dsp:sp modelId="{46C5884A-1F1E-40E4-ABCB-03C9E8BDB2AC}">
      <dsp:nvSpPr>
        <dsp:cNvPr id="0" name=""/>
        <dsp:cNvSpPr/>
      </dsp:nvSpPr>
      <dsp:spPr>
        <a:xfrm>
          <a:off x="0" y="2558325"/>
          <a:ext cx="6253721" cy="1164771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According to </a:t>
          </a:r>
          <a:r>
            <a:rPr lang="en-GB" sz="2100" b="1" kern="1200"/>
            <a:t>Kyaw</a:t>
          </a:r>
          <a:r>
            <a:rPr lang="en-GB" sz="2100" kern="1200"/>
            <a:t> et al. (2019), </a:t>
          </a:r>
          <a:r>
            <a:rPr lang="en-GB" sz="2100" b="1" kern="1200"/>
            <a:t>Padlet</a:t>
          </a:r>
          <a:r>
            <a:rPr lang="en-GB" sz="2100" kern="1200"/>
            <a:t> can be used in classes more </a:t>
          </a:r>
          <a:r>
            <a:rPr lang="en-GB" sz="2100" b="1" kern="1200"/>
            <a:t>effectively</a:t>
          </a:r>
          <a:r>
            <a:rPr lang="en-GB" sz="2100" kern="1200"/>
            <a:t> by teachers and students.</a:t>
          </a:r>
          <a:endParaRPr lang="en-US" sz="2100" kern="1200"/>
        </a:p>
      </dsp:txBody>
      <dsp:txXfrm>
        <a:off x="56859" y="2615184"/>
        <a:ext cx="6140003" cy="1051053"/>
      </dsp:txXfrm>
    </dsp:sp>
    <dsp:sp modelId="{A526F6FB-0F4C-445D-B3C1-336BC4221127}">
      <dsp:nvSpPr>
        <dsp:cNvPr id="0" name=""/>
        <dsp:cNvSpPr/>
      </dsp:nvSpPr>
      <dsp:spPr>
        <a:xfrm>
          <a:off x="0" y="3783576"/>
          <a:ext cx="6253721" cy="1164771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u="sng" kern="1200"/>
            <a:t>Presented by Waris Qadri</a:t>
          </a:r>
          <a:r>
            <a:rPr lang="en-GB" sz="2100" kern="1200"/>
            <a:t>.</a:t>
          </a:r>
          <a:endParaRPr lang="en-US" sz="2100" kern="1200"/>
        </a:p>
      </dsp:txBody>
      <dsp:txXfrm>
        <a:off x="56859" y="3840435"/>
        <a:ext cx="6140003" cy="1051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73421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38038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12067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44328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2/27/2022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21656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2/27/2022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51475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2/27/2022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7749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94636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53772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68444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24301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2/27/2022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63355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hyperlink" Target="about:blank" TargetMode="External"/><Relationship Id="rId4" Type="http://schemas.openxmlformats.org/officeDocument/2006/relationships/image" Target="../media/image3.png"/></Relationships>
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4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867" y="81103"/>
            <a:ext cx="3685995" cy="223889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4800" b="1" kern="12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rPr>
              <a:t>How do we use technology to </a:t>
            </a:r>
            <a:r>
              <a:rPr lang="en-US" sz="4800" b="1" kern="1200">
                <a:solidFill>
                  <a:schemeClr val="tx1">
                    <a:lumMod val="95000"/>
                    <a:lumOff val="5000"/>
                  </a:schemeClr>
                </a:solidFill>
                <a:latin typeface="Amasis MT Pro Black"/>
              </a:rPr>
              <a:t>collaborate</a:t>
            </a:r>
            <a:r>
              <a:rPr lang="en-US" sz="4800" b="1" kern="12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rPr>
              <a:t> at UWTSD? </a:t>
            </a:r>
            <a:endParaRPr lang="en-US" sz="4800" b="1" kern="1200">
              <a:solidFill>
                <a:schemeClr val="tx1">
                  <a:lumMod val="95000"/>
                  <a:lumOff val="5000"/>
                </a:schemeClr>
              </a:solidFill>
              <a:latin typeface="+mj-lt"/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9889" y="3911778"/>
            <a:ext cx="4236863" cy="1434154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800" i="1" err="1">
                <a:latin typeface="Arial"/>
                <a:ea typeface="+mn-lt"/>
                <a:cs typeface="+mn-lt"/>
              </a:rPr>
              <a:t>CertHSC</a:t>
            </a:r>
            <a:r>
              <a:rPr lang="en-GB" sz="1800" i="1">
                <a:latin typeface="Arial"/>
                <a:ea typeface="+mn-lt"/>
                <a:cs typeface="+mn-lt"/>
              </a:rPr>
              <a:t> BMSW4003 </a:t>
            </a:r>
            <a:endParaRPr lang="en-US" sz="1800" i="1">
              <a:latin typeface="Arial"/>
              <a:cs typeface="Aparajita"/>
            </a:endParaRPr>
          </a:p>
          <a:p>
            <a:r>
              <a:rPr lang="en-GB" sz="1800" i="1">
                <a:latin typeface="Arial"/>
                <a:ea typeface="+mn-lt"/>
                <a:cs typeface="+mn-lt"/>
              </a:rPr>
              <a:t>Digital Skills and Research methods </a:t>
            </a:r>
            <a:endParaRPr lang="en-GB" sz="1800" i="1">
              <a:latin typeface="Arial"/>
              <a:cs typeface="Aparajita"/>
            </a:endParaRPr>
          </a:p>
          <a:p>
            <a:r>
              <a:rPr lang="en-GB" sz="1800" i="1">
                <a:latin typeface="Arial"/>
                <a:ea typeface="+mn-lt"/>
                <a:cs typeface="+mn-lt"/>
              </a:rPr>
              <a:t>Group 7/A</a:t>
            </a:r>
          </a:p>
          <a:p>
            <a:r>
              <a:rPr lang="en-GB" sz="1800" i="1">
                <a:latin typeface="Arial"/>
                <a:ea typeface="+mn-lt"/>
                <a:cs typeface="+mn-lt"/>
              </a:rPr>
              <a:t>Lecturer name: Seyed </a:t>
            </a:r>
            <a:r>
              <a:rPr lang="en-GB" sz="1800" i="1" err="1">
                <a:latin typeface="Arial"/>
                <a:ea typeface="+mn-lt"/>
                <a:cs typeface="+mn-lt"/>
              </a:rPr>
              <a:t>Nasirpourosgoei</a:t>
            </a:r>
            <a:r>
              <a:rPr lang="en-GB" sz="1800" i="1">
                <a:latin typeface="Arial"/>
                <a:ea typeface="+mn-lt"/>
                <a:cs typeface="+mn-lt"/>
              </a:rPr>
              <a:t> </a:t>
            </a:r>
          </a:p>
          <a:p>
            <a:r>
              <a:rPr lang="en-GB" sz="1800" i="1">
                <a:latin typeface="Arial"/>
                <a:ea typeface="+mn-lt"/>
                <a:cs typeface="Arial"/>
              </a:rPr>
              <a:t>Thursday 3 March 2022 16:55</a:t>
            </a:r>
            <a:endParaRPr lang="en-GB" sz="1800">
              <a:ea typeface="+mn-lt"/>
              <a:cs typeface="+mn-lt"/>
            </a:endParaRPr>
          </a:p>
          <a:p>
            <a:endParaRPr lang="en-GB" sz="1800" i="1">
              <a:latin typeface="Arial"/>
              <a:ea typeface="+mn-lt"/>
              <a:cs typeface="+mn-lt"/>
            </a:endParaRPr>
          </a:p>
          <a:p>
            <a:endParaRPr lang="en-GB" sz="1800" i="1">
              <a:latin typeface="Arial"/>
              <a:ea typeface="+mn-lt"/>
              <a:cs typeface="+mn-lt"/>
            </a:endParaRPr>
          </a:p>
          <a:p>
            <a:r>
              <a:rPr lang="en-GB" sz="1800" i="1">
                <a:latin typeface="Arial"/>
                <a:ea typeface="+mn-lt"/>
                <a:cs typeface="+mn-lt"/>
              </a:rPr>
              <a:t>;</a:t>
            </a:r>
          </a:p>
          <a:p>
            <a:endParaRPr lang="en-GB" sz="1800" i="1">
              <a:latin typeface="Arial"/>
              <a:cs typeface="Calibri" panose="020F0502020204030204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DD5DABA0-533E-414D-B01E-ACE5A49F8F0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6734782"/>
              </p:ext>
            </p:extLst>
          </p:nvPr>
        </p:nvGraphicFramePr>
        <p:xfrm>
          <a:off x="5894716" y="86264"/>
          <a:ext cx="5588856" cy="66897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56730">
                  <a:extLst>
                    <a:ext uri="{9D8B030D-6E8A-4147-A177-3AD203B41FA5}">
                      <a16:colId xmlns:a16="http://schemas.microsoft.com/office/drawing/2014/main" val="2548446352"/>
                    </a:ext>
                  </a:extLst>
                </a:gridCol>
                <a:gridCol w="2032126">
                  <a:extLst>
                    <a:ext uri="{9D8B030D-6E8A-4147-A177-3AD203B41FA5}">
                      <a16:colId xmlns:a16="http://schemas.microsoft.com/office/drawing/2014/main" val="2385812995"/>
                    </a:ext>
                  </a:extLst>
                </a:gridCol>
              </a:tblGrid>
              <a:tr h="650404">
                <a:tc>
                  <a:txBody>
                    <a:bodyPr/>
                    <a:lstStyle/>
                    <a:p>
                      <a:pPr algn="ctr"/>
                      <a:endParaRPr lang="en-GB" sz="19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Arial"/>
                      </a:endParaRPr>
                    </a:p>
                    <a:p>
                      <a:pPr lvl="0" algn="ctr">
                        <a:buNone/>
                      </a:pPr>
                      <a:r>
                        <a:rPr lang="en-GB" sz="190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"/>
                        </a:rPr>
                        <a:t>Student Name </a:t>
                      </a:r>
                    </a:p>
                  </a:txBody>
                  <a:tcPr marL="98802" marR="98802" marT="49401" marB="49401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90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"/>
                        </a:rPr>
                        <a:t>Student Identification</a:t>
                      </a:r>
                    </a:p>
                  </a:txBody>
                  <a:tcPr marL="98802" marR="98802" marT="49401" marB="49401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911124"/>
                  </a:ext>
                </a:extLst>
              </a:tr>
              <a:tr h="1741406"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1800" b="0" i="0" u="none" strike="noStrike" noProof="0">
                        <a:solidFill>
                          <a:srgbClr val="0070C0"/>
                        </a:solidFill>
                        <a:latin typeface="Arial"/>
                      </a:endParaRPr>
                    </a:p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1" u="none" strike="noStrike" noProof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Presenter 1</a:t>
                      </a:r>
                    </a:p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1800" b="0" i="1" u="none" strike="noStrike" noProof="0">
                        <a:solidFill>
                          <a:schemeClr val="accent2">
                            <a:lumMod val="50000"/>
                          </a:schemeClr>
                        </a:solidFill>
                        <a:latin typeface="Arial"/>
                      </a:endParaRPr>
                    </a:p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noProof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Student Name: Waris Qadri</a:t>
                      </a:r>
                    </a:p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noProof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Student Number: 1921231</a:t>
                      </a:r>
                    </a:p>
                    <a:p>
                      <a:pPr lvl="0">
                        <a:buNone/>
                      </a:pPr>
                      <a:endParaRPr lang="en-GB" sz="1800" b="0">
                        <a:latin typeface="Arial"/>
                      </a:endParaRPr>
                    </a:p>
                  </a:txBody>
                  <a:tcPr marL="98802" marR="98802" marT="49401" marB="49401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algn="l" defTabSz="914400" rtl="0" eaLnBrk="1" latinLnBrk="0" hangingPunct="1">
                        <a:buNone/>
                      </a:pPr>
                      <a:endParaRPr lang="en-GB" sz="1800" kern="1200">
                        <a:solidFill>
                          <a:schemeClr val="dk1"/>
                        </a:solidFill>
                        <a:latin typeface="Arial"/>
                        <a:ea typeface="+mn-ea"/>
                        <a:cs typeface="+mn-cs"/>
                      </a:endParaRPr>
                    </a:p>
                  </a:txBody>
                  <a:tcPr marL="98802" marR="98802" marT="49401" marB="49401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88123472"/>
                  </a:ext>
                </a:extLst>
              </a:tr>
              <a:tr h="1699445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endParaRPr lang="en-GB" sz="1800" b="0" i="0" u="none" strike="noStrike" noProof="0">
                        <a:solidFill>
                          <a:srgbClr val="002060"/>
                        </a:solidFill>
                        <a:latin typeface="Arial"/>
                      </a:endParaRPr>
                    </a:p>
                    <a:p>
                      <a:pPr lvl="0" algn="ctr">
                        <a:buNone/>
                      </a:pPr>
                      <a:r>
                        <a:rPr lang="en-GB" sz="1800" b="0" i="1" u="none" strike="noStrike" noProof="0">
                          <a:solidFill>
                            <a:srgbClr val="002060"/>
                          </a:solidFill>
                          <a:latin typeface="Arial"/>
                        </a:rPr>
                        <a:t>Presenter 2</a:t>
                      </a:r>
                    </a:p>
                    <a:p>
                      <a:pPr lvl="0" algn="ctr">
                        <a:buNone/>
                      </a:pPr>
                      <a:endParaRPr lang="en-GB" sz="1800" b="0" i="1" u="none" strike="noStrike" noProof="0">
                        <a:solidFill>
                          <a:srgbClr val="002060"/>
                        </a:solidFill>
                        <a:latin typeface="Arial"/>
                      </a:endParaRPr>
                    </a:p>
                    <a:p>
                      <a:pPr lvl="0" algn="ctr">
                        <a:buNone/>
                      </a:pPr>
                      <a:r>
                        <a:rPr lang="en-GB" sz="1800" b="0" i="0" u="none" strike="noStrike" noProof="0">
                          <a:solidFill>
                            <a:srgbClr val="002060"/>
                          </a:solidFill>
                          <a:latin typeface="Arial"/>
                        </a:rPr>
                        <a:t>Student Name: Adea Celestino</a:t>
                      </a:r>
                    </a:p>
                    <a:p>
                      <a:pPr lvl="0" algn="ctr">
                        <a:buNone/>
                      </a:pPr>
                      <a:r>
                        <a:rPr lang="en-GB" sz="1800" b="0" i="0" u="none" strike="noStrike" noProof="0">
                          <a:solidFill>
                            <a:srgbClr val="002060"/>
                          </a:solidFill>
                          <a:latin typeface="Arial"/>
                        </a:rPr>
                        <a:t>Student Number: 2118944</a:t>
                      </a:r>
                    </a:p>
                  </a:txBody>
                  <a:tcPr marL="98802" marR="98802" marT="49401" marB="49401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900">
                        <a:latin typeface="Arial"/>
                      </a:endParaRPr>
                    </a:p>
                  </a:txBody>
                  <a:tcPr marL="98802" marR="98802" marT="49401" marB="49401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0225027"/>
                  </a:ext>
                </a:extLst>
              </a:tr>
              <a:tr h="234985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endParaRPr lang="en-GB" sz="1800" b="0" i="0" u="none" strike="noStrike" noProof="0">
                        <a:latin typeface="Arial"/>
                      </a:endParaRPr>
                    </a:p>
                    <a:p>
                      <a:pPr lvl="0" algn="ctr">
                        <a:buNone/>
                      </a:pPr>
                      <a:endParaRPr lang="en-GB" sz="1800" b="0" i="0" u="none" strike="noStrike" noProof="0">
                        <a:latin typeface="Arial"/>
                      </a:endParaRPr>
                    </a:p>
                    <a:p>
                      <a:pPr lvl="0" algn="ctr">
                        <a:buNone/>
                      </a:pPr>
                      <a:r>
                        <a:rPr lang="en-GB" sz="1800" b="0" i="1" u="none" strike="noStrike" noProof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Arial"/>
                        </a:rPr>
                        <a:t>Presenter 3</a:t>
                      </a:r>
                    </a:p>
                    <a:p>
                      <a:pPr lvl="0" algn="ctr">
                        <a:buNone/>
                      </a:pPr>
                      <a:endParaRPr lang="en-GB" sz="1800" b="0" i="1" u="none" strike="noStrike" noProof="0">
                        <a:solidFill>
                          <a:schemeClr val="bg2">
                            <a:lumMod val="10000"/>
                          </a:schemeClr>
                        </a:solidFill>
                        <a:latin typeface="Arial"/>
                      </a:endParaRPr>
                    </a:p>
                    <a:p>
                      <a:pPr lvl="0" algn="ctr">
                        <a:buNone/>
                      </a:pPr>
                      <a:r>
                        <a:rPr lang="en-GB" sz="1800" b="0" i="0" u="none" strike="noStrike" noProof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Arial"/>
                        </a:rPr>
                        <a:t>Student Name: Shamila Ataf</a:t>
                      </a:r>
                    </a:p>
                    <a:p>
                      <a:pPr lvl="0" algn="ctr">
                        <a:buNone/>
                      </a:pPr>
                      <a:r>
                        <a:rPr lang="en-GB" sz="1800" b="0" i="0" u="none" strike="noStrike" noProof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Arial"/>
                        </a:rPr>
                        <a:t>Student Number: 2108744</a:t>
                      </a:r>
                    </a:p>
                    <a:p>
                      <a:pPr lvl="0" algn="ctr">
                        <a:buNone/>
                      </a:pPr>
                      <a:endParaRPr lang="en-GB" sz="1800" b="0" i="0" u="none" strike="noStrike" noProof="0">
                        <a:latin typeface="Arial"/>
                      </a:endParaRPr>
                    </a:p>
                    <a:p>
                      <a:pPr lvl="0" algn="ctr">
                        <a:buNone/>
                      </a:pPr>
                      <a:r>
                        <a:rPr lang="en-GB" sz="1800" b="1" i="0" u="none" strike="noStrike" noProof="0">
                          <a:solidFill>
                            <a:srgbClr val="FF0000"/>
                          </a:solidFill>
                          <a:latin typeface="Arial"/>
                        </a:rPr>
                        <a:t>Substituted by Waris Qadri &amp; Adea Celestino</a:t>
                      </a:r>
                    </a:p>
                  </a:txBody>
                  <a:tcPr marL="98802" marR="98802" marT="49401" marB="49401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1900">
                        <a:latin typeface="Arial"/>
                      </a:endParaRPr>
                    </a:p>
                  </a:txBody>
                  <a:tcPr marL="98802" marR="98802" marT="49401" marB="49401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79535544"/>
                  </a:ext>
                </a:extLst>
              </a:tr>
            </a:tbl>
          </a:graphicData>
        </a:graphic>
      </p:graphicFrame>
      <p:pic>
        <p:nvPicPr>
          <p:cNvPr id="5" name="Picture 5">
            <a:extLst>
              <a:ext uri="{FF2B5EF4-FFF2-40B4-BE49-F238E27FC236}">
                <a16:creationId xmlns:a16="http://schemas.microsoft.com/office/drawing/2014/main" id="{A8BD05B7-7819-45DD-8D82-1F6525B21C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79951" y="2563272"/>
            <a:ext cx="1623630" cy="1581296"/>
          </a:xfrm>
          <a:prstGeom prst="rect">
            <a:avLst/>
          </a:prstGeom>
        </p:spPr>
      </p:pic>
      <p:pic>
        <p:nvPicPr>
          <p:cNvPr id="7" name="Picture 7">
            <a:extLst>
              <a:ext uri="{FF2B5EF4-FFF2-40B4-BE49-F238E27FC236}">
                <a16:creationId xmlns:a16="http://schemas.microsoft.com/office/drawing/2014/main" id="{1ABFE258-8545-42EF-8580-45B3C51D21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79686" y="4367317"/>
            <a:ext cx="1753294" cy="2106959"/>
          </a:xfrm>
          <a:prstGeom prst="rect">
            <a:avLst/>
          </a:prstGeom>
        </p:spPr>
      </p:pic>
      <p:pic>
        <p:nvPicPr>
          <p:cNvPr id="6" name="Picture 7" descr="Text&#10;&#10;Description automatically generated">
            <a:extLst>
              <a:ext uri="{FF2B5EF4-FFF2-40B4-BE49-F238E27FC236}">
                <a16:creationId xmlns:a16="http://schemas.microsoft.com/office/drawing/2014/main" id="{079F362F-4598-4628-A760-4D9644AE79D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178985" y="5697156"/>
            <a:ext cx="2743198" cy="1101076"/>
          </a:xfrm>
          <a:prstGeom prst="rect">
            <a:avLst/>
          </a:prstGeom>
        </p:spPr>
      </p:pic>
      <p:pic>
        <p:nvPicPr>
          <p:cNvPr id="10" name="Picture 11">
            <a:extLst>
              <a:ext uri="{FF2B5EF4-FFF2-40B4-BE49-F238E27FC236}">
                <a16:creationId xmlns:a16="http://schemas.microsoft.com/office/drawing/2014/main" id="{DB26D7AC-FEC8-431D-9510-C65D9463222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886857" y="767032"/>
            <a:ext cx="1145823" cy="1719772"/>
          </a:xfrm>
          <a:prstGeom prst="rect">
            <a:avLst/>
          </a:prstGeom>
        </p:spPr>
      </p:pic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44BEB5A-5E44-4572-9E26-5E43C4BCED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1EBA4-2424-485D-B6EA-EEF65A9908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77268" y="803325"/>
            <a:ext cx="5314536" cy="1325563"/>
          </a:xfrm>
        </p:spPr>
        <p:txBody>
          <a:bodyPr>
            <a:normAutofit/>
          </a:bodyPr>
          <a:lstStyle/>
          <a:p>
            <a:r>
              <a:rPr lang="en-GB">
                <a:cs typeface="Calibri Light"/>
              </a:rPr>
              <a:t>First Presenter</a:t>
            </a:r>
            <a:endParaRPr lang="en-GB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D21E74AC-F307-421B-8FD5-498F189C82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5004837"/>
              </p:ext>
            </p:extLst>
          </p:nvPr>
        </p:nvGraphicFramePr>
        <p:xfrm>
          <a:off x="5603298" y="3433924"/>
          <a:ext cx="6124167" cy="35187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5" descr="A picture containing wall, person, indoor, posing&#10;&#10;Description automatically generated">
            <a:extLst>
              <a:ext uri="{FF2B5EF4-FFF2-40B4-BE49-F238E27FC236}">
                <a16:creationId xmlns:a16="http://schemas.microsoft.com/office/drawing/2014/main" id="{37D6C2CC-17DD-422B-953A-05C039150FFF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3768" r="-2" b="-2"/>
          <a:stretch/>
        </p:blipFill>
        <p:spPr>
          <a:xfrm>
            <a:off x="2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0" y="0"/>
                </a:moveTo>
                <a:lnTo>
                  <a:pt x="4400491" y="0"/>
                </a:lnTo>
                <a:lnTo>
                  <a:pt x="4484766" y="76595"/>
                </a:lnTo>
                <a:cubicBezTo>
                  <a:pt x="5076107" y="667936"/>
                  <a:pt x="5441859" y="1484866"/>
                  <a:pt x="5441859" y="2387221"/>
                </a:cubicBezTo>
                <a:cubicBezTo>
                  <a:pt x="5441859" y="4191932"/>
                  <a:pt x="3978851" y="5654940"/>
                  <a:pt x="2174140" y="5654940"/>
                </a:cubicBezTo>
                <a:cubicBezTo>
                  <a:pt x="1412778" y="5654940"/>
                  <a:pt x="712231" y="5394557"/>
                  <a:pt x="156693" y="4957981"/>
                </a:cubicBezTo>
                <a:lnTo>
                  <a:pt x="0" y="4820612"/>
                </a:lnTo>
                <a:close/>
              </a:path>
            </a:pathLst>
          </a:custGeom>
        </p:spPr>
      </p:pic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6B107C2C-EC54-4883-8074-3E3F292AEB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80599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8" name="Rectangle 55">
            <a:extLst>
              <a:ext uri="{FF2B5EF4-FFF2-40B4-BE49-F238E27FC236}">
                <a16:creationId xmlns:a16="http://schemas.microsoft.com/office/drawing/2014/main" id="{4FFBEE45-F140-49D5-85EA-C78C24340B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8FA499-0700-4054-BCA2-4F06BB4C1F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4928387" cy="5763963"/>
          </a:xfrm>
        </p:spPr>
        <p:txBody>
          <a:bodyPr vert="horz" lIns="91440" tIns="45720" rIns="91440" bIns="45720" rtlCol="0" anchor="ctr">
            <a:normAutofit/>
          </a:bodyPr>
          <a:lstStyle/>
          <a:p>
            <a:br>
              <a:rPr lang="en-US" sz="5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52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Picture 5" descr="Stick figure families holding hands">
            <a:extLst>
              <a:ext uri="{FF2B5EF4-FFF2-40B4-BE49-F238E27FC236}">
                <a16:creationId xmlns:a16="http://schemas.microsoft.com/office/drawing/2014/main" id="{9961774D-FF3E-4C9F-92A6-B33AD6AE45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27" y="-1437"/>
            <a:ext cx="12203499" cy="720593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BEAF4A-584A-43FC-A3D3-C9B7E34DCA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4126" y="3153549"/>
            <a:ext cx="4250731" cy="100651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GB" sz="1200">
              <a:ea typeface="+mn-lt"/>
              <a:cs typeface="+mn-lt"/>
            </a:endParaRPr>
          </a:p>
          <a:p>
            <a:pPr marL="0"/>
            <a:endParaRPr lang="en-US" sz="1200">
              <a:latin typeface="Arial"/>
              <a:cs typeface="Arial"/>
            </a:endParaRPr>
          </a:p>
          <a:p>
            <a:pPr marL="0"/>
            <a:endParaRPr lang="en-US" sz="1200">
              <a:latin typeface="Arial"/>
              <a:cs typeface="Calibri"/>
            </a:endParaRPr>
          </a:p>
          <a:p>
            <a:pPr marL="0"/>
            <a:endParaRPr lang="en-US" sz="1200">
              <a:latin typeface="Arial"/>
              <a:cs typeface="Arial"/>
            </a:endParaRPr>
          </a:p>
          <a:p>
            <a:pPr marL="0" indent="0">
              <a:buNone/>
            </a:pPr>
            <a:endParaRPr lang="en-US" sz="1200">
              <a:latin typeface="Arial"/>
              <a:cs typeface="Arial"/>
            </a:endParaRPr>
          </a:p>
          <a:p>
            <a:pPr marL="0" indent="0">
              <a:buNone/>
            </a:pPr>
            <a:endParaRPr lang="en-US" sz="1400">
              <a:latin typeface="Arial"/>
              <a:cs typeface="Arial"/>
            </a:endParaRPr>
          </a:p>
          <a:p>
            <a:pPr marL="0" indent="0">
              <a:buNone/>
            </a:pPr>
            <a:endParaRPr lang="en-US" sz="1400">
              <a:latin typeface="Arial"/>
              <a:cs typeface="Arial"/>
            </a:endParaRP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69354906-3987-4270-B1F9-0E074F2BDD01}"/>
              </a:ext>
            </a:extLst>
          </p:cNvPr>
          <p:cNvSpPr txBox="1"/>
          <p:nvPr/>
        </p:nvSpPr>
        <p:spPr>
          <a:xfrm>
            <a:off x="1284912" y="-495313"/>
            <a:ext cx="7458711" cy="415646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i="1"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3200">
              <a:solidFill>
                <a:srgbClr val="000000"/>
              </a:solidFill>
              <a:latin typeface="Arial"/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200">
                <a:latin typeface="Arial"/>
                <a:ea typeface="+mn-lt"/>
                <a:cs typeface="+mn-lt"/>
              </a:rPr>
              <a:t>Collaboration online </a:t>
            </a:r>
            <a:r>
              <a:rPr lang="en-US" sz="3200">
                <a:solidFill>
                  <a:srgbClr val="000000"/>
                </a:solidFill>
                <a:latin typeface="Arial"/>
                <a:cs typeface="Calibri"/>
              </a:rPr>
              <a:t>requires new skills and hidden 'collaboration work', above and beyond 'actual work'. 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>
                <a:solidFill>
                  <a:srgbClr val="000000"/>
                </a:solidFill>
                <a:latin typeface="Arial"/>
                <a:cs typeface="Calibri"/>
              </a:rPr>
              <a:t>(Riemer and Schellhammer, 2018)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200" i="1">
              <a:solidFill>
                <a:schemeClr val="bg2">
                  <a:lumMod val="10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813B73F-64BB-4CE5-AC73-A59BC9CCE24C}"/>
              </a:ext>
            </a:extLst>
          </p:cNvPr>
          <p:cNvSpPr txBox="1"/>
          <p:nvPr/>
        </p:nvSpPr>
        <p:spPr>
          <a:xfrm>
            <a:off x="431061" y="4687281"/>
            <a:ext cx="11656113" cy="22498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2800">
              <a:latin typeface="Arial"/>
              <a:ea typeface="+mn-lt"/>
              <a:cs typeface="Arial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800" b="1">
                <a:latin typeface="Arial"/>
                <a:cs typeface="Arial"/>
              </a:rPr>
              <a:t>         Which digital tool is most commonly used for collaboration at University of Wales Trinity St David?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2800" b="1">
              <a:latin typeface="Arial"/>
              <a:cs typeface="Arial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b="1">
                <a:latin typeface="Arial"/>
                <a:cs typeface="Arial"/>
              </a:rPr>
              <a:t>Presented by Adea Celestino</a:t>
            </a:r>
            <a:endParaRPr lang="en-US" sz="2800" b="1">
              <a:latin typeface="Arial"/>
              <a:cs typeface="Arial"/>
            </a:endParaRPr>
          </a:p>
        </p:txBody>
      </p:sp>
      <p:pic>
        <p:nvPicPr>
          <p:cNvPr id="6" name="Graphic 6" descr="Cloud Computing with solid fill">
            <a:extLst>
              <a:ext uri="{FF2B5EF4-FFF2-40B4-BE49-F238E27FC236}">
                <a16:creationId xmlns:a16="http://schemas.microsoft.com/office/drawing/2014/main" id="{A4F55921-5995-452A-8182-838D5355986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34197" y="4682707"/>
            <a:ext cx="914400" cy="914400"/>
          </a:xfrm>
          <a:prstGeom prst="rect">
            <a:avLst/>
          </a:prstGeom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477179-FC4C-43BB-8425-E0F1BF5D2F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5836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Drawings on colourful paper">
            <a:extLst>
              <a:ext uri="{FF2B5EF4-FFF2-40B4-BE49-F238E27FC236}">
                <a16:creationId xmlns:a16="http://schemas.microsoft.com/office/drawing/2014/main" id="{87028D7D-2477-4B72-A5E3-DEC7710FAB9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prstClr val="white"/>
            </a:duotone>
            <a:alphaModFix amt="35000"/>
          </a:blip>
          <a:srcRect t="64" b="1566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57" name="Rectangle 59">
            <a:extLst>
              <a:ext uri="{FF2B5EF4-FFF2-40B4-BE49-F238E27FC236}">
                <a16:creationId xmlns:a16="http://schemas.microsoft.com/office/drawing/2014/main" id="{FCEC2294-5A7B-45E5-9251-C1AA89F4A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bg2">
              <a:alpha val="6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4DBC65-1ECF-485E-B03E-2923CD8A23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6314" y="1626579"/>
            <a:ext cx="3313164" cy="4726276"/>
          </a:xfrm>
        </p:spPr>
        <p:txBody>
          <a:bodyPr>
            <a:normAutofit/>
          </a:bodyPr>
          <a:lstStyle/>
          <a:p>
            <a:pPr algn="ctr"/>
            <a:r>
              <a:rPr lang="en-GB" sz="4000">
                <a:cs typeface="Calibri Light"/>
              </a:rPr>
              <a:t>The purpose and content of our presentation</a:t>
            </a:r>
            <a:br>
              <a:rPr lang="en-GB" sz="4000">
                <a:cs typeface="Calibri Light"/>
              </a:rPr>
            </a:br>
            <a:br>
              <a:rPr lang="en-GB" sz="4000">
                <a:cs typeface="Calibri Light"/>
              </a:rPr>
            </a:br>
            <a:br>
              <a:rPr lang="en-GB" sz="4000">
                <a:cs typeface="Calibri Light"/>
              </a:rPr>
            </a:br>
            <a:br>
              <a:rPr lang="en-GB" sz="4000">
                <a:cs typeface="Calibri Light"/>
              </a:rPr>
            </a:br>
            <a:br>
              <a:rPr lang="en-GB" sz="4000">
                <a:cs typeface="Calibri Light"/>
              </a:rPr>
            </a:br>
            <a:r>
              <a:rPr lang="en-GB" sz="1600">
                <a:cs typeface="Calibri Light"/>
              </a:rPr>
              <a:t>Presented by Adea Celestino</a:t>
            </a:r>
            <a:endParaRPr lang="en-GB" sz="4000">
              <a:cs typeface="Calibri Light"/>
            </a:endParaRPr>
          </a:p>
        </p:txBody>
      </p:sp>
      <p:cxnSp>
        <p:nvCxnSpPr>
          <p:cNvPr id="58" name="Straight Connector 61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372" y="2286000"/>
            <a:ext cx="0" cy="22860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3433574A-8BC5-40D0-97DF-6E1F9007CE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22700716"/>
              </p:ext>
            </p:extLst>
          </p:nvPr>
        </p:nvGraphicFramePr>
        <p:xfrm>
          <a:off x="5155379" y="318240"/>
          <a:ext cx="6724281" cy="54738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35" name="Slide Number Placeholder 334">
            <a:extLst>
              <a:ext uri="{FF2B5EF4-FFF2-40B4-BE49-F238E27FC236}">
                <a16:creationId xmlns:a16="http://schemas.microsoft.com/office/drawing/2014/main" id="{1F4B06FD-996B-4B75-8BE4-E9CFB34238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62833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0" name="Rectangle 99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3ABF56-A93A-46F7-BE5D-A3F3745A5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GB" sz="3700">
                <a:cs typeface="Calibri Light"/>
              </a:rPr>
              <a:t>ETHICAL CONSIDERATIONS</a:t>
            </a:r>
            <a:endParaRPr lang="en-GB" sz="3700"/>
          </a:p>
        </p:txBody>
      </p:sp>
      <p:grpSp>
        <p:nvGrpSpPr>
          <p:cNvPr id="102" name="Group 101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03" name="Rectangle 10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" name="Rectangle 10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6" name="Rectangle 105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9CEC9C-B757-4484-ACBC-EABDEF3EE4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4559425" cy="3979585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285750" indent="-285750" algn="ctr"/>
            <a:r>
              <a:rPr lang="en-GB" sz="1700">
                <a:ea typeface="+mn-lt"/>
                <a:cs typeface="+mn-lt"/>
              </a:rPr>
              <a:t>Ethically managing research data whilst ensuring it is </a:t>
            </a:r>
            <a:r>
              <a:rPr lang="en-GB" sz="1700" err="1">
                <a:ea typeface="+mn-lt"/>
                <a:cs typeface="+mn-lt"/>
              </a:rPr>
              <a:t>identifyable</a:t>
            </a:r>
            <a:r>
              <a:rPr lang="en-GB" sz="1700">
                <a:ea typeface="+mn-lt"/>
                <a:cs typeface="+mn-lt"/>
              </a:rPr>
              <a:t>, retrievable and accessible. </a:t>
            </a:r>
            <a:endParaRPr lang="en-US"/>
          </a:p>
          <a:p>
            <a:pPr marL="285750" indent="-285750" algn="ctr"/>
            <a:r>
              <a:rPr lang="en-GB" sz="1700">
                <a:ea typeface="+mn-lt"/>
                <a:cs typeface="+mn-lt"/>
              </a:rPr>
              <a:t>In our group we ensured data and research were conducted anonymously, treated confidentially.(BERA, 2018:21)</a:t>
            </a:r>
            <a:endParaRPr lang="en-GB" sz="1700">
              <a:cs typeface="Calibri" panose="020F0502020204030204"/>
            </a:endParaRPr>
          </a:p>
          <a:p>
            <a:endParaRPr lang="en-GB" sz="1700">
              <a:cs typeface="Calibri" panose="020F0502020204030204"/>
            </a:endParaRPr>
          </a:p>
          <a:p>
            <a:pPr marL="0" indent="0">
              <a:buNone/>
            </a:pPr>
            <a:endParaRPr lang="en-GB" sz="1700">
              <a:ea typeface="+mn-lt"/>
              <a:cs typeface="+mn-lt"/>
            </a:endParaRPr>
          </a:p>
          <a:p>
            <a:pPr marL="0" indent="0">
              <a:buNone/>
            </a:pPr>
            <a:endParaRPr lang="en-GB" sz="1700">
              <a:cs typeface="Calibri"/>
            </a:endParaRPr>
          </a:p>
          <a:p>
            <a:pPr marL="0" indent="0">
              <a:buNone/>
            </a:pPr>
            <a:endParaRPr lang="en-GB" sz="1700">
              <a:cs typeface="Calibri"/>
            </a:endParaRPr>
          </a:p>
          <a:p>
            <a:pPr marL="0" indent="0">
              <a:buNone/>
            </a:pPr>
            <a:endParaRPr lang="en-GB" sz="1700">
              <a:cs typeface="Calibri"/>
            </a:endParaRPr>
          </a:p>
          <a:p>
            <a:pPr marL="0" indent="0">
              <a:buNone/>
            </a:pPr>
            <a:endParaRPr lang="en-GB" sz="1700">
              <a:cs typeface="Calibri"/>
            </a:endParaRPr>
          </a:p>
          <a:p>
            <a:pPr marL="0" indent="0">
              <a:buNone/>
            </a:pPr>
            <a:r>
              <a:rPr lang="en-GB" sz="1700">
                <a:cs typeface="Calibri"/>
              </a:rPr>
              <a:t>Presented by Adea Celestino</a:t>
            </a:r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Rectangle 109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Shape&#10;&#10;Description automatically generated">
            <a:extLst>
              <a:ext uri="{FF2B5EF4-FFF2-40B4-BE49-F238E27FC236}">
                <a16:creationId xmlns:a16="http://schemas.microsoft.com/office/drawing/2014/main" id="{86345B98-D0D6-4E22-9F78-F88664A59B5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" b="580"/>
          <a:stretch/>
        </p:blipFill>
        <p:spPr>
          <a:xfrm>
            <a:off x="5805260" y="598069"/>
            <a:ext cx="5425410" cy="5259296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E6D3144-3A1C-46CA-BCF9-1182A5ECA0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36764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Rectangle 54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6" name="Freeform: Shape 56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Rectangle 58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9" name="Rectangle 60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Freeform: Shape 62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4F60B8-FAC4-49E2-AE62-8E3B6F069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05333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48F63A3B-78C7-47BE-AE5E-E10140E04643}" type="slidenum">
              <a:rPr lang="en-US" dirty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sp>
        <p:nvSpPr>
          <p:cNvPr id="65" name="Isosceles Triangle 64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7" name="Isosceles Triangle 66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ED8550-BF55-4EA7-8F9F-41DE41416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573" y="320675"/>
            <a:ext cx="11407487" cy="1325563"/>
          </a:xfrm>
        </p:spPr>
        <p:txBody>
          <a:bodyPr>
            <a:normAutofit/>
          </a:bodyPr>
          <a:lstStyle/>
          <a:p>
            <a:r>
              <a:rPr lang="en-GB" sz="4200">
                <a:cs typeface="Calibri Light"/>
              </a:rPr>
              <a:t>Proposed Method</a:t>
            </a:r>
            <a:br>
              <a:rPr lang="en-GB" sz="4200">
                <a:cs typeface="Calibri Light"/>
              </a:rPr>
            </a:br>
            <a:endParaRPr lang="en-GB" sz="4200"/>
          </a:p>
        </p:txBody>
      </p:sp>
      <p:graphicFrame>
        <p:nvGraphicFramePr>
          <p:cNvPr id="46" name="Content Placeholder 2">
            <a:extLst>
              <a:ext uri="{FF2B5EF4-FFF2-40B4-BE49-F238E27FC236}">
                <a16:creationId xmlns:a16="http://schemas.microsoft.com/office/drawing/2014/main" id="{F7767817-B73C-4EE1-98D9-6216BF3C38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95577187"/>
              </p:ext>
            </p:extLst>
          </p:nvPr>
        </p:nvGraphicFramePr>
        <p:xfrm>
          <a:off x="382196" y="1264908"/>
          <a:ext cx="11810053" cy="51852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01" name="TextBox 700">
            <a:extLst>
              <a:ext uri="{FF2B5EF4-FFF2-40B4-BE49-F238E27FC236}">
                <a16:creationId xmlns:a16="http://schemas.microsoft.com/office/drawing/2014/main" id="{9790C6C3-27CC-4477-8B81-D1F97A8F76D8}"/>
              </a:ext>
            </a:extLst>
          </p:cNvPr>
          <p:cNvSpPr txBox="1"/>
          <p:nvPr/>
        </p:nvSpPr>
        <p:spPr>
          <a:xfrm>
            <a:off x="152401" y="6478438"/>
            <a:ext cx="518735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Presented by Adea Celestino</a:t>
            </a:r>
          </a:p>
        </p:txBody>
      </p:sp>
    </p:spTree>
    <p:extLst>
      <p:ext uri="{BB962C8B-B14F-4D97-AF65-F5344CB8AC3E}">
        <p14:creationId xmlns:p14="http://schemas.microsoft.com/office/powerpoint/2010/main" val="20222110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1EBA4-2424-485D-B6EA-EEF65A9908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  <a:cs typeface="Calibri Light"/>
              </a:rPr>
              <a:t>Second Presenter</a:t>
            </a:r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D21E74AC-F307-421B-8FD5-498F189C82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09301430"/>
              </p:ext>
            </p:extLst>
          </p:nvPr>
        </p:nvGraphicFramePr>
        <p:xfrm>
          <a:off x="4581727" y="506605"/>
          <a:ext cx="3025303" cy="55460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" name="Picture 11">
            <a:extLst>
              <a:ext uri="{FF2B5EF4-FFF2-40B4-BE49-F238E27FC236}">
                <a16:creationId xmlns:a16="http://schemas.microsoft.com/office/drawing/2014/main" id="{0269368C-20B2-436D-9192-2F75AF39801F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4489" r="5993"/>
          <a:stretch/>
        </p:blipFill>
        <p:spPr>
          <a:xfrm>
            <a:off x="8109502" y="10"/>
            <a:ext cx="4082498" cy="6857990"/>
          </a:xfrm>
          <a:prstGeom prst="rect">
            <a:avLst/>
          </a:prstGeom>
        </p:spPr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B09A565-2D59-47CD-8F30-6A3692FB5A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34654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8F319D-C181-464F-9D16-C9774B66A0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 u="sng">
                <a:solidFill>
                  <a:srgbClr val="FFFFFF"/>
                </a:solidFill>
                <a:cs typeface="Calibri Light"/>
              </a:rPr>
              <a:t>Rationale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8DAC8B20-1F03-4FEC-AD32-864BAD5581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06912858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8" name="Slide Number Placeholder 27">
            <a:extLst>
              <a:ext uri="{FF2B5EF4-FFF2-40B4-BE49-F238E27FC236}">
                <a16:creationId xmlns:a16="http://schemas.microsoft.com/office/drawing/2014/main" id="{BF998BFC-B1D1-4434-A226-B0857AE18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8</a:t>
            </a:fld>
            <a:endParaRPr lang="en-GB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92BDBB6C-D91D-4594-9290-6E9F30395D5B}"/>
              </a:ext>
            </a:extLst>
          </p:cNvPr>
          <p:cNvSpPr txBox="1"/>
          <p:nvPr/>
        </p:nvSpPr>
        <p:spPr>
          <a:xfrm>
            <a:off x="4321834" y="621964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Presented by Waris Qadri</a:t>
            </a:r>
          </a:p>
        </p:txBody>
      </p:sp>
    </p:spTree>
    <p:extLst>
      <p:ext uri="{BB962C8B-B14F-4D97-AF65-F5344CB8AC3E}">
        <p14:creationId xmlns:p14="http://schemas.microsoft.com/office/powerpoint/2010/main" val="3588509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EFF7B1-6CB7-47D1-AD37-B870CA2B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A2962B-21B6-4689-A95D-A8FF6ADE4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745280D-ED36-41FE-8EB1-CE597C99C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117348" y="774914"/>
            <a:ext cx="304800" cy="429768"/>
            <a:chOff x="215328" y="-46937"/>
            <a:chExt cx="304800" cy="2773841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3D26CEB3-5AE4-4088-AD63-396DB50F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AA9279A-AD34-474C-834E-6BF658144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B3589559-7D9A-4ECD-90BB-A5565E2DAE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701B1A71-DCEA-4EB2-8133-98A2CD6F0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80E95A5C-1E97-41C3-9DEC-245FF6DE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8D3C3374-C720-4FCD-B6CD-AEF1D1A6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7639E2EF-4D23-4EA3-B29E-D6362FF72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730820A4-6CEA-4BF7-8DE4-F5B2D2EB2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F320E002-8AED-4D4F-A104-0585FFFB9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6A0BF3F3-3A09-42CE-9483-114BD01DD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B233BD5C-DFC7-4EB7-B348-7C9B5B8D0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8" name="Rectangle 27">
            <a:extLst>
              <a:ext uri="{FF2B5EF4-FFF2-40B4-BE49-F238E27FC236}">
                <a16:creationId xmlns:a16="http://schemas.microsoft.com/office/drawing/2014/main" id="{A00D2CE1-35C1-46E6-BD59-CEE668BD9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A58DCE86-9AE1-46D1-96D6-04B8B3EDF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89B74739-D423-4F25-A976-0A6CD86D1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6018E700-FF08-42AA-9237-24E7A74AD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46B3488A-8A55-403E-B9C9-75AFA0CF5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15089B9D-BA8D-4A64-B95F-33940D9D68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E18403B7-F2C7-4C07-8522-21C319109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23B58CC6-A99E-43AF-A467-256F19287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8FE97852-3A18-4317-B17E-8C45174F9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F9D0BC6E-6D0B-4589-B1BF-372BAA383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530B892E-E062-4B0A-B79E-E55D36EC9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8D1A4DF9-C28A-4C0A-B273-702F0C488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58EBE22-ECC1-4036-A6B3-D9FC28F87E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95992"/>
            <a:ext cx="4195140" cy="5638831"/>
          </a:xfrm>
          <a:noFill/>
        </p:spPr>
        <p:txBody>
          <a:bodyPr anchor="ctr">
            <a:normAutofit/>
          </a:bodyPr>
          <a:lstStyle/>
          <a:p>
            <a:r>
              <a:rPr lang="en-GB" sz="4800" b="1" u="sng">
                <a:cs typeface="Calibri Light"/>
              </a:rPr>
              <a:t>Rationale</a:t>
            </a:r>
            <a:endParaRPr lang="en-GB" sz="4800" b="1" u="sng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367C86B-DBDD-4C60-8134-FB8E600E161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56061105"/>
              </p:ext>
            </p:extLst>
          </p:nvPr>
        </p:nvGraphicFramePr>
        <p:xfrm>
          <a:off x="4915947" y="866585"/>
          <a:ext cx="6253722" cy="5056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3" name="Slide Number Placeholder 42">
            <a:extLst>
              <a:ext uri="{FF2B5EF4-FFF2-40B4-BE49-F238E27FC236}">
                <a16:creationId xmlns:a16="http://schemas.microsoft.com/office/drawing/2014/main" id="{36E013B1-14E9-457D-949A-815CC22396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9</a:t>
            </a:fld>
            <a:endParaRPr lang="en-GB"/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28A8D1A5-617B-474B-921E-43FA3319BDE5}"/>
              </a:ext>
            </a:extLst>
          </p:cNvPr>
          <p:cNvSpPr txBox="1"/>
          <p:nvPr/>
        </p:nvSpPr>
        <p:spPr>
          <a:xfrm>
            <a:off x="497457" y="6377796"/>
            <a:ext cx="318889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Presented</a:t>
            </a:r>
            <a:r>
              <a:rPr lang="en-GB">
                <a:ea typeface="+mn-lt"/>
                <a:cs typeface="+mn-lt"/>
              </a:rPr>
              <a:t> by Waris Qadri</a:t>
            </a:r>
            <a:endParaRPr lang="en-GB" err="1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285960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F832FF-B8CB-4D8A-A3FF-77514589F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>
                <a:solidFill>
                  <a:srgbClr val="FF0000"/>
                </a:solidFill>
                <a:ea typeface="+mj-lt"/>
                <a:cs typeface="+mj-lt"/>
              </a:rPr>
              <a:t>Hypothesis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6F169B-2782-49CF-AC97-C1A4DF7F91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>
                <a:cs typeface="Calibri" panose="020F0502020204030204"/>
              </a:rPr>
              <a:t>•It is Hypothesised that ''</a:t>
            </a:r>
            <a:r>
              <a:rPr lang="en-GB" b="1">
                <a:solidFill>
                  <a:srgbClr val="FF0000"/>
                </a:solidFill>
                <a:cs typeface="Calibri" panose="020F0502020204030204"/>
              </a:rPr>
              <a:t>Microsoft Teams</a:t>
            </a:r>
            <a:r>
              <a:rPr lang="en-GB">
                <a:cs typeface="Calibri" panose="020F0502020204030204"/>
              </a:rPr>
              <a:t>  is the most commonly used tool at </a:t>
            </a:r>
            <a:r>
              <a:rPr lang="en-GB" b="1">
                <a:cs typeface="Calibri" panose="020F0502020204030204"/>
              </a:rPr>
              <a:t>UWSTD </a:t>
            </a:r>
            <a:r>
              <a:rPr lang="en-GB">
                <a:cs typeface="Calibri" panose="020F0502020204030204"/>
              </a:rPr>
              <a:t>for </a:t>
            </a:r>
            <a:r>
              <a:rPr lang="en-GB">
                <a:solidFill>
                  <a:schemeClr val="accent1"/>
                </a:solidFill>
                <a:cs typeface="Calibri" panose="020F0502020204030204"/>
              </a:rPr>
              <a:t>collaboration</a:t>
            </a:r>
            <a:r>
              <a:rPr lang="en-GB">
                <a:cs typeface="Calibri" panose="020F0502020204030204"/>
              </a:rPr>
              <a:t>''.</a:t>
            </a:r>
          </a:p>
          <a:p>
            <a:pPr marL="0" indent="0">
              <a:buNone/>
            </a:pPr>
            <a:endParaRPr lang="en-GB">
              <a:cs typeface="Calibri" panose="020F0502020204030204"/>
            </a:endParaRPr>
          </a:p>
          <a:p>
            <a:pPr marL="0" indent="0">
              <a:buNone/>
            </a:pPr>
            <a:endParaRPr lang="en-GB">
              <a:cs typeface="Calibri" panose="020F0502020204030204"/>
            </a:endParaRPr>
          </a:p>
          <a:p>
            <a:pPr marL="0" indent="0">
              <a:buNone/>
            </a:pPr>
            <a:endParaRPr lang="en-GB">
              <a:cs typeface="Calibri" panose="020F0502020204030204"/>
            </a:endParaRPr>
          </a:p>
          <a:p>
            <a:pPr marL="0" indent="0">
              <a:buNone/>
            </a:pPr>
            <a:endParaRPr lang="en-GB">
              <a:cs typeface="Calibri" panose="020F0502020204030204"/>
            </a:endParaRPr>
          </a:p>
          <a:p>
            <a:pPr marL="0" indent="0">
              <a:buNone/>
            </a:pPr>
            <a:endParaRPr lang="en-GB">
              <a:cs typeface="Calibri" panose="020F0502020204030204"/>
            </a:endParaRPr>
          </a:p>
          <a:p>
            <a:pPr marL="0" indent="0">
              <a:buNone/>
            </a:pPr>
            <a:r>
              <a:rPr lang="en-GB">
                <a:cs typeface="Calibri" panose="020F0502020204030204"/>
              </a:rPr>
              <a:t>Presented by Waris Qadri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D8A783EF-0E1F-4CEA-B50A-A3D60098026A}"/>
              </a:ext>
            </a:extLst>
          </p:cNvPr>
          <p:cNvSpPr/>
          <p:nvPr/>
        </p:nvSpPr>
        <p:spPr>
          <a:xfrm>
            <a:off x="6496849" y="2847795"/>
            <a:ext cx="4381498" cy="275166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>
                <a:solidFill>
                  <a:srgbClr val="FFFF00"/>
                </a:solidFill>
                <a:cs typeface="Calibri"/>
              </a:rPr>
              <a:t>Microsoft Teams.</a:t>
            </a:r>
            <a:endParaRPr lang="en-US" sz="2400">
              <a:solidFill>
                <a:srgbClr val="FFFF00"/>
              </a:solidFill>
              <a:cs typeface="Calibri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82DBD4-66BB-465F-95D1-76DB36F8EC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30552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898043-996A-4CB5-A99E-07F934D037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573" y="320675"/>
            <a:ext cx="11407487" cy="132556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5400" b="1" u="sng" kern="1200">
                <a:latin typeface="+mj-lt"/>
                <a:ea typeface="+mj-ea"/>
                <a:cs typeface="+mj-cs"/>
              </a:rPr>
              <a:t>Research Timeline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E32B78-23DD-4E77-8B9C-7779E3BF20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6124" cy="6858000"/>
          </a:xfrm>
          <a:prstGeom prst="rect">
            <a:avLst/>
          </a:prstGeom>
          <a:solidFill>
            <a:srgbClr val="4472C4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C14A6FD6-57DB-4CB1-81DC-83438C3BDB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09213747"/>
              </p:ext>
            </p:extLst>
          </p:nvPr>
        </p:nvGraphicFramePr>
        <p:xfrm>
          <a:off x="396574" y="1827406"/>
          <a:ext cx="11407489" cy="434777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31454">
                  <a:extLst>
                    <a:ext uri="{9D8B030D-6E8A-4147-A177-3AD203B41FA5}">
                      <a16:colId xmlns:a16="http://schemas.microsoft.com/office/drawing/2014/main" val="2230997908"/>
                    </a:ext>
                  </a:extLst>
                </a:gridCol>
                <a:gridCol w="1591393">
                  <a:extLst>
                    <a:ext uri="{9D8B030D-6E8A-4147-A177-3AD203B41FA5}">
                      <a16:colId xmlns:a16="http://schemas.microsoft.com/office/drawing/2014/main" val="3683991027"/>
                    </a:ext>
                  </a:extLst>
                </a:gridCol>
                <a:gridCol w="1545016">
                  <a:extLst>
                    <a:ext uri="{9D8B030D-6E8A-4147-A177-3AD203B41FA5}">
                      <a16:colId xmlns:a16="http://schemas.microsoft.com/office/drawing/2014/main" val="2440864824"/>
                    </a:ext>
                  </a:extLst>
                </a:gridCol>
                <a:gridCol w="2830487">
                  <a:extLst>
                    <a:ext uri="{9D8B030D-6E8A-4147-A177-3AD203B41FA5}">
                      <a16:colId xmlns:a16="http://schemas.microsoft.com/office/drawing/2014/main" val="1786800108"/>
                    </a:ext>
                  </a:extLst>
                </a:gridCol>
                <a:gridCol w="1655823">
                  <a:extLst>
                    <a:ext uri="{9D8B030D-6E8A-4147-A177-3AD203B41FA5}">
                      <a16:colId xmlns:a16="http://schemas.microsoft.com/office/drawing/2014/main" val="3402578363"/>
                    </a:ext>
                  </a:extLst>
                </a:gridCol>
                <a:gridCol w="1953316">
                  <a:extLst>
                    <a:ext uri="{9D8B030D-6E8A-4147-A177-3AD203B41FA5}">
                      <a16:colId xmlns:a16="http://schemas.microsoft.com/office/drawing/2014/main" val="1869415832"/>
                    </a:ext>
                  </a:extLst>
                </a:gridCol>
              </a:tblGrid>
              <a:tr h="413137">
                <a:tc>
                  <a:txBody>
                    <a:bodyPr/>
                    <a:lstStyle/>
                    <a:p>
                      <a:r>
                        <a:rPr lang="en-GB" sz="1900"/>
                        <a:t>Week 1 </a:t>
                      </a:r>
                    </a:p>
                  </a:txBody>
                  <a:tcPr marL="92880" marR="92880" marT="46440" marB="46440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Week 2</a:t>
                      </a:r>
                    </a:p>
                  </a:txBody>
                  <a:tcPr marL="92880" marR="92880" marT="46440" marB="46440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Week 3</a:t>
                      </a:r>
                    </a:p>
                  </a:txBody>
                  <a:tcPr marL="92880" marR="92880" marT="46440" marB="46440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Week 4 </a:t>
                      </a:r>
                    </a:p>
                  </a:txBody>
                  <a:tcPr marL="92880" marR="92880" marT="46440" marB="46440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Week 5</a:t>
                      </a:r>
                    </a:p>
                  </a:txBody>
                  <a:tcPr marL="92880" marR="92880" marT="46440" marB="46440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Week 6</a:t>
                      </a:r>
                    </a:p>
                  </a:txBody>
                  <a:tcPr marL="92880" marR="92880" marT="46440" marB="46440"/>
                </a:tc>
                <a:extLst>
                  <a:ext uri="{0D108BD9-81ED-4DB2-BD59-A6C34878D82A}">
                    <a16:rowId xmlns:a16="http://schemas.microsoft.com/office/drawing/2014/main" val="3001095487"/>
                  </a:ext>
                </a:extLst>
              </a:tr>
              <a:tr h="239118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900">
                          <a:solidFill>
                            <a:srgbClr val="00B050"/>
                          </a:solidFill>
                        </a:rPr>
                        <a:t>Identification of Research areas.</a:t>
                      </a:r>
                    </a:p>
                  </a:txBody>
                  <a:tcPr marL="92880" marR="92880" marT="46440" marB="46440"/>
                </a:tc>
                <a:tc>
                  <a:txBody>
                    <a:bodyPr/>
                    <a:lstStyle/>
                    <a:p>
                      <a:r>
                        <a:rPr lang="en-GB" sz="1900">
                          <a:solidFill>
                            <a:srgbClr val="FF0000"/>
                          </a:solidFill>
                        </a:rPr>
                        <a:t>Objectives of our Research</a:t>
                      </a:r>
                    </a:p>
                    <a:p>
                      <a:pPr lvl="0">
                        <a:buNone/>
                      </a:pPr>
                      <a:r>
                        <a:rPr lang="en-GB" sz="1900">
                          <a:solidFill>
                            <a:srgbClr val="FF0000"/>
                          </a:solidFill>
                        </a:rPr>
                        <a:t>Defined.</a:t>
                      </a:r>
                    </a:p>
                  </a:txBody>
                  <a:tcPr marL="92880" marR="92880" marT="46440" marB="46440"/>
                </a:tc>
                <a:tc>
                  <a:txBody>
                    <a:bodyPr/>
                    <a:lstStyle/>
                    <a:p>
                      <a:r>
                        <a:rPr lang="en-GB" sz="1900">
                          <a:solidFill>
                            <a:srgbClr val="00B0F0"/>
                          </a:solidFill>
                        </a:rPr>
                        <a:t>Writing the Proposal of Research gathered.</a:t>
                      </a:r>
                    </a:p>
                    <a:p>
                      <a:pPr lvl="0">
                        <a:buNone/>
                      </a:pPr>
                      <a:endParaRPr lang="en-GB" sz="1900">
                        <a:solidFill>
                          <a:srgbClr val="00B0F0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GB" sz="1900">
                          <a:solidFill>
                            <a:srgbClr val="00B0F0"/>
                          </a:solidFill>
                        </a:rPr>
                        <a:t>Class divided in groups</a:t>
                      </a:r>
                    </a:p>
                  </a:txBody>
                  <a:tcPr marL="92880" marR="92880" marT="46440" marB="46440"/>
                </a:tc>
                <a:tc>
                  <a:txBody>
                    <a:bodyPr/>
                    <a:lstStyle/>
                    <a:p>
                      <a:r>
                        <a:rPr lang="en-GB" sz="190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Analysing all the collected data.</a:t>
                      </a:r>
                    </a:p>
                  </a:txBody>
                  <a:tcPr marL="92880" marR="92880" marT="46440" marB="46440"/>
                </a:tc>
                <a:tc>
                  <a:txBody>
                    <a:bodyPr/>
                    <a:lstStyle/>
                    <a:p>
                      <a:r>
                        <a:rPr lang="en-GB" sz="190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Writing our conclusion for the assignment.</a:t>
                      </a:r>
                    </a:p>
                  </a:txBody>
                  <a:tcPr marL="92880" marR="92880" marT="46440" marB="46440"/>
                </a:tc>
                <a:tc>
                  <a:txBody>
                    <a:bodyPr/>
                    <a:lstStyle/>
                    <a:p>
                      <a:r>
                        <a:rPr lang="en-GB" sz="1900">
                          <a:solidFill>
                            <a:srgbClr val="002060"/>
                          </a:solidFill>
                        </a:rPr>
                        <a:t>Final research .</a:t>
                      </a:r>
                    </a:p>
                  </a:txBody>
                  <a:tcPr marL="92880" marR="92880" marT="46440" marB="46440"/>
                </a:tc>
                <a:extLst>
                  <a:ext uri="{0D108BD9-81ED-4DB2-BD59-A6C34878D82A}">
                    <a16:rowId xmlns:a16="http://schemas.microsoft.com/office/drawing/2014/main" val="3656221894"/>
                  </a:ext>
                </a:extLst>
              </a:tr>
              <a:tr h="154345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900">
                          <a:solidFill>
                            <a:srgbClr val="00B050"/>
                          </a:solidFill>
                        </a:rPr>
                        <a:t>Introduction with class and the teachers.</a:t>
                      </a:r>
                    </a:p>
                  </a:txBody>
                  <a:tcPr marL="92880" marR="92880" marT="46440" marB="46440"/>
                </a:tc>
                <a:tc>
                  <a:txBody>
                    <a:bodyPr/>
                    <a:lstStyle/>
                    <a:p>
                      <a:r>
                        <a:rPr lang="en-GB" sz="1900">
                          <a:solidFill>
                            <a:srgbClr val="FF0000"/>
                          </a:solidFill>
                        </a:rPr>
                        <a:t>Writing the information and Research gathered.</a:t>
                      </a:r>
                    </a:p>
                  </a:txBody>
                  <a:tcPr marL="92880" marR="92880" marT="46440" marB="46440"/>
                </a:tc>
                <a:tc>
                  <a:txBody>
                    <a:bodyPr/>
                    <a:lstStyle/>
                    <a:p>
                      <a:r>
                        <a:rPr lang="en-GB" sz="1900">
                          <a:solidFill>
                            <a:srgbClr val="00B0F0"/>
                          </a:solidFill>
                        </a:rPr>
                        <a:t>Data collection process.</a:t>
                      </a:r>
                    </a:p>
                  </a:txBody>
                  <a:tcPr marL="92880" marR="92880" marT="46440" marB="46440"/>
                </a:tc>
                <a:tc>
                  <a:txBody>
                    <a:bodyPr/>
                    <a:lstStyle/>
                    <a:p>
                      <a:r>
                        <a:rPr lang="en-GB" sz="190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Writing all the evidence of our research  gathered.</a:t>
                      </a:r>
                    </a:p>
                  </a:txBody>
                  <a:tcPr marL="92880" marR="92880" marT="46440" marB="46440"/>
                </a:tc>
                <a:tc>
                  <a:txBody>
                    <a:bodyPr/>
                    <a:lstStyle/>
                    <a:p>
                      <a:r>
                        <a:rPr lang="en-GB" sz="190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Harvad referencing and bibliography.</a:t>
                      </a:r>
                    </a:p>
                  </a:txBody>
                  <a:tcPr marL="92880" marR="92880" marT="46440" marB="46440"/>
                </a:tc>
                <a:tc>
                  <a:txBody>
                    <a:bodyPr/>
                    <a:lstStyle/>
                    <a:p>
                      <a:r>
                        <a:rPr lang="en-GB" sz="1900">
                          <a:solidFill>
                            <a:srgbClr val="002060"/>
                          </a:solidFill>
                        </a:rPr>
                        <a:t>Submitted our   assignment.</a:t>
                      </a:r>
                    </a:p>
                  </a:txBody>
                  <a:tcPr marL="92880" marR="92880" marT="46440" marB="46440"/>
                </a:tc>
                <a:extLst>
                  <a:ext uri="{0D108BD9-81ED-4DB2-BD59-A6C34878D82A}">
                    <a16:rowId xmlns:a16="http://schemas.microsoft.com/office/drawing/2014/main" val="1543562360"/>
                  </a:ext>
                </a:extLst>
              </a:tr>
            </a:tbl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EFD6447-B425-4684-99DB-4844C19560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11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7ABE50C-D6FA-431F-A672-62A4971B7F4C}"/>
              </a:ext>
            </a:extLst>
          </p:cNvPr>
          <p:cNvSpPr txBox="1"/>
          <p:nvPr/>
        </p:nvSpPr>
        <p:spPr>
          <a:xfrm>
            <a:off x="396815" y="6363419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Presented by Waris Qadri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5060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37DF0-8B71-4B91-A48A-A85FAE9EFB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3363" y="365760"/>
            <a:ext cx="9367203" cy="1188720"/>
          </a:xfrm>
        </p:spPr>
        <p:txBody>
          <a:bodyPr>
            <a:normAutofit/>
          </a:bodyPr>
          <a:lstStyle/>
          <a:p>
            <a:r>
              <a:rPr lang="en-GB" b="1" u="sng">
                <a:latin typeface="Arial"/>
                <a:cs typeface="Calibri Light"/>
              </a:rPr>
              <a:t>Reference list</a:t>
            </a: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764099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12191999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971654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B9718F-1F0E-4A2B-BE34-C7D97F0C41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2005" y="2276913"/>
            <a:ext cx="11193128" cy="532123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600">
                <a:latin typeface="Arial"/>
                <a:cs typeface="Arial"/>
              </a:rPr>
              <a:t>British Educational Research Association (2018) </a:t>
            </a:r>
            <a:r>
              <a:rPr lang="en-GB" sz="1600" i="1">
                <a:latin typeface="Arial"/>
                <a:cs typeface="Arial"/>
              </a:rPr>
              <a:t>Ethical Guidelines for Educational Research.  </a:t>
            </a:r>
            <a:r>
              <a:rPr lang="en-GB" sz="1600">
                <a:latin typeface="Arial"/>
                <a:cs typeface="Arial"/>
              </a:rPr>
              <a:t>Fourth Edition (2018). BERA.</a:t>
            </a:r>
            <a:endParaRPr lang="en-GB" sz="1600">
              <a:ea typeface="+mn-lt"/>
              <a:cs typeface="+mn-lt"/>
            </a:endParaRPr>
          </a:p>
          <a:p>
            <a:r>
              <a:rPr lang="en-GB" sz="1600">
                <a:latin typeface="Arial"/>
                <a:cs typeface="Arial"/>
              </a:rPr>
              <a:t>Clark, J.T., 2020. </a:t>
            </a:r>
            <a:r>
              <a:rPr lang="en-GB" sz="1600" i="1">
                <a:latin typeface="Arial"/>
                <a:cs typeface="Arial"/>
              </a:rPr>
              <a:t>Distance education in Clinical engineering handbook</a:t>
            </a:r>
            <a:r>
              <a:rPr lang="en-GB" sz="1600">
                <a:latin typeface="Arial"/>
                <a:cs typeface="Arial"/>
              </a:rPr>
              <a:t> (pp.410-415). 'Academic Press'.</a:t>
            </a:r>
            <a:endParaRPr lang="en-GB" sz="1600">
              <a:ea typeface="+mn-lt"/>
              <a:cs typeface="+mn-lt"/>
            </a:endParaRPr>
          </a:p>
          <a:p>
            <a:r>
              <a:rPr lang="en-GB" sz="1600">
                <a:ea typeface="+mn-lt"/>
                <a:cs typeface="+mn-lt"/>
              </a:rPr>
              <a:t>Finn, M., Walton, M. and Elliott-White, M., 2000. </a:t>
            </a:r>
            <a:r>
              <a:rPr lang="en-GB" sz="1600" i="1">
                <a:ea typeface="+mn-lt"/>
                <a:cs typeface="+mn-lt"/>
              </a:rPr>
              <a:t>Tourism and leisure research methods: Data collection, analysis, and interpretation</a:t>
            </a:r>
            <a:r>
              <a:rPr lang="en-GB" sz="1600">
                <a:ea typeface="+mn-lt"/>
                <a:cs typeface="+mn-lt"/>
              </a:rPr>
              <a:t>. Pearson education.</a:t>
            </a:r>
          </a:p>
          <a:p>
            <a:r>
              <a:rPr lang="en-GB" sz="1600">
                <a:latin typeface="Calibri"/>
                <a:cs typeface="Calibri"/>
              </a:rPr>
              <a:t>Groenewald, T., 2004. A phenomenological research design illustrated. </a:t>
            </a:r>
            <a:r>
              <a:rPr lang="en-GB" sz="1600" i="1">
                <a:latin typeface="Calibri"/>
                <a:cs typeface="Calibri"/>
              </a:rPr>
              <a:t>International journal of qualitative methods</a:t>
            </a:r>
            <a:r>
              <a:rPr lang="en-GB" sz="1600">
                <a:latin typeface="Calibri"/>
                <a:cs typeface="Calibri"/>
              </a:rPr>
              <a:t>, </a:t>
            </a:r>
            <a:r>
              <a:rPr lang="en-GB" sz="1600" i="1">
                <a:latin typeface="Calibri"/>
                <a:cs typeface="Calibri"/>
              </a:rPr>
              <a:t>3</a:t>
            </a:r>
            <a:r>
              <a:rPr lang="en-GB" sz="1600">
                <a:latin typeface="Calibri"/>
                <a:cs typeface="Calibri"/>
              </a:rPr>
              <a:t>(1), pp.42-55.</a:t>
            </a:r>
          </a:p>
          <a:p>
            <a:r>
              <a:rPr lang="en-GB" sz="1600">
                <a:latin typeface="Arial"/>
                <a:cs typeface="Arial"/>
              </a:rPr>
              <a:t>Kyaw, B.M et al. (2019) </a:t>
            </a:r>
            <a:r>
              <a:rPr lang="en-GB" sz="1600" i="1">
                <a:latin typeface="Arial"/>
                <a:cs typeface="Arial"/>
              </a:rPr>
              <a:t>Virtual reality for health professions education: systematic review and meta-analysis by the digital health education collaboration</a:t>
            </a:r>
            <a:r>
              <a:rPr lang="en-GB" sz="1600">
                <a:latin typeface="Arial"/>
                <a:cs typeface="Arial"/>
              </a:rPr>
              <a:t>. Journal of medical Internet research.21(1), </a:t>
            </a:r>
            <a:r>
              <a:rPr lang="en-GB" sz="1600" err="1">
                <a:latin typeface="Arial"/>
                <a:cs typeface="Arial"/>
              </a:rPr>
              <a:t>p.e</a:t>
            </a:r>
            <a:r>
              <a:rPr lang="en-GB" sz="1600">
                <a:latin typeface="Arial"/>
                <a:cs typeface="Arial"/>
              </a:rPr>
              <a:t> 12959.</a:t>
            </a:r>
            <a:endParaRPr lang="en-GB" sz="1600">
              <a:ea typeface="+mn-lt"/>
              <a:cs typeface="+mn-lt"/>
            </a:endParaRPr>
          </a:p>
          <a:p>
            <a:r>
              <a:rPr lang="en-GB" sz="1600">
                <a:latin typeface="Arial"/>
                <a:cs typeface="Arial"/>
              </a:rPr>
              <a:t>Marshall, C and Gretch </a:t>
            </a:r>
            <a:r>
              <a:rPr lang="en-GB" sz="1600" err="1">
                <a:latin typeface="Arial"/>
                <a:cs typeface="Arial"/>
              </a:rPr>
              <a:t>B.Bossman</a:t>
            </a:r>
            <a:r>
              <a:rPr lang="en-GB" sz="1600">
                <a:latin typeface="Arial"/>
                <a:cs typeface="Arial"/>
              </a:rPr>
              <a:t>.(1989).</a:t>
            </a:r>
            <a:r>
              <a:rPr lang="en-GB" sz="1600" i="1">
                <a:latin typeface="Arial"/>
                <a:cs typeface="Arial"/>
              </a:rPr>
              <a:t>Designing Qualitative research</a:t>
            </a:r>
            <a:endParaRPr lang="en-GB" sz="1600">
              <a:latin typeface="Arial"/>
              <a:cs typeface="Arial"/>
            </a:endParaRPr>
          </a:p>
          <a:p>
            <a:r>
              <a:rPr lang="en-GB" sz="1600">
                <a:latin typeface="Arial"/>
                <a:cs typeface="Calibri" panose="020F0502020204030204"/>
              </a:rPr>
              <a:t>Munna, Afzal</a:t>
            </a:r>
            <a:r>
              <a:rPr lang="en-GB" sz="1600" b="1">
                <a:latin typeface="Arial"/>
                <a:cs typeface="Calibri" panose="020F0502020204030204"/>
              </a:rPr>
              <a:t> </a:t>
            </a:r>
            <a:r>
              <a:rPr lang="en-GB" sz="1600">
                <a:latin typeface="Arial"/>
                <a:cs typeface="Calibri" panose="020F0502020204030204"/>
              </a:rPr>
              <a:t>and Mazumdar, Anupam (2021) </a:t>
            </a:r>
            <a:r>
              <a:rPr lang="en-GB" sz="1600" i="1">
                <a:latin typeface="Arial"/>
                <a:cs typeface="Calibri" panose="020F0502020204030204"/>
              </a:rPr>
              <a:t>Online Learning: A view from Higher Education. </a:t>
            </a:r>
            <a:r>
              <a:rPr lang="en-GB" sz="1600">
                <a:latin typeface="Arial"/>
                <a:cs typeface="Calibri" panose="020F0502020204030204"/>
              </a:rPr>
              <a:t>Cross-Currents: An international Peer-Reviewed Journal on Humanities &amp; Social Sciences, 7  (2). pp. 45-49. ISSN 2394-451X.</a:t>
            </a:r>
            <a:endParaRPr lang="en-US" sz="1600">
              <a:latin typeface="Arial"/>
              <a:cs typeface="Calibri"/>
            </a:endParaRPr>
          </a:p>
          <a:p>
            <a:r>
              <a:rPr lang="en-GB" sz="1600">
                <a:latin typeface="Arial"/>
                <a:ea typeface="+mn-lt"/>
                <a:cs typeface="+mn-lt"/>
              </a:rPr>
              <a:t>Riemer K., Schellhammer S. (2019) 'Collaboration in the Digital Age: Diverse, Relevant and Challenging'.</a:t>
            </a:r>
            <a:r>
              <a:rPr lang="en-GB" sz="1600" i="1">
                <a:latin typeface="Arial"/>
                <a:ea typeface="+mn-lt"/>
                <a:cs typeface="+mn-lt"/>
              </a:rPr>
              <a:t> Collaboration in the Digital Age.</a:t>
            </a:r>
            <a:r>
              <a:rPr lang="en-GB" sz="1600">
                <a:latin typeface="Arial"/>
                <a:ea typeface="+mn-lt"/>
                <a:cs typeface="+mn-lt"/>
              </a:rPr>
              <a:t> Progress in IS. Springer, Cham. https://doi.org/10.1007/978-3-319-94487-6_1  (Accessed 18 February 2021)</a:t>
            </a:r>
            <a:endParaRPr lang="en-GB" sz="1600">
              <a:latin typeface="Arial"/>
              <a:cs typeface="Arial"/>
            </a:endParaRPr>
          </a:p>
          <a:p>
            <a:endParaRPr lang="en-GB" sz="1400">
              <a:latin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endParaRPr lang="en-GB" sz="1400">
              <a:latin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endParaRPr lang="en-GB" sz="1400">
              <a:latin typeface="Arial"/>
              <a:cs typeface="Calibri" panose="020F0502020204030204"/>
            </a:endParaRPr>
          </a:p>
          <a:p>
            <a:pPr marL="0" indent="0">
              <a:buNone/>
            </a:pPr>
            <a:endParaRPr lang="en-GB" sz="1400">
              <a:latin typeface="Arial"/>
              <a:cs typeface="Calibri" panose="020F0502020204030204"/>
            </a:endParaRPr>
          </a:p>
          <a:p>
            <a:pPr>
              <a:buNone/>
            </a:pPr>
            <a:endParaRPr lang="en-GB" sz="1400">
              <a:latin typeface="Arial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2628537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How do we use technology to collaborate at UWTSD? </vt:lpstr>
      <vt:lpstr>First Presenter</vt:lpstr>
      <vt:lpstr> </vt:lpstr>
      <vt:lpstr>The purpose and content of our presentation     Presented by Adea Celestino</vt:lpstr>
      <vt:lpstr>ETHICAL CONSIDERATIONS</vt:lpstr>
      <vt:lpstr>Proposed Method </vt:lpstr>
      <vt:lpstr>Second Presenter</vt:lpstr>
      <vt:lpstr>Rationale</vt:lpstr>
      <vt:lpstr>Rationale</vt:lpstr>
      <vt:lpstr>Hypothesis</vt:lpstr>
      <vt:lpstr>Research Timeline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2022-02-11T11:09:27Z</dcterms:created>
  <dcterms:modified xsi:type="dcterms:W3CDTF">2022-02-27T12:35:17Z</dcterms:modified>
</cp:coreProperties>
</file>