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57" r:id="rId4"/>
    <p:sldId id="263" r:id="rId5"/>
    <p:sldId id="267" r:id="rId6"/>
    <p:sldId id="281" r:id="rId7"/>
    <p:sldId id="270" r:id="rId8"/>
    <p:sldId id="279" r:id="rId9"/>
    <p:sldId id="261" r:id="rId10"/>
    <p:sldId id="259" r:id="rId11"/>
    <p:sldId id="264" r:id="rId12"/>
    <p:sldId id="260" r:id="rId13"/>
    <p:sldId id="268" r:id="rId14"/>
    <p:sldId id="269" r:id="rId15"/>
    <p:sldId id="266" r:id="rId16"/>
    <p:sldId id="28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89" autoAdjust="0"/>
    <p:restoredTop sz="94660"/>
  </p:normalViewPr>
  <p:slideViewPr>
    <p:cSldViewPr snapToGrid="0">
      <p:cViewPr varScale="1">
        <p:scale>
          <a:sx n="81" d="100"/>
          <a:sy n="81" d="100"/>
        </p:scale>
        <p:origin x="71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hompson" userId="c63919ff023e59b0" providerId="LiveId" clId="{76C0244E-711B-44A7-9AF3-F12614D7D809}"/>
    <pc:docChg chg="undo redo custSel addSld delSld modSld sldOrd modMainMaster">
      <pc:chgData name="Paul Thompson" userId="c63919ff023e59b0" providerId="LiveId" clId="{76C0244E-711B-44A7-9AF3-F12614D7D809}" dt="2026-01-28T19:12:22.757" v="2452" actId="20577"/>
      <pc:docMkLst>
        <pc:docMk/>
      </pc:docMkLst>
      <pc:sldChg chg="modSp new mod setBg">
        <pc:chgData name="Paul Thompson" userId="c63919ff023e59b0" providerId="LiveId" clId="{76C0244E-711B-44A7-9AF3-F12614D7D809}" dt="2025-12-12T12:55:23.393" v="82" actId="20577"/>
        <pc:sldMkLst>
          <pc:docMk/>
          <pc:sldMk cId="1268399409" sldId="256"/>
        </pc:sldMkLst>
      </pc:sldChg>
      <pc:sldChg chg="modSp new mod">
        <pc:chgData name="Paul Thompson" userId="c63919ff023e59b0" providerId="LiveId" clId="{76C0244E-711B-44A7-9AF3-F12614D7D809}" dt="2026-01-12T20:02:37.756" v="1637" actId="207"/>
        <pc:sldMkLst>
          <pc:docMk/>
          <pc:sldMk cId="204037554" sldId="257"/>
        </pc:sldMkLst>
        <pc:spChg chg="mod">
          <ac:chgData name="Paul Thompson" userId="c63919ff023e59b0" providerId="LiveId" clId="{76C0244E-711B-44A7-9AF3-F12614D7D809}" dt="2026-01-12T19:27:53.035" v="1363" actId="20577"/>
          <ac:spMkLst>
            <pc:docMk/>
            <pc:sldMk cId="204037554" sldId="257"/>
            <ac:spMk id="2" creationId="{528A7D50-441E-E6F8-812F-2D39FD2D36F4}"/>
          </ac:spMkLst>
        </pc:spChg>
        <pc:spChg chg="mod">
          <ac:chgData name="Paul Thompson" userId="c63919ff023e59b0" providerId="LiveId" clId="{76C0244E-711B-44A7-9AF3-F12614D7D809}" dt="2026-01-12T20:02:37.756" v="1637" actId="207"/>
          <ac:spMkLst>
            <pc:docMk/>
            <pc:sldMk cId="204037554" sldId="257"/>
            <ac:spMk id="3" creationId="{78585157-1834-49F8-D7A7-C836BB34C920}"/>
          </ac:spMkLst>
        </pc:spChg>
      </pc:sldChg>
      <pc:sldChg chg="addSp modSp new del mod ord setBg">
        <pc:chgData name="Paul Thompson" userId="c63919ff023e59b0" providerId="LiveId" clId="{76C0244E-711B-44A7-9AF3-F12614D7D809}" dt="2026-01-12T12:19:46.153" v="1334" actId="47"/>
        <pc:sldMkLst>
          <pc:docMk/>
          <pc:sldMk cId="1551093912" sldId="258"/>
        </pc:sldMkLst>
      </pc:sldChg>
      <pc:sldChg chg="addSp delSp modSp new mod">
        <pc:chgData name="Paul Thompson" userId="c63919ff023e59b0" providerId="LiveId" clId="{76C0244E-711B-44A7-9AF3-F12614D7D809}" dt="2026-01-26T19:32:04.792" v="2020" actId="1076"/>
        <pc:sldMkLst>
          <pc:docMk/>
          <pc:sldMk cId="1352881805" sldId="259"/>
        </pc:sldMkLst>
        <pc:spChg chg="mod">
          <ac:chgData name="Paul Thompson" userId="c63919ff023e59b0" providerId="LiveId" clId="{76C0244E-711B-44A7-9AF3-F12614D7D809}" dt="2026-01-12T19:29:30.830" v="1386" actId="20577"/>
          <ac:spMkLst>
            <pc:docMk/>
            <pc:sldMk cId="1352881805" sldId="259"/>
            <ac:spMk id="3" creationId="{ECD92D09-69B2-25D1-5D95-97E62C85F188}"/>
          </ac:spMkLst>
        </pc:spChg>
        <pc:picChg chg="add mod">
          <ac:chgData name="Paul Thompson" userId="c63919ff023e59b0" providerId="LiveId" clId="{76C0244E-711B-44A7-9AF3-F12614D7D809}" dt="2026-01-12T19:29:17.542" v="1384" actId="1076"/>
          <ac:picMkLst>
            <pc:docMk/>
            <pc:sldMk cId="1352881805" sldId="259"/>
            <ac:picMk id="4" creationId="{B94C4510-F062-8F67-88EF-0580F6D96867}"/>
          </ac:picMkLst>
        </pc:picChg>
        <pc:picChg chg="add mod">
          <ac:chgData name="Paul Thompson" userId="c63919ff023e59b0" providerId="LiveId" clId="{76C0244E-711B-44A7-9AF3-F12614D7D809}" dt="2026-01-26T19:32:04.792" v="2020" actId="1076"/>
          <ac:picMkLst>
            <pc:docMk/>
            <pc:sldMk cId="1352881805" sldId="259"/>
            <ac:picMk id="6" creationId="{F6F6E7DF-F902-5E45-96D3-0B9176EFD361}"/>
          </ac:picMkLst>
        </pc:picChg>
      </pc:sldChg>
      <pc:sldChg chg="addSp delSp modSp new mod ord">
        <pc:chgData name="Paul Thompson" userId="c63919ff023e59b0" providerId="LiveId" clId="{76C0244E-711B-44A7-9AF3-F12614D7D809}" dt="2026-01-12T20:23:08.872" v="1892" actId="20577"/>
        <pc:sldMkLst>
          <pc:docMk/>
          <pc:sldMk cId="2144165007" sldId="260"/>
        </pc:sldMkLst>
        <pc:spChg chg="mod">
          <ac:chgData name="Paul Thompson" userId="c63919ff023e59b0" providerId="LiveId" clId="{76C0244E-711B-44A7-9AF3-F12614D7D809}" dt="2026-01-12T19:52:15.909" v="1582" actId="20577"/>
          <ac:spMkLst>
            <pc:docMk/>
            <pc:sldMk cId="2144165007" sldId="260"/>
            <ac:spMk id="2" creationId="{1092CB3B-1327-9B13-54EE-DEB48546ADA5}"/>
          </ac:spMkLst>
        </pc:spChg>
        <pc:spChg chg="add mod">
          <ac:chgData name="Paul Thompson" userId="c63919ff023e59b0" providerId="LiveId" clId="{76C0244E-711B-44A7-9AF3-F12614D7D809}" dt="2026-01-12T20:15:29.174" v="1724" actId="1076"/>
          <ac:spMkLst>
            <pc:docMk/>
            <pc:sldMk cId="2144165007" sldId="260"/>
            <ac:spMk id="8" creationId="{7314F235-468D-5B13-552C-DFE31568E5BE}"/>
          </ac:spMkLst>
        </pc:spChg>
        <pc:spChg chg="add mod">
          <ac:chgData name="Paul Thompson" userId="c63919ff023e59b0" providerId="LiveId" clId="{76C0244E-711B-44A7-9AF3-F12614D7D809}" dt="2026-01-12T20:17:09.738" v="1747" actId="1076"/>
          <ac:spMkLst>
            <pc:docMk/>
            <pc:sldMk cId="2144165007" sldId="260"/>
            <ac:spMk id="9" creationId="{0C8C7BA3-44A8-E484-1CE0-024862F2C00F}"/>
          </ac:spMkLst>
        </pc:spChg>
        <pc:spChg chg="add mod">
          <ac:chgData name="Paul Thompson" userId="c63919ff023e59b0" providerId="LiveId" clId="{76C0244E-711B-44A7-9AF3-F12614D7D809}" dt="2026-01-12T20:15:15.446" v="1722" actId="1076"/>
          <ac:spMkLst>
            <pc:docMk/>
            <pc:sldMk cId="2144165007" sldId="260"/>
            <ac:spMk id="10" creationId="{503A1520-9854-B8CF-58EA-4A3A99E2CDA0}"/>
          </ac:spMkLst>
        </pc:spChg>
        <pc:spChg chg="add mod">
          <ac:chgData name="Paul Thompson" userId="c63919ff023e59b0" providerId="LiveId" clId="{76C0244E-711B-44A7-9AF3-F12614D7D809}" dt="2026-01-12T20:18:49.935" v="1802" actId="14100"/>
          <ac:spMkLst>
            <pc:docMk/>
            <pc:sldMk cId="2144165007" sldId="260"/>
            <ac:spMk id="11" creationId="{A1762696-B77F-8E6A-0325-6F628D38F393}"/>
          </ac:spMkLst>
        </pc:spChg>
        <pc:spChg chg="add mod">
          <ac:chgData name="Paul Thompson" userId="c63919ff023e59b0" providerId="LiveId" clId="{76C0244E-711B-44A7-9AF3-F12614D7D809}" dt="2026-01-12T20:19:07.330" v="1804" actId="255"/>
          <ac:spMkLst>
            <pc:docMk/>
            <pc:sldMk cId="2144165007" sldId="260"/>
            <ac:spMk id="17" creationId="{5390A58B-A8E1-B875-6CC1-1865043299CA}"/>
          </ac:spMkLst>
        </pc:spChg>
        <pc:spChg chg="add del mod">
          <ac:chgData name="Paul Thompson" userId="c63919ff023e59b0" providerId="LiveId" clId="{76C0244E-711B-44A7-9AF3-F12614D7D809}" dt="2026-01-12T20:19:28.661" v="1806" actId="255"/>
          <ac:spMkLst>
            <pc:docMk/>
            <pc:sldMk cId="2144165007" sldId="260"/>
            <ac:spMk id="19" creationId="{A8A6FA24-45FE-7CE7-7E76-A9B85B3C7A85}"/>
          </ac:spMkLst>
        </pc:spChg>
        <pc:spChg chg="add mod">
          <ac:chgData name="Paul Thompson" userId="c63919ff023e59b0" providerId="LiveId" clId="{76C0244E-711B-44A7-9AF3-F12614D7D809}" dt="2026-01-12T20:20:14.838" v="1814" actId="1076"/>
          <ac:spMkLst>
            <pc:docMk/>
            <pc:sldMk cId="2144165007" sldId="260"/>
            <ac:spMk id="20" creationId="{CC28FD60-5D13-6AEE-7D5F-C33A9AC94789}"/>
          </ac:spMkLst>
        </pc:spChg>
        <pc:spChg chg="add mod">
          <ac:chgData name="Paul Thompson" userId="c63919ff023e59b0" providerId="LiveId" clId="{76C0244E-711B-44A7-9AF3-F12614D7D809}" dt="2026-01-12T20:20:14.838" v="1814" actId="1076"/>
          <ac:spMkLst>
            <pc:docMk/>
            <pc:sldMk cId="2144165007" sldId="260"/>
            <ac:spMk id="21" creationId="{98C67AA1-716A-9D5F-DD48-9E2A17FC11E7}"/>
          </ac:spMkLst>
        </pc:spChg>
        <pc:spChg chg="add mod">
          <ac:chgData name="Paul Thompson" userId="c63919ff023e59b0" providerId="LiveId" clId="{76C0244E-711B-44A7-9AF3-F12614D7D809}" dt="2026-01-12T20:20:14.838" v="1814" actId="1076"/>
          <ac:spMkLst>
            <pc:docMk/>
            <pc:sldMk cId="2144165007" sldId="260"/>
            <ac:spMk id="22" creationId="{3EE20AAE-04D2-32F9-49DE-8B635082E90D}"/>
          </ac:spMkLst>
        </pc:spChg>
        <pc:spChg chg="add mod">
          <ac:chgData name="Paul Thompson" userId="c63919ff023e59b0" providerId="LiveId" clId="{76C0244E-711B-44A7-9AF3-F12614D7D809}" dt="2026-01-12T20:20:14.838" v="1814" actId="1076"/>
          <ac:spMkLst>
            <pc:docMk/>
            <pc:sldMk cId="2144165007" sldId="260"/>
            <ac:spMk id="23" creationId="{5CD67D81-3AFF-1101-494B-9E2A76C8236E}"/>
          </ac:spMkLst>
        </pc:spChg>
        <pc:spChg chg="add mod">
          <ac:chgData name="Paul Thompson" userId="c63919ff023e59b0" providerId="LiveId" clId="{76C0244E-711B-44A7-9AF3-F12614D7D809}" dt="2026-01-12T20:23:08.872" v="1892" actId="20577"/>
          <ac:spMkLst>
            <pc:docMk/>
            <pc:sldMk cId="2144165007" sldId="260"/>
            <ac:spMk id="24" creationId="{E6313CCF-FAD7-52AC-B2FD-854907794E67}"/>
          </ac:spMkLst>
        </pc:spChg>
        <pc:spChg chg="add mod">
          <ac:chgData name="Paul Thompson" userId="c63919ff023e59b0" providerId="LiveId" clId="{76C0244E-711B-44A7-9AF3-F12614D7D809}" dt="2026-01-12T20:20:14.838" v="1814" actId="1076"/>
          <ac:spMkLst>
            <pc:docMk/>
            <pc:sldMk cId="2144165007" sldId="260"/>
            <ac:spMk id="25" creationId="{FB486431-612E-E2EB-7330-104EC70EB8E4}"/>
          </ac:spMkLst>
        </pc:spChg>
        <pc:spChg chg="add mod">
          <ac:chgData name="Paul Thompson" userId="c63919ff023e59b0" providerId="LiveId" clId="{76C0244E-711B-44A7-9AF3-F12614D7D809}" dt="2026-01-12T20:21:18.140" v="1854" actId="20577"/>
          <ac:spMkLst>
            <pc:docMk/>
            <pc:sldMk cId="2144165007" sldId="260"/>
            <ac:spMk id="26" creationId="{E61548B2-1CF8-6830-830D-FD11CED03DA5}"/>
          </ac:spMkLst>
        </pc:spChg>
        <pc:spChg chg="add mod">
          <ac:chgData name="Paul Thompson" userId="c63919ff023e59b0" providerId="LiveId" clId="{76C0244E-711B-44A7-9AF3-F12614D7D809}" dt="2026-01-12T20:20:26.589" v="1821"/>
          <ac:spMkLst>
            <pc:docMk/>
            <pc:sldMk cId="2144165007" sldId="260"/>
            <ac:spMk id="27" creationId="{67FBA71F-2827-C993-B78C-7124CCE98360}"/>
          </ac:spMkLst>
        </pc:spChg>
      </pc:sldChg>
      <pc:sldChg chg="addSp delSp modSp new mod ord">
        <pc:chgData name="Paul Thompson" userId="c63919ff023e59b0" providerId="LiveId" clId="{76C0244E-711B-44A7-9AF3-F12614D7D809}" dt="2026-01-26T19:31:32.292" v="2016" actId="1076"/>
        <pc:sldMkLst>
          <pc:docMk/>
          <pc:sldMk cId="1078412363" sldId="261"/>
        </pc:sldMkLst>
        <pc:spChg chg="mod">
          <ac:chgData name="Paul Thompson" userId="c63919ff023e59b0" providerId="LiveId" clId="{76C0244E-711B-44A7-9AF3-F12614D7D809}" dt="2026-01-12T19:29:55.572" v="1388" actId="20577"/>
          <ac:spMkLst>
            <pc:docMk/>
            <pc:sldMk cId="1078412363" sldId="261"/>
            <ac:spMk id="3" creationId="{0CB57587-2749-4BE2-77AA-0646BF1088F3}"/>
          </ac:spMkLst>
        </pc:spChg>
        <pc:picChg chg="add mod">
          <ac:chgData name="Paul Thompson" userId="c63919ff023e59b0" providerId="LiveId" clId="{76C0244E-711B-44A7-9AF3-F12614D7D809}" dt="2026-01-12T19:30:15.935" v="1390" actId="1076"/>
          <ac:picMkLst>
            <pc:docMk/>
            <pc:sldMk cId="1078412363" sldId="261"/>
            <ac:picMk id="4" creationId="{4733FE66-E197-E084-D9FC-6C79D5AFFCF0}"/>
          </ac:picMkLst>
        </pc:picChg>
        <pc:picChg chg="add mod">
          <ac:chgData name="Paul Thompson" userId="c63919ff023e59b0" providerId="LiveId" clId="{76C0244E-711B-44A7-9AF3-F12614D7D809}" dt="2026-01-26T19:31:32.292" v="2016" actId="1076"/>
          <ac:picMkLst>
            <pc:docMk/>
            <pc:sldMk cId="1078412363" sldId="261"/>
            <ac:picMk id="6" creationId="{B6A03F1F-0DDC-ECAF-10E8-C665C107EA27}"/>
          </ac:picMkLst>
        </pc:picChg>
      </pc:sldChg>
      <pc:sldChg chg="addSp modSp add del mod">
        <pc:chgData name="Paul Thompson" userId="c63919ff023e59b0" providerId="LiveId" clId="{76C0244E-711B-44A7-9AF3-F12614D7D809}" dt="2026-01-12T20:02:27.710" v="1636" actId="47"/>
        <pc:sldMkLst>
          <pc:docMk/>
          <pc:sldMk cId="698656194" sldId="262"/>
        </pc:sldMkLst>
      </pc:sldChg>
      <pc:sldChg chg="addSp delSp modSp add mod ord setBg">
        <pc:chgData name="Paul Thompson" userId="c63919ff023e59b0" providerId="LiveId" clId="{76C0244E-711B-44A7-9AF3-F12614D7D809}" dt="2026-01-12T19:22:39.067" v="1346" actId="20577"/>
        <pc:sldMkLst>
          <pc:docMk/>
          <pc:sldMk cId="219733104" sldId="263"/>
        </pc:sldMkLst>
        <pc:spChg chg="mod">
          <ac:chgData name="Paul Thompson" userId="c63919ff023e59b0" providerId="LiveId" clId="{76C0244E-711B-44A7-9AF3-F12614D7D809}" dt="2026-01-12T10:56:33.190" v="726" actId="20577"/>
          <ac:spMkLst>
            <pc:docMk/>
            <pc:sldMk cId="219733104" sldId="263"/>
            <ac:spMk id="3" creationId="{86EE989A-260A-B223-7F8F-D89854000F22}"/>
          </ac:spMkLst>
        </pc:spChg>
        <pc:spChg chg="add mod">
          <ac:chgData name="Paul Thompson" userId="c63919ff023e59b0" providerId="LiveId" clId="{76C0244E-711B-44A7-9AF3-F12614D7D809}" dt="2026-01-12T11:57:08.715" v="1238" actId="1076"/>
          <ac:spMkLst>
            <pc:docMk/>
            <pc:sldMk cId="219733104" sldId="263"/>
            <ac:spMk id="24" creationId="{6D2CB296-F9D5-5361-A168-E6807509D551}"/>
          </ac:spMkLst>
        </pc:spChg>
        <pc:spChg chg="add mod">
          <ac:chgData name="Paul Thompson" userId="c63919ff023e59b0" providerId="LiveId" clId="{76C0244E-711B-44A7-9AF3-F12614D7D809}" dt="2026-01-12T11:50:22.420" v="1221" actId="1076"/>
          <ac:spMkLst>
            <pc:docMk/>
            <pc:sldMk cId="219733104" sldId="263"/>
            <ac:spMk id="25" creationId="{29CE0D81-34AB-19A9-E0D5-B117E5650472}"/>
          </ac:spMkLst>
        </pc:spChg>
        <pc:spChg chg="add mod">
          <ac:chgData name="Paul Thompson" userId="c63919ff023e59b0" providerId="LiveId" clId="{76C0244E-711B-44A7-9AF3-F12614D7D809}" dt="2026-01-12T11:49:17.642" v="1198" actId="1076"/>
          <ac:spMkLst>
            <pc:docMk/>
            <pc:sldMk cId="219733104" sldId="263"/>
            <ac:spMk id="26" creationId="{6F3DBC57-D341-4AA0-35EF-7233548DC86A}"/>
          </ac:spMkLst>
        </pc:spChg>
        <pc:spChg chg="add mod">
          <ac:chgData name="Paul Thompson" userId="c63919ff023e59b0" providerId="LiveId" clId="{76C0244E-711B-44A7-9AF3-F12614D7D809}" dt="2026-01-12T19:22:39.067" v="1346" actId="20577"/>
          <ac:spMkLst>
            <pc:docMk/>
            <pc:sldMk cId="219733104" sldId="263"/>
            <ac:spMk id="27" creationId="{CFB2E193-0D13-86E9-746D-771081DE7244}"/>
          </ac:spMkLst>
        </pc:spChg>
        <pc:spChg chg="add mod">
          <ac:chgData name="Paul Thompson" userId="c63919ff023e59b0" providerId="LiveId" clId="{76C0244E-711B-44A7-9AF3-F12614D7D809}" dt="2026-01-12T11:49:32.757" v="1204" actId="20577"/>
          <ac:spMkLst>
            <pc:docMk/>
            <pc:sldMk cId="219733104" sldId="263"/>
            <ac:spMk id="28" creationId="{E390C9AE-4259-39CC-000C-89BA6F63C134}"/>
          </ac:spMkLst>
        </pc:spChg>
        <pc:spChg chg="add mod">
          <ac:chgData name="Paul Thompson" userId="c63919ff023e59b0" providerId="LiveId" clId="{76C0244E-711B-44A7-9AF3-F12614D7D809}" dt="2026-01-12T11:50:12.049" v="1220" actId="1076"/>
          <ac:spMkLst>
            <pc:docMk/>
            <pc:sldMk cId="219733104" sldId="263"/>
            <ac:spMk id="29" creationId="{58A7CE3B-A3BF-5735-53EC-882BF303BC12}"/>
          </ac:spMkLst>
        </pc:spChg>
        <pc:spChg chg="add mod">
          <ac:chgData name="Paul Thompson" userId="c63919ff023e59b0" providerId="LiveId" clId="{76C0244E-711B-44A7-9AF3-F12614D7D809}" dt="2026-01-12T11:51:08.179" v="1235" actId="1076"/>
          <ac:spMkLst>
            <pc:docMk/>
            <pc:sldMk cId="219733104" sldId="263"/>
            <ac:spMk id="30" creationId="{20D47D30-EF9D-6206-B655-1192740FD702}"/>
          </ac:spMkLst>
        </pc:spChg>
        <pc:spChg chg="add mod">
          <ac:chgData name="Paul Thompson" userId="c63919ff023e59b0" providerId="LiveId" clId="{76C0244E-711B-44A7-9AF3-F12614D7D809}" dt="2026-01-12T11:57:47.816" v="1268" actId="20577"/>
          <ac:spMkLst>
            <pc:docMk/>
            <pc:sldMk cId="219733104" sldId="263"/>
            <ac:spMk id="34" creationId="{A0AE4DDA-4EA3-811F-EEE3-D919BDF0DDF9}"/>
          </ac:spMkLst>
        </pc:spChg>
        <pc:spChg chg="add mod">
          <ac:chgData name="Paul Thompson" userId="c63919ff023e59b0" providerId="LiveId" clId="{76C0244E-711B-44A7-9AF3-F12614D7D809}" dt="2026-01-12T12:16:01.538" v="1316" actId="1076"/>
          <ac:spMkLst>
            <pc:docMk/>
            <pc:sldMk cId="219733104" sldId="263"/>
            <ac:spMk id="35" creationId="{0DA3E2C0-B6CF-565E-1655-EE6D6E412D7B}"/>
          </ac:spMkLst>
        </pc:spChg>
        <pc:spChg chg="add mod">
          <ac:chgData name="Paul Thompson" userId="c63919ff023e59b0" providerId="LiveId" clId="{76C0244E-711B-44A7-9AF3-F12614D7D809}" dt="2026-01-12T12:16:38.501" v="1331" actId="20577"/>
          <ac:spMkLst>
            <pc:docMk/>
            <pc:sldMk cId="219733104" sldId="263"/>
            <ac:spMk id="37" creationId="{4D39EBCA-7987-2FB2-FD20-29667BD8CF62}"/>
          </ac:spMkLst>
        </pc:spChg>
        <pc:picChg chg="add mod">
          <ac:chgData name="Paul Thompson" userId="c63919ff023e59b0" providerId="LiveId" clId="{76C0244E-711B-44A7-9AF3-F12614D7D809}" dt="2026-01-12T11:29:06.125" v="1101" actId="1076"/>
          <ac:picMkLst>
            <pc:docMk/>
            <pc:sldMk cId="219733104" sldId="263"/>
            <ac:picMk id="7" creationId="{96C23149-9050-B89F-93CD-DB618560FD66}"/>
          </ac:picMkLst>
        </pc:picChg>
        <pc:picChg chg="add mod">
          <ac:chgData name="Paul Thompson" userId="c63919ff023e59b0" providerId="LiveId" clId="{76C0244E-711B-44A7-9AF3-F12614D7D809}" dt="2026-01-12T11:28:33.107" v="1020" actId="14861"/>
          <ac:picMkLst>
            <pc:docMk/>
            <pc:sldMk cId="219733104" sldId="263"/>
            <ac:picMk id="9" creationId="{E971D7E4-3330-DE7E-F7B8-9DC11F684F30}"/>
          </ac:picMkLst>
        </pc:picChg>
        <pc:picChg chg="add mod">
          <ac:chgData name="Paul Thompson" userId="c63919ff023e59b0" providerId="LiveId" clId="{76C0244E-711B-44A7-9AF3-F12614D7D809}" dt="2026-01-12T11:30:42.064" v="1137" actId="1076"/>
          <ac:picMkLst>
            <pc:docMk/>
            <pc:sldMk cId="219733104" sldId="263"/>
            <ac:picMk id="13" creationId="{414D817C-5985-3D80-DD78-A117B453B1B5}"/>
          </ac:picMkLst>
        </pc:picChg>
        <pc:picChg chg="add mod">
          <ac:chgData name="Paul Thompson" userId="c63919ff023e59b0" providerId="LiveId" clId="{76C0244E-711B-44A7-9AF3-F12614D7D809}" dt="2026-01-12T19:22:32.389" v="1344" actId="1076"/>
          <ac:picMkLst>
            <pc:docMk/>
            <pc:sldMk cId="219733104" sldId="263"/>
            <ac:picMk id="15" creationId="{5C0761EF-BC88-5481-637E-0EC22BF21862}"/>
          </ac:picMkLst>
        </pc:picChg>
        <pc:picChg chg="add mod">
          <ac:chgData name="Paul Thompson" userId="c63919ff023e59b0" providerId="LiveId" clId="{76C0244E-711B-44A7-9AF3-F12614D7D809}" dt="2026-01-12T11:30:30.728" v="1133" actId="1076"/>
          <ac:picMkLst>
            <pc:docMk/>
            <pc:sldMk cId="219733104" sldId="263"/>
            <ac:picMk id="17" creationId="{3567E66A-0541-68CA-802D-BB07FFF1C69F}"/>
          </ac:picMkLst>
        </pc:picChg>
        <pc:picChg chg="add mod">
          <ac:chgData name="Paul Thompson" userId="c63919ff023e59b0" providerId="LiveId" clId="{76C0244E-711B-44A7-9AF3-F12614D7D809}" dt="2026-01-12T11:41:49.468" v="1143" actId="1076"/>
          <ac:picMkLst>
            <pc:docMk/>
            <pc:sldMk cId="219733104" sldId="263"/>
            <ac:picMk id="19" creationId="{48BB238E-1BBA-4A62-72FA-E23A04B090D5}"/>
          </ac:picMkLst>
        </pc:picChg>
        <pc:picChg chg="add mod">
          <ac:chgData name="Paul Thompson" userId="c63919ff023e59b0" providerId="LiveId" clId="{76C0244E-711B-44A7-9AF3-F12614D7D809}" dt="2026-01-12T11:30:35.463" v="1135" actId="1076"/>
          <ac:picMkLst>
            <pc:docMk/>
            <pc:sldMk cId="219733104" sldId="263"/>
            <ac:picMk id="21" creationId="{57A9944F-E302-776A-49C0-75560662A7FF}"/>
          </ac:picMkLst>
        </pc:picChg>
        <pc:picChg chg="add mod">
          <ac:chgData name="Paul Thompson" userId="c63919ff023e59b0" providerId="LiveId" clId="{76C0244E-711B-44A7-9AF3-F12614D7D809}" dt="2026-01-12T19:22:28.668" v="1341" actId="1076"/>
          <ac:picMkLst>
            <pc:docMk/>
            <pc:sldMk cId="219733104" sldId="263"/>
            <ac:picMk id="23" creationId="{A316842C-3ED0-E84B-397F-1928F65720DD}"/>
          </ac:picMkLst>
        </pc:picChg>
        <pc:picChg chg="add mod">
          <ac:chgData name="Paul Thompson" userId="c63919ff023e59b0" providerId="LiveId" clId="{76C0244E-711B-44A7-9AF3-F12614D7D809}" dt="2026-01-12T11:57:24.368" v="1259" actId="14861"/>
          <ac:picMkLst>
            <pc:docMk/>
            <pc:sldMk cId="219733104" sldId="263"/>
            <ac:picMk id="32" creationId="{ED8061F4-C23F-C947-84CD-CE9A5ADE8B83}"/>
          </ac:picMkLst>
        </pc:picChg>
      </pc:sldChg>
      <pc:sldChg chg="addSp delSp modSp add mod ord">
        <pc:chgData name="Paul Thompson" userId="c63919ff023e59b0" providerId="LiveId" clId="{76C0244E-711B-44A7-9AF3-F12614D7D809}" dt="2026-01-26T19:34:20.260" v="2081" actId="1076"/>
        <pc:sldMkLst>
          <pc:docMk/>
          <pc:sldMk cId="440367895" sldId="264"/>
        </pc:sldMkLst>
        <pc:spChg chg="add mod">
          <ac:chgData name="Paul Thompson" userId="c63919ff023e59b0" providerId="LiveId" clId="{76C0244E-711B-44A7-9AF3-F12614D7D809}" dt="2026-01-26T19:34:16.463" v="2080" actId="1076"/>
          <ac:spMkLst>
            <pc:docMk/>
            <pc:sldMk cId="440367895" sldId="264"/>
            <ac:spMk id="2" creationId="{B78014E6-5511-F59A-16DB-6CCC4B7C9E5A}"/>
          </ac:spMkLst>
        </pc:spChg>
        <pc:picChg chg="mod">
          <ac:chgData name="Paul Thompson" userId="c63919ff023e59b0" providerId="LiveId" clId="{76C0244E-711B-44A7-9AF3-F12614D7D809}" dt="2026-01-12T20:03:13.181" v="1644" actId="1076"/>
          <ac:picMkLst>
            <pc:docMk/>
            <pc:sldMk cId="440367895" sldId="264"/>
            <ac:picMk id="7" creationId="{3EA98CAA-71E5-E5DC-8419-C7B9179F209C}"/>
          </ac:picMkLst>
        </pc:picChg>
        <pc:picChg chg="mod">
          <ac:chgData name="Paul Thompson" userId="c63919ff023e59b0" providerId="LiveId" clId="{76C0244E-711B-44A7-9AF3-F12614D7D809}" dt="2026-01-12T20:03:21.629" v="1646" actId="1076"/>
          <ac:picMkLst>
            <pc:docMk/>
            <pc:sldMk cId="440367895" sldId="264"/>
            <ac:picMk id="9" creationId="{571AD30B-9C5B-A432-9BF0-33502DD20F3F}"/>
          </ac:picMkLst>
        </pc:picChg>
        <pc:picChg chg="mod">
          <ac:chgData name="Paul Thompson" userId="c63919ff023e59b0" providerId="LiveId" clId="{76C0244E-711B-44A7-9AF3-F12614D7D809}" dt="2026-01-26T19:34:20.260" v="2081" actId="1076"/>
          <ac:picMkLst>
            <pc:docMk/>
            <pc:sldMk cId="440367895" sldId="264"/>
            <ac:picMk id="13" creationId="{FE0C0598-790F-39A8-0E47-DC365AFC4611}"/>
          </ac:picMkLst>
        </pc:picChg>
        <pc:picChg chg="mod">
          <ac:chgData name="Paul Thompson" userId="c63919ff023e59b0" providerId="LiveId" clId="{76C0244E-711B-44A7-9AF3-F12614D7D809}" dt="2026-01-26T19:33:58.206" v="2075" actId="1076"/>
          <ac:picMkLst>
            <pc:docMk/>
            <pc:sldMk cId="440367895" sldId="264"/>
            <ac:picMk id="15" creationId="{19B7268B-A0D9-0EAA-2B9D-ABA44B03DEE1}"/>
          </ac:picMkLst>
        </pc:picChg>
        <pc:picChg chg="mod">
          <ac:chgData name="Paul Thompson" userId="c63919ff023e59b0" providerId="LiveId" clId="{76C0244E-711B-44A7-9AF3-F12614D7D809}" dt="2026-01-12T20:03:10.830" v="1643" actId="1076"/>
          <ac:picMkLst>
            <pc:docMk/>
            <pc:sldMk cId="440367895" sldId="264"/>
            <ac:picMk id="17" creationId="{E3A37CE6-F071-8F78-B753-B7861637BF70}"/>
          </ac:picMkLst>
        </pc:picChg>
        <pc:picChg chg="mod">
          <ac:chgData name="Paul Thompson" userId="c63919ff023e59b0" providerId="LiveId" clId="{76C0244E-711B-44A7-9AF3-F12614D7D809}" dt="2026-01-26T19:34:00.332" v="2076" actId="1076"/>
          <ac:picMkLst>
            <pc:docMk/>
            <pc:sldMk cId="440367895" sldId="264"/>
            <ac:picMk id="19" creationId="{5E12CC1D-2DDC-66AF-0981-DC4E9D87BA17}"/>
          </ac:picMkLst>
        </pc:picChg>
        <pc:picChg chg="mod">
          <ac:chgData name="Paul Thompson" userId="c63919ff023e59b0" providerId="LiveId" clId="{76C0244E-711B-44A7-9AF3-F12614D7D809}" dt="2026-01-12T20:03:09.089" v="1642" actId="1076"/>
          <ac:picMkLst>
            <pc:docMk/>
            <pc:sldMk cId="440367895" sldId="264"/>
            <ac:picMk id="21" creationId="{5615CDEB-DF9D-7E59-C5AF-102CB6248A4D}"/>
          </ac:picMkLst>
        </pc:picChg>
        <pc:picChg chg="mod">
          <ac:chgData name="Paul Thompson" userId="c63919ff023e59b0" providerId="LiveId" clId="{76C0244E-711B-44A7-9AF3-F12614D7D809}" dt="2026-01-12T20:03:03.745" v="1640" actId="1076"/>
          <ac:picMkLst>
            <pc:docMk/>
            <pc:sldMk cId="440367895" sldId="264"/>
            <ac:picMk id="23" creationId="{0C6EFBE9-79A9-8C1C-0827-30AD4AEF7EB7}"/>
          </ac:picMkLst>
        </pc:picChg>
      </pc:sldChg>
      <pc:sldChg chg="add del modAnim">
        <pc:chgData name="Paul Thompson" userId="c63919ff023e59b0" providerId="LiveId" clId="{76C0244E-711B-44A7-9AF3-F12614D7D809}" dt="2026-01-12T19:22:47.229" v="1347" actId="47"/>
        <pc:sldMkLst>
          <pc:docMk/>
          <pc:sldMk cId="3079978761" sldId="265"/>
        </pc:sldMkLst>
      </pc:sldChg>
      <pc:sldChg chg="delSp modSp add mod ord">
        <pc:chgData name="Paul Thompson" userId="c63919ff023e59b0" providerId="LiveId" clId="{76C0244E-711B-44A7-9AF3-F12614D7D809}" dt="2026-01-28T18:53:55.730" v="2445"/>
        <pc:sldMkLst>
          <pc:docMk/>
          <pc:sldMk cId="3602594268" sldId="266"/>
        </pc:sldMkLst>
        <pc:picChg chg="mod">
          <ac:chgData name="Paul Thompson" userId="c63919ff023e59b0" providerId="LiveId" clId="{76C0244E-711B-44A7-9AF3-F12614D7D809}" dt="2026-01-12T12:14:23.321" v="1305" actId="1076"/>
          <ac:picMkLst>
            <pc:docMk/>
            <pc:sldMk cId="3602594268" sldId="266"/>
            <ac:picMk id="7" creationId="{F085950F-5508-4768-9286-E04894B0FA47}"/>
          </ac:picMkLst>
        </pc:picChg>
        <pc:picChg chg="mod">
          <ac:chgData name="Paul Thompson" userId="c63919ff023e59b0" providerId="LiveId" clId="{76C0244E-711B-44A7-9AF3-F12614D7D809}" dt="2026-01-12T12:14:27.643" v="1307" actId="1076"/>
          <ac:picMkLst>
            <pc:docMk/>
            <pc:sldMk cId="3602594268" sldId="266"/>
            <ac:picMk id="9" creationId="{CBF00624-AA7C-4BED-5280-ACA529666A0F}"/>
          </ac:picMkLst>
        </pc:picChg>
        <pc:picChg chg="mod">
          <ac:chgData name="Paul Thompson" userId="c63919ff023e59b0" providerId="LiveId" clId="{76C0244E-711B-44A7-9AF3-F12614D7D809}" dt="2026-01-12T12:14:30.809" v="1308" actId="1076"/>
          <ac:picMkLst>
            <pc:docMk/>
            <pc:sldMk cId="3602594268" sldId="266"/>
            <ac:picMk id="13" creationId="{1A138B52-8D80-66BB-680A-A5F7F0C02C02}"/>
          </ac:picMkLst>
        </pc:picChg>
        <pc:picChg chg="mod">
          <ac:chgData name="Paul Thompson" userId="c63919ff023e59b0" providerId="LiveId" clId="{76C0244E-711B-44A7-9AF3-F12614D7D809}" dt="2026-01-12T12:14:25.203" v="1306" actId="1076"/>
          <ac:picMkLst>
            <pc:docMk/>
            <pc:sldMk cId="3602594268" sldId="266"/>
            <ac:picMk id="15" creationId="{249E9721-B94D-041D-12A8-9F992D342802}"/>
          </ac:picMkLst>
        </pc:picChg>
        <pc:picChg chg="mod">
          <ac:chgData name="Paul Thompson" userId="c63919ff023e59b0" providerId="LiveId" clId="{76C0244E-711B-44A7-9AF3-F12614D7D809}" dt="2026-01-12T12:14:14.849" v="1302" actId="1076"/>
          <ac:picMkLst>
            <pc:docMk/>
            <pc:sldMk cId="3602594268" sldId="266"/>
            <ac:picMk id="17" creationId="{4C9A48ED-7197-35D7-7D9A-BB1F8CE1DD23}"/>
          </ac:picMkLst>
        </pc:picChg>
        <pc:picChg chg="mod">
          <ac:chgData name="Paul Thompson" userId="c63919ff023e59b0" providerId="LiveId" clId="{76C0244E-711B-44A7-9AF3-F12614D7D809}" dt="2026-01-12T12:14:05.307" v="1298" actId="1076"/>
          <ac:picMkLst>
            <pc:docMk/>
            <pc:sldMk cId="3602594268" sldId="266"/>
            <ac:picMk id="21" creationId="{B0F6738F-26FC-D0DC-0FBF-8C83F513A231}"/>
          </ac:picMkLst>
        </pc:picChg>
        <pc:picChg chg="mod">
          <ac:chgData name="Paul Thompson" userId="c63919ff023e59b0" providerId="LiveId" clId="{76C0244E-711B-44A7-9AF3-F12614D7D809}" dt="2026-01-12T12:14:11.807" v="1301" actId="1076"/>
          <ac:picMkLst>
            <pc:docMk/>
            <pc:sldMk cId="3602594268" sldId="266"/>
            <ac:picMk id="23" creationId="{4AE83F4C-3A3D-D853-D4C4-47DFDC4A9E29}"/>
          </ac:picMkLst>
        </pc:picChg>
        <pc:picChg chg="mod">
          <ac:chgData name="Paul Thompson" userId="c63919ff023e59b0" providerId="LiveId" clId="{76C0244E-711B-44A7-9AF3-F12614D7D809}" dt="2026-01-12T12:14:20.689" v="1304" actId="1076"/>
          <ac:picMkLst>
            <pc:docMk/>
            <pc:sldMk cId="3602594268" sldId="266"/>
            <ac:picMk id="32" creationId="{DFA0C69C-CFF4-7A33-963B-FCA73448C29B}"/>
          </ac:picMkLst>
        </pc:picChg>
      </pc:sldChg>
      <pc:sldChg chg="add modAnim">
        <pc:chgData name="Paul Thompson" userId="c63919ff023e59b0" providerId="LiveId" clId="{76C0244E-711B-44A7-9AF3-F12614D7D809}" dt="2026-01-12T19:23:52.234" v="1357"/>
        <pc:sldMkLst>
          <pc:docMk/>
          <pc:sldMk cId="2157087329" sldId="267"/>
        </pc:sldMkLst>
      </pc:sldChg>
      <pc:sldChg chg="add del">
        <pc:chgData name="Paul Thompson" userId="c63919ff023e59b0" providerId="LiveId" clId="{76C0244E-711B-44A7-9AF3-F12614D7D809}" dt="2026-01-12T19:24:30.772" v="1359" actId="47"/>
        <pc:sldMkLst>
          <pc:docMk/>
          <pc:sldMk cId="216094003" sldId="268"/>
        </pc:sldMkLst>
      </pc:sldChg>
      <pc:sldChg chg="addSp delSp modSp add mod">
        <pc:chgData name="Paul Thompson" userId="c63919ff023e59b0" providerId="LiveId" clId="{76C0244E-711B-44A7-9AF3-F12614D7D809}" dt="2026-01-12T19:44:46.243" v="1469"/>
        <pc:sldMkLst>
          <pc:docMk/>
          <pc:sldMk cId="4162822289" sldId="268"/>
        </pc:sldMkLst>
        <pc:spChg chg="add mod">
          <ac:chgData name="Paul Thompson" userId="c63919ff023e59b0" providerId="LiveId" clId="{76C0244E-711B-44A7-9AF3-F12614D7D809}" dt="2026-01-12T19:43:51.132" v="1467" actId="20577"/>
          <ac:spMkLst>
            <pc:docMk/>
            <pc:sldMk cId="4162822289" sldId="268"/>
            <ac:spMk id="2" creationId="{B0BA14E3-7AD6-76DA-AD07-7031F15B22C7}"/>
          </ac:spMkLst>
        </pc:spChg>
        <pc:spChg chg="mod">
          <ac:chgData name="Paul Thompson" userId="c63919ff023e59b0" providerId="LiveId" clId="{76C0244E-711B-44A7-9AF3-F12614D7D809}" dt="2026-01-12T19:43:45.860" v="1464" actId="20577"/>
          <ac:spMkLst>
            <pc:docMk/>
            <pc:sldMk cId="4162822289" sldId="268"/>
            <ac:spMk id="24" creationId="{01FA750C-5CD6-F490-D12A-D64B8D0FA49B}"/>
          </ac:spMkLst>
        </pc:spChg>
        <pc:picChg chg="mod">
          <ac:chgData name="Paul Thompson" userId="c63919ff023e59b0" providerId="LiveId" clId="{76C0244E-711B-44A7-9AF3-F12614D7D809}" dt="2026-01-12T19:38:06.507" v="1410" actId="1076"/>
          <ac:picMkLst>
            <pc:docMk/>
            <pc:sldMk cId="4162822289" sldId="268"/>
            <ac:picMk id="7" creationId="{FCF6CFE8-FF50-D11B-C528-77CEE33971BC}"/>
          </ac:picMkLst>
        </pc:picChg>
        <pc:picChg chg="mod">
          <ac:chgData name="Paul Thompson" userId="c63919ff023e59b0" providerId="LiveId" clId="{76C0244E-711B-44A7-9AF3-F12614D7D809}" dt="2026-01-12T19:37:57.301" v="1407" actId="1076"/>
          <ac:picMkLst>
            <pc:docMk/>
            <pc:sldMk cId="4162822289" sldId="268"/>
            <ac:picMk id="9" creationId="{B0AD363E-CEF8-965A-DB5A-DC88285325B9}"/>
          </ac:picMkLst>
        </pc:picChg>
        <pc:picChg chg="mod">
          <ac:chgData name="Paul Thompson" userId="c63919ff023e59b0" providerId="LiveId" clId="{76C0244E-711B-44A7-9AF3-F12614D7D809}" dt="2026-01-12T19:37:52.972" v="1405" actId="1076"/>
          <ac:picMkLst>
            <pc:docMk/>
            <pc:sldMk cId="4162822289" sldId="268"/>
            <ac:picMk id="13" creationId="{8FD6BFBC-901C-74B6-905F-CAFCB3639004}"/>
          </ac:picMkLst>
        </pc:picChg>
        <pc:picChg chg="mod">
          <ac:chgData name="Paul Thompson" userId="c63919ff023e59b0" providerId="LiveId" clId="{76C0244E-711B-44A7-9AF3-F12614D7D809}" dt="2026-01-12T19:39:08.145" v="1441" actId="1076"/>
          <ac:picMkLst>
            <pc:docMk/>
            <pc:sldMk cId="4162822289" sldId="268"/>
            <ac:picMk id="15" creationId="{982CB545-8171-4033-5EC5-B86B282CA4D8}"/>
          </ac:picMkLst>
        </pc:picChg>
        <pc:picChg chg="mod">
          <ac:chgData name="Paul Thompson" userId="c63919ff023e59b0" providerId="LiveId" clId="{76C0244E-711B-44A7-9AF3-F12614D7D809}" dt="2026-01-12T19:39:12.248" v="1443" actId="1076"/>
          <ac:picMkLst>
            <pc:docMk/>
            <pc:sldMk cId="4162822289" sldId="268"/>
            <ac:picMk id="17" creationId="{47EDCF2F-0AC9-CA5F-33DF-4514E563EC6B}"/>
          </ac:picMkLst>
        </pc:picChg>
        <pc:picChg chg="mod">
          <ac:chgData name="Paul Thompson" userId="c63919ff023e59b0" providerId="LiveId" clId="{76C0244E-711B-44A7-9AF3-F12614D7D809}" dt="2026-01-12T19:38:00.007" v="1408" actId="1076"/>
          <ac:picMkLst>
            <pc:docMk/>
            <pc:sldMk cId="4162822289" sldId="268"/>
            <ac:picMk id="19" creationId="{0BBCCD08-0C92-7008-6271-759CF8DC4047}"/>
          </ac:picMkLst>
        </pc:picChg>
        <pc:picChg chg="mod">
          <ac:chgData name="Paul Thompson" userId="c63919ff023e59b0" providerId="LiveId" clId="{76C0244E-711B-44A7-9AF3-F12614D7D809}" dt="2026-01-12T19:38:02.027" v="1409" actId="1076"/>
          <ac:picMkLst>
            <pc:docMk/>
            <pc:sldMk cId="4162822289" sldId="268"/>
            <ac:picMk id="21" creationId="{134F5D6C-B11B-406F-1518-2FA01EF47EE5}"/>
          </ac:picMkLst>
        </pc:picChg>
        <pc:picChg chg="mod">
          <ac:chgData name="Paul Thompson" userId="c63919ff023e59b0" providerId="LiveId" clId="{76C0244E-711B-44A7-9AF3-F12614D7D809}" dt="2026-01-12T19:39:09.727" v="1442" actId="1076"/>
          <ac:picMkLst>
            <pc:docMk/>
            <pc:sldMk cId="4162822289" sldId="268"/>
            <ac:picMk id="23" creationId="{A337EA3B-1D31-DC37-50E1-B90D7CFE812A}"/>
          </ac:picMkLst>
        </pc:picChg>
        <pc:picChg chg="mod">
          <ac:chgData name="Paul Thompson" userId="c63919ff023e59b0" providerId="LiveId" clId="{76C0244E-711B-44A7-9AF3-F12614D7D809}" dt="2026-01-12T19:37:50.705" v="1404" actId="1076"/>
          <ac:picMkLst>
            <pc:docMk/>
            <pc:sldMk cId="4162822289" sldId="268"/>
            <ac:picMk id="32" creationId="{792A2541-ACAC-1CC5-F584-DAC35D031043}"/>
          </ac:picMkLst>
        </pc:picChg>
      </pc:sldChg>
      <pc:sldChg chg="addSp delSp modSp add mod">
        <pc:chgData name="Paul Thompson" userId="c63919ff023e59b0" providerId="LiveId" clId="{76C0244E-711B-44A7-9AF3-F12614D7D809}" dt="2026-01-12T20:02:09.678" v="1635" actId="1076"/>
        <pc:sldMkLst>
          <pc:docMk/>
          <pc:sldMk cId="3235934220" sldId="269"/>
        </pc:sldMkLst>
        <pc:spChg chg="mod">
          <ac:chgData name="Paul Thompson" userId="c63919ff023e59b0" providerId="LiveId" clId="{76C0244E-711B-44A7-9AF3-F12614D7D809}" dt="2026-01-12T20:02:09.678" v="1635" actId="1076"/>
          <ac:spMkLst>
            <pc:docMk/>
            <pc:sldMk cId="3235934220" sldId="269"/>
            <ac:spMk id="2" creationId="{34BD5E95-5EC2-09BE-4232-150E756D007C}"/>
          </ac:spMkLst>
        </pc:spChg>
        <pc:spChg chg="add mod">
          <ac:chgData name="Paul Thompson" userId="c63919ff023e59b0" providerId="LiveId" clId="{76C0244E-711B-44A7-9AF3-F12614D7D809}" dt="2026-01-12T20:01:26.892" v="1630" actId="255"/>
          <ac:spMkLst>
            <pc:docMk/>
            <pc:sldMk cId="3235934220" sldId="269"/>
            <ac:spMk id="10" creationId="{1E395ED6-C350-B5B1-D0CB-605DA2588DAA}"/>
          </ac:spMkLst>
        </pc:spChg>
        <pc:spChg chg="add mod">
          <ac:chgData name="Paul Thompson" userId="c63919ff023e59b0" providerId="LiveId" clId="{76C0244E-711B-44A7-9AF3-F12614D7D809}" dt="2026-01-12T20:01:49.242" v="1633" actId="1076"/>
          <ac:spMkLst>
            <pc:docMk/>
            <pc:sldMk cId="3235934220" sldId="269"/>
            <ac:spMk id="11" creationId="{1722B93C-2954-8585-737D-5C035AF52144}"/>
          </ac:spMkLst>
        </pc:spChg>
        <pc:spChg chg="mod">
          <ac:chgData name="Paul Thompson" userId="c63919ff023e59b0" providerId="LiveId" clId="{76C0244E-711B-44A7-9AF3-F12614D7D809}" dt="2026-01-12T20:02:04.176" v="1634" actId="1076"/>
          <ac:spMkLst>
            <pc:docMk/>
            <pc:sldMk cId="3235934220" sldId="269"/>
            <ac:spMk id="24" creationId="{848BCE64-B1EF-0453-D72A-99FD7B1823E5}"/>
          </ac:spMkLst>
        </pc:spChg>
        <pc:picChg chg="add mod">
          <ac:chgData name="Paul Thompson" userId="c63919ff023e59b0" providerId="LiveId" clId="{76C0244E-711B-44A7-9AF3-F12614D7D809}" dt="2026-01-12T19:47:31.206" v="1491" actId="14100"/>
          <ac:picMkLst>
            <pc:docMk/>
            <pc:sldMk cId="3235934220" sldId="269"/>
            <ac:picMk id="5" creationId="{D3D37785-1271-DC5A-2AC8-AC511A415D8B}"/>
          </ac:picMkLst>
        </pc:picChg>
        <pc:picChg chg="add mod">
          <ac:chgData name="Paul Thompson" userId="c63919ff023e59b0" providerId="LiveId" clId="{76C0244E-711B-44A7-9AF3-F12614D7D809}" dt="2026-01-12T19:48:47.050" v="1506" actId="1076"/>
          <ac:picMkLst>
            <pc:docMk/>
            <pc:sldMk cId="3235934220" sldId="269"/>
            <ac:picMk id="8" creationId="{36A1F99B-8E3D-617D-6C8D-04F47A9B4DB0}"/>
          </ac:picMkLst>
        </pc:picChg>
      </pc:sldChg>
      <pc:sldChg chg="addSp delSp modSp add mod setBg">
        <pc:chgData name="Paul Thompson" userId="c63919ff023e59b0" providerId="LiveId" clId="{76C0244E-711B-44A7-9AF3-F12614D7D809}" dt="2026-01-26T19:27:56.861" v="2012" actId="1076"/>
        <pc:sldMkLst>
          <pc:docMk/>
          <pc:sldMk cId="1387432936" sldId="279"/>
        </pc:sldMkLst>
        <pc:spChg chg="mod">
          <ac:chgData name="Paul Thompson" userId="c63919ff023e59b0" providerId="LiveId" clId="{76C0244E-711B-44A7-9AF3-F12614D7D809}" dt="2026-01-26T19:24:11.888" v="1899" actId="20577"/>
          <ac:spMkLst>
            <pc:docMk/>
            <pc:sldMk cId="1387432936" sldId="279"/>
            <ac:spMk id="3" creationId="{3796CE74-2346-37F7-750B-A460273DC2DE}"/>
          </ac:spMkLst>
        </pc:spChg>
        <pc:picChg chg="add mod">
          <ac:chgData name="Paul Thompson" userId="c63919ff023e59b0" providerId="LiveId" clId="{76C0244E-711B-44A7-9AF3-F12614D7D809}" dt="2026-01-26T19:26:38.159" v="2001" actId="14861"/>
          <ac:picMkLst>
            <pc:docMk/>
            <pc:sldMk cId="1387432936" sldId="279"/>
            <ac:picMk id="7" creationId="{9937C5F9-D301-C7AD-DF1C-7E63FA348916}"/>
          </ac:picMkLst>
        </pc:picChg>
        <pc:picChg chg="add mod">
          <ac:chgData name="Paul Thompson" userId="c63919ff023e59b0" providerId="LiveId" clId="{76C0244E-711B-44A7-9AF3-F12614D7D809}" dt="2026-01-26T19:27:06.649" v="2004" actId="14100"/>
          <ac:picMkLst>
            <pc:docMk/>
            <pc:sldMk cId="1387432936" sldId="279"/>
            <ac:picMk id="9" creationId="{2211C1DE-5F8C-91AC-9255-B79864E358F2}"/>
          </ac:picMkLst>
        </pc:picChg>
        <pc:picChg chg="add mod">
          <ac:chgData name="Paul Thompson" userId="c63919ff023e59b0" providerId="LiveId" clId="{76C0244E-711B-44A7-9AF3-F12614D7D809}" dt="2026-01-26T19:27:56.861" v="2012" actId="1076"/>
          <ac:picMkLst>
            <pc:docMk/>
            <pc:sldMk cId="1387432936" sldId="279"/>
            <ac:picMk id="11" creationId="{F7F3DDE0-4830-C229-D65E-E4768E6AED52}"/>
          </ac:picMkLst>
        </pc:picChg>
        <pc:picChg chg="add mod">
          <ac:chgData name="Paul Thompson" userId="c63919ff023e59b0" providerId="LiveId" clId="{76C0244E-711B-44A7-9AF3-F12614D7D809}" dt="2026-01-26T19:23:39.493" v="1895" actId="1076"/>
          <ac:picMkLst>
            <pc:docMk/>
            <pc:sldMk cId="1387432936" sldId="279"/>
            <ac:picMk id="1026" creationId="{2B3214FC-D61A-9E4B-EED3-BB39F281C565}"/>
          </ac:picMkLst>
        </pc:picChg>
      </pc:sldChg>
      <pc:sldChg chg="addSp delSp modSp add mod setBg">
        <pc:chgData name="Paul Thompson" userId="c63919ff023e59b0" providerId="LiveId" clId="{76C0244E-711B-44A7-9AF3-F12614D7D809}" dt="2026-01-26T19:52:35.153" v="2383" actId="113"/>
        <pc:sldMkLst>
          <pc:docMk/>
          <pc:sldMk cId="4027174368" sldId="280"/>
        </pc:sldMkLst>
        <pc:spChg chg="add mod">
          <ac:chgData name="Paul Thompson" userId="c63919ff023e59b0" providerId="LiveId" clId="{76C0244E-711B-44A7-9AF3-F12614D7D809}" dt="2026-01-26T19:41:29.425" v="2129" actId="20577"/>
          <ac:spMkLst>
            <pc:docMk/>
            <pc:sldMk cId="4027174368" sldId="280"/>
            <ac:spMk id="5" creationId="{AB2D6CBF-7B35-E117-220B-FCE665FF8335}"/>
          </ac:spMkLst>
        </pc:spChg>
        <pc:graphicFrameChg chg="add mod modGraphic">
          <ac:chgData name="Paul Thompson" userId="c63919ff023e59b0" providerId="LiveId" clId="{76C0244E-711B-44A7-9AF3-F12614D7D809}" dt="2026-01-26T19:52:35.153" v="2383" actId="113"/>
          <ac:graphicFrameMkLst>
            <pc:docMk/>
            <pc:sldMk cId="4027174368" sldId="280"/>
            <ac:graphicFrameMk id="7" creationId="{B033EDBA-08CE-9E04-B532-EA48416AA5A2}"/>
          </ac:graphicFrameMkLst>
        </pc:graphicFrameChg>
      </pc:sldChg>
      <pc:sldChg chg="modSp mod modAnim">
        <pc:chgData name="Paul Thompson" userId="c63919ff023e59b0" providerId="LiveId" clId="{76C0244E-711B-44A7-9AF3-F12614D7D809}" dt="2026-01-28T18:48:26.497" v="2443"/>
        <pc:sldMkLst>
          <pc:docMk/>
          <pc:sldMk cId="4294133699" sldId="282"/>
        </pc:sldMkLst>
        <pc:spChg chg="mod">
          <ac:chgData name="Paul Thompson" userId="c63919ff023e59b0" providerId="LiveId" clId="{76C0244E-711B-44A7-9AF3-F12614D7D809}" dt="2026-01-28T18:48:12.694" v="2441" actId="20577"/>
          <ac:spMkLst>
            <pc:docMk/>
            <pc:sldMk cId="4294133699" sldId="282"/>
            <ac:spMk id="3" creationId="{CFB05804-90F6-DA5F-0EE4-05247EA03922}"/>
          </ac:spMkLst>
        </pc:spChg>
      </pc:sldChg>
      <pc:sldChg chg="modSp mod">
        <pc:chgData name="Paul Thompson" userId="c63919ff023e59b0" providerId="LiveId" clId="{76C0244E-711B-44A7-9AF3-F12614D7D809}" dt="2026-01-28T19:12:22.757" v="2452" actId="20577"/>
        <pc:sldMkLst>
          <pc:docMk/>
          <pc:sldMk cId="2131261086" sldId="283"/>
        </pc:sldMkLst>
        <pc:graphicFrameChg chg="modGraphic">
          <ac:chgData name="Paul Thompson" userId="c63919ff023e59b0" providerId="LiveId" clId="{76C0244E-711B-44A7-9AF3-F12614D7D809}" dt="2026-01-28T19:12:22.757" v="2452" actId="20577"/>
          <ac:graphicFrameMkLst>
            <pc:docMk/>
            <pc:sldMk cId="2131261086" sldId="283"/>
            <ac:graphicFrameMk id="8" creationId="{F78BBBD4-F759-B8C8-9803-F2EEDF91FF6B}"/>
          </ac:graphicFrameMkLst>
        </pc:graphicFrameChg>
        <pc:graphicFrameChg chg="modGraphic">
          <ac:chgData name="Paul Thompson" userId="c63919ff023e59b0" providerId="LiveId" clId="{76C0244E-711B-44A7-9AF3-F12614D7D809}" dt="2026-01-28T18:55:15.089" v="2449" actId="20577"/>
          <ac:graphicFrameMkLst>
            <pc:docMk/>
            <pc:sldMk cId="2131261086" sldId="283"/>
            <ac:graphicFrameMk id="11" creationId="{91174E83-F389-E097-C131-01539535655F}"/>
          </ac:graphicFrameMkLst>
        </pc:graphicFrameChg>
      </pc:sldChg>
      <pc:sldMasterChg chg="setBg modSldLayout">
        <pc:chgData name="Paul Thompson" userId="c63919ff023e59b0" providerId="LiveId" clId="{76C0244E-711B-44A7-9AF3-F12614D7D809}" dt="2026-01-12T11:09:32.334" v="762"/>
        <pc:sldMasterMkLst>
          <pc:docMk/>
          <pc:sldMasterMk cId="2760041480" sldId="2147483648"/>
        </pc:sldMasterMkLst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3936263666" sldId="2147483649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67041600" sldId="2147483650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3889280950" sldId="2147483651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1599992711" sldId="2147483652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2590921307" sldId="2147483653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1492335256" sldId="2147483654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1162662202" sldId="2147483655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3637215777" sldId="2147483656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3044332863" sldId="2147483657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2796854637" sldId="2147483658"/>
          </pc:sldLayoutMkLst>
        </pc:sldLayoutChg>
        <pc:sldLayoutChg chg="setBg">
          <pc:chgData name="Paul Thompson" userId="c63919ff023e59b0" providerId="LiveId" clId="{76C0244E-711B-44A7-9AF3-F12614D7D809}" dt="2026-01-12T11:09:32.334" v="762"/>
          <pc:sldLayoutMkLst>
            <pc:docMk/>
            <pc:sldMasterMk cId="2760041480" sldId="2147483648"/>
            <pc:sldLayoutMk cId="3076374769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81AE5-ADD9-B6DF-ED2A-383B341F4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DD6A26-33EF-2E45-C0C9-4446E5B84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5B011-28CD-BE5A-8E18-4A6CFD28A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3FE91-94D1-EC89-3318-2430DAAC1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08533-D472-31A4-2720-E2CD8E3D9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63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50FA5-F010-1765-CEDF-12BD54A31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92F33-1465-172F-4951-DEA19A1DFD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6C960-AB13-9570-03FA-730498469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91008-5A0F-A661-5565-A5437C5AC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3B8E9-304B-AC0D-09D9-55871F03B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41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66A97-383B-1767-F7F1-AFBB72FA5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FC585-7329-5F49-338A-A40FE256A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45A42-DF6C-156D-E449-66025E5D0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93FA0-474A-DFDF-3DE4-65CC0BAD4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DCAFF-61BD-8E55-53A9-F19603943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280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D05E0-3FEE-5306-D616-E8E4760EA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A1A18-F372-81F1-90BA-5D2FA8BCE7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DEAD0-8157-8189-EA09-FB3C84ED2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3CAE5-EECA-F8CF-0043-D99AB17CA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8A39AB-940D-BF17-6B79-BB285094F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1B5AD9-5ADE-4AA4-F257-6EAC267C5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9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18A35-1DED-D2D7-3908-59B61C168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BEF80-AA9C-246C-9FDA-2843DCD1A5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7EE58C-7A68-B7BB-0C03-CDEC4775A8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CE53DA-1B9E-2F4F-BE8E-D6657DA07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00CA40-564D-4438-3C9B-7525821DA7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B38D63-D317-1DB1-4E66-08B51CAF4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01C2C-E6FC-5574-B275-F7E5485A6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C71B4F-C960-90B0-424A-2900F5984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921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61984-08CC-9D92-CE4A-1E2DB99E9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5CB9CB-3B90-27A8-C7DE-2E5607DE5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98303A-5BD2-2990-C1D5-919A50AB0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93EC9E-A6D5-A87F-8154-D1CDC57E7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35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A09F34-917C-AA37-4181-3B90CA49F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BE5802-BF2D-B087-88A0-5C490F543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9505C-C09E-CEC3-D016-2260F403B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62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8FF75-FB87-0358-3E41-515707DEF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4958C-D6B7-0E45-FBFC-15749B30F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773904-7489-98AE-13A6-DC5E5103B0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56ECC3-D81A-CEFE-A559-CDEEE71CD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BCD93-82F0-BE71-EED1-F3DD0E01A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17386-1FDD-AC36-39F0-0B7815B0D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15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71C92-D2FB-DB78-6EA1-B580B4227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1858F6-69A1-6F8C-CDD2-F6DB832787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1925DC-1216-8DFC-DD33-0B4CCDE043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B0286D-1D3F-A5BA-C65E-2F98DDC3D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587785-A1B1-C8D1-CE52-E02A87EDE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D20D5D-0396-76F6-56D5-2912FE645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332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4550D-F995-52A0-62E0-D3045D47D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AAA0E-ECAB-F424-32DC-5122F3C57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69DF1-A1D9-A27B-9C4F-80D9B1A08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6567-5FEC-322F-A744-0058C5660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C45FE-DA46-350F-FBF2-0622197E9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854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BE13FF-8CFA-12BA-BEC3-CC65A30238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34C90A-0DDD-9548-2BDA-B40D432E3A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D50A6-D043-E09A-221A-6C5AD39DB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54A59-9E9F-1AC3-80DA-5B7CA23A8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E5FEC-EEA5-07AB-0A1B-7C202F029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374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91E921-B509-A3F8-B12A-EB793090A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604D63-C1A2-0EBE-B1B3-62EC7F00D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36F39-09F8-4404-698A-C9E38951A7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3331B8-32C4-4A67-8152-ED138A384C6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BFCAD-5232-DB2A-9975-B038F4E1EE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F15C8-0C71-50FF-CEED-67D717CD5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11C10-DF20-491D-9D7C-041637C3D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041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212BE-D9DA-CD55-C94F-93FD4448BB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Meicro Ddysgu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74A9B-83A3-4F2D-139C-AFA7160A34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Wendy Thompson    2512690</a:t>
            </a:r>
          </a:p>
        </p:txBody>
      </p:sp>
    </p:spTree>
    <p:extLst>
      <p:ext uri="{BB962C8B-B14F-4D97-AF65-F5344CB8AC3E}">
        <p14:creationId xmlns:p14="http://schemas.microsoft.com/office/powerpoint/2010/main" val="1268399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3F7A8-0671-8CBD-7B0D-EF9A6679F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78BBBD4-F759-B8C8-9803-F2EEDF91FF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5047886"/>
              </p:ext>
            </p:extLst>
          </p:nvPr>
        </p:nvGraphicFramePr>
        <p:xfrm>
          <a:off x="6851177" y="242939"/>
          <a:ext cx="513127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endParaRPr lang="cy-GB" b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/>
                        <a:t>Berf ym mhob brawddeg.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/>
                        <a:t>Ynganu ei – 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/>
                        <a:t>Gorchymynion</a:t>
                      </a:r>
                      <a:endParaRPr lang="cy-GB" b="0" dirty="0"/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A5DF8575-A5B7-25B5-812D-3C243FCD515D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</a:t>
            </a:r>
            <a:r>
              <a:rPr lang="cy-GB"/>
              <a:t> Wendy Thompson</a:t>
            </a:r>
          </a:p>
          <a:p>
            <a:r>
              <a:rPr lang="cy-GB"/>
              <a:t>Teitl </a:t>
            </a:r>
            <a:r>
              <a:rPr lang="cy-GB" dirty="0"/>
              <a:t>y wers: 	</a:t>
            </a:r>
            <a:r>
              <a:rPr lang="cy-GB"/>
              <a:t> Y salwch</a:t>
            </a:r>
            <a:endParaRPr lang="cy-GB" dirty="0"/>
          </a:p>
          <a:p>
            <a:r>
              <a:rPr lang="cy-GB" dirty="0"/>
              <a:t>Nod y wers:	</a:t>
            </a:r>
            <a:r>
              <a:rPr lang="cy-GB"/>
              <a:t> Roedd + y salwch +arno fe / arni hi</a:t>
            </a:r>
            <a:endParaRPr lang="cy-GB" dirty="0"/>
          </a:p>
          <a:p>
            <a:r>
              <a:rPr lang="cy-GB" dirty="0"/>
              <a:t>Blwyddyn:	</a:t>
            </a:r>
            <a:r>
              <a:rPr lang="cy-GB"/>
              <a:t> 5 &amp; 6</a:t>
            </a:r>
            <a:endParaRPr lang="cy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0A5C16A-AB65-D40D-D64F-72E80E74FD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863399"/>
              </p:ext>
            </p:extLst>
          </p:nvPr>
        </p:nvGraphicFramePr>
        <p:xfrm>
          <a:off x="6851177" y="2016695"/>
          <a:ext cx="5131274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459929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>
                        <a:buFontTx/>
                        <a:buChar char="-"/>
                      </a:pPr>
                      <a:r>
                        <a:rPr lang="en-GB" b="0">
                          <a:solidFill>
                            <a:schemeClr val="tx1"/>
                          </a:solidFill>
                        </a:rPr>
                        <a:t>Adolygu y salwch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en-GB" b="0">
                          <a:solidFill>
                            <a:schemeClr val="tx1"/>
                          </a:solidFill>
                        </a:rPr>
                        <a:t>Gêm Piff-Paff  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en-GB" b="0">
                          <a:solidFill>
                            <a:schemeClr val="tx1"/>
                          </a:solidFill>
                        </a:rPr>
                        <a:t>Drilio: arno fe/ arni hi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en-GB" b="0">
                          <a:solidFill>
                            <a:schemeClr val="tx1"/>
                          </a:solidFill>
                        </a:rPr>
                        <a:t>Ymarfer y frawddeg.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en-GB" b="0">
                          <a:solidFill>
                            <a:schemeClr val="tx1"/>
                          </a:solidFill>
                        </a:rPr>
                        <a:t>Trap-ddôr.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en-GB" b="0">
                          <a:solidFill>
                            <a:schemeClr val="tx1"/>
                          </a:solidFill>
                        </a:rPr>
                        <a:t>Gêm cwestiwn ac ateb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</a:rPr>
                        <a:t>Arddweudd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97495">
                <a:tc>
                  <a:txBody>
                    <a:bodyPr/>
                    <a:lstStyle/>
                    <a:p>
                      <a:r>
                        <a:rPr lang="cy-GB" b="1"/>
                        <a:t>Geirfa: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brech yr ieir 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peswch cas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gwres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annwyd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ffliw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coronafeirws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brech goch</a:t>
                      </a:r>
                    </a:p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y ddanodd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1174E83-F389-E097-C131-0153953565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2891311"/>
              </p:ext>
            </p:extLst>
          </p:nvPr>
        </p:nvGraphicFramePr>
        <p:xfrm>
          <a:off x="400477" y="1705979"/>
          <a:ext cx="5695523" cy="5059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</a:t>
                      </a:r>
                      <a:r>
                        <a:rPr lang="cy-GB" b="1"/>
                        <a:t>Patrymau: </a:t>
                      </a:r>
                      <a:endParaRPr lang="cy-GB" b="1" dirty="0"/>
                    </a:p>
                    <a:p>
                      <a:pPr>
                        <a:buFontTx/>
                        <a:buChar char="-"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Cwestiwn:</a:t>
                      </a:r>
                      <a:r>
                        <a:rPr lang="en-GB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en-GB"/>
                        <a:t>Oedd _____ arno fe?</a:t>
                      </a:r>
                    </a:p>
                    <a:p>
                      <a:pPr marL="0" indent="0">
                        <a:buNone/>
                      </a:pPr>
                      <a:r>
                        <a:rPr lang="en-GB"/>
                        <a:t>                           Oedd _____ arni hi?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Ateb:       </a:t>
                      </a:r>
                      <a:r>
                        <a:rPr lang="en-GB" sz="280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</a:t>
                      </a:r>
                      <a:r>
                        <a:rPr lang="en-GB">
                          <a:sym typeface="Wingdings" panose="05000000000000000000" pitchFamily="2" charset="2"/>
                        </a:rPr>
                        <a:t>  </a:t>
                      </a:r>
                      <a:r>
                        <a:rPr lang="en-GB"/>
                        <a:t>Oedd, roedd _____   arno fe.</a:t>
                      </a:r>
                    </a:p>
                    <a:p>
                      <a:pPr marL="0" indent="0">
                        <a:buNone/>
                      </a:pPr>
                      <a:r>
                        <a:rPr lang="en-GB"/>
                        <a:t>                   </a:t>
                      </a:r>
                      <a:r>
                        <a:rPr lang="en-GB" sz="280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</a:t>
                      </a:r>
                      <a:r>
                        <a:rPr lang="en-GB">
                          <a:sym typeface="Wingdings" panose="05000000000000000000" pitchFamily="2" charset="2"/>
                        </a:rPr>
                        <a:t>  </a:t>
                      </a:r>
                      <a:r>
                        <a:rPr lang="en-GB"/>
                        <a:t>Oedd, roedd _____   arni hi.</a:t>
                      </a:r>
                    </a:p>
                    <a:p>
                      <a:pPr marL="0" indent="0">
                        <a:buNone/>
                      </a:pPr>
                      <a:r>
                        <a:rPr lang="en-GB"/>
                        <a:t>                   </a:t>
                      </a:r>
                      <a:r>
                        <a:rPr lang="en-GB" sz="240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/>
                        <a:t>    Nac oedd, doedd dim _____ arno fe.</a:t>
                      </a:r>
                    </a:p>
                    <a:p>
                      <a:pPr marL="0" indent="0">
                        <a:buNone/>
                      </a:pPr>
                      <a:r>
                        <a:rPr lang="en-GB"/>
                        <a:t>                   </a:t>
                      </a:r>
                      <a:r>
                        <a:rPr lang="en-GB" sz="240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/>
                        <a:t>    Nac oedd, doedd dim _____ arni hi.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</a:t>
                      </a:r>
                      <a:r>
                        <a:rPr lang="cy-GB" b="1"/>
                        <a:t>flaenorol:</a:t>
                      </a: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Roedd                                             Y salwch</a:t>
                      </a:r>
                    </a:p>
                    <a:p>
                      <a:r>
                        <a:rPr lang="en-US" sz="1800" b="0"/>
                        <a:t>Wythnos diwetha</a:t>
                      </a:r>
                    </a:p>
                    <a:p>
                      <a:r>
                        <a:rPr lang="en-US" sz="1800" b="0"/>
                        <a:t>Ym mis Rhagfyr</a:t>
                      </a:r>
                    </a:p>
                    <a:p>
                      <a:r>
                        <a:rPr lang="en-US" sz="1800" b="0"/>
                        <a:t>Pan oedd e’n ifanc</a:t>
                      </a:r>
                    </a:p>
                    <a:p>
                      <a:r>
                        <a:rPr lang="en-US" sz="1800" b="0"/>
                        <a:t>Llynedd</a:t>
                      </a:r>
                    </a:p>
                    <a:p>
                      <a:r>
                        <a:rPr lang="en-US" sz="1800" b="0"/>
                        <a:t>Neithiwr</a:t>
                      </a:r>
                    </a:p>
                    <a:p>
                      <a:r>
                        <a:rPr lang="en-US" sz="1800" b="0"/>
                        <a:t>Echdoe</a:t>
                      </a:r>
                      <a:endParaRPr lang="cy-GB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1261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7D50-441E-E6F8-812F-2D39FD2D3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wers, heddiw:</a:t>
            </a:r>
            <a:endParaRPr lang="en-GB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85157-1834-49F8-D7A7-C836BB34C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en-GB">
                <a:solidFill>
                  <a:srgbClr val="002060"/>
                </a:solidFill>
              </a:rPr>
              <a:t>Adolygu</a:t>
            </a:r>
            <a:r>
              <a:rPr lang="en-GB"/>
              <a:t>:        Y salwch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2060"/>
                </a:solidFill>
              </a:rPr>
              <a:t>Y patrwm </a:t>
            </a:r>
            <a:r>
              <a:rPr lang="en-GB"/>
              <a:t>:    arno fe </a:t>
            </a:r>
          </a:p>
          <a:p>
            <a:pPr marL="0" indent="0">
              <a:buNone/>
            </a:pPr>
            <a:r>
              <a:rPr lang="en-GB"/>
              <a:t>                           arni hi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2060"/>
                </a:solidFill>
              </a:rPr>
              <a:t>Cwestiwn:</a:t>
            </a:r>
            <a:r>
              <a:rPr lang="en-GB">
                <a:solidFill>
                  <a:srgbClr val="FF0000"/>
                </a:solidFill>
              </a:rPr>
              <a:t>     </a:t>
            </a:r>
            <a:r>
              <a:rPr lang="en-GB"/>
              <a:t>Oedd _____ arno fe?</a:t>
            </a:r>
          </a:p>
          <a:p>
            <a:pPr marL="0" indent="0">
              <a:buNone/>
            </a:pPr>
            <a:r>
              <a:rPr lang="en-GB"/>
              <a:t>                           Oedd _____ arni hi?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2060"/>
                </a:solidFill>
              </a:rPr>
              <a:t>Ateb:       </a:t>
            </a:r>
            <a:r>
              <a:rPr lang="en-GB" sz="390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r>
              <a:rPr lang="en-GB">
                <a:sym typeface="Wingdings" panose="05000000000000000000" pitchFamily="2" charset="2"/>
              </a:rPr>
              <a:t>  </a:t>
            </a:r>
            <a:r>
              <a:rPr lang="en-GB"/>
              <a:t>Oedd, roedd _____   arno fe.</a:t>
            </a:r>
          </a:p>
          <a:p>
            <a:pPr marL="0" indent="0">
              <a:buNone/>
            </a:pPr>
            <a:r>
              <a:rPr lang="en-GB"/>
              <a:t>                   </a:t>
            </a:r>
            <a:r>
              <a:rPr lang="en-GB" sz="390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r>
              <a:rPr lang="en-GB">
                <a:sym typeface="Wingdings" panose="05000000000000000000" pitchFamily="2" charset="2"/>
              </a:rPr>
              <a:t>  </a:t>
            </a:r>
            <a:r>
              <a:rPr lang="en-GB"/>
              <a:t>Oedd, roedd _____   arni hi.</a:t>
            </a:r>
          </a:p>
          <a:p>
            <a:pPr marL="0" indent="0">
              <a:buNone/>
            </a:pPr>
            <a:r>
              <a:rPr lang="en-GB"/>
              <a:t>                   </a:t>
            </a:r>
            <a:r>
              <a:rPr lang="en-GB" sz="3600">
                <a:solidFill>
                  <a:srgbClr val="FF0000"/>
                </a:solidFill>
              </a:rPr>
              <a:t>X</a:t>
            </a:r>
            <a:r>
              <a:rPr lang="en-GB"/>
              <a:t>    Nac oedd, doedd dim _____ arno fe.</a:t>
            </a:r>
          </a:p>
          <a:p>
            <a:pPr marL="0" indent="0">
              <a:buNone/>
            </a:pPr>
            <a:r>
              <a:rPr lang="en-GB"/>
              <a:t>                   </a:t>
            </a:r>
            <a:r>
              <a:rPr lang="en-GB" sz="3600">
                <a:solidFill>
                  <a:srgbClr val="FF0000"/>
                </a:solidFill>
              </a:rPr>
              <a:t>X</a:t>
            </a:r>
            <a:r>
              <a:rPr lang="en-GB"/>
              <a:t>    Nac oedd, doedd dim _____ arni hi.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3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5F9907-F6C0-34F9-D9ED-89CD436E3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E989A-260A-B223-7F8F-D89854000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C23149-9050-B89F-93CD-DB618560FD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5156" y="4001294"/>
            <a:ext cx="1749234" cy="2629643"/>
          </a:xfrm>
          <a:prstGeom prst="rect">
            <a:avLst/>
          </a:prstGeom>
          <a:effectLst>
            <a:softEdge rad="4064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71D7E4-3330-DE7E-F7B8-9DC11F684F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610" y="18794"/>
            <a:ext cx="2189197" cy="347872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4D817C-5985-3D80-DD78-A117B453B1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10" y="3937945"/>
            <a:ext cx="2189197" cy="2221550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0761EF-BC88-5481-637E-0EC22BF218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9173" y="3091812"/>
            <a:ext cx="2189197" cy="243481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567E66A-0541-68CA-802D-BB07FFF1C6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51844" y="274424"/>
            <a:ext cx="1920406" cy="1882303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8BB238E-1BBA-4A62-72FA-E23A04B090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37" y="4363790"/>
            <a:ext cx="2205595" cy="2267147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7A9944F-E302-776A-49C0-75560662A7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689" y="2305035"/>
            <a:ext cx="2138662" cy="2384968"/>
          </a:xfrm>
          <a:prstGeom prst="rect">
            <a:avLst/>
          </a:prstGeom>
          <a:solidFill>
            <a:schemeClr val="bg1"/>
          </a:solidFill>
          <a:effectLst>
            <a:outerShdw blurRad="330200" dist="50800" dir="5400000" algn="ctr" rotWithShape="0">
              <a:schemeClr val="bg1">
                <a:alpha val="43000"/>
              </a:schemeClr>
            </a:outerShdw>
            <a:softEdge rad="317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316842C-3ED0-E84B-397F-1928F65720D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40691" y="740501"/>
            <a:ext cx="2035625" cy="2351311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D2CB296-F9D5-5361-A168-E6807509D551}"/>
              </a:ext>
            </a:extLst>
          </p:cNvPr>
          <p:cNvSpPr txBox="1"/>
          <p:nvPr/>
        </p:nvSpPr>
        <p:spPr>
          <a:xfrm>
            <a:off x="4088073" y="227063"/>
            <a:ext cx="3366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Beth sy’n bod?</a:t>
            </a:r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CE0D81-34AB-19A9-E0D5-B117E5650472}"/>
              </a:ext>
            </a:extLst>
          </p:cNvPr>
          <p:cNvSpPr txBox="1"/>
          <p:nvPr/>
        </p:nvSpPr>
        <p:spPr>
          <a:xfrm>
            <a:off x="10348490" y="2321078"/>
            <a:ext cx="927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annwyd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3DBC57-D341-4AA0-35EF-7233548DC86A}"/>
              </a:ext>
            </a:extLst>
          </p:cNvPr>
          <p:cNvSpPr txBox="1"/>
          <p:nvPr/>
        </p:nvSpPr>
        <p:spPr>
          <a:xfrm>
            <a:off x="8393935" y="4774175"/>
            <a:ext cx="893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peswch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B2E193-0D13-86E9-746D-771081DE7244}"/>
              </a:ext>
            </a:extLst>
          </p:cNvPr>
          <p:cNvSpPr txBox="1"/>
          <p:nvPr/>
        </p:nvSpPr>
        <p:spPr>
          <a:xfrm>
            <a:off x="4719693" y="3059668"/>
            <a:ext cx="1645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peswch cas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390C9AE-4259-39CC-000C-89BA6F63C134}"/>
              </a:ext>
            </a:extLst>
          </p:cNvPr>
          <p:cNvSpPr txBox="1"/>
          <p:nvPr/>
        </p:nvSpPr>
        <p:spPr>
          <a:xfrm>
            <a:off x="3096126" y="5727032"/>
            <a:ext cx="594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ffliw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8A7CE3B-A3BF-5735-53EC-882BF303BC12}"/>
              </a:ext>
            </a:extLst>
          </p:cNvPr>
          <p:cNvSpPr txBox="1"/>
          <p:nvPr/>
        </p:nvSpPr>
        <p:spPr>
          <a:xfrm>
            <a:off x="5708528" y="6446271"/>
            <a:ext cx="1303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gwres uchel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0D47D30-EF9D-6206-B655-1192740FD702}"/>
              </a:ext>
            </a:extLst>
          </p:cNvPr>
          <p:cNvSpPr txBox="1"/>
          <p:nvPr/>
        </p:nvSpPr>
        <p:spPr>
          <a:xfrm>
            <a:off x="351176" y="6132499"/>
            <a:ext cx="1398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coronafeirws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D8061F4-C23F-C947-84CD-CE9A5ADE8B8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42924" y="0"/>
            <a:ext cx="1531753" cy="1874682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0AE4DDA-4EA3-811F-EEE3-D919BDF0DDF9}"/>
              </a:ext>
            </a:extLst>
          </p:cNvPr>
          <p:cNvSpPr txBox="1"/>
          <p:nvPr/>
        </p:nvSpPr>
        <p:spPr>
          <a:xfrm>
            <a:off x="7844689" y="1758156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y ddanodd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DA3E2C0-B6CF-565E-1655-EE6D6E412D7B}"/>
              </a:ext>
            </a:extLst>
          </p:cNvPr>
          <p:cNvSpPr txBox="1"/>
          <p:nvPr/>
        </p:nvSpPr>
        <p:spPr>
          <a:xfrm>
            <a:off x="645524" y="3354963"/>
            <a:ext cx="1645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brech yr ieir</a:t>
            </a:r>
          </a:p>
          <a:p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D39EBCA-7987-2FB2-FD20-29667BD8CF62}"/>
              </a:ext>
            </a:extLst>
          </p:cNvPr>
          <p:cNvSpPr txBox="1"/>
          <p:nvPr/>
        </p:nvSpPr>
        <p:spPr>
          <a:xfrm>
            <a:off x="10497883" y="6446271"/>
            <a:ext cx="1645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brech goch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3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16E96-3298-FDDC-7709-7C24BA430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0A51A-3C6C-D812-3252-B112B8C5B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8B4AB0-4AE7-7B69-B130-A2AF55AACE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5156" y="4001294"/>
            <a:ext cx="1749234" cy="2629643"/>
          </a:xfrm>
          <a:prstGeom prst="rect">
            <a:avLst/>
          </a:prstGeom>
          <a:effectLst>
            <a:softEdge rad="4064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46CB41-EC11-0ED9-C86E-68ECD2555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610" y="18794"/>
            <a:ext cx="2189197" cy="347872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911D51-0201-5428-2AAB-8C9952340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10" y="3937945"/>
            <a:ext cx="2189197" cy="2221550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1BC3758-DD78-15BA-A11D-57A8C29F0A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9173" y="3091812"/>
            <a:ext cx="2189197" cy="243481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7C3CED6-9F51-B0B4-17AB-0728C070E6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51844" y="274424"/>
            <a:ext cx="1920406" cy="1882303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2E515E7-29E2-9499-89F0-AB60413DDC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37" y="4363790"/>
            <a:ext cx="2205595" cy="2267147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24D4BD5-1A44-BEB2-F7C7-1683A13871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689" y="2305035"/>
            <a:ext cx="2138662" cy="2384968"/>
          </a:xfrm>
          <a:prstGeom prst="rect">
            <a:avLst/>
          </a:prstGeom>
          <a:solidFill>
            <a:schemeClr val="bg1"/>
          </a:solidFill>
          <a:effectLst>
            <a:outerShdw blurRad="330200" dist="50800" dir="5400000" algn="ctr" rotWithShape="0">
              <a:schemeClr val="bg1">
                <a:alpha val="43000"/>
              </a:schemeClr>
            </a:outerShdw>
            <a:softEdge rad="317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221ED3E-D22B-B16E-3348-EDBFDEACAB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40691" y="740501"/>
            <a:ext cx="2035625" cy="2351311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1C728F25-407E-FB51-CD41-F9C37C171D0D}"/>
              </a:ext>
            </a:extLst>
          </p:cNvPr>
          <p:cNvSpPr txBox="1"/>
          <p:nvPr/>
        </p:nvSpPr>
        <p:spPr>
          <a:xfrm>
            <a:off x="4088073" y="227063"/>
            <a:ext cx="3366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Beth sy’n bod?</a:t>
            </a:r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0782E8-F532-A365-E80A-B8047E64FD0E}"/>
              </a:ext>
            </a:extLst>
          </p:cNvPr>
          <p:cNvSpPr txBox="1"/>
          <p:nvPr/>
        </p:nvSpPr>
        <p:spPr>
          <a:xfrm>
            <a:off x="10348490" y="2321078"/>
            <a:ext cx="927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annwyd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1149AA-0B47-E830-9184-1243194B950D}"/>
              </a:ext>
            </a:extLst>
          </p:cNvPr>
          <p:cNvSpPr txBox="1"/>
          <p:nvPr/>
        </p:nvSpPr>
        <p:spPr>
          <a:xfrm>
            <a:off x="8393935" y="4774175"/>
            <a:ext cx="893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peswch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4381A29-BE2B-44DB-FA6A-47CD318DAE35}"/>
              </a:ext>
            </a:extLst>
          </p:cNvPr>
          <p:cNvSpPr txBox="1"/>
          <p:nvPr/>
        </p:nvSpPr>
        <p:spPr>
          <a:xfrm>
            <a:off x="4719693" y="3059668"/>
            <a:ext cx="1645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peswch cas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799C350-DE7E-3B33-10E5-AD7BE83A8780}"/>
              </a:ext>
            </a:extLst>
          </p:cNvPr>
          <p:cNvSpPr txBox="1"/>
          <p:nvPr/>
        </p:nvSpPr>
        <p:spPr>
          <a:xfrm>
            <a:off x="3096126" y="5727032"/>
            <a:ext cx="594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ffliw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C58F8E3-71E9-6A0E-5198-FB04019AC303}"/>
              </a:ext>
            </a:extLst>
          </p:cNvPr>
          <p:cNvSpPr txBox="1"/>
          <p:nvPr/>
        </p:nvSpPr>
        <p:spPr>
          <a:xfrm>
            <a:off x="5708528" y="6446271"/>
            <a:ext cx="1303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gwres uchel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A75A1D6-FAD0-303C-27DF-67F5177E36F0}"/>
              </a:ext>
            </a:extLst>
          </p:cNvPr>
          <p:cNvSpPr txBox="1"/>
          <p:nvPr/>
        </p:nvSpPr>
        <p:spPr>
          <a:xfrm>
            <a:off x="351176" y="6132499"/>
            <a:ext cx="1398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coronafeirws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6647200-D06F-5451-AC1B-DE7A2B34F8A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42924" y="0"/>
            <a:ext cx="1531753" cy="1874682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959E5B6-0BC6-443A-4AAE-C11D906783FB}"/>
              </a:ext>
            </a:extLst>
          </p:cNvPr>
          <p:cNvSpPr txBox="1"/>
          <p:nvPr/>
        </p:nvSpPr>
        <p:spPr>
          <a:xfrm>
            <a:off x="7844689" y="1758156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y ddanodd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008E4B7-9FBD-0736-F7E5-E33E6190D0E0}"/>
              </a:ext>
            </a:extLst>
          </p:cNvPr>
          <p:cNvSpPr txBox="1"/>
          <p:nvPr/>
        </p:nvSpPr>
        <p:spPr>
          <a:xfrm>
            <a:off x="645524" y="3354963"/>
            <a:ext cx="1645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brech yr ieir</a:t>
            </a:r>
          </a:p>
          <a:p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49F6B34-8FCA-8445-29AD-4BDC41DA25F5}"/>
              </a:ext>
            </a:extLst>
          </p:cNvPr>
          <p:cNvSpPr txBox="1"/>
          <p:nvPr/>
        </p:nvSpPr>
        <p:spPr>
          <a:xfrm>
            <a:off x="10497883" y="6446271"/>
            <a:ext cx="1645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brech goch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08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4" grpId="0"/>
      <p:bldP spid="35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7118D-E008-7452-2E25-3909649C4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295B4-CC88-B530-BDAA-833C90E70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 + person</a:t>
            </a:r>
            <a:endParaRPr lang="en-GB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3A2A0-0EDA-FCCC-EBF3-F0E173DDC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arna i</a:t>
            </a:r>
          </a:p>
          <a:p>
            <a:pPr marL="0" indent="0">
              <a:buNone/>
            </a:pPr>
            <a:r>
              <a:rPr lang="en-GB"/>
              <a:t>arnat ti</a:t>
            </a:r>
          </a:p>
          <a:p>
            <a:pPr marL="0" indent="0">
              <a:buNone/>
            </a:pPr>
            <a:r>
              <a:rPr lang="en-GB">
                <a:solidFill>
                  <a:srgbClr val="00B050"/>
                </a:solidFill>
              </a:rPr>
              <a:t>arno fe</a:t>
            </a:r>
          </a:p>
          <a:p>
            <a:pPr marL="0" indent="0">
              <a:buNone/>
            </a:pPr>
            <a:r>
              <a:rPr lang="en-GB">
                <a:solidFill>
                  <a:srgbClr val="00B050"/>
                </a:solidFill>
              </a:rPr>
              <a:t>arni hi</a:t>
            </a:r>
          </a:p>
          <a:p>
            <a:pPr marL="0" indent="0">
              <a:buNone/>
            </a:pPr>
            <a:r>
              <a:rPr lang="en-GB"/>
              <a:t>arnon ni</a:t>
            </a:r>
          </a:p>
          <a:p>
            <a:pPr marL="0" indent="0">
              <a:buNone/>
            </a:pPr>
            <a:r>
              <a:rPr lang="en-GB"/>
              <a:t>arnoch chi</a:t>
            </a:r>
          </a:p>
          <a:p>
            <a:pPr marL="0" indent="0">
              <a:buNone/>
            </a:pPr>
            <a:r>
              <a:rPr lang="en-GB"/>
              <a:t>arnyn nhw</a:t>
            </a:r>
          </a:p>
        </p:txBody>
      </p:sp>
    </p:spTree>
    <p:extLst>
      <p:ext uri="{BB962C8B-B14F-4D97-AF65-F5344CB8AC3E}">
        <p14:creationId xmlns:p14="http://schemas.microsoft.com/office/powerpoint/2010/main" val="1534732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2ADF6-433D-6858-6155-55DB633160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FA2AB-07A4-34B2-639D-40185B9C5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 + trydydd person</a:t>
            </a:r>
            <a:endParaRPr lang="en-GB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80B33-6883-6BC4-786C-7E887E48C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00B050"/>
                </a:solidFill>
              </a:rPr>
              <a:t>arno fe</a:t>
            </a:r>
          </a:p>
          <a:p>
            <a:pPr marL="0" indent="0">
              <a:buNone/>
            </a:pPr>
            <a:r>
              <a:rPr lang="en-GB">
                <a:solidFill>
                  <a:srgbClr val="00B050"/>
                </a:solidFill>
              </a:rPr>
              <a:t>arni hi</a:t>
            </a:r>
          </a:p>
        </p:txBody>
      </p:sp>
    </p:spTree>
    <p:extLst>
      <p:ext uri="{BB962C8B-B14F-4D97-AF65-F5344CB8AC3E}">
        <p14:creationId xmlns:p14="http://schemas.microsoft.com/office/powerpoint/2010/main" val="250975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CB4D47-C2FB-275F-46BB-1B5E97358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9C420-327C-1E93-B1A2-177468F27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 + trydydd person</a:t>
            </a:r>
            <a:endParaRPr lang="en-GB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6CE74-2346-37F7-750B-A460273DC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00B050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B3214FC-D61A-9E4B-EED3-BB39F281C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889" y="3311852"/>
            <a:ext cx="215265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37C5F9-D301-C7AD-DF1C-7E63FA348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981" y="3429000"/>
            <a:ext cx="1926892" cy="2413292"/>
          </a:xfrm>
          <a:prstGeom prst="rect">
            <a:avLst/>
          </a:prstGeom>
          <a:effectLst>
            <a:softEdge rad="1397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211C1DE-5F8C-91AC-9255-B79864E358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889" y="2563387"/>
            <a:ext cx="2054741" cy="8386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7F3DDE0-4830-C229-D65E-E4768E6AED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4083" y="2769427"/>
            <a:ext cx="1728082" cy="659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432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57587-2749-4BE2-77AA-0646BF108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/>
              <a:t>Roedd annwyd </a:t>
            </a:r>
            <a:r>
              <a:rPr lang="en-GB" sz="4800">
                <a:solidFill>
                  <a:srgbClr val="00B050"/>
                </a:solidFill>
              </a:rPr>
              <a:t>arno fe.</a:t>
            </a:r>
          </a:p>
          <a:p>
            <a:endParaRPr lang="en-GB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33FE66-E197-E084-D9FC-6C79D5AFF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1783" y="1027906"/>
            <a:ext cx="2189197" cy="2221550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A03F1F-0DDC-ECAF-10E8-C665C107E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2085" y="681037"/>
            <a:ext cx="1653683" cy="5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412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92D09-69B2-25D1-5D95-97E62C85F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/>
              <a:t>Roedd ffliw </a:t>
            </a:r>
            <a:r>
              <a:rPr lang="en-GB" sz="4800">
                <a:solidFill>
                  <a:srgbClr val="00B050"/>
                </a:solidFill>
              </a:rPr>
              <a:t>arni hi.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                        </a:t>
            </a:r>
          </a:p>
          <a:p>
            <a:pPr marL="0" indent="0">
              <a:buNone/>
            </a:pPr>
            <a:r>
              <a:rPr lang="en-GB"/>
              <a:t>                         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4C4510-F062-8F67-88EF-0580F6D96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393" y="681037"/>
            <a:ext cx="2189197" cy="243481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F6E7DF-F902-5E45-96D3-0B9176EFD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683" y="149617"/>
            <a:ext cx="1112616" cy="62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881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96D06-97AB-A2FC-8F3C-8A46A10EC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C39BF-7DAF-8885-6C1A-D53717BCB9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A98CAA-71E5-E5DC-8419-C7B9179F2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9462" y="4174822"/>
            <a:ext cx="1749234" cy="2629643"/>
          </a:xfrm>
          <a:prstGeom prst="rect">
            <a:avLst/>
          </a:prstGeom>
          <a:effectLst>
            <a:softEdge rad="4064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71AD30B-9C5B-A432-9BF0-33502DD20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942" y="0"/>
            <a:ext cx="2189197" cy="347872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0C0598-790F-39A8-0E47-DC365AFC46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5646" y="2328559"/>
            <a:ext cx="2189197" cy="2221550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9B7268B-A0D9-0EAA-2B9D-ABA44B03DE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2465" y="4369650"/>
            <a:ext cx="2189197" cy="243481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3A37CE6-F071-8F78-B753-B7861637BF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2994" y="1804807"/>
            <a:ext cx="1920406" cy="1882303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E12CC1D-2DDC-66AF-0981-DC4E9D87BA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17" y="2408059"/>
            <a:ext cx="2205595" cy="2267147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615CDEB-DF9D-7E59-C5AF-102CB6248A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94732" y="23091"/>
            <a:ext cx="2138662" cy="2384968"/>
          </a:xfrm>
          <a:prstGeom prst="rect">
            <a:avLst/>
          </a:prstGeom>
          <a:solidFill>
            <a:schemeClr val="bg1"/>
          </a:solidFill>
          <a:effectLst>
            <a:outerShdw blurRad="330200" dist="50800" dir="5400000" algn="ctr" rotWithShape="0">
              <a:schemeClr val="bg1">
                <a:alpha val="43000"/>
              </a:schemeClr>
            </a:outerShdw>
            <a:softEdge rad="317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C6EFBE9-79A9-8C1C-0827-30AD4AEF7E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4653" y="-110232"/>
            <a:ext cx="2035625" cy="2351311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8014E6-5511-F59A-16DB-6CCC4B7C9E5A}"/>
              </a:ext>
            </a:extLst>
          </p:cNvPr>
          <p:cNvSpPr txBox="1"/>
          <p:nvPr/>
        </p:nvSpPr>
        <p:spPr>
          <a:xfrm>
            <a:off x="33729" y="4730568"/>
            <a:ext cx="43987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Roedd _________ arno fe.</a:t>
            </a:r>
          </a:p>
          <a:p>
            <a:endParaRPr lang="en-GB" sz="2800"/>
          </a:p>
          <a:p>
            <a:r>
              <a:rPr lang="en-GB" sz="2800"/>
              <a:t>Roedd _________ arni hi. </a:t>
            </a:r>
          </a:p>
        </p:txBody>
      </p:sp>
    </p:spTree>
    <p:extLst>
      <p:ext uri="{BB962C8B-B14F-4D97-AF65-F5344CB8AC3E}">
        <p14:creationId xmlns:p14="http://schemas.microsoft.com/office/powerpoint/2010/main" val="440367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8">
            <a:extLst>
              <a:ext uri="{FF2B5EF4-FFF2-40B4-BE49-F238E27FC236}">
                <a16:creationId xmlns:a16="http://schemas.microsoft.com/office/drawing/2014/main" id="{33E5F04C-599A-918E-7B56-DC4F70CF2D09}"/>
              </a:ext>
            </a:extLst>
          </p:cNvPr>
          <p:cNvSpPr/>
          <p:nvPr/>
        </p:nvSpPr>
        <p:spPr>
          <a:xfrm>
            <a:off x="547052" y="5212294"/>
            <a:ext cx="11097895" cy="64186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2CB3B-1327-9B13-54EE-DEB48546A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222"/>
            <a:ext cx="10515600" cy="1325563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8" name="Rounded Rectangle 8">
            <a:extLst>
              <a:ext uri="{FF2B5EF4-FFF2-40B4-BE49-F238E27FC236}">
                <a16:creationId xmlns:a16="http://schemas.microsoft.com/office/drawing/2014/main" id="{7314F235-468D-5B13-552C-DFE31568E5BE}"/>
              </a:ext>
            </a:extLst>
          </p:cNvPr>
          <p:cNvSpPr/>
          <p:nvPr/>
        </p:nvSpPr>
        <p:spPr>
          <a:xfrm>
            <a:off x="473421" y="831254"/>
            <a:ext cx="11097895" cy="64186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9" name="Rounded Rectangle 31">
            <a:extLst>
              <a:ext uri="{FF2B5EF4-FFF2-40B4-BE49-F238E27FC236}">
                <a16:creationId xmlns:a16="http://schemas.microsoft.com/office/drawing/2014/main" id="{0C8C7BA3-44A8-E484-1CE0-024862F2C00F}"/>
              </a:ext>
            </a:extLst>
          </p:cNvPr>
          <p:cNvSpPr/>
          <p:nvPr/>
        </p:nvSpPr>
        <p:spPr>
          <a:xfrm>
            <a:off x="4630488" y="187937"/>
            <a:ext cx="1830291" cy="200683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y-GB" b="1">
              <a:solidFill>
                <a:schemeClr val="tx1"/>
              </a:solidFill>
            </a:endParaRPr>
          </a:p>
        </p:txBody>
      </p:sp>
      <p:sp>
        <p:nvSpPr>
          <p:cNvPr id="10" name="Rounded Rectangle 1">
            <a:extLst>
              <a:ext uri="{FF2B5EF4-FFF2-40B4-BE49-F238E27FC236}">
                <a16:creationId xmlns:a16="http://schemas.microsoft.com/office/drawing/2014/main" id="{503A1520-9854-B8CF-58EA-4A3A99E2CDA0}"/>
              </a:ext>
            </a:extLst>
          </p:cNvPr>
          <p:cNvSpPr/>
          <p:nvPr/>
        </p:nvSpPr>
        <p:spPr>
          <a:xfrm>
            <a:off x="301092" y="96996"/>
            <a:ext cx="2165891" cy="20977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y-GB" sz="1600" b="1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762696-B77F-8E6A-0325-6F628D38F393}"/>
              </a:ext>
            </a:extLst>
          </p:cNvPr>
          <p:cNvSpPr txBox="1"/>
          <p:nvPr/>
        </p:nvSpPr>
        <p:spPr>
          <a:xfrm>
            <a:off x="362723" y="413520"/>
            <a:ext cx="245349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Wythnos diwetha,</a:t>
            </a:r>
          </a:p>
          <a:p>
            <a:endParaRPr lang="en-US" sz="2000" b="1"/>
          </a:p>
          <a:p>
            <a:r>
              <a:rPr lang="en-US" sz="2000" b="1"/>
              <a:t>Ym mis Rhagfyr,</a:t>
            </a:r>
          </a:p>
          <a:p>
            <a:endParaRPr lang="en-US" sz="2000" b="1"/>
          </a:p>
          <a:p>
            <a:r>
              <a:rPr lang="en-US" sz="2000" b="1"/>
              <a:t>Pan oedd e’n ifanc</a:t>
            </a:r>
            <a:r>
              <a:rPr lang="en-US" b="1"/>
              <a:t>,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390A58B-A8E1-B875-6CC1-1865043299CA}"/>
              </a:ext>
            </a:extLst>
          </p:cNvPr>
          <p:cNvSpPr txBox="1"/>
          <p:nvPr/>
        </p:nvSpPr>
        <p:spPr>
          <a:xfrm>
            <a:off x="2816222" y="1009839"/>
            <a:ext cx="8163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roedd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8A6FA24-45FE-7CE7-7E76-A9B85B3C7A85}"/>
              </a:ext>
            </a:extLst>
          </p:cNvPr>
          <p:cNvSpPr txBox="1"/>
          <p:nvPr/>
        </p:nvSpPr>
        <p:spPr>
          <a:xfrm>
            <a:off x="6934006" y="967518"/>
            <a:ext cx="1069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arno fe. 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CC28FD60-5D13-6AEE-7D5F-C33A9AC94789}"/>
              </a:ext>
            </a:extLst>
          </p:cNvPr>
          <p:cNvSpPr txBox="1">
            <a:spLocks/>
          </p:cNvSpPr>
          <p:nvPr/>
        </p:nvSpPr>
        <p:spPr>
          <a:xfrm>
            <a:off x="983061" y="293567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21" name="Rounded Rectangle 8">
            <a:extLst>
              <a:ext uri="{FF2B5EF4-FFF2-40B4-BE49-F238E27FC236}">
                <a16:creationId xmlns:a16="http://schemas.microsoft.com/office/drawing/2014/main" id="{98C67AA1-716A-9D5F-DD48-9E2A17FC11E7}"/>
              </a:ext>
            </a:extLst>
          </p:cNvPr>
          <p:cNvSpPr/>
          <p:nvPr/>
        </p:nvSpPr>
        <p:spPr>
          <a:xfrm>
            <a:off x="559778" y="3021774"/>
            <a:ext cx="11097895" cy="64186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2" name="Rounded Rectangle 31">
            <a:extLst>
              <a:ext uri="{FF2B5EF4-FFF2-40B4-BE49-F238E27FC236}">
                <a16:creationId xmlns:a16="http://schemas.microsoft.com/office/drawing/2014/main" id="{3EE20AAE-04D2-32F9-49DE-8B635082E90D}"/>
              </a:ext>
            </a:extLst>
          </p:cNvPr>
          <p:cNvSpPr/>
          <p:nvPr/>
        </p:nvSpPr>
        <p:spPr>
          <a:xfrm>
            <a:off x="4630488" y="2469074"/>
            <a:ext cx="1830291" cy="186309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y-GB" b="1">
              <a:solidFill>
                <a:schemeClr val="tx1"/>
              </a:solidFill>
            </a:endParaRPr>
          </a:p>
        </p:txBody>
      </p:sp>
      <p:sp>
        <p:nvSpPr>
          <p:cNvPr id="23" name="Rounded Rectangle 1">
            <a:extLst>
              <a:ext uri="{FF2B5EF4-FFF2-40B4-BE49-F238E27FC236}">
                <a16:creationId xmlns:a16="http://schemas.microsoft.com/office/drawing/2014/main" id="{5CD67D81-3AFF-1101-494B-9E2A76C8236E}"/>
              </a:ext>
            </a:extLst>
          </p:cNvPr>
          <p:cNvSpPr/>
          <p:nvPr/>
        </p:nvSpPr>
        <p:spPr>
          <a:xfrm>
            <a:off x="362723" y="2469074"/>
            <a:ext cx="2165891" cy="19225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y-GB" sz="1600" b="1">
              <a:solidFill>
                <a:schemeClr val="tx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6313CCF-FAD7-52AC-B2FD-854907794E67}"/>
              </a:ext>
            </a:extLst>
          </p:cNvPr>
          <p:cNvSpPr txBox="1"/>
          <p:nvPr/>
        </p:nvSpPr>
        <p:spPr>
          <a:xfrm>
            <a:off x="559778" y="2566804"/>
            <a:ext cx="26310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Llynedd,</a:t>
            </a:r>
          </a:p>
          <a:p>
            <a:endParaRPr lang="en-US" sz="2000" b="1"/>
          </a:p>
          <a:p>
            <a:r>
              <a:rPr lang="en-US" sz="2000" b="1"/>
              <a:t>Neithiwr,</a:t>
            </a:r>
          </a:p>
          <a:p>
            <a:endParaRPr lang="en-US" sz="2000" b="1"/>
          </a:p>
          <a:p>
            <a:r>
              <a:rPr lang="en-US" sz="2000" b="1"/>
              <a:t>Echdoe,</a:t>
            </a:r>
            <a:endParaRPr lang="en-US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B486431-612E-E2EB-7330-104EC70EB8E4}"/>
              </a:ext>
            </a:extLst>
          </p:cNvPr>
          <p:cNvSpPr txBox="1"/>
          <p:nvPr/>
        </p:nvSpPr>
        <p:spPr>
          <a:xfrm>
            <a:off x="2885359" y="3142649"/>
            <a:ext cx="8163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roedd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1548B2-1CF8-6830-830D-FD11CED03DA5}"/>
              </a:ext>
            </a:extLst>
          </p:cNvPr>
          <p:cNvSpPr txBox="1"/>
          <p:nvPr/>
        </p:nvSpPr>
        <p:spPr>
          <a:xfrm>
            <a:off x="4832869" y="2527096"/>
            <a:ext cx="20965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brech goch</a:t>
            </a:r>
          </a:p>
          <a:p>
            <a:endParaRPr lang="en-US" sz="2000" b="1"/>
          </a:p>
          <a:p>
            <a:r>
              <a:rPr lang="en-US" sz="2000" b="1"/>
              <a:t>gwres uchel</a:t>
            </a:r>
          </a:p>
          <a:p>
            <a:endParaRPr lang="en-US" sz="2000" b="1"/>
          </a:p>
          <a:p>
            <a:r>
              <a:rPr lang="en-US" sz="2000" b="1"/>
              <a:t>annwyd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7FBA71F-2827-C993-B78C-7124CCE98360}"/>
              </a:ext>
            </a:extLst>
          </p:cNvPr>
          <p:cNvSpPr txBox="1"/>
          <p:nvPr/>
        </p:nvSpPr>
        <p:spPr>
          <a:xfrm>
            <a:off x="6992898" y="3098936"/>
            <a:ext cx="10166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arni hi. </a:t>
            </a:r>
          </a:p>
        </p:txBody>
      </p:sp>
      <p:sp>
        <p:nvSpPr>
          <p:cNvPr id="14" name="Rounded Rectangle 1">
            <a:extLst>
              <a:ext uri="{FF2B5EF4-FFF2-40B4-BE49-F238E27FC236}">
                <a16:creationId xmlns:a16="http://schemas.microsoft.com/office/drawing/2014/main" id="{0C8F3E9D-7684-4161-03C5-43F91F8C14C1}"/>
              </a:ext>
            </a:extLst>
          </p:cNvPr>
          <p:cNvSpPr/>
          <p:nvPr/>
        </p:nvSpPr>
        <p:spPr>
          <a:xfrm>
            <a:off x="362722" y="4652990"/>
            <a:ext cx="2165891" cy="19225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y-GB" sz="1600" b="1">
              <a:solidFill>
                <a:schemeClr val="tx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677EFB4-D5DA-3BBF-98B4-C6191A475A10}"/>
              </a:ext>
            </a:extLst>
          </p:cNvPr>
          <p:cNvSpPr txBox="1"/>
          <p:nvPr/>
        </p:nvSpPr>
        <p:spPr>
          <a:xfrm>
            <a:off x="2885359" y="5323687"/>
            <a:ext cx="816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roedd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CD15DDA-9B0B-F59D-177D-240486A06CEB}"/>
              </a:ext>
            </a:extLst>
          </p:cNvPr>
          <p:cNvSpPr txBox="1"/>
          <p:nvPr/>
        </p:nvSpPr>
        <p:spPr>
          <a:xfrm>
            <a:off x="6992898" y="5319503"/>
            <a:ext cx="1069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arno fe.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47F4932-60C9-AA11-9662-A0F57CE3D65B}"/>
              </a:ext>
            </a:extLst>
          </p:cNvPr>
          <p:cNvSpPr txBox="1"/>
          <p:nvPr/>
        </p:nvSpPr>
        <p:spPr>
          <a:xfrm>
            <a:off x="602140" y="4844972"/>
            <a:ext cx="26310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Ddoe,</a:t>
            </a:r>
          </a:p>
          <a:p>
            <a:endParaRPr lang="en-US" sz="2000" b="1"/>
          </a:p>
          <a:p>
            <a:r>
              <a:rPr lang="en-US" sz="2000" b="1"/>
              <a:t>Ym mis Mai,</a:t>
            </a:r>
          </a:p>
          <a:p>
            <a:endParaRPr lang="en-US" sz="2000" b="1"/>
          </a:p>
          <a:p>
            <a:r>
              <a:rPr lang="en-US" sz="2000" b="1"/>
              <a:t>Echnos</a:t>
            </a:r>
            <a:r>
              <a:rPr lang="en-US" b="1"/>
              <a:t>,</a:t>
            </a:r>
            <a:endParaRPr lang="en-US" b="1" dirty="0"/>
          </a:p>
        </p:txBody>
      </p:sp>
      <p:sp>
        <p:nvSpPr>
          <p:cNvPr id="16" name="Rounded Rectangle 1">
            <a:extLst>
              <a:ext uri="{FF2B5EF4-FFF2-40B4-BE49-F238E27FC236}">
                <a16:creationId xmlns:a16="http://schemas.microsoft.com/office/drawing/2014/main" id="{B8205ECB-C387-5F47-3E71-39EB75DF0ABF}"/>
              </a:ext>
            </a:extLst>
          </p:cNvPr>
          <p:cNvSpPr/>
          <p:nvPr/>
        </p:nvSpPr>
        <p:spPr>
          <a:xfrm>
            <a:off x="4469170" y="4740749"/>
            <a:ext cx="2165891" cy="186309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y-GB" sz="1600" b="1">
              <a:solidFill>
                <a:schemeClr val="tx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A1EFE2E-C98F-05A8-AC73-045CA743ECDC}"/>
              </a:ext>
            </a:extLst>
          </p:cNvPr>
          <p:cNvSpPr txBox="1"/>
          <p:nvPr/>
        </p:nvSpPr>
        <p:spPr>
          <a:xfrm>
            <a:off x="4886387" y="565920"/>
            <a:ext cx="20965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ffliw</a:t>
            </a:r>
          </a:p>
          <a:p>
            <a:endParaRPr lang="en-US" sz="2000" b="1"/>
          </a:p>
          <a:p>
            <a:r>
              <a:rPr lang="en-US" sz="2000" b="1"/>
              <a:t>y ddanodd</a:t>
            </a:r>
          </a:p>
          <a:p>
            <a:endParaRPr lang="en-US" sz="2000" b="1"/>
          </a:p>
          <a:p>
            <a:r>
              <a:rPr lang="en-US" sz="2000" b="1"/>
              <a:t>peswch cas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448B3D7-293A-CDAD-DC1C-84309A43140E}"/>
              </a:ext>
            </a:extLst>
          </p:cNvPr>
          <p:cNvSpPr txBox="1"/>
          <p:nvPr/>
        </p:nvSpPr>
        <p:spPr>
          <a:xfrm>
            <a:off x="4804213" y="4856689"/>
            <a:ext cx="20965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gwres</a:t>
            </a:r>
          </a:p>
          <a:p>
            <a:endParaRPr lang="en-US" sz="2000" b="1"/>
          </a:p>
          <a:p>
            <a:r>
              <a:rPr lang="en-US" sz="2000" b="1"/>
              <a:t>peswch</a:t>
            </a:r>
          </a:p>
          <a:p>
            <a:endParaRPr lang="en-US" sz="2000" b="1"/>
          </a:p>
          <a:p>
            <a:r>
              <a:rPr lang="en-US" sz="2000" b="1"/>
              <a:t>brech y ieir</a:t>
            </a:r>
          </a:p>
        </p:txBody>
      </p:sp>
    </p:spTree>
    <p:extLst>
      <p:ext uri="{BB962C8B-B14F-4D97-AF65-F5344CB8AC3E}">
        <p14:creationId xmlns:p14="http://schemas.microsoft.com/office/powerpoint/2010/main" val="2144165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361F6-778F-58DA-A3C3-AB6AFF215F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E4A85-9F79-A300-D832-EB4006324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6CFE8-FF50-D11B-C528-77CEE33971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1915" y="1642222"/>
            <a:ext cx="1749234" cy="2629643"/>
          </a:xfrm>
          <a:prstGeom prst="rect">
            <a:avLst/>
          </a:prstGeom>
          <a:effectLst>
            <a:softEdge rad="4064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AD363E-CEF8-965A-DB5A-DC8828532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8066" y="4159740"/>
            <a:ext cx="1601781" cy="2545297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FD6BFBC-901C-74B6-905F-CAFCB36390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375" y="4416995"/>
            <a:ext cx="2189197" cy="2221550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82CB545-8171-4033-5EC5-B86B282CA4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7969" y="2045306"/>
            <a:ext cx="2189197" cy="243481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7EDCF2F-0AC9-CA5F-33DF-4514E563EC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9338" y="1317213"/>
            <a:ext cx="1920406" cy="1882303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BBCCD08-0C92-7008-6271-759CF8DC40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5601" y="1531711"/>
            <a:ext cx="2205595" cy="2267147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34F5D6C-B11B-406F-1518-2FA01EF47E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6160" y="1773278"/>
            <a:ext cx="2138662" cy="2384968"/>
          </a:xfrm>
          <a:prstGeom prst="rect">
            <a:avLst/>
          </a:prstGeom>
          <a:solidFill>
            <a:schemeClr val="bg1"/>
          </a:solidFill>
          <a:effectLst>
            <a:outerShdw blurRad="330200" dist="50800" dir="5400000" algn="ctr" rotWithShape="0">
              <a:schemeClr val="bg1">
                <a:alpha val="43000"/>
              </a:schemeClr>
            </a:outerShdw>
            <a:softEdge rad="317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337EA3B-1D31-DC37-50E1-B90D7CFE81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2460" y="4353726"/>
            <a:ext cx="2035625" cy="2351311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1FA750C-5CD6-F490-D12A-D64B8D0FA49B}"/>
              </a:ext>
            </a:extLst>
          </p:cNvPr>
          <p:cNvSpPr txBox="1"/>
          <p:nvPr/>
        </p:nvSpPr>
        <p:spPr>
          <a:xfrm>
            <a:off x="467644" y="260586"/>
            <a:ext cx="4540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Oedd _____ arno fe?</a:t>
            </a:r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92A2541-ACAC-1CC5-F584-DAC35D0310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80872" y="4502656"/>
            <a:ext cx="1531753" cy="1874682"/>
          </a:xfrm>
          <a:prstGeom prst="rect">
            <a:avLst/>
          </a:prstGeom>
          <a:effectLst>
            <a:softEdge rad="3556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BA14E3-7AD6-76DA-AD07-7031F15B22C7}"/>
              </a:ext>
            </a:extLst>
          </p:cNvPr>
          <p:cNvSpPr txBox="1"/>
          <p:nvPr/>
        </p:nvSpPr>
        <p:spPr>
          <a:xfrm>
            <a:off x="7265941" y="229809"/>
            <a:ext cx="43733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Oedd _____ arni hi?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822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4A6FD-24D3-7941-6348-A45D6367F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0C290-E388-FD2F-D7EA-732458104B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endParaRPr lang="en-GB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48BCE64-B1EF-0453-D72A-99FD7B1823E5}"/>
              </a:ext>
            </a:extLst>
          </p:cNvPr>
          <p:cNvSpPr txBox="1"/>
          <p:nvPr/>
        </p:nvSpPr>
        <p:spPr>
          <a:xfrm>
            <a:off x="282805" y="276263"/>
            <a:ext cx="4540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Oedd _____ arno fe?</a:t>
            </a:r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BD5E95-5EC2-09BE-4232-150E756D007C}"/>
              </a:ext>
            </a:extLst>
          </p:cNvPr>
          <p:cNvSpPr txBox="1"/>
          <p:nvPr/>
        </p:nvSpPr>
        <p:spPr>
          <a:xfrm>
            <a:off x="6980487" y="276263"/>
            <a:ext cx="43733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Oedd _____ arni hi?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D37785-1271-DC5A-2AC8-AC511A415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1214" y="1317213"/>
            <a:ext cx="3071064" cy="31854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6A1F99B-8E3D-617D-6C8D-04F47A9B4D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234" y="1317213"/>
            <a:ext cx="3791824" cy="33903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395ED6-C350-B5B1-D0CB-605DA2588DAA}"/>
              </a:ext>
            </a:extLst>
          </p:cNvPr>
          <p:cNvSpPr txBox="1"/>
          <p:nvPr/>
        </p:nvSpPr>
        <p:spPr>
          <a:xfrm>
            <a:off x="282805" y="5215962"/>
            <a:ext cx="54672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/>
              <a:t>Oedd, roedd _____   arno fe. </a:t>
            </a:r>
          </a:p>
          <a:p>
            <a:r>
              <a:rPr lang="en-GB" sz="2800"/>
              <a:t>Nac oedd, doedd dim _____ arno fe</a:t>
            </a:r>
            <a:r>
              <a:rPr lang="en-GB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22B93C-2954-8585-737D-5C035AF52144}"/>
              </a:ext>
            </a:extLst>
          </p:cNvPr>
          <p:cNvSpPr txBox="1"/>
          <p:nvPr/>
        </p:nvSpPr>
        <p:spPr>
          <a:xfrm>
            <a:off x="6776223" y="5215961"/>
            <a:ext cx="53527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/>
              <a:t>Oedd, roedd _____   arni hi. </a:t>
            </a:r>
          </a:p>
          <a:p>
            <a:r>
              <a:rPr lang="en-GB" sz="2800"/>
              <a:t>Nac oedd, doedd dim _____ arni hi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35934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06261-A81A-E660-BE2C-7A1CBF8790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7A418-C5E2-FC7F-4754-F0F0BFD19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85950F-5508-4768-9286-E04894B0FA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7964" y="76015"/>
            <a:ext cx="1749234" cy="2629643"/>
          </a:xfrm>
          <a:prstGeom prst="rect">
            <a:avLst/>
          </a:prstGeom>
          <a:effectLst>
            <a:softEdge rad="4064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F00624-AA7C-4BED-5280-ACA529666A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8606" y="3230008"/>
            <a:ext cx="1601781" cy="2545297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138B52-8D80-66BB-680A-A5F7F0C02C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0901" y="1707399"/>
            <a:ext cx="2189197" cy="2221550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49E9721-B94D-041D-12A8-9F992D3428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7732" y="1364043"/>
            <a:ext cx="2189197" cy="2434815"/>
          </a:xfrm>
          <a:prstGeom prst="rect">
            <a:avLst/>
          </a:prstGeom>
          <a:effectLst>
            <a:softEdge rad="3429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C9A48ED-7197-35D7-7D9A-BB1F8CE1DD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1817" y="1762485"/>
            <a:ext cx="1920406" cy="1882303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1C43E4C-E68E-8570-9E00-C468EF5514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37" y="4363790"/>
            <a:ext cx="2205595" cy="2267147"/>
          </a:xfrm>
          <a:prstGeom prst="rect">
            <a:avLst/>
          </a:prstGeom>
          <a:effectLst>
            <a:softEdge rad="2794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0F6738F-26FC-D0DC-0FBF-8C83F513A2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61379" y="179123"/>
            <a:ext cx="2138662" cy="2384968"/>
          </a:xfrm>
          <a:prstGeom prst="rect">
            <a:avLst/>
          </a:prstGeom>
          <a:solidFill>
            <a:schemeClr val="bg1"/>
          </a:solidFill>
          <a:effectLst>
            <a:outerShdw blurRad="330200" dist="50800" dir="5400000" algn="ctr" rotWithShape="0">
              <a:schemeClr val="bg1">
                <a:alpha val="43000"/>
              </a:schemeClr>
            </a:outerShdw>
            <a:softEdge rad="317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AE83F4C-3A3D-D853-D4C4-47DFDC4A9E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72608" y="4159740"/>
            <a:ext cx="2035625" cy="2351311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FA0C69C-CFF4-7A33-963B-FCA73448C29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0108" y="4756255"/>
            <a:ext cx="1531753" cy="1874682"/>
          </a:xfrm>
          <a:prstGeom prst="rect">
            <a:avLst/>
          </a:prstGeom>
          <a:effectLst>
            <a:softEdge rad="355600"/>
          </a:effectLst>
        </p:spPr>
      </p:pic>
    </p:spTree>
    <p:extLst>
      <p:ext uri="{BB962C8B-B14F-4D97-AF65-F5344CB8AC3E}">
        <p14:creationId xmlns:p14="http://schemas.microsoft.com/office/powerpoint/2010/main" val="3602594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6BB157-DB7E-78E0-E1E1-F3D41740F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B2D6CBF-7B35-E117-220B-FCE665FF8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58" y="393290"/>
            <a:ext cx="10665542" cy="5783673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Mat iaith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033EDBA-08CE-9E04-B532-EA48416AA5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09539"/>
              </p:ext>
            </p:extLst>
          </p:nvPr>
        </p:nvGraphicFramePr>
        <p:xfrm>
          <a:off x="935530" y="866812"/>
          <a:ext cx="9697906" cy="536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6666">
                  <a:extLst>
                    <a:ext uri="{9D8B030D-6E8A-4147-A177-3AD203B41FA5}">
                      <a16:colId xmlns:a16="http://schemas.microsoft.com/office/drawing/2014/main" val="3905529661"/>
                    </a:ext>
                  </a:extLst>
                </a:gridCol>
                <a:gridCol w="2461498">
                  <a:extLst>
                    <a:ext uri="{9D8B030D-6E8A-4147-A177-3AD203B41FA5}">
                      <a16:colId xmlns:a16="http://schemas.microsoft.com/office/drawing/2014/main" val="764054703"/>
                    </a:ext>
                  </a:extLst>
                </a:gridCol>
                <a:gridCol w="2754871">
                  <a:extLst>
                    <a:ext uri="{9D8B030D-6E8A-4147-A177-3AD203B41FA5}">
                      <a16:colId xmlns:a16="http://schemas.microsoft.com/office/drawing/2014/main" val="2265080083"/>
                    </a:ext>
                  </a:extLst>
                </a:gridCol>
                <a:gridCol w="2754871">
                  <a:extLst>
                    <a:ext uri="{9D8B030D-6E8A-4147-A177-3AD203B41FA5}">
                      <a16:colId xmlns:a16="http://schemas.microsoft.com/office/drawing/2014/main" val="3597395381"/>
                    </a:ext>
                  </a:extLst>
                </a:gridCol>
              </a:tblGrid>
              <a:tr h="2504219">
                <a:tc gridSpan="2"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Oedd</a:t>
                      </a:r>
                    </a:p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brech yr ieir 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peswch cas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gwres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annwyd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ffliw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coronafeirws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brech goch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y ddanodd</a:t>
                      </a: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arno fe?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arni hi?</a:t>
                      </a:r>
                    </a:p>
                    <a:p>
                      <a:endParaRPr lang="en-GB" sz="20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8644098"/>
                  </a:ext>
                </a:extLst>
              </a:tr>
              <a:tr h="1130083">
                <a:tc>
                  <a:txBody>
                    <a:bodyPr/>
                    <a:lstStyle/>
                    <a:p>
                      <a:r>
                        <a:rPr lang="en-GB" sz="200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 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Oedd,</a:t>
                      </a: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roedd</a:t>
                      </a: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brech yr ieir 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peswch cas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gwres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annwyd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ffliw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coronafeirws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brech goch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y ddanodd</a:t>
                      </a:r>
                    </a:p>
                    <a:p>
                      <a:endParaRPr lang="en-GB" sz="2000" b="0"/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arno fe.</a:t>
                      </a:r>
                    </a:p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arni hi.</a:t>
                      </a:r>
                      <a:endParaRPr lang="en-GB" sz="2000" b="0"/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1290641"/>
                  </a:ext>
                </a:extLst>
              </a:tr>
              <a:tr h="1675849">
                <a:tc>
                  <a:txBody>
                    <a:bodyPr/>
                    <a:lstStyle/>
                    <a:p>
                      <a:r>
                        <a:rPr lang="en-GB" sz="2000">
                          <a:solidFill>
                            <a:srgbClr val="FF0000"/>
                          </a:solidFill>
                        </a:rPr>
                        <a:t>X  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Nac oedd,</a:t>
                      </a: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doedd dim</a:t>
                      </a: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alpha val="1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440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7174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C4562F-D66B-B4C7-F437-B595D380F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9E8BB9A5-24CB-2A1E-FA40-A0A4A478C344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7C0580-6B68-EB6E-0C09-7696D26307A7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667278-6E44-36F5-A997-34687008D87C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1)</a:t>
            </a:r>
          </a:p>
        </p:txBody>
      </p:sp>
    </p:spTree>
    <p:extLst>
      <p:ext uri="{BB962C8B-B14F-4D97-AF65-F5344CB8AC3E}">
        <p14:creationId xmlns:p14="http://schemas.microsoft.com/office/powerpoint/2010/main" val="1971119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1D2F9-270A-56CF-8A24-16FF1E9BE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503D9176-4D6C-56ED-8682-993ED87236D8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2CF85C-EBB2-1F19-04FC-B5255C49EA22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6A6CD7-DBBD-0EC8-8403-38EE0B0785C5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1) Wythnos diwetha, roedd ffliw arno fe. </a:t>
            </a:r>
          </a:p>
        </p:txBody>
      </p:sp>
    </p:spTree>
    <p:extLst>
      <p:ext uri="{BB962C8B-B14F-4D97-AF65-F5344CB8AC3E}">
        <p14:creationId xmlns:p14="http://schemas.microsoft.com/office/powerpoint/2010/main" val="1064220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DF92E9-861D-6D5C-3A64-F22DC8D8D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EAD1E81E-E560-B9BB-84D0-28A304AA353D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86847B-7A53-B231-0648-21B7957C436E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0B7FDA-B962-F075-3197-F78429AC25C6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2)</a:t>
            </a:r>
          </a:p>
        </p:txBody>
      </p:sp>
    </p:spTree>
    <p:extLst>
      <p:ext uri="{BB962C8B-B14F-4D97-AF65-F5344CB8AC3E}">
        <p14:creationId xmlns:p14="http://schemas.microsoft.com/office/powerpoint/2010/main" val="50647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6A78CF-AF36-620E-D4A0-4143DCC06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6218FFB-E05E-E1EE-EB0E-FC5FCB858ED1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8A355-7C1F-6285-E1C1-4E785C209E31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03B722-3878-6362-7E7A-955B5A9F6344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2) Llynedd, roedd annwyd arni hi. </a:t>
            </a:r>
          </a:p>
        </p:txBody>
      </p:sp>
    </p:spTree>
    <p:extLst>
      <p:ext uri="{BB962C8B-B14F-4D97-AF65-F5344CB8AC3E}">
        <p14:creationId xmlns:p14="http://schemas.microsoft.com/office/powerpoint/2010/main" val="1284974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5B416F-F38E-B9F9-1545-310AE5DD0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B989A746-9B52-6B1A-36EE-58207D284DFE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66DE8-B423-4F27-5F7E-A52E7C263195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3C464E-CAD8-A88A-6B7C-9E88EBC2F354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3)</a:t>
            </a:r>
          </a:p>
        </p:txBody>
      </p:sp>
    </p:spTree>
    <p:extLst>
      <p:ext uri="{BB962C8B-B14F-4D97-AF65-F5344CB8AC3E}">
        <p14:creationId xmlns:p14="http://schemas.microsoft.com/office/powerpoint/2010/main" val="16418397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F21F8-893C-B430-A1D6-00487D26B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44A3CD19-EE73-B08B-3FD2-FD63A0BDF893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F52ECA-B1B2-6FF6-0F5B-75ECBABB962E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85ACE0-266C-37C8-0D3E-4DFC1B8700A1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3) Ym mis Mai, roedd peswch cas arno fe. </a:t>
            </a:r>
          </a:p>
        </p:txBody>
      </p:sp>
    </p:spTree>
    <p:extLst>
      <p:ext uri="{BB962C8B-B14F-4D97-AF65-F5344CB8AC3E}">
        <p14:creationId xmlns:p14="http://schemas.microsoft.com/office/powerpoint/2010/main" val="14023686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365FA-8984-144E-C80D-183CBBDEC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06291CBD-00C2-9BA1-E22F-941C890E8863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9FEC55-9B15-3F90-BEB9-1813EBBBA925}"/>
              </a:ext>
            </a:extLst>
          </p:cNvPr>
          <p:cNvSpPr txBox="1"/>
          <p:nvPr/>
        </p:nvSpPr>
        <p:spPr>
          <a:xfrm>
            <a:off x="622169" y="64102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B52A86-D6AA-EFEC-3CA4-A6BDDC974020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4)</a:t>
            </a:r>
          </a:p>
        </p:txBody>
      </p:sp>
    </p:spTree>
    <p:extLst>
      <p:ext uri="{BB962C8B-B14F-4D97-AF65-F5344CB8AC3E}">
        <p14:creationId xmlns:p14="http://schemas.microsoft.com/office/powerpoint/2010/main" val="4153404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0BA42-22F9-EF3C-1B6F-A3B326168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C0C8375A-6803-2921-DA26-C55F1CC4A925}"/>
              </a:ext>
            </a:extLst>
          </p:cNvPr>
          <p:cNvSpPr txBox="1">
            <a:spLocks/>
          </p:cNvSpPr>
          <p:nvPr/>
        </p:nvSpPr>
        <p:spPr>
          <a:xfrm>
            <a:off x="950778" y="319086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E26077-318A-D82B-62F9-9D90C8C4D2D7}"/>
              </a:ext>
            </a:extLst>
          </p:cNvPr>
          <p:cNvSpPr txBox="1"/>
          <p:nvPr/>
        </p:nvSpPr>
        <p:spPr>
          <a:xfrm>
            <a:off x="622169" y="669303"/>
            <a:ext cx="2933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/>
              <a:t>Arddweudd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FEA073-7ADD-998C-7B2C-C9F01BBB602D}"/>
              </a:ext>
            </a:extLst>
          </p:cNvPr>
          <p:cNvSpPr txBox="1"/>
          <p:nvPr/>
        </p:nvSpPr>
        <p:spPr>
          <a:xfrm>
            <a:off x="622169" y="2149311"/>
            <a:ext cx="1084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4) Ddoe, roedd gwres arni hi. </a:t>
            </a:r>
          </a:p>
        </p:txBody>
      </p:sp>
    </p:spTree>
    <p:extLst>
      <p:ext uri="{BB962C8B-B14F-4D97-AF65-F5344CB8AC3E}">
        <p14:creationId xmlns:p14="http://schemas.microsoft.com/office/powerpoint/2010/main" val="1536752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7B59E-D5A4-D1A8-954A-CA010C2B7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04303-4C03-8D0F-9481-919C90AF0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wers, heddiw:</a:t>
            </a:r>
            <a:endParaRPr lang="en-GB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05804-90F6-DA5F-0EE4-05247EA03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 </a:t>
            </a:r>
            <a:r>
              <a:rPr lang="en-GB">
                <a:solidFill>
                  <a:srgbClr val="002060"/>
                </a:solidFill>
              </a:rPr>
              <a:t>Adolygu:       </a:t>
            </a:r>
            <a:r>
              <a:rPr lang="en-GB"/>
              <a:t> Y salwch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 </a:t>
            </a:r>
            <a:r>
              <a:rPr lang="en-GB">
                <a:solidFill>
                  <a:srgbClr val="002060"/>
                </a:solidFill>
              </a:rPr>
              <a:t>Y patrwm </a:t>
            </a:r>
            <a:r>
              <a:rPr lang="en-GB"/>
              <a:t>:    arno fe </a:t>
            </a:r>
          </a:p>
          <a:p>
            <a:pPr marL="0" indent="0">
              <a:buNone/>
            </a:pPr>
            <a:r>
              <a:rPr lang="en-GB"/>
              <a:t>                           arni hi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 </a:t>
            </a:r>
            <a:r>
              <a:rPr lang="en-GB">
                <a:solidFill>
                  <a:srgbClr val="002060"/>
                </a:solidFill>
              </a:rPr>
              <a:t>Cwestiwn:</a:t>
            </a:r>
            <a:r>
              <a:rPr lang="en-GB">
                <a:solidFill>
                  <a:srgbClr val="FF0000"/>
                </a:solidFill>
              </a:rPr>
              <a:t>     </a:t>
            </a:r>
            <a:r>
              <a:rPr lang="en-GB"/>
              <a:t>Oedd _____ arno fe?</a:t>
            </a:r>
          </a:p>
          <a:p>
            <a:pPr marL="0" indent="0">
              <a:buNone/>
            </a:pPr>
            <a:r>
              <a:rPr lang="en-GB"/>
              <a:t>                               Oedd _____ arni hi?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B050"/>
                </a:solidFill>
                <a:sym typeface="Wingdings" panose="05000000000000000000" pitchFamily="2" charset="2"/>
              </a:rPr>
              <a:t> </a:t>
            </a:r>
            <a:r>
              <a:rPr lang="en-GB">
                <a:solidFill>
                  <a:srgbClr val="002060"/>
                </a:solidFill>
              </a:rPr>
              <a:t>Ateb: </a:t>
            </a:r>
            <a:r>
              <a:rPr lang="en-GB"/>
              <a:t>Oedd, roedd _____   arno fe.</a:t>
            </a:r>
          </a:p>
          <a:p>
            <a:pPr marL="0" indent="0">
              <a:buNone/>
            </a:pPr>
            <a:r>
              <a:rPr lang="en-GB"/>
              <a:t>	       Oedd, roedd _____   arni hi.</a:t>
            </a:r>
          </a:p>
          <a:p>
            <a:pPr marL="0" indent="0">
              <a:buNone/>
            </a:pPr>
            <a:r>
              <a:rPr lang="en-GB"/>
              <a:t>	       Nac oedd, doedd dim _____ arno fe.</a:t>
            </a:r>
          </a:p>
          <a:p>
            <a:pPr marL="0" indent="0">
              <a:buNone/>
            </a:pPr>
            <a:r>
              <a:rPr lang="en-GB"/>
              <a:t>                  Nac oedd, doedd dim _____ arni hi.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13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1085</TotalTime>
  <Words>632</Words>
  <Application>Microsoft Office PowerPoint</Application>
  <PresentationFormat>Widescreen</PresentationFormat>
  <Paragraphs>206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American Typewriter</vt:lpstr>
      <vt:lpstr>Arial</vt:lpstr>
      <vt:lpstr>Calibri</vt:lpstr>
      <vt:lpstr>Calibri Light</vt:lpstr>
      <vt:lpstr>Wingdings</vt:lpstr>
      <vt:lpstr>Office Theme</vt:lpstr>
      <vt:lpstr>Meicro Ddysgu 3</vt:lpstr>
      <vt:lpstr>PowerPoint Presentation</vt:lpstr>
      <vt:lpstr>Nod y wers, heddiw:</vt:lpstr>
      <vt:lpstr>PowerPoint Presentation</vt:lpstr>
      <vt:lpstr>PowerPoint Presentation</vt:lpstr>
      <vt:lpstr>Ar + person</vt:lpstr>
      <vt:lpstr>Ar + trydydd person</vt:lpstr>
      <vt:lpstr>Ar + trydydd person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Nod y wers, heddiw: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Thompson</dc:creator>
  <cp:lastModifiedBy>Paul Thompson</cp:lastModifiedBy>
  <cp:revision>4</cp:revision>
  <dcterms:created xsi:type="dcterms:W3CDTF">2025-12-12T12:53:55Z</dcterms:created>
  <dcterms:modified xsi:type="dcterms:W3CDTF">2026-01-28T19:12:37Z</dcterms:modified>
</cp:coreProperties>
</file>