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7.xml" ContentType="application/vnd.openxmlformats-officedocument.presentationml.notesSlide+xml"/>
  <Override PartName="/ppt/tags/tag10.xml" ContentType="application/vnd.openxmlformats-officedocument.presentationml.tags+xml"/>
  <Override PartName="/ppt/notesSlides/notesSlide8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6"/>
  </p:notesMasterIdLst>
  <p:sldIdLst>
    <p:sldId id="277" r:id="rId2"/>
    <p:sldId id="275" r:id="rId3"/>
    <p:sldId id="267" r:id="rId4"/>
    <p:sldId id="274" r:id="rId5"/>
    <p:sldId id="262" r:id="rId6"/>
    <p:sldId id="269" r:id="rId7"/>
    <p:sldId id="261" r:id="rId8"/>
    <p:sldId id="265" r:id="rId9"/>
    <p:sldId id="271" r:id="rId10"/>
    <p:sldId id="266" r:id="rId11"/>
    <p:sldId id="259" r:id="rId12"/>
    <p:sldId id="260" r:id="rId13"/>
    <p:sldId id="273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230F61-D38C-762F-E5A2-77C8522E270C}" v="4113" dt="2026-03-22T23:38:31.309"/>
    <p1510:client id="{38873691-9203-DF7F-BDBB-F06E8AE3FAC9}" v="210" dt="2026-03-22T19:42:38.814"/>
    <p1510:client id="{5B9F55D9-41A0-21CE-60C7-9AAD266997DF}" v="388" dt="2026-03-22T20:39:50.637"/>
    <p1510:client id="{87DAF5DC-2A21-25CA-7E17-9F8DEB5D3B10}" v="89" dt="2026-03-22T19:57:06.102"/>
    <p1510:client id="{B6B3B2D7-D5F9-46B9-6F4C-2F67D6331DE3}" v="365" dt="2026-03-22T19:54:16.272"/>
    <p1510:client id="{C5DF15A4-7FB2-65DD-5280-913874D8676B}" v="593" dt="2026-03-22T20:29:15.041"/>
    <p1510:client id="{CA1E826D-1241-4913-B896-31A4536921D8}" v="1087" dt="2026-03-23T11:34:15.4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ana Riasat" userId="95c11360f7acdbe9" providerId="Windows Live" clId="Web-{38873691-9203-DF7F-BDBB-F06E8AE3FAC9}"/>
    <pc:docChg chg="modSld">
      <pc:chgData name="Shabana Riasat" userId="95c11360f7acdbe9" providerId="Windows Live" clId="Web-{38873691-9203-DF7F-BDBB-F06E8AE3FAC9}" dt="2026-03-22T19:42:38.814" v="206"/>
      <pc:docMkLst>
        <pc:docMk/>
      </pc:docMkLst>
      <pc:sldChg chg="modSp">
        <pc:chgData name="Shabana Riasat" userId="95c11360f7acdbe9" providerId="Windows Live" clId="Web-{38873691-9203-DF7F-BDBB-F06E8AE3FAC9}" dt="2026-03-22T19:42:38.814" v="206"/>
        <pc:sldMkLst>
          <pc:docMk/>
          <pc:sldMk cId="2033347050" sldId="261"/>
        </pc:sldMkLst>
        <pc:graphicFrameChg chg="mod modGraphic">
          <ac:chgData name="Shabana Riasat" userId="95c11360f7acdbe9" providerId="Windows Live" clId="Web-{38873691-9203-DF7F-BDBB-F06E8AE3FAC9}" dt="2026-03-22T19:42:38.814" v="206"/>
          <ac:graphicFrameMkLst>
            <pc:docMk/>
            <pc:sldMk cId="2033347050" sldId="261"/>
            <ac:graphicFrameMk id="12" creationId="{F3296353-53B0-AA12-7746-5DB4C4A7FA10}"/>
          </ac:graphicFrameMkLst>
        </pc:graphicFrameChg>
      </pc:sldChg>
      <pc:sldChg chg="modSp">
        <pc:chgData name="Shabana Riasat" userId="95c11360f7acdbe9" providerId="Windows Live" clId="Web-{38873691-9203-DF7F-BDBB-F06E8AE3FAC9}" dt="2026-03-22T19:37:05.524" v="16" actId="20577"/>
        <pc:sldMkLst>
          <pc:docMk/>
          <pc:sldMk cId="3365916903" sldId="262"/>
        </pc:sldMkLst>
        <pc:spChg chg="mod">
          <ac:chgData name="Shabana Riasat" userId="95c11360f7acdbe9" providerId="Windows Live" clId="Web-{38873691-9203-DF7F-BDBB-F06E8AE3FAC9}" dt="2026-03-22T19:37:05.524" v="16" actId="20577"/>
          <ac:spMkLst>
            <pc:docMk/>
            <pc:sldMk cId="3365916903" sldId="262"/>
            <ac:spMk id="13" creationId="{C9CE97A6-80CF-5469-1E76-20844E33A6DF}"/>
          </ac:spMkLst>
        </pc:spChg>
        <pc:spChg chg="mod">
          <ac:chgData name="Shabana Riasat" userId="95c11360f7acdbe9" providerId="Windows Live" clId="Web-{38873691-9203-DF7F-BDBB-F06E8AE3FAC9}" dt="2026-03-22T19:36:45.165" v="12" actId="14100"/>
          <ac:spMkLst>
            <pc:docMk/>
            <pc:sldMk cId="3365916903" sldId="262"/>
            <ac:spMk id="15" creationId="{0EC8FFDC-6BD4-9BD7-83D2-30A1A3FE2888}"/>
          </ac:spMkLst>
        </pc:spChg>
        <pc:spChg chg="mod">
          <ac:chgData name="Shabana Riasat" userId="95c11360f7acdbe9" providerId="Windows Live" clId="Web-{38873691-9203-DF7F-BDBB-F06E8AE3FAC9}" dt="2026-03-22T19:36:52.899" v="13" actId="14100"/>
          <ac:spMkLst>
            <pc:docMk/>
            <pc:sldMk cId="3365916903" sldId="262"/>
            <ac:spMk id="16" creationId="{03BD2106-D862-7D63-4255-48CE871E2078}"/>
          </ac:spMkLst>
        </pc:spChg>
      </pc:sldChg>
      <pc:sldChg chg="modSp">
        <pc:chgData name="Shabana Riasat" userId="95c11360f7acdbe9" providerId="Windows Live" clId="Web-{38873691-9203-DF7F-BDBB-F06E8AE3FAC9}" dt="2026-03-22T19:36:20.992" v="11" actId="20577"/>
        <pc:sldMkLst>
          <pc:docMk/>
          <pc:sldMk cId="1830571426" sldId="275"/>
        </pc:sldMkLst>
        <pc:spChg chg="mod">
          <ac:chgData name="Shabana Riasat" userId="95c11360f7acdbe9" providerId="Windows Live" clId="Web-{38873691-9203-DF7F-BDBB-F06E8AE3FAC9}" dt="2026-03-22T19:36:20.992" v="11" actId="20577"/>
          <ac:spMkLst>
            <pc:docMk/>
            <pc:sldMk cId="1830571426" sldId="275"/>
            <ac:spMk id="4" creationId="{C34C0E82-7B95-D714-6524-0F123809B9A0}"/>
          </ac:spMkLst>
        </pc:spChg>
      </pc:sldChg>
    </pc:docChg>
  </pc:docChgLst>
  <pc:docChgLst>
    <pc:chgData name="Shabana Riasat" userId="95c11360f7acdbe9" providerId="Windows Live" clId="Web-{20230F61-D38C-762F-E5A2-77C8522E270C}"/>
    <pc:docChg chg="addSld modSld">
      <pc:chgData name="Shabana Riasat" userId="95c11360f7acdbe9" providerId="Windows Live" clId="Web-{20230F61-D38C-762F-E5A2-77C8522E270C}" dt="2026-03-22T23:38:30.277" v="3736" actId="20577"/>
      <pc:docMkLst>
        <pc:docMk/>
      </pc:docMkLst>
      <pc:sldChg chg="addSp delSp modSp modTransition addAnim delAnim modAnim modNotes">
        <pc:chgData name="Shabana Riasat" userId="95c11360f7acdbe9" providerId="Windows Live" clId="Web-{20230F61-D38C-762F-E5A2-77C8522E270C}" dt="2026-03-22T22:50:00.652" v="2974"/>
        <pc:sldMkLst>
          <pc:docMk/>
          <pc:sldMk cId="3744044264" sldId="259"/>
        </pc:sldMkLst>
        <pc:spChg chg="add mod">
          <ac:chgData name="Shabana Riasat" userId="95c11360f7acdbe9" providerId="Windows Live" clId="Web-{20230F61-D38C-762F-E5A2-77C8522E270C}" dt="2026-03-22T20:47:50.539" v="92" actId="20577"/>
          <ac:spMkLst>
            <pc:docMk/>
            <pc:sldMk cId="3744044264" sldId="259"/>
            <ac:spMk id="2" creationId="{AF347EBF-AFBA-DD8F-E675-26FDE38B7458}"/>
          </ac:spMkLst>
        </pc:spChg>
        <pc:spChg chg="add del">
          <ac:chgData name="Shabana Riasat" userId="95c11360f7acdbe9" providerId="Windows Live" clId="Web-{20230F61-D38C-762F-E5A2-77C8522E270C}" dt="2026-03-22T20:48:06.087" v="94"/>
          <ac:spMkLst>
            <pc:docMk/>
            <pc:sldMk cId="3744044264" sldId="259"/>
            <ac:spMk id="4" creationId="{C9123010-AE50-9BAA-3D28-DB6191C1B56B}"/>
          </ac:spMkLst>
        </pc:spChg>
        <pc:spChg chg="add mod">
          <ac:chgData name="Shabana Riasat" userId="95c11360f7acdbe9" providerId="Windows Live" clId="Web-{20230F61-D38C-762F-E5A2-77C8522E270C}" dt="2026-03-22T22:47:07.844" v="2967" actId="20577"/>
          <ac:spMkLst>
            <pc:docMk/>
            <pc:sldMk cId="3744044264" sldId="259"/>
            <ac:spMk id="5" creationId="{EED8003B-BBA4-5FA1-48C8-5B63A6826F7A}"/>
          </ac:spMkLst>
        </pc:spChg>
        <pc:picChg chg="mod">
          <ac:chgData name="Shabana Riasat" userId="95c11360f7acdbe9" providerId="Windows Live" clId="Web-{20230F61-D38C-762F-E5A2-77C8522E270C}" dt="2026-03-22T22:45:26.900" v="2960"/>
          <ac:picMkLst>
            <pc:docMk/>
            <pc:sldMk cId="3744044264" sldId="259"/>
            <ac:picMk id="3" creationId="{A18E598C-A0F9-2E7B-9120-800C55CA8630}"/>
          </ac:picMkLst>
        </pc:picChg>
      </pc:sldChg>
      <pc:sldChg chg="addSp delSp modSp modTransition">
        <pc:chgData name="Shabana Riasat" userId="95c11360f7acdbe9" providerId="Windows Live" clId="Web-{20230F61-D38C-762F-E5A2-77C8522E270C}" dt="2026-03-22T23:20:31.190" v="3540"/>
        <pc:sldMkLst>
          <pc:docMk/>
          <pc:sldMk cId="1665796088" sldId="260"/>
        </pc:sldMkLst>
        <pc:spChg chg="add mod">
          <ac:chgData name="Shabana Riasat" userId="95c11360f7acdbe9" providerId="Windows Live" clId="Web-{20230F61-D38C-762F-E5A2-77C8522E270C}" dt="2026-03-22T23:18:27.890" v="3534" actId="20577"/>
          <ac:spMkLst>
            <pc:docMk/>
            <pc:sldMk cId="1665796088" sldId="260"/>
            <ac:spMk id="2" creationId="{E3CC5B6A-EAD6-F868-AF6E-E20A3A2D78D3}"/>
          </ac:spMkLst>
        </pc:spChg>
        <pc:spChg chg="add del mod">
          <ac:chgData name="Shabana Riasat" userId="95c11360f7acdbe9" providerId="Windows Live" clId="Web-{20230F61-D38C-762F-E5A2-77C8522E270C}" dt="2026-03-22T23:08:58.597" v="3079"/>
          <ac:spMkLst>
            <pc:docMk/>
            <pc:sldMk cId="1665796088" sldId="260"/>
            <ac:spMk id="4" creationId="{424F1A3B-32A5-7EBB-5354-8831215F9DE5}"/>
          </ac:spMkLst>
        </pc:spChg>
        <pc:spChg chg="add mod">
          <ac:chgData name="Shabana Riasat" userId="95c11360f7acdbe9" providerId="Windows Live" clId="Web-{20230F61-D38C-762F-E5A2-77C8522E270C}" dt="2026-03-22T23:09:15.067" v="3082" actId="14100"/>
          <ac:spMkLst>
            <pc:docMk/>
            <pc:sldMk cId="1665796088" sldId="260"/>
            <ac:spMk id="5" creationId="{0145E02D-9EB2-B189-7C87-AD24201FDA00}"/>
          </ac:spMkLst>
        </pc:spChg>
        <pc:spChg chg="add del">
          <ac:chgData name="Shabana Riasat" userId="95c11360f7acdbe9" providerId="Windows Live" clId="Web-{20230F61-D38C-762F-E5A2-77C8522E270C}" dt="2026-03-22T23:09:24.676" v="3084"/>
          <ac:spMkLst>
            <pc:docMk/>
            <pc:sldMk cId="1665796088" sldId="260"/>
            <ac:spMk id="6" creationId="{A77BEA5D-D78B-0141-0076-136A68DDD9A3}"/>
          </ac:spMkLst>
        </pc:spChg>
        <pc:spChg chg="add del mod">
          <ac:chgData name="Shabana Riasat" userId="95c11360f7acdbe9" providerId="Windows Live" clId="Web-{20230F61-D38C-762F-E5A2-77C8522E270C}" dt="2026-03-22T23:10:09.381" v="3090"/>
          <ac:spMkLst>
            <pc:docMk/>
            <pc:sldMk cId="1665796088" sldId="260"/>
            <ac:spMk id="7" creationId="{2268A925-7933-ACB5-0663-ADA2A5811BA7}"/>
          </ac:spMkLst>
        </pc:spChg>
        <pc:spChg chg="add mod">
          <ac:chgData name="Shabana Riasat" userId="95c11360f7acdbe9" providerId="Windows Live" clId="Web-{20230F61-D38C-762F-E5A2-77C8522E270C}" dt="2026-03-22T23:19:01.344" v="3537" actId="14100"/>
          <ac:spMkLst>
            <pc:docMk/>
            <pc:sldMk cId="1665796088" sldId="260"/>
            <ac:spMk id="8" creationId="{1350847F-EFBB-A1BB-AD1C-960AA20AD734}"/>
          </ac:spMkLst>
        </pc:spChg>
        <pc:picChg chg="mod">
          <ac:chgData name="Shabana Riasat" userId="95c11360f7acdbe9" providerId="Windows Live" clId="Web-{20230F61-D38C-762F-E5A2-77C8522E270C}" dt="2026-03-22T23:19:49.829" v="3538"/>
          <ac:picMkLst>
            <pc:docMk/>
            <pc:sldMk cId="1665796088" sldId="260"/>
            <ac:picMk id="3" creationId="{DF9D2576-EF01-0E9C-12B9-8F52E8579E51}"/>
          </ac:picMkLst>
        </pc:picChg>
      </pc:sldChg>
      <pc:sldChg chg="delSp modSp delAnim modNotes">
        <pc:chgData name="Shabana Riasat" userId="95c11360f7acdbe9" providerId="Windows Live" clId="Web-{20230F61-D38C-762F-E5A2-77C8522E270C}" dt="2026-03-22T23:29:14.482" v="3612" actId="20577"/>
        <pc:sldMkLst>
          <pc:docMk/>
          <pc:sldMk cId="3979458149" sldId="266"/>
        </pc:sldMkLst>
        <pc:spChg chg="mod">
          <ac:chgData name="Shabana Riasat" userId="95c11360f7acdbe9" providerId="Windows Live" clId="Web-{20230F61-D38C-762F-E5A2-77C8522E270C}" dt="2026-03-22T22:30:27.295" v="2517" actId="20577"/>
          <ac:spMkLst>
            <pc:docMk/>
            <pc:sldMk cId="3979458149" sldId="266"/>
            <ac:spMk id="6" creationId="{589ADDAB-EC17-D5CC-776F-AD3A14558A13}"/>
          </ac:spMkLst>
        </pc:spChg>
        <pc:spChg chg="mod">
          <ac:chgData name="Shabana Riasat" userId="95c11360f7acdbe9" providerId="Windows Live" clId="Web-{20230F61-D38C-762F-E5A2-77C8522E270C}" dt="2026-03-22T23:29:14.482" v="3612" actId="20577"/>
          <ac:spMkLst>
            <pc:docMk/>
            <pc:sldMk cId="3979458149" sldId="266"/>
            <ac:spMk id="8" creationId="{AE438ACB-3459-CCC4-9C7E-D91AC608D64B}"/>
          </ac:spMkLst>
        </pc:spChg>
        <pc:spChg chg="del">
          <ac:chgData name="Shabana Riasat" userId="95c11360f7acdbe9" providerId="Windows Live" clId="Web-{20230F61-D38C-762F-E5A2-77C8522E270C}" dt="2026-03-22T23:25:05.630" v="3546"/>
          <ac:spMkLst>
            <pc:docMk/>
            <pc:sldMk cId="3979458149" sldId="266"/>
            <ac:spMk id="9" creationId="{70080541-451F-776B-1827-A1A9B9347BC4}"/>
          </ac:spMkLst>
        </pc:spChg>
        <pc:picChg chg="mod">
          <ac:chgData name="Shabana Riasat" userId="95c11360f7acdbe9" providerId="Windows Live" clId="Web-{20230F61-D38C-762F-E5A2-77C8522E270C}" dt="2026-03-22T22:19:33.450" v="2221" actId="1076"/>
          <ac:picMkLst>
            <pc:docMk/>
            <pc:sldMk cId="3979458149" sldId="266"/>
            <ac:picMk id="3" creationId="{475FCC60-752B-7F77-B6BA-1108EEC24C55}"/>
          </ac:picMkLst>
        </pc:picChg>
      </pc:sldChg>
      <pc:sldChg chg="addSp modSp modTransition addAnim">
        <pc:chgData name="Shabana Riasat" userId="95c11360f7acdbe9" providerId="Windows Live" clId="Web-{20230F61-D38C-762F-E5A2-77C8522E270C}" dt="2026-03-22T23:32:06.360" v="3707"/>
        <pc:sldMkLst>
          <pc:docMk/>
          <pc:sldMk cId="3534398680" sldId="273"/>
        </pc:sldMkLst>
        <pc:spChg chg="add mod">
          <ac:chgData name="Shabana Riasat" userId="95c11360f7acdbe9" providerId="Windows Live" clId="Web-{20230F61-D38C-762F-E5A2-77C8522E270C}" dt="2026-03-22T22:39:07.379" v="2922" actId="14100"/>
          <ac:spMkLst>
            <pc:docMk/>
            <pc:sldMk cId="3534398680" sldId="273"/>
            <ac:spMk id="2" creationId="{AB6443EE-6CE3-4ADD-DDA1-42C950AE8ED3}"/>
          </ac:spMkLst>
        </pc:spChg>
        <pc:spChg chg="mod">
          <ac:chgData name="Shabana Riasat" userId="95c11360f7acdbe9" providerId="Windows Live" clId="Web-{20230F61-D38C-762F-E5A2-77C8522E270C}" dt="2026-03-22T23:31:44.688" v="3706" actId="14100"/>
          <ac:spMkLst>
            <pc:docMk/>
            <pc:sldMk cId="3534398680" sldId="273"/>
            <ac:spMk id="4" creationId="{0CE3FE3B-2DA8-BD36-65F7-C02DB80D6926}"/>
          </ac:spMkLst>
        </pc:spChg>
        <pc:picChg chg="mod">
          <ac:chgData name="Shabana Riasat" userId="95c11360f7acdbe9" providerId="Windows Live" clId="Web-{20230F61-D38C-762F-E5A2-77C8522E270C}" dt="2026-03-22T23:20:10.314" v="3539"/>
          <ac:picMkLst>
            <pc:docMk/>
            <pc:sldMk cId="3534398680" sldId="273"/>
            <ac:picMk id="3" creationId="{EE821242-5C57-0C7F-9380-3F2241829105}"/>
          </ac:picMkLst>
        </pc:picChg>
      </pc:sldChg>
      <pc:sldChg chg="addSp modSp new mod setBg">
        <pc:chgData name="Shabana Riasat" userId="95c11360f7acdbe9" providerId="Windows Live" clId="Web-{20230F61-D38C-762F-E5A2-77C8522E270C}" dt="2026-03-22T23:38:30.277" v="3736" actId="20577"/>
        <pc:sldMkLst>
          <pc:docMk/>
          <pc:sldMk cId="2616089477" sldId="276"/>
        </pc:sldMkLst>
        <pc:spChg chg="add mod">
          <ac:chgData name="Shabana Riasat" userId="95c11360f7acdbe9" providerId="Windows Live" clId="Web-{20230F61-D38C-762F-E5A2-77C8522E270C}" dt="2026-03-22T23:38:30.277" v="3736" actId="20577"/>
          <ac:spMkLst>
            <pc:docMk/>
            <pc:sldMk cId="2616089477" sldId="276"/>
            <ac:spMk id="3" creationId="{CAE356A9-CC22-F31D-326B-DE28CCC47A52}"/>
          </ac:spMkLst>
        </pc:spChg>
        <pc:picChg chg="add mod">
          <ac:chgData name="Shabana Riasat" userId="95c11360f7acdbe9" providerId="Windows Live" clId="Web-{20230F61-D38C-762F-E5A2-77C8522E270C}" dt="2026-03-22T23:37:52.336" v="3733" actId="1076"/>
          <ac:picMkLst>
            <pc:docMk/>
            <pc:sldMk cId="2616089477" sldId="276"/>
            <ac:picMk id="2" creationId="{BE88043A-39D2-30BB-13BE-64503D258760}"/>
          </ac:picMkLst>
        </pc:picChg>
      </pc:sldChg>
    </pc:docChg>
  </pc:docChgLst>
  <pc:docChgLst>
    <pc:chgData name="Shabana Riasat" userId="95c11360f7acdbe9" providerId="Windows Live" clId="Web-{5B9F55D9-41A0-21CE-60C7-9AAD266997DF}"/>
    <pc:docChg chg="modSld">
      <pc:chgData name="Shabana Riasat" userId="95c11360f7acdbe9" providerId="Windows Live" clId="Web-{5B9F55D9-41A0-21CE-60C7-9AAD266997DF}" dt="2026-03-22T20:39:50.637" v="187" actId="20577"/>
      <pc:docMkLst>
        <pc:docMk/>
      </pc:docMkLst>
      <pc:sldChg chg="modSp">
        <pc:chgData name="Shabana Riasat" userId="95c11360f7acdbe9" providerId="Windows Live" clId="Web-{5B9F55D9-41A0-21CE-60C7-9AAD266997DF}" dt="2026-03-22T20:37:28.867" v="111" actId="14100"/>
        <pc:sldMkLst>
          <pc:docMk/>
          <pc:sldMk cId="3594260887" sldId="265"/>
        </pc:sldMkLst>
        <pc:spChg chg="mod">
          <ac:chgData name="Shabana Riasat" userId="95c11360f7acdbe9" providerId="Windows Live" clId="Web-{5B9F55D9-41A0-21CE-60C7-9AAD266997DF}" dt="2026-03-22T20:37:28.867" v="111" actId="14100"/>
          <ac:spMkLst>
            <pc:docMk/>
            <pc:sldMk cId="3594260887" sldId="265"/>
            <ac:spMk id="14" creationId="{15D81824-C400-AA67-E67A-AE2A86705B80}"/>
          </ac:spMkLst>
        </pc:spChg>
      </pc:sldChg>
      <pc:sldChg chg="modSp">
        <pc:chgData name="Shabana Riasat" userId="95c11360f7acdbe9" providerId="Windows Live" clId="Web-{5B9F55D9-41A0-21CE-60C7-9AAD266997DF}" dt="2026-03-22T20:39:50.637" v="187" actId="20577"/>
        <pc:sldMkLst>
          <pc:docMk/>
          <pc:sldMk cId="3534398680" sldId="273"/>
        </pc:sldMkLst>
        <pc:spChg chg="mod">
          <ac:chgData name="Shabana Riasat" userId="95c11360f7acdbe9" providerId="Windows Live" clId="Web-{5B9F55D9-41A0-21CE-60C7-9AAD266997DF}" dt="2026-03-22T20:39:50.637" v="187" actId="20577"/>
          <ac:spMkLst>
            <pc:docMk/>
            <pc:sldMk cId="3534398680" sldId="273"/>
            <ac:spMk id="4" creationId="{0CE3FE3B-2DA8-BD36-65F7-C02DB80D6926}"/>
          </ac:spMkLst>
        </pc:spChg>
      </pc:sldChg>
    </pc:docChg>
  </pc:docChgLst>
  <pc:docChgLst>
    <pc:chgData name="Shabana Riasat" userId="95c11360f7acdbe9" providerId="Windows Live" clId="Web-{C5DF15A4-7FB2-65DD-5280-913874D8676B}"/>
    <pc:docChg chg="modSld">
      <pc:chgData name="Shabana Riasat" userId="95c11360f7acdbe9" providerId="Windows Live" clId="Web-{C5DF15A4-7FB2-65DD-5280-913874D8676B}" dt="2026-03-22T20:29:04.228" v="329" actId="20577"/>
      <pc:docMkLst>
        <pc:docMk/>
      </pc:docMkLst>
      <pc:sldChg chg="delSp modSp delAnim">
        <pc:chgData name="Shabana Riasat" userId="95c11360f7acdbe9" providerId="Windows Live" clId="Web-{C5DF15A4-7FB2-65DD-5280-913874D8676B}" dt="2026-03-22T20:29:04.228" v="329" actId="20577"/>
        <pc:sldMkLst>
          <pc:docMk/>
          <pc:sldMk cId="3979458149" sldId="266"/>
        </pc:sldMkLst>
        <pc:spChg chg="mod">
          <ac:chgData name="Shabana Riasat" userId="95c11360f7acdbe9" providerId="Windows Live" clId="Web-{C5DF15A4-7FB2-65DD-5280-913874D8676B}" dt="2026-03-22T20:29:04.228" v="329" actId="20577"/>
          <ac:spMkLst>
            <pc:docMk/>
            <pc:sldMk cId="3979458149" sldId="266"/>
            <ac:spMk id="6" creationId="{589ADDAB-EC17-D5CC-776F-AD3A14558A13}"/>
          </ac:spMkLst>
        </pc:spChg>
        <pc:spChg chg="del mod">
          <ac:chgData name="Shabana Riasat" userId="95c11360f7acdbe9" providerId="Windows Live" clId="Web-{C5DF15A4-7FB2-65DD-5280-913874D8676B}" dt="2026-03-22T20:18:05.969" v="169"/>
          <ac:spMkLst>
            <pc:docMk/>
            <pc:sldMk cId="3979458149" sldId="266"/>
            <ac:spMk id="7" creationId="{DAE80AFA-C2F2-470D-C603-1A5A64143078}"/>
          </ac:spMkLst>
        </pc:spChg>
        <pc:spChg chg="mod">
          <ac:chgData name="Shabana Riasat" userId="95c11360f7acdbe9" providerId="Windows Live" clId="Web-{C5DF15A4-7FB2-65DD-5280-913874D8676B}" dt="2026-03-22T20:22:05.910" v="211" actId="20577"/>
          <ac:spMkLst>
            <pc:docMk/>
            <pc:sldMk cId="3979458149" sldId="266"/>
            <ac:spMk id="8" creationId="{AE438ACB-3459-CCC4-9C7E-D91AC608D64B}"/>
          </ac:spMkLst>
        </pc:spChg>
        <pc:spChg chg="mod">
          <ac:chgData name="Shabana Riasat" userId="95c11360f7acdbe9" providerId="Windows Live" clId="Web-{C5DF15A4-7FB2-65DD-5280-913874D8676B}" dt="2026-03-22T20:22:11.535" v="212" actId="20577"/>
          <ac:spMkLst>
            <pc:docMk/>
            <pc:sldMk cId="3979458149" sldId="266"/>
            <ac:spMk id="9" creationId="{70080541-451F-776B-1827-A1A9B9347BC4}"/>
          </ac:spMkLst>
        </pc:spChg>
      </pc:sldChg>
      <pc:sldChg chg="modSp">
        <pc:chgData name="Shabana Riasat" userId="95c11360f7acdbe9" providerId="Windows Live" clId="Web-{C5DF15A4-7FB2-65DD-5280-913874D8676B}" dt="2026-03-22T20:04:28.830" v="36" actId="14100"/>
        <pc:sldMkLst>
          <pc:docMk/>
          <pc:sldMk cId="4244598353" sldId="271"/>
        </pc:sldMkLst>
        <pc:spChg chg="mod">
          <ac:chgData name="Shabana Riasat" userId="95c11360f7acdbe9" providerId="Windows Live" clId="Web-{C5DF15A4-7FB2-65DD-5280-913874D8676B}" dt="2026-03-22T20:04:28.830" v="36" actId="14100"/>
          <ac:spMkLst>
            <pc:docMk/>
            <pc:sldMk cId="4244598353" sldId="271"/>
            <ac:spMk id="5" creationId="{AA094726-4C5F-E19C-A072-513BF83338E7}"/>
          </ac:spMkLst>
        </pc:spChg>
      </pc:sldChg>
      <pc:sldChg chg="modSp">
        <pc:chgData name="Shabana Riasat" userId="95c11360f7acdbe9" providerId="Windows Live" clId="Web-{C5DF15A4-7FB2-65DD-5280-913874D8676B}" dt="2026-03-22T20:27:26.442" v="318" actId="20577"/>
        <pc:sldMkLst>
          <pc:docMk/>
          <pc:sldMk cId="3534398680" sldId="273"/>
        </pc:sldMkLst>
        <pc:spChg chg="mod">
          <ac:chgData name="Shabana Riasat" userId="95c11360f7acdbe9" providerId="Windows Live" clId="Web-{C5DF15A4-7FB2-65DD-5280-913874D8676B}" dt="2026-03-22T20:27:26.442" v="318" actId="20577"/>
          <ac:spMkLst>
            <pc:docMk/>
            <pc:sldMk cId="3534398680" sldId="273"/>
            <ac:spMk id="4" creationId="{0CE3FE3B-2DA8-BD36-65F7-C02DB80D6926}"/>
          </ac:spMkLst>
        </pc:spChg>
      </pc:sldChg>
    </pc:docChg>
  </pc:docChgLst>
  <pc:docChgLst>
    <pc:chgData name="Shabana Riasat" userId="95c11360f7acdbe9" providerId="Windows Live" clId="Web-{B6B3B2D7-D5F9-46B9-6F4C-2F67D6331DE3}"/>
    <pc:docChg chg="modSld">
      <pc:chgData name="Shabana Riasat" userId="95c11360f7acdbe9" providerId="Windows Live" clId="Web-{B6B3B2D7-D5F9-46B9-6F4C-2F67D6331DE3}" dt="2026-03-22T19:54:16.272" v="206" actId="20577"/>
      <pc:docMkLst>
        <pc:docMk/>
      </pc:docMkLst>
      <pc:sldChg chg="modSp addAnim delAnim">
        <pc:chgData name="Shabana Riasat" userId="95c11360f7acdbe9" providerId="Windows Live" clId="Web-{B6B3B2D7-D5F9-46B9-6F4C-2F67D6331DE3}" dt="2026-03-22T19:47:39.854" v="90"/>
        <pc:sldMkLst>
          <pc:docMk/>
          <pc:sldMk cId="2033347050" sldId="261"/>
        </pc:sldMkLst>
        <pc:graphicFrameChg chg="mod modGraphic">
          <ac:chgData name="Shabana Riasat" userId="95c11360f7acdbe9" providerId="Windows Live" clId="Web-{B6B3B2D7-D5F9-46B9-6F4C-2F67D6331DE3}" dt="2026-03-22T19:46:30.116" v="62"/>
          <ac:graphicFrameMkLst>
            <pc:docMk/>
            <pc:sldMk cId="2033347050" sldId="261"/>
            <ac:graphicFrameMk id="12" creationId="{F3296353-53B0-AA12-7746-5DB4C4A7FA10}"/>
          </ac:graphicFrameMkLst>
        </pc:graphicFrameChg>
      </pc:sldChg>
      <pc:sldChg chg="modSp">
        <pc:chgData name="Shabana Riasat" userId="95c11360f7acdbe9" providerId="Windows Live" clId="Web-{B6B3B2D7-D5F9-46B9-6F4C-2F67D6331DE3}" dt="2026-03-22T19:46:58.039" v="85" actId="20577"/>
        <pc:sldMkLst>
          <pc:docMk/>
          <pc:sldMk cId="2773645976" sldId="269"/>
        </pc:sldMkLst>
        <pc:spChg chg="mod">
          <ac:chgData name="Shabana Riasat" userId="95c11360f7acdbe9" providerId="Windows Live" clId="Web-{B6B3B2D7-D5F9-46B9-6F4C-2F67D6331DE3}" dt="2026-03-22T19:46:58.039" v="85" actId="20577"/>
          <ac:spMkLst>
            <pc:docMk/>
            <pc:sldMk cId="2773645976" sldId="269"/>
            <ac:spMk id="4" creationId="{1738DD05-FAE3-4F55-2BCA-0AE0350587B6}"/>
          </ac:spMkLst>
        </pc:spChg>
      </pc:sldChg>
      <pc:sldChg chg="modSp">
        <pc:chgData name="Shabana Riasat" userId="95c11360f7acdbe9" providerId="Windows Live" clId="Web-{B6B3B2D7-D5F9-46B9-6F4C-2F67D6331DE3}" dt="2026-03-22T19:54:16.272" v="206" actId="20577"/>
        <pc:sldMkLst>
          <pc:docMk/>
          <pc:sldMk cId="3534398680" sldId="273"/>
        </pc:sldMkLst>
        <pc:spChg chg="mod">
          <ac:chgData name="Shabana Riasat" userId="95c11360f7acdbe9" providerId="Windows Live" clId="Web-{B6B3B2D7-D5F9-46B9-6F4C-2F67D6331DE3}" dt="2026-03-22T19:54:16.272" v="206" actId="20577"/>
          <ac:spMkLst>
            <pc:docMk/>
            <pc:sldMk cId="3534398680" sldId="273"/>
            <ac:spMk id="4" creationId="{0CE3FE3B-2DA8-BD36-65F7-C02DB80D6926}"/>
          </ac:spMkLst>
        </pc:spChg>
      </pc:sldChg>
    </pc:docChg>
  </pc:docChgLst>
  <pc:docChgLst>
    <pc:chgData name="Shabana Riasat" userId="95c11360f7acdbe9" providerId="Windows Live" clId="Web-{87DAF5DC-2A21-25CA-7E17-9F8DEB5D3B10}"/>
    <pc:docChg chg="modSld">
      <pc:chgData name="Shabana Riasat" userId="95c11360f7acdbe9" providerId="Windows Live" clId="Web-{87DAF5DC-2A21-25CA-7E17-9F8DEB5D3B10}" dt="2026-03-22T19:57:06.102" v="50" actId="14100"/>
      <pc:docMkLst>
        <pc:docMk/>
      </pc:docMkLst>
      <pc:sldChg chg="addSp delSp modSp">
        <pc:chgData name="Shabana Riasat" userId="95c11360f7acdbe9" providerId="Windows Live" clId="Web-{87DAF5DC-2A21-25CA-7E17-9F8DEB5D3B10}" dt="2026-03-22T19:57:06.102" v="50" actId="14100"/>
        <pc:sldMkLst>
          <pc:docMk/>
          <pc:sldMk cId="2033347050" sldId="261"/>
        </pc:sldMkLst>
        <pc:spChg chg="add del">
          <ac:chgData name="Shabana Riasat" userId="95c11360f7acdbe9" providerId="Windows Live" clId="Web-{87DAF5DC-2A21-25CA-7E17-9F8DEB5D3B10}" dt="2026-03-22T19:55:43.810" v="32"/>
          <ac:spMkLst>
            <pc:docMk/>
            <pc:sldMk cId="2033347050" sldId="261"/>
            <ac:spMk id="2" creationId="{F88F4BC6-B33B-9F2A-B09A-0F97FF1773AE}"/>
          </ac:spMkLst>
        </pc:spChg>
        <pc:spChg chg="add del">
          <ac:chgData name="Shabana Riasat" userId="95c11360f7acdbe9" providerId="Windows Live" clId="Web-{87DAF5DC-2A21-25CA-7E17-9F8DEB5D3B10}" dt="2026-03-22T19:56:02.328" v="34"/>
          <ac:spMkLst>
            <pc:docMk/>
            <pc:sldMk cId="2033347050" sldId="261"/>
            <ac:spMk id="3" creationId="{B73BF914-2A0F-B4C6-BFAC-878E5FDEFB29}"/>
          </ac:spMkLst>
        </pc:spChg>
        <pc:spChg chg="add mod">
          <ac:chgData name="Shabana Riasat" userId="95c11360f7acdbe9" providerId="Windows Live" clId="Web-{87DAF5DC-2A21-25CA-7E17-9F8DEB5D3B10}" dt="2026-03-22T19:57:06.102" v="50" actId="14100"/>
          <ac:spMkLst>
            <pc:docMk/>
            <pc:sldMk cId="2033347050" sldId="261"/>
            <ac:spMk id="4" creationId="{0A14BF47-FC16-C900-3A62-0016C61EBE3C}"/>
          </ac:spMkLst>
        </pc:spChg>
        <pc:graphicFrameChg chg="mod">
          <ac:chgData name="Shabana Riasat" userId="95c11360f7acdbe9" providerId="Windows Live" clId="Web-{87DAF5DC-2A21-25CA-7E17-9F8DEB5D3B10}" dt="2026-03-22T19:55:24.948" v="30" actId="1076"/>
          <ac:graphicFrameMkLst>
            <pc:docMk/>
            <pc:sldMk cId="2033347050" sldId="261"/>
            <ac:graphicFrameMk id="12" creationId="{F3296353-53B0-AA12-7746-5DB4C4A7FA10}"/>
          </ac:graphicFrameMkLst>
        </pc:graphicFrameChg>
      </pc:sldChg>
      <pc:sldChg chg="modSp">
        <pc:chgData name="Shabana Riasat" userId="95c11360f7acdbe9" providerId="Windows Live" clId="Web-{87DAF5DC-2A21-25CA-7E17-9F8DEB5D3B10}" dt="2026-03-22T19:55:08.760" v="29" actId="20577"/>
        <pc:sldMkLst>
          <pc:docMk/>
          <pc:sldMk cId="3534398680" sldId="273"/>
        </pc:sldMkLst>
        <pc:spChg chg="mod">
          <ac:chgData name="Shabana Riasat" userId="95c11360f7acdbe9" providerId="Windows Live" clId="Web-{87DAF5DC-2A21-25CA-7E17-9F8DEB5D3B10}" dt="2026-03-22T19:55:08.760" v="29" actId="20577"/>
          <ac:spMkLst>
            <pc:docMk/>
            <pc:sldMk cId="3534398680" sldId="273"/>
            <ac:spMk id="4" creationId="{0CE3FE3B-2DA8-BD36-65F7-C02DB80D6926}"/>
          </ac:spMkLst>
        </pc:spChg>
      </pc:sldChg>
    </pc:docChg>
  </pc:docChgLst>
  <pc:docChgLst>
    <pc:chgData name="Shabana Riasat" userId="95c11360f7acdbe9" providerId="LiveId" clId="{F02B6C4E-EE94-4583-A0D9-F48FC0AE1145}"/>
    <pc:docChg chg="undo custSel addSld delSld modSld sldOrd">
      <pc:chgData name="Shabana Riasat" userId="95c11360f7acdbe9" providerId="LiveId" clId="{F02B6C4E-EE94-4583-A0D9-F48FC0AE1145}" dt="2026-03-23T11:34:15.416" v="509"/>
      <pc:docMkLst>
        <pc:docMk/>
      </pc:docMkLst>
      <pc:sldChg chg="addSp delSp modSp mod modTransition modAnim">
        <pc:chgData name="Shabana Riasat" userId="95c11360f7acdbe9" providerId="LiveId" clId="{F02B6C4E-EE94-4583-A0D9-F48FC0AE1145}" dt="2026-03-23T11:22:27.901" v="466"/>
        <pc:sldMkLst>
          <pc:docMk/>
          <pc:sldMk cId="3744044264" sldId="259"/>
        </pc:sldMkLst>
        <pc:spChg chg="mod">
          <ac:chgData name="Shabana Riasat" userId="95c11360f7acdbe9" providerId="LiveId" clId="{F02B6C4E-EE94-4583-A0D9-F48FC0AE1145}" dt="2026-03-22T23:45:22.274" v="22" actId="20577"/>
          <ac:spMkLst>
            <pc:docMk/>
            <pc:sldMk cId="3744044264" sldId="259"/>
            <ac:spMk id="2" creationId="{AF347EBF-AFBA-DD8F-E675-26FDE38B7458}"/>
          </ac:spMkLst>
        </pc:spChg>
        <pc:spChg chg="mod">
          <ac:chgData name="Shabana Riasat" userId="95c11360f7acdbe9" providerId="LiveId" clId="{F02B6C4E-EE94-4583-A0D9-F48FC0AE1145}" dt="2026-03-23T09:51:15.401" v="393" actId="20577"/>
          <ac:spMkLst>
            <pc:docMk/>
            <pc:sldMk cId="3744044264" sldId="259"/>
            <ac:spMk id="5" creationId="{EED8003B-BBA4-5FA1-48C8-5B63A6826F7A}"/>
          </ac:spMkLst>
        </pc:spChg>
        <pc:picChg chg="add del mod">
          <ac:chgData name="Shabana Riasat" userId="95c11360f7acdbe9" providerId="LiveId" clId="{F02B6C4E-EE94-4583-A0D9-F48FC0AE1145}" dt="2026-03-23T11:18:07.372" v="462"/>
          <ac:picMkLst>
            <pc:docMk/>
            <pc:sldMk cId="3744044264" sldId="259"/>
            <ac:picMk id="4" creationId="{EB7686E6-48CD-471D-0434-1767F25F5004}"/>
          </ac:picMkLst>
        </pc:picChg>
        <pc:picChg chg="add del mod ord">
          <ac:chgData name="Shabana Riasat" userId="95c11360f7acdbe9" providerId="LiveId" clId="{F02B6C4E-EE94-4583-A0D9-F48FC0AE1145}" dt="2026-03-23T11:19:46.706" v="463"/>
          <ac:picMkLst>
            <pc:docMk/>
            <pc:sldMk cId="3744044264" sldId="259"/>
            <ac:picMk id="8" creationId="{4D21D144-6D71-BA42-EBFF-1F21E8B1C10C}"/>
          </ac:picMkLst>
        </pc:picChg>
        <pc:picChg chg="add del mod">
          <ac:chgData name="Shabana Riasat" userId="95c11360f7acdbe9" providerId="LiveId" clId="{F02B6C4E-EE94-4583-A0D9-F48FC0AE1145}" dt="2026-03-23T11:19:51.922" v="465"/>
          <ac:picMkLst>
            <pc:docMk/>
            <pc:sldMk cId="3744044264" sldId="259"/>
            <ac:picMk id="9" creationId="{8134BFB6-57D8-26FB-9E7B-201D674568BA}"/>
          </ac:picMkLst>
        </pc:picChg>
        <pc:picChg chg="add del mod ord">
          <ac:chgData name="Shabana Riasat" userId="95c11360f7acdbe9" providerId="LiveId" clId="{F02B6C4E-EE94-4583-A0D9-F48FC0AE1145}" dt="2026-03-23T11:22:27.901" v="466"/>
          <ac:picMkLst>
            <pc:docMk/>
            <pc:sldMk cId="3744044264" sldId="259"/>
            <ac:picMk id="12" creationId="{645F6C49-ECB9-88B6-F5BE-51BD731961EA}"/>
          </ac:picMkLst>
        </pc:picChg>
        <pc:picChg chg="add mod">
          <ac:chgData name="Shabana Riasat" userId="95c11360f7acdbe9" providerId="LiveId" clId="{F02B6C4E-EE94-4583-A0D9-F48FC0AE1145}" dt="2026-03-23T11:22:27.901" v="466"/>
          <ac:picMkLst>
            <pc:docMk/>
            <pc:sldMk cId="3744044264" sldId="259"/>
            <ac:picMk id="13" creationId="{7AF09EC0-1F10-60E6-07C4-CDE061C8A184}"/>
          </ac:picMkLst>
        </pc:picChg>
        <pc:picChg chg="add del mod">
          <ac:chgData name="Shabana Riasat" userId="95c11360f7acdbe9" providerId="LiveId" clId="{F02B6C4E-EE94-4583-A0D9-F48FC0AE1145}" dt="2026-03-23T10:50:40.118" v="433"/>
          <ac:picMkLst>
            <pc:docMk/>
            <pc:sldMk cId="3744044264" sldId="259"/>
            <ac:picMk id="18" creationId="{0C14EA1F-F3A8-DA8C-C1FD-CD867237F272}"/>
          </ac:picMkLst>
        </pc:picChg>
        <pc:picChg chg="add del mod ord">
          <ac:chgData name="Shabana Riasat" userId="95c11360f7acdbe9" providerId="LiveId" clId="{F02B6C4E-EE94-4583-A0D9-F48FC0AE1145}" dt="2026-03-23T10:50:59.822" v="434"/>
          <ac:picMkLst>
            <pc:docMk/>
            <pc:sldMk cId="3744044264" sldId="259"/>
            <ac:picMk id="44" creationId="{5A1B00B4-42BE-5C78-4A77-4611BC107939}"/>
          </ac:picMkLst>
        </pc:picChg>
        <pc:picChg chg="add del mod">
          <ac:chgData name="Shabana Riasat" userId="95c11360f7acdbe9" providerId="LiveId" clId="{F02B6C4E-EE94-4583-A0D9-F48FC0AE1145}" dt="2026-03-23T10:51:04.756" v="436"/>
          <ac:picMkLst>
            <pc:docMk/>
            <pc:sldMk cId="3744044264" sldId="259"/>
            <ac:picMk id="45" creationId="{B7B327A6-321E-42FB-A7EC-8DAA29B73A83}"/>
          </ac:picMkLst>
        </pc:picChg>
        <pc:picChg chg="add del mod ord">
          <ac:chgData name="Shabana Riasat" userId="95c11360f7acdbe9" providerId="LiveId" clId="{F02B6C4E-EE94-4583-A0D9-F48FC0AE1145}" dt="2026-03-23T10:54:14.593" v="437"/>
          <ac:picMkLst>
            <pc:docMk/>
            <pc:sldMk cId="3744044264" sldId="259"/>
            <ac:picMk id="48" creationId="{E4319D8D-70E9-6608-5703-6709651E065A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3744044264" sldId="259"/>
            <ac:picMk id="49" creationId="{4A024731-338E-8959-D8CB-5A2F0974A2CF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3744044264" sldId="259"/>
            <ac:picMk id="56" creationId="{C11DA343-015A-F30B-5B34-D2F8DE52A14B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33:19.117" v="503"/>
        <pc:sldMkLst>
          <pc:docMk/>
          <pc:sldMk cId="1665796088" sldId="260"/>
        </pc:sldMkLst>
        <pc:picChg chg="add del mod">
          <ac:chgData name="Shabana Riasat" userId="95c11360f7acdbe9" providerId="LiveId" clId="{F02B6C4E-EE94-4583-A0D9-F48FC0AE1145}" dt="2026-03-23T11:32:34.006" v="502"/>
          <ac:picMkLst>
            <pc:docMk/>
            <pc:sldMk cId="1665796088" sldId="260"/>
            <ac:picMk id="4" creationId="{E63F671E-920B-DF9B-727B-EA426390CC8B}"/>
          </ac:picMkLst>
        </pc:picChg>
        <pc:picChg chg="add del mod ord">
          <ac:chgData name="Shabana Riasat" userId="95c11360f7acdbe9" providerId="LiveId" clId="{F02B6C4E-EE94-4583-A0D9-F48FC0AE1145}" dt="2026-03-23T11:33:19.117" v="503"/>
          <ac:picMkLst>
            <pc:docMk/>
            <pc:sldMk cId="1665796088" sldId="260"/>
            <ac:picMk id="11" creationId="{63A1371A-E80D-E448-8AAE-6E0F2E4F7818}"/>
          </ac:picMkLst>
        </pc:picChg>
        <pc:picChg chg="add mod">
          <ac:chgData name="Shabana Riasat" userId="95c11360f7acdbe9" providerId="LiveId" clId="{F02B6C4E-EE94-4583-A0D9-F48FC0AE1145}" dt="2026-03-23T11:33:19.117" v="503"/>
          <ac:picMkLst>
            <pc:docMk/>
            <pc:sldMk cId="1665796088" sldId="260"/>
            <ac:picMk id="12" creationId="{A1A81967-552A-A481-5257-D86A5E0AC2C2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1665796088" sldId="260"/>
            <ac:picMk id="31" creationId="{E42B7529-511D-F5FC-D1B5-2F692DA2B4BC}"/>
          </ac:picMkLst>
        </pc:picChg>
        <pc:picChg chg="add del mod ord">
          <ac:chgData name="Shabana Riasat" userId="95c11360f7acdbe9" providerId="LiveId" clId="{F02B6C4E-EE94-4583-A0D9-F48FC0AE1145}" dt="2026-03-23T11:23:47.871" v="467"/>
          <ac:picMkLst>
            <pc:docMk/>
            <pc:sldMk cId="1665796088" sldId="260"/>
            <ac:picMk id="38" creationId="{4BA1B559-2D66-CD94-9CA7-0757CC10EDA2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17:35.220" v="460"/>
        <pc:sldMkLst>
          <pc:docMk/>
          <pc:sldMk cId="2033347050" sldId="261"/>
        </pc:sldMkLst>
        <pc:picChg chg="add mod">
          <ac:chgData name="Shabana Riasat" userId="95c11360f7acdbe9" providerId="LiveId" clId="{F02B6C4E-EE94-4583-A0D9-F48FC0AE1145}" dt="2026-03-23T11:17:35.220" v="460"/>
          <ac:picMkLst>
            <pc:docMk/>
            <pc:sldMk cId="2033347050" sldId="261"/>
            <ac:picMk id="2" creationId="{AAEB8D17-B827-66F4-18D7-5DE3C8EBA60F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2033347050" sldId="261"/>
            <ac:picMk id="24" creationId="{014373AD-6FA7-BE5F-A96C-4853079CC59E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2033347050" sldId="261"/>
            <ac:picMk id="25" creationId="{6B73FCAA-1924-E88B-F820-C886B21EF5B7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2033347050" sldId="261"/>
            <ac:picMk id="26" creationId="{5AA0391B-E41F-4947-D5B3-D2277FB35108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2033347050" sldId="261"/>
            <ac:picMk id="31" creationId="{6FCD0A86-98B6-58D8-FE54-B64EC4A155D0}"/>
          </ac:picMkLst>
        </pc:picChg>
      </pc:sldChg>
      <pc:sldChg chg="addSp delSp modSp mod modTransition setBg delAnim modAnim">
        <pc:chgData name="Shabana Riasat" userId="95c11360f7acdbe9" providerId="LiveId" clId="{F02B6C4E-EE94-4583-A0D9-F48FC0AE1145}" dt="2026-03-23T11:30:33.854" v="494"/>
        <pc:sldMkLst>
          <pc:docMk/>
          <pc:sldMk cId="3365916903" sldId="262"/>
        </pc:sldMkLst>
        <pc:spChg chg="add mod ord">
          <ac:chgData name="Shabana Riasat" userId="95c11360f7acdbe9" providerId="LiveId" clId="{F02B6C4E-EE94-4583-A0D9-F48FC0AE1145}" dt="2026-03-23T09:38:08.406" v="302" actId="20577"/>
          <ac:spMkLst>
            <pc:docMk/>
            <pc:sldMk cId="3365916903" sldId="262"/>
            <ac:spMk id="5" creationId="{77884B87-1D48-64DE-346B-663C560BDAAC}"/>
          </ac:spMkLst>
        </pc:spChg>
        <pc:spChg chg="del mod">
          <ac:chgData name="Shabana Riasat" userId="95c11360f7acdbe9" providerId="LiveId" clId="{F02B6C4E-EE94-4583-A0D9-F48FC0AE1145}" dt="2026-03-23T09:24:41.438" v="33" actId="478"/>
          <ac:spMkLst>
            <pc:docMk/>
            <pc:sldMk cId="3365916903" sldId="262"/>
            <ac:spMk id="7" creationId="{3388AEBB-1734-88E0-6F9E-880F31541979}"/>
          </ac:spMkLst>
        </pc:spChg>
        <pc:spChg chg="del mod">
          <ac:chgData name="Shabana Riasat" userId="95c11360f7acdbe9" providerId="LiveId" clId="{F02B6C4E-EE94-4583-A0D9-F48FC0AE1145}" dt="2026-03-23T09:24:35.488" v="31" actId="478"/>
          <ac:spMkLst>
            <pc:docMk/>
            <pc:sldMk cId="3365916903" sldId="262"/>
            <ac:spMk id="11" creationId="{049FB5A7-AE40-2887-7F37-7F5CF885ACF6}"/>
          </ac:spMkLst>
        </pc:spChg>
        <pc:spChg chg="del">
          <ac:chgData name="Shabana Riasat" userId="95c11360f7acdbe9" providerId="LiveId" clId="{F02B6C4E-EE94-4583-A0D9-F48FC0AE1145}" dt="2026-03-23T09:24:45.111" v="34" actId="478"/>
          <ac:spMkLst>
            <pc:docMk/>
            <pc:sldMk cId="3365916903" sldId="262"/>
            <ac:spMk id="13" creationId="{C9CE97A6-80CF-5469-1E76-20844E33A6DF}"/>
          </ac:spMkLst>
        </pc:spChg>
        <pc:spChg chg="del">
          <ac:chgData name="Shabana Riasat" userId="95c11360f7acdbe9" providerId="LiveId" clId="{F02B6C4E-EE94-4583-A0D9-F48FC0AE1145}" dt="2026-03-23T09:24:49.200" v="35" actId="478"/>
          <ac:spMkLst>
            <pc:docMk/>
            <pc:sldMk cId="3365916903" sldId="262"/>
            <ac:spMk id="15" creationId="{0EC8FFDC-6BD4-9BD7-83D2-30A1A3FE2888}"/>
          </ac:spMkLst>
        </pc:spChg>
        <pc:spChg chg="del">
          <ac:chgData name="Shabana Riasat" userId="95c11360f7acdbe9" providerId="LiveId" clId="{F02B6C4E-EE94-4583-A0D9-F48FC0AE1145}" dt="2026-03-23T09:24:53.903" v="36" actId="478"/>
          <ac:spMkLst>
            <pc:docMk/>
            <pc:sldMk cId="3365916903" sldId="262"/>
            <ac:spMk id="16" creationId="{03BD2106-D862-7D63-4255-48CE871E2078}"/>
          </ac:spMkLst>
        </pc:spChg>
        <pc:spChg chg="mod">
          <ac:chgData name="Shabana Riasat" userId="95c11360f7acdbe9" providerId="LiveId" clId="{F02B6C4E-EE94-4583-A0D9-F48FC0AE1145}" dt="2026-03-23T09:37:12.213" v="290" actId="26606"/>
          <ac:spMkLst>
            <pc:docMk/>
            <pc:sldMk cId="3365916903" sldId="262"/>
            <ac:spMk id="17" creationId="{2F20D2CE-F7D0-9D1D-F7F7-A1611F368C13}"/>
          </ac:spMkLst>
        </pc:spChg>
        <pc:spChg chg="add del">
          <ac:chgData name="Shabana Riasat" userId="95c11360f7acdbe9" providerId="LiveId" clId="{F02B6C4E-EE94-4583-A0D9-F48FC0AE1145}" dt="2026-03-23T09:35:58.745" v="284" actId="26606"/>
          <ac:spMkLst>
            <pc:docMk/>
            <pc:sldMk cId="3365916903" sldId="262"/>
            <ac:spMk id="22" creationId="{8CD2B798-7994-4548-A2BE-4AEF9C1A5FAE}"/>
          </ac:spMkLst>
        </pc:spChg>
        <pc:spChg chg="add del">
          <ac:chgData name="Shabana Riasat" userId="95c11360f7acdbe9" providerId="LiveId" clId="{F02B6C4E-EE94-4583-A0D9-F48FC0AE1145}" dt="2026-03-23T09:35:58.745" v="284" actId="26606"/>
          <ac:spMkLst>
            <pc:docMk/>
            <pc:sldMk cId="3365916903" sldId="262"/>
            <ac:spMk id="24" creationId="{E6162320-3B67-42BB-AF9D-939326E6489E}"/>
          </ac:spMkLst>
        </pc:spChg>
        <pc:spChg chg="add del">
          <ac:chgData name="Shabana Riasat" userId="95c11360f7acdbe9" providerId="LiveId" clId="{F02B6C4E-EE94-4583-A0D9-F48FC0AE1145}" dt="2026-03-23T09:35:58.745" v="284" actId="26606"/>
          <ac:spMkLst>
            <pc:docMk/>
            <pc:sldMk cId="3365916903" sldId="262"/>
            <ac:spMk id="28" creationId="{774A886E-E8EF-48CC-8764-20EAE4538CB7}"/>
          </ac:spMkLst>
        </pc:spChg>
        <pc:spChg chg="add del">
          <ac:chgData name="Shabana Riasat" userId="95c11360f7acdbe9" providerId="LiveId" clId="{F02B6C4E-EE94-4583-A0D9-F48FC0AE1145}" dt="2026-03-23T09:37:12.213" v="290" actId="26606"/>
          <ac:spMkLst>
            <pc:docMk/>
            <pc:sldMk cId="3365916903" sldId="262"/>
            <ac:spMk id="37" creationId="{C1A9B9E1-AE3D-4F69-9670-71C92ED1BCEE}"/>
          </ac:spMkLst>
        </pc:spChg>
        <pc:spChg chg="add del">
          <ac:chgData name="Shabana Riasat" userId="95c11360f7acdbe9" providerId="LiveId" clId="{F02B6C4E-EE94-4583-A0D9-F48FC0AE1145}" dt="2026-03-23T09:37:12.208" v="289" actId="26606"/>
          <ac:spMkLst>
            <pc:docMk/>
            <pc:sldMk cId="3365916903" sldId="262"/>
            <ac:spMk id="46" creationId="{C1A9B9E1-AE3D-4F69-9670-71C92ED1BCEE}"/>
          </ac:spMkLst>
        </pc:spChg>
        <pc:spChg chg="add">
          <ac:chgData name="Shabana Riasat" userId="95c11360f7acdbe9" providerId="LiveId" clId="{F02B6C4E-EE94-4583-A0D9-F48FC0AE1145}" dt="2026-03-23T09:37:12.213" v="290" actId="26606"/>
          <ac:spMkLst>
            <pc:docMk/>
            <pc:sldMk cId="3365916903" sldId="262"/>
            <ac:spMk id="51" creationId="{CA4D39DB-AFA4-47BA-A7F2-13A71D210C66}"/>
          </ac:spMkLst>
        </pc:spChg>
        <pc:picChg chg="add del mod">
          <ac:chgData name="Shabana Riasat" userId="95c11360f7acdbe9" providerId="LiveId" clId="{F02B6C4E-EE94-4583-A0D9-F48FC0AE1145}" dt="2026-03-23T11:29:48.112" v="487"/>
          <ac:picMkLst>
            <pc:docMk/>
            <pc:sldMk cId="3365916903" sldId="262"/>
            <ac:picMk id="2" creationId="{6DACCCF5-65A5-E4A5-FEFE-B18B14097C4D}"/>
          </ac:picMkLst>
        </pc:picChg>
        <pc:picChg chg="del">
          <ac:chgData name="Shabana Riasat" userId="95c11360f7acdbe9" providerId="LiveId" clId="{F02B6C4E-EE94-4583-A0D9-F48FC0AE1145}" dt="2026-03-23T09:24:25.602" v="28" actId="478"/>
          <ac:picMkLst>
            <pc:docMk/>
            <pc:sldMk cId="3365916903" sldId="262"/>
            <ac:picMk id="3" creationId="{3D1FC2AD-43A0-E429-A4ED-2C20C32BAA2C}"/>
          </ac:picMkLst>
        </pc:picChg>
        <pc:picChg chg="add mod ord">
          <ac:chgData name="Shabana Riasat" userId="95c11360f7acdbe9" providerId="LiveId" clId="{F02B6C4E-EE94-4583-A0D9-F48FC0AE1145}" dt="2026-03-23T09:37:12.213" v="290" actId="26606"/>
          <ac:picMkLst>
            <pc:docMk/>
            <pc:sldMk cId="3365916903" sldId="262"/>
            <ac:picMk id="4" creationId="{F8BB5F03-7216-171D-A7E0-00B71D2B58F0}"/>
          </ac:picMkLst>
        </pc:picChg>
        <pc:picChg chg="add del mod ord">
          <ac:chgData name="Shabana Riasat" userId="95c11360f7acdbe9" providerId="LiveId" clId="{F02B6C4E-EE94-4583-A0D9-F48FC0AE1145}" dt="2026-03-23T11:29:58.357" v="488"/>
          <ac:picMkLst>
            <pc:docMk/>
            <pc:sldMk cId="3365916903" sldId="262"/>
            <ac:picMk id="13" creationId="{0A1C7E08-BF00-720B-248A-84DEE77C44ED}"/>
          </ac:picMkLst>
        </pc:picChg>
        <pc:picChg chg="add del mod">
          <ac:chgData name="Shabana Riasat" userId="95c11360f7acdbe9" providerId="LiveId" clId="{F02B6C4E-EE94-4583-A0D9-F48FC0AE1145}" dt="2026-03-23T11:30:01.127" v="490"/>
          <ac:picMkLst>
            <pc:docMk/>
            <pc:sldMk cId="3365916903" sldId="262"/>
            <ac:picMk id="14" creationId="{317D5B08-333D-C525-B786-800419D6EC93}"/>
          </ac:picMkLst>
        </pc:picChg>
        <pc:picChg chg="add del mod ord">
          <ac:chgData name="Shabana Riasat" userId="95c11360f7acdbe9" providerId="LiveId" clId="{F02B6C4E-EE94-4583-A0D9-F48FC0AE1145}" dt="2026-03-23T11:30:10.027" v="491"/>
          <ac:picMkLst>
            <pc:docMk/>
            <pc:sldMk cId="3365916903" sldId="262"/>
            <ac:picMk id="18" creationId="{6F0E80AC-FE68-C9BE-89F8-20373165825F}"/>
          </ac:picMkLst>
        </pc:picChg>
        <pc:picChg chg="add del mod">
          <ac:chgData name="Shabana Riasat" userId="95c11360f7acdbe9" providerId="LiveId" clId="{F02B6C4E-EE94-4583-A0D9-F48FC0AE1145}" dt="2026-03-23T11:30:12.881" v="493"/>
          <ac:picMkLst>
            <pc:docMk/>
            <pc:sldMk cId="3365916903" sldId="262"/>
            <ac:picMk id="19" creationId="{FFB4BE6F-8C83-AEAA-7002-95203D045A2D}"/>
          </ac:picMkLst>
        </pc:picChg>
        <pc:picChg chg="add del mod ord">
          <ac:chgData name="Shabana Riasat" userId="95c11360f7acdbe9" providerId="LiveId" clId="{F02B6C4E-EE94-4583-A0D9-F48FC0AE1145}" dt="2026-03-23T11:30:33.854" v="494"/>
          <ac:picMkLst>
            <pc:docMk/>
            <pc:sldMk cId="3365916903" sldId="262"/>
            <ac:picMk id="22" creationId="{36F7E04C-AE67-2FD0-595C-F98D3E8F58AF}"/>
          </ac:picMkLst>
        </pc:picChg>
        <pc:picChg chg="add mod">
          <ac:chgData name="Shabana Riasat" userId="95c11360f7acdbe9" providerId="LiveId" clId="{F02B6C4E-EE94-4583-A0D9-F48FC0AE1145}" dt="2026-03-23T11:30:33.854" v="494"/>
          <ac:picMkLst>
            <pc:docMk/>
            <pc:sldMk cId="3365916903" sldId="262"/>
            <ac:picMk id="23" creationId="{336F4734-7736-2CA4-F4EC-FF9652627372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3365916903" sldId="262"/>
            <ac:picMk id="34" creationId="{BE39CF12-E84F-9BBF-D989-1EB880C8ABCF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3365916903" sldId="262"/>
            <ac:picMk id="36" creationId="{184C1D6C-DD15-1559-C531-29EB2C460D95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3365916903" sldId="262"/>
            <ac:picMk id="38" creationId="{31FC4D62-859F-2A82-7380-B038A775B98A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3365916903" sldId="262"/>
            <ac:picMk id="45" creationId="{73172291-6F17-2EE4-F003-91C9665E69B9}"/>
          </ac:picMkLst>
        </pc:picChg>
        <pc:cxnChg chg="add">
          <ac:chgData name="Shabana Riasat" userId="95c11360f7acdbe9" providerId="LiveId" clId="{F02B6C4E-EE94-4583-A0D9-F48FC0AE1145}" dt="2026-03-23T09:26:37.865" v="63" actId="26606"/>
          <ac:cxnSpMkLst>
            <pc:docMk/>
            <pc:sldMk cId="3365916903" sldId="262"/>
            <ac:cxnSpMk id="26" creationId="{6722E143-84C1-4F95-937C-78B92D2811CF}"/>
          </ac:cxnSpMkLst>
        </pc:cxnChg>
        <pc:cxnChg chg="add del">
          <ac:chgData name="Shabana Riasat" userId="95c11360f7acdbe9" providerId="LiveId" clId="{F02B6C4E-EE94-4583-A0D9-F48FC0AE1145}" dt="2026-03-23T09:35:58.745" v="284" actId="26606"/>
          <ac:cxnSpMkLst>
            <pc:docMk/>
            <pc:sldMk cId="3365916903" sldId="262"/>
            <ac:cxnSpMk id="30" creationId="{EB1993F9-CFC5-495F-9F26-19953445357F}"/>
          </ac:cxnSpMkLst>
        </pc:cxnChg>
        <pc:cxnChg chg="add del">
          <ac:chgData name="Shabana Riasat" userId="95c11360f7acdbe9" providerId="LiveId" clId="{F02B6C4E-EE94-4583-A0D9-F48FC0AE1145}" dt="2026-03-23T09:37:12.213" v="290" actId="26606"/>
          <ac:cxnSpMkLst>
            <pc:docMk/>
            <pc:sldMk cId="3365916903" sldId="262"/>
            <ac:cxnSpMk id="35" creationId="{15F1CC53-719A-4763-BF30-5E25A63CEF3C}"/>
          </ac:cxnSpMkLst>
        </pc:cxnChg>
        <pc:cxnChg chg="add del">
          <ac:chgData name="Shabana Riasat" userId="95c11360f7acdbe9" providerId="LiveId" clId="{F02B6C4E-EE94-4583-A0D9-F48FC0AE1145}" dt="2026-03-23T09:37:12.213" v="290" actId="26606"/>
          <ac:cxnSpMkLst>
            <pc:docMk/>
            <pc:sldMk cId="3365916903" sldId="262"/>
            <ac:cxnSpMk id="39" creationId="{3234ED8A-BEE3-4F34-B45B-731E1E292E3C}"/>
          </ac:cxnSpMkLst>
        </pc:cxnChg>
        <pc:cxnChg chg="add del">
          <ac:chgData name="Shabana Riasat" userId="95c11360f7acdbe9" providerId="LiveId" clId="{F02B6C4E-EE94-4583-A0D9-F48FC0AE1145}" dt="2026-03-23T09:36:50.816" v="287" actId="26606"/>
          <ac:cxnSpMkLst>
            <pc:docMk/>
            <pc:sldMk cId="3365916903" sldId="262"/>
            <ac:cxnSpMk id="44" creationId="{15F1CC53-719A-4763-BF30-5E25A63CEF3C}"/>
          </ac:cxnSpMkLst>
        </pc:cxnChg>
        <pc:cxnChg chg="add del">
          <ac:chgData name="Shabana Riasat" userId="95c11360f7acdbe9" providerId="LiveId" clId="{F02B6C4E-EE94-4583-A0D9-F48FC0AE1145}" dt="2026-03-23T09:37:12.208" v="289" actId="26606"/>
          <ac:cxnSpMkLst>
            <pc:docMk/>
            <pc:sldMk cId="3365916903" sldId="262"/>
            <ac:cxnSpMk id="47" creationId="{15F1CC53-719A-4763-BF30-5E25A63CEF3C}"/>
          </ac:cxnSpMkLst>
        </pc:cxnChg>
        <pc:cxnChg chg="add del">
          <ac:chgData name="Shabana Riasat" userId="95c11360f7acdbe9" providerId="LiveId" clId="{F02B6C4E-EE94-4583-A0D9-F48FC0AE1145}" dt="2026-03-23T09:37:12.208" v="289" actId="26606"/>
          <ac:cxnSpMkLst>
            <pc:docMk/>
            <pc:sldMk cId="3365916903" sldId="262"/>
            <ac:cxnSpMk id="48" creationId="{3234ED8A-BEE3-4F34-B45B-731E1E292E3C}"/>
          </ac:cxnSpMkLst>
        </pc:cxnChg>
        <pc:cxnChg chg="add">
          <ac:chgData name="Shabana Riasat" userId="95c11360f7acdbe9" providerId="LiveId" clId="{F02B6C4E-EE94-4583-A0D9-F48FC0AE1145}" dt="2026-03-23T09:37:12.213" v="290" actId="26606"/>
          <ac:cxnSpMkLst>
            <pc:docMk/>
            <pc:sldMk cId="3365916903" sldId="262"/>
            <ac:cxnSpMk id="50" creationId="{9200C8B5-FB5A-4F8B-A9BD-693C051418A3}"/>
          </ac:cxnSpMkLst>
        </pc:cxnChg>
      </pc:sldChg>
      <pc:sldChg chg="addSp delSp modSp mod modTransition modAnim modNotesTx">
        <pc:chgData name="Shabana Riasat" userId="95c11360f7acdbe9" providerId="LiveId" clId="{F02B6C4E-EE94-4583-A0D9-F48FC0AE1145}" dt="2026-03-23T11:17:35.220" v="460"/>
        <pc:sldMkLst>
          <pc:docMk/>
          <pc:sldMk cId="3594260887" sldId="265"/>
        </pc:sldMkLst>
        <pc:picChg chg="add mod">
          <ac:chgData name="Shabana Riasat" userId="95c11360f7acdbe9" providerId="LiveId" clId="{F02B6C4E-EE94-4583-A0D9-F48FC0AE1145}" dt="2026-03-23T11:17:35.220" v="460"/>
          <ac:picMkLst>
            <pc:docMk/>
            <pc:sldMk cId="3594260887" sldId="265"/>
            <ac:picMk id="2" creationId="{673A601E-FD25-4F8E-326B-D70C3CC050CD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3594260887" sldId="265"/>
            <ac:picMk id="32" creationId="{B56420FA-4078-0EA6-9072-ADD93BAD9AC3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3594260887" sldId="265"/>
            <ac:picMk id="35" creationId="{A85171CF-EBEB-4D45-792B-80D311EB223F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3594260887" sldId="265"/>
            <ac:picMk id="36" creationId="{E4C8F55B-1735-4D61-E99B-95B64F7CB6F3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3594260887" sldId="265"/>
            <ac:picMk id="43" creationId="{FC66DF77-8140-4AA7-BC98-D94EBE9A7E79}"/>
          </ac:picMkLst>
        </pc:picChg>
      </pc:sldChg>
      <pc:sldChg chg="addSp delSp modSp mod modTransition modAnim modNotesTx">
        <pc:chgData name="Shabana Riasat" userId="95c11360f7acdbe9" providerId="LiveId" clId="{F02B6C4E-EE94-4583-A0D9-F48FC0AE1145}" dt="2026-03-23T11:17:35.220" v="460"/>
        <pc:sldMkLst>
          <pc:docMk/>
          <pc:sldMk cId="3979458149" sldId="266"/>
        </pc:sldMkLst>
        <pc:picChg chg="add mod">
          <ac:chgData name="Shabana Riasat" userId="95c11360f7acdbe9" providerId="LiveId" clId="{F02B6C4E-EE94-4583-A0D9-F48FC0AE1145}" dt="2026-03-23T11:17:35.220" v="460"/>
          <ac:picMkLst>
            <pc:docMk/>
            <pc:sldMk cId="3979458149" sldId="266"/>
            <ac:picMk id="2" creationId="{004D9EB4-9BE1-ECC8-2CB2-3C4AB4243EC7}"/>
          </ac:picMkLst>
        </pc:picChg>
        <pc:picChg chg="add del mod">
          <ac:chgData name="Shabana Riasat" userId="95c11360f7acdbe9" providerId="LiveId" clId="{F02B6C4E-EE94-4583-A0D9-F48FC0AE1145}" dt="2026-03-23T10:44:25.917" v="424"/>
          <ac:picMkLst>
            <pc:docMk/>
            <pc:sldMk cId="3979458149" sldId="266"/>
            <ac:picMk id="22" creationId="{7EBA6B60-5723-34A1-1F5D-BBF618AFE659}"/>
          </ac:picMkLst>
        </pc:picChg>
        <pc:picChg chg="add del mod ord">
          <ac:chgData name="Shabana Riasat" userId="95c11360f7acdbe9" providerId="LiveId" clId="{F02B6C4E-EE94-4583-A0D9-F48FC0AE1145}" dt="2026-03-23T10:44:54.121" v="425"/>
          <ac:picMkLst>
            <pc:docMk/>
            <pc:sldMk cId="3979458149" sldId="266"/>
            <ac:picMk id="30" creationId="{3394146B-F6AE-BC1D-5A53-60E57F9CE2B1}"/>
          </ac:picMkLst>
        </pc:picChg>
        <pc:picChg chg="add del mod">
          <ac:chgData name="Shabana Riasat" userId="95c11360f7acdbe9" providerId="LiveId" clId="{F02B6C4E-EE94-4583-A0D9-F48FC0AE1145}" dt="2026-03-23T10:45:00.527" v="427"/>
          <ac:picMkLst>
            <pc:docMk/>
            <pc:sldMk cId="3979458149" sldId="266"/>
            <ac:picMk id="31" creationId="{DA1DBB55-18C6-3FD1-B442-E40BF12256BA}"/>
          </ac:picMkLst>
        </pc:picChg>
        <pc:picChg chg="add del mod ord">
          <ac:chgData name="Shabana Riasat" userId="95c11360f7acdbe9" providerId="LiveId" clId="{F02B6C4E-EE94-4583-A0D9-F48FC0AE1145}" dt="2026-03-23T10:45:27.641" v="428"/>
          <ac:picMkLst>
            <pc:docMk/>
            <pc:sldMk cId="3979458149" sldId="266"/>
            <ac:picMk id="34" creationId="{ADE56A86-5523-81B7-A8AE-355096BC126D}"/>
          </ac:picMkLst>
        </pc:picChg>
        <pc:picChg chg="add del mod">
          <ac:chgData name="Shabana Riasat" userId="95c11360f7acdbe9" providerId="LiveId" clId="{F02B6C4E-EE94-4583-A0D9-F48FC0AE1145}" dt="2026-03-23T10:47:37.845" v="430"/>
          <ac:picMkLst>
            <pc:docMk/>
            <pc:sldMk cId="3979458149" sldId="266"/>
            <ac:picMk id="35" creationId="{2188E737-C808-98A2-EA33-4AFE1C275551}"/>
          </ac:picMkLst>
        </pc:picChg>
        <pc:picChg chg="add del mod ord">
          <ac:chgData name="Shabana Riasat" userId="95c11360f7acdbe9" providerId="LiveId" clId="{F02B6C4E-EE94-4583-A0D9-F48FC0AE1145}" dt="2026-03-23T10:50:04.845" v="431"/>
          <ac:picMkLst>
            <pc:docMk/>
            <pc:sldMk cId="3979458149" sldId="266"/>
            <ac:picMk id="41" creationId="{C449B334-CA1C-DF73-2C4D-2BAC5AEE15CE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3979458149" sldId="266"/>
            <ac:picMk id="42" creationId="{BE0200C9-111F-0C31-2265-D877E7AD5C79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3979458149" sldId="266"/>
            <ac:picMk id="49" creationId="{D90BE97A-8B4C-3F4E-3E17-376C4A55DEA9}"/>
          </ac:picMkLst>
        </pc:picChg>
      </pc:sldChg>
      <pc:sldChg chg="addSp delSp modSp mod ord modTransition modAnim">
        <pc:chgData name="Shabana Riasat" userId="95c11360f7acdbe9" providerId="LiveId" clId="{F02B6C4E-EE94-4583-A0D9-F48FC0AE1145}" dt="2026-03-23T11:28:54.760" v="482"/>
        <pc:sldMkLst>
          <pc:docMk/>
          <pc:sldMk cId="2832930352" sldId="267"/>
        </pc:sldMkLst>
        <pc:picChg chg="add del mod">
          <ac:chgData name="Shabana Riasat" userId="95c11360f7acdbe9" providerId="LiveId" clId="{F02B6C4E-EE94-4583-A0D9-F48FC0AE1145}" dt="2026-03-23T11:27:33.835" v="475"/>
          <ac:picMkLst>
            <pc:docMk/>
            <pc:sldMk cId="2832930352" sldId="267"/>
            <ac:picMk id="2" creationId="{85DBF1F7-F11B-F2B2-6087-2ACA7E38C851}"/>
          </ac:picMkLst>
        </pc:picChg>
        <pc:picChg chg="add del mod ord">
          <ac:chgData name="Shabana Riasat" userId="95c11360f7acdbe9" providerId="LiveId" clId="{F02B6C4E-EE94-4583-A0D9-F48FC0AE1145}" dt="2026-03-23T11:28:00.083" v="476"/>
          <ac:picMkLst>
            <pc:docMk/>
            <pc:sldMk cId="2832930352" sldId="267"/>
            <ac:picMk id="19" creationId="{3685B5A7-A4AA-839A-AE44-14625CF27D9C}"/>
          </ac:picMkLst>
        </pc:picChg>
        <pc:picChg chg="add del mod">
          <ac:chgData name="Shabana Riasat" userId="95c11360f7acdbe9" providerId="LiveId" clId="{F02B6C4E-EE94-4583-A0D9-F48FC0AE1145}" dt="2026-03-23T11:28:03.606" v="478"/>
          <ac:picMkLst>
            <pc:docMk/>
            <pc:sldMk cId="2832930352" sldId="267"/>
            <ac:picMk id="20" creationId="{8F080C74-3DA5-1625-92AA-54F8FA412A38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2832930352" sldId="267"/>
            <ac:picMk id="23" creationId="{172D4ECA-6013-7549-72F2-196392460D30}"/>
          </ac:picMkLst>
        </pc:picChg>
        <pc:picChg chg="add del mod ord">
          <ac:chgData name="Shabana Riasat" userId="95c11360f7acdbe9" providerId="LiveId" clId="{F02B6C4E-EE94-4583-A0D9-F48FC0AE1145}" dt="2026-03-23T11:28:33.105" v="479"/>
          <ac:picMkLst>
            <pc:docMk/>
            <pc:sldMk cId="2832930352" sldId="267"/>
            <ac:picMk id="23" creationId="{A7EB3FF7-9358-1395-3312-ADD46BEF6B10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2832930352" sldId="267"/>
            <ac:picMk id="25" creationId="{7C5B6711-8285-F21B-C2FC-6DB1C13E9CBE}"/>
          </ac:picMkLst>
        </pc:picChg>
        <pc:picChg chg="add del mod">
          <ac:chgData name="Shabana Riasat" userId="95c11360f7acdbe9" providerId="LiveId" clId="{F02B6C4E-EE94-4583-A0D9-F48FC0AE1145}" dt="2026-03-23T11:28:36.222" v="481"/>
          <ac:picMkLst>
            <pc:docMk/>
            <pc:sldMk cId="2832930352" sldId="267"/>
            <ac:picMk id="25" creationId="{B659B3F1-6D03-37AE-9AAF-2FC9CA1ABE3D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2832930352" sldId="267"/>
            <ac:picMk id="27" creationId="{BABAF278-3A8F-0100-0D7F-DEC0031D2797}"/>
          </ac:picMkLst>
        </pc:picChg>
        <pc:picChg chg="add del mod ord">
          <ac:chgData name="Shabana Riasat" userId="95c11360f7acdbe9" providerId="LiveId" clId="{F02B6C4E-EE94-4583-A0D9-F48FC0AE1145}" dt="2026-03-23T11:28:54.760" v="482"/>
          <ac:picMkLst>
            <pc:docMk/>
            <pc:sldMk cId="2832930352" sldId="267"/>
            <ac:picMk id="29" creationId="{C76749B1-E089-22B9-0FFB-52AFF6CBAE5F}"/>
          </ac:picMkLst>
        </pc:picChg>
        <pc:picChg chg="add mod">
          <ac:chgData name="Shabana Riasat" userId="95c11360f7acdbe9" providerId="LiveId" clId="{F02B6C4E-EE94-4583-A0D9-F48FC0AE1145}" dt="2026-03-23T11:28:54.760" v="482"/>
          <ac:picMkLst>
            <pc:docMk/>
            <pc:sldMk cId="2832930352" sldId="267"/>
            <ac:picMk id="30" creationId="{9FCAB3D9-DEE7-3E14-8E6C-BA6DF551EEAF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2832930352" sldId="267"/>
            <ac:picMk id="32" creationId="{FE1D6C7C-6BE5-366A-3548-3DD804E8E805}"/>
          </ac:picMkLst>
        </pc:picChg>
      </pc:sldChg>
      <pc:sldChg chg="addSp delSp modSp mod modTransition modAnim modNotesTx">
        <pc:chgData name="Shabana Riasat" userId="95c11360f7acdbe9" providerId="LiveId" clId="{F02B6C4E-EE94-4583-A0D9-F48FC0AE1145}" dt="2026-03-23T11:31:58.799" v="500"/>
        <pc:sldMkLst>
          <pc:docMk/>
          <pc:sldMk cId="2773645976" sldId="269"/>
        </pc:sldMkLst>
        <pc:picChg chg="add del mod">
          <ac:chgData name="Shabana Riasat" userId="95c11360f7acdbe9" providerId="LiveId" clId="{F02B6C4E-EE94-4583-A0D9-F48FC0AE1145}" dt="2026-03-23T11:30:44.836" v="496"/>
          <ac:picMkLst>
            <pc:docMk/>
            <pc:sldMk cId="2773645976" sldId="269"/>
            <ac:picMk id="2" creationId="{F541A074-FD78-E252-7F19-00790EDBC639}"/>
          </ac:picMkLst>
        </pc:picChg>
        <pc:picChg chg="add del mod ord">
          <ac:chgData name="Shabana Riasat" userId="95c11360f7acdbe9" providerId="LiveId" clId="{F02B6C4E-EE94-4583-A0D9-F48FC0AE1145}" dt="2026-03-23T11:30:56.167" v="497"/>
          <ac:picMkLst>
            <pc:docMk/>
            <pc:sldMk cId="2773645976" sldId="269"/>
            <ac:picMk id="19" creationId="{BFD40CEE-0849-A0D6-F80C-A0E4CB621362}"/>
          </ac:picMkLst>
        </pc:picChg>
        <pc:picChg chg="add del mod">
          <ac:chgData name="Shabana Riasat" userId="95c11360f7acdbe9" providerId="LiveId" clId="{F02B6C4E-EE94-4583-A0D9-F48FC0AE1145}" dt="2026-03-23T11:30:59.475" v="499"/>
          <ac:picMkLst>
            <pc:docMk/>
            <pc:sldMk cId="2773645976" sldId="269"/>
            <ac:picMk id="20" creationId="{471E369B-5B20-03A4-7B96-4554346875C4}"/>
          </ac:picMkLst>
        </pc:picChg>
        <pc:picChg chg="add del mod ord">
          <ac:chgData name="Shabana Riasat" userId="95c11360f7acdbe9" providerId="LiveId" clId="{F02B6C4E-EE94-4583-A0D9-F48FC0AE1145}" dt="2026-03-23T11:31:58.799" v="500"/>
          <ac:picMkLst>
            <pc:docMk/>
            <pc:sldMk cId="2773645976" sldId="269"/>
            <ac:picMk id="23" creationId="{AC126C25-7FEC-2914-91A0-B30462572284}"/>
          </ac:picMkLst>
        </pc:picChg>
        <pc:picChg chg="add mod">
          <ac:chgData name="Shabana Riasat" userId="95c11360f7acdbe9" providerId="LiveId" clId="{F02B6C4E-EE94-4583-A0D9-F48FC0AE1145}" dt="2026-03-23T11:31:58.799" v="500"/>
          <ac:picMkLst>
            <pc:docMk/>
            <pc:sldMk cId="2773645976" sldId="269"/>
            <ac:picMk id="24" creationId="{81C5A1F5-2C30-82FB-038D-FEE8D2AAC959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2773645976" sldId="269"/>
            <ac:picMk id="25" creationId="{7E28AE08-F9E8-B7A9-6760-851DDE41AA69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2773645976" sldId="269"/>
            <ac:picMk id="26" creationId="{7296B0DF-78B0-5F87-D434-A0F03D62D820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2773645976" sldId="269"/>
            <ac:picMk id="27" creationId="{AF9A0EB7-3ED9-58AA-67CF-76AD3A0F8848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2773645976" sldId="269"/>
            <ac:picMk id="32" creationId="{BBCB87EA-DE6E-A6A8-0968-48393F9A931C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17:35.220" v="460"/>
        <pc:sldMkLst>
          <pc:docMk/>
          <pc:sldMk cId="4244598353" sldId="271"/>
        </pc:sldMkLst>
        <pc:spChg chg="mod">
          <ac:chgData name="Shabana Riasat" userId="95c11360f7acdbe9" providerId="LiveId" clId="{F02B6C4E-EE94-4583-A0D9-F48FC0AE1145}" dt="2026-03-23T09:49:40.697" v="386" actId="1036"/>
          <ac:spMkLst>
            <pc:docMk/>
            <pc:sldMk cId="4244598353" sldId="271"/>
            <ac:spMk id="5" creationId="{AA094726-4C5F-E19C-A072-513BF83338E7}"/>
          </ac:spMkLst>
        </pc:spChg>
        <pc:picChg chg="add mod">
          <ac:chgData name="Shabana Riasat" userId="95c11360f7acdbe9" providerId="LiveId" clId="{F02B6C4E-EE94-4583-A0D9-F48FC0AE1145}" dt="2026-03-23T11:17:35.220" v="460"/>
          <ac:picMkLst>
            <pc:docMk/>
            <pc:sldMk cId="4244598353" sldId="271"/>
            <ac:picMk id="2" creationId="{A9C88DBD-014E-E297-2BEE-E6E51978680E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4244598353" sldId="271"/>
            <ac:picMk id="27" creationId="{F55310E8-F373-DBAE-CD28-B054E878787A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4244598353" sldId="271"/>
            <ac:picMk id="38" creationId="{42F73DB3-B882-06C8-2C53-8BC4832F1FB7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33:48.529" v="506"/>
        <pc:sldMkLst>
          <pc:docMk/>
          <pc:sldMk cId="3534398680" sldId="273"/>
        </pc:sldMkLst>
        <pc:picChg chg="add del mod">
          <ac:chgData name="Shabana Riasat" userId="95c11360f7acdbe9" providerId="LiveId" clId="{F02B6C4E-EE94-4583-A0D9-F48FC0AE1145}" dt="2026-03-23T11:33:31.107" v="505"/>
          <ac:picMkLst>
            <pc:docMk/>
            <pc:sldMk cId="3534398680" sldId="273"/>
            <ac:picMk id="5" creationId="{3F63A45D-C6CE-A129-33DD-B88F34192D58}"/>
          </ac:picMkLst>
        </pc:picChg>
        <pc:picChg chg="add del mod ord">
          <ac:chgData name="Shabana Riasat" userId="95c11360f7acdbe9" providerId="LiveId" clId="{F02B6C4E-EE94-4583-A0D9-F48FC0AE1145}" dt="2026-03-23T11:33:48.529" v="506"/>
          <ac:picMkLst>
            <pc:docMk/>
            <pc:sldMk cId="3534398680" sldId="273"/>
            <ac:picMk id="13" creationId="{200B6707-9E36-AEA5-5B1E-A96AD1E921A1}"/>
          </ac:picMkLst>
        </pc:picChg>
        <pc:picChg chg="add mod">
          <ac:chgData name="Shabana Riasat" userId="95c11360f7acdbe9" providerId="LiveId" clId="{F02B6C4E-EE94-4583-A0D9-F48FC0AE1145}" dt="2026-03-23T11:33:48.529" v="506"/>
          <ac:picMkLst>
            <pc:docMk/>
            <pc:sldMk cId="3534398680" sldId="273"/>
            <ac:picMk id="14" creationId="{A189067E-CC37-B74B-075B-CA86F6390D0A}"/>
          </ac:picMkLst>
        </pc:picChg>
        <pc:picChg chg="add del mod">
          <ac:chgData name="Shabana Riasat" userId="95c11360f7acdbe9" providerId="LiveId" clId="{F02B6C4E-EE94-4583-A0D9-F48FC0AE1145}" dt="2026-03-23T10:56:39.010" v="441"/>
          <ac:picMkLst>
            <pc:docMk/>
            <pc:sldMk cId="3534398680" sldId="273"/>
            <ac:picMk id="23" creationId="{0082ED56-C4F2-A978-20D9-209E05E67234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3534398680" sldId="273"/>
            <ac:picMk id="24" creationId="{B991EA39-48CC-4E4C-0CFC-D2EF97D5DE1C}"/>
          </ac:picMkLst>
        </pc:picChg>
        <pc:picChg chg="add del mod ord">
          <ac:chgData name="Shabana Riasat" userId="95c11360f7acdbe9" providerId="LiveId" clId="{F02B6C4E-EE94-4583-A0D9-F48FC0AE1145}" dt="2026-03-23T11:23:47.871" v="467"/>
          <ac:picMkLst>
            <pc:docMk/>
            <pc:sldMk cId="3534398680" sldId="273"/>
            <ac:picMk id="28" creationId="{5545700C-570D-1020-99FB-3FDF8DEA8D83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29:31.102" v="485"/>
        <pc:sldMkLst>
          <pc:docMk/>
          <pc:sldMk cId="3765433225" sldId="274"/>
        </pc:sldMkLst>
        <pc:spChg chg="mod">
          <ac:chgData name="Shabana Riasat" userId="95c11360f7acdbe9" providerId="LiveId" clId="{F02B6C4E-EE94-4583-A0D9-F48FC0AE1145}" dt="2026-03-22T23:44:48.495" v="4" actId="20577"/>
          <ac:spMkLst>
            <pc:docMk/>
            <pc:sldMk cId="3765433225" sldId="274"/>
            <ac:spMk id="3" creationId="{3D686B33-C476-70F9-166B-39072EA16A2E}"/>
          </ac:spMkLst>
        </pc:spChg>
        <pc:picChg chg="add del mod">
          <ac:chgData name="Shabana Riasat" userId="95c11360f7acdbe9" providerId="LiveId" clId="{F02B6C4E-EE94-4583-A0D9-F48FC0AE1145}" dt="2026-03-23T11:29:07.252" v="484"/>
          <ac:picMkLst>
            <pc:docMk/>
            <pc:sldMk cId="3765433225" sldId="274"/>
            <ac:picMk id="4" creationId="{AFCC513B-BD31-E3B3-DBB7-F9096B2C70F0}"/>
          </ac:picMkLst>
        </pc:picChg>
        <pc:picChg chg="add del mod">
          <ac:chgData name="Shabana Riasat" userId="95c11360f7acdbe9" providerId="LiveId" clId="{F02B6C4E-EE94-4583-A0D9-F48FC0AE1145}" dt="2026-03-23T09:53:15.993" v="394" actId="478"/>
          <ac:picMkLst>
            <pc:docMk/>
            <pc:sldMk cId="3765433225" sldId="274"/>
            <ac:picMk id="8" creationId="{1FE81227-F0C0-DE0B-9D02-EAF8886C6A00}"/>
          </ac:picMkLst>
        </pc:picChg>
        <pc:picChg chg="add del mod ord">
          <ac:chgData name="Shabana Riasat" userId="95c11360f7acdbe9" providerId="LiveId" clId="{F02B6C4E-EE94-4583-A0D9-F48FC0AE1145}" dt="2026-03-23T11:29:31.102" v="485"/>
          <ac:picMkLst>
            <pc:docMk/>
            <pc:sldMk cId="3765433225" sldId="274"/>
            <ac:picMk id="30" creationId="{83A539EA-CB09-EFD8-D689-1FAFF46AE20C}"/>
          </ac:picMkLst>
        </pc:picChg>
        <pc:picChg chg="add mod">
          <ac:chgData name="Shabana Riasat" userId="95c11360f7acdbe9" providerId="LiveId" clId="{F02B6C4E-EE94-4583-A0D9-F48FC0AE1145}" dt="2026-03-23T11:29:31.102" v="485"/>
          <ac:picMkLst>
            <pc:docMk/>
            <pc:sldMk cId="3765433225" sldId="274"/>
            <ac:picMk id="31" creationId="{87A3AB01-CD2C-39A5-73E0-CB5532D6172B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3765433225" sldId="274"/>
            <ac:picMk id="32" creationId="{4C4A48C3-5825-498D-276E-F91BF7DDC0AC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3765433225" sldId="274"/>
            <ac:picMk id="33" creationId="{F1BAF2C9-F4D4-7DC2-0843-F8CBE139F8E5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3765433225" sldId="274"/>
            <ac:picMk id="34" creationId="{BC17FFA7-FB9B-58C6-4D49-A9C2BA273178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3765433225" sldId="274"/>
            <ac:picMk id="39" creationId="{3539E8B2-D259-9FEE-F761-3205CF0D63F8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27:21.715" v="473"/>
        <pc:sldMkLst>
          <pc:docMk/>
          <pc:sldMk cId="1830571426" sldId="275"/>
        </pc:sldMkLst>
        <pc:picChg chg="add del mod">
          <ac:chgData name="Shabana Riasat" userId="95c11360f7acdbe9" providerId="LiveId" clId="{F02B6C4E-EE94-4583-A0D9-F48FC0AE1145}" dt="2026-03-22T23:52:00.412" v="27"/>
          <ac:picMkLst>
            <pc:docMk/>
            <pc:sldMk cId="1830571426" sldId="275"/>
            <ac:picMk id="5" creationId="{7F96A8F1-B81F-FF92-E57C-7B9E8B4B42F5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1830571426" sldId="275"/>
            <ac:picMk id="5" creationId="{91DA095C-C377-E134-7FBB-3BCAAB093C89}"/>
          </ac:picMkLst>
        </pc:picChg>
        <pc:picChg chg="add del mod">
          <ac:chgData name="Shabana Riasat" userId="95c11360f7acdbe9" providerId="LiveId" clId="{F02B6C4E-EE94-4583-A0D9-F48FC0AE1145}" dt="2026-03-23T11:26:54.863" v="472"/>
          <ac:picMkLst>
            <pc:docMk/>
            <pc:sldMk cId="1830571426" sldId="275"/>
            <ac:picMk id="7" creationId="{998E55BE-5337-32D2-D88A-8D7A035EFFDD}"/>
          </ac:picMkLst>
        </pc:picChg>
        <pc:picChg chg="del">
          <ac:chgData name="Shabana Riasat" userId="95c11360f7acdbe9" providerId="LiveId" clId="{F02B6C4E-EE94-4583-A0D9-F48FC0AE1145}" dt="2026-03-22T23:46:11.023" v="23" actId="478"/>
          <ac:picMkLst>
            <pc:docMk/>
            <pc:sldMk cId="1830571426" sldId="275"/>
            <ac:picMk id="10" creationId="{D09AC5DE-C24F-3F91-3E10-1BBF57A13235}"/>
          </ac:picMkLst>
        </pc:picChg>
        <pc:picChg chg="add del mod">
          <ac:chgData name="Shabana Riasat" userId="95c11360f7acdbe9" providerId="LiveId" clId="{F02B6C4E-EE94-4583-A0D9-F48FC0AE1145}" dt="2026-03-23T10:35:53.215" v="412"/>
          <ac:picMkLst>
            <pc:docMk/>
            <pc:sldMk cId="1830571426" sldId="275"/>
            <ac:picMk id="20" creationId="{C7BBF916-DAA3-81C2-B21F-169F92F7C4E8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1830571426" sldId="275"/>
            <ac:picMk id="21" creationId="{20BC96FF-707E-0C35-A68D-2F462471B746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1830571426" sldId="275"/>
            <ac:picMk id="22" creationId="{03C640D2-7C1F-6F8E-F4C5-75500B619628}"/>
          </ac:picMkLst>
        </pc:picChg>
        <pc:picChg chg="add del mod ord">
          <ac:chgData name="Shabana Riasat" userId="95c11360f7acdbe9" providerId="LiveId" clId="{F02B6C4E-EE94-4583-A0D9-F48FC0AE1145}" dt="2026-03-23T11:27:21.715" v="473"/>
          <ac:picMkLst>
            <pc:docMk/>
            <pc:sldMk cId="1830571426" sldId="275"/>
            <ac:picMk id="22" creationId="{177BD500-70C7-8AA6-309F-727E6402E0EE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1830571426" sldId="275"/>
            <ac:picMk id="23" creationId="{73735F9B-A277-F911-1EE0-55D1CCC6EF8F}"/>
          </ac:picMkLst>
        </pc:picChg>
        <pc:picChg chg="add mod">
          <ac:chgData name="Shabana Riasat" userId="95c11360f7acdbe9" providerId="LiveId" clId="{F02B6C4E-EE94-4583-A0D9-F48FC0AE1145}" dt="2026-03-23T11:27:21.715" v="473"/>
          <ac:picMkLst>
            <pc:docMk/>
            <pc:sldMk cId="1830571426" sldId="275"/>
            <ac:picMk id="23" creationId="{FBF8802D-0BD9-2BC5-7E48-066997EFD945}"/>
          </ac:picMkLst>
        </pc:picChg>
        <pc:picChg chg="add del mod ord">
          <ac:chgData name="Shabana Riasat" userId="95c11360f7acdbe9" providerId="LiveId" clId="{F02B6C4E-EE94-4583-A0D9-F48FC0AE1145}" dt="2026-03-23T10:58:51.984" v="456"/>
          <ac:picMkLst>
            <pc:docMk/>
            <pc:sldMk cId="1830571426" sldId="275"/>
            <ac:picMk id="30" creationId="{4D1394FA-ECAB-4B58-4EA5-7C4B07303253}"/>
          </ac:picMkLst>
        </pc:picChg>
        <pc:picChg chg="add del mod">
          <ac:chgData name="Shabana Riasat" userId="95c11360f7acdbe9" providerId="LiveId" clId="{F02B6C4E-EE94-4583-A0D9-F48FC0AE1145}" dt="2026-03-23T11:04:28.957" v="459"/>
          <ac:picMkLst>
            <pc:docMk/>
            <pc:sldMk cId="1830571426" sldId="275"/>
            <ac:picMk id="31" creationId="{098156DD-5877-8421-9902-9C21C9DAE7BD}"/>
          </ac:picMkLst>
        </pc:picChg>
      </pc:sldChg>
      <pc:sldChg chg="addSp delSp modSp mod modTransition modAnim">
        <pc:chgData name="Shabana Riasat" userId="95c11360f7acdbe9" providerId="LiveId" clId="{F02B6C4E-EE94-4583-A0D9-F48FC0AE1145}" dt="2026-03-23T11:34:15.416" v="509"/>
        <pc:sldMkLst>
          <pc:docMk/>
          <pc:sldMk cId="2616089477" sldId="276"/>
        </pc:sldMkLst>
        <pc:picChg chg="add del mod">
          <ac:chgData name="Shabana Riasat" userId="95c11360f7acdbe9" providerId="LiveId" clId="{F02B6C4E-EE94-4583-A0D9-F48FC0AE1145}" dt="2026-03-23T11:33:58.284" v="508"/>
          <ac:picMkLst>
            <pc:docMk/>
            <pc:sldMk cId="2616089477" sldId="276"/>
            <ac:picMk id="7" creationId="{4D12BA21-7913-3E81-7BA9-44D0C0D577EA}"/>
          </ac:picMkLst>
        </pc:picChg>
        <pc:picChg chg="add del mod ord">
          <ac:chgData name="Shabana Riasat" userId="95c11360f7acdbe9" providerId="LiveId" clId="{F02B6C4E-EE94-4583-A0D9-F48FC0AE1145}" dt="2026-03-23T11:34:15.416" v="509"/>
          <ac:picMkLst>
            <pc:docMk/>
            <pc:sldMk cId="2616089477" sldId="276"/>
            <ac:picMk id="16" creationId="{52062531-AF81-C101-F7B1-9C5FCF2EA967}"/>
          </ac:picMkLst>
        </pc:picChg>
        <pc:picChg chg="add mod">
          <ac:chgData name="Shabana Riasat" userId="95c11360f7acdbe9" providerId="LiveId" clId="{F02B6C4E-EE94-4583-A0D9-F48FC0AE1145}" dt="2026-03-23T11:34:15.416" v="509"/>
          <ac:picMkLst>
            <pc:docMk/>
            <pc:sldMk cId="2616089477" sldId="276"/>
            <ac:picMk id="17" creationId="{EEF11A1B-54E9-0790-A41E-76C88B5CE15A}"/>
          </ac:picMkLst>
        </pc:picChg>
      </pc:sldChg>
      <pc:sldChg chg="addSp delSp modSp new mod modTransition modAnim">
        <pc:chgData name="Shabana Riasat" userId="95c11360f7acdbe9" providerId="LiveId" clId="{F02B6C4E-EE94-4583-A0D9-F48FC0AE1145}" dt="2026-03-23T11:26:39.859" v="470"/>
        <pc:sldMkLst>
          <pc:docMk/>
          <pc:sldMk cId="665322249" sldId="277"/>
        </pc:sldMkLst>
        <pc:spChg chg="add mod">
          <ac:chgData name="Shabana Riasat" userId="95c11360f7acdbe9" providerId="LiveId" clId="{F02B6C4E-EE94-4583-A0D9-F48FC0AE1145}" dt="2026-03-23T09:43:18.494" v="322" actId="207"/>
          <ac:spMkLst>
            <pc:docMk/>
            <pc:sldMk cId="665322249" sldId="277"/>
            <ac:spMk id="4" creationId="{07316894-B755-A872-7933-14953CDE8EC2}"/>
          </ac:spMkLst>
        </pc:spChg>
        <pc:picChg chg="add mod">
          <ac:chgData name="Shabana Riasat" userId="95c11360f7acdbe9" providerId="LiveId" clId="{F02B6C4E-EE94-4583-A0D9-F48FC0AE1145}" dt="2026-03-23T09:43:36.546" v="325" actId="14100"/>
          <ac:picMkLst>
            <pc:docMk/>
            <pc:sldMk cId="665322249" sldId="277"/>
            <ac:picMk id="3" creationId="{6961A9E6-1F16-9D05-11FE-B0A47CF277D2}"/>
          </ac:picMkLst>
        </pc:picChg>
        <pc:picChg chg="add del mod ord">
          <ac:chgData name="Shabana Riasat" userId="95c11360f7acdbe9" providerId="LiveId" clId="{F02B6C4E-EE94-4583-A0D9-F48FC0AE1145}" dt="2026-03-23T11:17:35.220" v="460"/>
          <ac:picMkLst>
            <pc:docMk/>
            <pc:sldMk cId="665322249" sldId="277"/>
            <ac:picMk id="5" creationId="{B71E74CD-B265-5B1C-A5AF-FEB009BC31C2}"/>
          </ac:picMkLst>
        </pc:picChg>
        <pc:picChg chg="add del mod">
          <ac:chgData name="Shabana Riasat" userId="95c11360f7acdbe9" providerId="LiveId" clId="{F02B6C4E-EE94-4583-A0D9-F48FC0AE1145}" dt="2026-03-23T11:26:30.590" v="469"/>
          <ac:picMkLst>
            <pc:docMk/>
            <pc:sldMk cId="665322249" sldId="277"/>
            <ac:picMk id="6" creationId="{7B24D8B6-9AA5-6C87-AC51-B5039CC37005}"/>
          </ac:picMkLst>
        </pc:picChg>
        <pc:picChg chg="add del mod ord">
          <ac:chgData name="Shabana Riasat" userId="95c11360f7acdbe9" providerId="LiveId" clId="{F02B6C4E-EE94-4583-A0D9-F48FC0AE1145}" dt="2026-03-23T11:26:39.859" v="470"/>
          <ac:picMkLst>
            <pc:docMk/>
            <pc:sldMk cId="665322249" sldId="277"/>
            <ac:picMk id="11" creationId="{4C655E4D-2019-6CA1-92C1-C877839C5759}"/>
          </ac:picMkLst>
        </pc:picChg>
        <pc:picChg chg="add mod">
          <ac:chgData name="Shabana Riasat" userId="95c11360f7acdbe9" providerId="LiveId" clId="{F02B6C4E-EE94-4583-A0D9-F48FC0AE1145}" dt="2026-03-23T11:26:39.859" v="470"/>
          <ac:picMkLst>
            <pc:docMk/>
            <pc:sldMk cId="665322249" sldId="277"/>
            <ac:picMk id="12" creationId="{B850CD95-C7F9-62EF-2C0B-C4E40C3111B1}"/>
          </ac:picMkLst>
        </pc:picChg>
        <pc:picChg chg="add del mod">
          <ac:chgData name="Shabana Riasat" userId="95c11360f7acdbe9" providerId="LiveId" clId="{F02B6C4E-EE94-4583-A0D9-F48FC0AE1145}" dt="2026-03-23T10:31:17.857" v="408"/>
          <ac:picMkLst>
            <pc:docMk/>
            <pc:sldMk cId="665322249" sldId="277"/>
            <ac:picMk id="15" creationId="{983462A2-4877-5CBD-913E-6779F866C626}"/>
          </ac:picMkLst>
        </pc:picChg>
        <pc:picChg chg="add del mod ord">
          <ac:chgData name="Shabana Riasat" userId="95c11360f7acdbe9" providerId="LiveId" clId="{F02B6C4E-EE94-4583-A0D9-F48FC0AE1145}" dt="2026-03-23T10:31:25.538" v="409"/>
          <ac:picMkLst>
            <pc:docMk/>
            <pc:sldMk cId="665322249" sldId="277"/>
            <ac:picMk id="19" creationId="{C4224425-1616-66F4-876A-00FFEDA38B50}"/>
          </ac:picMkLst>
        </pc:picChg>
        <pc:picChg chg="add del mod">
          <ac:chgData name="Shabana Riasat" userId="95c11360f7acdbe9" providerId="LiveId" clId="{F02B6C4E-EE94-4583-A0D9-F48FC0AE1145}" dt="2026-03-23T10:31:45.563" v="411"/>
          <ac:picMkLst>
            <pc:docMk/>
            <pc:sldMk cId="665322249" sldId="277"/>
            <ac:picMk id="20" creationId="{B23DB9B8-6DF2-6C41-A1AD-A4A8B5AB7433}"/>
          </ac:picMkLst>
        </pc:picChg>
        <pc:picChg chg="add del mod ord">
          <ac:chgData name="Shabana Riasat" userId="95c11360f7acdbe9" providerId="LiveId" clId="{F02B6C4E-EE94-4583-A0D9-F48FC0AE1145}" dt="2026-03-23T10:35:53.215" v="412"/>
          <ac:picMkLst>
            <pc:docMk/>
            <pc:sldMk cId="665322249" sldId="277"/>
            <ac:picMk id="25" creationId="{78994569-2E42-1B6C-95D0-03F372A6668F}"/>
          </ac:picMkLst>
        </pc:picChg>
        <pc:picChg chg="add del mod">
          <ac:chgData name="Shabana Riasat" userId="95c11360f7acdbe9" providerId="LiveId" clId="{F02B6C4E-EE94-4583-A0D9-F48FC0AE1145}" dt="2026-03-23T10:35:56.905" v="421"/>
          <ac:picMkLst>
            <pc:docMk/>
            <pc:sldMk cId="665322249" sldId="277"/>
            <ac:picMk id="26" creationId="{7CD332E4-141C-EC76-5B73-5B0B54E24251}"/>
          </ac:picMkLst>
        </pc:picChg>
        <pc:picChg chg="add del mod ord">
          <ac:chgData name="Shabana Riasat" userId="95c11360f7acdbe9" providerId="LiveId" clId="{F02B6C4E-EE94-4583-A0D9-F48FC0AE1145}" dt="2026-03-23T10:43:02.014" v="422"/>
          <ac:picMkLst>
            <pc:docMk/>
            <pc:sldMk cId="665322249" sldId="277"/>
            <ac:picMk id="27" creationId="{9AC15D92-1E3C-2FAC-F8FA-265E2AABEDE5}"/>
          </ac:picMkLst>
        </pc:picChg>
        <pc:picChg chg="add del mod">
          <ac:chgData name="Shabana Riasat" userId="95c11360f7acdbe9" providerId="LiveId" clId="{F02B6C4E-EE94-4583-A0D9-F48FC0AE1145}" dt="2026-03-23T10:58:28.631" v="455"/>
          <ac:picMkLst>
            <pc:docMk/>
            <pc:sldMk cId="665322249" sldId="277"/>
            <ac:picMk id="28" creationId="{9137D00E-9079-73F5-5A63-DE5E18D46FA1}"/>
          </ac:picMkLst>
        </pc:picChg>
        <pc:picChg chg="add del mod ord">
          <ac:chgData name="Shabana Riasat" userId="95c11360f7acdbe9" providerId="LiveId" clId="{F02B6C4E-EE94-4583-A0D9-F48FC0AE1145}" dt="2026-03-23T10:58:51.984" v="456"/>
          <ac:picMkLst>
            <pc:docMk/>
            <pc:sldMk cId="665322249" sldId="277"/>
            <ac:picMk id="32" creationId="{99BF4931-8EFE-AB34-4D3B-7E0DFA0BFA52}"/>
          </ac:picMkLst>
        </pc:picChg>
        <pc:picChg chg="add del mod">
          <ac:chgData name="Shabana Riasat" userId="95c11360f7acdbe9" providerId="LiveId" clId="{F02B6C4E-EE94-4583-A0D9-F48FC0AE1145}" dt="2026-03-23T11:04:28.957" v="459"/>
          <ac:picMkLst>
            <pc:docMk/>
            <pc:sldMk cId="665322249" sldId="277"/>
            <ac:picMk id="33" creationId="{9F2280AD-194D-B585-167A-379695ED0903}"/>
          </ac:picMkLst>
        </pc:picChg>
      </pc:sldChg>
      <pc:sldChg chg="new del">
        <pc:chgData name="Shabana Riasat" userId="95c11360f7acdbe9" providerId="LiveId" clId="{F02B6C4E-EE94-4583-A0D9-F48FC0AE1145}" dt="2026-03-23T10:24:40.159" v="402" actId="47"/>
        <pc:sldMkLst>
          <pc:docMk/>
          <pc:sldMk cId="280740866" sldId="278"/>
        </pc:sldMkLst>
      </pc:sldChg>
      <pc:sldChg chg="new del">
        <pc:chgData name="Shabana Riasat" userId="95c11360f7acdbe9" providerId="LiveId" clId="{F02B6C4E-EE94-4583-A0D9-F48FC0AE1145}" dt="2026-03-23T10:24:42.662" v="403" actId="47"/>
        <pc:sldMkLst>
          <pc:docMk/>
          <pc:sldMk cId="3056507172" sldId="279"/>
        </pc:sldMkLst>
      </pc:sldChg>
      <pc:sldChg chg="new del">
        <pc:chgData name="Shabana Riasat" userId="95c11360f7acdbe9" providerId="LiveId" clId="{F02B6C4E-EE94-4583-A0D9-F48FC0AE1145}" dt="2026-03-23T10:24:45.466" v="404" actId="47"/>
        <pc:sldMkLst>
          <pc:docMk/>
          <pc:sldMk cId="2036688345" sldId="2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D2744-7F77-4BF1-97F9-1E99F10F28C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E0D894-F26B-42DB-9E93-B6278504D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47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73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today</a:t>
            </a:r>
            <a:r>
              <a:rPr lang="en-GB" baseline="0" dirty="0"/>
              <a:t> we will be exploring cardiovascular diseases I have chosen to use the stroke and its impact on ones health and lifestyle.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077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Today we’ll be exploring cardiovascular disease and stroke, focusing on the impact on autonomy and physiological introducing a car plan to support individuals affected. Cardiovascular disease is a leading cause of morbidity and mortality worldwide, with stroke being a major complication. We’ll delve into the physiology risk factor and effects of daily life, highlighting the importance of autonomy and person -centred care. Cardiovascular disease encompasses conditions effecting the heart and blood vessels, with stroke occurring when the blood supply to the brain is interrupted let’s begin.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8130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my patient profile …….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131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Lets explore the brain and nervous system specifically the area effected by a stroke. Read line ,read box. Then read the brains blood supply comes from internal carotid and vertebral arteries, which branch into smaller vessels. A stroke can occur when one of these vessels is blocked or ruptures.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559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8597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Diagnosis when diagnosing if it’s a stroke there is a method that is used its called fast assessment check for F face if any drooping A check if any arm weakness S if having any speech </a:t>
            </a:r>
            <a:r>
              <a:rPr lang="en-GB" dirty="0" err="1"/>
              <a:t>differculity</a:t>
            </a:r>
            <a:r>
              <a:rPr lang="en-GB" dirty="0"/>
              <a:t> T time to call the </a:t>
            </a:r>
            <a:r>
              <a:rPr lang="en-GB" dirty="0" err="1"/>
              <a:t>amergency</a:t>
            </a:r>
            <a:r>
              <a:rPr lang="en-GB" dirty="0"/>
              <a:t> services as recommended by </a:t>
            </a:r>
            <a:r>
              <a:rPr lang="en-GB" dirty="0" err="1"/>
              <a:t>simplenursing</a:t>
            </a:r>
            <a:r>
              <a:rPr lang="en-GB" dirty="0"/>
              <a:t>. </a:t>
            </a:r>
          </a:p>
          <a:p>
            <a:r>
              <a:rPr lang="en-GB" dirty="0"/>
              <a:t>Imaging </a:t>
            </a:r>
            <a:r>
              <a:rPr lang="en-GB" dirty="0" err="1"/>
              <a:t>ct</a:t>
            </a:r>
            <a:r>
              <a:rPr lang="en-GB" dirty="0"/>
              <a:t> or </a:t>
            </a:r>
            <a:r>
              <a:rPr lang="en-GB" dirty="0" err="1"/>
              <a:t>mri</a:t>
            </a:r>
            <a:r>
              <a:rPr lang="en-GB" dirty="0"/>
              <a:t> scans cam determinate stroke type and the extent damage.</a:t>
            </a:r>
          </a:p>
          <a:p>
            <a:r>
              <a:rPr lang="en-GB" dirty="0"/>
              <a:t>Bloods tests are carried out to rule </a:t>
            </a:r>
            <a:r>
              <a:rPr lang="en-GB" dirty="0" err="1"/>
              <a:t>anyother</a:t>
            </a:r>
            <a:r>
              <a:rPr lang="en-GB" dirty="0"/>
              <a:t> conditions and risk factors.</a:t>
            </a:r>
          </a:p>
          <a:p>
            <a:r>
              <a:rPr lang="en-GB" dirty="0"/>
              <a:t>This is how I would manage johns care plan according to his medical history and symptoms of stroke….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63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 </a:t>
            </a:r>
            <a:endParaRPr lang="en-US"/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Care delivery admit patients to specialist acute stroke units with multidisciplinary team including stroke specialist nurses  </a:t>
            </a:r>
            <a:r>
              <a:rPr lang="en-US" err="1">
                <a:latin typeface="Calibri"/>
                <a:ea typeface="Calibri"/>
                <a:cs typeface="Calibri"/>
              </a:rPr>
              <a:t>physiotheropist</a:t>
            </a:r>
            <a:r>
              <a:rPr lang="en-US">
                <a:latin typeface="Calibri"/>
                <a:ea typeface="Calibri"/>
                <a:cs typeface="Calibri"/>
              </a:rPr>
              <a:t>  occupational therapists and speech and language therapists.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Monitoring neurological assessment monitor patients for deterioration in function and refer immediately for brain imaging if necessary.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Blood pressure management manage blood pressure according to </a:t>
            </a:r>
            <a:r>
              <a:rPr lang="en-US" err="1">
                <a:latin typeface="Calibri"/>
                <a:ea typeface="Calibri"/>
                <a:cs typeface="Calibri"/>
              </a:rPr>
              <a:t>to</a:t>
            </a:r>
            <a:r>
              <a:rPr lang="en-US">
                <a:latin typeface="Calibri"/>
                <a:ea typeface="Calibri"/>
                <a:cs typeface="Calibri"/>
              </a:rPr>
              <a:t>  </a:t>
            </a:r>
            <a:r>
              <a:rPr lang="en-US" err="1">
                <a:latin typeface="Calibri"/>
                <a:ea typeface="Calibri"/>
                <a:cs typeface="Calibri"/>
              </a:rPr>
              <a:t>guildlines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Planning </a:t>
            </a:r>
            <a:r>
              <a:rPr lang="en-US" err="1">
                <a:latin typeface="Calibri"/>
                <a:ea typeface="Calibri"/>
                <a:cs typeface="Calibri"/>
              </a:rPr>
              <a:t>individualised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r>
              <a:rPr lang="en-US" err="1">
                <a:latin typeface="Calibri"/>
                <a:ea typeface="Calibri"/>
                <a:cs typeface="Calibri"/>
              </a:rPr>
              <a:t>careplan</a:t>
            </a:r>
            <a:r>
              <a:rPr lang="en-US">
                <a:latin typeface="Calibri"/>
                <a:ea typeface="Calibri"/>
                <a:cs typeface="Calibri"/>
              </a:rPr>
              <a:t>  develop care plan with patient, their family and carers addressing rehabilitation goals , needs and preference.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Regular review and updates with the </a:t>
            </a:r>
            <a:r>
              <a:rPr lang="en-US" err="1">
                <a:latin typeface="Calibri"/>
                <a:ea typeface="Calibri"/>
                <a:cs typeface="Calibri"/>
              </a:rPr>
              <a:t>multidiscipilanry</a:t>
            </a:r>
            <a:r>
              <a:rPr lang="en-US">
                <a:latin typeface="Calibri"/>
                <a:ea typeface="Calibri"/>
                <a:cs typeface="Calibri"/>
              </a:rPr>
              <a:t> team meetings.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Ethical consideration </a:t>
            </a:r>
            <a:r>
              <a:rPr lang="en-US" err="1">
                <a:latin typeface="Calibri"/>
                <a:ea typeface="Calibri"/>
                <a:cs typeface="Calibri"/>
              </a:rPr>
              <a:t>patients</a:t>
            </a:r>
            <a:r>
              <a:rPr lang="en-US">
                <a:latin typeface="Calibri"/>
                <a:ea typeface="Calibri"/>
                <a:cs typeface="Calibri"/>
              </a:rPr>
              <a:t> autonomy respect </a:t>
            </a:r>
            <a:r>
              <a:rPr lang="en-US" err="1">
                <a:latin typeface="Calibri"/>
                <a:ea typeface="Calibri"/>
                <a:cs typeface="Calibri"/>
              </a:rPr>
              <a:t>patients</a:t>
            </a:r>
            <a:r>
              <a:rPr lang="en-US">
                <a:latin typeface="Calibri"/>
                <a:ea typeface="Calibri"/>
                <a:cs typeface="Calibri"/>
              </a:rPr>
              <a:t> autonomy and involve them in decision making  and looking at </a:t>
            </a:r>
            <a:r>
              <a:rPr lang="en-US" err="1">
                <a:latin typeface="Calibri"/>
                <a:ea typeface="Calibri"/>
                <a:cs typeface="Calibri"/>
              </a:rPr>
              <a:t>patients</a:t>
            </a:r>
            <a:r>
              <a:rPr lang="en-US">
                <a:latin typeface="Calibri"/>
                <a:ea typeface="Calibri"/>
                <a:cs typeface="Calibri"/>
              </a:rPr>
              <a:t> best interest if the lack capacity.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Treatment for stroke as </a:t>
            </a:r>
            <a:r>
              <a:rPr lang="en-US" err="1">
                <a:latin typeface="Calibri"/>
                <a:ea typeface="Calibri"/>
                <a:cs typeface="Calibri"/>
              </a:rPr>
              <a:t>recommeded</a:t>
            </a:r>
            <a:r>
              <a:rPr lang="en-US">
                <a:latin typeface="Calibri"/>
                <a:ea typeface="Calibri"/>
                <a:cs typeface="Calibri"/>
              </a:rPr>
              <a:t> by NHS are clot busting medication given 4.5 hours of symptoms to dissolve the clot . Aspirin given to prevent further clotting . Rehabilitation physiotherapy, occupational Therapy and speech therapy to regain skills and independence.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E0D894-F26B-42DB-9E93-B6278504DCC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136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450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52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7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715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92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302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9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43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0631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200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371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EC0CDED-BAD0-4A3E-87EC-2F3D8C36A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3C443B3-8435-48BD-981C-38C060BAB44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280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1.m4a"/><Relationship Id="rId7" Type="http://schemas.microsoft.com/office/2007/relationships/hdphoto" Target="../media/hdphoto1.wdp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3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3.png"/><Relationship Id="rId2" Type="http://schemas.microsoft.com/office/2007/relationships/media" Target="../media/media6.m4a"/><Relationship Id="rId1" Type="http://schemas.openxmlformats.org/officeDocument/2006/relationships/tags" Target="../tags/tag5.xm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7" Type="http://schemas.openxmlformats.org/officeDocument/2006/relationships/image" Target="../media/image3.png"/><Relationship Id="rId2" Type="http://schemas.microsoft.com/office/2007/relationships/media" Target="../media/media7.m4a"/><Relationship Id="rId1" Type="http://schemas.openxmlformats.org/officeDocument/2006/relationships/tags" Target="../tags/tag6.xml"/><Relationship Id="rId6" Type="http://schemas.openxmlformats.org/officeDocument/2006/relationships/image" Target="../media/image8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3.png"/><Relationship Id="rId2" Type="http://schemas.microsoft.com/office/2007/relationships/media" Target="../media/media8.m4a"/><Relationship Id="rId1" Type="http://schemas.openxmlformats.org/officeDocument/2006/relationships/tags" Target="../tags/tag7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8.xml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3.png"/><Relationship Id="rId2" Type="http://schemas.microsoft.com/office/2007/relationships/media" Target="../media/media10.m4a"/><Relationship Id="rId1" Type="http://schemas.openxmlformats.org/officeDocument/2006/relationships/tags" Target="../tags/tag9.xml"/><Relationship Id="rId6" Type="http://schemas.openxmlformats.org/officeDocument/2006/relationships/image" Target="../media/image10.jpe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7" Type="http://schemas.openxmlformats.org/officeDocument/2006/relationships/image" Target="../media/image3.png"/><Relationship Id="rId2" Type="http://schemas.microsoft.com/office/2007/relationships/media" Target="../media/media11.m4a"/><Relationship Id="rId1" Type="http://schemas.openxmlformats.org/officeDocument/2006/relationships/tags" Target="../tags/tag10.xml"/><Relationship Id="rId6" Type="http://schemas.openxmlformats.org/officeDocument/2006/relationships/image" Target="../media/image6.jpe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stroke/diagnosis/" TargetMode="External"/><Relationship Id="rId13" Type="http://schemas.openxmlformats.org/officeDocument/2006/relationships/hyperlink" Target="https://www.who.int/news-room/fact-sheets/detail/cardiovascular-diseases-(cvds)" TargetMode="External"/><Relationship Id="rId3" Type="http://schemas.openxmlformats.org/officeDocument/2006/relationships/audio" Target="../media/media13.m4a"/><Relationship Id="rId7" Type="http://schemas.openxmlformats.org/officeDocument/2006/relationships/hyperlink" Target="https://mednewspedia.com/is-a-stroke-considered-heart-disease/" TargetMode="External"/><Relationship Id="rId12" Type="http://schemas.openxmlformats.org/officeDocument/2006/relationships/hyperlink" Target="https://www.stroke.org.uk/stroke/recovery" TargetMode="External"/><Relationship Id="rId2" Type="http://schemas.microsoft.com/office/2007/relationships/media" Target="../media/media13.m4a"/><Relationship Id="rId1" Type="http://schemas.openxmlformats.org/officeDocument/2006/relationships/tags" Target="../tags/tag11.xml"/><Relationship Id="rId6" Type="http://schemas.openxmlformats.org/officeDocument/2006/relationships/hyperlink" Target="https://blog.prepscholar.com/parts-of-the-brain-anatomy-structure" TargetMode="External"/><Relationship Id="rId11" Type="http://schemas.openxmlformats.org/officeDocument/2006/relationships/hyperlink" Target="https://simplenursing.com/nursing-care-plan-stroke/" TargetMode="External"/><Relationship Id="rId5" Type="http://schemas.openxmlformats.org/officeDocument/2006/relationships/image" Target="../media/image11.png"/><Relationship Id="rId10" Type="http://schemas.openxmlformats.org/officeDocument/2006/relationships/hyperlink" Target="https://www.nice.org.uk/guidance/ng236" TargetMode="External"/><Relationship Id="rId4" Type="http://schemas.openxmlformats.org/officeDocument/2006/relationships/slideLayout" Target="../slideLayouts/slideLayout7.xml"/><Relationship Id="rId9" Type="http://schemas.openxmlformats.org/officeDocument/2006/relationships/hyperlink" Target="https://www.nhs.uk/conditions/stroke/treatment/" TargetMode="External"/><Relationship Id="rId1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12.xml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octor writing on tablet with pen">
            <a:extLst>
              <a:ext uri="{FF2B5EF4-FFF2-40B4-BE49-F238E27FC236}">
                <a16:creationId xmlns:a16="http://schemas.microsoft.com/office/drawing/2014/main" id="{6961A9E6-1F16-9D05-11FE-B0A47CF277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316894-B755-A872-7933-14953CDE8EC2}"/>
              </a:ext>
            </a:extLst>
          </p:cNvPr>
          <p:cNvSpPr txBox="1"/>
          <p:nvPr/>
        </p:nvSpPr>
        <p:spPr>
          <a:xfrm>
            <a:off x="3937000" y="1879600"/>
            <a:ext cx="43680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accent2"/>
                </a:solidFill>
              </a:rPr>
              <a:t>Welcome</a:t>
            </a:r>
            <a:r>
              <a:rPr lang="en-GB" sz="6600" dirty="0"/>
              <a:t> 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850CD95-C7F9-62EF-2C0B-C4E40C3111B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653222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819">
        <p159:morph option="byObject"/>
      </p:transition>
    </mc:Choice>
    <mc:Fallback>
      <p:transition spd="slow" advTm="38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41B8F6F-14A8-C3FF-18F8-C7FD617AB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/>
              <a:t>Presentation by </a:t>
            </a:r>
            <a:br>
              <a:rPr lang="en-US" sz="3500"/>
            </a:br>
            <a:r>
              <a:rPr lang="en-US" sz="3500"/>
              <a:t>Shabana Riasat </a:t>
            </a:r>
            <a:br>
              <a:rPr lang="en-US" sz="3500"/>
            </a:br>
            <a:r>
              <a:rPr lang="en-US" sz="3500"/>
              <a:t>2421073</a:t>
            </a:r>
          </a:p>
        </p:txBody>
      </p:sp>
      <p:pic>
        <p:nvPicPr>
          <p:cNvPr id="6" name="Content Placeholder 5" descr="Stethoscope on a white coat">
            <a:extLst>
              <a:ext uri="{FF2B5EF4-FFF2-40B4-BE49-F238E27FC236}">
                <a16:creationId xmlns:a16="http://schemas.microsoft.com/office/drawing/2014/main" id="{92E2E072-6DE2-8B00-6C65-DB60AE98F3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943" b="-2"/>
          <a:stretch>
            <a:fillRect/>
          </a:stretch>
        </p:blipFill>
        <p:spPr>
          <a:xfrm>
            <a:off x="1123522" y="2286000"/>
            <a:ext cx="5668272" cy="38862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4C0E82-7B95-D714-6524-0F123809B9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46802" y="585216"/>
            <a:ext cx="4401468" cy="558698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algn="ctr"/>
            <a:r>
              <a:rPr lang="en-US" sz="3200">
                <a:solidFill>
                  <a:srgbClr val="FFFFFF"/>
                </a:solidFill>
              </a:rPr>
              <a:t>BMHP5023</a:t>
            </a:r>
            <a:endParaRPr lang="en-US" sz="3200"/>
          </a:p>
          <a:p>
            <a:pPr algn="ctr"/>
            <a:r>
              <a:rPr lang="en-US" sz="2000">
                <a:solidFill>
                  <a:srgbClr val="FFFFFF"/>
                </a:solidFill>
              </a:rPr>
              <a:t>INTRODUCTION TO PHYSIOLOGY</a:t>
            </a:r>
          </a:p>
          <a:p>
            <a:pPr algn="ctr"/>
            <a:r>
              <a:rPr lang="en-US" sz="2000">
                <a:solidFill>
                  <a:srgbClr val="FFFFFF"/>
                </a:solidFill>
              </a:rPr>
              <a:t>COMPONENT 2: PRESENTATION (POWERPOINT WITH VOICE OVER)</a:t>
            </a:r>
          </a:p>
          <a:p>
            <a:pPr algn="ctr"/>
            <a:r>
              <a:rPr lang="en-US" sz="2000">
                <a:solidFill>
                  <a:srgbClr val="FFFFFF"/>
                </a:solidFill>
              </a:rPr>
              <a:t>PARESE AHMED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FBF8802D-0BD9-2BC5-7E48-066997EFD94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305714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1293">
        <p159:morph option="byObject"/>
      </p:transition>
    </mc:Choice>
    <mc:Fallback>
      <p:transition spd="slow" advTm="212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19A1D9-78BB-F916-3486-E73ACA61A721}"/>
              </a:ext>
            </a:extLst>
          </p:cNvPr>
          <p:cNvSpPr txBox="1"/>
          <p:nvPr/>
        </p:nvSpPr>
        <p:spPr>
          <a:xfrm>
            <a:off x="1024129" y="826326"/>
            <a:ext cx="4484307" cy="1244847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>
                <a:solidFill>
                  <a:srgbClr val="FFFFFF"/>
                </a:solidFill>
              </a:rPr>
              <a:t>CULAR DISEASES</a:t>
            </a:r>
          </a:p>
        </p:txBody>
      </p:sp>
      <p:pic>
        <p:nvPicPr>
          <p:cNvPr id="3" name="Picture 2" descr="Abstract background with network pattern">
            <a:extLst>
              <a:ext uri="{FF2B5EF4-FFF2-40B4-BE49-F238E27FC236}">
                <a16:creationId xmlns:a16="http://schemas.microsoft.com/office/drawing/2014/main" id="{636EAAA7-3CE5-F3DD-0EE7-CEEB2AFE30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10"/>
          <a:stretch>
            <a:fillRect/>
          </a:stretch>
        </p:blipFill>
        <p:spPr>
          <a:xfrm>
            <a:off x="7552266" y="11027"/>
            <a:ext cx="4639735" cy="685799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83369BF-387C-2257-5B9C-49720B43B738}"/>
              </a:ext>
            </a:extLst>
          </p:cNvPr>
          <p:cNvSpPr txBox="1"/>
          <p:nvPr/>
        </p:nvSpPr>
        <p:spPr>
          <a:xfrm>
            <a:off x="925417" y="479253"/>
            <a:ext cx="548109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/>
              <a:t>CARDIOVASCULAR DISEASES AND STROKE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7F52422-0BF1-DC06-1DCE-18CF73F6F2EE}"/>
              </a:ext>
            </a:extLst>
          </p:cNvPr>
          <p:cNvSpPr txBox="1"/>
          <p:nvPr/>
        </p:nvSpPr>
        <p:spPr>
          <a:xfrm>
            <a:off x="175278" y="6031674"/>
            <a:ext cx="6478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Understanding the impact and management</a:t>
            </a:r>
          </a:p>
          <a:p>
            <a:pPr algn="ctr"/>
            <a:r>
              <a:rPr lang="en-GB" b="1"/>
              <a:t>John’s story  </a:t>
            </a:r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9FCAB3D9-DEE7-3E14-8E6C-BA6DF551EEA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329303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3171">
        <p159:morph option="byObject"/>
      </p:transition>
    </mc:Choice>
    <mc:Fallback>
      <p:transition spd="slow" advTm="131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  <p:bldLst>
      <p:bldP spid="4" grpId="0"/>
      <p:bldP spid="24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B51F4-B05B-D1A9-5701-66D3ED0BD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GB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86B33-C476-70F9-166B-39072EA16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39817"/>
            <a:ext cx="6066818" cy="446954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1- title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2- introduction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3- Profile of John Taylor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4- Anatomy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5- physiology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6- Impact of stroke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7- diagnosis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8- Care plan and Recommendations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9- Conclusion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 slide 10- Reference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88158518-5C7D-49C9-D007-EFF87DF3A5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5" r="43685" b="-1"/>
          <a:stretch>
            <a:fillRect/>
          </a:stretch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87A3AB01-CD2C-39A5-73E0-CB5532D6172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654332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8264">
        <p159:morph option="byObject"/>
      </p:transition>
    </mc:Choice>
    <mc:Fallback>
      <p:transition spd="slow" advTm="1826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16">
            <a:extLst>
              <a:ext uri="{FF2B5EF4-FFF2-40B4-BE49-F238E27FC236}">
                <a16:creationId xmlns:a16="http://schemas.microsoft.com/office/drawing/2014/main" id="{2F20D2CE-F7D0-9D1D-F7F7-A1611F368C1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24128" y="585216"/>
            <a:ext cx="586706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Introduction </a:t>
            </a:r>
          </a:p>
        </p:txBody>
      </p:sp>
      <p:pic>
        <p:nvPicPr>
          <p:cNvPr id="4" name="Picture 3" descr="Stethoscope">
            <a:extLst>
              <a:ext uri="{FF2B5EF4-FFF2-40B4-BE49-F238E27FC236}">
                <a16:creationId xmlns:a16="http://schemas.microsoft.com/office/drawing/2014/main" id="{F8BB5F03-7216-171D-A7E0-00B71D2B58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" r="33620" b="1"/>
          <a:stretch>
            <a:fillRect/>
          </a:stretch>
        </p:blipFill>
        <p:spPr>
          <a:xfrm>
            <a:off x="2057010" y="2286000"/>
            <a:ext cx="3801296" cy="38862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884B87-1D48-64DE-346B-663C560BDAAC}"/>
              </a:ext>
            </a:extLst>
          </p:cNvPr>
          <p:cNvSpPr txBox="1"/>
          <p:nvPr/>
        </p:nvSpPr>
        <p:spPr>
          <a:xfrm>
            <a:off x="8021490" y="585216"/>
            <a:ext cx="3527043" cy="5586984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dirty="0">
                <a:solidFill>
                  <a:srgbClr val="FFFFFF"/>
                </a:solidFill>
              </a:rPr>
              <a:t>This report outlines John Taylors medical history, stroke impact and a tailored care plan covering treatment, rehabilitation and lifestyle modifications to support his recovery and reduce future risks.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336F4734-7736-2CA4-F4EC-FF96526273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59169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5381">
        <p159:morph option="byObject"/>
      </p:transition>
    </mc:Choice>
    <mc:Fallback>
      <p:transition spd="slow" advTm="153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enior businessman">
            <a:extLst>
              <a:ext uri="{FF2B5EF4-FFF2-40B4-BE49-F238E27FC236}">
                <a16:creationId xmlns:a16="http://schemas.microsoft.com/office/drawing/2014/main" id="{606468DE-F6A1-96E3-627D-7F730A805A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714" y="0"/>
            <a:ext cx="649128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38DD05-FAE3-4F55-2BCA-0AE0350587B6}"/>
              </a:ext>
            </a:extLst>
          </p:cNvPr>
          <p:cNvSpPr txBox="1"/>
          <p:nvPr/>
        </p:nvSpPr>
        <p:spPr>
          <a:xfrm>
            <a:off x="0" y="0"/>
            <a:ext cx="328490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Patient Profile </a:t>
            </a: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05054B-F853-11CD-41C3-B8CC1E479B19}"/>
              </a:ext>
            </a:extLst>
          </p:cNvPr>
          <p:cNvSpPr txBox="1"/>
          <p:nvPr/>
        </p:nvSpPr>
        <p:spPr>
          <a:xfrm>
            <a:off x="77119" y="462709"/>
            <a:ext cx="6018883" cy="681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/>
              <a:t>Name: JOHN TAYLOR </a:t>
            </a:r>
          </a:p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/>
              <a:t> Age: 65</a:t>
            </a:r>
          </a:p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/>
              <a:t>Occupation: Retired accountant </a:t>
            </a:r>
          </a:p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Lifestyle: 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John lives with wife in at home 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He enjoys gardening, reading and </a:t>
            </a:r>
            <a:r>
              <a:rPr lang="en-US" err="1"/>
              <a:t>socialising</a:t>
            </a:r>
            <a:r>
              <a:rPr lang="en-US"/>
              <a:t> with friends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He has supportive family, but his children live far away </a:t>
            </a:r>
          </a:p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 Risk factors</a:t>
            </a:r>
            <a:r>
              <a:rPr lang="en-US"/>
              <a:t>: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Hypertension high blood pressure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High cholesterol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Type 2 diabetes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Former smoker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Family history of cardiovascular disease ( father had a heart attack at 60)</a:t>
            </a:r>
          </a:p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Medical history: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knee replacement surgery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Appendectomy </a:t>
            </a:r>
          </a:p>
          <a:p>
            <a:pPr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Current medication: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Lisinopril, atorvastatin, metformin and aspirin</a:t>
            </a:r>
          </a:p>
          <a:p>
            <a:pPr marL="285744" indent="-285744" defTabSz="914377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/>
          </a:p>
          <a:p>
            <a:endParaRPr lang="en-GB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1C5A1F5-2C30-82FB-038D-FEE8D2AAC95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36459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53846">
        <p159:morph option="byObject"/>
      </p:transition>
    </mc:Choice>
    <mc:Fallback>
      <p:transition spd="slow" advTm="5384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urgeon analysing a patient's brainon digital futuristic virtual display">
            <a:extLst>
              <a:ext uri="{FF2B5EF4-FFF2-40B4-BE49-F238E27FC236}">
                <a16:creationId xmlns:a16="http://schemas.microsoft.com/office/drawing/2014/main" id="{C95C5AC6-A275-669E-4298-3D57829152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5" r="1573"/>
          <a:stretch>
            <a:fillRect/>
          </a:stretch>
        </p:blipFill>
        <p:spPr>
          <a:xfrm>
            <a:off x="21" y="10"/>
            <a:ext cx="12191980" cy="68579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195306-D854-7D8C-A63B-144D7A8C8BC6}"/>
              </a:ext>
            </a:extLst>
          </p:cNvPr>
          <p:cNvSpPr txBox="1"/>
          <p:nvPr/>
        </p:nvSpPr>
        <p:spPr>
          <a:xfrm>
            <a:off x="3426246" y="760165"/>
            <a:ext cx="4153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ANATOMY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A564E6-6C76-FC79-4E02-510D9DD4998B}"/>
              </a:ext>
            </a:extLst>
          </p:cNvPr>
          <p:cNvSpPr txBox="1"/>
          <p:nvPr/>
        </p:nvSpPr>
        <p:spPr>
          <a:xfrm>
            <a:off x="1068638" y="2192357"/>
            <a:ext cx="982704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The brain is divided into three different regions each responsible for specific function. The areas commonly effected  by a stroke include:</a:t>
            </a:r>
          </a:p>
          <a:p>
            <a:endParaRPr lang="en-GB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3296353-53B0-AA12-7746-5DB4C4A7FA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59355"/>
              </p:ext>
            </p:extLst>
          </p:nvPr>
        </p:nvGraphicFramePr>
        <p:xfrm>
          <a:off x="659233" y="3602114"/>
          <a:ext cx="10871809" cy="24898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7836">
                  <a:extLst>
                    <a:ext uri="{9D8B030D-6E8A-4147-A177-3AD203B41FA5}">
                      <a16:colId xmlns:a16="http://schemas.microsoft.com/office/drawing/2014/main" val="361952126"/>
                    </a:ext>
                  </a:extLst>
                </a:gridCol>
                <a:gridCol w="4340379">
                  <a:extLst>
                    <a:ext uri="{9D8B030D-6E8A-4147-A177-3AD203B41FA5}">
                      <a16:colId xmlns:a16="http://schemas.microsoft.com/office/drawing/2014/main" val="3206957640"/>
                    </a:ext>
                  </a:extLst>
                </a:gridCol>
                <a:gridCol w="2863594">
                  <a:extLst>
                    <a:ext uri="{9D8B030D-6E8A-4147-A177-3AD203B41FA5}">
                      <a16:colId xmlns:a16="http://schemas.microsoft.com/office/drawing/2014/main" val="755735734"/>
                    </a:ext>
                  </a:extLst>
                </a:gridCol>
              </a:tblGrid>
              <a:tr h="497963">
                <a:tc>
                  <a:txBody>
                    <a:bodyPr/>
                    <a:lstStyle/>
                    <a:p>
                      <a:r>
                        <a:rPr lang="en-GB" sz="2000"/>
                        <a:t>Cerebrum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Cerebellum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brainstem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2680394"/>
                  </a:ext>
                </a:extLst>
              </a:tr>
              <a:tr h="497963">
                <a:tc>
                  <a:txBody>
                    <a:bodyPr/>
                    <a:lstStyle/>
                    <a:p>
                      <a:r>
                        <a:rPr lang="en-GB" sz="1800"/>
                        <a:t>Motor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Cognitive 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Regulates vital functions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2228249"/>
                  </a:ext>
                </a:extLst>
              </a:tr>
              <a:tr h="497963">
                <a:tc>
                  <a:txBody>
                    <a:bodyPr/>
                    <a:lstStyle/>
                    <a:p>
                      <a:r>
                        <a:rPr lang="en-GB" sz="1800"/>
                        <a:t>Voluntary 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Breathing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4843521"/>
                  </a:ext>
                </a:extLst>
              </a:tr>
              <a:tr h="497963">
                <a:tc>
                  <a:txBody>
                    <a:bodyPr/>
                    <a:lstStyle/>
                    <a:p>
                      <a:r>
                        <a:rPr lang="en-GB" sz="1800"/>
                        <a:t>Intelligence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Balance and posture</a:t>
                      </a:r>
                      <a:endParaRPr lang="en-GB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Heart rate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6566919"/>
                  </a:ext>
                </a:extLst>
              </a:tr>
              <a:tr h="497963">
                <a:tc>
                  <a:txBody>
                    <a:bodyPr/>
                    <a:lstStyle/>
                    <a:p>
                      <a:r>
                        <a:rPr lang="en-GB" sz="1800"/>
                        <a:t>Personally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Muscle tone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Blood pressure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556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14BF47-FC16-C900-3A62-0016C61EBE3C}"/>
              </a:ext>
            </a:extLst>
          </p:cNvPr>
          <p:cNvSpPr txBox="1"/>
          <p:nvPr/>
        </p:nvSpPr>
        <p:spPr>
          <a:xfrm>
            <a:off x="9537487" y="6327762"/>
            <a:ext cx="21478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(Logan.2025)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AEB8D17-B827-66F4-18D7-5DE3C8EBA60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333470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05210">
        <p159:morph option="byObject"/>
      </p:transition>
    </mc:Choice>
    <mc:Fallback>
      <p:transition spd="slow" advTm="1052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NA molecules background">
            <a:extLst>
              <a:ext uri="{FF2B5EF4-FFF2-40B4-BE49-F238E27FC236}">
                <a16:creationId xmlns:a16="http://schemas.microsoft.com/office/drawing/2014/main" id="{90884AE9-BB00-3042-8D16-F0D3AD3C16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99" r="1" b="19355"/>
          <a:stretch>
            <a:fillRect/>
          </a:stretch>
        </p:blipFill>
        <p:spPr>
          <a:xfrm>
            <a:off x="21" y="1"/>
            <a:ext cx="12191980" cy="68579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D48D44-90C2-00B8-29C0-92E879138B14}"/>
              </a:ext>
            </a:extLst>
          </p:cNvPr>
          <p:cNvSpPr txBox="1"/>
          <p:nvPr/>
        </p:nvSpPr>
        <p:spPr>
          <a:xfrm>
            <a:off x="0" y="660401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solidFill>
                  <a:schemeClr val="tx2">
                    <a:lumMod val="75000"/>
                  </a:schemeClr>
                </a:solidFill>
              </a:rPr>
              <a:t>Physiology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A15C0B-37A4-864F-91CF-6F4F696FA7DD}"/>
              </a:ext>
            </a:extLst>
          </p:cNvPr>
          <p:cNvSpPr txBox="1"/>
          <p:nvPr/>
        </p:nvSpPr>
        <p:spPr>
          <a:xfrm>
            <a:off x="622301" y="1689101"/>
            <a:ext cx="11569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The physiology of a stroke involves the disruption of blood flow to the brain, leading to: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A7444B-80EA-A5D1-1DE0-CE0B56711E23}"/>
              </a:ext>
            </a:extLst>
          </p:cNvPr>
          <p:cNvSpPr txBox="1"/>
          <p:nvPr/>
        </p:nvSpPr>
        <p:spPr>
          <a:xfrm>
            <a:off x="731905" y="2821583"/>
            <a:ext cx="1029597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Oxygen deprivation</a:t>
            </a:r>
            <a:r>
              <a:rPr lang="en-GB" b="1"/>
              <a:t> </a:t>
            </a:r>
            <a:r>
              <a:rPr lang="en-GB"/>
              <a:t>Brain cells are highly dependent on oxygen and glucose. When blood flow is interrupted, cells start to die within minutes.</a:t>
            </a:r>
            <a:endParaRPr lang="en-GB" sz="20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03F55F-75F8-B61C-CA1D-72EA8FA9D74F}"/>
              </a:ext>
            </a:extLst>
          </p:cNvPr>
          <p:cNvSpPr txBox="1"/>
          <p:nvPr/>
        </p:nvSpPr>
        <p:spPr>
          <a:xfrm>
            <a:off x="731904" y="3802881"/>
            <a:ext cx="9965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Energy failure </a:t>
            </a:r>
            <a:r>
              <a:rPr lang="en-GB" sz="1600"/>
              <a:t>ATP </a:t>
            </a:r>
            <a:r>
              <a:rPr lang="en-GB"/>
              <a:t>production decreases, leading to cellular dysfunction and death.</a:t>
            </a:r>
            <a:r>
              <a:rPr lang="en-GB" sz="1600"/>
              <a:t>  </a:t>
            </a:r>
            <a:endParaRPr lang="en-GB" sz="20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597EDF-D8BB-A1A1-69E5-DAC26918297C}"/>
              </a:ext>
            </a:extLst>
          </p:cNvPr>
          <p:cNvSpPr txBox="1"/>
          <p:nvPr/>
        </p:nvSpPr>
        <p:spPr>
          <a:xfrm>
            <a:off x="731905" y="4628848"/>
            <a:ext cx="102680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Excitotoxicity </a:t>
            </a:r>
            <a:r>
              <a:rPr lang="en-GB"/>
              <a:t>Releases of excitatory neurotransmitters like glutamate, which can further damage brain cells</a:t>
            </a:r>
            <a:r>
              <a:rPr lang="en-GB" sz="1600"/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D81824-C400-AA67-E67A-AE2A86705B80}"/>
              </a:ext>
            </a:extLst>
          </p:cNvPr>
          <p:cNvSpPr txBox="1"/>
          <p:nvPr/>
        </p:nvSpPr>
        <p:spPr>
          <a:xfrm>
            <a:off x="731906" y="5454813"/>
            <a:ext cx="9723103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Inflammation </a:t>
            </a:r>
            <a:r>
              <a:rPr lang="en-GB"/>
              <a:t>Activation of immune cells and release of inflammatory mediators, contributing to tissue damage. </a:t>
            </a:r>
          </a:p>
          <a:p>
            <a:endParaRPr lang="en-GB"/>
          </a:p>
          <a:p>
            <a:r>
              <a:rPr lang="en-GB"/>
              <a:t>(mednewspedia.2022)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73A601E-FD25-4F8E-326B-D70C3CC050C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942608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89381">
        <p159:morph option="byObject"/>
      </p:transition>
    </mc:Choice>
    <mc:Fallback>
      <p:transition spd="slow" advTm="893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/>
      <p:bldP spid="5" grpId="0"/>
      <p:bldP spid="10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094726-4C5F-E19C-A072-513BF83338E7}"/>
              </a:ext>
            </a:extLst>
          </p:cNvPr>
          <p:cNvSpPr txBox="1"/>
          <p:nvPr/>
        </p:nvSpPr>
        <p:spPr>
          <a:xfrm>
            <a:off x="230756" y="360961"/>
            <a:ext cx="7126473" cy="6280754"/>
          </a:xfrm>
          <a:prstGeom prst="rect">
            <a:avLst/>
          </a:prstGeom>
        </p:spPr>
        <p:txBody>
          <a:bodyPr vert="horz" lIns="45720" tIns="45720" rIns="4572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/>
              <a:t>Considering john’s previous conditions the impact of stroke could be: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/>
              <a:t>Functional: </a:t>
            </a:r>
            <a:r>
              <a:rPr lang="en-US" sz="2800"/>
              <a:t>Weakness or paralysis on one side, effecting daily activities like walking, dressing and gardening.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80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/>
              <a:t>Structural:</a:t>
            </a:r>
            <a:r>
              <a:rPr lang="en-US" sz="2800"/>
              <a:t> Potential damage to brain tissue, affecting motor control, sensational or cognition function.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80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/>
              <a:t>Physiological:</a:t>
            </a:r>
            <a:r>
              <a:rPr lang="en-US" sz="2800"/>
              <a:t> Anxiety, depression or emotional lability due to brain changes or adjustment to new limitations.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/>
              <a:t>(</a:t>
            </a:r>
            <a:r>
              <a:rPr lang="en-US" sz="2000"/>
              <a:t>who.2026</a:t>
            </a:r>
            <a:r>
              <a:rPr lang="en-US" sz="2800"/>
              <a:t>)</a:t>
            </a:r>
          </a:p>
        </p:txBody>
      </p:sp>
      <p:pic>
        <p:nvPicPr>
          <p:cNvPr id="4" name="Picture 3" descr="Abstract background with network pattern">
            <a:extLst>
              <a:ext uri="{FF2B5EF4-FFF2-40B4-BE49-F238E27FC236}">
                <a16:creationId xmlns:a16="http://schemas.microsoft.com/office/drawing/2014/main" id="{23674668-8213-8C0C-ADB4-C742337ACF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10"/>
          <a:stretch>
            <a:fillRect/>
          </a:stretch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9C88DBD-014E-E297-2BEE-E6E51978680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445983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73055">
        <p159:morph option="byObject"/>
      </p:transition>
    </mc:Choice>
    <mc:Fallback>
      <p:transition spd="slow" advTm="730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octor writing on tablet with pen">
            <a:extLst>
              <a:ext uri="{FF2B5EF4-FFF2-40B4-BE49-F238E27FC236}">
                <a16:creationId xmlns:a16="http://schemas.microsoft.com/office/drawing/2014/main" id="{475FCC60-752B-7F77-B6BA-1108EEC24C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3"/>
          <a:stretch>
            <a:fillRect/>
          </a:stretch>
        </p:blipFill>
        <p:spPr>
          <a:xfrm>
            <a:off x="1" y="1"/>
            <a:ext cx="12192000" cy="68580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B63391-83C0-40BB-B6A1-D520AC2717D8}"/>
              </a:ext>
            </a:extLst>
          </p:cNvPr>
          <p:cNvSpPr txBox="1"/>
          <p:nvPr/>
        </p:nvSpPr>
        <p:spPr>
          <a:xfrm>
            <a:off x="892367" y="484743"/>
            <a:ext cx="13872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Diagnosis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9ADDAB-EC17-D5CC-776F-AD3A14558A13}"/>
              </a:ext>
            </a:extLst>
          </p:cNvPr>
          <p:cNvSpPr txBox="1"/>
          <p:nvPr/>
        </p:nvSpPr>
        <p:spPr>
          <a:xfrm>
            <a:off x="868553" y="1377110"/>
            <a:ext cx="7118194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F.A.S.T assessment: </a:t>
            </a:r>
            <a:r>
              <a:rPr lang="en-GB" sz="2000"/>
              <a:t>Face, Arm, Speech, Time.</a:t>
            </a:r>
          </a:p>
          <a:p>
            <a:r>
              <a:rPr lang="en-GB" sz="2000" b="1"/>
              <a:t>(</a:t>
            </a:r>
            <a:r>
              <a:rPr lang="en-GB" sz="1600"/>
              <a:t>simpleNursing.2026)</a:t>
            </a:r>
          </a:p>
          <a:p>
            <a:endParaRPr lang="en-GB" sz="1600"/>
          </a:p>
          <a:p>
            <a:r>
              <a:rPr lang="en-GB" sz="2000" b="1"/>
              <a:t>Imaging: CT or MRI scans </a:t>
            </a:r>
            <a:r>
              <a:rPr lang="en-GB" sz="2000"/>
              <a:t>to determinate stroke type and extent.</a:t>
            </a:r>
          </a:p>
          <a:p>
            <a:endParaRPr lang="en-GB" sz="2000" b="1"/>
          </a:p>
          <a:p>
            <a:r>
              <a:rPr lang="en-GB" sz="2000" b="1"/>
              <a:t>Blood tests: </a:t>
            </a:r>
            <a:r>
              <a:rPr lang="en-GB" sz="2000"/>
              <a:t>to rule out other conditions and assess risk factors.</a:t>
            </a:r>
          </a:p>
          <a:p>
            <a:r>
              <a:rPr lang="en-GB" sz="2000"/>
              <a:t>(NHS. No date).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438ACB-3459-CCC4-9C7E-D91AC608D64B}"/>
              </a:ext>
            </a:extLst>
          </p:cNvPr>
          <p:cNvSpPr txBox="1"/>
          <p:nvPr/>
        </p:nvSpPr>
        <p:spPr>
          <a:xfrm>
            <a:off x="916179" y="3862111"/>
            <a:ext cx="10504755" cy="31700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/>
              <a:t>John's care plan </a:t>
            </a:r>
          </a:p>
          <a:p>
            <a:endParaRPr lang="en-GB" sz="2000" b="1"/>
          </a:p>
          <a:p>
            <a:r>
              <a:rPr lang="en-GB" sz="2000" b="1"/>
              <a:t>Manage hypertension: </a:t>
            </a:r>
            <a:r>
              <a:rPr lang="en-GB" sz="2000"/>
              <a:t>monitor blood pressure, adjust medication if needed.</a:t>
            </a:r>
            <a:endParaRPr lang="en-GB"/>
          </a:p>
          <a:p>
            <a:r>
              <a:rPr lang="en-GB" sz="2000" b="1"/>
              <a:t>Diabetes management: </a:t>
            </a:r>
            <a:r>
              <a:rPr lang="en-GB" sz="2000"/>
              <a:t>monitor blood sugar, adjust diet and medication.</a:t>
            </a:r>
          </a:p>
          <a:p>
            <a:r>
              <a:rPr lang="en-GB" sz="2000" b="1"/>
              <a:t>Cholesterol management: </a:t>
            </a:r>
            <a:r>
              <a:rPr lang="en-GB" sz="2000"/>
              <a:t>continue statin therapy, dietary adjustment.</a:t>
            </a:r>
          </a:p>
          <a:p>
            <a:r>
              <a:rPr lang="en-GB" sz="2000" b="1"/>
              <a:t>Physical activity: </a:t>
            </a:r>
            <a:r>
              <a:rPr lang="en-GB" sz="2000"/>
              <a:t>encourage gentle exercise.</a:t>
            </a:r>
          </a:p>
          <a:p>
            <a:r>
              <a:rPr lang="en-GB" sz="2000" b="1"/>
              <a:t>Autonomy support: </a:t>
            </a:r>
            <a:r>
              <a:rPr lang="en-GB" sz="2000"/>
              <a:t>assess daily activities and adapt environment to promote independence.</a:t>
            </a:r>
          </a:p>
          <a:p>
            <a:r>
              <a:rPr lang="en-GB" sz="2000" b="1"/>
              <a:t>Other consideration: </a:t>
            </a:r>
            <a:r>
              <a:rPr lang="en-GB" sz="2000"/>
              <a:t>involve family in care planning and support.</a:t>
            </a:r>
          </a:p>
          <a:p>
            <a:r>
              <a:rPr lang="en-GB" sz="2000"/>
              <a:t>                                                                                                    (Stroke Association. no date)</a:t>
            </a:r>
          </a:p>
          <a:p>
            <a:endParaRPr lang="en-GB" sz="20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04D9EB4-9BE1-ECC8-2CB2-3C4AB4243EC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794581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92344">
        <p159:morph option="byObject"/>
      </p:transition>
    </mc:Choice>
    <mc:Fallback>
      <p:transition spd="slow" advTm="2923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ethoscope">
            <a:extLst>
              <a:ext uri="{FF2B5EF4-FFF2-40B4-BE49-F238E27FC236}">
                <a16:creationId xmlns:a16="http://schemas.microsoft.com/office/drawing/2014/main" id="{A18E598C-A0F9-2E7B-9120-800C55CA863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802" b="7802"/>
          <a:stretch>
            <a:fillRect/>
          </a:stretch>
        </p:blipFill>
        <p:spPr>
          <a:xfrm>
            <a:off x="21" y="10"/>
            <a:ext cx="12191980" cy="68579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347EBF-AFBA-DD8F-E675-26FDE38B7458}"/>
              </a:ext>
            </a:extLst>
          </p:cNvPr>
          <p:cNvSpPr txBox="1"/>
          <p:nvPr/>
        </p:nvSpPr>
        <p:spPr>
          <a:xfrm>
            <a:off x="563232" y="529097"/>
            <a:ext cx="112918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/>
              <a:t>Care plan and Recommendations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D8003B-BBA4-5FA1-48C8-5B63A6826F7A}"/>
              </a:ext>
            </a:extLst>
          </p:cNvPr>
          <p:cNvSpPr txBox="1"/>
          <p:nvPr/>
        </p:nvSpPr>
        <p:spPr>
          <a:xfrm>
            <a:off x="152893" y="1045863"/>
            <a:ext cx="11706581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Care is delivered by specialist stroke units with a Multidisciplinary team including stroke specialists, nurses, physiotherapists and speech and language therapists.</a:t>
            </a:r>
          </a:p>
          <a:p>
            <a:r>
              <a:rPr lang="en-US" sz="2000" dirty="0"/>
              <a:t>Monitoring: neurological Assessment and blood pressure monitoring.</a:t>
            </a:r>
          </a:p>
          <a:p>
            <a:r>
              <a:rPr lang="en-US" sz="2000" dirty="0"/>
              <a:t>Individual care plan and Multidisciplinary team meetings </a:t>
            </a:r>
          </a:p>
          <a:p>
            <a:r>
              <a:rPr lang="en-US" sz="2000" dirty="0"/>
              <a:t>Ethical consideration patient autonomy and best interest.</a:t>
            </a:r>
          </a:p>
          <a:p>
            <a:r>
              <a:rPr lang="en-US" dirty="0"/>
              <a:t>NICE.(2023).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000" dirty="0"/>
              <a:t>Treatment for stroke are Clot busting medication , Aspirin, Rehabilitation and blood pressure management.</a:t>
            </a:r>
          </a:p>
          <a:p>
            <a:r>
              <a:rPr lang="en-US" sz="2000" dirty="0"/>
              <a:t>Recovering long term medication for preventing blood clots. Lowering blood pressure and statins to lower cholesterol.</a:t>
            </a:r>
          </a:p>
          <a:p>
            <a:r>
              <a:rPr lang="en-US" sz="2000" dirty="0"/>
              <a:t>NHS.(no date)</a:t>
            </a:r>
          </a:p>
          <a:p>
            <a:r>
              <a:rPr lang="en-US" sz="2000" dirty="0"/>
              <a:t>Medication for stroke often given Long term. Recovery treatment will include anticoagulant to stop blood clots, medication to lower blood pressure and statins to lower cholesterol.</a:t>
            </a:r>
          </a:p>
          <a:p>
            <a:r>
              <a:rPr lang="en-US" sz="2000" dirty="0"/>
              <a:t>NHS.(no date)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AF09EC0-1F10-60E6-07C4-CDE061C8A18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440442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50336">
        <p159:morph option="byObject"/>
      </p:transition>
    </mc:Choice>
    <mc:Fallback>
      <p:transition spd="slow" advTm="1503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lue to purple gradient">
            <a:extLst>
              <a:ext uri="{FF2B5EF4-FFF2-40B4-BE49-F238E27FC236}">
                <a16:creationId xmlns:a16="http://schemas.microsoft.com/office/drawing/2014/main" id="{DF9D2576-EF01-0E9C-12B9-8F52E8579E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" b="11"/>
          <a:stretch>
            <a:fillRect/>
          </a:stretch>
        </p:blipFill>
        <p:spPr>
          <a:xfrm>
            <a:off x="21" y="1282"/>
            <a:ext cx="12191980" cy="68567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CC5B6A-EAD6-F868-AF6E-E20A3A2D78D3}"/>
              </a:ext>
            </a:extLst>
          </p:cNvPr>
          <p:cNvSpPr txBox="1"/>
          <p:nvPr/>
        </p:nvSpPr>
        <p:spPr>
          <a:xfrm>
            <a:off x="443759" y="46082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/>
              <a:t>CONCLUSION</a:t>
            </a:r>
            <a:r>
              <a:rPr lang="en-US" sz="2800"/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45E02D-9EB2-B189-7C87-AD24201FDA00}"/>
              </a:ext>
            </a:extLst>
          </p:cNvPr>
          <p:cNvSpPr txBox="1"/>
          <p:nvPr/>
        </p:nvSpPr>
        <p:spPr>
          <a:xfrm>
            <a:off x="614515" y="1541783"/>
            <a:ext cx="11227558" cy="5005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50847F-EFBB-A1BB-AD1C-960AA20AD734}"/>
              </a:ext>
            </a:extLst>
          </p:cNvPr>
          <p:cNvSpPr txBox="1"/>
          <p:nvPr/>
        </p:nvSpPr>
        <p:spPr>
          <a:xfrm>
            <a:off x="438207" y="2900833"/>
            <a:ext cx="10954604" cy="3570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KEY TAKEAWAYS:</a:t>
            </a:r>
          </a:p>
          <a:p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Stroke is a medical emergency requiring prompt treatment.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Effective management involves clot busting treatment, thrombectomy and rehabilitation.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err="1"/>
              <a:t>Individualised</a:t>
            </a:r>
            <a:r>
              <a:rPr lang="en-US" sz="2400" dirty="0"/>
              <a:t> care plan 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Lifestyle changes and risk factors management are crucial for prevention.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John's story highlight the importance of tailored care and support for stroke survivors.</a:t>
            </a:r>
          </a:p>
          <a:p>
            <a:pPr marL="342900" indent="-342900">
              <a:buFont typeface="Arial"/>
              <a:buChar char="•"/>
            </a:pPr>
            <a:endParaRPr lang="en-US" sz="2000" dirty="0"/>
          </a:p>
          <a:p>
            <a:endParaRPr lang="en-US" sz="2000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1A81967-552A-A481-5257-D86A5E0AC2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57960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9512">
        <p159:morph option="byObject"/>
      </p:transition>
    </mc:Choice>
    <mc:Fallback>
      <p:transition spd="slow" advTm="395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lue to purple gradient">
            <a:extLst>
              <a:ext uri="{FF2B5EF4-FFF2-40B4-BE49-F238E27FC236}">
                <a16:creationId xmlns:a16="http://schemas.microsoft.com/office/drawing/2014/main" id="{EE821242-5C57-0C7F-9380-3F224182910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" b="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E3FE3B-2DA8-BD36-65F7-C02DB80D6926}"/>
              </a:ext>
            </a:extLst>
          </p:cNvPr>
          <p:cNvSpPr txBox="1"/>
          <p:nvPr/>
        </p:nvSpPr>
        <p:spPr>
          <a:xfrm>
            <a:off x="-15777" y="609366"/>
            <a:ext cx="12074146" cy="812530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Brittany logan. (2025). </a:t>
            </a:r>
            <a:r>
              <a:rPr lang="en-GB" err="1"/>
              <a:t>PrepScholar</a:t>
            </a:r>
            <a:r>
              <a:rPr lang="en-GB"/>
              <a:t>. </a:t>
            </a:r>
            <a:r>
              <a:rPr lang="en-GB" i="1"/>
              <a:t>The 3 major parts of the brain and what they do</a:t>
            </a:r>
            <a:r>
              <a:rPr lang="en-GB"/>
              <a:t>. Available </a:t>
            </a:r>
            <a:r>
              <a:rPr lang="en-GB" err="1"/>
              <a:t>at:</a:t>
            </a:r>
            <a:r>
              <a:rPr lang="en-GB" err="1">
                <a:ea typeface="+mn-lt"/>
                <a:cs typeface="+mn-lt"/>
                <a:hlinkClick r:id="rId6"/>
              </a:rPr>
              <a:t>The</a:t>
            </a:r>
            <a:r>
              <a:rPr lang="en-GB">
                <a:ea typeface="+mn-lt"/>
                <a:cs typeface="+mn-lt"/>
                <a:hlinkClick r:id="rId6"/>
              </a:rPr>
              <a:t> 3 Major Parts of the Brain and What They Do · </a:t>
            </a:r>
            <a:r>
              <a:rPr lang="en-GB" err="1">
                <a:ea typeface="+mn-lt"/>
                <a:cs typeface="+mn-lt"/>
                <a:hlinkClick r:id="rId6"/>
              </a:rPr>
              <a:t>PrepScholar</a:t>
            </a:r>
            <a:r>
              <a:rPr lang="en-GB">
                <a:ea typeface="+mn-lt"/>
                <a:cs typeface="+mn-lt"/>
                <a:hlinkClick r:id="rId6"/>
              </a:rPr>
              <a:t>.</a:t>
            </a:r>
            <a:r>
              <a:rPr lang="en-GB">
                <a:ea typeface="+mn-lt"/>
                <a:cs typeface="+mn-lt"/>
              </a:rPr>
              <a:t> (Accessed on 16.03.2026).</a:t>
            </a:r>
            <a:endParaRPr lang="en-US"/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err="1"/>
              <a:t>Mednewspedia</a:t>
            </a:r>
            <a:r>
              <a:rPr lang="en-GB"/>
              <a:t>.(2022). </a:t>
            </a:r>
            <a:r>
              <a:rPr lang="en-GB" i="1"/>
              <a:t>Is a Stroke Considered Heart Disease? Understanding the Link Between Cardiovascular and</a:t>
            </a:r>
            <a:r>
              <a:rPr lang="en-GB" b="1"/>
              <a:t> </a:t>
            </a:r>
            <a:r>
              <a:rPr lang="en-GB" i="1"/>
              <a:t>Cerebrovascular Conditions</a:t>
            </a:r>
            <a:r>
              <a:rPr lang="en-GB" b="1"/>
              <a:t>. </a:t>
            </a:r>
            <a:r>
              <a:rPr lang="en-GB"/>
              <a:t>Available at:</a:t>
            </a:r>
            <a:r>
              <a:rPr lang="en-GB" b="1"/>
              <a:t> </a:t>
            </a:r>
            <a:r>
              <a:rPr lang="en-GB">
                <a:ea typeface="+mn-lt"/>
                <a:cs typeface="+mn-lt"/>
                <a:hlinkClick r:id="rId7"/>
              </a:rPr>
              <a:t>Is a Stroke Considered Heart Disease? Understanding the Link Between Cardiovascular and Cerebrovascular Conditions | </a:t>
            </a:r>
            <a:r>
              <a:rPr lang="en-GB" err="1">
                <a:ea typeface="+mn-lt"/>
                <a:cs typeface="+mn-lt"/>
                <a:hlinkClick r:id="rId7"/>
              </a:rPr>
              <a:t>Mednewspedia</a:t>
            </a:r>
            <a:r>
              <a:rPr lang="en-GB">
                <a:ea typeface="+mn-lt"/>
                <a:cs typeface="+mn-lt"/>
                <a:hlinkClick r:id="rId7"/>
              </a:rPr>
              <a:t>.</a:t>
            </a:r>
            <a:r>
              <a:rPr lang="en-GB">
                <a:ea typeface="+mn-lt"/>
                <a:cs typeface="+mn-lt"/>
              </a:rPr>
              <a:t> (Accessed on 16.03.2026).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NHS.(no date). Diagnosing stroke. Available at:  </a:t>
            </a:r>
            <a:r>
              <a:rPr lang="en-GB">
                <a:ea typeface="+mn-lt"/>
                <a:cs typeface="+mn-lt"/>
                <a:hlinkClick r:id="rId8"/>
              </a:rPr>
              <a:t>Diagnosing a stroke - NHS</a:t>
            </a:r>
            <a:r>
              <a:rPr lang="en-GB">
                <a:ea typeface="+mn-lt"/>
                <a:cs typeface="+mn-lt"/>
              </a:rPr>
              <a:t>. (accessed on 10.03.2026).</a:t>
            </a:r>
            <a:endParaRPr lang="en-US">
              <a:ea typeface="+mn-lt"/>
              <a:cs typeface="+mn-lt"/>
            </a:endParaRP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NHS.(no date).Treatment for stroke. Available at: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  <a:hlinkClick r:id="rId9"/>
              </a:rPr>
              <a:t>Treatment for a stroke - NHS</a:t>
            </a:r>
            <a:r>
              <a:rPr lang="en-GB">
                <a:ea typeface="+mn-lt"/>
                <a:cs typeface="+mn-lt"/>
              </a:rPr>
              <a:t>. (Accessed on 10.03.2026).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NICE(2023).</a:t>
            </a:r>
            <a:r>
              <a:rPr lang="en-GB" i="1"/>
              <a:t>Stroke rehabilitation in adults. Available at: </a:t>
            </a:r>
            <a:r>
              <a:rPr lang="en-GB">
                <a:ea typeface="+mn-lt"/>
                <a:cs typeface="+mn-lt"/>
                <a:hlinkClick r:id="rId10"/>
              </a:rPr>
              <a:t>Overview | Stroke rehabilitation in adults | Guidance | NICE</a:t>
            </a:r>
            <a:r>
              <a:rPr lang="en-GB">
                <a:ea typeface="+mn-lt"/>
                <a:cs typeface="+mn-lt"/>
              </a:rPr>
              <a:t>. (Accessed on 16.03.20).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err="1"/>
              <a:t>SimpleNursing</a:t>
            </a:r>
            <a:r>
              <a:rPr lang="en-GB"/>
              <a:t>.(2026).</a:t>
            </a:r>
            <a:r>
              <a:rPr lang="en-GB" i="1"/>
              <a:t>Nursing care plan for stroke</a:t>
            </a:r>
            <a:r>
              <a:rPr lang="en-GB"/>
              <a:t>. Available at: </a:t>
            </a:r>
            <a:r>
              <a:rPr lang="en-GB">
                <a:ea typeface="+mn-lt"/>
                <a:cs typeface="+mn-lt"/>
                <a:hlinkClick r:id="rId11"/>
              </a:rPr>
              <a:t>Stroke Nursing Diagnosis &amp; Care Plan: Assessment &amp; Interventions</a:t>
            </a:r>
            <a:r>
              <a:rPr lang="en-GB">
                <a:ea typeface="+mn-lt"/>
                <a:cs typeface="+mn-lt"/>
              </a:rPr>
              <a:t>. (Accessed on 20.03.2026).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Stroke Association (no date). </a:t>
            </a:r>
            <a:r>
              <a:rPr lang="en-GB" i="1"/>
              <a:t>Recovery</a:t>
            </a:r>
            <a:r>
              <a:rPr lang="en-GB"/>
              <a:t>. Available at: </a:t>
            </a:r>
            <a:r>
              <a:rPr lang="en-GB">
                <a:ea typeface="+mn-lt"/>
                <a:cs typeface="+mn-lt"/>
                <a:hlinkClick r:id="rId12"/>
              </a:rPr>
              <a:t>Recovery | Stroke Association</a:t>
            </a:r>
            <a:r>
              <a:rPr lang="en-GB">
                <a:ea typeface="+mn-lt"/>
                <a:cs typeface="+mn-lt"/>
              </a:rPr>
              <a:t>. (Accessed on 16.03.2026).</a:t>
            </a:r>
            <a:endParaRPr lang="en-GB"/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World health organisation.(2026). Available at: </a:t>
            </a:r>
            <a:r>
              <a:rPr lang="en-GB">
                <a:ea typeface="+mn-lt"/>
                <a:cs typeface="+mn-lt"/>
                <a:hlinkClick r:id="rId13"/>
              </a:rPr>
              <a:t>Cardiovascular diseases (CVDs)</a:t>
            </a:r>
            <a:r>
              <a:rPr lang="en-GB">
                <a:ea typeface="+mn-lt"/>
                <a:cs typeface="+mn-lt"/>
              </a:rPr>
              <a:t>. (accessed on 16.03.2026).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6443EE-6CE3-4ADD-DDA1-42C950AE8ED3}"/>
              </a:ext>
            </a:extLst>
          </p:cNvPr>
          <p:cNvSpPr txBox="1"/>
          <p:nvPr/>
        </p:nvSpPr>
        <p:spPr>
          <a:xfrm>
            <a:off x="-18479" y="9399"/>
            <a:ext cx="3059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REFERENCES</a:t>
            </a:r>
            <a:endParaRPr 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189067E-CC37-B74B-075B-CA86F6390D0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43986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1908">
        <p159:morph option="byObject"/>
      </p:transition>
    </mc:Choice>
    <mc:Fallback>
      <p:transition spd="slow" advTm="119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stethoscope&#10;&#10;AI-generated content may be incorrect.">
            <a:extLst>
              <a:ext uri="{FF2B5EF4-FFF2-40B4-BE49-F238E27FC236}">
                <a16:creationId xmlns:a16="http://schemas.microsoft.com/office/drawing/2014/main" id="{BE88043A-39D2-30BB-13BE-64503D2587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1125" y="643466"/>
            <a:ext cx="9608584" cy="55710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E356A9-CC22-F31D-326B-DE28CCC47A52}"/>
              </a:ext>
            </a:extLst>
          </p:cNvPr>
          <p:cNvSpPr txBox="1"/>
          <p:nvPr/>
        </p:nvSpPr>
        <p:spPr>
          <a:xfrm>
            <a:off x="1817854" y="1528805"/>
            <a:ext cx="866667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i="1" dirty="0">
                <a:solidFill>
                  <a:schemeClr val="bg1"/>
                </a:solidFill>
              </a:rPr>
              <a:t>Thank you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EF11A1B-54E9-0790-A41E-76C88B5CE15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160894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1578">
        <p159:morph option="byObject"/>
      </p:transition>
    </mc:Choice>
    <mc:Fallback>
      <p:transition spd="slow" advTm="115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5.1|4|2.2|2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2.3|3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1|2.4|5.2|2.7|0.4|0.3|0.3|0.3|0.5|0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1|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|4|30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4.3|16.8|16.7|9.9|17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5.7|95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35</TotalTime>
  <Words>1407</Words>
  <Application>Microsoft Office PowerPoint</Application>
  <PresentationFormat>Widescreen</PresentationFormat>
  <Paragraphs>168</Paragraphs>
  <Slides>14</Slides>
  <Notes>8</Notes>
  <HiddenSlides>0</HiddenSlides>
  <MMClips>14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PowerPoint Presentation</vt:lpstr>
      <vt:lpstr>Presentation by  Shabana Riasat  2421073</vt:lpstr>
      <vt:lpstr>PowerPoint Presentation</vt:lpstr>
      <vt:lpstr>CONTENTS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Shabana Riasat</dc:creator>
  <cp:lastModifiedBy>Shabana Riasat</cp:lastModifiedBy>
  <cp:revision>1</cp:revision>
  <dcterms:created xsi:type="dcterms:W3CDTF">2026-03-08T18:22:10Z</dcterms:created>
  <dcterms:modified xsi:type="dcterms:W3CDTF">2026-03-23T11:34:16Z</dcterms:modified>
</cp:coreProperties>
</file>