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96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stancelearningcentre.com/resources/child_protection_legislation.pdf" TargetMode="External"/><Relationship Id="rId2" Type="http://schemas.openxmlformats.org/officeDocument/2006/relationships/hyperlink" Target="https://www.70-30.org.uk/wp-content/uploads/2017/05/Adverse-Childhood-Experiences-1-logo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cef.org.uk/wp-content/uploads/2010/05/UNCRC_summary-1.pdf" TargetMode="External"/><Relationship Id="rId4" Type="http://schemas.openxmlformats.org/officeDocument/2006/relationships/hyperlink" Target="https://careinspectorate.wa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3466" y="753253"/>
            <a:ext cx="8991600" cy="1645920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Maria Davies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86226" y="2958750"/>
            <a:ext cx="8853914" cy="30070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 am a Level 2 TA at a small primary school. I trained as a Level 3 5 years ago after a career change from retail, and I’m working towards my degree in early years education and care</a:t>
            </a:r>
          </a:p>
          <a:p>
            <a:r>
              <a:rPr lang="en-GB" dirty="0"/>
              <a:t>In the previous 5 years I have gained experience in many areas, working with children with a variety of conditions and difficulties like Autism,  Attachment, Emotional Behavioural Difficulties, Learning Disability, Speech and Language, ADHD, LAC with attachment difficulties. </a:t>
            </a:r>
          </a:p>
          <a:p>
            <a:r>
              <a:rPr lang="en-GB" dirty="0"/>
              <a:t>My main area of interest is in attachment. I have been recently completing intervention sessions through ‘Buster’. This has helped me to understand ways of helping children through difficult emotions and behaviours and complex situations.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060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917799"/>
            <a:ext cx="8331356" cy="1297862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training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231136" y="2598021"/>
            <a:ext cx="7428679" cy="3342179"/>
          </a:xfrm>
        </p:spPr>
        <p:txBody>
          <a:bodyPr>
            <a:normAutofit fontScale="85000" lnSpcReduction="20000"/>
          </a:bodyPr>
          <a:lstStyle/>
          <a:p>
            <a:r>
              <a:rPr lang="en-GB" sz="4000" dirty="0"/>
              <a:t>Safeguarding</a:t>
            </a:r>
          </a:p>
          <a:p>
            <a:r>
              <a:rPr lang="en-GB" sz="4000" dirty="0"/>
              <a:t>NSPCC and UNCRC</a:t>
            </a:r>
          </a:p>
          <a:p>
            <a:r>
              <a:rPr lang="en-GB" sz="4000" dirty="0"/>
              <a:t>Team teach</a:t>
            </a:r>
          </a:p>
          <a:p>
            <a:r>
              <a:rPr lang="en-GB" sz="4000" dirty="0"/>
              <a:t>ASD</a:t>
            </a:r>
          </a:p>
          <a:p>
            <a:r>
              <a:rPr lang="en-GB" sz="4000" dirty="0"/>
              <a:t>Selective Mutism</a:t>
            </a:r>
          </a:p>
          <a:p>
            <a:r>
              <a:rPr lang="en-GB" sz="4000" dirty="0"/>
              <a:t>ACES training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64203D-8A9A-4D70-A0DE-0B350C0D00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630" y="575783"/>
            <a:ext cx="10128739" cy="6012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182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3200" dirty="0"/>
              <a:t>SALT</a:t>
            </a:r>
          </a:p>
          <a:p>
            <a:r>
              <a:rPr lang="en-GB" sz="3200" dirty="0"/>
              <a:t>Buster</a:t>
            </a:r>
          </a:p>
          <a:p>
            <a:r>
              <a:rPr lang="en-GB" sz="3200" dirty="0"/>
              <a:t>Rapid Maths</a:t>
            </a:r>
          </a:p>
          <a:p>
            <a:r>
              <a:rPr lang="en-GB" sz="3200" dirty="0"/>
              <a:t>ASD</a:t>
            </a:r>
          </a:p>
          <a:p>
            <a:r>
              <a:rPr lang="en-GB" sz="3200" dirty="0"/>
              <a:t>Smart Moves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195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286000"/>
            <a:ext cx="7729728" cy="329805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More able to identify why a child struggles with their emotions and how to manage it. </a:t>
            </a:r>
          </a:p>
          <a:p>
            <a:r>
              <a:rPr lang="en-GB" dirty="0"/>
              <a:t>Understand difficulties facing family life. </a:t>
            </a:r>
          </a:p>
          <a:p>
            <a:r>
              <a:rPr lang="en-GB" dirty="0"/>
              <a:t>Compassion and empathy with children, to make them feel at ease.</a:t>
            </a:r>
          </a:p>
          <a:p>
            <a:pPr marL="0" indent="0">
              <a:buNone/>
            </a:pPr>
            <a:r>
              <a:rPr lang="en-GB" b="1" dirty="0"/>
              <a:t>      What qualities can I bring ?</a:t>
            </a:r>
          </a:p>
          <a:p>
            <a:r>
              <a:rPr lang="en-GB" dirty="0"/>
              <a:t>Good communication skills</a:t>
            </a:r>
          </a:p>
          <a:p>
            <a:r>
              <a:rPr lang="en-GB" dirty="0"/>
              <a:t>Ability to build good relationships</a:t>
            </a:r>
          </a:p>
          <a:p>
            <a:r>
              <a:rPr lang="en-GB" dirty="0"/>
              <a:t>Excellent organisation skills</a:t>
            </a:r>
          </a:p>
          <a:p>
            <a:r>
              <a:rPr lang="en-GB" dirty="0"/>
              <a:t>Excellent time keeping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461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46B38-3705-4BF0-BF06-DC29E134F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99E4A-CF5D-4DAE-B102-DA14950E47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ACES</a:t>
            </a:r>
            <a:r>
              <a:rPr lang="en-GB" i="1" dirty="0"/>
              <a:t>. Adverse Childhood Experience</a:t>
            </a:r>
            <a:r>
              <a:rPr lang="en-GB" dirty="0"/>
              <a:t>.  Available at: </a:t>
            </a:r>
            <a:r>
              <a:rPr lang="en-GB" dirty="0">
                <a:hlinkClick r:id="rId2"/>
              </a:rPr>
              <a:t>https://www.70-30.org.uk/wp-content/uploads/2017/05/Adverse-Childhood-Experiences-1-logo.png</a:t>
            </a:r>
            <a:r>
              <a:rPr lang="en-GB" dirty="0"/>
              <a:t>  (Accessed: 12.01.2020) </a:t>
            </a:r>
          </a:p>
          <a:p>
            <a:pPr marL="0" indent="0">
              <a:buNone/>
            </a:pPr>
            <a:r>
              <a:rPr lang="en-GB" dirty="0"/>
              <a:t>NSPCC (2010). </a:t>
            </a:r>
            <a:r>
              <a:rPr lang="en-GB" i="1" dirty="0"/>
              <a:t>Child protection fact sheet. </a:t>
            </a:r>
            <a:br>
              <a:rPr lang="en-GB" dirty="0"/>
            </a:br>
            <a:r>
              <a:rPr lang="en-GB" dirty="0"/>
              <a:t>Available at:</a:t>
            </a:r>
            <a:br>
              <a:rPr lang="en-GB" dirty="0"/>
            </a:br>
            <a:r>
              <a:rPr lang="en-GB" dirty="0">
                <a:hlinkClick r:id="rId3"/>
              </a:rPr>
              <a:t>https://www.distancelearningcentre.com/resources/child_protection_legislation.pdf</a:t>
            </a:r>
            <a:r>
              <a:rPr lang="en-GB" dirty="0"/>
              <a:t> (Accessed: 13.01,2020).</a:t>
            </a:r>
          </a:p>
          <a:p>
            <a:pPr marL="0" indent="0">
              <a:buNone/>
            </a:pPr>
            <a:r>
              <a:rPr lang="en-GB" dirty="0"/>
              <a:t>CIW</a:t>
            </a:r>
            <a:r>
              <a:rPr lang="en-GB" i="1" dirty="0"/>
              <a:t> (2019). Proposed changes to notification requirements for unincorporated organisations.</a:t>
            </a:r>
            <a:r>
              <a:rPr lang="en-GB" dirty="0"/>
              <a:t> Available at:</a:t>
            </a:r>
            <a:r>
              <a:rPr lang="en-GB" dirty="0">
                <a:hlinkClick r:id="rId4"/>
              </a:rPr>
              <a:t> https://careinspectorate.wales</a:t>
            </a:r>
            <a:r>
              <a:rPr lang="en-GB" dirty="0"/>
              <a:t> (Accessed: 12.01.2020)</a:t>
            </a:r>
          </a:p>
          <a:p>
            <a:pPr marL="0" indent="0">
              <a:buNone/>
            </a:pPr>
            <a:r>
              <a:rPr lang="en-GB" dirty="0"/>
              <a:t>UNICEF (2010). </a:t>
            </a:r>
            <a:r>
              <a:rPr lang="en-GB" i="1" dirty="0"/>
              <a:t>A summary of the UN convention of the rights of the child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https://www.unicef.org.uk/wp-content/uploads/2010/05/UNCRC_summary-1.pdf</a:t>
            </a:r>
            <a:r>
              <a:rPr lang="en-GB" u="sng" dirty="0"/>
              <a:t> (Accessed: 12.01,2020)</a:t>
            </a: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028138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224</TotalTime>
  <Words>347</Words>
  <Application>Microsoft Office PowerPoint</Application>
  <PresentationFormat>Widescreen</PresentationFormat>
  <Paragraphs>36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Gill Sans MT</vt:lpstr>
      <vt:lpstr>Parcel</vt:lpstr>
      <vt:lpstr>Maria Davies</vt:lpstr>
      <vt:lpstr>training</vt:lpstr>
      <vt:lpstr>Experience</vt:lpstr>
      <vt:lpstr>Knowledge</vt:lpstr>
      <vt:lpstr>References</vt:lpstr>
    </vt:vector>
  </TitlesOfParts>
  <Company>NPTCBC Schools &amp; Learning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Maria Davies</dc:title>
  <dc:creator>Janine Thomas</dc:creator>
  <cp:lastModifiedBy>maria davies</cp:lastModifiedBy>
  <cp:revision>21</cp:revision>
  <dcterms:created xsi:type="dcterms:W3CDTF">2020-01-13T16:08:12Z</dcterms:created>
  <dcterms:modified xsi:type="dcterms:W3CDTF">2020-01-16T20:02:15Z</dcterms:modified>
</cp:coreProperties>
</file>