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0" r:id="rId5"/>
    <p:sldId id="264" r:id="rId6"/>
    <p:sldId id="265" r:id="rId7"/>
    <p:sldId id="259" r:id="rId8"/>
    <p:sldId id="262" r:id="rId9"/>
    <p:sldId id="266" r:id="rId10"/>
    <p:sldId id="263"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6F2587-A84B-4A58-8A7C-EEBFCC4E544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DC9F3AE6-3EF0-4172-A1C4-D45EAE4A709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D964022-D080-4213-9FAD-E0B3EF7C3091}" type="datetime1">
              <a:rPr lang="en-GB"/>
              <a:pPr lvl="0"/>
              <a:t>21/02/2020</a:t>
            </a:fld>
            <a:endParaRPr lang="en-GB"/>
          </a:p>
        </p:txBody>
      </p:sp>
      <p:sp>
        <p:nvSpPr>
          <p:cNvPr id="4" name="Slide Image Placeholder 3">
            <a:extLst>
              <a:ext uri="{FF2B5EF4-FFF2-40B4-BE49-F238E27FC236}">
                <a16:creationId xmlns:a16="http://schemas.microsoft.com/office/drawing/2014/main" id="{93004EBC-1F0E-4FBE-BCC2-440BC1B56473}"/>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D1385827-C14C-4D06-AC66-B0C74423D0C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99C8D61A-A848-4148-BED5-1F71261E6CF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A47CBFC4-6253-4254-983A-2F2DE7E4668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69E906C-5735-4A9F-A962-9F1CF8AE3325}" type="slidenum">
              <a:t>‹#›</a:t>
            </a:fld>
            <a:endParaRPr lang="en-GB"/>
          </a:p>
        </p:txBody>
      </p:sp>
    </p:spTree>
    <p:extLst>
      <p:ext uri="{BB962C8B-B14F-4D97-AF65-F5344CB8AC3E}">
        <p14:creationId xmlns:p14="http://schemas.microsoft.com/office/powerpoint/2010/main" val="26030458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DF0A4-0707-49B1-A5DB-81EBB81D0399}"/>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6ACA8BBB-E703-433C-A612-7747FFF76195}"/>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F9F2F14E-7B71-438B-BF32-344A9F9822B5}"/>
              </a:ext>
            </a:extLst>
          </p:cNvPr>
          <p:cNvSpPr txBox="1">
            <a:spLocks noGrp="1"/>
          </p:cNvSpPr>
          <p:nvPr>
            <p:ph type="dt" sz="half" idx="7"/>
          </p:nvPr>
        </p:nvSpPr>
        <p:spPr/>
        <p:txBody>
          <a:bodyPr/>
          <a:lstStyle>
            <a:lvl1pPr>
              <a:defRPr/>
            </a:lvl1pPr>
          </a:lstStyle>
          <a:p>
            <a:pPr lvl="0"/>
            <a:fld id="{6B490F0B-8589-4F44-A681-5881CF40A51B}" type="datetime1">
              <a:rPr lang="en-US"/>
              <a:pPr lvl="0"/>
              <a:t>2/21/2020</a:t>
            </a:fld>
            <a:endParaRPr lang="en-US"/>
          </a:p>
        </p:txBody>
      </p:sp>
      <p:sp>
        <p:nvSpPr>
          <p:cNvPr id="5" name="Footer Placeholder 4">
            <a:extLst>
              <a:ext uri="{FF2B5EF4-FFF2-40B4-BE49-F238E27FC236}">
                <a16:creationId xmlns:a16="http://schemas.microsoft.com/office/drawing/2014/main" id="{70D9EDE1-FE1F-466A-8313-63AE44BF19C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CE675D-B62D-49AF-BB37-FA328E3D419E}"/>
              </a:ext>
            </a:extLst>
          </p:cNvPr>
          <p:cNvSpPr txBox="1">
            <a:spLocks noGrp="1"/>
          </p:cNvSpPr>
          <p:nvPr>
            <p:ph type="sldNum" sz="quarter" idx="8"/>
          </p:nvPr>
        </p:nvSpPr>
        <p:spPr/>
        <p:txBody>
          <a:bodyPr/>
          <a:lstStyle>
            <a:lvl1pPr>
              <a:defRPr/>
            </a:lvl1pPr>
          </a:lstStyle>
          <a:p>
            <a:pPr lvl="0"/>
            <a:fld id="{6669DAE7-BCB4-4E55-B36C-E354CF1B7C9D}" type="slidenum">
              <a:t>‹#›</a:t>
            </a:fld>
            <a:endParaRPr lang="en-US"/>
          </a:p>
        </p:txBody>
      </p:sp>
    </p:spTree>
    <p:extLst>
      <p:ext uri="{BB962C8B-B14F-4D97-AF65-F5344CB8AC3E}">
        <p14:creationId xmlns:p14="http://schemas.microsoft.com/office/powerpoint/2010/main" val="29477084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A2A1D-29B7-4F79-BBDC-04B3C6E2371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B7C1D2F-4A87-4333-8E18-1B78DA28325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F926EB-CF4D-4A2E-8777-28FC82B54C9B}"/>
              </a:ext>
            </a:extLst>
          </p:cNvPr>
          <p:cNvSpPr txBox="1">
            <a:spLocks noGrp="1"/>
          </p:cNvSpPr>
          <p:nvPr>
            <p:ph type="dt" sz="half" idx="7"/>
          </p:nvPr>
        </p:nvSpPr>
        <p:spPr/>
        <p:txBody>
          <a:bodyPr/>
          <a:lstStyle>
            <a:lvl1pPr>
              <a:defRPr/>
            </a:lvl1pPr>
          </a:lstStyle>
          <a:p>
            <a:pPr lvl="0"/>
            <a:fld id="{F9F64C32-095E-4DA6-86A8-5CFA879CC534}" type="datetime1">
              <a:rPr lang="en-US"/>
              <a:pPr lvl="0"/>
              <a:t>2/21/2020</a:t>
            </a:fld>
            <a:endParaRPr lang="en-US"/>
          </a:p>
        </p:txBody>
      </p:sp>
      <p:sp>
        <p:nvSpPr>
          <p:cNvPr id="5" name="Footer Placeholder 4">
            <a:extLst>
              <a:ext uri="{FF2B5EF4-FFF2-40B4-BE49-F238E27FC236}">
                <a16:creationId xmlns:a16="http://schemas.microsoft.com/office/drawing/2014/main" id="{485D1801-83F6-4CE2-BF96-1F704CAD3F4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1C24486-8568-4A4A-A151-1CDD93EC677D}"/>
              </a:ext>
            </a:extLst>
          </p:cNvPr>
          <p:cNvSpPr txBox="1">
            <a:spLocks noGrp="1"/>
          </p:cNvSpPr>
          <p:nvPr>
            <p:ph type="sldNum" sz="quarter" idx="8"/>
          </p:nvPr>
        </p:nvSpPr>
        <p:spPr/>
        <p:txBody>
          <a:bodyPr/>
          <a:lstStyle>
            <a:lvl1pPr>
              <a:defRPr/>
            </a:lvl1pPr>
          </a:lstStyle>
          <a:p>
            <a:pPr lvl="0"/>
            <a:fld id="{071EB18C-17DC-4E2C-BDDC-3D4AA56FC256}" type="slidenum">
              <a:t>‹#›</a:t>
            </a:fld>
            <a:endParaRPr lang="en-US"/>
          </a:p>
        </p:txBody>
      </p:sp>
    </p:spTree>
    <p:extLst>
      <p:ext uri="{BB962C8B-B14F-4D97-AF65-F5344CB8AC3E}">
        <p14:creationId xmlns:p14="http://schemas.microsoft.com/office/powerpoint/2010/main" val="42087525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A8AD9-2B15-43F3-96C1-D2948795C611}"/>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66C19B29-252E-4759-8229-F2FFB70D04FA}"/>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713E84D-1283-4429-A548-538F6F0979D6}"/>
              </a:ext>
            </a:extLst>
          </p:cNvPr>
          <p:cNvSpPr txBox="1">
            <a:spLocks noGrp="1"/>
          </p:cNvSpPr>
          <p:nvPr>
            <p:ph type="dt" sz="half" idx="7"/>
          </p:nvPr>
        </p:nvSpPr>
        <p:spPr/>
        <p:txBody>
          <a:bodyPr/>
          <a:lstStyle>
            <a:lvl1pPr>
              <a:defRPr/>
            </a:lvl1pPr>
          </a:lstStyle>
          <a:p>
            <a:pPr lvl="0"/>
            <a:fld id="{33E4F93B-3CE0-40B3-A973-3B1D53390764}" type="datetime1">
              <a:rPr lang="en-US"/>
              <a:pPr lvl="0"/>
              <a:t>2/21/2020</a:t>
            </a:fld>
            <a:endParaRPr lang="en-US"/>
          </a:p>
        </p:txBody>
      </p:sp>
      <p:sp>
        <p:nvSpPr>
          <p:cNvPr id="5" name="Footer Placeholder 4">
            <a:extLst>
              <a:ext uri="{FF2B5EF4-FFF2-40B4-BE49-F238E27FC236}">
                <a16:creationId xmlns:a16="http://schemas.microsoft.com/office/drawing/2014/main" id="{9FB5A401-86B6-4600-A24D-657F70491AA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080CE0A-E531-4568-BA31-C316BE7660CB}"/>
              </a:ext>
            </a:extLst>
          </p:cNvPr>
          <p:cNvSpPr txBox="1">
            <a:spLocks noGrp="1"/>
          </p:cNvSpPr>
          <p:nvPr>
            <p:ph type="sldNum" sz="quarter" idx="8"/>
          </p:nvPr>
        </p:nvSpPr>
        <p:spPr/>
        <p:txBody>
          <a:bodyPr/>
          <a:lstStyle>
            <a:lvl1pPr>
              <a:defRPr/>
            </a:lvl1pPr>
          </a:lstStyle>
          <a:p>
            <a:pPr lvl="0"/>
            <a:fld id="{D3A0FE73-F758-47A5-BF99-6614B36C21AB}" type="slidenum">
              <a:t>‹#›</a:t>
            </a:fld>
            <a:endParaRPr lang="en-US"/>
          </a:p>
        </p:txBody>
      </p:sp>
    </p:spTree>
    <p:extLst>
      <p:ext uri="{BB962C8B-B14F-4D97-AF65-F5344CB8AC3E}">
        <p14:creationId xmlns:p14="http://schemas.microsoft.com/office/powerpoint/2010/main" val="3899334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72AF5-5E2E-41A4-BDE2-33CC314C76B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617609C-B178-4FDA-BC38-682F58A28840}"/>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3C6B5F7-91E8-4CAF-B956-EE5DE5ACEED7}"/>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ACE2A2F-D821-4B4C-88BB-15C4B318443E}"/>
              </a:ext>
            </a:extLst>
          </p:cNvPr>
          <p:cNvSpPr txBox="1">
            <a:spLocks noGrp="1"/>
          </p:cNvSpPr>
          <p:nvPr>
            <p:ph type="dt" sz="half" idx="7"/>
          </p:nvPr>
        </p:nvSpPr>
        <p:spPr/>
        <p:txBody>
          <a:bodyPr/>
          <a:lstStyle>
            <a:lvl1pPr>
              <a:defRPr/>
            </a:lvl1pPr>
          </a:lstStyle>
          <a:p>
            <a:pPr lvl="0"/>
            <a:fld id="{555B48D3-47E4-456F-B016-0B549CFB5AFE}" type="datetime1">
              <a:rPr lang="en-US"/>
              <a:pPr lvl="0"/>
              <a:t>2/21/2020</a:t>
            </a:fld>
            <a:endParaRPr lang="en-US"/>
          </a:p>
        </p:txBody>
      </p:sp>
      <p:sp>
        <p:nvSpPr>
          <p:cNvPr id="6" name="Footer Placeholder 5">
            <a:extLst>
              <a:ext uri="{FF2B5EF4-FFF2-40B4-BE49-F238E27FC236}">
                <a16:creationId xmlns:a16="http://schemas.microsoft.com/office/drawing/2014/main" id="{60D9834B-1BEA-4DEE-BE1F-140DCA88352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6AE8DEA-C57F-40D0-AE99-C6DB27CED54D}"/>
              </a:ext>
            </a:extLst>
          </p:cNvPr>
          <p:cNvSpPr txBox="1">
            <a:spLocks noGrp="1"/>
          </p:cNvSpPr>
          <p:nvPr>
            <p:ph type="sldNum" sz="quarter" idx="8"/>
          </p:nvPr>
        </p:nvSpPr>
        <p:spPr/>
        <p:txBody>
          <a:bodyPr/>
          <a:lstStyle>
            <a:lvl1pPr>
              <a:defRPr/>
            </a:lvl1pPr>
          </a:lstStyle>
          <a:p>
            <a:pPr lvl="0"/>
            <a:fld id="{322832BC-6C30-4B54-B26B-7AC237EA8EC4}" type="slidenum">
              <a:t>‹#›</a:t>
            </a:fld>
            <a:endParaRPr lang="en-US"/>
          </a:p>
        </p:txBody>
      </p:sp>
    </p:spTree>
    <p:extLst>
      <p:ext uri="{BB962C8B-B14F-4D97-AF65-F5344CB8AC3E}">
        <p14:creationId xmlns:p14="http://schemas.microsoft.com/office/powerpoint/2010/main" val="3478049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5D40-A9B5-4EBE-84B0-1F1DB2C1542F}"/>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24DD0A3-8ED7-4E68-93C2-A4592F04C556}"/>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F57E4A11-B35C-48BC-AD55-0124702692B3}"/>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ACBEA5E-B08C-4DD2-A0DF-9061F587F8A7}"/>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2F37A7F0-7156-4B69-B07E-D88BDF0CB635}"/>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981D3F-9012-46DA-8171-1DC73672A359}"/>
              </a:ext>
            </a:extLst>
          </p:cNvPr>
          <p:cNvSpPr txBox="1">
            <a:spLocks noGrp="1"/>
          </p:cNvSpPr>
          <p:nvPr>
            <p:ph type="dt" sz="half" idx="7"/>
          </p:nvPr>
        </p:nvSpPr>
        <p:spPr/>
        <p:txBody>
          <a:bodyPr/>
          <a:lstStyle>
            <a:lvl1pPr>
              <a:defRPr/>
            </a:lvl1pPr>
          </a:lstStyle>
          <a:p>
            <a:pPr lvl="0"/>
            <a:fld id="{214A37C5-52F7-4DA6-9F10-B35E9C7EC6CC}" type="datetime1">
              <a:rPr lang="en-US"/>
              <a:pPr lvl="0"/>
              <a:t>2/21/2020</a:t>
            </a:fld>
            <a:endParaRPr lang="en-US"/>
          </a:p>
        </p:txBody>
      </p:sp>
      <p:sp>
        <p:nvSpPr>
          <p:cNvPr id="8" name="Footer Placeholder 7">
            <a:extLst>
              <a:ext uri="{FF2B5EF4-FFF2-40B4-BE49-F238E27FC236}">
                <a16:creationId xmlns:a16="http://schemas.microsoft.com/office/drawing/2014/main" id="{9C1B31AE-5719-44C4-97FB-7E0A70AAA712}"/>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14673C4-E2AC-4CEE-920D-3AA0E53A6664}"/>
              </a:ext>
            </a:extLst>
          </p:cNvPr>
          <p:cNvSpPr txBox="1">
            <a:spLocks noGrp="1"/>
          </p:cNvSpPr>
          <p:nvPr>
            <p:ph type="sldNum" sz="quarter" idx="8"/>
          </p:nvPr>
        </p:nvSpPr>
        <p:spPr/>
        <p:txBody>
          <a:bodyPr/>
          <a:lstStyle>
            <a:lvl1pPr>
              <a:defRPr/>
            </a:lvl1pPr>
          </a:lstStyle>
          <a:p>
            <a:pPr lvl="0"/>
            <a:fld id="{46529D99-DFC3-463A-8FF0-91AA6F8EA878}" type="slidenum">
              <a:t>‹#›</a:t>
            </a:fld>
            <a:endParaRPr lang="en-US"/>
          </a:p>
        </p:txBody>
      </p:sp>
    </p:spTree>
    <p:extLst>
      <p:ext uri="{BB962C8B-B14F-4D97-AF65-F5344CB8AC3E}">
        <p14:creationId xmlns:p14="http://schemas.microsoft.com/office/powerpoint/2010/main" val="2180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1A4EE-A718-4438-AF55-A62A4040FC8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238458F-6E1A-4782-86A4-AF968E7C6540}"/>
              </a:ext>
            </a:extLst>
          </p:cNvPr>
          <p:cNvSpPr txBox="1">
            <a:spLocks noGrp="1"/>
          </p:cNvSpPr>
          <p:nvPr>
            <p:ph type="dt" sz="half" idx="7"/>
          </p:nvPr>
        </p:nvSpPr>
        <p:spPr/>
        <p:txBody>
          <a:bodyPr/>
          <a:lstStyle>
            <a:lvl1pPr>
              <a:defRPr/>
            </a:lvl1pPr>
          </a:lstStyle>
          <a:p>
            <a:pPr lvl="0"/>
            <a:fld id="{AA167EB2-195C-4EEA-9AC8-BD713BB0344B}" type="datetime1">
              <a:rPr lang="en-US"/>
              <a:pPr lvl="0"/>
              <a:t>2/21/2020</a:t>
            </a:fld>
            <a:endParaRPr lang="en-US"/>
          </a:p>
        </p:txBody>
      </p:sp>
      <p:sp>
        <p:nvSpPr>
          <p:cNvPr id="4" name="Footer Placeholder 3">
            <a:extLst>
              <a:ext uri="{FF2B5EF4-FFF2-40B4-BE49-F238E27FC236}">
                <a16:creationId xmlns:a16="http://schemas.microsoft.com/office/drawing/2014/main" id="{08A52650-0C75-4B14-BE96-195A7D89A67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E05B177-032B-45D8-B657-33AE553CC4AC}"/>
              </a:ext>
            </a:extLst>
          </p:cNvPr>
          <p:cNvSpPr txBox="1">
            <a:spLocks noGrp="1"/>
          </p:cNvSpPr>
          <p:nvPr>
            <p:ph type="sldNum" sz="quarter" idx="8"/>
          </p:nvPr>
        </p:nvSpPr>
        <p:spPr/>
        <p:txBody>
          <a:bodyPr/>
          <a:lstStyle>
            <a:lvl1pPr>
              <a:defRPr/>
            </a:lvl1pPr>
          </a:lstStyle>
          <a:p>
            <a:pPr lvl="0"/>
            <a:fld id="{48112CEC-1897-4189-A473-84539DFEC24A}" type="slidenum">
              <a:t>‹#›</a:t>
            </a:fld>
            <a:endParaRPr lang="en-US"/>
          </a:p>
        </p:txBody>
      </p:sp>
    </p:spTree>
    <p:extLst>
      <p:ext uri="{BB962C8B-B14F-4D97-AF65-F5344CB8AC3E}">
        <p14:creationId xmlns:p14="http://schemas.microsoft.com/office/powerpoint/2010/main" val="227727890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69EC70-98DB-43F3-8D91-2F3005CD09D1}"/>
              </a:ext>
            </a:extLst>
          </p:cNvPr>
          <p:cNvSpPr txBox="1">
            <a:spLocks noGrp="1"/>
          </p:cNvSpPr>
          <p:nvPr>
            <p:ph type="dt" sz="half" idx="7"/>
          </p:nvPr>
        </p:nvSpPr>
        <p:spPr/>
        <p:txBody>
          <a:bodyPr/>
          <a:lstStyle>
            <a:lvl1pPr>
              <a:defRPr/>
            </a:lvl1pPr>
          </a:lstStyle>
          <a:p>
            <a:pPr lvl="0"/>
            <a:fld id="{21CCEBDF-B533-47A5-8BC3-E1F0FF0EC9A3}" type="datetime1">
              <a:rPr lang="en-US"/>
              <a:pPr lvl="0"/>
              <a:t>2/21/2020</a:t>
            </a:fld>
            <a:endParaRPr lang="en-US"/>
          </a:p>
        </p:txBody>
      </p:sp>
      <p:sp>
        <p:nvSpPr>
          <p:cNvPr id="3" name="Footer Placeholder 2">
            <a:extLst>
              <a:ext uri="{FF2B5EF4-FFF2-40B4-BE49-F238E27FC236}">
                <a16:creationId xmlns:a16="http://schemas.microsoft.com/office/drawing/2014/main" id="{44178096-2B5F-473F-930C-E3E5FD5372B4}"/>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E7DDED60-5D15-4A0F-90BD-6C843AAD1079}"/>
              </a:ext>
            </a:extLst>
          </p:cNvPr>
          <p:cNvSpPr txBox="1">
            <a:spLocks noGrp="1"/>
          </p:cNvSpPr>
          <p:nvPr>
            <p:ph type="sldNum" sz="quarter" idx="8"/>
          </p:nvPr>
        </p:nvSpPr>
        <p:spPr/>
        <p:txBody>
          <a:bodyPr/>
          <a:lstStyle>
            <a:lvl1pPr>
              <a:defRPr/>
            </a:lvl1pPr>
          </a:lstStyle>
          <a:p>
            <a:pPr lvl="0"/>
            <a:fld id="{09DCFE7F-43CE-4FAC-88C7-7138B4C5F9B6}" type="slidenum">
              <a:t>‹#›</a:t>
            </a:fld>
            <a:endParaRPr lang="en-US"/>
          </a:p>
        </p:txBody>
      </p:sp>
    </p:spTree>
    <p:extLst>
      <p:ext uri="{BB962C8B-B14F-4D97-AF65-F5344CB8AC3E}">
        <p14:creationId xmlns:p14="http://schemas.microsoft.com/office/powerpoint/2010/main" val="214195212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A6796-22AA-46D1-928A-3DA941DAF3E2}"/>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D3A9BA1F-345D-49CF-BAD5-95696B56DB8B}"/>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212F62-EA70-4F4A-A21A-BD27EBF6AC43}"/>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48A3FA2-B571-49CF-8F73-6F0ADE6EDC6D}"/>
              </a:ext>
            </a:extLst>
          </p:cNvPr>
          <p:cNvSpPr txBox="1">
            <a:spLocks noGrp="1"/>
          </p:cNvSpPr>
          <p:nvPr>
            <p:ph type="dt" sz="half" idx="7"/>
          </p:nvPr>
        </p:nvSpPr>
        <p:spPr/>
        <p:txBody>
          <a:bodyPr/>
          <a:lstStyle>
            <a:lvl1pPr>
              <a:defRPr/>
            </a:lvl1pPr>
          </a:lstStyle>
          <a:p>
            <a:pPr lvl="0"/>
            <a:fld id="{606AF72D-0B02-4B15-915E-5384E1FB8D2F}" type="datetime1">
              <a:rPr lang="en-US"/>
              <a:pPr lvl="0"/>
              <a:t>2/21/2020</a:t>
            </a:fld>
            <a:endParaRPr lang="en-US"/>
          </a:p>
        </p:txBody>
      </p:sp>
      <p:sp>
        <p:nvSpPr>
          <p:cNvPr id="6" name="Footer Placeholder 5">
            <a:extLst>
              <a:ext uri="{FF2B5EF4-FFF2-40B4-BE49-F238E27FC236}">
                <a16:creationId xmlns:a16="http://schemas.microsoft.com/office/drawing/2014/main" id="{34BA5F7A-1F36-45EF-8F57-61435810DA0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D7674EC-A2BA-4402-89A9-876D4497A445}"/>
              </a:ext>
            </a:extLst>
          </p:cNvPr>
          <p:cNvSpPr txBox="1">
            <a:spLocks noGrp="1"/>
          </p:cNvSpPr>
          <p:nvPr>
            <p:ph type="sldNum" sz="quarter" idx="8"/>
          </p:nvPr>
        </p:nvSpPr>
        <p:spPr/>
        <p:txBody>
          <a:bodyPr/>
          <a:lstStyle>
            <a:lvl1pPr>
              <a:defRPr/>
            </a:lvl1pPr>
          </a:lstStyle>
          <a:p>
            <a:pPr lvl="0"/>
            <a:fld id="{6CF7DED7-6A58-4231-95EF-D5984C9CFB8B}" type="slidenum">
              <a:t>‹#›</a:t>
            </a:fld>
            <a:endParaRPr lang="en-US"/>
          </a:p>
        </p:txBody>
      </p:sp>
    </p:spTree>
    <p:extLst>
      <p:ext uri="{BB962C8B-B14F-4D97-AF65-F5344CB8AC3E}">
        <p14:creationId xmlns:p14="http://schemas.microsoft.com/office/powerpoint/2010/main" val="3743327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9E969-20DD-4007-B67E-A866EA59876B}"/>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D2A31C39-6685-48A9-96C6-DEDCE086DC9B}"/>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36F076E0-5108-4B12-8343-DAE063AA778A}"/>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E143E39-B00B-457F-B7D5-01E3C9CA860B}"/>
              </a:ext>
            </a:extLst>
          </p:cNvPr>
          <p:cNvSpPr txBox="1">
            <a:spLocks noGrp="1"/>
          </p:cNvSpPr>
          <p:nvPr>
            <p:ph type="dt" sz="half" idx="7"/>
          </p:nvPr>
        </p:nvSpPr>
        <p:spPr/>
        <p:txBody>
          <a:bodyPr/>
          <a:lstStyle>
            <a:lvl1pPr>
              <a:defRPr/>
            </a:lvl1pPr>
          </a:lstStyle>
          <a:p>
            <a:pPr lvl="0"/>
            <a:fld id="{FF3BF086-C576-425B-8D58-13A69A752904}" type="datetime1">
              <a:rPr lang="en-US"/>
              <a:pPr lvl="0"/>
              <a:t>2/21/2020</a:t>
            </a:fld>
            <a:endParaRPr lang="en-US"/>
          </a:p>
        </p:txBody>
      </p:sp>
      <p:sp>
        <p:nvSpPr>
          <p:cNvPr id="6" name="Footer Placeholder 5">
            <a:extLst>
              <a:ext uri="{FF2B5EF4-FFF2-40B4-BE49-F238E27FC236}">
                <a16:creationId xmlns:a16="http://schemas.microsoft.com/office/drawing/2014/main" id="{D08D8A22-50E4-4803-87EE-BC6063D3094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9E6B9AD-3F93-4D3A-8F8B-EAAA94281B4B}"/>
              </a:ext>
            </a:extLst>
          </p:cNvPr>
          <p:cNvSpPr txBox="1">
            <a:spLocks noGrp="1"/>
          </p:cNvSpPr>
          <p:nvPr>
            <p:ph type="sldNum" sz="quarter" idx="8"/>
          </p:nvPr>
        </p:nvSpPr>
        <p:spPr/>
        <p:txBody>
          <a:bodyPr/>
          <a:lstStyle>
            <a:lvl1pPr>
              <a:defRPr/>
            </a:lvl1pPr>
          </a:lstStyle>
          <a:p>
            <a:pPr lvl="0"/>
            <a:fld id="{CB146A28-0151-434F-A8D4-E30073A9BB72}" type="slidenum">
              <a:t>‹#›</a:t>
            </a:fld>
            <a:endParaRPr lang="en-US"/>
          </a:p>
        </p:txBody>
      </p:sp>
    </p:spTree>
    <p:extLst>
      <p:ext uri="{BB962C8B-B14F-4D97-AF65-F5344CB8AC3E}">
        <p14:creationId xmlns:p14="http://schemas.microsoft.com/office/powerpoint/2010/main" val="87143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AB46-5A88-461A-9479-3B84DAA0E8FA}"/>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CA540589-D611-409E-BA0D-CC9230336E82}"/>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4606CCCF-2B16-4293-AD91-0C16E75C9772}"/>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E3A978E9-8058-408B-98BC-3B17A5C5064D}"/>
              </a:ext>
            </a:extLst>
          </p:cNvPr>
          <p:cNvSpPr txBox="1">
            <a:spLocks noGrp="1"/>
          </p:cNvSpPr>
          <p:nvPr>
            <p:ph type="dt" sz="half" idx="7"/>
          </p:nvPr>
        </p:nvSpPr>
        <p:spPr/>
        <p:txBody>
          <a:bodyPr/>
          <a:lstStyle>
            <a:lvl1pPr>
              <a:defRPr/>
            </a:lvl1pPr>
          </a:lstStyle>
          <a:p>
            <a:pPr lvl="0"/>
            <a:fld id="{8081510D-3053-40DD-9A92-3819C5C03C90}" type="datetime1">
              <a:rPr lang="en-US"/>
              <a:pPr lvl="0"/>
              <a:t>2/21/2020</a:t>
            </a:fld>
            <a:endParaRPr lang="en-US"/>
          </a:p>
        </p:txBody>
      </p:sp>
      <p:sp>
        <p:nvSpPr>
          <p:cNvPr id="6" name="Footer Placeholder 5">
            <a:extLst>
              <a:ext uri="{FF2B5EF4-FFF2-40B4-BE49-F238E27FC236}">
                <a16:creationId xmlns:a16="http://schemas.microsoft.com/office/drawing/2014/main" id="{5E3722B3-E6C5-4C46-8B79-4E4DB0D8304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5948952-08E2-4ECE-8135-5A21AA0E2D34}"/>
              </a:ext>
            </a:extLst>
          </p:cNvPr>
          <p:cNvSpPr txBox="1">
            <a:spLocks noGrp="1"/>
          </p:cNvSpPr>
          <p:nvPr>
            <p:ph type="sldNum" sz="quarter" idx="8"/>
          </p:nvPr>
        </p:nvSpPr>
        <p:spPr/>
        <p:txBody>
          <a:bodyPr/>
          <a:lstStyle>
            <a:lvl1pPr>
              <a:defRPr/>
            </a:lvl1pPr>
          </a:lstStyle>
          <a:p>
            <a:pPr lvl="0"/>
            <a:fld id="{073BE72D-DAEC-4B0A-9134-9C9AAC95FB0A}" type="slidenum">
              <a:t>‹#›</a:t>
            </a:fld>
            <a:endParaRPr lang="en-US"/>
          </a:p>
        </p:txBody>
      </p:sp>
    </p:spTree>
    <p:extLst>
      <p:ext uri="{BB962C8B-B14F-4D97-AF65-F5344CB8AC3E}">
        <p14:creationId xmlns:p14="http://schemas.microsoft.com/office/powerpoint/2010/main" val="636626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30FD-76A2-4583-A768-5FC0FB3046B3}"/>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F1DF1B77-B959-4926-A283-7EC92EE4FAA6}"/>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9A5AC3BE-59DA-4B2F-836F-E5E7FB406A54}"/>
              </a:ext>
            </a:extLst>
          </p:cNvPr>
          <p:cNvSpPr txBox="1">
            <a:spLocks noGrp="1"/>
          </p:cNvSpPr>
          <p:nvPr>
            <p:ph type="dt" sz="half" idx="7"/>
          </p:nvPr>
        </p:nvSpPr>
        <p:spPr/>
        <p:txBody>
          <a:bodyPr/>
          <a:lstStyle>
            <a:lvl1pPr>
              <a:defRPr/>
            </a:lvl1pPr>
          </a:lstStyle>
          <a:p>
            <a:pPr lvl="0"/>
            <a:fld id="{7B262D3D-DA9D-434F-A870-6283F92818CA}" type="datetime1">
              <a:rPr lang="en-US"/>
              <a:pPr lvl="0"/>
              <a:t>2/21/2020</a:t>
            </a:fld>
            <a:endParaRPr lang="en-US"/>
          </a:p>
        </p:txBody>
      </p:sp>
      <p:sp>
        <p:nvSpPr>
          <p:cNvPr id="5" name="Footer Placeholder 4">
            <a:extLst>
              <a:ext uri="{FF2B5EF4-FFF2-40B4-BE49-F238E27FC236}">
                <a16:creationId xmlns:a16="http://schemas.microsoft.com/office/drawing/2014/main" id="{1158BBBA-928F-4946-B895-D592E3AFCB5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622A3AE-CE7E-4CC4-9D07-D684E967C725}"/>
              </a:ext>
            </a:extLst>
          </p:cNvPr>
          <p:cNvSpPr txBox="1">
            <a:spLocks noGrp="1"/>
          </p:cNvSpPr>
          <p:nvPr>
            <p:ph type="sldNum" sz="quarter" idx="8"/>
          </p:nvPr>
        </p:nvSpPr>
        <p:spPr/>
        <p:txBody>
          <a:bodyPr/>
          <a:lstStyle>
            <a:lvl1pPr>
              <a:defRPr/>
            </a:lvl1pPr>
          </a:lstStyle>
          <a:p>
            <a:pPr lvl="0"/>
            <a:fld id="{7E5E1BD5-1FC9-4A8C-B65E-DE08E92DFDEE}" type="slidenum">
              <a:t>‹#›</a:t>
            </a:fld>
            <a:endParaRPr lang="en-US"/>
          </a:p>
        </p:txBody>
      </p:sp>
    </p:spTree>
    <p:extLst>
      <p:ext uri="{BB962C8B-B14F-4D97-AF65-F5344CB8AC3E}">
        <p14:creationId xmlns:p14="http://schemas.microsoft.com/office/powerpoint/2010/main" val="252867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31BB4-56C9-4458-88F3-A2351D38E708}"/>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69967026-99DC-42C7-8078-23AD3BF40709}"/>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8A476AE1-67F3-4A00-B1DD-F4B929FC3E8A}"/>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82009EE8-006C-45AE-9135-33FE9F1E5048}"/>
              </a:ext>
            </a:extLst>
          </p:cNvPr>
          <p:cNvSpPr txBox="1">
            <a:spLocks noGrp="1"/>
          </p:cNvSpPr>
          <p:nvPr>
            <p:ph type="dt" sz="half" idx="7"/>
          </p:nvPr>
        </p:nvSpPr>
        <p:spPr/>
        <p:txBody>
          <a:bodyPr/>
          <a:lstStyle>
            <a:lvl1pPr>
              <a:defRPr/>
            </a:lvl1pPr>
          </a:lstStyle>
          <a:p>
            <a:pPr lvl="0"/>
            <a:fld id="{6C75918C-7F6E-40A9-A3A8-EDE7BF6545B9}" type="datetime1">
              <a:rPr lang="en-US"/>
              <a:pPr lvl="0"/>
              <a:t>2/21/2020</a:t>
            </a:fld>
            <a:endParaRPr lang="en-US"/>
          </a:p>
        </p:txBody>
      </p:sp>
      <p:sp>
        <p:nvSpPr>
          <p:cNvPr id="6" name="Footer Placeholder 4">
            <a:extLst>
              <a:ext uri="{FF2B5EF4-FFF2-40B4-BE49-F238E27FC236}">
                <a16:creationId xmlns:a16="http://schemas.microsoft.com/office/drawing/2014/main" id="{F70C7D57-9B68-4A88-8F00-0AB9D1687F77}"/>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EAB8553-FB4E-452C-966F-5EB4AE5333D8}"/>
              </a:ext>
            </a:extLst>
          </p:cNvPr>
          <p:cNvSpPr txBox="1">
            <a:spLocks noGrp="1"/>
          </p:cNvSpPr>
          <p:nvPr>
            <p:ph type="sldNum" sz="quarter" idx="8"/>
          </p:nvPr>
        </p:nvSpPr>
        <p:spPr/>
        <p:txBody>
          <a:bodyPr/>
          <a:lstStyle>
            <a:lvl1pPr>
              <a:defRPr/>
            </a:lvl1pPr>
          </a:lstStyle>
          <a:p>
            <a:pPr lvl="0"/>
            <a:fld id="{44217844-F5A8-4B18-84FC-06FD34CC7A6B}" type="slidenum">
              <a:t>‹#›</a:t>
            </a:fld>
            <a:endParaRPr lang="en-US"/>
          </a:p>
        </p:txBody>
      </p:sp>
      <p:sp>
        <p:nvSpPr>
          <p:cNvPr id="8" name="TextBox 11">
            <a:extLst>
              <a:ext uri="{FF2B5EF4-FFF2-40B4-BE49-F238E27FC236}">
                <a16:creationId xmlns:a16="http://schemas.microsoft.com/office/drawing/2014/main" id="{886C7D92-EA88-4E8A-BBB5-E44CDEF0BA18}"/>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5FB58DEE-E95D-4049-92E3-6797FCD96E05}"/>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687407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FC303-F420-4DDE-87CF-9D906339B9F6}"/>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BA92829C-E559-440C-BC1F-1C60C5CC7141}"/>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B2D41F6-8288-4E44-BBDB-37ABF6AB48E3}"/>
              </a:ext>
            </a:extLst>
          </p:cNvPr>
          <p:cNvSpPr txBox="1">
            <a:spLocks noGrp="1"/>
          </p:cNvSpPr>
          <p:nvPr>
            <p:ph type="dt" sz="half" idx="7"/>
          </p:nvPr>
        </p:nvSpPr>
        <p:spPr/>
        <p:txBody>
          <a:bodyPr/>
          <a:lstStyle>
            <a:lvl1pPr>
              <a:defRPr/>
            </a:lvl1pPr>
          </a:lstStyle>
          <a:p>
            <a:pPr lvl="0"/>
            <a:fld id="{98F5C0B9-1756-43BC-AA1F-4687CC909460}" type="datetime1">
              <a:rPr lang="en-US"/>
              <a:pPr lvl="0"/>
              <a:t>2/21/2020</a:t>
            </a:fld>
            <a:endParaRPr lang="en-US"/>
          </a:p>
        </p:txBody>
      </p:sp>
      <p:sp>
        <p:nvSpPr>
          <p:cNvPr id="5" name="Footer Placeholder 4">
            <a:extLst>
              <a:ext uri="{FF2B5EF4-FFF2-40B4-BE49-F238E27FC236}">
                <a16:creationId xmlns:a16="http://schemas.microsoft.com/office/drawing/2014/main" id="{ADD26782-DA3D-46BF-AB0C-F198F24D456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64FE38A-C122-4B60-8938-8E5341222390}"/>
              </a:ext>
            </a:extLst>
          </p:cNvPr>
          <p:cNvSpPr txBox="1">
            <a:spLocks noGrp="1"/>
          </p:cNvSpPr>
          <p:nvPr>
            <p:ph type="sldNum" sz="quarter" idx="8"/>
          </p:nvPr>
        </p:nvSpPr>
        <p:spPr/>
        <p:txBody>
          <a:bodyPr/>
          <a:lstStyle>
            <a:lvl1pPr>
              <a:defRPr/>
            </a:lvl1pPr>
          </a:lstStyle>
          <a:p>
            <a:pPr lvl="0"/>
            <a:fld id="{DC849D00-52EB-4F20-BC3B-264768EBC8D6}" type="slidenum">
              <a:t>‹#›</a:t>
            </a:fld>
            <a:endParaRPr lang="en-US"/>
          </a:p>
        </p:txBody>
      </p:sp>
    </p:spTree>
    <p:extLst>
      <p:ext uri="{BB962C8B-B14F-4D97-AF65-F5344CB8AC3E}">
        <p14:creationId xmlns:p14="http://schemas.microsoft.com/office/powerpoint/2010/main" val="10398612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6711-D24B-4EB0-8171-0D3BD770BDE9}"/>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DE6BC38-255A-44D3-8F15-45A556661168}"/>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0299AC8-42F2-45B2-B852-07ACF674E57C}"/>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DC1627E8-AC97-401C-A10F-87037A3C9D74}"/>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D28AB0F7-1A00-486B-A5A3-603E2CE6C505}"/>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B37BA216-F1F0-47A3-A351-F9D0FAFD575B}"/>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9BD6AAC5-8487-4749-B609-C80B854DAF14}"/>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8159D7F6-7D60-4A36-9650-25A980EA2014}"/>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D9DF243B-6888-4147-9AB5-368F82F2B329}"/>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7A58ED79-668A-4333-93F6-88E7524FC372}"/>
              </a:ext>
            </a:extLst>
          </p:cNvPr>
          <p:cNvSpPr txBox="1">
            <a:spLocks noGrp="1"/>
          </p:cNvSpPr>
          <p:nvPr>
            <p:ph type="dt" sz="half" idx="7"/>
          </p:nvPr>
        </p:nvSpPr>
        <p:spPr/>
        <p:txBody>
          <a:bodyPr/>
          <a:lstStyle>
            <a:lvl1pPr>
              <a:defRPr/>
            </a:lvl1pPr>
          </a:lstStyle>
          <a:p>
            <a:pPr lvl="0"/>
            <a:fld id="{7F99509E-00FB-4816-8330-559126636D9C}" type="datetime1">
              <a:rPr lang="en-US"/>
              <a:pPr lvl="0"/>
              <a:t>2/21/2020</a:t>
            </a:fld>
            <a:endParaRPr lang="en-US"/>
          </a:p>
        </p:txBody>
      </p:sp>
      <p:sp>
        <p:nvSpPr>
          <p:cNvPr id="12" name="Footer Placeholder 4">
            <a:extLst>
              <a:ext uri="{FF2B5EF4-FFF2-40B4-BE49-F238E27FC236}">
                <a16:creationId xmlns:a16="http://schemas.microsoft.com/office/drawing/2014/main" id="{DE35ADBB-D7FE-4C02-9048-10627F8AD272}"/>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8DBA7DF0-7185-40F3-8AA1-69005FD1F024}"/>
              </a:ext>
            </a:extLst>
          </p:cNvPr>
          <p:cNvSpPr txBox="1">
            <a:spLocks noGrp="1"/>
          </p:cNvSpPr>
          <p:nvPr>
            <p:ph type="sldNum" sz="quarter" idx="8"/>
          </p:nvPr>
        </p:nvSpPr>
        <p:spPr/>
        <p:txBody>
          <a:bodyPr/>
          <a:lstStyle>
            <a:lvl1pPr>
              <a:defRPr/>
            </a:lvl1pPr>
          </a:lstStyle>
          <a:p>
            <a:pPr lvl="0"/>
            <a:fld id="{C50647DA-4AA8-4FB3-AE9D-7D0261387052}" type="slidenum">
              <a:t>‹#›</a:t>
            </a:fld>
            <a:endParaRPr lang="en-US"/>
          </a:p>
        </p:txBody>
      </p:sp>
    </p:spTree>
    <p:extLst>
      <p:ext uri="{BB962C8B-B14F-4D97-AF65-F5344CB8AC3E}">
        <p14:creationId xmlns:p14="http://schemas.microsoft.com/office/powerpoint/2010/main" val="17591896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74DE2-843C-4112-B4C6-D78976C6BD2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F184E6B-2913-44BA-91CB-E32F30ED72EE}"/>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96F9D287-C327-4EE0-A923-54E066AE8C80}"/>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BE2AE568-C759-4A04-9861-6ADAA2D3424E}"/>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FDA9503C-CCD8-488C-B15F-63B63743BE64}"/>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93B5046D-B672-4E73-B72F-A460E0648B43}"/>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D9D37A41-89B3-408D-B138-F1BE1491F971}"/>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14219B23-4043-45CB-8792-59553BF2A908}"/>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1A2FE5B2-F96E-4751-94F9-F6AE2FD39BD8}"/>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C638797B-9713-4AA9-ABF4-D31202FD9FC6}"/>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DBB6EDA2-2399-4FC0-AC02-452D349C7A96}"/>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DC8CBFDD-1240-4292-966C-EC3F0926BA07}"/>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88D23D5B-266A-482C-B943-F6614376397E}"/>
              </a:ext>
            </a:extLst>
          </p:cNvPr>
          <p:cNvSpPr txBox="1">
            <a:spLocks noGrp="1"/>
          </p:cNvSpPr>
          <p:nvPr>
            <p:ph type="dt" sz="half" idx="7"/>
          </p:nvPr>
        </p:nvSpPr>
        <p:spPr/>
        <p:txBody>
          <a:bodyPr/>
          <a:lstStyle>
            <a:lvl1pPr>
              <a:defRPr/>
            </a:lvl1pPr>
          </a:lstStyle>
          <a:p>
            <a:pPr lvl="0"/>
            <a:fld id="{F47D6391-6514-4B1A-89B3-388076DA6690}" type="datetime1">
              <a:rPr lang="en-US"/>
              <a:pPr lvl="0"/>
              <a:t>2/21/2020</a:t>
            </a:fld>
            <a:endParaRPr lang="en-US"/>
          </a:p>
        </p:txBody>
      </p:sp>
      <p:sp>
        <p:nvSpPr>
          <p:cNvPr id="15" name="Footer Placeholder 4">
            <a:extLst>
              <a:ext uri="{FF2B5EF4-FFF2-40B4-BE49-F238E27FC236}">
                <a16:creationId xmlns:a16="http://schemas.microsoft.com/office/drawing/2014/main" id="{2CC152B9-F15D-4248-B093-A36A7EDE158D}"/>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1252840E-055F-4D63-BC2D-55DDDAFFCF49}"/>
              </a:ext>
            </a:extLst>
          </p:cNvPr>
          <p:cNvSpPr txBox="1">
            <a:spLocks noGrp="1"/>
          </p:cNvSpPr>
          <p:nvPr>
            <p:ph type="sldNum" sz="quarter" idx="8"/>
          </p:nvPr>
        </p:nvSpPr>
        <p:spPr/>
        <p:txBody>
          <a:bodyPr/>
          <a:lstStyle>
            <a:lvl1pPr>
              <a:defRPr/>
            </a:lvl1pPr>
          </a:lstStyle>
          <a:p>
            <a:pPr lvl="0"/>
            <a:fld id="{22A7E101-5F97-41B1-A066-1607B4B4FE0A}" type="slidenum">
              <a:t>‹#›</a:t>
            </a:fld>
            <a:endParaRPr lang="en-US"/>
          </a:p>
        </p:txBody>
      </p:sp>
    </p:spTree>
    <p:extLst>
      <p:ext uri="{BB962C8B-B14F-4D97-AF65-F5344CB8AC3E}">
        <p14:creationId xmlns:p14="http://schemas.microsoft.com/office/powerpoint/2010/main" val="35588393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DBF8-6B2E-42A8-9827-1154DA8B756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7D2A1DC-9185-4030-8ECF-2705A46A6E1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41CA76-03E2-47A7-ADBA-C1A27A7E84A8}"/>
              </a:ext>
            </a:extLst>
          </p:cNvPr>
          <p:cNvSpPr txBox="1">
            <a:spLocks noGrp="1"/>
          </p:cNvSpPr>
          <p:nvPr>
            <p:ph type="dt" sz="half" idx="7"/>
          </p:nvPr>
        </p:nvSpPr>
        <p:spPr/>
        <p:txBody>
          <a:bodyPr/>
          <a:lstStyle>
            <a:lvl1pPr>
              <a:defRPr/>
            </a:lvl1pPr>
          </a:lstStyle>
          <a:p>
            <a:pPr lvl="0"/>
            <a:fld id="{6B9F39B2-4F17-4115-8670-B046C992800B}" type="datetime1">
              <a:rPr lang="en-US"/>
              <a:pPr lvl="0"/>
              <a:t>2/21/2020</a:t>
            </a:fld>
            <a:endParaRPr lang="en-US"/>
          </a:p>
        </p:txBody>
      </p:sp>
      <p:sp>
        <p:nvSpPr>
          <p:cNvPr id="5" name="Footer Placeholder 4">
            <a:extLst>
              <a:ext uri="{FF2B5EF4-FFF2-40B4-BE49-F238E27FC236}">
                <a16:creationId xmlns:a16="http://schemas.microsoft.com/office/drawing/2014/main" id="{3DF02CA5-AAB6-4602-BE2D-54B43CE4313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B919F29-39C1-46AD-A95F-4A65FDE098A0}"/>
              </a:ext>
            </a:extLst>
          </p:cNvPr>
          <p:cNvSpPr txBox="1">
            <a:spLocks noGrp="1"/>
          </p:cNvSpPr>
          <p:nvPr>
            <p:ph type="sldNum" sz="quarter" idx="8"/>
          </p:nvPr>
        </p:nvSpPr>
        <p:spPr/>
        <p:txBody>
          <a:bodyPr/>
          <a:lstStyle>
            <a:lvl1pPr>
              <a:defRPr/>
            </a:lvl1pPr>
          </a:lstStyle>
          <a:p>
            <a:pPr lvl="0"/>
            <a:fld id="{F2ED6892-65DA-420B-B1B7-C2AB6714B58E}" type="slidenum">
              <a:t>‹#›</a:t>
            </a:fld>
            <a:endParaRPr lang="en-US"/>
          </a:p>
        </p:txBody>
      </p:sp>
    </p:spTree>
    <p:extLst>
      <p:ext uri="{BB962C8B-B14F-4D97-AF65-F5344CB8AC3E}">
        <p14:creationId xmlns:p14="http://schemas.microsoft.com/office/powerpoint/2010/main" val="2243167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01A070-6858-4EE3-8D4D-96254A3B0C65}"/>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801AD3F-A46E-4DCC-9307-442DA8A2EF33}"/>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E91AF7-33AC-4493-AE00-96E09459D378}"/>
              </a:ext>
            </a:extLst>
          </p:cNvPr>
          <p:cNvSpPr txBox="1">
            <a:spLocks noGrp="1"/>
          </p:cNvSpPr>
          <p:nvPr>
            <p:ph type="dt" sz="half" idx="7"/>
          </p:nvPr>
        </p:nvSpPr>
        <p:spPr/>
        <p:txBody>
          <a:bodyPr/>
          <a:lstStyle>
            <a:lvl1pPr>
              <a:defRPr/>
            </a:lvl1pPr>
          </a:lstStyle>
          <a:p>
            <a:pPr lvl="0"/>
            <a:fld id="{913625B6-45C5-413C-83FF-C8F7206179D2}" type="datetime1">
              <a:rPr lang="en-US"/>
              <a:pPr lvl="0"/>
              <a:t>2/21/2020</a:t>
            </a:fld>
            <a:endParaRPr lang="en-US"/>
          </a:p>
        </p:txBody>
      </p:sp>
      <p:sp>
        <p:nvSpPr>
          <p:cNvPr id="5" name="Footer Placeholder 4">
            <a:extLst>
              <a:ext uri="{FF2B5EF4-FFF2-40B4-BE49-F238E27FC236}">
                <a16:creationId xmlns:a16="http://schemas.microsoft.com/office/drawing/2014/main" id="{DEDD7649-4C20-43D5-AD8C-AA4EB03CD10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767F3CD-115C-4F28-941B-CEF5EC77D4FB}"/>
              </a:ext>
            </a:extLst>
          </p:cNvPr>
          <p:cNvSpPr txBox="1">
            <a:spLocks noGrp="1"/>
          </p:cNvSpPr>
          <p:nvPr>
            <p:ph type="sldNum" sz="quarter" idx="8"/>
          </p:nvPr>
        </p:nvSpPr>
        <p:spPr/>
        <p:txBody>
          <a:bodyPr/>
          <a:lstStyle>
            <a:lvl1pPr>
              <a:defRPr/>
            </a:lvl1pPr>
          </a:lstStyle>
          <a:p>
            <a:pPr lvl="0"/>
            <a:fld id="{7D6FB3A6-812C-4D57-9601-4B07E04DD5CA}" type="slidenum">
              <a:t>‹#›</a:t>
            </a:fld>
            <a:endParaRPr lang="en-US"/>
          </a:p>
        </p:txBody>
      </p:sp>
    </p:spTree>
    <p:extLst>
      <p:ext uri="{BB962C8B-B14F-4D97-AF65-F5344CB8AC3E}">
        <p14:creationId xmlns:p14="http://schemas.microsoft.com/office/powerpoint/2010/main" val="67077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9BC85B24-6549-4BF4-A24C-CBD3F361E726}"/>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FEFA214D-66F0-44A0-8C39-EE4AB1C1D38F}"/>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3D8ABF54-47A5-4D54-9D89-6A6750330C12}"/>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B0B685A8-B960-4254-8C23-9EF84D25EB0B}"/>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B09770D7-D513-4226-B8CD-900DBCA4140A}"/>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76007A05-E613-433D-B4EF-1B5E031E3C1E}"/>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4A3F8181-D7C5-478B-8EAD-52140DA9E69E}"/>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13F6B76C-1471-459A-9AA2-A85976B4941D}"/>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FFC379AA-C7D3-4365-945B-ED39A8219634}"/>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8574D5AE-6B32-4D05-9D19-CD575FBCFC64}" type="datetime1">
              <a:rPr lang="en-US"/>
              <a:pPr lvl="0"/>
              <a:t>2/21/2020</a:t>
            </a:fld>
            <a:endParaRPr lang="en-US"/>
          </a:p>
        </p:txBody>
      </p:sp>
      <p:sp>
        <p:nvSpPr>
          <p:cNvPr id="11" name="Footer Placeholder 4">
            <a:extLst>
              <a:ext uri="{FF2B5EF4-FFF2-40B4-BE49-F238E27FC236}">
                <a16:creationId xmlns:a16="http://schemas.microsoft.com/office/drawing/2014/main" id="{55A2BDDF-404C-4369-B568-1EE1C5527F70}"/>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47B945FB-82B8-4224-A0B8-9B3CEC4C0655}"/>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8F5E05C1-66EA-4780-90D8-6FB1723CB13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C7E43-662D-4326-BB39-45BD8A27C376}"/>
              </a:ext>
            </a:extLst>
          </p:cNvPr>
          <p:cNvSpPr txBox="1">
            <a:spLocks noGrp="1"/>
          </p:cNvSpPr>
          <p:nvPr>
            <p:ph type="ctrTitle"/>
          </p:nvPr>
        </p:nvSpPr>
        <p:spPr>
          <a:xfrm>
            <a:off x="1472750" y="1447796"/>
            <a:ext cx="8507861" cy="1708090"/>
          </a:xfrm>
        </p:spPr>
        <p:txBody>
          <a:bodyPr/>
          <a:lstStyle/>
          <a:p>
            <a:pPr lvl="0"/>
            <a:r>
              <a:rPr lang="en-GB">
                <a:solidFill>
                  <a:srgbClr val="70AD47"/>
                </a:solidFill>
              </a:rPr>
              <a:t>ACME</a:t>
            </a:r>
            <a:r>
              <a:rPr lang="en-GB"/>
              <a:t> </a:t>
            </a:r>
            <a:r>
              <a:rPr lang="en-GB">
                <a:solidFill>
                  <a:srgbClr val="70AD47"/>
                </a:solidFill>
              </a:rPr>
              <a:t>PROJECTS</a:t>
            </a:r>
            <a:br>
              <a:rPr lang="en-GB">
                <a:solidFill>
                  <a:srgbClr val="70AD47"/>
                </a:solidFill>
              </a:rPr>
            </a:br>
            <a:r>
              <a:rPr lang="en-GB" sz="4800">
                <a:solidFill>
                  <a:srgbClr val="FFFFFF"/>
                </a:solidFill>
              </a:rPr>
              <a:t>for</a:t>
            </a:r>
            <a:r>
              <a:rPr lang="en-GB" sz="4800">
                <a:solidFill>
                  <a:srgbClr val="70AD47"/>
                </a:solidFill>
              </a:rPr>
              <a:t> </a:t>
            </a:r>
            <a:r>
              <a:rPr lang="en-GB" sz="4800">
                <a:solidFill>
                  <a:srgbClr val="ED7D31"/>
                </a:solidFill>
              </a:rPr>
              <a:t>Vintner’s Antiques</a:t>
            </a:r>
          </a:p>
        </p:txBody>
      </p:sp>
      <p:sp>
        <p:nvSpPr>
          <p:cNvPr id="3" name="Subtitle 2">
            <a:extLst>
              <a:ext uri="{FF2B5EF4-FFF2-40B4-BE49-F238E27FC236}">
                <a16:creationId xmlns:a16="http://schemas.microsoft.com/office/drawing/2014/main" id="{F708EE6C-1220-4D40-B8A1-383D497E302D}"/>
              </a:ext>
            </a:extLst>
          </p:cNvPr>
          <p:cNvSpPr txBox="1">
            <a:spLocks noGrp="1"/>
          </p:cNvSpPr>
          <p:nvPr>
            <p:ph type="subTitle" idx="1"/>
          </p:nvPr>
        </p:nvSpPr>
        <p:spPr>
          <a:xfrm>
            <a:off x="1610313" y="3774533"/>
            <a:ext cx="8370298" cy="3439113"/>
          </a:xfrm>
        </p:spPr>
        <p:txBody>
          <a:bodyPr/>
          <a:lstStyle/>
          <a:p>
            <a:pPr lvl="0"/>
            <a:r>
              <a:rPr lang="en-GB"/>
              <a:t>PRESENTED BY</a:t>
            </a:r>
          </a:p>
          <a:p>
            <a:pPr lvl="0"/>
            <a:r>
              <a:rPr lang="en-GB"/>
              <a:t>Mohammed Shakath Ali 1708771</a:t>
            </a:r>
          </a:p>
          <a:p>
            <a:pPr lvl="0"/>
            <a:r>
              <a:rPr lang="en-GB"/>
              <a:t>Shelina begum 1708781</a:t>
            </a:r>
          </a:p>
          <a:p>
            <a:pPr lvl="0"/>
            <a:r>
              <a:rPr lang="en-GB"/>
              <a:t>Sajida Mahmood 1711962</a:t>
            </a:r>
          </a:p>
          <a:p>
            <a:pPr lvl="0"/>
            <a:r>
              <a:rPr lang="en-GB"/>
              <a:t>Ubaidullah Shameem 1711708</a:t>
            </a:r>
          </a:p>
        </p:txBody>
      </p:sp>
      <p:sp>
        <p:nvSpPr>
          <p:cNvPr id="4" name="TextBox 4">
            <a:extLst>
              <a:ext uri="{FF2B5EF4-FFF2-40B4-BE49-F238E27FC236}">
                <a16:creationId xmlns:a16="http://schemas.microsoft.com/office/drawing/2014/main" id="{7C205D62-FE2F-4459-999E-7FF2A1675574}"/>
              </a:ext>
            </a:extLst>
          </p:cNvPr>
          <p:cNvSpPr txBox="1"/>
          <p:nvPr/>
        </p:nvSpPr>
        <p:spPr>
          <a:xfrm rot="10799991">
            <a:off x="6256415" y="3594067"/>
            <a:ext cx="5817047"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PROJECT</a:t>
            </a:r>
            <a:r>
              <a:rPr lang="en-GB" sz="1800" b="0" i="0" u="none" strike="noStrike" kern="1200" cap="none" spc="0" baseline="0">
                <a:solidFill>
                  <a:srgbClr val="000000"/>
                </a:solidFill>
                <a:uFillTx/>
                <a:latin typeface="Calibri"/>
              </a:rPr>
              <a:t> </a:t>
            </a:r>
            <a:r>
              <a:rPr lang="en-GB" sz="2000" b="0" i="0" u="none" strike="noStrike" kern="1200" cap="none" spc="0" baseline="0">
                <a:solidFill>
                  <a:srgbClr val="000000"/>
                </a:solidFill>
                <a:uFillTx/>
                <a:latin typeface="Calibri"/>
              </a:rPr>
              <a:t>CREATIONS</a:t>
            </a:r>
            <a:r>
              <a:rPr lang="en-GB" sz="1800" b="0" i="0" u="none" strike="noStrike" kern="1200" cap="none" spc="0" baseline="0">
                <a:solidFill>
                  <a:srgbClr val="000000"/>
                </a:solidFill>
                <a:uFillTx/>
                <a:latin typeface="Calibri"/>
              </a:rPr>
              <a:t> &amp; </a:t>
            </a:r>
            <a:r>
              <a:rPr lang="en-GB" sz="2000" b="0" i="0" u="none" strike="noStrike" kern="1200" cap="none" spc="0" baseline="0">
                <a:solidFill>
                  <a:srgbClr val="000000"/>
                </a:solidFill>
                <a:uFillTx/>
                <a:latin typeface="Calibri"/>
              </a:rPr>
              <a:t>SOLUTIONS</a:t>
            </a:r>
            <a:r>
              <a:rPr lang="en-GB" sz="1800" b="0" i="0" u="none" strike="noStrike" kern="1200" cap="none" spc="0" baseline="0">
                <a:solidFill>
                  <a:srgbClr val="000000"/>
                </a:solidFill>
                <a:uFillTx/>
                <a:latin typeface="Calibri"/>
              </a:rPr>
              <a:t> 4 </a:t>
            </a:r>
            <a:r>
              <a:rPr lang="en-GB" sz="2000" b="0" i="0" u="none" strike="noStrike" kern="1200" cap="none" spc="0" baseline="0">
                <a:solidFill>
                  <a:srgbClr val="000000"/>
                </a:solidFill>
                <a:uFillTx/>
                <a:latin typeface="Calibri"/>
              </a:rPr>
              <a:t>ALL</a:t>
            </a:r>
          </a:p>
        </p:txBody>
      </p:sp>
      <p:sp>
        <p:nvSpPr>
          <p:cNvPr id="5" name="TextBox 5">
            <a:extLst>
              <a:ext uri="{FF2B5EF4-FFF2-40B4-BE49-F238E27FC236}">
                <a16:creationId xmlns:a16="http://schemas.microsoft.com/office/drawing/2014/main" id="{2D8E81DB-16FC-425C-8669-41F625C03645}"/>
              </a:ext>
            </a:extLst>
          </p:cNvPr>
          <p:cNvSpPr txBox="1"/>
          <p:nvPr/>
        </p:nvSpPr>
        <p:spPr>
          <a:xfrm>
            <a:off x="6343046" y="4174647"/>
            <a:ext cx="5216889" cy="181587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F0"/>
                </a:solidFill>
                <a:uFillTx/>
                <a:latin typeface="Calibri"/>
              </a:rPr>
              <a:t>Project planning and management in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F0"/>
                </a:solidFill>
                <a:uFillTx/>
                <a:latin typeface="Calibri"/>
              </a:rPr>
              <a:t>Module : BMSW5104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F0"/>
                </a:solidFill>
                <a:uFillTx/>
                <a:latin typeface="Calibri"/>
              </a:rPr>
              <a:t>Lecturer : Ernest Ovia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1341A-26A9-458F-B61A-2FAF4B9D1BFB}"/>
              </a:ext>
            </a:extLst>
          </p:cNvPr>
          <p:cNvSpPr txBox="1">
            <a:spLocks noGrp="1"/>
          </p:cNvSpPr>
          <p:nvPr>
            <p:ph type="title"/>
          </p:nvPr>
        </p:nvSpPr>
        <p:spPr>
          <a:xfrm>
            <a:off x="362888" y="274694"/>
            <a:ext cx="9404722" cy="963384"/>
          </a:xfrm>
        </p:spPr>
        <p:txBody>
          <a:bodyPr/>
          <a:lstStyle/>
          <a:p>
            <a:pPr lvl="0"/>
            <a:r>
              <a:rPr lang="en-GB" sz="4800">
                <a:solidFill>
                  <a:srgbClr val="70AD47"/>
                </a:solidFill>
              </a:rPr>
              <a:t>Introduction</a:t>
            </a:r>
          </a:p>
        </p:txBody>
      </p:sp>
      <p:sp>
        <p:nvSpPr>
          <p:cNvPr id="3" name="TextBox 2">
            <a:extLst>
              <a:ext uri="{FF2B5EF4-FFF2-40B4-BE49-F238E27FC236}">
                <a16:creationId xmlns:a16="http://schemas.microsoft.com/office/drawing/2014/main" id="{AFA66DE7-A658-44EC-A7BA-5CAC8AB23D9E}"/>
              </a:ext>
            </a:extLst>
          </p:cNvPr>
          <p:cNvSpPr txBox="1"/>
          <p:nvPr/>
        </p:nvSpPr>
        <p:spPr>
          <a:xfrm>
            <a:off x="379265" y="1728965"/>
            <a:ext cx="11642844" cy="193899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FFFFFF"/>
                </a:solidFill>
                <a:uFillTx/>
                <a:latin typeface="Century Gothic"/>
              </a:rPr>
              <a:t>Acme Projects are here to create new projects as well as find solutions to existing projects. No project is too small or large. We take on board your requirements and tailor make to your satisfaction. Our dedicated team will effortlessly make and implement all details to achieve your goal. We are here to get you there.</a:t>
            </a:r>
            <a:endParaRPr lang="en-GB" sz="2400" b="0" i="0" u="none" strike="noStrike" kern="1200" cap="none" spc="0" baseline="0">
              <a:solidFill>
                <a:srgbClr val="FFFFFF"/>
              </a:solidFill>
              <a:uFillTx/>
              <a:latin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2DA59-FAA0-4779-A951-C79752537069}"/>
              </a:ext>
            </a:extLst>
          </p:cNvPr>
          <p:cNvSpPr txBox="1">
            <a:spLocks noGrp="1"/>
          </p:cNvSpPr>
          <p:nvPr>
            <p:ph type="title"/>
          </p:nvPr>
        </p:nvSpPr>
        <p:spPr/>
        <p:txBody>
          <a:bodyPr/>
          <a:lstStyle/>
          <a:p>
            <a:pPr lvl="0"/>
            <a:r>
              <a:rPr lang="en-GB"/>
              <a:t>Our business team </a:t>
            </a:r>
          </a:p>
        </p:txBody>
      </p:sp>
      <p:sp>
        <p:nvSpPr>
          <p:cNvPr id="3" name="Content Placeholder 2">
            <a:extLst>
              <a:ext uri="{FF2B5EF4-FFF2-40B4-BE49-F238E27FC236}">
                <a16:creationId xmlns:a16="http://schemas.microsoft.com/office/drawing/2014/main" id="{685E384B-0C99-4197-AAEB-DB27AF9F5551}"/>
              </a:ext>
            </a:extLst>
          </p:cNvPr>
          <p:cNvSpPr txBox="1">
            <a:spLocks noGrp="1"/>
          </p:cNvSpPr>
          <p:nvPr>
            <p:ph idx="1"/>
          </p:nvPr>
        </p:nvSpPr>
        <p:spPr>
          <a:xfrm>
            <a:off x="646115" y="1331256"/>
            <a:ext cx="8946544" cy="4195477"/>
          </a:xfrm>
        </p:spPr>
        <p:txBody>
          <a:bodyPr/>
          <a:lstStyle/>
          <a:p>
            <a:pPr lvl="0">
              <a:lnSpc>
                <a:spcPct val="70000"/>
              </a:lnSpc>
            </a:pPr>
            <a:r>
              <a:rPr lang="en-GB" sz="1900">
                <a:solidFill>
                  <a:srgbClr val="ED7D31"/>
                </a:solidFill>
              </a:rPr>
              <a:t>Mohammed</a:t>
            </a:r>
            <a:r>
              <a:rPr lang="en-GB" sz="1900"/>
              <a:t> </a:t>
            </a:r>
            <a:r>
              <a:rPr lang="en-GB" sz="1900">
                <a:solidFill>
                  <a:srgbClr val="ED7D31"/>
                </a:solidFill>
              </a:rPr>
              <a:t>Shakath</a:t>
            </a:r>
            <a:r>
              <a:rPr lang="en-GB" sz="1900"/>
              <a:t> </a:t>
            </a:r>
            <a:r>
              <a:rPr lang="en-GB" sz="1900">
                <a:solidFill>
                  <a:srgbClr val="ED7D31"/>
                </a:solidFill>
              </a:rPr>
              <a:t>Ali</a:t>
            </a:r>
            <a:r>
              <a:rPr lang="en-GB" sz="1900"/>
              <a:t> : </a:t>
            </a:r>
            <a:r>
              <a:rPr lang="en-GB" sz="1900">
                <a:solidFill>
                  <a:srgbClr val="000000"/>
                </a:solidFill>
              </a:rPr>
              <a:t>Project</a:t>
            </a:r>
            <a:r>
              <a:rPr lang="en-GB" sz="1900"/>
              <a:t> </a:t>
            </a:r>
            <a:r>
              <a:rPr lang="en-GB" sz="1900">
                <a:solidFill>
                  <a:srgbClr val="000000"/>
                </a:solidFill>
              </a:rPr>
              <a:t>Manager</a:t>
            </a:r>
            <a:r>
              <a:rPr lang="en-GB" sz="1900"/>
              <a:t>;  responsible for co-ordinating the workforce and teams, motivating staff,  and ensuring everything is running smoothly. </a:t>
            </a:r>
          </a:p>
          <a:p>
            <a:pPr lvl="0">
              <a:lnSpc>
                <a:spcPct val="70000"/>
              </a:lnSpc>
            </a:pPr>
            <a:endParaRPr lang="en-GB" sz="1900"/>
          </a:p>
          <a:p>
            <a:pPr lvl="0">
              <a:lnSpc>
                <a:spcPct val="70000"/>
              </a:lnSpc>
            </a:pPr>
            <a:r>
              <a:rPr lang="en-GB" sz="1900">
                <a:solidFill>
                  <a:srgbClr val="ED7D31"/>
                </a:solidFill>
              </a:rPr>
              <a:t>Sajida</a:t>
            </a:r>
            <a:r>
              <a:rPr lang="en-GB" sz="1900"/>
              <a:t> </a:t>
            </a:r>
            <a:r>
              <a:rPr lang="en-GB" sz="1900">
                <a:solidFill>
                  <a:srgbClr val="ED7D31"/>
                </a:solidFill>
              </a:rPr>
              <a:t>Mahmood</a:t>
            </a:r>
            <a:r>
              <a:rPr lang="en-GB" sz="1900"/>
              <a:t> : </a:t>
            </a:r>
            <a:r>
              <a:rPr lang="en-GB" sz="1900">
                <a:solidFill>
                  <a:srgbClr val="000000"/>
                </a:solidFill>
              </a:rPr>
              <a:t>Project associate</a:t>
            </a:r>
            <a:r>
              <a:rPr lang="en-GB" sz="1900"/>
              <a:t>; providing first class sales and answering questions the consumers might have about any products.  An expert in selling goods to consumers to meet their needs and desires.</a:t>
            </a:r>
          </a:p>
          <a:p>
            <a:pPr lvl="0">
              <a:lnSpc>
                <a:spcPct val="70000"/>
              </a:lnSpc>
            </a:pPr>
            <a:endParaRPr lang="en-GB" sz="1900"/>
          </a:p>
          <a:p>
            <a:pPr lvl="0">
              <a:lnSpc>
                <a:spcPct val="70000"/>
              </a:lnSpc>
            </a:pPr>
            <a:r>
              <a:rPr lang="en-GB" sz="1900">
                <a:solidFill>
                  <a:srgbClr val="ED7D31"/>
                </a:solidFill>
              </a:rPr>
              <a:t>Shelina</a:t>
            </a:r>
            <a:r>
              <a:rPr lang="en-GB" sz="1900"/>
              <a:t> </a:t>
            </a:r>
            <a:r>
              <a:rPr lang="en-GB" sz="1900">
                <a:solidFill>
                  <a:srgbClr val="ED7D31"/>
                </a:solidFill>
              </a:rPr>
              <a:t>begum </a:t>
            </a:r>
            <a:r>
              <a:rPr lang="en-GB" sz="1900"/>
              <a:t>: </a:t>
            </a:r>
            <a:r>
              <a:rPr lang="en-GB" sz="1900">
                <a:solidFill>
                  <a:srgbClr val="000000"/>
                </a:solidFill>
              </a:rPr>
              <a:t>Project associate</a:t>
            </a:r>
            <a:r>
              <a:rPr lang="en-GB" sz="1900"/>
              <a:t>; budgeting costs and organising directions for everyone. Marinating the day to day running of the company.  </a:t>
            </a:r>
          </a:p>
          <a:p>
            <a:pPr lvl="0">
              <a:lnSpc>
                <a:spcPct val="70000"/>
              </a:lnSpc>
            </a:pPr>
            <a:endParaRPr lang="en-GB" sz="1900"/>
          </a:p>
          <a:p>
            <a:pPr lvl="0">
              <a:lnSpc>
                <a:spcPct val="70000"/>
              </a:lnSpc>
            </a:pPr>
            <a:r>
              <a:rPr lang="en-GB" sz="1900"/>
              <a:t> </a:t>
            </a:r>
            <a:r>
              <a:rPr lang="en-GB" sz="1900">
                <a:solidFill>
                  <a:srgbClr val="ED7D31"/>
                </a:solidFill>
              </a:rPr>
              <a:t>Ubaidullah</a:t>
            </a:r>
            <a:r>
              <a:rPr lang="en-GB" sz="1900"/>
              <a:t> </a:t>
            </a:r>
            <a:r>
              <a:rPr lang="en-GB" sz="1900">
                <a:solidFill>
                  <a:srgbClr val="ED7D31"/>
                </a:solidFill>
              </a:rPr>
              <a:t>Shameem</a:t>
            </a:r>
            <a:r>
              <a:rPr lang="en-GB" sz="1900"/>
              <a:t> : </a:t>
            </a:r>
            <a:r>
              <a:rPr lang="en-GB" sz="1900">
                <a:solidFill>
                  <a:srgbClr val="000000"/>
                </a:solidFill>
              </a:rPr>
              <a:t>Project associate</a:t>
            </a:r>
            <a:r>
              <a:rPr lang="en-GB" sz="1900"/>
              <a:t>; providing assistance to everyone, good communications and liaisons with everyone.</a:t>
            </a:r>
          </a:p>
          <a:p>
            <a:pPr lvl="0">
              <a:lnSpc>
                <a:spcPct val="70000"/>
              </a:lnSpc>
            </a:pPr>
            <a:endParaRPr lang="en-GB" sz="1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01855-E548-476E-882B-FF5E545B22BA}"/>
              </a:ext>
            </a:extLst>
          </p:cNvPr>
          <p:cNvSpPr txBox="1">
            <a:spLocks noGrp="1"/>
          </p:cNvSpPr>
          <p:nvPr>
            <p:ph type="title"/>
          </p:nvPr>
        </p:nvSpPr>
        <p:spPr/>
        <p:txBody>
          <a:bodyPr/>
          <a:lstStyle/>
          <a:p>
            <a:pPr lvl="0"/>
            <a:r>
              <a:rPr lang="en-GB">
                <a:solidFill>
                  <a:srgbClr val="70AD47"/>
                </a:solidFill>
              </a:rPr>
              <a:t>Project</a:t>
            </a:r>
            <a:r>
              <a:rPr lang="en-GB"/>
              <a:t> </a:t>
            </a:r>
            <a:r>
              <a:rPr lang="en-GB">
                <a:solidFill>
                  <a:srgbClr val="70AD47"/>
                </a:solidFill>
              </a:rPr>
              <a:t>overview</a:t>
            </a:r>
          </a:p>
        </p:txBody>
      </p:sp>
      <p:sp>
        <p:nvSpPr>
          <p:cNvPr id="3" name="Content Placeholder 2">
            <a:extLst>
              <a:ext uri="{FF2B5EF4-FFF2-40B4-BE49-F238E27FC236}">
                <a16:creationId xmlns:a16="http://schemas.microsoft.com/office/drawing/2014/main" id="{CA54A279-2E25-4DE7-A3A0-3D7AC7FD86B6}"/>
              </a:ext>
            </a:extLst>
          </p:cNvPr>
          <p:cNvSpPr txBox="1">
            <a:spLocks noGrp="1"/>
          </p:cNvSpPr>
          <p:nvPr>
            <p:ph idx="1"/>
          </p:nvPr>
        </p:nvSpPr>
        <p:spPr>
          <a:xfrm>
            <a:off x="1104293" y="1583265"/>
            <a:ext cx="8946544" cy="5054592"/>
          </a:xfrm>
        </p:spPr>
        <p:txBody>
          <a:bodyPr/>
          <a:lstStyle/>
          <a:p>
            <a:pPr lvl="0"/>
            <a:r>
              <a:rPr lang="en-GB"/>
              <a:t>This project is an endeavour undertaken for Vintners Antiques to achieve a functioning business like the Salvage Hunters which in this instance is to replicate the business model used by Salvage Hunters. </a:t>
            </a:r>
          </a:p>
          <a:p>
            <a:pPr marL="0" lvl="0" indent="0">
              <a:buNone/>
            </a:pPr>
            <a:r>
              <a:rPr lang="en-GB"/>
              <a:t> </a:t>
            </a:r>
          </a:p>
          <a:p>
            <a:pPr lvl="0"/>
            <a:r>
              <a:rPr lang="en-GB"/>
              <a:t>We will transform the empty warehouse to a fully functioning office space with office equipment and create a separate storage/showroom space.</a:t>
            </a:r>
          </a:p>
          <a:p>
            <a:pPr lvl="0"/>
            <a:endParaRPr lang="en-GB"/>
          </a:p>
          <a:p>
            <a:pPr lvl="0"/>
            <a:r>
              <a:rPr lang="en-GB"/>
              <a:t>We have outlined a scope, timeline and budget to achieve this project for Vintners Antiques. </a:t>
            </a:r>
          </a:p>
          <a:p>
            <a:pPr marL="0" lvl="0" indent="0">
              <a:buNone/>
            </a:pPr>
            <a:endParaRPr lang="en-GB"/>
          </a:p>
          <a:p>
            <a:pPr lvl="0"/>
            <a:r>
              <a:rPr lang="en-GB"/>
              <a:t>We have used tools such as a planner, process diagram, user stories and Gantt chart to facilitate this project.</a:t>
            </a:r>
          </a:p>
          <a:p>
            <a:pPr lvl="0"/>
            <a:endParaRPr lang="en-GB"/>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6C12-DEA1-4376-A40B-ACF485F8544F}"/>
              </a:ext>
            </a:extLst>
          </p:cNvPr>
          <p:cNvSpPr txBox="1">
            <a:spLocks noGrp="1"/>
          </p:cNvSpPr>
          <p:nvPr>
            <p:ph type="title"/>
          </p:nvPr>
        </p:nvSpPr>
        <p:spPr/>
        <p:txBody>
          <a:bodyPr/>
          <a:lstStyle/>
          <a:p>
            <a:pPr lvl="0"/>
            <a:r>
              <a:rPr lang="en-GB">
                <a:solidFill>
                  <a:srgbClr val="70AD47"/>
                </a:solidFill>
              </a:rPr>
              <a:t>Project</a:t>
            </a:r>
            <a:r>
              <a:rPr lang="en-GB"/>
              <a:t> </a:t>
            </a:r>
            <a:r>
              <a:rPr lang="en-GB">
                <a:solidFill>
                  <a:srgbClr val="70AD47"/>
                </a:solidFill>
              </a:rPr>
              <a:t>sponsor</a:t>
            </a:r>
            <a:r>
              <a:rPr lang="en-GB"/>
              <a:t> </a:t>
            </a:r>
            <a:r>
              <a:rPr lang="en-GB">
                <a:solidFill>
                  <a:srgbClr val="70AD47"/>
                </a:solidFill>
              </a:rPr>
              <a:t>and</a:t>
            </a:r>
            <a:r>
              <a:rPr lang="en-GB"/>
              <a:t> </a:t>
            </a:r>
            <a:r>
              <a:rPr lang="en-GB">
                <a:solidFill>
                  <a:srgbClr val="70AD47"/>
                </a:solidFill>
              </a:rPr>
              <a:t>steering</a:t>
            </a:r>
            <a:r>
              <a:rPr lang="en-GB"/>
              <a:t> </a:t>
            </a:r>
            <a:r>
              <a:rPr lang="en-GB">
                <a:solidFill>
                  <a:srgbClr val="70AD47"/>
                </a:solidFill>
              </a:rPr>
              <a:t>group</a:t>
            </a:r>
            <a:endParaRPr lang="en-GB"/>
          </a:p>
        </p:txBody>
      </p:sp>
      <p:grpSp>
        <p:nvGrpSpPr>
          <p:cNvPr id="3" name="Content Placeholder 3">
            <a:extLst>
              <a:ext uri="{FF2B5EF4-FFF2-40B4-BE49-F238E27FC236}">
                <a16:creationId xmlns:a16="http://schemas.microsoft.com/office/drawing/2014/main" id="{98EBCBDC-ABEF-48E2-8810-7FFDF7F76CD6}"/>
              </a:ext>
            </a:extLst>
          </p:cNvPr>
          <p:cNvGrpSpPr/>
          <p:nvPr/>
        </p:nvGrpSpPr>
        <p:grpSpPr>
          <a:xfrm>
            <a:off x="2590796" y="1667938"/>
            <a:ext cx="6028273" cy="1278468"/>
            <a:chOff x="2590796" y="1667938"/>
            <a:chExt cx="6028273" cy="1278468"/>
          </a:xfrm>
        </p:grpSpPr>
        <p:sp>
          <p:nvSpPr>
            <p:cNvPr id="4" name="Freeform: Shape 3">
              <a:extLst>
                <a:ext uri="{FF2B5EF4-FFF2-40B4-BE49-F238E27FC236}">
                  <a16:creationId xmlns:a16="http://schemas.microsoft.com/office/drawing/2014/main" id="{6E4201CE-8498-4424-8446-9B3E09F9874A}"/>
                </a:ext>
              </a:extLst>
            </p:cNvPr>
            <p:cNvSpPr/>
            <p:nvPr/>
          </p:nvSpPr>
          <p:spPr>
            <a:xfrm>
              <a:off x="2590796" y="2677948"/>
              <a:ext cx="602826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2701" cap="flat">
              <a:solidFill>
                <a:srgbClr val="34599C"/>
              </a:solidFill>
              <a:prstDash val="solid"/>
              <a:miter/>
            </a:ln>
          </p:spPr>
          <p:txBody>
            <a:bodyPr lIns="0" tIns="0" rIns="0" bIns="0"/>
            <a:lstStyle/>
            <a:p>
              <a:endParaRPr lang="en-GB"/>
            </a:p>
          </p:txBody>
        </p:sp>
        <p:sp>
          <p:nvSpPr>
            <p:cNvPr id="5" name="Freeform: Shape 4">
              <a:extLst>
                <a:ext uri="{FF2B5EF4-FFF2-40B4-BE49-F238E27FC236}">
                  <a16:creationId xmlns:a16="http://schemas.microsoft.com/office/drawing/2014/main" id="{8B629698-CBEC-49ED-BB41-7C05F1BEECA9}"/>
                </a:ext>
              </a:extLst>
            </p:cNvPr>
            <p:cNvSpPr/>
            <p:nvPr/>
          </p:nvSpPr>
          <p:spPr>
            <a:xfrm>
              <a:off x="4158151" y="2054912"/>
              <a:ext cx="4460918" cy="623035"/>
            </a:xfrm>
            <a:custGeom>
              <a:avLst/>
              <a:gdLst>
                <a:gd name="f0" fmla="val 10800000"/>
                <a:gd name="f1" fmla="val 5400000"/>
                <a:gd name="f2" fmla="val 180"/>
                <a:gd name="f3" fmla="val w"/>
                <a:gd name="f4" fmla="val h"/>
                <a:gd name="f5" fmla="val 0"/>
                <a:gd name="f6" fmla="val 4460917"/>
                <a:gd name="f7" fmla="val 623039"/>
                <a:gd name="f8" fmla="+- 0 0 -90"/>
                <a:gd name="f9" fmla="*/ f3 1 4460917"/>
                <a:gd name="f10" fmla="*/ f4 1 623039"/>
                <a:gd name="f11" fmla="val f5"/>
                <a:gd name="f12" fmla="val f6"/>
                <a:gd name="f13" fmla="val f7"/>
                <a:gd name="f14" fmla="*/ f8 f0 1"/>
                <a:gd name="f15" fmla="+- f13 0 f11"/>
                <a:gd name="f16" fmla="+- f12 0 f11"/>
                <a:gd name="f17" fmla="*/ f14 1 f2"/>
                <a:gd name="f18" fmla="*/ f16 1 4460917"/>
                <a:gd name="f19" fmla="*/ f15 1 623039"/>
                <a:gd name="f20" fmla="*/ 0 f16 1"/>
                <a:gd name="f21" fmla="*/ 0 f15 1"/>
                <a:gd name="f22" fmla="*/ 4460917 f16 1"/>
                <a:gd name="f23" fmla="*/ 623039 f15 1"/>
                <a:gd name="f24" fmla="+- f17 0 f1"/>
                <a:gd name="f25" fmla="*/ f20 1 4460917"/>
                <a:gd name="f26" fmla="*/ f21 1 623039"/>
                <a:gd name="f27" fmla="*/ f22 1 4460917"/>
                <a:gd name="f28" fmla="*/ f23 1 6230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460917" h="623039">
                  <a:moveTo>
                    <a:pt x="f5" y="f5"/>
                  </a:moveTo>
                  <a:lnTo>
                    <a:pt x="f6" y="f5"/>
                  </a:lnTo>
                  <a:lnTo>
                    <a:pt x="f6" y="f7"/>
                  </a:lnTo>
                  <a:lnTo>
                    <a:pt x="f5" y="f7"/>
                  </a:lnTo>
                  <a:lnTo>
                    <a:pt x="f5" y="f5"/>
                  </a:lnTo>
                  <a:close/>
                </a:path>
              </a:pathLst>
            </a:custGeom>
            <a:noFill/>
            <a:ln cap="flat">
              <a:noFill/>
              <a:prstDash val="solid"/>
            </a:ln>
          </p:spPr>
          <p:txBody>
            <a:bodyPr vert="horz" wrap="square" lIns="68580" tIns="68580" rIns="68580" bIns="68580" anchor="b" anchorCtr="0" compatLnSpc="1">
              <a:noAutofit/>
            </a:bodyPr>
            <a:lstStyle/>
            <a:p>
              <a:pPr marL="0" marR="0" lvl="0" indent="0" algn="l"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Calibri"/>
                </a:rPr>
                <a:t>Dennis Vintner</a:t>
              </a:r>
            </a:p>
          </p:txBody>
        </p:sp>
        <p:sp>
          <p:nvSpPr>
            <p:cNvPr id="6" name="Freeform: Shape 5">
              <a:extLst>
                <a:ext uri="{FF2B5EF4-FFF2-40B4-BE49-F238E27FC236}">
                  <a16:creationId xmlns:a16="http://schemas.microsoft.com/office/drawing/2014/main" id="{C8C8AB30-B7C6-41F4-B6E3-8AE788E45497}"/>
                </a:ext>
              </a:extLst>
            </p:cNvPr>
            <p:cNvSpPr/>
            <p:nvPr/>
          </p:nvSpPr>
          <p:spPr>
            <a:xfrm>
              <a:off x="2590796" y="1667938"/>
              <a:ext cx="1567345" cy="1278468"/>
            </a:xfrm>
            <a:custGeom>
              <a:avLst/>
              <a:gdLst>
                <a:gd name="f0" fmla="val 10800000"/>
                <a:gd name="f1" fmla="val 5400000"/>
                <a:gd name="f2" fmla="val 180"/>
                <a:gd name="f3" fmla="val w"/>
                <a:gd name="f4" fmla="val h"/>
                <a:gd name="f5" fmla="val 0"/>
                <a:gd name="f6" fmla="val 1567349"/>
                <a:gd name="f7" fmla="val 1278465"/>
                <a:gd name="f8" fmla="val 213120"/>
                <a:gd name="f9" fmla="val 1354229"/>
                <a:gd name="f10" fmla="val 1471932"/>
                <a:gd name="f11" fmla="val 95417"/>
                <a:gd name="f12" fmla="+- 0 0 -90"/>
                <a:gd name="f13" fmla="*/ f3 1 1567349"/>
                <a:gd name="f14" fmla="*/ f4 1 1278465"/>
                <a:gd name="f15" fmla="val f5"/>
                <a:gd name="f16" fmla="val f6"/>
                <a:gd name="f17" fmla="val f7"/>
                <a:gd name="f18" fmla="*/ f12 f0 1"/>
                <a:gd name="f19" fmla="+- f17 0 f15"/>
                <a:gd name="f20" fmla="+- f16 0 f15"/>
                <a:gd name="f21" fmla="*/ f18 1 f2"/>
                <a:gd name="f22" fmla="*/ f20 1 1567349"/>
                <a:gd name="f23" fmla="*/ f19 1 1278465"/>
                <a:gd name="f24" fmla="*/ 213120 f20 1"/>
                <a:gd name="f25" fmla="*/ 0 f19 1"/>
                <a:gd name="f26" fmla="*/ 1354229 f20 1"/>
                <a:gd name="f27" fmla="*/ 1567349 f20 1"/>
                <a:gd name="f28" fmla="*/ 213120 f19 1"/>
                <a:gd name="f29" fmla="*/ 1278465 f19 1"/>
                <a:gd name="f30" fmla="*/ 0 f20 1"/>
                <a:gd name="f31" fmla="+- f21 0 f1"/>
                <a:gd name="f32" fmla="*/ f24 1 1567349"/>
                <a:gd name="f33" fmla="*/ f25 1 1278465"/>
                <a:gd name="f34" fmla="*/ f26 1 1567349"/>
                <a:gd name="f35" fmla="*/ f27 1 1567349"/>
                <a:gd name="f36" fmla="*/ f28 1 1278465"/>
                <a:gd name="f37" fmla="*/ f29 1 1278465"/>
                <a:gd name="f38" fmla="*/ f30 1 1567349"/>
                <a:gd name="f39" fmla="*/ f15 1 f22"/>
                <a:gd name="f40" fmla="*/ f16 1 f22"/>
                <a:gd name="f41" fmla="*/ f15 1 f23"/>
                <a:gd name="f42" fmla="*/ f17 1 f23"/>
                <a:gd name="f43" fmla="*/ f32 1 f22"/>
                <a:gd name="f44" fmla="*/ f33 1 f23"/>
                <a:gd name="f45" fmla="*/ f34 1 f22"/>
                <a:gd name="f46" fmla="*/ f35 1 f22"/>
                <a:gd name="f47" fmla="*/ f36 1 f23"/>
                <a:gd name="f48" fmla="*/ f37 1 f23"/>
                <a:gd name="f49" fmla="*/ f38 1 f22"/>
                <a:gd name="f50" fmla="*/ f39 f13 1"/>
                <a:gd name="f51" fmla="*/ f40 f13 1"/>
                <a:gd name="f52" fmla="*/ f42 f14 1"/>
                <a:gd name="f53" fmla="*/ f41 f14 1"/>
                <a:gd name="f54" fmla="*/ f43 f13 1"/>
                <a:gd name="f55" fmla="*/ f44 f14 1"/>
                <a:gd name="f56" fmla="*/ f45 f13 1"/>
                <a:gd name="f57" fmla="*/ f46 f13 1"/>
                <a:gd name="f58" fmla="*/ f47 f14 1"/>
                <a:gd name="f59" fmla="*/ f48 f14 1"/>
                <a:gd name="f60" fmla="*/ f49 f13 1"/>
              </a:gdLst>
              <a:ahLst/>
              <a:cxnLst>
                <a:cxn ang="3cd4">
                  <a:pos x="hc" y="t"/>
                </a:cxn>
                <a:cxn ang="0">
                  <a:pos x="r" y="vc"/>
                </a:cxn>
                <a:cxn ang="cd4">
                  <a:pos x="hc" y="b"/>
                </a:cxn>
                <a:cxn ang="cd2">
                  <a:pos x="l" y="vc"/>
                </a:cxn>
                <a:cxn ang="f31">
                  <a:pos x="f54" y="f55"/>
                </a:cxn>
                <a:cxn ang="f31">
                  <a:pos x="f56" y="f55"/>
                </a:cxn>
                <a:cxn ang="f31">
                  <a:pos x="f57" y="f58"/>
                </a:cxn>
                <a:cxn ang="f31">
                  <a:pos x="f57" y="f59"/>
                </a:cxn>
                <a:cxn ang="f31">
                  <a:pos x="f57" y="f59"/>
                </a:cxn>
                <a:cxn ang="f31">
                  <a:pos x="f60" y="f59"/>
                </a:cxn>
                <a:cxn ang="f31">
                  <a:pos x="f60" y="f59"/>
                </a:cxn>
                <a:cxn ang="f31">
                  <a:pos x="f60" y="f58"/>
                </a:cxn>
                <a:cxn ang="f31">
                  <a:pos x="f54" y="f55"/>
                </a:cxn>
              </a:cxnLst>
              <a:rect l="f50" t="f53" r="f51" b="f52"/>
              <a:pathLst>
                <a:path w="1567349" h="1278465">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002060"/>
            </a:solidFill>
            <a:ln w="12701" cap="flat">
              <a:solidFill>
                <a:srgbClr val="4472C4"/>
              </a:solidFill>
              <a:prstDash val="solid"/>
              <a:miter/>
            </a:ln>
          </p:spPr>
          <p:txBody>
            <a:bodyPr vert="horz" wrap="square" lIns="108136" tIns="108136" rIns="108136" bIns="45720"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00"/>
                  </a:solidFill>
                  <a:uFillTx/>
                  <a:latin typeface="Calibri"/>
                </a:rPr>
                <a:t>Project sponsor</a:t>
              </a:r>
            </a:p>
          </p:txBody>
        </p:sp>
      </p:grpSp>
      <p:grpSp>
        <p:nvGrpSpPr>
          <p:cNvPr id="7" name="Diagram 4">
            <a:extLst>
              <a:ext uri="{FF2B5EF4-FFF2-40B4-BE49-F238E27FC236}">
                <a16:creationId xmlns:a16="http://schemas.microsoft.com/office/drawing/2014/main" id="{E0A6685B-B9A0-4C8B-B64F-C24F5BC8DF87}"/>
              </a:ext>
            </a:extLst>
          </p:cNvPr>
          <p:cNvGrpSpPr/>
          <p:nvPr/>
        </p:nvGrpSpPr>
        <p:grpSpPr>
          <a:xfrm>
            <a:off x="3188622" y="3276596"/>
            <a:ext cx="6825776" cy="2145347"/>
            <a:chOff x="3188622" y="3276596"/>
            <a:chExt cx="6825776" cy="2145347"/>
          </a:xfrm>
        </p:grpSpPr>
        <p:sp>
          <p:nvSpPr>
            <p:cNvPr id="8" name="Freeform: Shape 7">
              <a:extLst>
                <a:ext uri="{FF2B5EF4-FFF2-40B4-BE49-F238E27FC236}">
                  <a16:creationId xmlns:a16="http://schemas.microsoft.com/office/drawing/2014/main" id="{4D0BF39D-1A37-4354-BE5A-AE0C68B9BCA7}"/>
                </a:ext>
              </a:extLst>
            </p:cNvPr>
            <p:cNvSpPr/>
            <p:nvPr/>
          </p:nvSpPr>
          <p:spPr>
            <a:xfrm>
              <a:off x="3188622" y="3276596"/>
              <a:ext cx="2298207" cy="938256"/>
            </a:xfrm>
            <a:custGeom>
              <a:avLst/>
              <a:gdLst>
                <a:gd name="f0" fmla="val 10800000"/>
                <a:gd name="f1" fmla="val 5400000"/>
                <a:gd name="f2" fmla="val 180"/>
                <a:gd name="f3" fmla="val w"/>
                <a:gd name="f4" fmla="val h"/>
                <a:gd name="f5" fmla="val 0"/>
                <a:gd name="f6" fmla="val 2298209"/>
                <a:gd name="f7" fmla="val 938261"/>
                <a:gd name="f8" fmla="+- 0 0 -90"/>
                <a:gd name="f9" fmla="*/ f3 1 2298209"/>
                <a:gd name="f10" fmla="*/ f4 1 938261"/>
                <a:gd name="f11" fmla="val f5"/>
                <a:gd name="f12" fmla="val f6"/>
                <a:gd name="f13" fmla="val f7"/>
                <a:gd name="f14" fmla="*/ f8 f0 1"/>
                <a:gd name="f15" fmla="+- f13 0 f11"/>
                <a:gd name="f16" fmla="+- f12 0 f11"/>
                <a:gd name="f17" fmla="*/ f14 1 f2"/>
                <a:gd name="f18" fmla="*/ f16 1 2298209"/>
                <a:gd name="f19" fmla="*/ f15 1 938261"/>
                <a:gd name="f20" fmla="*/ 0 f16 1"/>
                <a:gd name="f21" fmla="*/ 0 f15 1"/>
                <a:gd name="f22" fmla="*/ 2298209 f16 1"/>
                <a:gd name="f23" fmla="*/ 938261 f15 1"/>
                <a:gd name="f24" fmla="+- f17 0 f1"/>
                <a:gd name="f25" fmla="*/ f20 1 2298209"/>
                <a:gd name="f26" fmla="*/ f21 1 938261"/>
                <a:gd name="f27" fmla="*/ f22 1 2298209"/>
                <a:gd name="f28" fmla="*/ f23 1 93826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98209" h="938261">
                  <a:moveTo>
                    <a:pt x="f5" y="f5"/>
                  </a:moveTo>
                  <a:lnTo>
                    <a:pt x="f6" y="f5"/>
                  </a:lnTo>
                  <a:lnTo>
                    <a:pt x="f6" y="f7"/>
                  </a:lnTo>
                  <a:lnTo>
                    <a:pt x="f5" y="f7"/>
                  </a:lnTo>
                  <a:lnTo>
                    <a:pt x="f5" y="f5"/>
                  </a:lnTo>
                  <a:close/>
                </a:path>
              </a:pathLst>
            </a:custGeom>
            <a:solidFill>
              <a:srgbClr val="3B3838"/>
            </a:solidFill>
            <a:ln w="12701" cap="flat">
              <a:solidFill>
                <a:srgbClr val="4472C4"/>
              </a:solidFill>
              <a:prstDash val="solid"/>
              <a:miter/>
            </a:ln>
          </p:spPr>
          <p:txBody>
            <a:bodyPr vert="horz" wrap="square" lIns="199138" tIns="113787" rIns="199138" bIns="113787"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00"/>
                  </a:solidFill>
                  <a:uFillTx/>
                  <a:latin typeface="Calibri"/>
                </a:rPr>
                <a:t>Commercial</a:t>
              </a:r>
            </a:p>
          </p:txBody>
        </p:sp>
        <p:sp>
          <p:nvSpPr>
            <p:cNvPr id="9" name="Freeform: Shape 8">
              <a:extLst>
                <a:ext uri="{FF2B5EF4-FFF2-40B4-BE49-F238E27FC236}">
                  <a16:creationId xmlns:a16="http://schemas.microsoft.com/office/drawing/2014/main" id="{E242569F-207C-4AF7-A39D-AAD59450E4E9}"/>
                </a:ext>
              </a:extLst>
            </p:cNvPr>
            <p:cNvSpPr/>
            <p:nvPr/>
          </p:nvSpPr>
          <p:spPr>
            <a:xfrm>
              <a:off x="3342141" y="4148267"/>
              <a:ext cx="1986744" cy="1273676"/>
            </a:xfrm>
            <a:custGeom>
              <a:avLst/>
              <a:gdLst>
                <a:gd name="f0" fmla="val 10800000"/>
                <a:gd name="f1" fmla="val 5400000"/>
                <a:gd name="f2" fmla="val 180"/>
                <a:gd name="f3" fmla="val w"/>
                <a:gd name="f4" fmla="val h"/>
                <a:gd name="f5" fmla="val 0"/>
                <a:gd name="f6" fmla="val 1986747"/>
                <a:gd name="f7" fmla="val 1273680"/>
                <a:gd name="f8" fmla="+- 0 0 -90"/>
                <a:gd name="f9" fmla="*/ f3 1 1986747"/>
                <a:gd name="f10" fmla="*/ f4 1 1273680"/>
                <a:gd name="f11" fmla="val f5"/>
                <a:gd name="f12" fmla="val f6"/>
                <a:gd name="f13" fmla="val f7"/>
                <a:gd name="f14" fmla="*/ f8 f0 1"/>
                <a:gd name="f15" fmla="+- f13 0 f11"/>
                <a:gd name="f16" fmla="+- f12 0 f11"/>
                <a:gd name="f17" fmla="*/ f14 1 f2"/>
                <a:gd name="f18" fmla="*/ f16 1 1986747"/>
                <a:gd name="f19" fmla="*/ f15 1 1273680"/>
                <a:gd name="f20" fmla="*/ 0 f16 1"/>
                <a:gd name="f21" fmla="*/ 0 f15 1"/>
                <a:gd name="f22" fmla="*/ 1986747 f16 1"/>
                <a:gd name="f23" fmla="*/ 1273680 f15 1"/>
                <a:gd name="f24" fmla="+- f17 0 f1"/>
                <a:gd name="f25" fmla="*/ f20 1 1986747"/>
                <a:gd name="f26" fmla="*/ f21 1 1273680"/>
                <a:gd name="f27" fmla="*/ f22 1 1986747"/>
                <a:gd name="f28" fmla="*/ f23 1 12736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1273680">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154689" tIns="154689" rIns="206252" bIns="232028" anchor="t" anchorCtr="0" compatLnSpc="1">
              <a:noAutofit/>
            </a:bodyPr>
            <a:lstStyle/>
            <a:p>
              <a:pPr marL="285750" marR="0" lvl="1" indent="-285750" algn="l" defTabSz="1289047"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900" b="0" i="0" u="none" strike="noStrike" kern="1200" cap="none" spc="0" baseline="0">
                  <a:solidFill>
                    <a:srgbClr val="000000"/>
                  </a:solidFill>
                  <a:uFillTx/>
                  <a:latin typeface="Calibri"/>
                </a:rPr>
                <a:t>Doreen vintner</a:t>
              </a:r>
            </a:p>
          </p:txBody>
        </p:sp>
        <p:sp>
          <p:nvSpPr>
            <p:cNvPr id="10" name="Freeform: Shape 9">
              <a:extLst>
                <a:ext uri="{FF2B5EF4-FFF2-40B4-BE49-F238E27FC236}">
                  <a16:creationId xmlns:a16="http://schemas.microsoft.com/office/drawing/2014/main" id="{B37FB077-F07A-4869-A974-C6241A4BB58C}"/>
                </a:ext>
              </a:extLst>
            </p:cNvPr>
            <p:cNvSpPr/>
            <p:nvPr/>
          </p:nvSpPr>
          <p:spPr>
            <a:xfrm>
              <a:off x="5762768" y="3317680"/>
              <a:ext cx="1986744" cy="794695"/>
            </a:xfrm>
            <a:custGeom>
              <a:avLst/>
              <a:gdLst>
                <a:gd name="f0" fmla="val 10800000"/>
                <a:gd name="f1" fmla="val 5400000"/>
                <a:gd name="f2" fmla="val 180"/>
                <a:gd name="f3" fmla="val w"/>
                <a:gd name="f4" fmla="val h"/>
                <a:gd name="f5" fmla="val 0"/>
                <a:gd name="f6" fmla="val 1986747"/>
                <a:gd name="f7" fmla="val 794698"/>
                <a:gd name="f8" fmla="+- 0 0 -90"/>
                <a:gd name="f9" fmla="*/ f3 1 1986747"/>
                <a:gd name="f10" fmla="*/ f4 1 794698"/>
                <a:gd name="f11" fmla="val f5"/>
                <a:gd name="f12" fmla="val f6"/>
                <a:gd name="f13" fmla="val f7"/>
                <a:gd name="f14" fmla="*/ f8 f0 1"/>
                <a:gd name="f15" fmla="+- f13 0 f11"/>
                <a:gd name="f16" fmla="+- f12 0 f11"/>
                <a:gd name="f17" fmla="*/ f14 1 f2"/>
                <a:gd name="f18" fmla="*/ f16 1 1986747"/>
                <a:gd name="f19" fmla="*/ f15 1 794698"/>
                <a:gd name="f20" fmla="*/ 0 f16 1"/>
                <a:gd name="f21" fmla="*/ 0 f15 1"/>
                <a:gd name="f22" fmla="*/ 1986747 f16 1"/>
                <a:gd name="f23" fmla="*/ 794698 f15 1"/>
                <a:gd name="f24" fmla="+- f17 0 f1"/>
                <a:gd name="f25" fmla="*/ f20 1 1986747"/>
                <a:gd name="f26" fmla="*/ f21 1 794698"/>
                <a:gd name="f27" fmla="*/ f22 1 1986747"/>
                <a:gd name="f28" fmla="*/ f23 1 7946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794698">
                  <a:moveTo>
                    <a:pt x="f5" y="f5"/>
                  </a:moveTo>
                  <a:lnTo>
                    <a:pt x="f6" y="f5"/>
                  </a:lnTo>
                  <a:lnTo>
                    <a:pt x="f6" y="f7"/>
                  </a:lnTo>
                  <a:lnTo>
                    <a:pt x="f5" y="f7"/>
                  </a:lnTo>
                  <a:lnTo>
                    <a:pt x="f5" y="f5"/>
                  </a:lnTo>
                  <a:close/>
                </a:path>
              </a:pathLst>
            </a:custGeom>
            <a:solidFill>
              <a:srgbClr val="00B050"/>
            </a:solidFill>
            <a:ln w="12701" cap="flat">
              <a:solidFill>
                <a:srgbClr val="4472C4"/>
              </a:solidFill>
              <a:prstDash val="solid"/>
              <a:miter/>
            </a:ln>
          </p:spPr>
          <p:txBody>
            <a:bodyPr vert="horz" wrap="square" lIns="206252" tIns="117857" rIns="206252" bIns="117857"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00"/>
                  </a:solidFill>
                  <a:uFillTx/>
                  <a:latin typeface="Calibri"/>
                </a:rPr>
                <a:t>Specialist</a:t>
              </a:r>
            </a:p>
          </p:txBody>
        </p:sp>
        <p:sp>
          <p:nvSpPr>
            <p:cNvPr id="11" name="Freeform: Shape 10">
              <a:extLst>
                <a:ext uri="{FF2B5EF4-FFF2-40B4-BE49-F238E27FC236}">
                  <a16:creationId xmlns:a16="http://schemas.microsoft.com/office/drawing/2014/main" id="{7CC85E10-6A88-4255-9837-2302766FD62D}"/>
                </a:ext>
              </a:extLst>
            </p:cNvPr>
            <p:cNvSpPr/>
            <p:nvPr/>
          </p:nvSpPr>
          <p:spPr>
            <a:xfrm>
              <a:off x="5762768" y="4112376"/>
              <a:ext cx="1986744" cy="1273676"/>
            </a:xfrm>
            <a:custGeom>
              <a:avLst/>
              <a:gdLst>
                <a:gd name="f0" fmla="val 10800000"/>
                <a:gd name="f1" fmla="val 5400000"/>
                <a:gd name="f2" fmla="val 180"/>
                <a:gd name="f3" fmla="val w"/>
                <a:gd name="f4" fmla="val h"/>
                <a:gd name="f5" fmla="val 0"/>
                <a:gd name="f6" fmla="val 1986747"/>
                <a:gd name="f7" fmla="val 1273680"/>
                <a:gd name="f8" fmla="+- 0 0 -90"/>
                <a:gd name="f9" fmla="*/ f3 1 1986747"/>
                <a:gd name="f10" fmla="*/ f4 1 1273680"/>
                <a:gd name="f11" fmla="val f5"/>
                <a:gd name="f12" fmla="val f6"/>
                <a:gd name="f13" fmla="val f7"/>
                <a:gd name="f14" fmla="*/ f8 f0 1"/>
                <a:gd name="f15" fmla="+- f13 0 f11"/>
                <a:gd name="f16" fmla="+- f12 0 f11"/>
                <a:gd name="f17" fmla="*/ f14 1 f2"/>
                <a:gd name="f18" fmla="*/ f16 1 1986747"/>
                <a:gd name="f19" fmla="*/ f15 1 1273680"/>
                <a:gd name="f20" fmla="*/ 0 f16 1"/>
                <a:gd name="f21" fmla="*/ 0 f15 1"/>
                <a:gd name="f22" fmla="*/ 1986747 f16 1"/>
                <a:gd name="f23" fmla="*/ 1273680 f15 1"/>
                <a:gd name="f24" fmla="+- f17 0 f1"/>
                <a:gd name="f25" fmla="*/ f20 1 1986747"/>
                <a:gd name="f26" fmla="*/ f21 1 1273680"/>
                <a:gd name="f27" fmla="*/ f22 1 1986747"/>
                <a:gd name="f28" fmla="*/ f23 1 12736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1273680">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154689" tIns="154689" rIns="206252" bIns="232028" anchor="t" anchorCtr="0" compatLnSpc="1">
              <a:noAutofit/>
            </a:bodyPr>
            <a:lstStyle/>
            <a:p>
              <a:pPr marL="285750" marR="0" lvl="1" indent="-285750" algn="l" defTabSz="1289047"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900" b="0" i="0" u="none" strike="noStrike" kern="1200" cap="none" spc="0" baseline="0">
                  <a:solidFill>
                    <a:srgbClr val="000000"/>
                  </a:solidFill>
                  <a:uFillTx/>
                  <a:latin typeface="Calibri"/>
                </a:rPr>
                <a:t>Omar king</a:t>
              </a:r>
            </a:p>
          </p:txBody>
        </p:sp>
        <p:sp>
          <p:nvSpPr>
            <p:cNvPr id="12" name="Freeform: Shape 11">
              <a:extLst>
                <a:ext uri="{FF2B5EF4-FFF2-40B4-BE49-F238E27FC236}">
                  <a16:creationId xmlns:a16="http://schemas.microsoft.com/office/drawing/2014/main" id="{C118F485-238A-4C89-BCC4-5175EF31D04D}"/>
                </a:ext>
              </a:extLst>
            </p:cNvPr>
            <p:cNvSpPr/>
            <p:nvPr/>
          </p:nvSpPr>
          <p:spPr>
            <a:xfrm>
              <a:off x="7985318" y="3301998"/>
              <a:ext cx="1986744" cy="794695"/>
            </a:xfrm>
            <a:custGeom>
              <a:avLst/>
              <a:gdLst>
                <a:gd name="f0" fmla="val 10800000"/>
                <a:gd name="f1" fmla="val 5400000"/>
                <a:gd name="f2" fmla="val 180"/>
                <a:gd name="f3" fmla="val w"/>
                <a:gd name="f4" fmla="val h"/>
                <a:gd name="f5" fmla="val 0"/>
                <a:gd name="f6" fmla="val 1986747"/>
                <a:gd name="f7" fmla="val 794698"/>
                <a:gd name="f8" fmla="+- 0 0 -90"/>
                <a:gd name="f9" fmla="*/ f3 1 1986747"/>
                <a:gd name="f10" fmla="*/ f4 1 794698"/>
                <a:gd name="f11" fmla="val f5"/>
                <a:gd name="f12" fmla="val f6"/>
                <a:gd name="f13" fmla="val f7"/>
                <a:gd name="f14" fmla="*/ f8 f0 1"/>
                <a:gd name="f15" fmla="+- f13 0 f11"/>
                <a:gd name="f16" fmla="+- f12 0 f11"/>
                <a:gd name="f17" fmla="*/ f14 1 f2"/>
                <a:gd name="f18" fmla="*/ f16 1 1986747"/>
                <a:gd name="f19" fmla="*/ f15 1 794698"/>
                <a:gd name="f20" fmla="*/ 0 f16 1"/>
                <a:gd name="f21" fmla="*/ 0 f15 1"/>
                <a:gd name="f22" fmla="*/ 1986747 f16 1"/>
                <a:gd name="f23" fmla="*/ 794698 f15 1"/>
                <a:gd name="f24" fmla="+- f17 0 f1"/>
                <a:gd name="f25" fmla="*/ f20 1 1986747"/>
                <a:gd name="f26" fmla="*/ f21 1 794698"/>
                <a:gd name="f27" fmla="*/ f22 1 1986747"/>
                <a:gd name="f28" fmla="*/ f23 1 79469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794698">
                  <a:moveTo>
                    <a:pt x="f5" y="f5"/>
                  </a:moveTo>
                  <a:lnTo>
                    <a:pt x="f6" y="f5"/>
                  </a:lnTo>
                  <a:lnTo>
                    <a:pt x="f6" y="f7"/>
                  </a:lnTo>
                  <a:lnTo>
                    <a:pt x="f5" y="f7"/>
                  </a:lnTo>
                  <a:lnTo>
                    <a:pt x="f5" y="f5"/>
                  </a:lnTo>
                  <a:close/>
                </a:path>
              </a:pathLst>
            </a:custGeom>
            <a:solidFill>
              <a:srgbClr val="C55A11"/>
            </a:solidFill>
            <a:ln w="12701" cap="flat">
              <a:solidFill>
                <a:srgbClr val="4472C4"/>
              </a:solidFill>
              <a:prstDash val="solid"/>
              <a:miter/>
            </a:ln>
          </p:spPr>
          <p:txBody>
            <a:bodyPr vert="horz" wrap="square" lIns="206252" tIns="117857" rIns="206252" bIns="117857"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00"/>
                  </a:solidFill>
                  <a:uFillTx/>
                  <a:latin typeface="Calibri"/>
                </a:rPr>
                <a:t>User</a:t>
              </a:r>
            </a:p>
          </p:txBody>
        </p:sp>
        <p:sp>
          <p:nvSpPr>
            <p:cNvPr id="13" name="Freeform: Shape 12">
              <a:extLst>
                <a:ext uri="{FF2B5EF4-FFF2-40B4-BE49-F238E27FC236}">
                  <a16:creationId xmlns:a16="http://schemas.microsoft.com/office/drawing/2014/main" id="{4B3D279D-A2A4-40DA-B4E2-022DEBE50FD3}"/>
                </a:ext>
              </a:extLst>
            </p:cNvPr>
            <p:cNvSpPr/>
            <p:nvPr/>
          </p:nvSpPr>
          <p:spPr>
            <a:xfrm>
              <a:off x="8027654" y="4112376"/>
              <a:ext cx="1986744" cy="1273676"/>
            </a:xfrm>
            <a:custGeom>
              <a:avLst/>
              <a:gdLst>
                <a:gd name="f0" fmla="val 10800000"/>
                <a:gd name="f1" fmla="val 5400000"/>
                <a:gd name="f2" fmla="val 180"/>
                <a:gd name="f3" fmla="val w"/>
                <a:gd name="f4" fmla="val h"/>
                <a:gd name="f5" fmla="val 0"/>
                <a:gd name="f6" fmla="val 1986747"/>
                <a:gd name="f7" fmla="val 1273680"/>
                <a:gd name="f8" fmla="+- 0 0 -90"/>
                <a:gd name="f9" fmla="*/ f3 1 1986747"/>
                <a:gd name="f10" fmla="*/ f4 1 1273680"/>
                <a:gd name="f11" fmla="val f5"/>
                <a:gd name="f12" fmla="val f6"/>
                <a:gd name="f13" fmla="val f7"/>
                <a:gd name="f14" fmla="*/ f8 f0 1"/>
                <a:gd name="f15" fmla="+- f13 0 f11"/>
                <a:gd name="f16" fmla="+- f12 0 f11"/>
                <a:gd name="f17" fmla="*/ f14 1 f2"/>
                <a:gd name="f18" fmla="*/ f16 1 1986747"/>
                <a:gd name="f19" fmla="*/ f15 1 1273680"/>
                <a:gd name="f20" fmla="*/ 0 f16 1"/>
                <a:gd name="f21" fmla="*/ 0 f15 1"/>
                <a:gd name="f22" fmla="*/ 1986747 f16 1"/>
                <a:gd name="f23" fmla="*/ 1273680 f15 1"/>
                <a:gd name="f24" fmla="+- f17 0 f1"/>
                <a:gd name="f25" fmla="*/ f20 1 1986747"/>
                <a:gd name="f26" fmla="*/ f21 1 1273680"/>
                <a:gd name="f27" fmla="*/ f22 1 1986747"/>
                <a:gd name="f28" fmla="*/ f23 1 127368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986747" h="1273680">
                  <a:moveTo>
                    <a:pt x="f5" y="f5"/>
                  </a:moveTo>
                  <a:lnTo>
                    <a:pt x="f6" y="f5"/>
                  </a:lnTo>
                  <a:lnTo>
                    <a:pt x="f6" y="f7"/>
                  </a:lnTo>
                  <a:lnTo>
                    <a:pt x="f5" y="f7"/>
                  </a:lnTo>
                  <a:lnTo>
                    <a:pt x="f5" y="f5"/>
                  </a:lnTo>
                  <a:close/>
                </a:path>
              </a:pathLst>
            </a:custGeom>
            <a:solidFill>
              <a:srgbClr val="CFD5EA">
                <a:alpha val="90000"/>
              </a:srgbClr>
            </a:solidFill>
            <a:ln w="12701" cap="flat">
              <a:solidFill>
                <a:srgbClr val="CFD5EA">
                  <a:alpha val="90000"/>
                </a:srgbClr>
              </a:solidFill>
              <a:prstDash val="solid"/>
              <a:miter/>
            </a:ln>
          </p:spPr>
          <p:txBody>
            <a:bodyPr vert="horz" wrap="square" lIns="154689" tIns="154689" rIns="206252" bIns="232028" anchor="t" anchorCtr="0" compatLnSpc="1">
              <a:noAutofit/>
            </a:bodyPr>
            <a:lstStyle/>
            <a:p>
              <a:pPr marL="285750" marR="0" lvl="1" indent="-285750" algn="l" defTabSz="1289047"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900" b="0" i="0" u="none" strike="noStrike" kern="1200" cap="none" spc="0" baseline="0">
                  <a:solidFill>
                    <a:srgbClr val="000000"/>
                  </a:solidFill>
                  <a:uFillTx/>
                  <a:latin typeface="Calibri"/>
                </a:rPr>
                <a:t>Suha Madani</a:t>
              </a:r>
            </a:p>
          </p:txBody>
        </p:sp>
      </p:grpSp>
      <p:sp>
        <p:nvSpPr>
          <p:cNvPr id="14" name="Diagram 5">
            <a:extLst>
              <a:ext uri="{FF2B5EF4-FFF2-40B4-BE49-F238E27FC236}">
                <a16:creationId xmlns:a16="http://schemas.microsoft.com/office/drawing/2014/main" id="{CDA932C4-EC81-43EE-8A44-CE03D192E410}"/>
              </a:ext>
            </a:extLst>
          </p:cNvPr>
          <p:cNvSpPr/>
          <p:nvPr/>
        </p:nvSpPr>
        <p:spPr>
          <a:xfrm>
            <a:off x="646115" y="3587264"/>
            <a:ext cx="2438403" cy="2087995"/>
          </a:xfrm>
          <a:custGeom>
            <a:avLst>
              <a:gd name="f0" fmla="val 12352"/>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C00000"/>
          </a:solidFill>
          <a:ln w="19046" cap="flat">
            <a:solidFill>
              <a:srgbClr val="FFFFFF"/>
            </a:solidFill>
            <a:prstDash val="solid"/>
            <a:miter/>
          </a:ln>
        </p:spPr>
        <p:txBody>
          <a:bodyPr lIns="0" tIns="0" rIns="0" bIns="0"/>
          <a:lstStyle/>
          <a:p>
            <a:endParaRPr lang="en-GB"/>
          </a:p>
        </p:txBody>
      </p:sp>
      <p:sp>
        <p:nvSpPr>
          <p:cNvPr id="15" name="TextBox 6">
            <a:extLst>
              <a:ext uri="{FF2B5EF4-FFF2-40B4-BE49-F238E27FC236}">
                <a16:creationId xmlns:a16="http://schemas.microsoft.com/office/drawing/2014/main" id="{08E8997C-E342-44FF-AAEE-79C2CD0BE006}"/>
              </a:ext>
            </a:extLst>
          </p:cNvPr>
          <p:cNvSpPr txBox="1"/>
          <p:nvPr/>
        </p:nvSpPr>
        <p:spPr>
          <a:xfrm>
            <a:off x="728136" y="4216398"/>
            <a:ext cx="1851742"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00"/>
                </a:solidFill>
                <a:uFillTx/>
                <a:latin typeface="Calibri"/>
              </a:rPr>
              <a:t>Steering group</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grpSp>
        <p:nvGrpSpPr>
          <p:cNvPr id="2" name="Diagram 2">
            <a:extLst>
              <a:ext uri="{FF2B5EF4-FFF2-40B4-BE49-F238E27FC236}">
                <a16:creationId xmlns:a16="http://schemas.microsoft.com/office/drawing/2014/main" id="{015D86E4-33CF-413A-935D-573983D99AD7}"/>
              </a:ext>
            </a:extLst>
          </p:cNvPr>
          <p:cNvGrpSpPr/>
          <p:nvPr/>
        </p:nvGrpSpPr>
        <p:grpSpPr>
          <a:xfrm>
            <a:off x="2015922" y="760405"/>
            <a:ext cx="9116266" cy="5808661"/>
            <a:chOff x="2015922" y="760405"/>
            <a:chExt cx="9116266" cy="5808661"/>
          </a:xfrm>
        </p:grpSpPr>
        <p:sp>
          <p:nvSpPr>
            <p:cNvPr id="3" name="Freeform: Shape 2">
              <a:extLst>
                <a:ext uri="{FF2B5EF4-FFF2-40B4-BE49-F238E27FC236}">
                  <a16:creationId xmlns:a16="http://schemas.microsoft.com/office/drawing/2014/main" id="{04EDCB1A-B154-4E90-80C5-7765628077EC}"/>
                </a:ext>
              </a:extLst>
            </p:cNvPr>
            <p:cNvSpPr/>
            <p:nvPr/>
          </p:nvSpPr>
          <p:spPr>
            <a:xfrm>
              <a:off x="2015922" y="760405"/>
              <a:ext cx="4574286" cy="3044503"/>
            </a:xfrm>
            <a:custGeom>
              <a:avLst/>
              <a:gdLst>
                <a:gd name="f0" fmla="val 10800000"/>
                <a:gd name="f1" fmla="val 5400000"/>
                <a:gd name="f2" fmla="val 180"/>
                <a:gd name="f3" fmla="val w"/>
                <a:gd name="f4" fmla="val h"/>
                <a:gd name="f5" fmla="val 0"/>
                <a:gd name="f6" fmla="val 3044506"/>
                <a:gd name="f7" fmla="val 4574284"/>
                <a:gd name="f8" fmla="val 4574283"/>
                <a:gd name="f9" fmla="val 762397"/>
                <a:gd name="f10" fmla="val 341337"/>
                <a:gd name="f11" fmla="val 151206"/>
                <a:gd name="f12" fmla="val 1"/>
                <a:gd name="f13" fmla="val 337729"/>
                <a:gd name="f14" fmla="+- 0 0 -90"/>
                <a:gd name="f15" fmla="*/ f3 1 3044506"/>
                <a:gd name="f16" fmla="*/ f4 1 4574284"/>
                <a:gd name="f17" fmla="val f5"/>
                <a:gd name="f18" fmla="val f6"/>
                <a:gd name="f19" fmla="val f7"/>
                <a:gd name="f20" fmla="*/ f14 f0 1"/>
                <a:gd name="f21" fmla="+- f19 0 f17"/>
                <a:gd name="f22" fmla="+- f18 0 f17"/>
                <a:gd name="f23" fmla="*/ f20 1 f2"/>
                <a:gd name="f24" fmla="*/ f22 1 3044506"/>
                <a:gd name="f25" fmla="*/ f21 1 4574284"/>
                <a:gd name="f26" fmla="*/ 0 f22 1"/>
                <a:gd name="f27" fmla="*/ 0 f21 1"/>
                <a:gd name="f28" fmla="*/ 2537078 f22 1"/>
                <a:gd name="f29" fmla="*/ 3044506 f22 1"/>
                <a:gd name="f30" fmla="*/ 507428 f21 1"/>
                <a:gd name="f31" fmla="*/ 4574284 f21 1"/>
                <a:gd name="f32" fmla="+- f23 0 f1"/>
                <a:gd name="f33" fmla="*/ f26 1 3044506"/>
                <a:gd name="f34" fmla="*/ f27 1 4574284"/>
                <a:gd name="f35" fmla="*/ f28 1 3044506"/>
                <a:gd name="f36" fmla="*/ f29 1 3044506"/>
                <a:gd name="f37" fmla="*/ f30 1 4574284"/>
                <a:gd name="f38" fmla="*/ f31 1 4574284"/>
                <a:gd name="f39" fmla="*/ f17 1 f24"/>
                <a:gd name="f40" fmla="*/ f18 1 f24"/>
                <a:gd name="f41" fmla="*/ f17 1 f25"/>
                <a:gd name="f42" fmla="*/ f19 1 f25"/>
                <a:gd name="f43" fmla="*/ f33 1 f24"/>
                <a:gd name="f44" fmla="*/ f34 1 f25"/>
                <a:gd name="f45" fmla="*/ f35 1 f24"/>
                <a:gd name="f46" fmla="*/ f36 1 f24"/>
                <a:gd name="f47" fmla="*/ f37 1 f25"/>
                <a:gd name="f48" fmla="*/ f38 1 f25"/>
                <a:gd name="f49" fmla="*/ f39 f15 1"/>
                <a:gd name="f50" fmla="*/ f40 f15 1"/>
                <a:gd name="f51" fmla="*/ f42 f16 1"/>
                <a:gd name="f52" fmla="*/ f41 f16 1"/>
                <a:gd name="f53" fmla="*/ f43 f15 1"/>
                <a:gd name="f54" fmla="*/ f44 f16 1"/>
                <a:gd name="f55" fmla="*/ f45 f15 1"/>
                <a:gd name="f56" fmla="*/ f46 f15 1"/>
                <a:gd name="f57" fmla="*/ f47 f16 1"/>
                <a:gd name="f58" fmla="*/ f48 f16 1"/>
              </a:gdLst>
              <a:ahLst/>
              <a:cxnLst>
                <a:cxn ang="3cd4">
                  <a:pos x="hc" y="t"/>
                </a:cxn>
                <a:cxn ang="0">
                  <a:pos x="r" y="vc"/>
                </a:cxn>
                <a:cxn ang="cd4">
                  <a:pos x="hc" y="b"/>
                </a:cxn>
                <a:cxn ang="cd2">
                  <a:pos x="l" y="vc"/>
                </a:cxn>
                <a:cxn ang="f32">
                  <a:pos x="f53" y="f54"/>
                </a:cxn>
                <a:cxn ang="f32">
                  <a:pos x="f55" y="f54"/>
                </a:cxn>
                <a:cxn ang="f32">
                  <a:pos x="f56" y="f57"/>
                </a:cxn>
                <a:cxn ang="f32">
                  <a:pos x="f56" y="f58"/>
                </a:cxn>
                <a:cxn ang="f32">
                  <a:pos x="f53" y="f58"/>
                </a:cxn>
                <a:cxn ang="f32">
                  <a:pos x="f53" y="f54"/>
                </a:cxn>
              </a:cxnLst>
              <a:rect l="f49" t="f52" r="f50" b="f51"/>
              <a:pathLst>
                <a:path w="3044506" h="4574284">
                  <a:moveTo>
                    <a:pt x="f5" y="f8"/>
                  </a:moveTo>
                  <a:lnTo>
                    <a:pt x="f5" y="f9"/>
                  </a:lnTo>
                  <a:cubicBezTo>
                    <a:pt x="f5" y="f10"/>
                    <a:pt x="f11" y="f12"/>
                    <a:pt x="f13" y="f12"/>
                  </a:cubicBezTo>
                  <a:lnTo>
                    <a:pt x="f6" y="f12"/>
                  </a:lnTo>
                  <a:lnTo>
                    <a:pt x="f6" y="f8"/>
                  </a:lnTo>
                  <a:lnTo>
                    <a:pt x="f5" y="f8"/>
                  </a:lnTo>
                  <a:close/>
                </a:path>
              </a:pathLst>
            </a:custGeom>
            <a:gradFill>
              <a:gsLst>
                <a:gs pos="0">
                  <a:srgbClr val="F18C55"/>
                </a:gs>
                <a:gs pos="100000">
                  <a:srgbClr val="F67B28"/>
                </a:gs>
              </a:gsLst>
              <a:lin ang="5400000"/>
            </a:gradFill>
            <a:ln cap="flat">
              <a:noFill/>
              <a:prstDash val="solid"/>
            </a:ln>
          </p:spPr>
          <p:txBody>
            <a:bodyPr vert="horz" wrap="square" lIns="199138" tIns="199138" rIns="199138" bIns="960266"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Dennis vintner</a:t>
              </a:r>
            </a:p>
            <a:p>
              <a:pPr marL="0" marR="0" lvl="0" indent="0" algn="ctr" defTabSz="124459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Dennis is the project sponsor. He will be involved through out the project finding and buying antiques, risk managing and supporting the businesses objectives and visons. </a:t>
              </a:r>
            </a:p>
          </p:txBody>
        </p:sp>
        <p:sp>
          <p:nvSpPr>
            <p:cNvPr id="4" name="Freeform: Shape 3">
              <a:extLst>
                <a:ext uri="{FF2B5EF4-FFF2-40B4-BE49-F238E27FC236}">
                  <a16:creationId xmlns:a16="http://schemas.microsoft.com/office/drawing/2014/main" id="{E84727AC-FB4E-478A-A0DC-C84752E6BBCD}"/>
                </a:ext>
              </a:extLst>
            </p:cNvPr>
            <p:cNvSpPr/>
            <p:nvPr/>
          </p:nvSpPr>
          <p:spPr>
            <a:xfrm>
              <a:off x="6579437" y="830174"/>
              <a:ext cx="4552751" cy="4527395"/>
            </a:xfrm>
            <a:custGeom>
              <a:avLst/>
              <a:gdLst>
                <a:gd name="f0" fmla="val 10800000"/>
                <a:gd name="f1" fmla="val 5400000"/>
                <a:gd name="f2" fmla="val 180"/>
                <a:gd name="f3" fmla="val w"/>
                <a:gd name="f4" fmla="val h"/>
                <a:gd name="f5" fmla="val 0"/>
                <a:gd name="f6" fmla="val 4552749"/>
                <a:gd name="f7" fmla="val 4527399"/>
                <a:gd name="f8" fmla="val 3798167"/>
                <a:gd name="f9" fmla="val 4214911"/>
                <a:gd name="f10" fmla="val 337838"/>
                <a:gd name="f11" fmla="val 754582"/>
                <a:gd name="f12" fmla="+- 0 0 -90"/>
                <a:gd name="f13" fmla="*/ f3 1 4552749"/>
                <a:gd name="f14" fmla="*/ f4 1 4527399"/>
                <a:gd name="f15" fmla="val f5"/>
                <a:gd name="f16" fmla="val f6"/>
                <a:gd name="f17" fmla="val f7"/>
                <a:gd name="f18" fmla="*/ f12 f0 1"/>
                <a:gd name="f19" fmla="+- f17 0 f15"/>
                <a:gd name="f20" fmla="+- f16 0 f15"/>
                <a:gd name="f21" fmla="*/ f18 1 f2"/>
                <a:gd name="f22" fmla="*/ f20 1 4552749"/>
                <a:gd name="f23" fmla="*/ f19 1 4527399"/>
                <a:gd name="f24" fmla="*/ 0 f20 1"/>
                <a:gd name="f25" fmla="*/ 0 f19 1"/>
                <a:gd name="f26" fmla="*/ 3798167 f20 1"/>
                <a:gd name="f27" fmla="*/ 4552749 f20 1"/>
                <a:gd name="f28" fmla="*/ 754582 f19 1"/>
                <a:gd name="f29" fmla="*/ 4527399 f19 1"/>
                <a:gd name="f30" fmla="+- f21 0 f1"/>
                <a:gd name="f31" fmla="*/ f24 1 4552749"/>
                <a:gd name="f32" fmla="*/ f25 1 4527399"/>
                <a:gd name="f33" fmla="*/ f26 1 4552749"/>
                <a:gd name="f34" fmla="*/ f27 1 4552749"/>
                <a:gd name="f35" fmla="*/ f28 1 4527399"/>
                <a:gd name="f36" fmla="*/ f29 1 4527399"/>
                <a:gd name="f37" fmla="*/ f15 1 f22"/>
                <a:gd name="f38" fmla="*/ f16 1 f22"/>
                <a:gd name="f39" fmla="*/ f15 1 f23"/>
                <a:gd name="f40" fmla="*/ f17 1 f23"/>
                <a:gd name="f41" fmla="*/ f31 1 f22"/>
                <a:gd name="f42" fmla="*/ f32 1 f23"/>
                <a:gd name="f43" fmla="*/ f33 1 f22"/>
                <a:gd name="f44" fmla="*/ f34 1 f22"/>
                <a:gd name="f45" fmla="*/ f35 1 f23"/>
                <a:gd name="f46" fmla="*/ f36 1 f23"/>
                <a:gd name="f47" fmla="*/ f37 f13 1"/>
                <a:gd name="f48" fmla="*/ f38 f13 1"/>
                <a:gd name="f49" fmla="*/ f40 f14 1"/>
                <a:gd name="f50" fmla="*/ f39 f14 1"/>
                <a:gd name="f51" fmla="*/ f41 f13 1"/>
                <a:gd name="f52" fmla="*/ f42 f14 1"/>
                <a:gd name="f53" fmla="*/ f43 f13 1"/>
                <a:gd name="f54" fmla="*/ f44 f13 1"/>
                <a:gd name="f55" fmla="*/ f45 f14 1"/>
                <a:gd name="f56" fmla="*/ f46 f14 1"/>
              </a:gdLst>
              <a:ahLst/>
              <a:cxnLst>
                <a:cxn ang="3cd4">
                  <a:pos x="hc" y="t"/>
                </a:cxn>
                <a:cxn ang="0">
                  <a:pos x="r" y="vc"/>
                </a:cxn>
                <a:cxn ang="cd4">
                  <a:pos x="hc" y="b"/>
                </a:cxn>
                <a:cxn ang="cd2">
                  <a:pos x="l" y="vc"/>
                </a:cxn>
                <a:cxn ang="f30">
                  <a:pos x="f51" y="f52"/>
                </a:cxn>
                <a:cxn ang="f30">
                  <a:pos x="f53" y="f52"/>
                </a:cxn>
                <a:cxn ang="f30">
                  <a:pos x="f54" y="f55"/>
                </a:cxn>
                <a:cxn ang="f30">
                  <a:pos x="f54" y="f56"/>
                </a:cxn>
                <a:cxn ang="f30">
                  <a:pos x="f51" y="f56"/>
                </a:cxn>
                <a:cxn ang="f30">
                  <a:pos x="f51" y="f52"/>
                </a:cxn>
              </a:cxnLst>
              <a:rect l="f47" t="f50" r="f48" b="f49"/>
              <a:pathLst>
                <a:path w="4552749" h="4527399">
                  <a:moveTo>
                    <a:pt x="f5" y="f5"/>
                  </a:moveTo>
                  <a:lnTo>
                    <a:pt x="f8" y="f5"/>
                  </a:lnTo>
                  <a:cubicBezTo>
                    <a:pt x="f9" y="f5"/>
                    <a:pt x="f6" y="f10"/>
                    <a:pt x="f6" y="f11"/>
                  </a:cubicBezTo>
                  <a:lnTo>
                    <a:pt x="f6" y="f7"/>
                  </a:lnTo>
                  <a:lnTo>
                    <a:pt x="f5" y="f7"/>
                  </a:lnTo>
                  <a:lnTo>
                    <a:pt x="f5" y="f5"/>
                  </a:lnTo>
                  <a:close/>
                </a:path>
              </a:pathLst>
            </a:custGeom>
            <a:gradFill>
              <a:gsLst>
                <a:gs pos="0">
                  <a:srgbClr val="AFAFAF"/>
                </a:gs>
                <a:gs pos="100000">
                  <a:srgbClr val="A5A5A5"/>
                </a:gs>
              </a:gsLst>
              <a:lin ang="5400000"/>
            </a:gradFill>
            <a:ln cap="flat">
              <a:noFill/>
              <a:prstDash val="solid"/>
            </a:ln>
          </p:spPr>
          <p:txBody>
            <a:bodyPr vert="horz" wrap="square" lIns="227585" tIns="227585" rIns="227585" bIns="1359438" anchor="ctr" anchorCtr="1" compatLnSpc="1">
              <a:noAutofit/>
            </a:bodyPr>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Doreen vintner</a:t>
              </a:r>
            </a:p>
            <a:p>
              <a:pPr marL="0" marR="0" lvl="0" indent="0" algn="ctr" defTabSz="142240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Doreen will be in charge of the finance side of the project .she will budget how the money is spent. she will also over see day to day cost of running the business</a:t>
              </a:r>
              <a:r>
                <a:rPr lang="en-GB" sz="2400" b="0" i="0" u="none" strike="noStrike" kern="1200" cap="none" spc="0" baseline="0">
                  <a:solidFill>
                    <a:srgbClr val="FFFFFF"/>
                  </a:solidFill>
                  <a:uFillTx/>
                  <a:latin typeface="Calibri"/>
                </a:rPr>
                <a:t>.</a:t>
              </a:r>
            </a:p>
            <a:p>
              <a:pPr marL="0" marR="0" lvl="0" indent="0" algn="ctr" defTabSz="1422404" rtl="0" fontAlgn="auto" hangingPunct="1">
                <a:lnSpc>
                  <a:spcPct val="90000"/>
                </a:lnSpc>
                <a:spcBef>
                  <a:spcPts val="0"/>
                </a:spcBef>
                <a:spcAft>
                  <a:spcPts val="1800"/>
                </a:spcAft>
                <a:buNone/>
                <a:tabLst/>
                <a:defRPr sz="1800" b="0" i="0" u="none" strike="noStrike" kern="0" cap="none" spc="0" baseline="0">
                  <a:solidFill>
                    <a:srgbClr val="000000"/>
                  </a:solidFill>
                  <a:uFillTx/>
                </a:defRPr>
              </a:pPr>
              <a:endParaRPr lang="en-GB" sz="4200" b="0" i="0" u="none" strike="noStrike" kern="1200" cap="none" spc="0" baseline="0">
                <a:solidFill>
                  <a:srgbClr val="FFFFFF"/>
                </a:solidFill>
                <a:uFillTx/>
                <a:latin typeface="Calibri"/>
              </a:endParaRPr>
            </a:p>
          </p:txBody>
        </p:sp>
        <p:sp>
          <p:nvSpPr>
            <p:cNvPr id="5" name="Freeform: Shape 4">
              <a:extLst>
                <a:ext uri="{FF2B5EF4-FFF2-40B4-BE49-F238E27FC236}">
                  <a16:creationId xmlns:a16="http://schemas.microsoft.com/office/drawing/2014/main" id="{3CDAB03F-2931-460D-A4BC-7D05592D9D99}"/>
                </a:ext>
              </a:extLst>
            </p:cNvPr>
            <p:cNvSpPr/>
            <p:nvPr/>
          </p:nvSpPr>
          <p:spPr>
            <a:xfrm>
              <a:off x="2021308" y="3764593"/>
              <a:ext cx="4552751" cy="2804473"/>
            </a:xfrm>
            <a:custGeom>
              <a:avLst/>
              <a:gdLst>
                <a:gd name="f0" fmla="val 10800000"/>
                <a:gd name="f1" fmla="val 5400000"/>
                <a:gd name="f2" fmla="val 180"/>
                <a:gd name="f3" fmla="val w"/>
                <a:gd name="f4" fmla="val h"/>
                <a:gd name="f5" fmla="val 0"/>
                <a:gd name="f6" fmla="val 4552749"/>
                <a:gd name="f7" fmla="val 2804472"/>
                <a:gd name="f8" fmla="val 467421"/>
                <a:gd name="f9" fmla="val 209272"/>
                <a:gd name="f10" fmla="val 2595200"/>
                <a:gd name="f11" fmla="val 2337051"/>
                <a:gd name="f12" fmla="+- 0 0 -90"/>
                <a:gd name="f13" fmla="*/ f3 1 4552749"/>
                <a:gd name="f14" fmla="*/ f4 1 2804472"/>
                <a:gd name="f15" fmla="val f5"/>
                <a:gd name="f16" fmla="val f6"/>
                <a:gd name="f17" fmla="val f7"/>
                <a:gd name="f18" fmla="*/ f12 f0 1"/>
                <a:gd name="f19" fmla="+- f17 0 f15"/>
                <a:gd name="f20" fmla="+- f16 0 f15"/>
                <a:gd name="f21" fmla="*/ f18 1 f2"/>
                <a:gd name="f22" fmla="*/ f20 1 4552749"/>
                <a:gd name="f23" fmla="*/ f19 1 2804472"/>
                <a:gd name="f24" fmla="*/ 0 f20 1"/>
                <a:gd name="f25" fmla="*/ 0 f19 1"/>
                <a:gd name="f26" fmla="*/ 4085328 f20 1"/>
                <a:gd name="f27" fmla="*/ 4552749 f20 1"/>
                <a:gd name="f28" fmla="*/ 467421 f19 1"/>
                <a:gd name="f29" fmla="*/ 2804472 f19 1"/>
                <a:gd name="f30" fmla="+- f21 0 f1"/>
                <a:gd name="f31" fmla="*/ f24 1 4552749"/>
                <a:gd name="f32" fmla="*/ f25 1 2804472"/>
                <a:gd name="f33" fmla="*/ f26 1 4552749"/>
                <a:gd name="f34" fmla="*/ f27 1 4552749"/>
                <a:gd name="f35" fmla="*/ f28 1 2804472"/>
                <a:gd name="f36" fmla="*/ f29 1 2804472"/>
                <a:gd name="f37" fmla="*/ f15 1 f22"/>
                <a:gd name="f38" fmla="*/ f16 1 f22"/>
                <a:gd name="f39" fmla="*/ f15 1 f23"/>
                <a:gd name="f40" fmla="*/ f17 1 f23"/>
                <a:gd name="f41" fmla="*/ f31 1 f22"/>
                <a:gd name="f42" fmla="*/ f32 1 f23"/>
                <a:gd name="f43" fmla="*/ f33 1 f22"/>
                <a:gd name="f44" fmla="*/ f34 1 f22"/>
                <a:gd name="f45" fmla="*/ f35 1 f23"/>
                <a:gd name="f46" fmla="*/ f36 1 f23"/>
                <a:gd name="f47" fmla="*/ f37 f13 1"/>
                <a:gd name="f48" fmla="*/ f38 f13 1"/>
                <a:gd name="f49" fmla="*/ f40 f14 1"/>
                <a:gd name="f50" fmla="*/ f39 f14 1"/>
                <a:gd name="f51" fmla="*/ f41 f13 1"/>
                <a:gd name="f52" fmla="*/ f42 f14 1"/>
                <a:gd name="f53" fmla="*/ f43 f13 1"/>
                <a:gd name="f54" fmla="*/ f44 f13 1"/>
                <a:gd name="f55" fmla="*/ f45 f14 1"/>
                <a:gd name="f56" fmla="*/ f46 f14 1"/>
              </a:gdLst>
              <a:ahLst/>
              <a:cxnLst>
                <a:cxn ang="3cd4">
                  <a:pos x="hc" y="t"/>
                </a:cxn>
                <a:cxn ang="0">
                  <a:pos x="r" y="vc"/>
                </a:cxn>
                <a:cxn ang="cd4">
                  <a:pos x="hc" y="b"/>
                </a:cxn>
                <a:cxn ang="cd2">
                  <a:pos x="l" y="vc"/>
                </a:cxn>
                <a:cxn ang="f30">
                  <a:pos x="f51" y="f52"/>
                </a:cxn>
                <a:cxn ang="f30">
                  <a:pos x="f53" y="f52"/>
                </a:cxn>
                <a:cxn ang="f30">
                  <a:pos x="f54" y="f55"/>
                </a:cxn>
                <a:cxn ang="f30">
                  <a:pos x="f54" y="f56"/>
                </a:cxn>
                <a:cxn ang="f30">
                  <a:pos x="f51" y="f56"/>
                </a:cxn>
                <a:cxn ang="f30">
                  <a:pos x="f51" y="f52"/>
                </a:cxn>
              </a:cxnLst>
              <a:rect l="f47" t="f50" r="f48" b="f49"/>
              <a:pathLst>
                <a:path w="4552749" h="2804472">
                  <a:moveTo>
                    <a:pt x="f6" y="f7"/>
                  </a:moveTo>
                  <a:lnTo>
                    <a:pt x="f8" y="f7"/>
                  </a:lnTo>
                  <a:cubicBezTo>
                    <a:pt x="f9" y="f7"/>
                    <a:pt x="f5" y="f10"/>
                    <a:pt x="f5" y="f11"/>
                  </a:cubicBezTo>
                  <a:lnTo>
                    <a:pt x="f5" y="f5"/>
                  </a:lnTo>
                  <a:lnTo>
                    <a:pt x="f6" y="f5"/>
                  </a:lnTo>
                  <a:lnTo>
                    <a:pt x="f6" y="f7"/>
                  </a:lnTo>
                  <a:close/>
                </a:path>
              </a:pathLst>
            </a:custGeom>
            <a:gradFill>
              <a:gsLst>
                <a:gs pos="0">
                  <a:srgbClr val="FFC746"/>
                </a:gs>
                <a:gs pos="100000">
                  <a:srgbClr val="FFC600"/>
                </a:gs>
              </a:gsLst>
              <a:lin ang="5400000"/>
            </a:gradFill>
            <a:ln cap="flat">
              <a:noFill/>
              <a:prstDash val="solid"/>
            </a:ln>
          </p:spPr>
          <p:txBody>
            <a:bodyPr vert="horz" wrap="square" lIns="227585" tIns="928701" rIns="227585" bIns="227585" anchor="ctr" anchorCtr="1" compatLnSpc="1">
              <a:noAutofit/>
            </a:bodyPr>
            <a:lstStyle/>
            <a:p>
              <a:pPr marL="0" marR="0" lvl="0" indent="0" algn="ctr" defTabSz="1422404"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a:rPr>
                <a:t>Suha madani</a:t>
              </a:r>
            </a:p>
            <a:p>
              <a:pPr marL="0" marR="0" lvl="0" indent="0" algn="ctr" defTabSz="1422404"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Suha will be working in the sales department selling and maintaining customer service. she will also find leads for rare antics. </a:t>
              </a:r>
            </a:p>
          </p:txBody>
        </p:sp>
        <p:sp>
          <p:nvSpPr>
            <p:cNvPr id="6" name="Freeform: Shape 5">
              <a:extLst>
                <a:ext uri="{FF2B5EF4-FFF2-40B4-BE49-F238E27FC236}">
                  <a16:creationId xmlns:a16="http://schemas.microsoft.com/office/drawing/2014/main" id="{93E66EFF-58D9-4B26-A10A-2D9B661319E0}"/>
                </a:ext>
              </a:extLst>
            </p:cNvPr>
            <p:cNvSpPr/>
            <p:nvPr/>
          </p:nvSpPr>
          <p:spPr>
            <a:xfrm>
              <a:off x="6579437" y="3764593"/>
              <a:ext cx="4552751" cy="2804473"/>
            </a:xfrm>
            <a:custGeom>
              <a:avLst/>
              <a:gdLst>
                <a:gd name="f0" fmla="val 10800000"/>
                <a:gd name="f1" fmla="val 5400000"/>
                <a:gd name="f2" fmla="val 180"/>
                <a:gd name="f3" fmla="val w"/>
                <a:gd name="f4" fmla="val h"/>
                <a:gd name="f5" fmla="val 0"/>
                <a:gd name="f6" fmla="val 2804472"/>
                <a:gd name="f7" fmla="val 4552749"/>
                <a:gd name="f8" fmla="val 1"/>
                <a:gd name="f9" fmla="val 3793942"/>
                <a:gd name="f10" fmla="val 4213018"/>
                <a:gd name="f11" fmla="val 2675561"/>
                <a:gd name="f12" fmla="val 4552748"/>
                <a:gd name="f13" fmla="val 2516543"/>
                <a:gd name="f14" fmla="+- 0 0 -90"/>
                <a:gd name="f15" fmla="*/ f3 1 2804472"/>
                <a:gd name="f16" fmla="*/ f4 1 4552749"/>
                <a:gd name="f17" fmla="val f5"/>
                <a:gd name="f18" fmla="val f6"/>
                <a:gd name="f19" fmla="val f7"/>
                <a:gd name="f20" fmla="*/ f14 f0 1"/>
                <a:gd name="f21" fmla="+- f19 0 f17"/>
                <a:gd name="f22" fmla="+- f18 0 f17"/>
                <a:gd name="f23" fmla="*/ f20 1 f2"/>
                <a:gd name="f24" fmla="*/ f22 1 2804472"/>
                <a:gd name="f25" fmla="*/ f21 1 4552749"/>
                <a:gd name="f26" fmla="*/ 0 f22 1"/>
                <a:gd name="f27" fmla="*/ 0 f21 1"/>
                <a:gd name="f28" fmla="*/ 2337051 f22 1"/>
                <a:gd name="f29" fmla="*/ 2804472 f22 1"/>
                <a:gd name="f30" fmla="*/ 467421 f21 1"/>
                <a:gd name="f31" fmla="*/ 4552749 f21 1"/>
                <a:gd name="f32" fmla="+- f23 0 f1"/>
                <a:gd name="f33" fmla="*/ f26 1 2804472"/>
                <a:gd name="f34" fmla="*/ f27 1 4552749"/>
                <a:gd name="f35" fmla="*/ f28 1 2804472"/>
                <a:gd name="f36" fmla="*/ f29 1 2804472"/>
                <a:gd name="f37" fmla="*/ f30 1 4552749"/>
                <a:gd name="f38" fmla="*/ f31 1 4552749"/>
                <a:gd name="f39" fmla="*/ f17 1 f24"/>
                <a:gd name="f40" fmla="*/ f18 1 f24"/>
                <a:gd name="f41" fmla="*/ f17 1 f25"/>
                <a:gd name="f42" fmla="*/ f19 1 f25"/>
                <a:gd name="f43" fmla="*/ f33 1 f24"/>
                <a:gd name="f44" fmla="*/ f34 1 f25"/>
                <a:gd name="f45" fmla="*/ f35 1 f24"/>
                <a:gd name="f46" fmla="*/ f36 1 f24"/>
                <a:gd name="f47" fmla="*/ f37 1 f25"/>
                <a:gd name="f48" fmla="*/ f38 1 f25"/>
                <a:gd name="f49" fmla="*/ f39 f15 1"/>
                <a:gd name="f50" fmla="*/ f40 f15 1"/>
                <a:gd name="f51" fmla="*/ f42 f16 1"/>
                <a:gd name="f52" fmla="*/ f41 f16 1"/>
                <a:gd name="f53" fmla="*/ f43 f15 1"/>
                <a:gd name="f54" fmla="*/ f44 f16 1"/>
                <a:gd name="f55" fmla="*/ f45 f15 1"/>
                <a:gd name="f56" fmla="*/ f46 f15 1"/>
                <a:gd name="f57" fmla="*/ f47 f16 1"/>
                <a:gd name="f58" fmla="*/ f48 f16 1"/>
              </a:gdLst>
              <a:ahLst/>
              <a:cxnLst>
                <a:cxn ang="3cd4">
                  <a:pos x="hc" y="t"/>
                </a:cxn>
                <a:cxn ang="0">
                  <a:pos x="r" y="vc"/>
                </a:cxn>
                <a:cxn ang="cd4">
                  <a:pos x="hc" y="b"/>
                </a:cxn>
                <a:cxn ang="cd2">
                  <a:pos x="l" y="vc"/>
                </a:cxn>
                <a:cxn ang="f32">
                  <a:pos x="f53" y="f54"/>
                </a:cxn>
                <a:cxn ang="f32">
                  <a:pos x="f55" y="f54"/>
                </a:cxn>
                <a:cxn ang="f32">
                  <a:pos x="f56" y="f57"/>
                </a:cxn>
                <a:cxn ang="f32">
                  <a:pos x="f56" y="f58"/>
                </a:cxn>
                <a:cxn ang="f32">
                  <a:pos x="f53" y="f58"/>
                </a:cxn>
                <a:cxn ang="f32">
                  <a:pos x="f53" y="f54"/>
                </a:cxn>
              </a:cxnLst>
              <a:rect l="f49" t="f52" r="f50" b="f51"/>
              <a:pathLst>
                <a:path w="2804472" h="4552749">
                  <a:moveTo>
                    <a:pt x="f6" y="f8"/>
                  </a:moveTo>
                  <a:lnTo>
                    <a:pt x="f6" y="f9"/>
                  </a:lnTo>
                  <a:cubicBezTo>
                    <a:pt x="f6" y="f10"/>
                    <a:pt x="f11" y="f12"/>
                    <a:pt x="f13" y="f12"/>
                  </a:cubicBezTo>
                  <a:lnTo>
                    <a:pt x="f5" y="f12"/>
                  </a:lnTo>
                  <a:lnTo>
                    <a:pt x="f5" y="f8"/>
                  </a:lnTo>
                  <a:lnTo>
                    <a:pt x="f6" y="f8"/>
                  </a:lnTo>
                  <a:close/>
                </a:path>
              </a:pathLst>
            </a:custGeom>
            <a:gradFill>
              <a:gsLst>
                <a:gs pos="0">
                  <a:srgbClr val="71A6DB"/>
                </a:gs>
                <a:gs pos="100000">
                  <a:srgbClr val="559BDB"/>
                </a:gs>
              </a:gsLst>
              <a:lin ang="5400000"/>
            </a:gradFill>
            <a:ln cap="flat">
              <a:noFill/>
              <a:prstDash val="solid"/>
            </a:ln>
          </p:spPr>
          <p:txBody>
            <a:bodyPr vert="horz" wrap="square" lIns="256032" tIns="957148" rIns="256032" bIns="256032"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alibri"/>
                </a:rPr>
                <a:t>Omar king</a:t>
              </a:r>
            </a:p>
            <a:p>
              <a:pPr marL="0" marR="0" lvl="0" indent="0" algn="ctr" defTabSz="16002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Omar is the expert in repairing and restoring antiques. He will get them showroom ready and his knowledge of the warehouse and locating things is legendary</a:t>
              </a:r>
            </a:p>
          </p:txBody>
        </p:sp>
        <p:sp>
          <p:nvSpPr>
            <p:cNvPr id="7" name="Freeform: Shape 6">
              <a:extLst>
                <a:ext uri="{FF2B5EF4-FFF2-40B4-BE49-F238E27FC236}">
                  <a16:creationId xmlns:a16="http://schemas.microsoft.com/office/drawing/2014/main" id="{8DEBF399-08A2-4405-9C5B-ECFE844594B3}"/>
                </a:ext>
              </a:extLst>
            </p:cNvPr>
            <p:cNvSpPr/>
            <p:nvPr/>
          </p:nvSpPr>
          <p:spPr>
            <a:xfrm>
              <a:off x="4913043" y="2950375"/>
              <a:ext cx="2731651" cy="1402232"/>
            </a:xfrm>
            <a:custGeom>
              <a:avLst/>
              <a:gdLst>
                <a:gd name="f0" fmla="val 10800000"/>
                <a:gd name="f1" fmla="val 5400000"/>
                <a:gd name="f2" fmla="val 180"/>
                <a:gd name="f3" fmla="val w"/>
                <a:gd name="f4" fmla="val h"/>
                <a:gd name="f5" fmla="val 0"/>
                <a:gd name="f6" fmla="val 2731649"/>
                <a:gd name="f7" fmla="val 1402236"/>
                <a:gd name="f8" fmla="val 233711"/>
                <a:gd name="f9" fmla="val 104636"/>
                <a:gd name="f10" fmla="val 2497938"/>
                <a:gd name="f11" fmla="val 2627013"/>
                <a:gd name="f12" fmla="val 1168525"/>
                <a:gd name="f13" fmla="val 1297600"/>
                <a:gd name="f14" fmla="+- 0 0 -90"/>
                <a:gd name="f15" fmla="*/ f3 1 2731649"/>
                <a:gd name="f16" fmla="*/ f4 1 1402236"/>
                <a:gd name="f17" fmla="val f5"/>
                <a:gd name="f18" fmla="val f6"/>
                <a:gd name="f19" fmla="val f7"/>
                <a:gd name="f20" fmla="*/ f14 f0 1"/>
                <a:gd name="f21" fmla="+- f19 0 f17"/>
                <a:gd name="f22" fmla="+- f18 0 f17"/>
                <a:gd name="f23" fmla="*/ f20 1 f2"/>
                <a:gd name="f24" fmla="*/ f22 1 2731649"/>
                <a:gd name="f25" fmla="*/ f21 1 1402236"/>
                <a:gd name="f26" fmla="*/ 0 f22 1"/>
                <a:gd name="f27" fmla="*/ 233711 f21 1"/>
                <a:gd name="f28" fmla="*/ 233711 f22 1"/>
                <a:gd name="f29" fmla="*/ 0 f21 1"/>
                <a:gd name="f30" fmla="*/ 2497938 f22 1"/>
                <a:gd name="f31" fmla="*/ 2731649 f22 1"/>
                <a:gd name="f32" fmla="*/ 1168525 f21 1"/>
                <a:gd name="f33" fmla="*/ 1402236 f21 1"/>
                <a:gd name="f34" fmla="+- f23 0 f1"/>
                <a:gd name="f35" fmla="*/ f26 1 2731649"/>
                <a:gd name="f36" fmla="*/ f27 1 1402236"/>
                <a:gd name="f37" fmla="*/ f28 1 2731649"/>
                <a:gd name="f38" fmla="*/ f29 1 1402236"/>
                <a:gd name="f39" fmla="*/ f30 1 2731649"/>
                <a:gd name="f40" fmla="*/ f31 1 2731649"/>
                <a:gd name="f41" fmla="*/ f32 1 1402236"/>
                <a:gd name="f42" fmla="*/ f33 1 140223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731649" h="14022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8D7CD"/>
            </a:solidFill>
            <a:ln cap="flat">
              <a:noFill/>
              <a:prstDash val="solid"/>
            </a:ln>
          </p:spPr>
          <p:txBody>
            <a:bodyPr vert="horz" wrap="square" lIns="289435" tIns="289435" rIns="289435" bIns="289435" anchor="ctr" anchorCtr="1" compatLnSpc="1">
              <a:noAutofit/>
            </a:bodyPr>
            <a:lstStyle/>
            <a:p>
              <a:pPr marL="0" marR="0" lvl="0" indent="0" algn="ctr" defTabSz="2578095" rtl="0" fontAlgn="auto" hangingPunct="1">
                <a:lnSpc>
                  <a:spcPct val="90000"/>
                </a:lnSpc>
                <a:spcBef>
                  <a:spcPts val="0"/>
                </a:spcBef>
                <a:spcAft>
                  <a:spcPts val="2400"/>
                </a:spcAft>
                <a:buNone/>
                <a:tabLst/>
                <a:defRPr sz="1800" b="0" i="0" u="none" strike="noStrike" kern="0" cap="none" spc="0" baseline="0">
                  <a:solidFill>
                    <a:srgbClr val="000000"/>
                  </a:solidFill>
                  <a:uFillTx/>
                </a:defRPr>
              </a:pPr>
              <a:r>
                <a:rPr lang="en-GB" sz="5800" b="0" i="0" u="none" strike="noStrike" kern="1200" cap="none" spc="0" baseline="0">
                  <a:solidFill>
                    <a:srgbClr val="000000"/>
                  </a:solidFill>
                  <a:uFillTx/>
                  <a:latin typeface="Calibri"/>
                </a:rPr>
                <a:t>Roles </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02A2-9638-40FF-B100-567F5DE0B924}"/>
              </a:ext>
            </a:extLst>
          </p:cNvPr>
          <p:cNvSpPr txBox="1">
            <a:spLocks noGrp="1"/>
          </p:cNvSpPr>
          <p:nvPr>
            <p:ph type="title"/>
          </p:nvPr>
        </p:nvSpPr>
        <p:spPr>
          <a:xfrm>
            <a:off x="429036" y="202466"/>
            <a:ext cx="9404722" cy="1400531"/>
          </a:xfrm>
        </p:spPr>
        <p:txBody>
          <a:bodyPr/>
          <a:lstStyle/>
          <a:p>
            <a:pPr lvl="0"/>
            <a:r>
              <a:rPr lang="en-GB">
                <a:solidFill>
                  <a:srgbClr val="70AD47"/>
                </a:solidFill>
              </a:rPr>
              <a:t>User stories</a:t>
            </a:r>
          </a:p>
        </p:txBody>
      </p:sp>
      <p:sp>
        <p:nvSpPr>
          <p:cNvPr id="3" name="Content Placeholder 2">
            <a:extLst>
              <a:ext uri="{FF2B5EF4-FFF2-40B4-BE49-F238E27FC236}">
                <a16:creationId xmlns:a16="http://schemas.microsoft.com/office/drawing/2014/main" id="{253AD14F-F1F8-4108-A81D-200C1024670B}"/>
              </a:ext>
            </a:extLst>
          </p:cNvPr>
          <p:cNvSpPr txBox="1">
            <a:spLocks noGrp="1"/>
          </p:cNvSpPr>
          <p:nvPr>
            <p:ph idx="1"/>
          </p:nvPr>
        </p:nvSpPr>
        <p:spPr>
          <a:xfrm>
            <a:off x="496409" y="1853251"/>
            <a:ext cx="8946544" cy="4195477"/>
          </a:xfrm>
        </p:spPr>
        <p:txBody>
          <a:bodyPr/>
          <a:lstStyle/>
          <a:p>
            <a:pPr lvl="0"/>
            <a:r>
              <a:rPr lang="en-GB"/>
              <a:t>Plan and create office and storage space </a:t>
            </a:r>
          </a:p>
          <a:p>
            <a:pPr lvl="0"/>
            <a:endParaRPr lang="en-GB"/>
          </a:p>
          <a:p>
            <a:pPr lvl="0"/>
            <a:r>
              <a:rPr lang="en-GB"/>
              <a:t>Electricity fitting</a:t>
            </a:r>
          </a:p>
          <a:p>
            <a:pPr lvl="0"/>
            <a:endParaRPr lang="en-GB"/>
          </a:p>
          <a:p>
            <a:pPr lvl="0"/>
            <a:r>
              <a:rPr lang="en-GB"/>
              <a:t>Pluming</a:t>
            </a:r>
          </a:p>
          <a:p>
            <a:pPr lvl="0"/>
            <a:endParaRPr lang="en-GB"/>
          </a:p>
          <a:p>
            <a:pPr lvl="0"/>
            <a:r>
              <a:rPr lang="en-GB"/>
              <a:t>Office furniture shopping</a:t>
            </a:r>
          </a:p>
          <a:p>
            <a:pPr lvl="0"/>
            <a:endParaRPr lang="en-GB"/>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1FC20-8D38-437D-8090-48DFDFE411DC}"/>
              </a:ext>
            </a:extLst>
          </p:cNvPr>
          <p:cNvSpPr txBox="1">
            <a:spLocks noGrp="1"/>
          </p:cNvSpPr>
          <p:nvPr>
            <p:ph type="title"/>
          </p:nvPr>
        </p:nvSpPr>
        <p:spPr>
          <a:xfrm>
            <a:off x="357356" y="139894"/>
            <a:ext cx="9404722" cy="1159514"/>
          </a:xfrm>
        </p:spPr>
        <p:txBody>
          <a:bodyPr/>
          <a:lstStyle/>
          <a:p>
            <a:pPr lvl="0"/>
            <a:r>
              <a:rPr lang="en-GB">
                <a:solidFill>
                  <a:srgbClr val="70AD47"/>
                </a:solidFill>
              </a:rPr>
              <a:t>Gantt chart </a:t>
            </a:r>
          </a:p>
        </p:txBody>
      </p:sp>
      <p:pic>
        <p:nvPicPr>
          <p:cNvPr id="3" name="Content Placeholder 6" descr="A screenshot of a social media post&#10;&#10;Description automatically generated">
            <a:extLst>
              <a:ext uri="{FF2B5EF4-FFF2-40B4-BE49-F238E27FC236}">
                <a16:creationId xmlns:a16="http://schemas.microsoft.com/office/drawing/2014/main" id="{6567F848-A69B-40A1-AF63-0124D2F62684}"/>
              </a:ext>
            </a:extLst>
          </p:cNvPr>
          <p:cNvPicPr>
            <a:picLocks noGrp="1" noChangeAspect="1"/>
          </p:cNvPicPr>
          <p:nvPr>
            <p:ph idx="1"/>
          </p:nvPr>
        </p:nvPicPr>
        <p:blipFill>
          <a:blip r:embed="rId2"/>
          <a:stretch>
            <a:fillRect/>
          </a:stretch>
        </p:blipFill>
        <p:spPr>
          <a:xfrm>
            <a:off x="434568" y="1905472"/>
            <a:ext cx="10490106" cy="3955987"/>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2" name="Diagram 1">
            <a:extLst>
              <a:ext uri="{FF2B5EF4-FFF2-40B4-BE49-F238E27FC236}">
                <a16:creationId xmlns:a16="http://schemas.microsoft.com/office/drawing/2014/main" id="{056435D4-3729-4C8D-8105-8D7B4AF33924}"/>
              </a:ext>
            </a:extLst>
          </p:cNvPr>
          <p:cNvGrpSpPr/>
          <p:nvPr/>
        </p:nvGrpSpPr>
        <p:grpSpPr>
          <a:xfrm>
            <a:off x="2980267" y="719669"/>
            <a:ext cx="6231461" cy="5418670"/>
            <a:chOff x="2980267" y="719669"/>
            <a:chExt cx="6231461" cy="5418670"/>
          </a:xfrm>
        </p:grpSpPr>
        <p:sp>
          <p:nvSpPr>
            <p:cNvPr id="3" name="Freeform: Shape 2">
              <a:extLst>
                <a:ext uri="{FF2B5EF4-FFF2-40B4-BE49-F238E27FC236}">
                  <a16:creationId xmlns:a16="http://schemas.microsoft.com/office/drawing/2014/main" id="{B7F87630-2DBC-47A2-AD63-DC71D10E9322}"/>
                </a:ext>
              </a:extLst>
            </p:cNvPr>
            <p:cNvSpPr/>
            <p:nvPr/>
          </p:nvSpPr>
          <p:spPr>
            <a:xfrm>
              <a:off x="2980267" y="719669"/>
              <a:ext cx="5418670" cy="5418670"/>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FFC000"/>
            </a:solidFill>
            <a:ln w="12701" cap="flat">
              <a:solidFill>
                <a:srgbClr val="FFFFFF"/>
              </a:solidFill>
              <a:prstDash val="solid"/>
              <a:miter/>
            </a:ln>
          </p:spPr>
          <p:txBody>
            <a:bodyPr lIns="0" tIns="0" rIns="0" bIns="0"/>
            <a:lstStyle/>
            <a:p>
              <a:endParaRPr lang="en-GB"/>
            </a:p>
          </p:txBody>
        </p:sp>
        <p:sp>
          <p:nvSpPr>
            <p:cNvPr id="4" name="Freeform: Shape 3">
              <a:extLst>
                <a:ext uri="{FF2B5EF4-FFF2-40B4-BE49-F238E27FC236}">
                  <a16:creationId xmlns:a16="http://schemas.microsoft.com/office/drawing/2014/main" id="{52FF5347-2245-4486-963D-29BB515F78F0}"/>
                </a:ext>
              </a:extLst>
            </p:cNvPr>
            <p:cNvSpPr/>
            <p:nvPr/>
          </p:nvSpPr>
          <p:spPr>
            <a:xfrm>
              <a:off x="5689597" y="1264441"/>
              <a:ext cx="3522131" cy="1282702"/>
            </a:xfrm>
            <a:custGeom>
              <a:avLst/>
              <a:gdLst>
                <a:gd name="f0" fmla="val 10800000"/>
                <a:gd name="f1" fmla="val 5400000"/>
                <a:gd name="f2" fmla="val 180"/>
                <a:gd name="f3" fmla="val w"/>
                <a:gd name="f4" fmla="val h"/>
                <a:gd name="f5" fmla="val 0"/>
                <a:gd name="f6" fmla="val 3522133"/>
                <a:gd name="f7" fmla="val 1282700"/>
                <a:gd name="f8" fmla="val 213788"/>
                <a:gd name="f9" fmla="val 95716"/>
                <a:gd name="f10" fmla="val 3308345"/>
                <a:gd name="f11" fmla="val 3426417"/>
                <a:gd name="f12" fmla="val 1068912"/>
                <a:gd name="f13" fmla="val 1186984"/>
                <a:gd name="f14" fmla="+- 0 0 -90"/>
                <a:gd name="f15" fmla="*/ f3 1 3522133"/>
                <a:gd name="f16" fmla="*/ f4 1 1282700"/>
                <a:gd name="f17" fmla="val f5"/>
                <a:gd name="f18" fmla="val f6"/>
                <a:gd name="f19" fmla="val f7"/>
                <a:gd name="f20" fmla="*/ f14 f0 1"/>
                <a:gd name="f21" fmla="+- f19 0 f17"/>
                <a:gd name="f22" fmla="+- f18 0 f17"/>
                <a:gd name="f23" fmla="*/ f20 1 f2"/>
                <a:gd name="f24" fmla="*/ f22 1 3522133"/>
                <a:gd name="f25" fmla="*/ f21 1 1282700"/>
                <a:gd name="f26" fmla="*/ 0 f22 1"/>
                <a:gd name="f27" fmla="*/ 213788 f21 1"/>
                <a:gd name="f28" fmla="*/ 213788 f22 1"/>
                <a:gd name="f29" fmla="*/ 0 f21 1"/>
                <a:gd name="f30" fmla="*/ 3308345 f22 1"/>
                <a:gd name="f31" fmla="*/ 3522133 f22 1"/>
                <a:gd name="f32" fmla="*/ 1068912 f21 1"/>
                <a:gd name="f33" fmla="*/ 1282700 f21 1"/>
                <a:gd name="f34" fmla="+- f23 0 f1"/>
                <a:gd name="f35" fmla="*/ f26 1 3522133"/>
                <a:gd name="f36" fmla="*/ f27 1 1282700"/>
                <a:gd name="f37" fmla="*/ f28 1 3522133"/>
                <a:gd name="f38" fmla="*/ f29 1 1282700"/>
                <a:gd name="f39" fmla="*/ f30 1 3522133"/>
                <a:gd name="f40" fmla="*/ f31 1 3522133"/>
                <a:gd name="f41" fmla="*/ f32 1 1282700"/>
                <a:gd name="f42" fmla="*/ f33 1 12827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22133" h="12827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55A11">
                <a:alpha val="90000"/>
              </a:srgbClr>
            </a:solidFill>
            <a:ln w="12701" cap="flat">
              <a:solidFill>
                <a:srgbClr val="4472C4"/>
              </a:solidFill>
              <a:prstDash val="solid"/>
              <a:miter/>
            </a:ln>
          </p:spPr>
          <p:txBody>
            <a:bodyPr vert="horz" wrap="square" lIns="264545" tIns="264545" rIns="264545" bIns="264545" anchor="ctr" anchorCtr="1" compatLnSpc="1">
              <a:noAutofit/>
            </a:bodyPr>
            <a:lstStyle/>
            <a:p>
              <a:pPr marL="0" marR="0" lvl="0" indent="0" algn="ctr" defTabSz="2355851" rtl="0" fontAlgn="auto" hangingPunct="1">
                <a:lnSpc>
                  <a:spcPct val="90000"/>
                </a:lnSpc>
                <a:spcBef>
                  <a:spcPts val="0"/>
                </a:spcBef>
                <a:spcAft>
                  <a:spcPts val="2200"/>
                </a:spcAft>
                <a:buNone/>
                <a:tabLst/>
                <a:defRPr sz="1800" b="0" i="0" u="none" strike="noStrike" kern="0" cap="none" spc="0" baseline="0">
                  <a:solidFill>
                    <a:srgbClr val="000000"/>
                  </a:solidFill>
                  <a:uFillTx/>
                </a:defRPr>
              </a:pPr>
              <a:r>
                <a:rPr lang="en-GB" sz="5300" b="0" i="0" u="none" strike="noStrike" kern="1200" cap="none" spc="0" baseline="0">
                  <a:solidFill>
                    <a:srgbClr val="000000"/>
                  </a:solidFill>
                  <a:uFillTx/>
                  <a:latin typeface="Calibri"/>
                </a:rPr>
                <a:t>scope</a:t>
              </a:r>
            </a:p>
          </p:txBody>
        </p:sp>
        <p:sp>
          <p:nvSpPr>
            <p:cNvPr id="5" name="Freeform: Shape 4">
              <a:extLst>
                <a:ext uri="{FF2B5EF4-FFF2-40B4-BE49-F238E27FC236}">
                  <a16:creationId xmlns:a16="http://schemas.microsoft.com/office/drawing/2014/main" id="{035EF74F-292D-4672-8021-1381B41F6E7A}"/>
                </a:ext>
              </a:extLst>
            </p:cNvPr>
            <p:cNvSpPr/>
            <p:nvPr/>
          </p:nvSpPr>
          <p:spPr>
            <a:xfrm>
              <a:off x="5689597" y="2707483"/>
              <a:ext cx="3522131" cy="1282702"/>
            </a:xfrm>
            <a:custGeom>
              <a:avLst/>
              <a:gdLst>
                <a:gd name="f0" fmla="val 10800000"/>
                <a:gd name="f1" fmla="val 5400000"/>
                <a:gd name="f2" fmla="val 180"/>
                <a:gd name="f3" fmla="val w"/>
                <a:gd name="f4" fmla="val h"/>
                <a:gd name="f5" fmla="val 0"/>
                <a:gd name="f6" fmla="val 3522133"/>
                <a:gd name="f7" fmla="val 1282700"/>
                <a:gd name="f8" fmla="val 213788"/>
                <a:gd name="f9" fmla="val 95716"/>
                <a:gd name="f10" fmla="val 3308345"/>
                <a:gd name="f11" fmla="val 3426417"/>
                <a:gd name="f12" fmla="val 1068912"/>
                <a:gd name="f13" fmla="val 1186984"/>
                <a:gd name="f14" fmla="+- 0 0 -90"/>
                <a:gd name="f15" fmla="*/ f3 1 3522133"/>
                <a:gd name="f16" fmla="*/ f4 1 1282700"/>
                <a:gd name="f17" fmla="val f5"/>
                <a:gd name="f18" fmla="val f6"/>
                <a:gd name="f19" fmla="val f7"/>
                <a:gd name="f20" fmla="*/ f14 f0 1"/>
                <a:gd name="f21" fmla="+- f19 0 f17"/>
                <a:gd name="f22" fmla="+- f18 0 f17"/>
                <a:gd name="f23" fmla="*/ f20 1 f2"/>
                <a:gd name="f24" fmla="*/ f22 1 3522133"/>
                <a:gd name="f25" fmla="*/ f21 1 1282700"/>
                <a:gd name="f26" fmla="*/ 0 f22 1"/>
                <a:gd name="f27" fmla="*/ 213788 f21 1"/>
                <a:gd name="f28" fmla="*/ 213788 f22 1"/>
                <a:gd name="f29" fmla="*/ 0 f21 1"/>
                <a:gd name="f30" fmla="*/ 3308345 f22 1"/>
                <a:gd name="f31" fmla="*/ 3522133 f22 1"/>
                <a:gd name="f32" fmla="*/ 1068912 f21 1"/>
                <a:gd name="f33" fmla="*/ 1282700 f21 1"/>
                <a:gd name="f34" fmla="+- f23 0 f1"/>
                <a:gd name="f35" fmla="*/ f26 1 3522133"/>
                <a:gd name="f36" fmla="*/ f27 1 1282700"/>
                <a:gd name="f37" fmla="*/ f28 1 3522133"/>
                <a:gd name="f38" fmla="*/ f29 1 1282700"/>
                <a:gd name="f39" fmla="*/ f30 1 3522133"/>
                <a:gd name="f40" fmla="*/ f31 1 3522133"/>
                <a:gd name="f41" fmla="*/ f32 1 1282700"/>
                <a:gd name="f42" fmla="*/ f33 1 12827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22133" h="12827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2D050">
                <a:alpha val="90000"/>
              </a:srgbClr>
            </a:solidFill>
            <a:ln w="12701" cap="flat">
              <a:solidFill>
                <a:srgbClr val="4472C4"/>
              </a:solidFill>
              <a:prstDash val="solid"/>
              <a:miter/>
            </a:ln>
          </p:spPr>
          <p:txBody>
            <a:bodyPr vert="horz" wrap="square" lIns="264545" tIns="264545" rIns="264545" bIns="264545" anchor="ctr" anchorCtr="1" compatLnSpc="1">
              <a:noAutofit/>
            </a:bodyPr>
            <a:lstStyle/>
            <a:p>
              <a:pPr marL="0" marR="0" lvl="0" indent="0" algn="ctr" defTabSz="2355851" rtl="0" fontAlgn="auto" hangingPunct="1">
                <a:lnSpc>
                  <a:spcPct val="90000"/>
                </a:lnSpc>
                <a:spcBef>
                  <a:spcPts val="0"/>
                </a:spcBef>
                <a:spcAft>
                  <a:spcPts val="2200"/>
                </a:spcAft>
                <a:buNone/>
                <a:tabLst/>
                <a:defRPr sz="1800" b="0" i="0" u="none" strike="noStrike" kern="0" cap="none" spc="0" baseline="0">
                  <a:solidFill>
                    <a:srgbClr val="000000"/>
                  </a:solidFill>
                  <a:uFillTx/>
                </a:defRPr>
              </a:pPr>
              <a:r>
                <a:rPr lang="en-GB" sz="5300" b="0" i="0" u="none" strike="noStrike" kern="1200" cap="none" spc="0" baseline="0">
                  <a:solidFill>
                    <a:srgbClr val="000000"/>
                  </a:solidFill>
                  <a:uFillTx/>
                  <a:latin typeface="Calibri"/>
                </a:rPr>
                <a:t>cost</a:t>
              </a:r>
            </a:p>
          </p:txBody>
        </p:sp>
        <p:sp>
          <p:nvSpPr>
            <p:cNvPr id="6" name="Freeform: Shape 5">
              <a:extLst>
                <a:ext uri="{FF2B5EF4-FFF2-40B4-BE49-F238E27FC236}">
                  <a16:creationId xmlns:a16="http://schemas.microsoft.com/office/drawing/2014/main" id="{E65C698A-BB67-41E9-9F3E-EB709098235C}"/>
                </a:ext>
              </a:extLst>
            </p:cNvPr>
            <p:cNvSpPr/>
            <p:nvPr/>
          </p:nvSpPr>
          <p:spPr>
            <a:xfrm>
              <a:off x="5689597" y="4150516"/>
              <a:ext cx="3522131" cy="1282702"/>
            </a:xfrm>
            <a:custGeom>
              <a:avLst/>
              <a:gdLst>
                <a:gd name="f0" fmla="val 10800000"/>
                <a:gd name="f1" fmla="val 5400000"/>
                <a:gd name="f2" fmla="val 180"/>
                <a:gd name="f3" fmla="val w"/>
                <a:gd name="f4" fmla="val h"/>
                <a:gd name="f5" fmla="val 0"/>
                <a:gd name="f6" fmla="val 3522133"/>
                <a:gd name="f7" fmla="val 1282700"/>
                <a:gd name="f8" fmla="val 213788"/>
                <a:gd name="f9" fmla="val 95716"/>
                <a:gd name="f10" fmla="val 3308345"/>
                <a:gd name="f11" fmla="val 3426417"/>
                <a:gd name="f12" fmla="val 1068912"/>
                <a:gd name="f13" fmla="val 1186984"/>
                <a:gd name="f14" fmla="+- 0 0 -90"/>
                <a:gd name="f15" fmla="*/ f3 1 3522133"/>
                <a:gd name="f16" fmla="*/ f4 1 1282700"/>
                <a:gd name="f17" fmla="val f5"/>
                <a:gd name="f18" fmla="val f6"/>
                <a:gd name="f19" fmla="val f7"/>
                <a:gd name="f20" fmla="*/ f14 f0 1"/>
                <a:gd name="f21" fmla="+- f19 0 f17"/>
                <a:gd name="f22" fmla="+- f18 0 f17"/>
                <a:gd name="f23" fmla="*/ f20 1 f2"/>
                <a:gd name="f24" fmla="*/ f22 1 3522133"/>
                <a:gd name="f25" fmla="*/ f21 1 1282700"/>
                <a:gd name="f26" fmla="*/ 0 f22 1"/>
                <a:gd name="f27" fmla="*/ 213788 f21 1"/>
                <a:gd name="f28" fmla="*/ 213788 f22 1"/>
                <a:gd name="f29" fmla="*/ 0 f21 1"/>
                <a:gd name="f30" fmla="*/ 3308345 f22 1"/>
                <a:gd name="f31" fmla="*/ 3522133 f22 1"/>
                <a:gd name="f32" fmla="*/ 1068912 f21 1"/>
                <a:gd name="f33" fmla="*/ 1282700 f21 1"/>
                <a:gd name="f34" fmla="+- f23 0 f1"/>
                <a:gd name="f35" fmla="*/ f26 1 3522133"/>
                <a:gd name="f36" fmla="*/ f27 1 1282700"/>
                <a:gd name="f37" fmla="*/ f28 1 3522133"/>
                <a:gd name="f38" fmla="*/ f29 1 1282700"/>
                <a:gd name="f39" fmla="*/ f30 1 3522133"/>
                <a:gd name="f40" fmla="*/ f31 1 3522133"/>
                <a:gd name="f41" fmla="*/ f32 1 1282700"/>
                <a:gd name="f42" fmla="*/ f33 1 128270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522133" h="12827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0B0F0">
                <a:alpha val="90000"/>
              </a:srgbClr>
            </a:solidFill>
            <a:ln w="12701" cap="flat">
              <a:solidFill>
                <a:srgbClr val="4472C4"/>
              </a:solidFill>
              <a:prstDash val="solid"/>
              <a:miter/>
            </a:ln>
          </p:spPr>
          <p:txBody>
            <a:bodyPr vert="horz" wrap="square" lIns="264545" tIns="264545" rIns="264545" bIns="264545" anchor="ctr" anchorCtr="1" compatLnSpc="1">
              <a:noAutofit/>
            </a:bodyPr>
            <a:lstStyle/>
            <a:p>
              <a:pPr marL="0" marR="0" lvl="0" indent="0" algn="ctr" defTabSz="2355851" rtl="0" fontAlgn="auto" hangingPunct="1">
                <a:lnSpc>
                  <a:spcPct val="90000"/>
                </a:lnSpc>
                <a:spcBef>
                  <a:spcPts val="0"/>
                </a:spcBef>
                <a:spcAft>
                  <a:spcPts val="2200"/>
                </a:spcAft>
                <a:buNone/>
                <a:tabLst/>
                <a:defRPr sz="1800" b="0" i="0" u="none" strike="noStrike" kern="0" cap="none" spc="0" baseline="0">
                  <a:solidFill>
                    <a:srgbClr val="000000"/>
                  </a:solidFill>
                  <a:uFillTx/>
                </a:defRPr>
              </a:pPr>
              <a:r>
                <a:rPr lang="en-GB" sz="5300" b="0" i="0" u="none" strike="noStrike" kern="1200" cap="none" spc="0" baseline="0">
                  <a:solidFill>
                    <a:srgbClr val="000000"/>
                  </a:solidFill>
                  <a:uFillTx/>
                  <a:latin typeface="Calibri"/>
                </a:rPr>
                <a:t>time</a:t>
              </a:r>
            </a:p>
          </p:txBody>
        </p:sp>
      </p:grpSp>
      <p:grpSp>
        <p:nvGrpSpPr>
          <p:cNvPr id="7" name="Diagram 2">
            <a:extLst>
              <a:ext uri="{FF2B5EF4-FFF2-40B4-BE49-F238E27FC236}">
                <a16:creationId xmlns:a16="http://schemas.microsoft.com/office/drawing/2014/main" id="{A53D912F-7B04-451F-9922-125C57EE77BD}"/>
              </a:ext>
            </a:extLst>
          </p:cNvPr>
          <p:cNvGrpSpPr/>
          <p:nvPr/>
        </p:nvGrpSpPr>
        <p:grpSpPr>
          <a:xfrm>
            <a:off x="192508" y="796158"/>
            <a:ext cx="4735631" cy="1894252"/>
            <a:chOff x="192508" y="796158"/>
            <a:chExt cx="4735631" cy="1894252"/>
          </a:xfrm>
        </p:grpSpPr>
        <p:sp>
          <p:nvSpPr>
            <p:cNvPr id="8" name="Freeform: Shape 7">
              <a:extLst>
                <a:ext uri="{FF2B5EF4-FFF2-40B4-BE49-F238E27FC236}">
                  <a16:creationId xmlns:a16="http://schemas.microsoft.com/office/drawing/2014/main" id="{552A123F-E758-40DD-B8B5-3B7F99A58D44}"/>
                </a:ext>
              </a:extLst>
            </p:cNvPr>
            <p:cNvSpPr/>
            <p:nvPr/>
          </p:nvSpPr>
          <p:spPr>
            <a:xfrm>
              <a:off x="192508" y="796158"/>
              <a:ext cx="4735631" cy="1894252"/>
            </a:xfrm>
            <a:custGeom>
              <a:avLst>
                <a:gd name="f13" fmla="val 50000"/>
                <a:gd name="f14" fmla="val 50000"/>
                <a:gd name="f15" fmla="val 16667"/>
              </a:avLst>
              <a:gdLst>
                <a:gd name="f3" fmla="val 10800000"/>
                <a:gd name="f4" fmla="val 5400000"/>
                <a:gd name="f5" fmla="val 16200000"/>
                <a:gd name="f6" fmla="val 180"/>
                <a:gd name="f7" fmla="val w"/>
                <a:gd name="f8" fmla="val h"/>
                <a:gd name="f9" fmla="val ss"/>
                <a:gd name="f10" fmla="val 0"/>
                <a:gd name="f11" fmla="+- 0 0 200000"/>
                <a:gd name="f12" fmla="+- 0 0 10800000"/>
                <a:gd name="f13" fmla="val 50000"/>
                <a:gd name="f14" fmla="val 50000"/>
                <a:gd name="f15" fmla="val 16667"/>
                <a:gd name="f16" fmla="+- 0 0 -90"/>
                <a:gd name="f17" fmla="+- 0 0 -180"/>
                <a:gd name="f18" fmla="+- 0 0 -270"/>
                <a:gd name="f19" fmla="+- 0 0 -360"/>
                <a:gd name="f20" fmla="abs f7"/>
                <a:gd name="f21" fmla="abs f8"/>
                <a:gd name="f22" fmla="abs f9"/>
                <a:gd name="f23" fmla="val f10"/>
                <a:gd name="f24" fmla="val f15"/>
                <a:gd name="f25" fmla="val f13"/>
                <a:gd name="f26" fmla="val f14"/>
                <a:gd name="f27" fmla="*/ f16 f3 1"/>
                <a:gd name="f28" fmla="*/ f17 f3 1"/>
                <a:gd name="f29" fmla="*/ f18 f3 1"/>
                <a:gd name="f30" fmla="*/ f19 f3 1"/>
                <a:gd name="f31" fmla="?: f20 f7 1"/>
                <a:gd name="f32" fmla="?: f21 f8 1"/>
                <a:gd name="f33" fmla="?: f22 f9 1"/>
                <a:gd name="f34" fmla="*/ f27 1 f6"/>
                <a:gd name="f35" fmla="*/ f28 1 f6"/>
                <a:gd name="f36" fmla="*/ f29 1 f6"/>
                <a:gd name="f37" fmla="*/ f30 1 f6"/>
                <a:gd name="f38" fmla="*/ f31 1 21600"/>
                <a:gd name="f39" fmla="*/ f32 1 21600"/>
                <a:gd name="f40" fmla="*/ 21600 f31 1"/>
                <a:gd name="f41" fmla="*/ 21600 f32 1"/>
                <a:gd name="f42" fmla="+- f34 0 f4"/>
                <a:gd name="f43" fmla="+- f35 0 f4"/>
                <a:gd name="f44" fmla="+- f36 0 f4"/>
                <a:gd name="f45" fmla="+- f37 0 f4"/>
                <a:gd name="f46" fmla="min f39 f38"/>
                <a:gd name="f47" fmla="*/ f40 1 f33"/>
                <a:gd name="f48" fmla="*/ f41 1 f33"/>
                <a:gd name="f49" fmla="val f47"/>
                <a:gd name="f50" fmla="val f48"/>
                <a:gd name="f51" fmla="*/ f23 f46 1"/>
                <a:gd name="f52" fmla="+- f50 0 f23"/>
                <a:gd name="f53" fmla="+- f49 0 f23"/>
                <a:gd name="f54" fmla="*/ f49 f46 1"/>
                <a:gd name="f55" fmla="*/ f50 f46 1"/>
                <a:gd name="f56" fmla="*/ f52 1 2"/>
                <a:gd name="f57" fmla="*/ f53 1 2"/>
                <a:gd name="f58" fmla="*/ f53 1 32"/>
                <a:gd name="f59" fmla="min f53 f52"/>
                <a:gd name="f60" fmla="*/ f52 f25 1"/>
                <a:gd name="f61" fmla="*/ f52 f24 1"/>
                <a:gd name="f62" fmla="+- f23 f56 0"/>
                <a:gd name="f63" fmla="+- f23 f57 0"/>
                <a:gd name="f64" fmla="*/ f59 f26 1"/>
                <a:gd name="f65" fmla="*/ f60 1 200000"/>
                <a:gd name="f66" fmla="*/ f61 1 f11"/>
                <a:gd name="f67" fmla="*/ f24 f59 1"/>
                <a:gd name="f68" fmla="*/ f58 f46 1"/>
                <a:gd name="f69" fmla="*/ f64 1 100000"/>
                <a:gd name="f70" fmla="+- f62 f66 0"/>
                <a:gd name="f71" fmla="+- f62 f65 0"/>
                <a:gd name="f72" fmla="*/ f67 1 400000"/>
                <a:gd name="f73" fmla="+- f63 0 f58"/>
                <a:gd name="f74" fmla="+- f63 f58 0"/>
                <a:gd name="f75" fmla="*/ f63 f46 1"/>
                <a:gd name="f76" fmla="+- f49 0 f69"/>
                <a:gd name="f77" fmla="+- f70 0 f65"/>
                <a:gd name="f78" fmla="+- f71 0 f66"/>
                <a:gd name="f79" fmla="*/ f69 f46 1"/>
                <a:gd name="f80" fmla="*/ f72 f46 1"/>
                <a:gd name="f81" fmla="*/ f73 f46 1"/>
                <a:gd name="f82" fmla="*/ f74 f46 1"/>
                <a:gd name="f83" fmla="+- f77 f65 0"/>
                <a:gd name="f84" fmla="+- f77 f72 0"/>
                <a:gd name="f85" fmla="*/ f77 f46 1"/>
                <a:gd name="f86" fmla="*/ f76 f46 1"/>
                <a:gd name="f87" fmla="*/ f78 f46 1"/>
                <a:gd name="f88" fmla="+- f50 0 f83"/>
                <a:gd name="f89" fmla="*/ f83 2 1"/>
                <a:gd name="f90" fmla="*/ f83 f46 1"/>
                <a:gd name="f91" fmla="*/ f84 f46 1"/>
                <a:gd name="f92" fmla="+- f50 0 f89"/>
                <a:gd name="f93" fmla="+- f89 0 f77"/>
                <a:gd name="f94" fmla="*/ f88 f46 1"/>
                <a:gd name="f95" fmla="*/ f89 f46 1"/>
                <a:gd name="f96" fmla="+- f50 0 f93"/>
                <a:gd name="f97" fmla="*/ f92 f46 1"/>
                <a:gd name="f98" fmla="*/ f93 f46 1"/>
                <a:gd name="f99" fmla="+- f96 0 f72"/>
                <a:gd name="f100" fmla="*/ f96 f46 1"/>
                <a:gd name="f101" fmla="*/ f99 f46 1"/>
              </a:gdLst>
              <a:ahLst/>
              <a:cxnLst>
                <a:cxn ang="3cd4">
                  <a:pos x="hc" y="t"/>
                </a:cxn>
                <a:cxn ang="0">
                  <a:pos x="r" y="vc"/>
                </a:cxn>
                <a:cxn ang="cd4">
                  <a:pos x="hc" y="b"/>
                </a:cxn>
                <a:cxn ang="cd2">
                  <a:pos x="l" y="vc"/>
                </a:cxn>
                <a:cxn ang="f42">
                  <a:pos x="f54" y="f94"/>
                </a:cxn>
                <a:cxn ang="f43">
                  <a:pos x="f86" y="f55"/>
                </a:cxn>
                <a:cxn ang="f43">
                  <a:pos x="f79" y="f95"/>
                </a:cxn>
                <a:cxn ang="f44">
                  <a:pos x="f51" y="f90"/>
                </a:cxn>
                <a:cxn ang="f45">
                  <a:pos x="f79" y="f51"/>
                </a:cxn>
                <a:cxn ang="f45">
                  <a:pos x="f86" y="f97"/>
                </a:cxn>
              </a:cxnLst>
              <a:rect l="f79" t="f85" r="f86" b="f87"/>
              <a:pathLst>
                <a:path stroke="0">
                  <a:moveTo>
                    <a:pt x="f51" y="f90"/>
                  </a:moveTo>
                  <a:lnTo>
                    <a:pt x="f79" y="f51"/>
                  </a:lnTo>
                  <a:lnTo>
                    <a:pt x="f79" y="f85"/>
                  </a:lnTo>
                  <a:lnTo>
                    <a:pt x="f75" y="f85"/>
                  </a:lnTo>
                  <a:arcTo wR="f68" hR="f80" stAng="f5" swAng="f3"/>
                  <a:arcTo wR="f68" hR="f80" stAng="f5" swAng="f12"/>
                  <a:lnTo>
                    <a:pt x="f86" y="f100"/>
                  </a:lnTo>
                  <a:lnTo>
                    <a:pt x="f86" y="f97"/>
                  </a:lnTo>
                  <a:lnTo>
                    <a:pt x="f54" y="f94"/>
                  </a:lnTo>
                  <a:lnTo>
                    <a:pt x="f86" y="f55"/>
                  </a:lnTo>
                  <a:lnTo>
                    <a:pt x="f86" y="f87"/>
                  </a:lnTo>
                  <a:lnTo>
                    <a:pt x="f75" y="f87"/>
                  </a:lnTo>
                  <a:arcTo wR="f68" hR="f80" stAng="f4" swAng="f4"/>
                  <a:lnTo>
                    <a:pt x="f81" y="f98"/>
                  </a:lnTo>
                  <a:lnTo>
                    <a:pt x="f79" y="f98"/>
                  </a:lnTo>
                  <a:lnTo>
                    <a:pt x="f79" y="f95"/>
                  </a:lnTo>
                  <a:close/>
                </a:path>
                <a:path stroke="0">
                  <a:moveTo>
                    <a:pt x="f82" y="f91"/>
                  </a:moveTo>
                  <a:arcTo wR="f68" hR="f80" stAng="f10" swAng="f4"/>
                  <a:arcTo wR="f68" hR="f80" stAng="f5" swAng="f12"/>
                  <a:lnTo>
                    <a:pt x="f82" y="f100"/>
                  </a:lnTo>
                  <a:close/>
                </a:path>
                <a:path fill="none">
                  <a:moveTo>
                    <a:pt x="f51" y="f90"/>
                  </a:moveTo>
                  <a:lnTo>
                    <a:pt x="f79" y="f51"/>
                  </a:lnTo>
                  <a:lnTo>
                    <a:pt x="f79" y="f85"/>
                  </a:lnTo>
                  <a:lnTo>
                    <a:pt x="f75" y="f85"/>
                  </a:lnTo>
                  <a:arcTo wR="f68" hR="f80" stAng="f5" swAng="f3"/>
                  <a:arcTo wR="f68" hR="f80" stAng="f5" swAng="f12"/>
                  <a:lnTo>
                    <a:pt x="f86" y="f100"/>
                  </a:lnTo>
                  <a:lnTo>
                    <a:pt x="f86" y="f97"/>
                  </a:lnTo>
                  <a:lnTo>
                    <a:pt x="f54" y="f94"/>
                  </a:lnTo>
                  <a:lnTo>
                    <a:pt x="f86" y="f55"/>
                  </a:lnTo>
                  <a:lnTo>
                    <a:pt x="f86" y="f87"/>
                  </a:lnTo>
                  <a:lnTo>
                    <a:pt x="f75" y="f87"/>
                  </a:lnTo>
                  <a:arcTo wR="f68" hR="f80" stAng="f4" swAng="f4"/>
                  <a:lnTo>
                    <a:pt x="f81" y="f98"/>
                  </a:lnTo>
                  <a:lnTo>
                    <a:pt x="f79" y="f98"/>
                  </a:lnTo>
                  <a:lnTo>
                    <a:pt x="f79" y="f95"/>
                  </a:lnTo>
                  <a:close/>
                  <a:moveTo>
                    <a:pt x="f82" y="f91"/>
                  </a:moveTo>
                  <a:lnTo>
                    <a:pt x="f82" y="f100"/>
                  </a:lnTo>
                  <a:moveTo>
                    <a:pt x="f81" y="f101"/>
                  </a:moveTo>
                  <a:lnTo>
                    <a:pt x="f81" y="f98"/>
                  </a:lnTo>
                </a:path>
              </a:pathLst>
            </a:custGeom>
            <a:solidFill>
              <a:srgbClr val="FF0000"/>
            </a:solidFill>
            <a:ln w="12701" cap="flat">
              <a:solidFill>
                <a:srgbClr val="FFFFFF"/>
              </a:solidFill>
              <a:prstDash val="solid"/>
              <a:miter/>
            </a:ln>
          </p:spPr>
          <p:txBody>
            <a:bodyPr lIns="0" tIns="0" rIns="0" bIns="0"/>
            <a:lstStyle/>
            <a:p>
              <a:endParaRPr lang="en-GB"/>
            </a:p>
          </p:txBody>
        </p:sp>
        <p:sp>
          <p:nvSpPr>
            <p:cNvPr id="9" name="Freeform: Shape 8">
              <a:extLst>
                <a:ext uri="{FF2B5EF4-FFF2-40B4-BE49-F238E27FC236}">
                  <a16:creationId xmlns:a16="http://schemas.microsoft.com/office/drawing/2014/main" id="{22CAE282-5E14-4482-A9D5-55A84F4C19C7}"/>
                </a:ext>
              </a:extLst>
            </p:cNvPr>
            <p:cNvSpPr/>
            <p:nvPr/>
          </p:nvSpPr>
          <p:spPr>
            <a:xfrm>
              <a:off x="760780" y="1127656"/>
              <a:ext cx="1562755" cy="928180"/>
            </a:xfrm>
            <a:custGeom>
              <a:avLst/>
              <a:gdLst>
                <a:gd name="f0" fmla="val 10800000"/>
                <a:gd name="f1" fmla="val 5400000"/>
                <a:gd name="f2" fmla="val 180"/>
                <a:gd name="f3" fmla="val w"/>
                <a:gd name="f4" fmla="val h"/>
                <a:gd name="f5" fmla="val 0"/>
                <a:gd name="f6" fmla="val 1562757"/>
                <a:gd name="f7" fmla="val 928183"/>
                <a:gd name="f8" fmla="+- 0 0 -90"/>
                <a:gd name="f9" fmla="*/ f3 1 1562757"/>
                <a:gd name="f10" fmla="*/ f4 1 928183"/>
                <a:gd name="f11" fmla="val f5"/>
                <a:gd name="f12" fmla="val f6"/>
                <a:gd name="f13" fmla="val f7"/>
                <a:gd name="f14" fmla="*/ f8 f0 1"/>
                <a:gd name="f15" fmla="+- f13 0 f11"/>
                <a:gd name="f16" fmla="+- f12 0 f11"/>
                <a:gd name="f17" fmla="*/ f14 1 f2"/>
                <a:gd name="f18" fmla="*/ f16 1 1562757"/>
                <a:gd name="f19" fmla="*/ f15 1 928183"/>
                <a:gd name="f20" fmla="*/ 0 f16 1"/>
                <a:gd name="f21" fmla="*/ 0 f15 1"/>
                <a:gd name="f22" fmla="*/ 1562757 f16 1"/>
                <a:gd name="f23" fmla="*/ 928183 f15 1"/>
                <a:gd name="f24" fmla="+- f17 0 f1"/>
                <a:gd name="f25" fmla="*/ f20 1 1562757"/>
                <a:gd name="f26" fmla="*/ f21 1 928183"/>
                <a:gd name="f27" fmla="*/ f22 1 1562757"/>
                <a:gd name="f28" fmla="*/ f23 1 92818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562757" h="928183">
                  <a:moveTo>
                    <a:pt x="f5" y="f5"/>
                  </a:moveTo>
                  <a:lnTo>
                    <a:pt x="f6" y="f5"/>
                  </a:lnTo>
                  <a:lnTo>
                    <a:pt x="f6" y="f7"/>
                  </a:lnTo>
                  <a:lnTo>
                    <a:pt x="f5" y="f7"/>
                  </a:lnTo>
                  <a:lnTo>
                    <a:pt x="f5" y="f5"/>
                  </a:lnTo>
                  <a:close/>
                </a:path>
              </a:pathLst>
            </a:custGeom>
            <a:noFill/>
            <a:ln cap="flat">
              <a:noFill/>
              <a:prstDash val="solid"/>
            </a:ln>
          </p:spPr>
          <p:txBody>
            <a:bodyPr vert="horz" wrap="square" lIns="0" tIns="92454" rIns="0" bIns="99056"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The iron triangle</a:t>
              </a:r>
            </a:p>
          </p:txBody>
        </p:sp>
        <p:sp>
          <p:nvSpPr>
            <p:cNvPr id="10" name="Freeform: Shape 9">
              <a:extLst>
                <a:ext uri="{FF2B5EF4-FFF2-40B4-BE49-F238E27FC236}">
                  <a16:creationId xmlns:a16="http://schemas.microsoft.com/office/drawing/2014/main" id="{8263FF9E-958C-40D6-A6B7-396FF4612803}"/>
                </a:ext>
              </a:extLst>
            </p:cNvPr>
            <p:cNvSpPr/>
            <p:nvPr/>
          </p:nvSpPr>
          <p:spPr>
            <a:xfrm>
              <a:off x="2560320" y="1430734"/>
              <a:ext cx="1846895" cy="928180"/>
            </a:xfrm>
            <a:custGeom>
              <a:avLst/>
              <a:gdLst>
                <a:gd name="f0" fmla="val 10800000"/>
                <a:gd name="f1" fmla="val 5400000"/>
                <a:gd name="f2" fmla="val 180"/>
                <a:gd name="f3" fmla="val w"/>
                <a:gd name="f4" fmla="val h"/>
                <a:gd name="f5" fmla="val 0"/>
                <a:gd name="f6" fmla="val 1846895"/>
                <a:gd name="f7" fmla="val 928183"/>
                <a:gd name="f8" fmla="+- 0 0 -90"/>
                <a:gd name="f9" fmla="*/ f3 1 1846895"/>
                <a:gd name="f10" fmla="*/ f4 1 928183"/>
                <a:gd name="f11" fmla="val f5"/>
                <a:gd name="f12" fmla="val f6"/>
                <a:gd name="f13" fmla="val f7"/>
                <a:gd name="f14" fmla="*/ f8 f0 1"/>
                <a:gd name="f15" fmla="+- f13 0 f11"/>
                <a:gd name="f16" fmla="+- f12 0 f11"/>
                <a:gd name="f17" fmla="*/ f14 1 f2"/>
                <a:gd name="f18" fmla="*/ f16 1 1846895"/>
                <a:gd name="f19" fmla="*/ f15 1 928183"/>
                <a:gd name="f20" fmla="*/ 0 f16 1"/>
                <a:gd name="f21" fmla="*/ 0 f15 1"/>
                <a:gd name="f22" fmla="*/ 1846895 f16 1"/>
                <a:gd name="f23" fmla="*/ 928183 f15 1"/>
                <a:gd name="f24" fmla="+- f17 0 f1"/>
                <a:gd name="f25" fmla="*/ f20 1 1846895"/>
                <a:gd name="f26" fmla="*/ f21 1 928183"/>
                <a:gd name="f27" fmla="*/ f22 1 1846895"/>
                <a:gd name="f28" fmla="*/ f23 1 928183"/>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846895" h="928183">
                  <a:moveTo>
                    <a:pt x="f5" y="f5"/>
                  </a:moveTo>
                  <a:lnTo>
                    <a:pt x="f6" y="f5"/>
                  </a:lnTo>
                  <a:lnTo>
                    <a:pt x="f6" y="f7"/>
                  </a:lnTo>
                  <a:lnTo>
                    <a:pt x="f5" y="f7"/>
                  </a:lnTo>
                  <a:lnTo>
                    <a:pt x="f5" y="f5"/>
                  </a:lnTo>
                  <a:close/>
                </a:path>
              </a:pathLst>
            </a:custGeom>
            <a:noFill/>
            <a:ln cap="flat">
              <a:noFill/>
              <a:prstDash val="solid"/>
            </a:ln>
          </p:spPr>
          <p:txBody>
            <a:bodyPr vert="horz" wrap="square" lIns="0" tIns="92454" rIns="0" bIns="99056"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uFillTx/>
                  <a:latin typeface="Calibri"/>
                </a:rPr>
                <a:t>Quality </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8C9D3-C813-4CEC-9FF3-CFAF2CB4D6D3}"/>
              </a:ext>
            </a:extLst>
          </p:cNvPr>
          <p:cNvSpPr txBox="1">
            <a:spLocks noGrp="1"/>
          </p:cNvSpPr>
          <p:nvPr>
            <p:ph type="title"/>
          </p:nvPr>
        </p:nvSpPr>
        <p:spPr/>
        <p:txBody>
          <a:bodyPr/>
          <a:lstStyle/>
          <a:p>
            <a:pPr lvl="0"/>
            <a:r>
              <a:rPr lang="en-GB">
                <a:solidFill>
                  <a:srgbClr val="70AD47"/>
                </a:solidFill>
              </a:rPr>
              <a:t>Scope &amp; time frame</a:t>
            </a:r>
          </a:p>
        </p:txBody>
      </p:sp>
      <p:sp>
        <p:nvSpPr>
          <p:cNvPr id="3" name="Content Placeholder 2">
            <a:extLst>
              <a:ext uri="{FF2B5EF4-FFF2-40B4-BE49-F238E27FC236}">
                <a16:creationId xmlns:a16="http://schemas.microsoft.com/office/drawing/2014/main" id="{5D0C73B8-816D-4497-976E-80E18B9EED4D}"/>
              </a:ext>
            </a:extLst>
          </p:cNvPr>
          <p:cNvSpPr txBox="1">
            <a:spLocks noGrp="1"/>
          </p:cNvSpPr>
          <p:nvPr>
            <p:ph idx="1"/>
          </p:nvPr>
        </p:nvSpPr>
        <p:spPr>
          <a:xfrm>
            <a:off x="1103315" y="1694044"/>
            <a:ext cx="8946544" cy="4554352"/>
          </a:xfrm>
        </p:spPr>
        <p:txBody>
          <a:bodyPr/>
          <a:lstStyle/>
          <a:p>
            <a:pPr lvl="0"/>
            <a:r>
              <a:rPr lang="en-GB"/>
              <a:t>Plan and create office space will require booking clearing services, electricians and builders. Also booking pluming and internet.</a:t>
            </a:r>
          </a:p>
          <a:p>
            <a:pPr lvl="0"/>
            <a:r>
              <a:rPr lang="en-GB"/>
              <a:t>Work will commence on for 7 days. Within that period electricity fitting will occur on the 4</a:t>
            </a:r>
            <a:r>
              <a:rPr lang="en-GB" baseline="30000"/>
              <a:t>th</a:t>
            </a:r>
            <a:r>
              <a:rPr lang="en-GB"/>
              <a:t> day for 3 days</a:t>
            </a:r>
          </a:p>
          <a:p>
            <a:pPr lvl="0"/>
            <a:r>
              <a:rPr lang="en-GB"/>
              <a:t> by the end of 7 days, office and storage space will be created and electricity and internet will be connected</a:t>
            </a:r>
          </a:p>
          <a:p>
            <a:pPr lvl="0"/>
            <a:r>
              <a:rPr lang="en-GB"/>
              <a:t>On the 8</a:t>
            </a:r>
            <a:r>
              <a:rPr lang="en-GB" baseline="30000"/>
              <a:t>th</a:t>
            </a:r>
            <a:r>
              <a:rPr lang="en-GB"/>
              <a:t> day, pluming services will begin for 7 days. This will include water and heating, toilet and sink fitting.</a:t>
            </a:r>
          </a:p>
          <a:p>
            <a:pPr lvl="0"/>
            <a:r>
              <a:rPr lang="en-GB"/>
              <a:t>In the weekend, shopping for office furniture such as tables, chairs computers and phones will commence.</a:t>
            </a:r>
          </a:p>
          <a:p>
            <a:pPr lvl="0"/>
            <a:r>
              <a:rPr lang="en-GB"/>
              <a:t>The following week, everything will be put in place to start trading.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A1F8-E004-4A57-8001-9C1A0BA4BBCD}"/>
              </a:ext>
            </a:extLst>
          </p:cNvPr>
          <p:cNvSpPr txBox="1">
            <a:spLocks noGrp="1"/>
          </p:cNvSpPr>
          <p:nvPr>
            <p:ph type="title"/>
          </p:nvPr>
        </p:nvSpPr>
        <p:spPr/>
        <p:txBody>
          <a:bodyPr/>
          <a:lstStyle/>
          <a:p>
            <a:pPr lvl="0"/>
            <a:r>
              <a:rPr lang="en-GB"/>
              <a:t> </a:t>
            </a:r>
            <a:r>
              <a:rPr lang="en-GB">
                <a:solidFill>
                  <a:srgbClr val="70AD47"/>
                </a:solidFill>
              </a:rPr>
              <a:t>scope and time frame cont.</a:t>
            </a:r>
          </a:p>
        </p:txBody>
      </p:sp>
      <p:sp>
        <p:nvSpPr>
          <p:cNvPr id="3" name="Content Placeholder 2">
            <a:extLst>
              <a:ext uri="{FF2B5EF4-FFF2-40B4-BE49-F238E27FC236}">
                <a16:creationId xmlns:a16="http://schemas.microsoft.com/office/drawing/2014/main" id="{E84075F7-CD9B-42E0-AF37-5EDA87F185FA}"/>
              </a:ext>
            </a:extLst>
          </p:cNvPr>
          <p:cNvSpPr txBox="1">
            <a:spLocks noGrp="1"/>
          </p:cNvSpPr>
          <p:nvPr>
            <p:ph idx="1"/>
          </p:nvPr>
        </p:nvSpPr>
        <p:spPr/>
        <p:txBody>
          <a:bodyPr/>
          <a:lstStyle/>
          <a:p>
            <a:pPr lvl="0"/>
            <a:r>
              <a:rPr lang="en-GB"/>
              <a:t>Project will start on the 2</a:t>
            </a:r>
            <a:r>
              <a:rPr lang="en-GB" baseline="30000"/>
              <a:t>nd</a:t>
            </a:r>
            <a:r>
              <a:rPr lang="en-GB"/>
              <a:t> of march and will be completed within 2/3 weeks. In that time, we will  have the office created with office equipment and furniture. All utilities will be up and running. Storage space will be available, and a catalogue system will be put in place to easily navigate and locate items and artefacts.</a:t>
            </a:r>
          </a:p>
          <a:p>
            <a:pPr marL="0" lvl="0" indent="0">
              <a:buNone/>
            </a:pP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9C5E3-8A5E-4611-B0E0-2A53A89C3E10}"/>
              </a:ext>
            </a:extLst>
          </p:cNvPr>
          <p:cNvSpPr txBox="1">
            <a:spLocks noGrp="1"/>
          </p:cNvSpPr>
          <p:nvPr>
            <p:ph type="title"/>
          </p:nvPr>
        </p:nvSpPr>
        <p:spPr/>
        <p:txBody>
          <a:bodyPr/>
          <a:lstStyle/>
          <a:p>
            <a:pPr lvl="0"/>
            <a:r>
              <a:rPr lang="en-GB">
                <a:solidFill>
                  <a:srgbClr val="70AD47"/>
                </a:solidFill>
              </a:rPr>
              <a:t>Budget &amp;cost</a:t>
            </a:r>
          </a:p>
        </p:txBody>
      </p:sp>
      <p:sp>
        <p:nvSpPr>
          <p:cNvPr id="3" name="Content Placeholder 2">
            <a:extLst>
              <a:ext uri="{FF2B5EF4-FFF2-40B4-BE49-F238E27FC236}">
                <a16:creationId xmlns:a16="http://schemas.microsoft.com/office/drawing/2014/main" id="{4AA529E7-AA8B-457D-805C-39B588080F5C}"/>
              </a:ext>
            </a:extLst>
          </p:cNvPr>
          <p:cNvSpPr txBox="1">
            <a:spLocks noGrp="1"/>
          </p:cNvSpPr>
          <p:nvPr>
            <p:ph idx="1"/>
          </p:nvPr>
        </p:nvSpPr>
        <p:spPr/>
        <p:txBody>
          <a:bodyPr/>
          <a:lstStyle/>
          <a:p>
            <a:pPr lvl="0"/>
            <a:r>
              <a:rPr lang="en-GB"/>
              <a:t>The Budget we have allocated for undertaking this project is between £12,000 and £15,000. </a:t>
            </a:r>
          </a:p>
          <a:p>
            <a:pPr lvl="0"/>
            <a:r>
              <a:rPr lang="en-GB"/>
              <a:t>Office and storage space           £3000</a:t>
            </a:r>
          </a:p>
          <a:p>
            <a:pPr lvl="0"/>
            <a:r>
              <a:rPr lang="en-GB"/>
              <a:t>Heating                                           £3000</a:t>
            </a:r>
          </a:p>
          <a:p>
            <a:pPr lvl="0"/>
            <a:r>
              <a:rPr lang="en-GB"/>
              <a:t>Water                                              £2000</a:t>
            </a:r>
          </a:p>
          <a:p>
            <a:pPr lvl="0"/>
            <a:r>
              <a:rPr lang="en-GB"/>
              <a:t>Office furniture                               £1000</a:t>
            </a:r>
          </a:p>
          <a:p>
            <a:pPr lvl="0"/>
            <a:r>
              <a:rPr lang="en-GB"/>
              <a:t>Electricity &amp; internet                      £3100</a:t>
            </a:r>
          </a:p>
          <a:p>
            <a:pPr lvl="0"/>
            <a:r>
              <a:rPr lang="en-GB">
                <a:solidFill>
                  <a:srgbClr val="FFFF00"/>
                </a:solidFill>
              </a:rPr>
              <a:t>Total cost                                        £12,100</a:t>
            </a:r>
          </a:p>
          <a:p>
            <a:pPr lvl="0"/>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F383F-DD4F-4CF4-BE32-3DBAD72E6A0E}"/>
              </a:ext>
            </a:extLst>
          </p:cNvPr>
          <p:cNvSpPr txBox="1">
            <a:spLocks noGrp="1"/>
          </p:cNvSpPr>
          <p:nvPr>
            <p:ph type="title"/>
          </p:nvPr>
        </p:nvSpPr>
        <p:spPr/>
        <p:txBody>
          <a:bodyPr/>
          <a:lstStyle/>
          <a:p>
            <a:pPr lvl="0"/>
            <a:r>
              <a:rPr lang="en-GB">
                <a:solidFill>
                  <a:srgbClr val="70AD47"/>
                </a:solidFill>
              </a:rPr>
              <a:t>Project completion and phase 2</a:t>
            </a:r>
          </a:p>
        </p:txBody>
      </p:sp>
      <p:sp>
        <p:nvSpPr>
          <p:cNvPr id="3" name="Content Placeholder 2">
            <a:extLst>
              <a:ext uri="{FF2B5EF4-FFF2-40B4-BE49-F238E27FC236}">
                <a16:creationId xmlns:a16="http://schemas.microsoft.com/office/drawing/2014/main" id="{8D4BCEB8-6B1C-49D7-9A7E-9465123A90A6}"/>
              </a:ext>
            </a:extLst>
          </p:cNvPr>
          <p:cNvSpPr txBox="1">
            <a:spLocks noGrp="1"/>
          </p:cNvSpPr>
          <p:nvPr>
            <p:ph idx="1"/>
          </p:nvPr>
        </p:nvSpPr>
        <p:spPr/>
        <p:txBody>
          <a:bodyPr/>
          <a:lstStyle/>
          <a:p>
            <a:pPr lvl="0"/>
            <a:r>
              <a:rPr lang="en-GB"/>
              <a:t>By the end of three-week, Vintners Antiques will be up and running with a fully functioning operation. The basic or the needs will be met so everyone can go by their day to business.</a:t>
            </a:r>
          </a:p>
          <a:p>
            <a:pPr lvl="0"/>
            <a:r>
              <a:rPr lang="en-GB"/>
              <a:t>All utilities will be available </a:t>
            </a:r>
          </a:p>
          <a:p>
            <a:pPr lvl="0"/>
            <a:endParaRPr lang="en-GB"/>
          </a:p>
          <a:p>
            <a:pPr lvl="0"/>
            <a:r>
              <a:rPr lang="en-GB">
                <a:solidFill>
                  <a:srgbClr val="FFC000"/>
                </a:solidFill>
              </a:rPr>
              <a:t>Phase 2 </a:t>
            </a:r>
            <a:r>
              <a:rPr lang="en-GB"/>
              <a:t>will commence in 6 months time when more income is generated. This will include decorating the office and office space, creating a staff room with catering facilities and extending further.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5950-EF19-4D41-8CC5-EB291F0658D8}"/>
              </a:ext>
            </a:extLst>
          </p:cNvPr>
          <p:cNvSpPr txBox="1">
            <a:spLocks noGrp="1"/>
          </p:cNvSpPr>
          <p:nvPr>
            <p:ph type="ctrTitle"/>
          </p:nvPr>
        </p:nvSpPr>
        <p:spPr>
          <a:xfrm>
            <a:off x="3291840" y="1447796"/>
            <a:ext cx="6688771" cy="2893198"/>
          </a:xfrm>
        </p:spPr>
        <p:txBody>
          <a:bodyPr/>
          <a:lstStyle/>
          <a:p>
            <a:pPr lvl="0"/>
            <a:r>
              <a:rPr lang="en-GB">
                <a:solidFill>
                  <a:srgbClr val="70AD47"/>
                </a:solidFill>
              </a:rPr>
              <a:t>Thank you</a:t>
            </a:r>
          </a:p>
        </p:txBody>
      </p:sp>
      <p:sp>
        <p:nvSpPr>
          <p:cNvPr id="3" name="Subtitle 2">
            <a:extLst>
              <a:ext uri="{FF2B5EF4-FFF2-40B4-BE49-F238E27FC236}">
                <a16:creationId xmlns:a16="http://schemas.microsoft.com/office/drawing/2014/main" id="{84F98DC8-3CC9-4334-935C-97743F3F6FB6}"/>
              </a:ext>
            </a:extLst>
          </p:cNvPr>
          <p:cNvSpPr txBox="1">
            <a:spLocks noGrp="1"/>
          </p:cNvSpPr>
          <p:nvPr>
            <p:ph type="subTitle" idx="1"/>
          </p:nvPr>
        </p:nvSpPr>
        <p:spPr>
          <a:xfrm>
            <a:off x="6246714" y="4864013"/>
            <a:ext cx="8825660" cy="861419"/>
          </a:xfrm>
        </p:spPr>
        <p:txBody>
          <a:bodyPr/>
          <a:lstStyle/>
          <a:p>
            <a:pPr lvl="0"/>
            <a:r>
              <a:rPr lang="en-GB">
                <a:solidFill>
                  <a:srgbClr val="00B0F0"/>
                </a:solidFill>
              </a:rPr>
              <a:t>Any questions?</a:t>
            </a:r>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542</TotalTime>
  <Words>805</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ACME PROJECTS for Vintner’s Antiques</vt:lpstr>
      <vt:lpstr>Introduction</vt:lpstr>
      <vt:lpstr>Our business team </vt:lpstr>
      <vt:lpstr>Project overview</vt:lpstr>
      <vt:lpstr>Project sponsor and steering group</vt:lpstr>
      <vt:lpstr>PowerPoint Presentation</vt:lpstr>
      <vt:lpstr>User stories</vt:lpstr>
      <vt:lpstr>Gantt chart </vt:lpstr>
      <vt:lpstr>PowerPoint Presentation</vt:lpstr>
      <vt:lpstr>Scope &amp; time frame</vt:lpstr>
      <vt:lpstr> scope and time frame cont.</vt:lpstr>
      <vt:lpstr>Budget &amp;cost</vt:lpstr>
      <vt:lpstr>Project completion and phase 2</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ACME PROJECTS</dc:title>
  <dc:creator>Shelina Begum</dc:creator>
  <cp:lastModifiedBy>Stevie Davidson</cp:lastModifiedBy>
  <cp:revision>30</cp:revision>
  <dcterms:created xsi:type="dcterms:W3CDTF">2020-02-17T09:56:08Z</dcterms:created>
  <dcterms:modified xsi:type="dcterms:W3CDTF">2020-02-21T08:44:48Z</dcterms:modified>
</cp:coreProperties>
</file>