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7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7D3"/>
    <a:srgbClr val="DE5F10"/>
    <a:srgbClr val="F8F3F1"/>
    <a:srgbClr val="C8B6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206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1" y="3216061"/>
            <a:ext cx="4438259" cy="3684600"/>
          </a:xfrm>
        </p:spPr>
        <p:txBody>
          <a:bodyPr anchor="b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9831" y="6900660"/>
            <a:ext cx="4438259" cy="1244273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5279603" y="2720996"/>
            <a:ext cx="1430865" cy="171494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3336950" y="4794652"/>
            <a:ext cx="5575259" cy="171495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100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478" y="1339142"/>
            <a:ext cx="4757754" cy="1025361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87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151" y="3260961"/>
            <a:ext cx="2318004" cy="4362719"/>
          </a:xfrm>
        </p:spPr>
        <p:txBody>
          <a:bodyPr anchor="ctr"/>
          <a:lstStyle>
            <a:lvl1pPr algn="l">
              <a:defRPr sz="2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39446" y="3260961"/>
            <a:ext cx="2311887" cy="4362719"/>
          </a:xfrm>
        </p:spPr>
        <p:txBody>
          <a:bodyPr anchor="ctr"/>
          <a:lstStyle>
            <a:lvl1pPr marL="0" indent="0" algn="l">
              <a:buNone/>
              <a:defRPr sz="15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2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9830" y="3595512"/>
            <a:ext cx="2727735" cy="50997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0436" y="3595515"/>
            <a:ext cx="2727735" cy="509975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603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38" y="3595511"/>
            <a:ext cx="2725127" cy="109675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830" y="4692264"/>
            <a:ext cx="2727735" cy="4003005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0436" y="3595512"/>
            <a:ext cx="2727734" cy="109291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0436" y="4688429"/>
            <a:ext cx="2727735" cy="400684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520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 anchor="b"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697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974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2091267"/>
            <a:ext cx="2034443" cy="2160294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6695" y="2091267"/>
            <a:ext cx="2724638" cy="6604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649831" y="4458777"/>
            <a:ext cx="2034442" cy="4237568"/>
          </a:xfrm>
        </p:spPr>
        <p:txBody>
          <a:bodyPr/>
          <a:lstStyle>
            <a:lvl1pPr marL="0" indent="0">
              <a:buNone/>
              <a:defRPr sz="105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232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1995341"/>
            <a:ext cx="2240317" cy="2274723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42182" y="1907822"/>
            <a:ext cx="2093327" cy="609035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0" y="4457700"/>
            <a:ext cx="2240317" cy="3540478"/>
          </a:xfrm>
        </p:spPr>
        <p:txBody>
          <a:bodyPr>
            <a:normAutofit/>
          </a:bodyPr>
          <a:lstStyle>
            <a:lvl1pPr marL="0" indent="0">
              <a:buNone/>
              <a:defRPr sz="105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569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7166544"/>
            <a:ext cx="4816503" cy="81862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1" y="990600"/>
            <a:ext cx="4816503" cy="495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649830" y="7985166"/>
            <a:ext cx="4816503" cy="713140"/>
          </a:xfrm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189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1339144"/>
            <a:ext cx="4816504" cy="2445040"/>
          </a:xfrm>
        </p:spPr>
        <p:txBody>
          <a:bodyPr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0" y="5038256"/>
            <a:ext cx="4816504" cy="3664349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911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485573" y="941331"/>
            <a:ext cx="4511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5302064" y="4189311"/>
            <a:ext cx="4642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045" y="1339144"/>
            <a:ext cx="4620289" cy="4163147"/>
          </a:xfrm>
        </p:spPr>
        <p:txBody>
          <a:bodyPr anchor="ctr"/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040459" y="5502291"/>
            <a:ext cx="4234607" cy="481163"/>
          </a:xfrm>
        </p:spPr>
        <p:txBody>
          <a:bodyPr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0" y="7223402"/>
            <a:ext cx="4757755" cy="1459783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732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2971800"/>
            <a:ext cx="4816504" cy="3026833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1" y="7258201"/>
            <a:ext cx="4816503" cy="1437065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8678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1339145"/>
            <a:ext cx="4817695" cy="1025359"/>
          </a:xfrm>
        </p:spPr>
        <p:txBody>
          <a:bodyPr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0" y="3595511"/>
            <a:ext cx="1735074" cy="95039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9830" y="4545904"/>
            <a:ext cx="1735074" cy="4172084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54210" y="3595511"/>
            <a:ext cx="1739189" cy="95039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2556353" y="4545904"/>
            <a:ext cx="1739189" cy="4172084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68981" y="3595511"/>
            <a:ext cx="1739189" cy="95039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70702" y="4545904"/>
            <a:ext cx="1737469" cy="4172084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470898" y="3595512"/>
            <a:ext cx="0" cy="512247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387141" y="3595512"/>
            <a:ext cx="0" cy="512247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795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0" y="1339145"/>
            <a:ext cx="4758945" cy="1025359"/>
          </a:xfrm>
        </p:spPr>
        <p:txBody>
          <a:bodyPr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0" y="6037194"/>
            <a:ext cx="1735074" cy="95039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4291" y="3595511"/>
            <a:ext cx="1511358" cy="209060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649829" y="6987585"/>
            <a:ext cx="1735074" cy="1715019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58344" y="6037193"/>
            <a:ext cx="1739189" cy="95039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664892" y="3595511"/>
            <a:ext cx="1511358" cy="209060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558344" y="7002968"/>
            <a:ext cx="1739189" cy="1715019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68981" y="6037194"/>
            <a:ext cx="1739189" cy="950390"/>
          </a:xfrm>
        </p:spPr>
        <p:txBody>
          <a:bodyPr anchor="b">
            <a:noAutofit/>
          </a:bodyPr>
          <a:lstStyle>
            <a:lvl1pPr marL="0" indent="0">
              <a:buNone/>
              <a:defRPr sz="15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581481" y="3595511"/>
            <a:ext cx="1511358" cy="209060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68981" y="6987585"/>
            <a:ext cx="1739189" cy="1715019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2467514" y="3595512"/>
            <a:ext cx="0" cy="512247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4387141" y="3595512"/>
            <a:ext cx="0" cy="512247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8458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15976" y="9226982"/>
            <a:ext cx="742949" cy="330285"/>
          </a:xfrm>
        </p:spPr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87100" y="9226981"/>
            <a:ext cx="2894846" cy="330287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9592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91" y="0"/>
            <a:ext cx="6840315" cy="9910042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311151" y="580905"/>
            <a:ext cx="3457924" cy="874419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-1107460" y="3705448"/>
            <a:ext cx="8660879" cy="2495107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6858000" cy="9906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31196" y="2091266"/>
            <a:ext cx="835137" cy="6604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0054" y="2091266"/>
            <a:ext cx="3312702" cy="66040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910" y="9194608"/>
            <a:ext cx="2894846" cy="330287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58962" y="427166"/>
            <a:ext cx="593481" cy="1108881"/>
          </a:xfrm>
          <a:prstGeom prst="rect">
            <a:avLst/>
          </a:prstGeom>
        </p:spPr>
        <p:txBody>
          <a:bodyPr/>
          <a:lstStyle>
            <a:lvl1pPr algn="ctr">
              <a:defRPr sz="2100"/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800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191" y="0"/>
            <a:ext cx="6859191" cy="9910042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649830" y="1339144"/>
            <a:ext cx="4758945" cy="102536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8287" y="3595511"/>
            <a:ext cx="4758945" cy="50997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80833" y="9194609"/>
            <a:ext cx="742949" cy="33028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75" b="1" i="0">
                <a:solidFill>
                  <a:schemeClr val="accent1"/>
                </a:solidFill>
              </a:defRPr>
            </a:lvl1pPr>
          </a:lstStyle>
          <a:p>
            <a:fld id="{01E15C54-0A0F-4B63-A1FC-C1242977D34D}" type="datetimeFigureOut">
              <a:rPr lang="en-US" smtClean="0"/>
              <a:t>11/3/2021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3133" y="9194607"/>
            <a:ext cx="2894846" cy="3302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75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758962" y="427166"/>
            <a:ext cx="593481" cy="1108881"/>
          </a:xfrm>
          <a:prstGeom prst="rect">
            <a:avLst/>
          </a:prstGeom>
        </p:spPr>
        <p:txBody>
          <a:bodyPr anchor="b"/>
          <a:lstStyle>
            <a:lvl1pPr algn="ctr">
              <a:defRPr sz="2100">
                <a:solidFill>
                  <a:schemeClr val="bg1"/>
                </a:solidFill>
              </a:defRPr>
            </a:lvl1pPr>
          </a:lstStyle>
          <a:p>
            <a:fld id="{C608D568-2B7F-4C99-BE6B-281F19A59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207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4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14350" indent="-212598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2009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2583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13157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360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553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694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86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77583-2B1C-4523-81BB-570AA059D8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024843"/>
            <a:ext cx="5486400" cy="3448756"/>
          </a:xfrm>
        </p:spPr>
        <p:txBody>
          <a:bodyPr/>
          <a:lstStyle/>
          <a:p>
            <a:r>
              <a:rPr lang="en-US">
                <a:latin typeface="Akrobat Black" panose="00000A00000000000000" pitchFamily="50" charset="0"/>
              </a:rPr>
              <a:t>Assignment on Menu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EBCDE1-AD36-40EB-BBFB-279DC38AC4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Presented By: Abdul </a:t>
            </a:r>
            <a:r>
              <a:rPr lang="en-US" dirty="0" err="1"/>
              <a:t>mothin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207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85DF0A-F093-4E2C-825E-8A7F31BBAA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4" y="0"/>
            <a:ext cx="6734871" cy="990599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AF0AC61-C064-4B12-8C40-E068B503F311}"/>
              </a:ext>
            </a:extLst>
          </p:cNvPr>
          <p:cNvSpPr/>
          <p:nvPr/>
        </p:nvSpPr>
        <p:spPr>
          <a:xfrm>
            <a:off x="2763078" y="8761222"/>
            <a:ext cx="4094922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>
                <a:solidFill>
                  <a:schemeClr val="accent4">
                    <a:lumMod val="60000"/>
                    <a:lumOff val="40000"/>
                  </a:schemeClr>
                </a:solidFill>
                <a:latin typeface="Arial Rounded MT Bold" panose="020F0704030504030204" pitchFamily="34" charset="0"/>
              </a:rPr>
              <a:t>Call Now</a:t>
            </a:r>
          </a:p>
          <a:p>
            <a:pPr algn="ctr"/>
            <a:r>
              <a:rPr lang="en-US" sz="2800">
                <a:solidFill>
                  <a:schemeClr val="accent4">
                    <a:lumMod val="60000"/>
                    <a:lumOff val="40000"/>
                  </a:schemeClr>
                </a:solidFill>
                <a:latin typeface="Arial Rounded MT Bold" panose="020F0704030504030204" pitchFamily="34" charset="0"/>
              </a:rPr>
              <a:t>+44 1792642020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A6EBE7B-C356-4FAF-9550-65403A0CCBDB}"/>
              </a:ext>
            </a:extLst>
          </p:cNvPr>
          <p:cNvSpPr/>
          <p:nvPr/>
        </p:nvSpPr>
        <p:spPr>
          <a:xfrm>
            <a:off x="3409122" y="3220278"/>
            <a:ext cx="2156791" cy="755374"/>
          </a:xfrm>
          <a:prstGeom prst="rect">
            <a:avLst/>
          </a:prstGeom>
          <a:solidFill>
            <a:srgbClr val="D9D7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FBFA683-ED47-48A4-93D0-7A2B4B764216}"/>
              </a:ext>
            </a:extLst>
          </p:cNvPr>
          <p:cNvSpPr/>
          <p:nvPr/>
        </p:nvSpPr>
        <p:spPr>
          <a:xfrm>
            <a:off x="437322" y="5367130"/>
            <a:ext cx="1908313" cy="35780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254DBAB-562B-4EEC-A38D-9FA068D19AA6}"/>
              </a:ext>
            </a:extLst>
          </p:cNvPr>
          <p:cNvSpPr/>
          <p:nvPr/>
        </p:nvSpPr>
        <p:spPr>
          <a:xfrm>
            <a:off x="631825" y="4603750"/>
            <a:ext cx="127000" cy="357809"/>
          </a:xfrm>
          <a:prstGeom prst="rect">
            <a:avLst/>
          </a:prstGeom>
          <a:solidFill>
            <a:srgbClr val="DE5F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bg1"/>
                </a:solidFill>
              </a:rPr>
              <a:t>£</a:t>
            </a:r>
            <a:endParaRPr lang="en-US" sz="24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D01A88A-A5DB-4F94-A59A-C37CAB7F8F27}"/>
              </a:ext>
            </a:extLst>
          </p:cNvPr>
          <p:cNvSpPr/>
          <p:nvPr/>
        </p:nvSpPr>
        <p:spPr>
          <a:xfrm>
            <a:off x="437322" y="230378"/>
            <a:ext cx="6062869" cy="2989900"/>
          </a:xfrm>
          <a:prstGeom prst="rect">
            <a:avLst/>
          </a:prstGeom>
          <a:pattFill prst="wdDnDiag">
            <a:fgClr>
              <a:srgbClr val="D9D7D3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600">
                <a:solidFill>
                  <a:schemeClr val="accent2">
                    <a:lumMod val="50000"/>
                  </a:schemeClr>
                </a:solidFill>
                <a:latin typeface="Cream-BlackItalic" panose="00000A00000000000000" pitchFamily="2" charset="0"/>
              </a:rPr>
              <a:t>Trinity Hotel </a:t>
            </a:r>
          </a:p>
          <a:p>
            <a:pPr algn="ctr"/>
            <a:r>
              <a:rPr lang="en-US" sz="5400">
                <a:solidFill>
                  <a:schemeClr val="accent2">
                    <a:lumMod val="50000"/>
                  </a:schemeClr>
                </a:solidFill>
                <a:latin typeface="Cream-BlackItalic" panose="00000A00000000000000" pitchFamily="2" charset="0"/>
              </a:rPr>
              <a:t>Special Menu</a:t>
            </a:r>
          </a:p>
        </p:txBody>
      </p:sp>
      <p:pic>
        <p:nvPicPr>
          <p:cNvPr id="8" name="Picture 7" descr="Top marks in new food hygiene rating scheme">
            <a:extLst>
              <a:ext uri="{FF2B5EF4-FFF2-40B4-BE49-F238E27FC236}">
                <a16:creationId xmlns:a16="http://schemas.microsoft.com/office/drawing/2014/main" id="{AA563575-11C8-4D5C-9D7F-BC0A4DF90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22" y="8619223"/>
            <a:ext cx="2159898" cy="105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869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43E98C-59B7-4297-AE1A-0856D08B2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4" y="1"/>
            <a:ext cx="6734871" cy="1011803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8E77022-23B4-4D4C-8C5E-B5F6470FAE5F}"/>
              </a:ext>
            </a:extLst>
          </p:cNvPr>
          <p:cNvSpPr/>
          <p:nvPr/>
        </p:nvSpPr>
        <p:spPr>
          <a:xfrm>
            <a:off x="5097673" y="1686338"/>
            <a:ext cx="1698762" cy="309769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Special Notes:</a:t>
            </a:r>
          </a:p>
          <a:p>
            <a:pPr algn="ctr"/>
            <a:r>
              <a:rPr lang="en-US" sz="1400">
                <a:solidFill>
                  <a:schemeClr val="bg1"/>
                </a:solidFill>
              </a:rPr>
              <a:t>Most of our items are valued as five star. But from our side the Jumbo Skitte is the best as our chef Mr. Kellin made this one for his anniversary. </a:t>
            </a:r>
          </a:p>
          <a:p>
            <a:pPr algn="ctr"/>
            <a:r>
              <a:rPr lang="en-US" sz="1400">
                <a:solidFill>
                  <a:schemeClr val="bg1"/>
                </a:solidFill>
              </a:rPr>
              <a:t>Keep your eyes on allergic items.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A034B72-385C-4183-8957-313A1A927090}"/>
              </a:ext>
            </a:extLst>
          </p:cNvPr>
          <p:cNvSpPr/>
          <p:nvPr/>
        </p:nvSpPr>
        <p:spPr>
          <a:xfrm>
            <a:off x="5097673" y="4827104"/>
            <a:ext cx="1698762" cy="353170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Drinks Items</a:t>
            </a:r>
            <a:endParaRPr lang="en-US" b="1">
              <a:solidFill>
                <a:schemeClr val="bg1"/>
              </a:solidFill>
            </a:endParaRPr>
          </a:p>
          <a:p>
            <a:pPr algn="ctr"/>
            <a:r>
              <a:rPr lang="en-US">
                <a:solidFill>
                  <a:schemeClr val="bg1"/>
                </a:solidFill>
              </a:rPr>
              <a:t>Shotty                           £111</a:t>
            </a:r>
          </a:p>
          <a:p>
            <a:pPr algn="ctr"/>
            <a:r>
              <a:rPr lang="en-US">
                <a:solidFill>
                  <a:schemeClr val="bg1"/>
                </a:solidFill>
              </a:rPr>
              <a:t>Verbose****                     £106</a:t>
            </a:r>
          </a:p>
          <a:p>
            <a:pPr algn="ctr"/>
            <a:r>
              <a:rPr lang="en-US">
                <a:solidFill>
                  <a:schemeClr val="bg1"/>
                </a:solidFill>
              </a:rPr>
              <a:t>RedBull                          £100</a:t>
            </a:r>
          </a:p>
          <a:p>
            <a:pPr algn="ctr"/>
            <a:r>
              <a:rPr lang="en-US" sz="1200">
                <a:solidFill>
                  <a:schemeClr val="bg1"/>
                </a:solidFill>
              </a:rPr>
              <a:t>(All the wines are imported from Russia and quality supresses the originality)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2427BB8-3B54-40AE-BB62-2301A32ADFB0}"/>
              </a:ext>
            </a:extLst>
          </p:cNvPr>
          <p:cNvSpPr/>
          <p:nvPr/>
        </p:nvSpPr>
        <p:spPr>
          <a:xfrm>
            <a:off x="1789043" y="8766313"/>
            <a:ext cx="3935896" cy="1139686"/>
          </a:xfrm>
          <a:prstGeom prst="rect">
            <a:avLst/>
          </a:prstGeom>
          <a:solidFill>
            <a:srgbClr val="C8B60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Visit us at: Trinity Hotel/FB</a:t>
            </a:r>
          </a:p>
          <a:p>
            <a:pPr algn="ctr"/>
            <a:r>
              <a:rPr lang="en-US" sz="2400">
                <a:solidFill>
                  <a:schemeClr val="tx1"/>
                </a:solidFill>
              </a:rPr>
              <a:t>Swansea, South Wales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ED9B52-62A9-4856-A82D-6315C6CF645B}"/>
              </a:ext>
            </a:extLst>
          </p:cNvPr>
          <p:cNvSpPr/>
          <p:nvPr/>
        </p:nvSpPr>
        <p:spPr>
          <a:xfrm>
            <a:off x="2445026" y="602973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</a:rPr>
              <a:t>Flavored Choco Cookies with full of neutrients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A1B4E5-8A03-41CC-844B-C4412DE213BC}"/>
              </a:ext>
            </a:extLst>
          </p:cNvPr>
          <p:cNvSpPr/>
          <p:nvPr/>
        </p:nvSpPr>
        <p:spPr>
          <a:xfrm>
            <a:off x="2408582" y="1676398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Low heat black beef with extra sausage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25A4B76-3B47-4640-91CB-901FB638EB7D}"/>
              </a:ext>
            </a:extLst>
          </p:cNvPr>
          <p:cNvSpPr/>
          <p:nvPr/>
        </p:nvSpPr>
        <p:spPr>
          <a:xfrm>
            <a:off x="2448339" y="2670312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Extra heated grill that mesmerise the beauty</a:t>
            </a:r>
            <a:endParaRPr lang="en-US" sz="16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26CE093-F3C1-4B10-AC39-A0599721EB31}"/>
              </a:ext>
            </a:extLst>
          </p:cNvPr>
          <p:cNvSpPr/>
          <p:nvPr/>
        </p:nvSpPr>
        <p:spPr>
          <a:xfrm>
            <a:off x="2468217" y="3697361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Cheese meats that cherish the mouth</a:t>
            </a:r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F0FAFDE-F49D-42DF-92A0-03DA8258D5D4}"/>
              </a:ext>
            </a:extLst>
          </p:cNvPr>
          <p:cNvSpPr/>
          <p:nvPr/>
        </p:nvSpPr>
        <p:spPr>
          <a:xfrm>
            <a:off x="2451652" y="4707830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Honey coated western combo Bun</a:t>
            </a:r>
            <a:endParaRPr lang="en-US" sz="16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42E9592-84BC-480C-AC51-F28CF699CEFD}"/>
              </a:ext>
            </a:extLst>
          </p:cNvPr>
          <p:cNvSpPr/>
          <p:nvPr/>
        </p:nvSpPr>
        <p:spPr>
          <a:xfrm>
            <a:off x="2408582" y="5797823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Bean Coated baggies</a:t>
            </a:r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A24014C-E958-4ACA-B9FB-D7374844768A}"/>
              </a:ext>
            </a:extLst>
          </p:cNvPr>
          <p:cNvSpPr/>
          <p:nvPr/>
        </p:nvSpPr>
        <p:spPr>
          <a:xfrm>
            <a:off x="2441713" y="6824869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Healthy for non veg people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C3CA605-3A50-4A90-8E14-7C222624FC29}"/>
              </a:ext>
            </a:extLst>
          </p:cNvPr>
          <p:cNvSpPr/>
          <p:nvPr/>
        </p:nvSpPr>
        <p:spPr>
          <a:xfrm>
            <a:off x="2445026" y="7865166"/>
            <a:ext cx="2445026" cy="569844"/>
          </a:xfrm>
          <a:prstGeom prst="rect">
            <a:avLst/>
          </a:prstGeom>
          <a:solidFill>
            <a:srgbClr val="F8F3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>
                <a:solidFill>
                  <a:schemeClr val="tx1"/>
                </a:solidFill>
              </a:rPr>
              <a:t>Low calorie and low fat but highly soothing drink. Contains no alcohol</a:t>
            </a:r>
            <a:endParaRPr lang="en-US" sz="11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37227E0-7F88-4B6D-BDD2-EE6EB63196A0}"/>
              </a:ext>
            </a:extLst>
          </p:cNvPr>
          <p:cNvSpPr/>
          <p:nvPr/>
        </p:nvSpPr>
        <p:spPr>
          <a:xfrm>
            <a:off x="2448338" y="218661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  <a:p>
            <a:pPr algn="ctr"/>
            <a:r>
              <a:rPr lang="en-US" sz="1600"/>
              <a:t>Chocolate Muies </a:t>
            </a:r>
            <a:r>
              <a:rPr lang="en-US" sz="1600">
                <a:solidFill>
                  <a:schemeClr val="bg1"/>
                </a:solidFill>
              </a:rPr>
              <a:t>£5.00</a:t>
            </a:r>
          </a:p>
          <a:p>
            <a:pPr algn="ctr"/>
            <a:r>
              <a:rPr lang="en-US" sz="1600"/>
              <a:t>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289139A-2CFF-4C0C-A0B9-359456BB3F36}"/>
              </a:ext>
            </a:extLst>
          </p:cNvPr>
          <p:cNvSpPr/>
          <p:nvPr/>
        </p:nvSpPr>
        <p:spPr>
          <a:xfrm>
            <a:off x="2408582" y="1285459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r>
              <a:rPr lang="en-US"/>
              <a:t>Beef Karole*** </a:t>
            </a:r>
            <a:r>
              <a:rPr lang="en-US">
                <a:solidFill>
                  <a:schemeClr val="bg1"/>
                </a:solidFill>
              </a:rPr>
              <a:t>£8.00</a:t>
            </a:r>
          </a:p>
          <a:p>
            <a:pPr algn="ctr"/>
            <a:r>
              <a:rPr lang="en-US"/>
              <a:t>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448A423-501D-46B8-A696-1BAD6D1C5B26}"/>
              </a:ext>
            </a:extLst>
          </p:cNvPr>
          <p:cNvSpPr/>
          <p:nvPr/>
        </p:nvSpPr>
        <p:spPr>
          <a:xfrm>
            <a:off x="2428461" y="2355571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r>
              <a:rPr lang="en-US"/>
              <a:t>Grilled meat </a:t>
            </a:r>
            <a:r>
              <a:rPr lang="en-US">
                <a:solidFill>
                  <a:schemeClr val="bg1"/>
                </a:solidFill>
              </a:rPr>
              <a:t>£8.99</a:t>
            </a:r>
          </a:p>
          <a:p>
            <a:pPr algn="ctr"/>
            <a:r>
              <a:rPr lang="en-US"/>
              <a:t>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39B8BF-F302-4389-9AE2-288AD901167D}"/>
              </a:ext>
            </a:extLst>
          </p:cNvPr>
          <p:cNvSpPr/>
          <p:nvPr/>
        </p:nvSpPr>
        <p:spPr>
          <a:xfrm>
            <a:off x="2451103" y="3339545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  <a:p>
            <a:pPr algn="ctr"/>
            <a:r>
              <a:rPr lang="en-US" sz="1600"/>
              <a:t>Jumbo Skitte** </a:t>
            </a:r>
            <a:r>
              <a:rPr lang="en-US" sz="1600">
                <a:solidFill>
                  <a:schemeClr val="bg1"/>
                </a:solidFill>
              </a:rPr>
              <a:t>£16.00</a:t>
            </a:r>
          </a:p>
          <a:p>
            <a:pPr algn="ctr"/>
            <a:r>
              <a:rPr lang="en-US" sz="1600"/>
              <a:t>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2E10BD2-B322-4A9B-BB9C-1FA403106F14}"/>
              </a:ext>
            </a:extLst>
          </p:cNvPr>
          <p:cNvSpPr/>
          <p:nvPr/>
        </p:nvSpPr>
        <p:spPr>
          <a:xfrm>
            <a:off x="2437299" y="4409655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r>
              <a:rPr lang="en-US"/>
              <a:t>Honey Bee </a:t>
            </a:r>
            <a:r>
              <a:rPr lang="en-US">
                <a:solidFill>
                  <a:schemeClr val="bg1"/>
                </a:solidFill>
              </a:rPr>
              <a:t>£6.39</a:t>
            </a:r>
          </a:p>
          <a:p>
            <a:pPr algn="ctr"/>
            <a:r>
              <a:rPr lang="en-US"/>
              <a:t>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373C57D-BEF9-49DF-AB7A-C99BC6647E35}"/>
              </a:ext>
            </a:extLst>
          </p:cNvPr>
          <p:cNvSpPr/>
          <p:nvPr/>
        </p:nvSpPr>
        <p:spPr>
          <a:xfrm>
            <a:off x="2408582" y="5453269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r>
              <a:rPr lang="en-US"/>
              <a:t>Beany Bites*** </a:t>
            </a:r>
            <a:r>
              <a:rPr lang="en-US">
                <a:solidFill>
                  <a:schemeClr val="bg1"/>
                </a:solidFill>
              </a:rPr>
              <a:t>£8.22</a:t>
            </a:r>
          </a:p>
          <a:p>
            <a:pPr algn="ctr"/>
            <a:r>
              <a:rPr lang="en-US"/>
              <a:t> 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001F62A-36C8-4CC6-B11B-427BCE5CA953}"/>
              </a:ext>
            </a:extLst>
          </p:cNvPr>
          <p:cNvSpPr/>
          <p:nvPr/>
        </p:nvSpPr>
        <p:spPr>
          <a:xfrm>
            <a:off x="2451103" y="6460435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r>
              <a:rPr lang="en-US"/>
              <a:t>Italian Vege** </a:t>
            </a:r>
            <a:r>
              <a:rPr lang="en-US">
                <a:solidFill>
                  <a:schemeClr val="bg1"/>
                </a:solidFill>
              </a:rPr>
              <a:t>£9.20</a:t>
            </a:r>
          </a:p>
          <a:p>
            <a:pPr algn="ctr"/>
            <a:r>
              <a:rPr lang="en-US"/>
              <a:t>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84BD8DE-81F9-42B4-A7E0-6E790E72406E}"/>
              </a:ext>
            </a:extLst>
          </p:cNvPr>
          <p:cNvSpPr/>
          <p:nvPr/>
        </p:nvSpPr>
        <p:spPr>
          <a:xfrm>
            <a:off x="2441713" y="7510671"/>
            <a:ext cx="2445026" cy="364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r>
              <a:rPr lang="en-US"/>
              <a:t>Mango Shake </a:t>
            </a:r>
            <a:r>
              <a:rPr lang="en-US">
                <a:solidFill>
                  <a:schemeClr val="bg1"/>
                </a:solidFill>
              </a:rPr>
              <a:t>£8.00</a:t>
            </a:r>
          </a:p>
          <a:p>
            <a:pPr algn="ctr"/>
            <a:r>
              <a:rPr lang="en-US"/>
              <a:t> </a:t>
            </a:r>
          </a:p>
        </p:txBody>
      </p:sp>
      <p:pic>
        <p:nvPicPr>
          <p:cNvPr id="1026" name="Picture 2" descr="Beer, Wine and Cocktail Pairings - Fermentation | Inspiration for edible  alchemy">
            <a:extLst>
              <a:ext uri="{FF2B5EF4-FFF2-40B4-BE49-F238E27FC236}">
                <a16:creationId xmlns:a16="http://schemas.microsoft.com/office/drawing/2014/main" id="{F17EB5D5-BDEC-4139-8E61-68EB4F8EA6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0" y="4992752"/>
            <a:ext cx="1878216" cy="251791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acebook logo and symbol, meaning, history, PNG">
            <a:extLst>
              <a:ext uri="{FF2B5EF4-FFF2-40B4-BE49-F238E27FC236}">
                <a16:creationId xmlns:a16="http://schemas.microsoft.com/office/drawing/2014/main" id="{6B0D189E-B76B-4DE2-A78E-44F405744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939" y="8969918"/>
            <a:ext cx="958939" cy="53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7574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268</TotalTime>
  <Words>197</Words>
  <Application>Microsoft Office PowerPoint</Application>
  <PresentationFormat>A4 Paper (210x297 mm)</PresentationFormat>
  <Paragraphs>49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Akrobat Black</vt:lpstr>
      <vt:lpstr>Cream-BlackItalic</vt:lpstr>
      <vt:lpstr>Arial</vt:lpstr>
      <vt:lpstr>Arial Rounded MT Bold</vt:lpstr>
      <vt:lpstr>Century Gothic</vt:lpstr>
      <vt:lpstr>Wingdings 3</vt:lpstr>
      <vt:lpstr>Ion Boardroom</vt:lpstr>
      <vt:lpstr>Assignment on Menu Design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Abdul Mothin (2018641)</cp:lastModifiedBy>
  <cp:revision>25</cp:revision>
  <dcterms:created xsi:type="dcterms:W3CDTF">2021-07-08T10:11:23Z</dcterms:created>
  <dcterms:modified xsi:type="dcterms:W3CDTF">2021-11-03T11:47:51Z</dcterms:modified>
</cp:coreProperties>
</file>