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042737E-D28B-4037-A3E5-20AD8753400A}" type="datetimeFigureOut">
              <a:rPr lang="en-GB" smtClean="0"/>
              <a:pPr/>
              <a:t>12/12/2012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4BA65D3-A331-47CB-994A-2637A5C6EDDA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CLAH4005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Classical </a:t>
            </a:r>
            <a:r>
              <a:rPr lang="en-GB" dirty="0" smtClean="0"/>
              <a:t>Period: Themes </a:t>
            </a:r>
            <a:r>
              <a:rPr lang="en-GB" smtClean="0"/>
              <a:t>and Issues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doing today?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Discussing some major themes, changes and evolutions that we have observed and discussed over the classical period.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Athens </a:t>
            </a:r>
          </a:p>
          <a:p>
            <a:r>
              <a:rPr lang="en-GB" dirty="0" smtClean="0"/>
              <a:t>Sparta </a:t>
            </a:r>
          </a:p>
          <a:p>
            <a:r>
              <a:rPr lang="en-GB" dirty="0" smtClean="0"/>
              <a:t>Thebes</a:t>
            </a:r>
          </a:p>
          <a:p>
            <a:r>
              <a:rPr lang="en-GB" dirty="0" smtClean="0"/>
              <a:t>Syracuse</a:t>
            </a:r>
          </a:p>
          <a:p>
            <a:r>
              <a:rPr lang="en-GB" dirty="0" smtClean="0"/>
              <a:t>Macedon </a:t>
            </a:r>
          </a:p>
          <a:p>
            <a:r>
              <a:rPr lang="en-GB" dirty="0" smtClean="0"/>
              <a:t>[Phocis?]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How did imperialism come about?</a:t>
            </a:r>
          </a:p>
          <a:p>
            <a:r>
              <a:rPr lang="en-GB" dirty="0" smtClean="0"/>
              <a:t>Was there imperialism in the archaic period?</a:t>
            </a:r>
          </a:p>
          <a:p>
            <a:r>
              <a:rPr lang="en-GB" dirty="0" smtClean="0"/>
              <a:t>Proto-imperialism vs. imperialism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Imperialism: Changes over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Athens in the Delian League vs. Athens in the 2</a:t>
            </a:r>
            <a:r>
              <a:rPr lang="en-GB" baseline="30000" dirty="0" smtClean="0"/>
              <a:t>nd</a:t>
            </a:r>
            <a:r>
              <a:rPr lang="en-GB" dirty="0" smtClean="0"/>
              <a:t> Athenian League.</a:t>
            </a:r>
          </a:p>
          <a:p>
            <a:r>
              <a:rPr lang="en-GB" dirty="0" smtClean="0"/>
              <a:t>Sparta in the Pentekontaetia vs. Sparta after the Peloponnesian War </a:t>
            </a:r>
          </a:p>
          <a:p>
            <a:endParaRPr lang="en-GB" dirty="0" smtClean="0"/>
          </a:p>
          <a:p>
            <a:r>
              <a:rPr lang="en-GB" dirty="0" smtClean="0"/>
              <a:t>What is the true view of the allies?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Imperialism: why is it there?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Providing security?</a:t>
            </a:r>
          </a:p>
          <a:p>
            <a:r>
              <a:rPr lang="en-GB" dirty="0" smtClean="0"/>
              <a:t>Willingness to give something up to get something more important?</a:t>
            </a:r>
          </a:p>
          <a:p>
            <a:r>
              <a:rPr lang="en-GB" dirty="0" smtClean="0"/>
              <a:t>Ambition and knowledge of existence?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non-Greek powers?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Persia</a:t>
            </a:r>
          </a:p>
          <a:p>
            <a:r>
              <a:rPr lang="en-GB" dirty="0" smtClean="0"/>
              <a:t>Carthage</a:t>
            </a:r>
          </a:p>
          <a:p>
            <a:r>
              <a:rPr lang="en-GB" dirty="0" smtClean="0"/>
              <a:t>Egypt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Beyond Athens and Sparta?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Role of Corinth in the 1</a:t>
            </a:r>
            <a:r>
              <a:rPr lang="en-GB" baseline="30000" dirty="0" smtClean="0"/>
              <a:t>st</a:t>
            </a:r>
            <a:r>
              <a:rPr lang="en-GB" dirty="0" smtClean="0"/>
              <a:t> Peloponnesian War and the beginning of the Great Peloponnesian War</a:t>
            </a:r>
          </a:p>
          <a:p>
            <a:r>
              <a:rPr lang="en-GB" dirty="0" smtClean="0"/>
              <a:t>Syracuse and Sicily </a:t>
            </a:r>
          </a:p>
          <a:p>
            <a:r>
              <a:rPr lang="en-GB" dirty="0" smtClean="0"/>
              <a:t>Phocis and the Sacred War</a:t>
            </a:r>
          </a:p>
          <a:p>
            <a:r>
              <a:rPr lang="en-GB" dirty="0" smtClean="0"/>
              <a:t>Importance of Argos in the Peloponnese </a:t>
            </a:r>
          </a:p>
          <a:p>
            <a:r>
              <a:rPr lang="en-GB" dirty="0" smtClean="0"/>
              <a:t>Samos, Chios and Byzantium in the eastern Aegean and Asia Minor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Constitutions and </a:t>
            </a:r>
            <a:r>
              <a:rPr lang="en-GB" dirty="0" err="1" smtClean="0"/>
              <a:t>interpolis</a:t>
            </a:r>
            <a:r>
              <a:rPr lang="en-GB" dirty="0" smtClean="0"/>
              <a:t> politics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Autonomy and imperialism</a:t>
            </a:r>
          </a:p>
          <a:p>
            <a:r>
              <a:rPr lang="en-GB" dirty="0" smtClean="0"/>
              <a:t>Stasis and external intervention on internal constitutional debates/conflicts</a:t>
            </a:r>
          </a:p>
          <a:p>
            <a:r>
              <a:rPr lang="en-GB" dirty="0" smtClean="0"/>
              <a:t>Difference in attitude between democratic Athens and “oligarchic” Sparta?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</TotalTime>
  <Words>210</Words>
  <Application>Microsoft Office PowerPoint</Application>
  <PresentationFormat>On-screen Show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Flow</vt:lpstr>
      <vt:lpstr>CLAH4005</vt:lpstr>
      <vt:lpstr>What are we doing today?</vt:lpstr>
      <vt:lpstr>Imperialism</vt:lpstr>
      <vt:lpstr>Imperialism: Changes over time</vt:lpstr>
      <vt:lpstr>Imperialism: why is it there?</vt:lpstr>
      <vt:lpstr>Role of non-Greek powers?</vt:lpstr>
      <vt:lpstr>Beyond Athens and Sparta?</vt:lpstr>
      <vt:lpstr>Constitutions and interpolis politics</vt:lpstr>
      <vt:lpstr>Questions?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CLAH4005</dc:title>
  <dc:creator>Errietta Bissa</dc:creator>
  <cp:lastModifiedBy>Errietta Bissa</cp:lastModifiedBy>
  <cp:revision>16</cp:revision>
  <dcterms:created xsi:type="dcterms:W3CDTF">2012-12-12T10:36:35Z</dcterms:created>
  <dcterms:modified xsi:type="dcterms:W3CDTF">2012-12-12T13:41:17Z</dcterms:modified>
</cp:coreProperties>
</file>