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o-R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ro-RO" dirty="0" err="1"/>
              <a:t>Globally</a:t>
            </a:r>
            <a:r>
              <a:rPr lang="ro-RO" dirty="0"/>
              <a:t> </a:t>
            </a:r>
            <a:r>
              <a:rPr lang="ro-RO" dirty="0" err="1"/>
              <a:t>Employee</a:t>
            </a:r>
            <a:r>
              <a:rPr lang="ro-RO" dirty="0"/>
              <a:t> </a:t>
            </a:r>
            <a:r>
              <a:rPr lang="ro-RO" dirty="0" err="1"/>
              <a:t>Engagement</a:t>
            </a:r>
            <a:r>
              <a:rPr lang="ro-RO" baseline="0" dirty="0"/>
              <a:t> </a:t>
            </a:r>
            <a:endParaRPr lang="en-US" dirty="0"/>
          </a:p>
        </c:rich>
      </c:tx>
      <c:layout>
        <c:manualLayout>
          <c:xMode val="edge"/>
          <c:yMode val="edge"/>
          <c:x val="0.44139399241761446"/>
          <c:y val="1.563517915309446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Foaie1!$B$1</c:f>
              <c:strCache>
                <c:ptCount val="1"/>
                <c:pt idx="0">
                  <c:v>Vânzări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E4BC-4FF1-9DC2-EA7B03BC3F9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2-E4BC-4FF1-9DC2-EA7B03BC3F9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E4BC-4FF1-9DC2-EA7B03BC3F9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</c:dPt>
          <c:dLbls>
            <c:dLbl>
              <c:idx val="0"/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E4BC-4FF1-9DC2-EA7B03BC3F98}"/>
                </c:ext>
              </c:extLst>
            </c:dLbl>
            <c:dLbl>
              <c:idx val="1"/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E4BC-4FF1-9DC2-EA7B03BC3F98}"/>
                </c:ext>
              </c:extLst>
            </c:dLbl>
            <c:dLbl>
              <c:idx val="2"/>
              <c:dLblPos val="bestFi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E4BC-4FF1-9DC2-EA7B03BC3F98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ro-RO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/>
            </c:extLst>
          </c:dLbls>
          <c:cat>
            <c:strRef>
              <c:f>Foaie1!$A$2:$A$5</c:f>
              <c:strCache>
                <c:ptCount val="3"/>
                <c:pt idx="0">
                  <c:v>Engaged</c:v>
                </c:pt>
                <c:pt idx="1">
                  <c:v>Disengaged</c:v>
                </c:pt>
                <c:pt idx="2">
                  <c:v>Actively disengaged</c:v>
                </c:pt>
              </c:strCache>
            </c:strRef>
          </c:cat>
          <c:val>
            <c:numRef>
              <c:f>Foaie1!$B$2:$B$5</c:f>
              <c:numCache>
                <c:formatCode>0%</c:formatCode>
                <c:ptCount val="4"/>
                <c:pt idx="0">
                  <c:v>0.34</c:v>
                </c:pt>
                <c:pt idx="1">
                  <c:v>0.48</c:v>
                </c:pt>
                <c:pt idx="2">
                  <c:v>0.18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4BC-4FF1-9DC2-EA7B03BC3F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ro-RO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ro-RO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3D9935-CF89-4B39-8FB5-A33715AA24F8}" type="doc">
      <dgm:prSet loTypeId="urn:microsoft.com/office/officeart/2008/layout/HexagonCluster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C8723C69-80E9-46BC-A2D4-F32828B2903B}">
      <dgm:prSet phldrT="[Text]"/>
      <dgm:spPr/>
      <dgm:t>
        <a:bodyPr/>
        <a:lstStyle/>
        <a:p>
          <a:r>
            <a:rPr lang="ro-RO" dirty="0"/>
            <a:t>LOYALTY</a:t>
          </a:r>
        </a:p>
      </dgm:t>
    </dgm:pt>
    <dgm:pt modelId="{F3EA9459-5AE4-4B5B-AFA0-8B30847E8E54}" type="parTrans" cxnId="{5AD5BCD1-E819-4ECD-8821-29696EC1D365}">
      <dgm:prSet/>
      <dgm:spPr/>
      <dgm:t>
        <a:bodyPr/>
        <a:lstStyle/>
        <a:p>
          <a:endParaRPr lang="ro-RO"/>
        </a:p>
      </dgm:t>
    </dgm:pt>
    <dgm:pt modelId="{9EBDF6A1-145D-449A-9242-A5B9B0BCB560}" type="sibTrans" cxnId="{5AD5BCD1-E819-4ECD-8821-29696EC1D365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ro-RO"/>
        </a:p>
      </dgm:t>
      <dgm:extLst>
        <a:ext uri="{E40237B7-FDA0-4F09-8148-C483321AD2D9}">
          <dgm14:cNvPr xmlns:dgm14="http://schemas.microsoft.com/office/drawing/2010/diagram" id="0" name="" descr="Holding hands"/>
        </a:ext>
      </dgm:extLst>
    </dgm:pt>
    <dgm:pt modelId="{9B6CC311-2C8B-411A-8EC1-E1450E72BB9A}">
      <dgm:prSet phldrT="[Text]"/>
      <dgm:spPr/>
      <dgm:t>
        <a:bodyPr/>
        <a:lstStyle/>
        <a:p>
          <a:r>
            <a:rPr lang="ro-RO" dirty="0"/>
            <a:t>MOTIVATION</a:t>
          </a:r>
        </a:p>
      </dgm:t>
    </dgm:pt>
    <dgm:pt modelId="{E50FE5AC-138D-4D49-98A6-BC16AF7F24BA}" type="parTrans" cxnId="{E888085F-F809-4C8C-922A-D3EFB77037A1}">
      <dgm:prSet/>
      <dgm:spPr/>
      <dgm:t>
        <a:bodyPr/>
        <a:lstStyle/>
        <a:p>
          <a:endParaRPr lang="ro-RO"/>
        </a:p>
      </dgm:t>
    </dgm:pt>
    <dgm:pt modelId="{4A41BDFC-0CB7-4EB0-8BC6-E23ABADD3B06}" type="sibTrans" cxnId="{E888085F-F809-4C8C-922A-D3EFB77037A1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ro-RO"/>
        </a:p>
      </dgm:t>
      <dgm:extLst>
        <a:ext uri="{E40237B7-FDA0-4F09-8148-C483321AD2D9}">
          <dgm14:cNvPr xmlns:dgm14="http://schemas.microsoft.com/office/drawing/2010/diagram" id="0" name="" descr="Smiling woman holding file folder at the office"/>
        </a:ext>
      </dgm:extLst>
    </dgm:pt>
    <dgm:pt modelId="{73992162-A5A5-4C29-96F5-946ADE15DE9A}">
      <dgm:prSet phldrT="[Text]"/>
      <dgm:spPr/>
      <dgm:t>
        <a:bodyPr/>
        <a:lstStyle/>
        <a:p>
          <a:r>
            <a:rPr lang="ro-RO" dirty="0"/>
            <a:t>TRUST</a:t>
          </a:r>
        </a:p>
      </dgm:t>
    </dgm:pt>
    <dgm:pt modelId="{05C1F5EB-7B83-4BA7-98C0-711653B4499D}" type="parTrans" cxnId="{F0BEA80F-C7FF-4DE5-A22B-929F642575ED}">
      <dgm:prSet/>
      <dgm:spPr/>
      <dgm:t>
        <a:bodyPr/>
        <a:lstStyle/>
        <a:p>
          <a:endParaRPr lang="ro-RO"/>
        </a:p>
      </dgm:t>
    </dgm:pt>
    <dgm:pt modelId="{C87F16C6-A613-4D89-A8ED-22EFE54B8A09}" type="sibTrans" cxnId="{F0BEA80F-C7FF-4DE5-A22B-929F642575ED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  <dgm:t>
        <a:bodyPr/>
        <a:lstStyle/>
        <a:p>
          <a:endParaRPr lang="ro-RO"/>
        </a:p>
      </dgm:t>
      <dgm:extLst>
        <a:ext uri="{E40237B7-FDA0-4F09-8148-C483321AD2D9}">
          <dgm14:cNvPr xmlns:dgm14="http://schemas.microsoft.com/office/drawing/2010/diagram" id="0" name="" descr="Hands reaching out"/>
        </a:ext>
      </dgm:extLst>
    </dgm:pt>
    <dgm:pt modelId="{A3F6FF7C-5BBD-4492-8438-422377DC27EC}" type="pres">
      <dgm:prSet presAssocID="{743D9935-CF89-4B39-8FB5-A33715AA24F8}" presName="Name0" presStyleCnt="0">
        <dgm:presLayoutVars>
          <dgm:chMax val="21"/>
          <dgm:chPref val="21"/>
        </dgm:presLayoutVars>
      </dgm:prSet>
      <dgm:spPr/>
    </dgm:pt>
    <dgm:pt modelId="{D87EB1B5-3EFD-4882-A1ED-62B9BE3DB74B}" type="pres">
      <dgm:prSet presAssocID="{C8723C69-80E9-46BC-A2D4-F32828B2903B}" presName="text1" presStyleCnt="0"/>
      <dgm:spPr/>
    </dgm:pt>
    <dgm:pt modelId="{F5B20565-A282-49D0-81B2-4206EBFAEC1E}" type="pres">
      <dgm:prSet presAssocID="{C8723C69-80E9-46BC-A2D4-F32828B2903B}" presName="textRepeatNode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24702F4-EDA0-4626-B496-EE686332322E}" type="pres">
      <dgm:prSet presAssocID="{C8723C69-80E9-46BC-A2D4-F32828B2903B}" presName="textaccent1" presStyleCnt="0"/>
      <dgm:spPr/>
    </dgm:pt>
    <dgm:pt modelId="{69161B01-951A-4C72-BBA0-87BE6E2BA5FB}" type="pres">
      <dgm:prSet presAssocID="{C8723C69-80E9-46BC-A2D4-F32828B2903B}" presName="accentRepeatNode" presStyleLbl="solidAlignAcc1" presStyleIdx="0" presStyleCnt="6"/>
      <dgm:spPr/>
    </dgm:pt>
    <dgm:pt modelId="{8AEDF633-5658-42DE-9858-693883938FE4}" type="pres">
      <dgm:prSet presAssocID="{9EBDF6A1-145D-449A-9242-A5B9B0BCB560}" presName="image1" presStyleCnt="0"/>
      <dgm:spPr/>
    </dgm:pt>
    <dgm:pt modelId="{33A0C398-0C54-4DA3-AFA7-7D1602A57D25}" type="pres">
      <dgm:prSet presAssocID="{9EBDF6A1-145D-449A-9242-A5B9B0BCB560}" presName="imageRepeatNode" presStyleLbl="alignAcc1" presStyleIdx="0" presStyleCnt="3"/>
      <dgm:spPr/>
    </dgm:pt>
    <dgm:pt modelId="{846DDF0E-CFAB-4AB3-8917-6B2ACEFBA611}" type="pres">
      <dgm:prSet presAssocID="{9EBDF6A1-145D-449A-9242-A5B9B0BCB560}" presName="imageaccent1" presStyleCnt="0"/>
      <dgm:spPr/>
    </dgm:pt>
    <dgm:pt modelId="{AFD485F6-55CC-4E04-8F1D-008939E3A8DB}" type="pres">
      <dgm:prSet presAssocID="{9EBDF6A1-145D-449A-9242-A5B9B0BCB560}" presName="accentRepeatNode" presStyleLbl="solidAlignAcc1" presStyleIdx="1" presStyleCnt="6"/>
      <dgm:spPr/>
    </dgm:pt>
    <dgm:pt modelId="{54E428DF-F3E6-47A1-A843-879605D74F47}" type="pres">
      <dgm:prSet presAssocID="{9B6CC311-2C8B-411A-8EC1-E1450E72BB9A}" presName="text2" presStyleCnt="0"/>
      <dgm:spPr/>
    </dgm:pt>
    <dgm:pt modelId="{A5AC4D60-9A0C-47C8-8E1E-8C9C0264CA8F}" type="pres">
      <dgm:prSet presAssocID="{9B6CC311-2C8B-411A-8EC1-E1450E72BB9A}" presName="textRepeatNode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E2D9957-9980-4AD8-ADC5-4A92E00DFD6E}" type="pres">
      <dgm:prSet presAssocID="{9B6CC311-2C8B-411A-8EC1-E1450E72BB9A}" presName="textaccent2" presStyleCnt="0"/>
      <dgm:spPr/>
    </dgm:pt>
    <dgm:pt modelId="{812F1116-C06A-4661-9187-DD816383D2A6}" type="pres">
      <dgm:prSet presAssocID="{9B6CC311-2C8B-411A-8EC1-E1450E72BB9A}" presName="accentRepeatNode" presStyleLbl="solidAlignAcc1" presStyleIdx="2" presStyleCnt="6"/>
      <dgm:spPr/>
    </dgm:pt>
    <dgm:pt modelId="{D5497528-9656-486A-92DA-4C477F309823}" type="pres">
      <dgm:prSet presAssocID="{4A41BDFC-0CB7-4EB0-8BC6-E23ABADD3B06}" presName="image2" presStyleCnt="0"/>
      <dgm:spPr/>
    </dgm:pt>
    <dgm:pt modelId="{C3FF149E-8105-4181-96B0-164EE7A2680D}" type="pres">
      <dgm:prSet presAssocID="{4A41BDFC-0CB7-4EB0-8BC6-E23ABADD3B06}" presName="imageRepeatNode" presStyleLbl="alignAcc1" presStyleIdx="1" presStyleCnt="3"/>
      <dgm:spPr/>
    </dgm:pt>
    <dgm:pt modelId="{AB25E976-80B7-4364-A24D-F752B1DE744C}" type="pres">
      <dgm:prSet presAssocID="{4A41BDFC-0CB7-4EB0-8BC6-E23ABADD3B06}" presName="imageaccent2" presStyleCnt="0"/>
      <dgm:spPr/>
    </dgm:pt>
    <dgm:pt modelId="{4A0653B2-3E7B-4662-A5A2-1049F7847813}" type="pres">
      <dgm:prSet presAssocID="{4A41BDFC-0CB7-4EB0-8BC6-E23ABADD3B06}" presName="accentRepeatNode" presStyleLbl="solidAlignAcc1" presStyleIdx="3" presStyleCnt="6"/>
      <dgm:spPr/>
    </dgm:pt>
    <dgm:pt modelId="{5AD4C9DD-5F04-40DC-8884-E9956AA4FBAE}" type="pres">
      <dgm:prSet presAssocID="{73992162-A5A5-4C29-96F5-946ADE15DE9A}" presName="text3" presStyleCnt="0"/>
      <dgm:spPr/>
    </dgm:pt>
    <dgm:pt modelId="{64ECBEE7-1522-4CED-8ED1-AE49A189756A}" type="pres">
      <dgm:prSet presAssocID="{73992162-A5A5-4C29-96F5-946ADE15DE9A}" presName="textRepeatNode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20993097-DD4F-4F67-BC8D-09C48524B35E}" type="pres">
      <dgm:prSet presAssocID="{73992162-A5A5-4C29-96F5-946ADE15DE9A}" presName="textaccent3" presStyleCnt="0"/>
      <dgm:spPr/>
    </dgm:pt>
    <dgm:pt modelId="{8AEFFEEE-7D78-4ED4-8103-08640ED4D2CA}" type="pres">
      <dgm:prSet presAssocID="{73992162-A5A5-4C29-96F5-946ADE15DE9A}" presName="accentRepeatNode" presStyleLbl="solidAlignAcc1" presStyleIdx="4" presStyleCnt="6"/>
      <dgm:spPr/>
    </dgm:pt>
    <dgm:pt modelId="{9665DC27-8E0A-47D0-8132-E9C6ADC2C42E}" type="pres">
      <dgm:prSet presAssocID="{C87F16C6-A613-4D89-A8ED-22EFE54B8A09}" presName="image3" presStyleCnt="0"/>
      <dgm:spPr/>
    </dgm:pt>
    <dgm:pt modelId="{267F139E-8E87-4015-BDF8-129CC946AE43}" type="pres">
      <dgm:prSet presAssocID="{C87F16C6-A613-4D89-A8ED-22EFE54B8A09}" presName="imageRepeatNode" presStyleLbl="alignAcc1" presStyleIdx="2" presStyleCnt="3"/>
      <dgm:spPr/>
    </dgm:pt>
    <dgm:pt modelId="{D4B19527-1479-4906-8F24-E8CA34E72914}" type="pres">
      <dgm:prSet presAssocID="{C87F16C6-A613-4D89-A8ED-22EFE54B8A09}" presName="imageaccent3" presStyleCnt="0"/>
      <dgm:spPr/>
    </dgm:pt>
    <dgm:pt modelId="{2CCAE77B-C3C9-485F-877D-41D1EB77EA5A}" type="pres">
      <dgm:prSet presAssocID="{C87F16C6-A613-4D89-A8ED-22EFE54B8A09}" presName="accentRepeatNode" presStyleLbl="solidAlignAcc1" presStyleIdx="5" presStyleCnt="6"/>
      <dgm:spPr/>
    </dgm:pt>
  </dgm:ptLst>
  <dgm:cxnLst>
    <dgm:cxn modelId="{F0BEA80F-C7FF-4DE5-A22B-929F642575ED}" srcId="{743D9935-CF89-4B39-8FB5-A33715AA24F8}" destId="{73992162-A5A5-4C29-96F5-946ADE15DE9A}" srcOrd="2" destOrd="0" parTransId="{05C1F5EB-7B83-4BA7-98C0-711653B4499D}" sibTransId="{C87F16C6-A613-4D89-A8ED-22EFE54B8A09}"/>
    <dgm:cxn modelId="{8AF1D515-ABFC-4493-811E-6BD69DCD54D3}" type="presOf" srcId="{743D9935-CF89-4B39-8FB5-A33715AA24F8}" destId="{A3F6FF7C-5BBD-4492-8438-422377DC27EC}" srcOrd="0" destOrd="0" presId="urn:microsoft.com/office/officeart/2008/layout/HexagonCluster"/>
    <dgm:cxn modelId="{E888085F-F809-4C8C-922A-D3EFB77037A1}" srcId="{743D9935-CF89-4B39-8FB5-A33715AA24F8}" destId="{9B6CC311-2C8B-411A-8EC1-E1450E72BB9A}" srcOrd="1" destOrd="0" parTransId="{E50FE5AC-138D-4D49-98A6-BC16AF7F24BA}" sibTransId="{4A41BDFC-0CB7-4EB0-8BC6-E23ABADD3B06}"/>
    <dgm:cxn modelId="{D0518874-4E1B-499D-B1F8-791D440975C9}" type="presOf" srcId="{C8723C69-80E9-46BC-A2D4-F32828B2903B}" destId="{F5B20565-A282-49D0-81B2-4206EBFAEC1E}" srcOrd="0" destOrd="0" presId="urn:microsoft.com/office/officeart/2008/layout/HexagonCluster"/>
    <dgm:cxn modelId="{E8EAB277-92BB-44CD-8A9A-2E189DA64E4C}" type="presOf" srcId="{9EBDF6A1-145D-449A-9242-A5B9B0BCB560}" destId="{33A0C398-0C54-4DA3-AFA7-7D1602A57D25}" srcOrd="0" destOrd="0" presId="urn:microsoft.com/office/officeart/2008/layout/HexagonCluster"/>
    <dgm:cxn modelId="{1D898C78-8B30-443D-AA19-2146062EB511}" type="presOf" srcId="{73992162-A5A5-4C29-96F5-946ADE15DE9A}" destId="{64ECBEE7-1522-4CED-8ED1-AE49A189756A}" srcOrd="0" destOrd="0" presId="urn:microsoft.com/office/officeart/2008/layout/HexagonCluster"/>
    <dgm:cxn modelId="{17B79296-3C21-41A2-89AF-877CA3ABF482}" type="presOf" srcId="{C87F16C6-A613-4D89-A8ED-22EFE54B8A09}" destId="{267F139E-8E87-4015-BDF8-129CC946AE43}" srcOrd="0" destOrd="0" presId="urn:microsoft.com/office/officeart/2008/layout/HexagonCluster"/>
    <dgm:cxn modelId="{CD17C7CB-48DF-4EA8-B532-89F9F58C6488}" type="presOf" srcId="{9B6CC311-2C8B-411A-8EC1-E1450E72BB9A}" destId="{A5AC4D60-9A0C-47C8-8E1E-8C9C0264CA8F}" srcOrd="0" destOrd="0" presId="urn:microsoft.com/office/officeart/2008/layout/HexagonCluster"/>
    <dgm:cxn modelId="{9D5924CE-8553-4C22-94C8-E9044BEAD680}" type="presOf" srcId="{4A41BDFC-0CB7-4EB0-8BC6-E23ABADD3B06}" destId="{C3FF149E-8105-4181-96B0-164EE7A2680D}" srcOrd="0" destOrd="0" presId="urn:microsoft.com/office/officeart/2008/layout/HexagonCluster"/>
    <dgm:cxn modelId="{5AD5BCD1-E819-4ECD-8821-29696EC1D365}" srcId="{743D9935-CF89-4B39-8FB5-A33715AA24F8}" destId="{C8723C69-80E9-46BC-A2D4-F32828B2903B}" srcOrd="0" destOrd="0" parTransId="{F3EA9459-5AE4-4B5B-AFA0-8B30847E8E54}" sibTransId="{9EBDF6A1-145D-449A-9242-A5B9B0BCB560}"/>
    <dgm:cxn modelId="{060F0EA9-0AB8-4E19-B358-82E7986BC70D}" type="presParOf" srcId="{A3F6FF7C-5BBD-4492-8438-422377DC27EC}" destId="{D87EB1B5-3EFD-4882-A1ED-62B9BE3DB74B}" srcOrd="0" destOrd="0" presId="urn:microsoft.com/office/officeart/2008/layout/HexagonCluster"/>
    <dgm:cxn modelId="{FDD3EF43-2541-4337-A845-866C3319D2A4}" type="presParOf" srcId="{D87EB1B5-3EFD-4882-A1ED-62B9BE3DB74B}" destId="{F5B20565-A282-49D0-81B2-4206EBFAEC1E}" srcOrd="0" destOrd="0" presId="urn:microsoft.com/office/officeart/2008/layout/HexagonCluster"/>
    <dgm:cxn modelId="{EBDA4FD5-B7CE-4885-B937-D33C03A00AA3}" type="presParOf" srcId="{A3F6FF7C-5BBD-4492-8438-422377DC27EC}" destId="{C24702F4-EDA0-4626-B496-EE686332322E}" srcOrd="1" destOrd="0" presId="urn:microsoft.com/office/officeart/2008/layout/HexagonCluster"/>
    <dgm:cxn modelId="{75DD3A5E-F467-4D00-983B-5DD83713F4A4}" type="presParOf" srcId="{C24702F4-EDA0-4626-B496-EE686332322E}" destId="{69161B01-951A-4C72-BBA0-87BE6E2BA5FB}" srcOrd="0" destOrd="0" presId="urn:microsoft.com/office/officeart/2008/layout/HexagonCluster"/>
    <dgm:cxn modelId="{01D2DB19-7762-4DC7-A1E6-3A7A12EBCCF6}" type="presParOf" srcId="{A3F6FF7C-5BBD-4492-8438-422377DC27EC}" destId="{8AEDF633-5658-42DE-9858-693883938FE4}" srcOrd="2" destOrd="0" presId="urn:microsoft.com/office/officeart/2008/layout/HexagonCluster"/>
    <dgm:cxn modelId="{82B88D2C-1342-4DEF-B5D1-3D4C76090DCB}" type="presParOf" srcId="{8AEDF633-5658-42DE-9858-693883938FE4}" destId="{33A0C398-0C54-4DA3-AFA7-7D1602A57D25}" srcOrd="0" destOrd="0" presId="urn:microsoft.com/office/officeart/2008/layout/HexagonCluster"/>
    <dgm:cxn modelId="{3460889E-4811-4766-BD66-56E4824F355C}" type="presParOf" srcId="{A3F6FF7C-5BBD-4492-8438-422377DC27EC}" destId="{846DDF0E-CFAB-4AB3-8917-6B2ACEFBA611}" srcOrd="3" destOrd="0" presId="urn:microsoft.com/office/officeart/2008/layout/HexagonCluster"/>
    <dgm:cxn modelId="{EBDA2A7F-2A6A-4B61-8DF1-6496B84C89B7}" type="presParOf" srcId="{846DDF0E-CFAB-4AB3-8917-6B2ACEFBA611}" destId="{AFD485F6-55CC-4E04-8F1D-008939E3A8DB}" srcOrd="0" destOrd="0" presId="urn:microsoft.com/office/officeart/2008/layout/HexagonCluster"/>
    <dgm:cxn modelId="{A1D53521-4851-43E6-9117-4F1A6EECBA49}" type="presParOf" srcId="{A3F6FF7C-5BBD-4492-8438-422377DC27EC}" destId="{54E428DF-F3E6-47A1-A843-879605D74F47}" srcOrd="4" destOrd="0" presId="urn:microsoft.com/office/officeart/2008/layout/HexagonCluster"/>
    <dgm:cxn modelId="{4E86A23C-92F4-4433-BAEC-729179306618}" type="presParOf" srcId="{54E428DF-F3E6-47A1-A843-879605D74F47}" destId="{A5AC4D60-9A0C-47C8-8E1E-8C9C0264CA8F}" srcOrd="0" destOrd="0" presId="urn:microsoft.com/office/officeart/2008/layout/HexagonCluster"/>
    <dgm:cxn modelId="{02A2C327-D102-41C6-88A6-5A40E16C09C1}" type="presParOf" srcId="{A3F6FF7C-5BBD-4492-8438-422377DC27EC}" destId="{3E2D9957-9980-4AD8-ADC5-4A92E00DFD6E}" srcOrd="5" destOrd="0" presId="urn:microsoft.com/office/officeart/2008/layout/HexagonCluster"/>
    <dgm:cxn modelId="{6D7A3D52-698A-4A27-A885-03BDC0D07767}" type="presParOf" srcId="{3E2D9957-9980-4AD8-ADC5-4A92E00DFD6E}" destId="{812F1116-C06A-4661-9187-DD816383D2A6}" srcOrd="0" destOrd="0" presId="urn:microsoft.com/office/officeart/2008/layout/HexagonCluster"/>
    <dgm:cxn modelId="{B78819D1-68B4-4B80-992C-432B6CE40D06}" type="presParOf" srcId="{A3F6FF7C-5BBD-4492-8438-422377DC27EC}" destId="{D5497528-9656-486A-92DA-4C477F309823}" srcOrd="6" destOrd="0" presId="urn:microsoft.com/office/officeart/2008/layout/HexagonCluster"/>
    <dgm:cxn modelId="{F3A086F5-F5CA-4F5D-9B7D-394CAE90E30B}" type="presParOf" srcId="{D5497528-9656-486A-92DA-4C477F309823}" destId="{C3FF149E-8105-4181-96B0-164EE7A2680D}" srcOrd="0" destOrd="0" presId="urn:microsoft.com/office/officeart/2008/layout/HexagonCluster"/>
    <dgm:cxn modelId="{643DB7AB-DA89-48FB-A4E9-C49FB0EBEFAA}" type="presParOf" srcId="{A3F6FF7C-5BBD-4492-8438-422377DC27EC}" destId="{AB25E976-80B7-4364-A24D-F752B1DE744C}" srcOrd="7" destOrd="0" presId="urn:microsoft.com/office/officeart/2008/layout/HexagonCluster"/>
    <dgm:cxn modelId="{1780B6AF-40ED-4A69-BD83-FEE5B822EC10}" type="presParOf" srcId="{AB25E976-80B7-4364-A24D-F752B1DE744C}" destId="{4A0653B2-3E7B-4662-A5A2-1049F7847813}" srcOrd="0" destOrd="0" presId="urn:microsoft.com/office/officeart/2008/layout/HexagonCluster"/>
    <dgm:cxn modelId="{85AD101B-30B0-476F-83AD-EF20F3B72491}" type="presParOf" srcId="{A3F6FF7C-5BBD-4492-8438-422377DC27EC}" destId="{5AD4C9DD-5F04-40DC-8884-E9956AA4FBAE}" srcOrd="8" destOrd="0" presId="urn:microsoft.com/office/officeart/2008/layout/HexagonCluster"/>
    <dgm:cxn modelId="{F3DF26F2-256B-4A22-B857-D754242C134E}" type="presParOf" srcId="{5AD4C9DD-5F04-40DC-8884-E9956AA4FBAE}" destId="{64ECBEE7-1522-4CED-8ED1-AE49A189756A}" srcOrd="0" destOrd="0" presId="urn:microsoft.com/office/officeart/2008/layout/HexagonCluster"/>
    <dgm:cxn modelId="{99125C53-81F7-4F3A-84AE-3C22510C98AA}" type="presParOf" srcId="{A3F6FF7C-5BBD-4492-8438-422377DC27EC}" destId="{20993097-DD4F-4F67-BC8D-09C48524B35E}" srcOrd="9" destOrd="0" presId="urn:microsoft.com/office/officeart/2008/layout/HexagonCluster"/>
    <dgm:cxn modelId="{9E1A1244-6065-42D9-815F-FDEAF1F9AC92}" type="presParOf" srcId="{20993097-DD4F-4F67-BC8D-09C48524B35E}" destId="{8AEFFEEE-7D78-4ED4-8103-08640ED4D2CA}" srcOrd="0" destOrd="0" presId="urn:microsoft.com/office/officeart/2008/layout/HexagonCluster"/>
    <dgm:cxn modelId="{E40ED8F9-1E80-4EF0-BE32-2D3B0BF414FB}" type="presParOf" srcId="{A3F6FF7C-5BBD-4492-8438-422377DC27EC}" destId="{9665DC27-8E0A-47D0-8132-E9C6ADC2C42E}" srcOrd="10" destOrd="0" presId="urn:microsoft.com/office/officeart/2008/layout/HexagonCluster"/>
    <dgm:cxn modelId="{5FFB98D1-7601-4A8E-876E-C2F4A3585EF2}" type="presParOf" srcId="{9665DC27-8E0A-47D0-8132-E9C6ADC2C42E}" destId="{267F139E-8E87-4015-BDF8-129CC946AE43}" srcOrd="0" destOrd="0" presId="urn:microsoft.com/office/officeart/2008/layout/HexagonCluster"/>
    <dgm:cxn modelId="{F8A8BF25-0088-4BC7-AABB-091AFC6E5CE6}" type="presParOf" srcId="{A3F6FF7C-5BBD-4492-8438-422377DC27EC}" destId="{D4B19527-1479-4906-8F24-E8CA34E72914}" srcOrd="11" destOrd="0" presId="urn:microsoft.com/office/officeart/2008/layout/HexagonCluster"/>
    <dgm:cxn modelId="{B643B09D-D681-40C1-93F9-01C490E35B44}" type="presParOf" srcId="{D4B19527-1479-4906-8F24-E8CA34E72914}" destId="{2CCAE77B-C3C9-485F-877D-41D1EB77EA5A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43492C-1214-43A1-926B-22E3CBB4250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7E4658DC-17F5-4E1B-A191-A667AE2CC7FE}">
      <dgm:prSet phldrT="[Text]"/>
      <dgm:spPr/>
      <dgm:t>
        <a:bodyPr/>
        <a:lstStyle/>
        <a:p>
          <a:r>
            <a:rPr lang="ro-RO" dirty="0" err="1"/>
            <a:t>Mindful</a:t>
          </a:r>
          <a:r>
            <a:rPr lang="ro-RO" dirty="0"/>
            <a:t> </a:t>
          </a:r>
          <a:r>
            <a:rPr lang="ro-RO" dirty="0" err="1"/>
            <a:t>hiring</a:t>
          </a:r>
          <a:endParaRPr lang="ro-RO" dirty="0"/>
        </a:p>
      </dgm:t>
    </dgm:pt>
    <dgm:pt modelId="{F4D524AA-FA37-4A1C-938D-54C75CB4A730}" type="parTrans" cxnId="{1FA0F072-6758-4A10-AE04-5DCCA3D49F74}">
      <dgm:prSet/>
      <dgm:spPr/>
      <dgm:t>
        <a:bodyPr/>
        <a:lstStyle/>
        <a:p>
          <a:endParaRPr lang="ro-RO"/>
        </a:p>
      </dgm:t>
    </dgm:pt>
    <dgm:pt modelId="{850E603E-A194-4F0E-8CA4-D334E7E2A636}" type="sibTrans" cxnId="{1FA0F072-6758-4A10-AE04-5DCCA3D49F74}">
      <dgm:prSet/>
      <dgm:spPr/>
      <dgm:t>
        <a:bodyPr/>
        <a:lstStyle/>
        <a:p>
          <a:endParaRPr lang="ro-RO"/>
        </a:p>
      </dgm:t>
    </dgm:pt>
    <dgm:pt modelId="{2C9C9337-F8CF-4FC1-AB84-84241B02FF05}">
      <dgm:prSet phldrT="[Text]"/>
      <dgm:spPr/>
      <dgm:t>
        <a:bodyPr/>
        <a:lstStyle/>
        <a:p>
          <a:r>
            <a:rPr lang="ro-RO" dirty="0" err="1"/>
            <a:t>Well-defined</a:t>
          </a:r>
          <a:r>
            <a:rPr lang="ro-RO" dirty="0"/>
            <a:t> company </a:t>
          </a:r>
          <a:r>
            <a:rPr lang="ro-RO" dirty="0" err="1"/>
            <a:t>culture</a:t>
          </a:r>
          <a:endParaRPr lang="ro-RO" dirty="0"/>
        </a:p>
      </dgm:t>
    </dgm:pt>
    <dgm:pt modelId="{9A7A96E6-0DD1-4699-99D3-AF0DC74B0FD3}" type="parTrans" cxnId="{E620F740-B011-4A15-BE71-6315B8DBFCB2}">
      <dgm:prSet/>
      <dgm:spPr/>
      <dgm:t>
        <a:bodyPr/>
        <a:lstStyle/>
        <a:p>
          <a:endParaRPr lang="ro-RO"/>
        </a:p>
      </dgm:t>
    </dgm:pt>
    <dgm:pt modelId="{2767A9F4-429F-4A76-AE38-FEFA4B0EB1A1}" type="sibTrans" cxnId="{E620F740-B011-4A15-BE71-6315B8DBFCB2}">
      <dgm:prSet/>
      <dgm:spPr/>
      <dgm:t>
        <a:bodyPr/>
        <a:lstStyle/>
        <a:p>
          <a:endParaRPr lang="ro-RO"/>
        </a:p>
      </dgm:t>
    </dgm:pt>
    <dgm:pt modelId="{FECFB85E-D082-4881-B04D-69363CBB39C9}">
      <dgm:prSet phldrT="[Text]"/>
      <dgm:spPr/>
      <dgm:t>
        <a:bodyPr/>
        <a:lstStyle/>
        <a:p>
          <a:r>
            <a:rPr lang="ro-RO" dirty="0" err="1"/>
            <a:t>Involved</a:t>
          </a:r>
          <a:r>
            <a:rPr lang="ro-RO" dirty="0"/>
            <a:t> </a:t>
          </a:r>
          <a:r>
            <a:rPr lang="ro-RO" dirty="0" err="1"/>
            <a:t>employees</a:t>
          </a:r>
          <a:endParaRPr lang="ro-RO" dirty="0"/>
        </a:p>
      </dgm:t>
    </dgm:pt>
    <dgm:pt modelId="{FC94E099-3953-478A-A256-F2EC1D73BCD5}" type="parTrans" cxnId="{A705C44E-87A3-428E-88A3-B72B73229506}">
      <dgm:prSet/>
      <dgm:spPr/>
      <dgm:t>
        <a:bodyPr/>
        <a:lstStyle/>
        <a:p>
          <a:endParaRPr lang="ro-RO"/>
        </a:p>
      </dgm:t>
    </dgm:pt>
    <dgm:pt modelId="{E90AE041-C1C5-4267-A6F4-B567B5D25FFB}" type="sibTrans" cxnId="{A705C44E-87A3-428E-88A3-B72B73229506}">
      <dgm:prSet/>
      <dgm:spPr/>
      <dgm:t>
        <a:bodyPr/>
        <a:lstStyle/>
        <a:p>
          <a:endParaRPr lang="ro-RO"/>
        </a:p>
      </dgm:t>
    </dgm:pt>
    <dgm:pt modelId="{DDAD3695-61D0-47D1-B6D9-A01FE9671902}">
      <dgm:prSet phldrT="[Text]"/>
      <dgm:spPr/>
      <dgm:t>
        <a:bodyPr/>
        <a:lstStyle/>
        <a:p>
          <a:r>
            <a:rPr lang="ro-RO" dirty="0" err="1"/>
            <a:t>Inspirational</a:t>
          </a:r>
          <a:r>
            <a:rPr lang="ro-RO" dirty="0"/>
            <a:t> leadership</a:t>
          </a:r>
        </a:p>
      </dgm:t>
    </dgm:pt>
    <dgm:pt modelId="{AACC6368-C27D-4079-84A5-0072A281A060}" type="parTrans" cxnId="{9A67C6C6-534E-45DD-A69E-8C84C5E68AF3}">
      <dgm:prSet/>
      <dgm:spPr/>
      <dgm:t>
        <a:bodyPr/>
        <a:lstStyle/>
        <a:p>
          <a:endParaRPr lang="ro-RO"/>
        </a:p>
      </dgm:t>
    </dgm:pt>
    <dgm:pt modelId="{AF98B477-3F53-44F9-A1D2-012086032DA5}" type="sibTrans" cxnId="{9A67C6C6-534E-45DD-A69E-8C84C5E68AF3}">
      <dgm:prSet/>
      <dgm:spPr/>
      <dgm:t>
        <a:bodyPr/>
        <a:lstStyle/>
        <a:p>
          <a:endParaRPr lang="ro-RO"/>
        </a:p>
      </dgm:t>
    </dgm:pt>
    <dgm:pt modelId="{9BED319D-81A8-4E85-BCA5-0840BD7DE521}">
      <dgm:prSet phldrT="[Text]"/>
      <dgm:spPr/>
      <dgm:t>
        <a:bodyPr/>
        <a:lstStyle/>
        <a:p>
          <a:r>
            <a:rPr lang="ro-RO" dirty="0"/>
            <a:t>Foster </a:t>
          </a:r>
          <a:r>
            <a:rPr lang="ro-RO" dirty="0" err="1"/>
            <a:t>clear</a:t>
          </a:r>
          <a:r>
            <a:rPr lang="ro-RO" dirty="0"/>
            <a:t> </a:t>
          </a:r>
          <a:r>
            <a:rPr lang="ro-RO" dirty="0" err="1"/>
            <a:t>communication</a:t>
          </a:r>
          <a:endParaRPr lang="ro-RO" dirty="0"/>
        </a:p>
      </dgm:t>
    </dgm:pt>
    <dgm:pt modelId="{5270FA7C-3FE0-4DCC-934C-B3EE23E6C0A9}" type="parTrans" cxnId="{59D1D545-F866-4746-A5DE-D31D0AF5623C}">
      <dgm:prSet/>
      <dgm:spPr/>
      <dgm:t>
        <a:bodyPr/>
        <a:lstStyle/>
        <a:p>
          <a:endParaRPr lang="ro-RO"/>
        </a:p>
      </dgm:t>
    </dgm:pt>
    <dgm:pt modelId="{12A97747-09C1-4DBC-9332-7D62AF19FFFA}" type="sibTrans" cxnId="{59D1D545-F866-4746-A5DE-D31D0AF5623C}">
      <dgm:prSet/>
      <dgm:spPr/>
      <dgm:t>
        <a:bodyPr/>
        <a:lstStyle/>
        <a:p>
          <a:endParaRPr lang="ro-RO"/>
        </a:p>
      </dgm:t>
    </dgm:pt>
    <dgm:pt modelId="{D2A28E2E-A5BC-40B1-AA93-34F0964B7DF5}" type="pres">
      <dgm:prSet presAssocID="{7543492C-1214-43A1-926B-22E3CBB42501}" presName="diagram" presStyleCnt="0">
        <dgm:presLayoutVars>
          <dgm:dir/>
          <dgm:resizeHandles val="exact"/>
        </dgm:presLayoutVars>
      </dgm:prSet>
      <dgm:spPr/>
    </dgm:pt>
    <dgm:pt modelId="{17BB5EE8-ABDA-400B-A693-44EC3F2068F9}" type="pres">
      <dgm:prSet presAssocID="{7E4658DC-17F5-4E1B-A191-A667AE2CC7FE}" presName="node" presStyleLbl="node1" presStyleIdx="0" presStyleCnt="5">
        <dgm:presLayoutVars>
          <dgm:bulletEnabled val="1"/>
        </dgm:presLayoutVars>
      </dgm:prSet>
      <dgm:spPr/>
    </dgm:pt>
    <dgm:pt modelId="{830BCD19-33C5-48B3-BB79-DE4F60EF278D}" type="pres">
      <dgm:prSet presAssocID="{850E603E-A194-4F0E-8CA4-D334E7E2A636}" presName="sibTrans" presStyleCnt="0"/>
      <dgm:spPr/>
    </dgm:pt>
    <dgm:pt modelId="{5964B64D-9780-408E-9ECF-61BCE1790DE5}" type="pres">
      <dgm:prSet presAssocID="{2C9C9337-F8CF-4FC1-AB84-84241B02FF05}" presName="node" presStyleLbl="node1" presStyleIdx="1" presStyleCnt="5">
        <dgm:presLayoutVars>
          <dgm:bulletEnabled val="1"/>
        </dgm:presLayoutVars>
      </dgm:prSet>
      <dgm:spPr/>
    </dgm:pt>
    <dgm:pt modelId="{82BF63CD-EED6-4B02-A905-407B3C2E6B57}" type="pres">
      <dgm:prSet presAssocID="{2767A9F4-429F-4A76-AE38-FEFA4B0EB1A1}" presName="sibTrans" presStyleCnt="0"/>
      <dgm:spPr/>
    </dgm:pt>
    <dgm:pt modelId="{C993AB6B-0785-41E4-B46C-43BCEF9755EF}" type="pres">
      <dgm:prSet presAssocID="{FECFB85E-D082-4881-B04D-69363CBB39C9}" presName="node" presStyleLbl="node1" presStyleIdx="2" presStyleCnt="5">
        <dgm:presLayoutVars>
          <dgm:bulletEnabled val="1"/>
        </dgm:presLayoutVars>
      </dgm:prSet>
      <dgm:spPr/>
    </dgm:pt>
    <dgm:pt modelId="{320D947F-D39C-4C86-8FAA-3363E6349B90}" type="pres">
      <dgm:prSet presAssocID="{E90AE041-C1C5-4267-A6F4-B567B5D25FFB}" presName="sibTrans" presStyleCnt="0"/>
      <dgm:spPr/>
    </dgm:pt>
    <dgm:pt modelId="{8A99CE50-DE74-4297-9015-96CB26518BF4}" type="pres">
      <dgm:prSet presAssocID="{DDAD3695-61D0-47D1-B6D9-A01FE9671902}" presName="node" presStyleLbl="node1" presStyleIdx="3" presStyleCnt="5">
        <dgm:presLayoutVars>
          <dgm:bulletEnabled val="1"/>
        </dgm:presLayoutVars>
      </dgm:prSet>
      <dgm:spPr/>
    </dgm:pt>
    <dgm:pt modelId="{332C70E0-33A7-40C3-9562-0A3436FDD431}" type="pres">
      <dgm:prSet presAssocID="{AF98B477-3F53-44F9-A1D2-012086032DA5}" presName="sibTrans" presStyleCnt="0"/>
      <dgm:spPr/>
    </dgm:pt>
    <dgm:pt modelId="{BB597047-A689-4DD0-ADF5-5DBAE92D4023}" type="pres">
      <dgm:prSet presAssocID="{9BED319D-81A8-4E85-BCA5-0840BD7DE521}" presName="node" presStyleLbl="node1" presStyleIdx="4" presStyleCnt="5">
        <dgm:presLayoutVars>
          <dgm:bulletEnabled val="1"/>
        </dgm:presLayoutVars>
      </dgm:prSet>
      <dgm:spPr/>
    </dgm:pt>
  </dgm:ptLst>
  <dgm:cxnLst>
    <dgm:cxn modelId="{BB808313-37B6-47EF-8B75-9D7AB91A7C49}" type="presOf" srcId="{FECFB85E-D082-4881-B04D-69363CBB39C9}" destId="{C993AB6B-0785-41E4-B46C-43BCEF9755EF}" srcOrd="0" destOrd="0" presId="urn:microsoft.com/office/officeart/2005/8/layout/default"/>
    <dgm:cxn modelId="{E949982E-A7EC-4189-9814-B35E7063A4C1}" type="presOf" srcId="{DDAD3695-61D0-47D1-B6D9-A01FE9671902}" destId="{8A99CE50-DE74-4297-9015-96CB26518BF4}" srcOrd="0" destOrd="0" presId="urn:microsoft.com/office/officeart/2005/8/layout/default"/>
    <dgm:cxn modelId="{7881F13C-6B70-4BF4-903E-BA8181022B80}" type="presOf" srcId="{7543492C-1214-43A1-926B-22E3CBB42501}" destId="{D2A28E2E-A5BC-40B1-AA93-34F0964B7DF5}" srcOrd="0" destOrd="0" presId="urn:microsoft.com/office/officeart/2005/8/layout/default"/>
    <dgm:cxn modelId="{E620F740-B011-4A15-BE71-6315B8DBFCB2}" srcId="{7543492C-1214-43A1-926B-22E3CBB42501}" destId="{2C9C9337-F8CF-4FC1-AB84-84241B02FF05}" srcOrd="1" destOrd="0" parTransId="{9A7A96E6-0DD1-4699-99D3-AF0DC74B0FD3}" sibTransId="{2767A9F4-429F-4A76-AE38-FEFA4B0EB1A1}"/>
    <dgm:cxn modelId="{59D1D545-F866-4746-A5DE-D31D0AF5623C}" srcId="{7543492C-1214-43A1-926B-22E3CBB42501}" destId="{9BED319D-81A8-4E85-BCA5-0840BD7DE521}" srcOrd="4" destOrd="0" parTransId="{5270FA7C-3FE0-4DCC-934C-B3EE23E6C0A9}" sibTransId="{12A97747-09C1-4DBC-9332-7D62AF19FFFA}"/>
    <dgm:cxn modelId="{A705C44E-87A3-428E-88A3-B72B73229506}" srcId="{7543492C-1214-43A1-926B-22E3CBB42501}" destId="{FECFB85E-D082-4881-B04D-69363CBB39C9}" srcOrd="2" destOrd="0" parTransId="{FC94E099-3953-478A-A256-F2EC1D73BCD5}" sibTransId="{E90AE041-C1C5-4267-A6F4-B567B5D25FFB}"/>
    <dgm:cxn modelId="{1FA0F072-6758-4A10-AE04-5DCCA3D49F74}" srcId="{7543492C-1214-43A1-926B-22E3CBB42501}" destId="{7E4658DC-17F5-4E1B-A191-A667AE2CC7FE}" srcOrd="0" destOrd="0" parTransId="{F4D524AA-FA37-4A1C-938D-54C75CB4A730}" sibTransId="{850E603E-A194-4F0E-8CA4-D334E7E2A636}"/>
    <dgm:cxn modelId="{4264F456-C624-4921-9325-3EF967DA0C18}" type="presOf" srcId="{2C9C9337-F8CF-4FC1-AB84-84241B02FF05}" destId="{5964B64D-9780-408E-9ECF-61BCE1790DE5}" srcOrd="0" destOrd="0" presId="urn:microsoft.com/office/officeart/2005/8/layout/default"/>
    <dgm:cxn modelId="{9A67C6C6-534E-45DD-A69E-8C84C5E68AF3}" srcId="{7543492C-1214-43A1-926B-22E3CBB42501}" destId="{DDAD3695-61D0-47D1-B6D9-A01FE9671902}" srcOrd="3" destOrd="0" parTransId="{AACC6368-C27D-4079-84A5-0072A281A060}" sibTransId="{AF98B477-3F53-44F9-A1D2-012086032DA5}"/>
    <dgm:cxn modelId="{04B3F0C9-32BF-406A-A6A0-36A74A0DEF1F}" type="presOf" srcId="{9BED319D-81A8-4E85-BCA5-0840BD7DE521}" destId="{BB597047-A689-4DD0-ADF5-5DBAE92D4023}" srcOrd="0" destOrd="0" presId="urn:microsoft.com/office/officeart/2005/8/layout/default"/>
    <dgm:cxn modelId="{FEAF6CEB-8876-4218-955E-7FD5B46F3201}" type="presOf" srcId="{7E4658DC-17F5-4E1B-A191-A667AE2CC7FE}" destId="{17BB5EE8-ABDA-400B-A693-44EC3F2068F9}" srcOrd="0" destOrd="0" presId="urn:microsoft.com/office/officeart/2005/8/layout/default"/>
    <dgm:cxn modelId="{BF04B05D-56D8-4EF1-9EE9-7FE8D7290CA3}" type="presParOf" srcId="{D2A28E2E-A5BC-40B1-AA93-34F0964B7DF5}" destId="{17BB5EE8-ABDA-400B-A693-44EC3F2068F9}" srcOrd="0" destOrd="0" presId="urn:microsoft.com/office/officeart/2005/8/layout/default"/>
    <dgm:cxn modelId="{3AA0F63F-3E52-4398-8669-19F999C6B739}" type="presParOf" srcId="{D2A28E2E-A5BC-40B1-AA93-34F0964B7DF5}" destId="{830BCD19-33C5-48B3-BB79-DE4F60EF278D}" srcOrd="1" destOrd="0" presId="urn:microsoft.com/office/officeart/2005/8/layout/default"/>
    <dgm:cxn modelId="{456FAF3E-1680-4722-AE07-56D78A257548}" type="presParOf" srcId="{D2A28E2E-A5BC-40B1-AA93-34F0964B7DF5}" destId="{5964B64D-9780-408E-9ECF-61BCE1790DE5}" srcOrd="2" destOrd="0" presId="urn:microsoft.com/office/officeart/2005/8/layout/default"/>
    <dgm:cxn modelId="{8410D438-5973-44C0-B177-D5BDE17DB4E4}" type="presParOf" srcId="{D2A28E2E-A5BC-40B1-AA93-34F0964B7DF5}" destId="{82BF63CD-EED6-4B02-A905-407B3C2E6B57}" srcOrd="3" destOrd="0" presId="urn:microsoft.com/office/officeart/2005/8/layout/default"/>
    <dgm:cxn modelId="{082D8F45-2832-4000-B6BA-6B5FD58C55EA}" type="presParOf" srcId="{D2A28E2E-A5BC-40B1-AA93-34F0964B7DF5}" destId="{C993AB6B-0785-41E4-B46C-43BCEF9755EF}" srcOrd="4" destOrd="0" presId="urn:microsoft.com/office/officeart/2005/8/layout/default"/>
    <dgm:cxn modelId="{A022036C-68D7-478D-9F26-AD78C6A85E48}" type="presParOf" srcId="{D2A28E2E-A5BC-40B1-AA93-34F0964B7DF5}" destId="{320D947F-D39C-4C86-8FAA-3363E6349B90}" srcOrd="5" destOrd="0" presId="urn:microsoft.com/office/officeart/2005/8/layout/default"/>
    <dgm:cxn modelId="{0A7707A6-31D7-47B1-BC86-0656BCE726EE}" type="presParOf" srcId="{D2A28E2E-A5BC-40B1-AA93-34F0964B7DF5}" destId="{8A99CE50-DE74-4297-9015-96CB26518BF4}" srcOrd="6" destOrd="0" presId="urn:microsoft.com/office/officeart/2005/8/layout/default"/>
    <dgm:cxn modelId="{2660D948-43E3-4F20-A596-1A9635B6CA46}" type="presParOf" srcId="{D2A28E2E-A5BC-40B1-AA93-34F0964B7DF5}" destId="{332C70E0-33A7-40C3-9562-0A3436FDD431}" srcOrd="7" destOrd="0" presId="urn:microsoft.com/office/officeart/2005/8/layout/default"/>
    <dgm:cxn modelId="{F98FE226-8348-4C27-86DC-7115054D5FF4}" type="presParOf" srcId="{D2A28E2E-A5BC-40B1-AA93-34F0964B7DF5}" destId="{BB597047-A689-4DD0-ADF5-5DBAE92D402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12E7E5-B732-4D93-A3DF-7BDEF79599AD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137CCF67-1361-432B-B76C-E06817FA8756}">
      <dgm:prSet phldrT="[Text]"/>
      <dgm:spPr/>
      <dgm:t>
        <a:bodyPr/>
        <a:lstStyle/>
        <a:p>
          <a:r>
            <a:rPr lang="ro-RO" dirty="0"/>
            <a:t>FAIRNESS</a:t>
          </a:r>
        </a:p>
      </dgm:t>
    </dgm:pt>
    <dgm:pt modelId="{BD362A1B-E7F4-48B5-B2CC-F1C05BA0DA13}" type="parTrans" cxnId="{44B8C360-8910-4AF8-B438-D3051F9A9EA2}">
      <dgm:prSet/>
      <dgm:spPr/>
      <dgm:t>
        <a:bodyPr/>
        <a:lstStyle/>
        <a:p>
          <a:endParaRPr lang="ro-RO"/>
        </a:p>
      </dgm:t>
    </dgm:pt>
    <dgm:pt modelId="{25D0F0A8-F76A-43BB-9AC1-A00BCE8D3944}" type="sibTrans" cxnId="{44B8C360-8910-4AF8-B438-D3051F9A9EA2}">
      <dgm:prSet/>
      <dgm:spPr/>
      <dgm:t>
        <a:bodyPr/>
        <a:lstStyle/>
        <a:p>
          <a:endParaRPr lang="ro-RO"/>
        </a:p>
      </dgm:t>
    </dgm:pt>
    <dgm:pt modelId="{1FFAE1C3-3B90-4E28-A270-FDA1DEEA7B80}">
      <dgm:prSet phldrT="[Text]"/>
      <dgm:spPr/>
      <dgm:t>
        <a:bodyPr/>
        <a:lstStyle/>
        <a:p>
          <a:r>
            <a:rPr lang="ro-RO" dirty="0"/>
            <a:t>RECOGNITION</a:t>
          </a:r>
        </a:p>
      </dgm:t>
    </dgm:pt>
    <dgm:pt modelId="{BB40253B-8CA5-4431-BCB7-AC5B67846E83}" type="parTrans" cxnId="{74D996C8-C707-4553-97ED-13A382325D79}">
      <dgm:prSet/>
      <dgm:spPr/>
      <dgm:t>
        <a:bodyPr/>
        <a:lstStyle/>
        <a:p>
          <a:endParaRPr lang="ro-RO"/>
        </a:p>
      </dgm:t>
    </dgm:pt>
    <dgm:pt modelId="{AFAFE301-4151-4B20-9222-C87BA3AD2101}" type="sibTrans" cxnId="{74D996C8-C707-4553-97ED-13A382325D79}">
      <dgm:prSet/>
      <dgm:spPr/>
      <dgm:t>
        <a:bodyPr/>
        <a:lstStyle/>
        <a:p>
          <a:endParaRPr lang="ro-RO"/>
        </a:p>
      </dgm:t>
    </dgm:pt>
    <dgm:pt modelId="{9F258108-3F54-4BBF-B0E4-477B7C8C1C1E}">
      <dgm:prSet phldrT="[Text]"/>
      <dgm:spPr/>
      <dgm:t>
        <a:bodyPr/>
        <a:lstStyle/>
        <a:p>
          <a:r>
            <a:rPr lang="ro-RO" dirty="0"/>
            <a:t>AUTONOMY</a:t>
          </a:r>
        </a:p>
      </dgm:t>
    </dgm:pt>
    <dgm:pt modelId="{C4A717F2-CBF4-40A9-9391-C4AB15504747}" type="parTrans" cxnId="{3D8B5860-02F5-4E7E-BC1A-174AEC23DCBE}">
      <dgm:prSet/>
      <dgm:spPr/>
      <dgm:t>
        <a:bodyPr/>
        <a:lstStyle/>
        <a:p>
          <a:endParaRPr lang="ro-RO"/>
        </a:p>
      </dgm:t>
    </dgm:pt>
    <dgm:pt modelId="{4AAF3D96-AB6A-4CD0-BE04-0184DD424B3C}" type="sibTrans" cxnId="{3D8B5860-02F5-4E7E-BC1A-174AEC23DCBE}">
      <dgm:prSet/>
      <dgm:spPr/>
      <dgm:t>
        <a:bodyPr/>
        <a:lstStyle/>
        <a:p>
          <a:endParaRPr lang="ro-RO"/>
        </a:p>
      </dgm:t>
    </dgm:pt>
    <dgm:pt modelId="{90C5765B-5089-4711-90F4-AA711A04A971}">
      <dgm:prSet phldrT="[Text]"/>
      <dgm:spPr/>
      <dgm:t>
        <a:bodyPr/>
        <a:lstStyle/>
        <a:p>
          <a:r>
            <a:rPr lang="ro-RO" dirty="0"/>
            <a:t>CLARITY</a:t>
          </a:r>
        </a:p>
      </dgm:t>
    </dgm:pt>
    <dgm:pt modelId="{C445AA39-8657-4DA6-B65E-D4D5E99EE363}" type="parTrans" cxnId="{73F60DEC-1160-41D9-BC95-3D4D798541F6}">
      <dgm:prSet/>
      <dgm:spPr/>
      <dgm:t>
        <a:bodyPr/>
        <a:lstStyle/>
        <a:p>
          <a:endParaRPr lang="ro-RO"/>
        </a:p>
      </dgm:t>
    </dgm:pt>
    <dgm:pt modelId="{9C5B3812-1EDE-4A39-8BA1-AAD30378F3BA}" type="sibTrans" cxnId="{73F60DEC-1160-41D9-BC95-3D4D798541F6}">
      <dgm:prSet/>
      <dgm:spPr/>
      <dgm:t>
        <a:bodyPr/>
        <a:lstStyle/>
        <a:p>
          <a:endParaRPr lang="ro-RO"/>
        </a:p>
      </dgm:t>
    </dgm:pt>
    <dgm:pt modelId="{EAAA92D3-069D-4DD9-93A2-C0517B7B465B}">
      <dgm:prSet phldrT="[Text]"/>
      <dgm:spPr/>
      <dgm:t>
        <a:bodyPr/>
        <a:lstStyle/>
        <a:p>
          <a:r>
            <a:rPr lang="ro-RO" dirty="0"/>
            <a:t>GROWTH</a:t>
          </a:r>
        </a:p>
      </dgm:t>
    </dgm:pt>
    <dgm:pt modelId="{23FA7FBF-322A-48C0-83B2-4267349D19E7}" type="parTrans" cxnId="{74992885-C99D-4487-B110-DF2A3C04AC73}">
      <dgm:prSet/>
      <dgm:spPr/>
      <dgm:t>
        <a:bodyPr/>
        <a:lstStyle/>
        <a:p>
          <a:endParaRPr lang="ro-RO"/>
        </a:p>
      </dgm:t>
    </dgm:pt>
    <dgm:pt modelId="{6C89B3A3-EC2F-46CC-AA77-619D93A71487}" type="sibTrans" cxnId="{74992885-C99D-4487-B110-DF2A3C04AC73}">
      <dgm:prSet/>
      <dgm:spPr/>
      <dgm:t>
        <a:bodyPr/>
        <a:lstStyle/>
        <a:p>
          <a:endParaRPr lang="ro-RO"/>
        </a:p>
      </dgm:t>
    </dgm:pt>
    <dgm:pt modelId="{77BDECA2-DB6A-49B5-AD5E-6CC1D1D366D0}">
      <dgm:prSet phldrT="[Text]"/>
      <dgm:spPr/>
      <dgm:t>
        <a:bodyPr/>
        <a:lstStyle/>
        <a:p>
          <a:r>
            <a:rPr lang="ro-RO" dirty="0"/>
            <a:t>RELATIONSHIP</a:t>
          </a:r>
        </a:p>
      </dgm:t>
    </dgm:pt>
    <dgm:pt modelId="{EA2D42D8-4B0B-4D6C-B939-BFFBE5DA40CF}" type="parTrans" cxnId="{C1331602-6A96-4AE0-91DB-40B2BA639018}">
      <dgm:prSet/>
      <dgm:spPr/>
      <dgm:t>
        <a:bodyPr/>
        <a:lstStyle/>
        <a:p>
          <a:endParaRPr lang="ro-RO"/>
        </a:p>
      </dgm:t>
    </dgm:pt>
    <dgm:pt modelId="{48763E9C-A019-491D-97A0-D75A0EB01F35}" type="sibTrans" cxnId="{C1331602-6A96-4AE0-91DB-40B2BA639018}">
      <dgm:prSet/>
      <dgm:spPr/>
      <dgm:t>
        <a:bodyPr/>
        <a:lstStyle/>
        <a:p>
          <a:endParaRPr lang="ro-RO"/>
        </a:p>
      </dgm:t>
    </dgm:pt>
    <dgm:pt modelId="{492CCC67-55E8-4ED3-BED5-7B22190322AC}" type="pres">
      <dgm:prSet presAssocID="{9F12E7E5-B732-4D93-A3DF-7BDEF79599AD}" presName="Name0" presStyleCnt="0">
        <dgm:presLayoutVars>
          <dgm:chMax val="7"/>
          <dgm:resizeHandles val="exact"/>
        </dgm:presLayoutVars>
      </dgm:prSet>
      <dgm:spPr/>
    </dgm:pt>
    <dgm:pt modelId="{3112B1A4-9F9B-46F9-A533-4118C7728ABC}" type="pres">
      <dgm:prSet presAssocID="{9F12E7E5-B732-4D93-A3DF-7BDEF79599AD}" presName="comp1" presStyleCnt="0"/>
      <dgm:spPr/>
    </dgm:pt>
    <dgm:pt modelId="{88EE2B29-E6CE-4A5F-B9C6-608EEC7BF975}" type="pres">
      <dgm:prSet presAssocID="{9F12E7E5-B732-4D93-A3DF-7BDEF79599AD}" presName="circle1" presStyleLbl="node1" presStyleIdx="0" presStyleCnt="6"/>
      <dgm:spPr/>
    </dgm:pt>
    <dgm:pt modelId="{62E37104-9E4A-4783-92D3-0C8800B26C39}" type="pres">
      <dgm:prSet presAssocID="{9F12E7E5-B732-4D93-A3DF-7BDEF79599AD}" presName="c1text" presStyleLbl="node1" presStyleIdx="0" presStyleCnt="6">
        <dgm:presLayoutVars>
          <dgm:bulletEnabled val="1"/>
        </dgm:presLayoutVars>
      </dgm:prSet>
      <dgm:spPr/>
    </dgm:pt>
    <dgm:pt modelId="{AD4DA382-67A0-44DF-8978-C06B5645C67A}" type="pres">
      <dgm:prSet presAssocID="{9F12E7E5-B732-4D93-A3DF-7BDEF79599AD}" presName="comp2" presStyleCnt="0"/>
      <dgm:spPr/>
    </dgm:pt>
    <dgm:pt modelId="{E669557F-5D82-4E78-9FB8-E7C2B00ED0C0}" type="pres">
      <dgm:prSet presAssocID="{9F12E7E5-B732-4D93-A3DF-7BDEF79599AD}" presName="circle2" presStyleLbl="node1" presStyleIdx="1" presStyleCnt="6"/>
      <dgm:spPr/>
    </dgm:pt>
    <dgm:pt modelId="{4AD736F5-C9C0-4AAC-A5B4-26ACD066F0E8}" type="pres">
      <dgm:prSet presAssocID="{9F12E7E5-B732-4D93-A3DF-7BDEF79599AD}" presName="c2text" presStyleLbl="node1" presStyleIdx="1" presStyleCnt="6">
        <dgm:presLayoutVars>
          <dgm:bulletEnabled val="1"/>
        </dgm:presLayoutVars>
      </dgm:prSet>
      <dgm:spPr/>
    </dgm:pt>
    <dgm:pt modelId="{0609DC61-4596-4459-91CF-C0B6E8ED4CD7}" type="pres">
      <dgm:prSet presAssocID="{9F12E7E5-B732-4D93-A3DF-7BDEF79599AD}" presName="comp3" presStyleCnt="0"/>
      <dgm:spPr/>
    </dgm:pt>
    <dgm:pt modelId="{8DAA41A6-F307-40AA-A5CE-4CE5FE0F7583}" type="pres">
      <dgm:prSet presAssocID="{9F12E7E5-B732-4D93-A3DF-7BDEF79599AD}" presName="circle3" presStyleLbl="node1" presStyleIdx="2" presStyleCnt="6"/>
      <dgm:spPr/>
    </dgm:pt>
    <dgm:pt modelId="{0D8EADF9-AD9B-4A93-9FD0-F648F5628E33}" type="pres">
      <dgm:prSet presAssocID="{9F12E7E5-B732-4D93-A3DF-7BDEF79599AD}" presName="c3text" presStyleLbl="node1" presStyleIdx="2" presStyleCnt="6">
        <dgm:presLayoutVars>
          <dgm:bulletEnabled val="1"/>
        </dgm:presLayoutVars>
      </dgm:prSet>
      <dgm:spPr/>
    </dgm:pt>
    <dgm:pt modelId="{976126AA-DA27-4098-904C-0244CA092DFB}" type="pres">
      <dgm:prSet presAssocID="{9F12E7E5-B732-4D93-A3DF-7BDEF79599AD}" presName="comp4" presStyleCnt="0"/>
      <dgm:spPr/>
    </dgm:pt>
    <dgm:pt modelId="{82757D04-10C8-405E-A468-6DD5A6EC9174}" type="pres">
      <dgm:prSet presAssocID="{9F12E7E5-B732-4D93-A3DF-7BDEF79599AD}" presName="circle4" presStyleLbl="node1" presStyleIdx="3" presStyleCnt="6"/>
      <dgm:spPr/>
    </dgm:pt>
    <dgm:pt modelId="{98E136BC-2098-4A03-807A-848792972D08}" type="pres">
      <dgm:prSet presAssocID="{9F12E7E5-B732-4D93-A3DF-7BDEF79599AD}" presName="c4text" presStyleLbl="node1" presStyleIdx="3" presStyleCnt="6">
        <dgm:presLayoutVars>
          <dgm:bulletEnabled val="1"/>
        </dgm:presLayoutVars>
      </dgm:prSet>
      <dgm:spPr/>
    </dgm:pt>
    <dgm:pt modelId="{45773237-730C-4E44-99BB-4F9554B0711F}" type="pres">
      <dgm:prSet presAssocID="{9F12E7E5-B732-4D93-A3DF-7BDEF79599AD}" presName="comp5" presStyleCnt="0"/>
      <dgm:spPr/>
    </dgm:pt>
    <dgm:pt modelId="{34647626-B717-4534-880B-6DE6E632E4DB}" type="pres">
      <dgm:prSet presAssocID="{9F12E7E5-B732-4D93-A3DF-7BDEF79599AD}" presName="circle5" presStyleLbl="node1" presStyleIdx="4" presStyleCnt="6"/>
      <dgm:spPr/>
    </dgm:pt>
    <dgm:pt modelId="{55928C19-602A-4EE1-B868-1BD1492DE5A4}" type="pres">
      <dgm:prSet presAssocID="{9F12E7E5-B732-4D93-A3DF-7BDEF79599AD}" presName="c5text" presStyleLbl="node1" presStyleIdx="4" presStyleCnt="6">
        <dgm:presLayoutVars>
          <dgm:bulletEnabled val="1"/>
        </dgm:presLayoutVars>
      </dgm:prSet>
      <dgm:spPr/>
    </dgm:pt>
    <dgm:pt modelId="{322BB96A-DCE7-493C-A6B3-A00EFF0BEF30}" type="pres">
      <dgm:prSet presAssocID="{9F12E7E5-B732-4D93-A3DF-7BDEF79599AD}" presName="comp6" presStyleCnt="0"/>
      <dgm:spPr/>
    </dgm:pt>
    <dgm:pt modelId="{B9DDB17C-5263-4223-A359-9FFF2212E281}" type="pres">
      <dgm:prSet presAssocID="{9F12E7E5-B732-4D93-A3DF-7BDEF79599AD}" presName="circle6" presStyleLbl="node1" presStyleIdx="5" presStyleCnt="6"/>
      <dgm:spPr/>
    </dgm:pt>
    <dgm:pt modelId="{59614141-7274-4BAF-8187-2DD780E4371D}" type="pres">
      <dgm:prSet presAssocID="{9F12E7E5-B732-4D93-A3DF-7BDEF79599AD}" presName="c6text" presStyleLbl="node1" presStyleIdx="5" presStyleCnt="6">
        <dgm:presLayoutVars>
          <dgm:bulletEnabled val="1"/>
        </dgm:presLayoutVars>
      </dgm:prSet>
      <dgm:spPr/>
    </dgm:pt>
  </dgm:ptLst>
  <dgm:cxnLst>
    <dgm:cxn modelId="{C1331602-6A96-4AE0-91DB-40B2BA639018}" srcId="{9F12E7E5-B732-4D93-A3DF-7BDEF79599AD}" destId="{77BDECA2-DB6A-49B5-AD5E-6CC1D1D366D0}" srcOrd="5" destOrd="0" parTransId="{EA2D42D8-4B0B-4D6C-B939-BFFBE5DA40CF}" sibTransId="{48763E9C-A019-491D-97A0-D75A0EB01F35}"/>
    <dgm:cxn modelId="{3D8B5860-02F5-4E7E-BC1A-174AEC23DCBE}" srcId="{9F12E7E5-B732-4D93-A3DF-7BDEF79599AD}" destId="{9F258108-3F54-4BBF-B0E4-477B7C8C1C1E}" srcOrd="2" destOrd="0" parTransId="{C4A717F2-CBF4-40A9-9391-C4AB15504747}" sibTransId="{4AAF3D96-AB6A-4CD0-BE04-0184DD424B3C}"/>
    <dgm:cxn modelId="{77888F60-E939-47A9-9E59-78477525C63C}" type="presOf" srcId="{90C5765B-5089-4711-90F4-AA711A04A971}" destId="{82757D04-10C8-405E-A468-6DD5A6EC9174}" srcOrd="0" destOrd="0" presId="urn:microsoft.com/office/officeart/2005/8/layout/venn2"/>
    <dgm:cxn modelId="{44B8C360-8910-4AF8-B438-D3051F9A9EA2}" srcId="{9F12E7E5-B732-4D93-A3DF-7BDEF79599AD}" destId="{137CCF67-1361-432B-B76C-E06817FA8756}" srcOrd="0" destOrd="0" parTransId="{BD362A1B-E7F4-48B5-B2CC-F1C05BA0DA13}" sibTransId="{25D0F0A8-F76A-43BB-9AC1-A00BCE8D3944}"/>
    <dgm:cxn modelId="{84417543-FF66-4CC9-B110-F60873B767C1}" type="presOf" srcId="{137CCF67-1361-432B-B76C-E06817FA8756}" destId="{62E37104-9E4A-4783-92D3-0C8800B26C39}" srcOrd="1" destOrd="0" presId="urn:microsoft.com/office/officeart/2005/8/layout/venn2"/>
    <dgm:cxn modelId="{0D4CFC43-EC62-46C3-B1CF-4C45AF51657E}" type="presOf" srcId="{1FFAE1C3-3B90-4E28-A270-FDA1DEEA7B80}" destId="{E669557F-5D82-4E78-9FB8-E7C2B00ED0C0}" srcOrd="0" destOrd="0" presId="urn:microsoft.com/office/officeart/2005/8/layout/venn2"/>
    <dgm:cxn modelId="{FDE25751-7ECD-429E-BEC6-30410A9BA7D2}" type="presOf" srcId="{9F258108-3F54-4BBF-B0E4-477B7C8C1C1E}" destId="{0D8EADF9-AD9B-4A93-9FD0-F648F5628E33}" srcOrd="1" destOrd="0" presId="urn:microsoft.com/office/officeart/2005/8/layout/venn2"/>
    <dgm:cxn modelId="{889D4784-E88C-4F08-9EF2-862B3C7D65EF}" type="presOf" srcId="{77BDECA2-DB6A-49B5-AD5E-6CC1D1D366D0}" destId="{59614141-7274-4BAF-8187-2DD780E4371D}" srcOrd="1" destOrd="0" presId="urn:microsoft.com/office/officeart/2005/8/layout/venn2"/>
    <dgm:cxn modelId="{74992885-C99D-4487-B110-DF2A3C04AC73}" srcId="{9F12E7E5-B732-4D93-A3DF-7BDEF79599AD}" destId="{EAAA92D3-069D-4DD9-93A2-C0517B7B465B}" srcOrd="4" destOrd="0" parTransId="{23FA7FBF-322A-48C0-83B2-4267349D19E7}" sibTransId="{6C89B3A3-EC2F-46CC-AA77-619D93A71487}"/>
    <dgm:cxn modelId="{9BB1918D-07A2-437E-8910-BDA9E33902BC}" type="presOf" srcId="{77BDECA2-DB6A-49B5-AD5E-6CC1D1D366D0}" destId="{B9DDB17C-5263-4223-A359-9FFF2212E281}" srcOrd="0" destOrd="0" presId="urn:microsoft.com/office/officeart/2005/8/layout/venn2"/>
    <dgm:cxn modelId="{60926BA7-C581-42B1-A117-35C22F388DF8}" type="presOf" srcId="{EAAA92D3-069D-4DD9-93A2-C0517B7B465B}" destId="{55928C19-602A-4EE1-B868-1BD1492DE5A4}" srcOrd="1" destOrd="0" presId="urn:microsoft.com/office/officeart/2005/8/layout/venn2"/>
    <dgm:cxn modelId="{17C90DAA-560D-4BEA-9759-96F00E107757}" type="presOf" srcId="{90C5765B-5089-4711-90F4-AA711A04A971}" destId="{98E136BC-2098-4A03-807A-848792972D08}" srcOrd="1" destOrd="0" presId="urn:microsoft.com/office/officeart/2005/8/layout/venn2"/>
    <dgm:cxn modelId="{09450DAC-F960-4DA6-92E3-EEA8AB3703E4}" type="presOf" srcId="{1FFAE1C3-3B90-4E28-A270-FDA1DEEA7B80}" destId="{4AD736F5-C9C0-4AAC-A5B4-26ACD066F0E8}" srcOrd="1" destOrd="0" presId="urn:microsoft.com/office/officeart/2005/8/layout/venn2"/>
    <dgm:cxn modelId="{BD12A6B7-C900-4725-B154-D15170E21F5A}" type="presOf" srcId="{9F258108-3F54-4BBF-B0E4-477B7C8C1C1E}" destId="{8DAA41A6-F307-40AA-A5CE-4CE5FE0F7583}" srcOrd="0" destOrd="0" presId="urn:microsoft.com/office/officeart/2005/8/layout/venn2"/>
    <dgm:cxn modelId="{74D996C8-C707-4553-97ED-13A382325D79}" srcId="{9F12E7E5-B732-4D93-A3DF-7BDEF79599AD}" destId="{1FFAE1C3-3B90-4E28-A270-FDA1DEEA7B80}" srcOrd="1" destOrd="0" parTransId="{BB40253B-8CA5-4431-BCB7-AC5B67846E83}" sibTransId="{AFAFE301-4151-4B20-9222-C87BA3AD2101}"/>
    <dgm:cxn modelId="{D3ED48D9-1067-45C1-A414-167647D695E6}" type="presOf" srcId="{9F12E7E5-B732-4D93-A3DF-7BDEF79599AD}" destId="{492CCC67-55E8-4ED3-BED5-7B22190322AC}" srcOrd="0" destOrd="0" presId="urn:microsoft.com/office/officeart/2005/8/layout/venn2"/>
    <dgm:cxn modelId="{66801FE5-34FF-4D85-934A-4A043128D035}" type="presOf" srcId="{EAAA92D3-069D-4DD9-93A2-C0517B7B465B}" destId="{34647626-B717-4534-880B-6DE6E632E4DB}" srcOrd="0" destOrd="0" presId="urn:microsoft.com/office/officeart/2005/8/layout/venn2"/>
    <dgm:cxn modelId="{73F60DEC-1160-41D9-BC95-3D4D798541F6}" srcId="{9F12E7E5-B732-4D93-A3DF-7BDEF79599AD}" destId="{90C5765B-5089-4711-90F4-AA711A04A971}" srcOrd="3" destOrd="0" parTransId="{C445AA39-8657-4DA6-B65E-D4D5E99EE363}" sibTransId="{9C5B3812-1EDE-4A39-8BA1-AAD30378F3BA}"/>
    <dgm:cxn modelId="{DA20B3F1-1971-46D1-B546-EDB655759F10}" type="presOf" srcId="{137CCF67-1361-432B-B76C-E06817FA8756}" destId="{88EE2B29-E6CE-4A5F-B9C6-608EEC7BF975}" srcOrd="0" destOrd="0" presId="urn:microsoft.com/office/officeart/2005/8/layout/venn2"/>
    <dgm:cxn modelId="{584F5164-7718-4253-994B-B7266E98EB9A}" type="presParOf" srcId="{492CCC67-55E8-4ED3-BED5-7B22190322AC}" destId="{3112B1A4-9F9B-46F9-A533-4118C7728ABC}" srcOrd="0" destOrd="0" presId="urn:microsoft.com/office/officeart/2005/8/layout/venn2"/>
    <dgm:cxn modelId="{41701FC7-2787-4AA1-B0F4-3725C49A54AF}" type="presParOf" srcId="{3112B1A4-9F9B-46F9-A533-4118C7728ABC}" destId="{88EE2B29-E6CE-4A5F-B9C6-608EEC7BF975}" srcOrd="0" destOrd="0" presId="urn:microsoft.com/office/officeart/2005/8/layout/venn2"/>
    <dgm:cxn modelId="{ACF8A7E7-17E1-4B5E-94B6-26EDD10BF44A}" type="presParOf" srcId="{3112B1A4-9F9B-46F9-A533-4118C7728ABC}" destId="{62E37104-9E4A-4783-92D3-0C8800B26C39}" srcOrd="1" destOrd="0" presId="urn:microsoft.com/office/officeart/2005/8/layout/venn2"/>
    <dgm:cxn modelId="{6AEF4419-708D-4650-8798-00D7965BB1F5}" type="presParOf" srcId="{492CCC67-55E8-4ED3-BED5-7B22190322AC}" destId="{AD4DA382-67A0-44DF-8978-C06B5645C67A}" srcOrd="1" destOrd="0" presId="urn:microsoft.com/office/officeart/2005/8/layout/venn2"/>
    <dgm:cxn modelId="{D5E2B361-3D15-4776-8884-8706890ECC2C}" type="presParOf" srcId="{AD4DA382-67A0-44DF-8978-C06B5645C67A}" destId="{E669557F-5D82-4E78-9FB8-E7C2B00ED0C0}" srcOrd="0" destOrd="0" presId="urn:microsoft.com/office/officeart/2005/8/layout/venn2"/>
    <dgm:cxn modelId="{23054257-6306-4853-B8BA-89B679997A42}" type="presParOf" srcId="{AD4DA382-67A0-44DF-8978-C06B5645C67A}" destId="{4AD736F5-C9C0-4AAC-A5B4-26ACD066F0E8}" srcOrd="1" destOrd="0" presId="urn:microsoft.com/office/officeart/2005/8/layout/venn2"/>
    <dgm:cxn modelId="{C4317DEE-1454-4720-955B-792FF368504D}" type="presParOf" srcId="{492CCC67-55E8-4ED3-BED5-7B22190322AC}" destId="{0609DC61-4596-4459-91CF-C0B6E8ED4CD7}" srcOrd="2" destOrd="0" presId="urn:microsoft.com/office/officeart/2005/8/layout/venn2"/>
    <dgm:cxn modelId="{E5200470-BEC9-474E-9EE2-E42C3A8FA21F}" type="presParOf" srcId="{0609DC61-4596-4459-91CF-C0B6E8ED4CD7}" destId="{8DAA41A6-F307-40AA-A5CE-4CE5FE0F7583}" srcOrd="0" destOrd="0" presId="urn:microsoft.com/office/officeart/2005/8/layout/venn2"/>
    <dgm:cxn modelId="{AF56E081-540C-4EC2-BF8C-4B7FF00ABC86}" type="presParOf" srcId="{0609DC61-4596-4459-91CF-C0B6E8ED4CD7}" destId="{0D8EADF9-AD9B-4A93-9FD0-F648F5628E33}" srcOrd="1" destOrd="0" presId="urn:microsoft.com/office/officeart/2005/8/layout/venn2"/>
    <dgm:cxn modelId="{48CD60E6-0AEE-4571-AE91-2A6057FF0E07}" type="presParOf" srcId="{492CCC67-55E8-4ED3-BED5-7B22190322AC}" destId="{976126AA-DA27-4098-904C-0244CA092DFB}" srcOrd="3" destOrd="0" presId="urn:microsoft.com/office/officeart/2005/8/layout/venn2"/>
    <dgm:cxn modelId="{DD8F0C3A-2AF7-4781-A86B-7BE8D221CEA9}" type="presParOf" srcId="{976126AA-DA27-4098-904C-0244CA092DFB}" destId="{82757D04-10C8-405E-A468-6DD5A6EC9174}" srcOrd="0" destOrd="0" presId="urn:microsoft.com/office/officeart/2005/8/layout/venn2"/>
    <dgm:cxn modelId="{1F492E61-0640-4573-B3DC-E33DC97267CC}" type="presParOf" srcId="{976126AA-DA27-4098-904C-0244CA092DFB}" destId="{98E136BC-2098-4A03-807A-848792972D08}" srcOrd="1" destOrd="0" presId="urn:microsoft.com/office/officeart/2005/8/layout/venn2"/>
    <dgm:cxn modelId="{2E2AA975-A2BA-4BE6-AE9B-1577D1D5FEDC}" type="presParOf" srcId="{492CCC67-55E8-4ED3-BED5-7B22190322AC}" destId="{45773237-730C-4E44-99BB-4F9554B0711F}" srcOrd="4" destOrd="0" presId="urn:microsoft.com/office/officeart/2005/8/layout/venn2"/>
    <dgm:cxn modelId="{8153FD18-E393-4562-ADBD-BC8049E6999C}" type="presParOf" srcId="{45773237-730C-4E44-99BB-4F9554B0711F}" destId="{34647626-B717-4534-880B-6DE6E632E4DB}" srcOrd="0" destOrd="0" presId="urn:microsoft.com/office/officeart/2005/8/layout/venn2"/>
    <dgm:cxn modelId="{41C2E5AC-A23F-4BF5-A5C6-260C8001EFF8}" type="presParOf" srcId="{45773237-730C-4E44-99BB-4F9554B0711F}" destId="{55928C19-602A-4EE1-B868-1BD1492DE5A4}" srcOrd="1" destOrd="0" presId="urn:microsoft.com/office/officeart/2005/8/layout/venn2"/>
    <dgm:cxn modelId="{8E0DF696-8C02-4FB7-A12B-A08BB7ECC437}" type="presParOf" srcId="{492CCC67-55E8-4ED3-BED5-7B22190322AC}" destId="{322BB96A-DCE7-493C-A6B3-A00EFF0BEF30}" srcOrd="5" destOrd="0" presId="urn:microsoft.com/office/officeart/2005/8/layout/venn2"/>
    <dgm:cxn modelId="{1DD9FCA7-5179-480E-A841-B7B1F395FFB3}" type="presParOf" srcId="{322BB96A-DCE7-493C-A6B3-A00EFF0BEF30}" destId="{B9DDB17C-5263-4223-A359-9FFF2212E281}" srcOrd="0" destOrd="0" presId="urn:microsoft.com/office/officeart/2005/8/layout/venn2"/>
    <dgm:cxn modelId="{D312E93B-7164-4A92-8D12-02A88FA7D0BA}" type="presParOf" srcId="{322BB96A-DCE7-493C-A6B3-A00EFF0BEF30}" destId="{59614141-7274-4BAF-8187-2DD780E4371D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B20565-A282-49D0-81B2-4206EBFAEC1E}">
      <dsp:nvSpPr>
        <dsp:cNvPr id="0" name=""/>
        <dsp:cNvSpPr/>
      </dsp:nvSpPr>
      <dsp:spPr>
        <a:xfrm>
          <a:off x="1482562" y="2916824"/>
          <a:ext cx="1734388" cy="1495345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1590" rIns="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/>
            <a:t>LOYALTY</a:t>
          </a:r>
        </a:p>
      </dsp:txBody>
      <dsp:txXfrm>
        <a:off x="1751706" y="3148873"/>
        <a:ext cx="1196100" cy="1031247"/>
      </dsp:txXfrm>
    </dsp:sp>
    <dsp:sp modelId="{69161B01-951A-4C72-BBA0-87BE6E2BA5FB}">
      <dsp:nvSpPr>
        <dsp:cNvPr id="0" name=""/>
        <dsp:cNvSpPr/>
      </dsp:nvSpPr>
      <dsp:spPr>
        <a:xfrm>
          <a:off x="1527619" y="3576988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A0C398-0C54-4DA3-AFA7-7D1602A57D25}">
      <dsp:nvSpPr>
        <dsp:cNvPr id="0" name=""/>
        <dsp:cNvSpPr/>
      </dsp:nvSpPr>
      <dsp:spPr>
        <a:xfrm>
          <a:off x="0" y="2113644"/>
          <a:ext cx="1734388" cy="1495345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D485F6-55CC-4E04-8F1D-008939E3A8DB}">
      <dsp:nvSpPr>
        <dsp:cNvPr id="0" name=""/>
        <dsp:cNvSpPr/>
      </dsp:nvSpPr>
      <dsp:spPr>
        <a:xfrm>
          <a:off x="1180741" y="3411453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AC4D60-9A0C-47C8-8E1E-8C9C0264CA8F}">
      <dsp:nvSpPr>
        <dsp:cNvPr id="0" name=""/>
        <dsp:cNvSpPr/>
      </dsp:nvSpPr>
      <dsp:spPr>
        <a:xfrm>
          <a:off x="2960187" y="2095865"/>
          <a:ext cx="1734388" cy="1495345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1590" rIns="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/>
            <a:t>MOTIVATION</a:t>
          </a:r>
        </a:p>
      </dsp:txBody>
      <dsp:txXfrm>
        <a:off x="3229331" y="2327914"/>
        <a:ext cx="1196100" cy="1031247"/>
      </dsp:txXfrm>
    </dsp:sp>
    <dsp:sp modelId="{812F1116-C06A-4661-9187-DD816383D2A6}">
      <dsp:nvSpPr>
        <dsp:cNvPr id="0" name=""/>
        <dsp:cNvSpPr/>
      </dsp:nvSpPr>
      <dsp:spPr>
        <a:xfrm>
          <a:off x="4145866" y="3392095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FF149E-8105-4181-96B0-164EE7A2680D}">
      <dsp:nvSpPr>
        <dsp:cNvPr id="0" name=""/>
        <dsp:cNvSpPr/>
      </dsp:nvSpPr>
      <dsp:spPr>
        <a:xfrm>
          <a:off x="4437811" y="2916824"/>
          <a:ext cx="1734388" cy="1495345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653B2-3E7B-4662-A5A2-1049F7847813}">
      <dsp:nvSpPr>
        <dsp:cNvPr id="0" name=""/>
        <dsp:cNvSpPr/>
      </dsp:nvSpPr>
      <dsp:spPr>
        <a:xfrm>
          <a:off x="4482868" y="3576988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CBEE7-1522-4CED-8ED1-AE49A189756A}">
      <dsp:nvSpPr>
        <dsp:cNvPr id="0" name=""/>
        <dsp:cNvSpPr/>
      </dsp:nvSpPr>
      <dsp:spPr>
        <a:xfrm>
          <a:off x="1482562" y="1278463"/>
          <a:ext cx="1734388" cy="1495345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1590" rIns="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/>
            <a:t>TRUST</a:t>
          </a:r>
        </a:p>
      </dsp:txBody>
      <dsp:txXfrm>
        <a:off x="1751706" y="1510512"/>
        <a:ext cx="1196100" cy="1031247"/>
      </dsp:txXfrm>
    </dsp:sp>
    <dsp:sp modelId="{8AEFFEEE-7D78-4ED4-8103-08640ED4D2CA}">
      <dsp:nvSpPr>
        <dsp:cNvPr id="0" name=""/>
        <dsp:cNvSpPr/>
      </dsp:nvSpPr>
      <dsp:spPr>
        <a:xfrm>
          <a:off x="2658366" y="1310859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7F139E-8E87-4015-BDF8-129CC946AE43}">
      <dsp:nvSpPr>
        <dsp:cNvPr id="0" name=""/>
        <dsp:cNvSpPr/>
      </dsp:nvSpPr>
      <dsp:spPr>
        <a:xfrm>
          <a:off x="2960187" y="461455"/>
          <a:ext cx="1734388" cy="1495345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CAE77B-C3C9-485F-877D-41D1EB77EA5A}">
      <dsp:nvSpPr>
        <dsp:cNvPr id="0" name=""/>
        <dsp:cNvSpPr/>
      </dsp:nvSpPr>
      <dsp:spPr>
        <a:xfrm>
          <a:off x="3011416" y="1118064"/>
          <a:ext cx="203065" cy="175016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B5EE8-ABDA-400B-A693-44EC3F2068F9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Mindful</a:t>
          </a:r>
          <a:r>
            <a:rPr lang="ro-RO" sz="3700" kern="1200" dirty="0"/>
            <a:t> </a:t>
          </a:r>
          <a:r>
            <a:rPr lang="ro-RO" sz="3700" kern="1200" dirty="0" err="1"/>
            <a:t>hiring</a:t>
          </a:r>
          <a:endParaRPr lang="ro-RO" sz="3700" kern="1200" dirty="0"/>
        </a:p>
      </dsp:txBody>
      <dsp:txXfrm>
        <a:off x="0" y="39687"/>
        <a:ext cx="3286125" cy="1971675"/>
      </dsp:txXfrm>
    </dsp:sp>
    <dsp:sp modelId="{5964B64D-9780-408E-9ECF-61BCE1790DE5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Well-defined</a:t>
          </a:r>
          <a:r>
            <a:rPr lang="ro-RO" sz="3700" kern="1200" dirty="0"/>
            <a:t> company </a:t>
          </a:r>
          <a:r>
            <a:rPr lang="ro-RO" sz="3700" kern="1200" dirty="0" err="1"/>
            <a:t>culture</a:t>
          </a:r>
          <a:endParaRPr lang="ro-RO" sz="3700" kern="1200" dirty="0"/>
        </a:p>
      </dsp:txBody>
      <dsp:txXfrm>
        <a:off x="3614737" y="39687"/>
        <a:ext cx="3286125" cy="1971675"/>
      </dsp:txXfrm>
    </dsp:sp>
    <dsp:sp modelId="{C993AB6B-0785-41E4-B46C-43BCEF9755EF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Involved</a:t>
          </a:r>
          <a:r>
            <a:rPr lang="ro-RO" sz="3700" kern="1200" dirty="0"/>
            <a:t> </a:t>
          </a:r>
          <a:r>
            <a:rPr lang="ro-RO" sz="3700" kern="1200" dirty="0" err="1"/>
            <a:t>employees</a:t>
          </a:r>
          <a:endParaRPr lang="ro-RO" sz="3700" kern="1200" dirty="0"/>
        </a:p>
      </dsp:txBody>
      <dsp:txXfrm>
        <a:off x="7229475" y="39687"/>
        <a:ext cx="3286125" cy="1971675"/>
      </dsp:txXfrm>
    </dsp:sp>
    <dsp:sp modelId="{8A99CE50-DE74-4297-9015-96CB26518BF4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 err="1"/>
            <a:t>Inspirational</a:t>
          </a:r>
          <a:r>
            <a:rPr lang="ro-RO" sz="3700" kern="1200" dirty="0"/>
            <a:t> leadership</a:t>
          </a:r>
        </a:p>
      </dsp:txBody>
      <dsp:txXfrm>
        <a:off x="1807368" y="2339975"/>
        <a:ext cx="3286125" cy="1971675"/>
      </dsp:txXfrm>
    </dsp:sp>
    <dsp:sp modelId="{BB597047-A689-4DD0-ADF5-5DBAE92D4023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700" kern="1200" dirty="0"/>
            <a:t>Foster </a:t>
          </a:r>
          <a:r>
            <a:rPr lang="ro-RO" sz="3700" kern="1200" dirty="0" err="1"/>
            <a:t>clear</a:t>
          </a:r>
          <a:r>
            <a:rPr lang="ro-RO" sz="3700" kern="1200" dirty="0"/>
            <a:t> </a:t>
          </a:r>
          <a:r>
            <a:rPr lang="ro-RO" sz="3700" kern="1200" dirty="0" err="1"/>
            <a:t>communication</a:t>
          </a:r>
          <a:endParaRPr lang="ro-RO" sz="3700" kern="1200" dirty="0"/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EE2B29-E6CE-4A5F-B9C6-608EEC7BF975}">
      <dsp:nvSpPr>
        <dsp:cNvPr id="0" name=""/>
        <dsp:cNvSpPr/>
      </dsp:nvSpPr>
      <dsp:spPr>
        <a:xfrm>
          <a:off x="649287" y="0"/>
          <a:ext cx="4873625" cy="48736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FAIRNESS</a:t>
          </a:r>
        </a:p>
      </dsp:txBody>
      <dsp:txXfrm>
        <a:off x="2172295" y="243681"/>
        <a:ext cx="1827609" cy="487362"/>
      </dsp:txXfrm>
    </dsp:sp>
    <dsp:sp modelId="{E669557F-5D82-4E78-9FB8-E7C2B00ED0C0}">
      <dsp:nvSpPr>
        <dsp:cNvPr id="0" name=""/>
        <dsp:cNvSpPr/>
      </dsp:nvSpPr>
      <dsp:spPr>
        <a:xfrm>
          <a:off x="1014809" y="731043"/>
          <a:ext cx="4142581" cy="41425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RECOGNITION</a:t>
          </a:r>
        </a:p>
      </dsp:txBody>
      <dsp:txXfrm>
        <a:off x="2192855" y="969242"/>
        <a:ext cx="1786488" cy="476396"/>
      </dsp:txXfrm>
    </dsp:sp>
    <dsp:sp modelId="{8DAA41A6-F307-40AA-A5CE-4CE5FE0F7583}">
      <dsp:nvSpPr>
        <dsp:cNvPr id="0" name=""/>
        <dsp:cNvSpPr/>
      </dsp:nvSpPr>
      <dsp:spPr>
        <a:xfrm>
          <a:off x="1380331" y="1462087"/>
          <a:ext cx="3411537" cy="34115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AUTONOMY</a:t>
          </a:r>
        </a:p>
      </dsp:txBody>
      <dsp:txXfrm>
        <a:off x="2203364" y="1697483"/>
        <a:ext cx="1765470" cy="470792"/>
      </dsp:txXfrm>
    </dsp:sp>
    <dsp:sp modelId="{82757D04-10C8-405E-A468-6DD5A6EC9174}">
      <dsp:nvSpPr>
        <dsp:cNvPr id="0" name=""/>
        <dsp:cNvSpPr/>
      </dsp:nvSpPr>
      <dsp:spPr>
        <a:xfrm>
          <a:off x="1745853" y="2193131"/>
          <a:ext cx="2680493" cy="26804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CLARITY</a:t>
          </a:r>
        </a:p>
      </dsp:txBody>
      <dsp:txXfrm>
        <a:off x="2362366" y="2434375"/>
        <a:ext cx="1447466" cy="482488"/>
      </dsp:txXfrm>
    </dsp:sp>
    <dsp:sp modelId="{34647626-B717-4534-880B-6DE6E632E4DB}">
      <dsp:nvSpPr>
        <dsp:cNvPr id="0" name=""/>
        <dsp:cNvSpPr/>
      </dsp:nvSpPr>
      <dsp:spPr>
        <a:xfrm>
          <a:off x="2111374" y="2924174"/>
          <a:ext cx="1949450" cy="19494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GROWTH</a:t>
          </a:r>
        </a:p>
      </dsp:txBody>
      <dsp:txXfrm>
        <a:off x="2452528" y="3167856"/>
        <a:ext cx="1267142" cy="487362"/>
      </dsp:txXfrm>
    </dsp:sp>
    <dsp:sp modelId="{B9DDB17C-5263-4223-A359-9FFF2212E281}">
      <dsp:nvSpPr>
        <dsp:cNvPr id="0" name=""/>
        <dsp:cNvSpPr/>
      </dsp:nvSpPr>
      <dsp:spPr>
        <a:xfrm>
          <a:off x="2476896" y="3655218"/>
          <a:ext cx="1218406" cy="12184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900" kern="1200" dirty="0"/>
            <a:t>RELATIONSHIP</a:t>
          </a:r>
        </a:p>
      </dsp:txBody>
      <dsp:txXfrm>
        <a:off x="2655328" y="3959820"/>
        <a:ext cx="861543" cy="609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C049438-2FC8-2698-4FE1-E7F6AEE36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27A07279-7D21-86A0-627B-AD080980A9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810D8AC-1B27-C074-8F9E-97503F273F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26A5649-1FE3-9760-9846-6F908EB90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89FE32E1-2E67-B6D9-5870-725304710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52612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F46E44D-B465-D277-ADF9-08B7F3D97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468F0FF-751A-9D0E-0AFB-6D2EE8F72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905DF2D2-E40F-C4A0-8EAE-9D45853A9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C0ABF19-3B90-5B5D-D025-D521DC41B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28CF184-CAC2-E5DF-35F6-A1AE9727F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0731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EF59F2C-4653-760D-CF32-1FD93247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101D478E-7A3C-489D-3116-AB0A16A53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B5ECECD-7EA2-6AF6-F13B-287DF05C8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CA29DC2-6754-37D8-A880-EEC40368B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B147F8E-8DDD-3660-DB9C-63DDD07AB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88325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B282BAA-CAE1-0C93-23B1-ABE40AA03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67B81C9-64F6-BBDD-D1EB-48131DE81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9871E21E-40F7-6C13-8A9A-9FFA810A0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D26309C5-C068-72C3-147F-78B2F2B50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4AE59613-30DC-F89D-7F64-4B784E5B1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AB0E96B9-A0D3-5EB5-060C-738246C10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35087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D7B3AF3-4F70-5ADA-2CC6-C213F2828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5E7D8D64-A2A8-C702-7A29-65384A370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10DA4266-6D51-D792-9543-4405413050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81E4E4A7-0DBC-9687-3486-2EC6CB028E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70E03CAF-78BD-F9E1-94ED-20E360A25E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BD737035-71A9-D748-3DB0-6B0CECECC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F0E1F595-4165-C6D0-AF00-2E6028980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889D9039-B784-5060-65AB-ED8B5E742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12883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66D01A-C9C8-1516-643A-6E07DF5BE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3147BCF5-495D-A869-E283-15B2B3405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A0BFC1B2-2F0E-09CA-FF78-A5C2C3AB5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5DA7C5CE-4F9C-4A00-5D71-157BC25F8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85945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BCBBCA01-7B06-0AB1-6417-609B471C1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D5047D9E-980D-21B7-0797-BEB63751E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533CB13F-E50B-4009-8F8D-FBB37E52A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3665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89D167C-5F1E-98DE-4B22-9640374C9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53EF25A-7F15-0199-91A1-6788B015B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ED03FC6C-9EDE-D16F-A62C-49D6209777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F22C754F-C79D-158D-EF76-E04265C91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F6DE7CC-51F4-51DA-1261-E1B9BE4B1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86E51FA1-824D-FB8E-52EC-BBB119489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00381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A052E62-DD2E-DD12-44B4-90C11C8DB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E6F546FA-5077-E5BF-AEB7-F0A37D689E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162D23D2-383D-66A3-8761-06AC0266BB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3EBAF750-EE6C-984A-F40B-D01D44B67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757A41A6-AF3D-0B90-9BF6-4A5B0DCE6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65388035-ABAA-1B56-9310-D5D638576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57832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D67BB03-4D08-7D5A-8CB2-40F64C892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66CB63BC-F2EC-950B-CF87-CB1C263E2E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C028FEFF-004A-DC81-B9FA-70156E89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26DBF09-8EB4-B93F-CCEF-39F5DFDC2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E96EBA91-8C45-159A-300A-68CF9226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35692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C1AFF3FE-9BA1-9794-41E7-CC371F7873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A224E87D-62E0-FE7F-EF81-9F7E0A01D5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76D2B15-A5F3-675F-9982-412912C1D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ACD0B05-4CF6-6682-E041-76C7067EC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142CA19-F726-BE66-4894-86136963A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16343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F6BE474C-0422-54BF-77F0-5B2E245C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C2F18EE9-FE83-1F12-247B-3400E16184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09A7E6AF-7CC8-BBD8-0426-3D2885E163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4ACACD-7008-43DF-BAB2-1B74DE281F83}" type="datetimeFigureOut">
              <a:rPr lang="ro-RO" smtClean="0"/>
              <a:t>06.12.2022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2104E89-C0D0-9ABB-E417-2445484E9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00831E6-91AF-2796-5F0D-9BA0E05DD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A0B2D-270A-4312-A7CF-059CDB35E0BE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10953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21/03/what-to-do-when-your-employee-is-totally-checked-out" TargetMode="External"/><Relationship Id="rId2" Type="http://schemas.openxmlformats.org/officeDocument/2006/relationships/hyperlink" Target="https://www.cultureamp.com/blog/what-is-employee-engagement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kju.net/en/dossier/employee-engagement-definition-benefits-and-evidence-based-practices-how-improve-your-employees-engagement" TargetMode="External"/><Relationship Id="rId4" Type="http://schemas.openxmlformats.org/officeDocument/2006/relationships/hyperlink" Target="https://www.ontheclock.com/blog/employee-engagement-statistics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Secret To Employee Engagement Isn't About Your Employees">
            <a:extLst>
              <a:ext uri="{FF2B5EF4-FFF2-40B4-BE49-F238E27FC236}">
                <a16:creationId xmlns:a16="http://schemas.microsoft.com/office/drawing/2014/main" id="{D409CEEF-E598-ECA4-C51B-56105DCDC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08" y="131975"/>
            <a:ext cx="11372456" cy="649854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A505D83E-2B51-AC6C-CE68-EF32C2653CA0}"/>
              </a:ext>
            </a:extLst>
          </p:cNvPr>
          <p:cNvSpPr txBox="1"/>
          <p:nvPr/>
        </p:nvSpPr>
        <p:spPr>
          <a:xfrm>
            <a:off x="8267307" y="1970202"/>
            <a:ext cx="30919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: Bogdan-Adrian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Gisca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Student ID: 2118571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Operating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Hotel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BMIH4006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: Lisa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Bassler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2580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Substituent conținut 4">
            <a:extLst>
              <a:ext uri="{FF2B5EF4-FFF2-40B4-BE49-F238E27FC236}">
                <a16:creationId xmlns:a16="http://schemas.microsoft.com/office/drawing/2014/main" id="{B130B649-5CD7-F4D9-FBF7-A071D41006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0724288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8B3EE954-DCFF-13A9-8F0F-7F86F982B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669304"/>
            <a:ext cx="4343400" cy="2488676"/>
          </a:xfrm>
        </p:spPr>
        <p:txBody>
          <a:bodyPr/>
          <a:lstStyle/>
          <a:p>
            <a:pPr algn="just"/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EMPLOYEE ENGAGEMENT 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described by the level of enthusiasm and dedication that an employee puts in his professional activity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L., 2021)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 is also characterized by the emotional connection that the employee has with the company he works for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L., 2021)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5928425C-76FE-7DE0-AA2B-0C37DAC5A426}"/>
              </a:ext>
            </a:extLst>
          </p:cNvPr>
          <p:cNvSpPr txBox="1"/>
          <p:nvPr/>
        </p:nvSpPr>
        <p:spPr>
          <a:xfrm>
            <a:off x="1008668" y="4326903"/>
            <a:ext cx="36198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leads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better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performance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increased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Kelleher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B., 2014).</a:t>
            </a:r>
          </a:p>
        </p:txBody>
      </p:sp>
    </p:spTree>
    <p:extLst>
      <p:ext uri="{BB962C8B-B14F-4D97-AF65-F5344CB8AC3E}">
        <p14:creationId xmlns:p14="http://schemas.microsoft.com/office/powerpoint/2010/main" val="894656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7B2B822-A696-93C4-D374-62C171BA5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The 5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Kruse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K. 2012)</a:t>
            </a:r>
          </a:p>
        </p:txBody>
      </p:sp>
      <p:graphicFrame>
        <p:nvGraphicFramePr>
          <p:cNvPr id="4" name="Substituent conținut 3">
            <a:extLst>
              <a:ext uri="{FF2B5EF4-FFF2-40B4-BE49-F238E27FC236}">
                <a16:creationId xmlns:a16="http://schemas.microsoft.com/office/drawing/2014/main" id="{BD2386AD-CC0C-7515-2BBA-D6F5F2556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22367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8151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93E3D25-FBA6-1EBC-59D3-7DB771FE6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realy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job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greater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business.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better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quality of live al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L. 2021)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64E3EAB2-A993-6D10-FAA7-DD2F939CC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proud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recommend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friends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) as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great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place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see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themself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working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 in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next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years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best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achives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maximum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help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company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achive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GOALS</a:t>
            </a: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P., 2019)</a:t>
            </a:r>
          </a:p>
        </p:txBody>
      </p:sp>
      <p:pic>
        <p:nvPicPr>
          <p:cNvPr id="10" name="Substituent conținut 9" descr="Teacher pointing at laptop screen to young students">
            <a:extLst>
              <a:ext uri="{FF2B5EF4-FFF2-40B4-BE49-F238E27FC236}">
                <a16:creationId xmlns:a16="http://schemas.microsoft.com/office/drawing/2014/main" id="{02CCA158-A388-F948-CF01-EBE948B452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8" y="1367340"/>
            <a:ext cx="6172200" cy="4113795"/>
          </a:xfrm>
        </p:spPr>
      </p:pic>
    </p:spTree>
    <p:extLst>
      <p:ext uri="{BB962C8B-B14F-4D97-AF65-F5344CB8AC3E}">
        <p14:creationId xmlns:p14="http://schemas.microsoft.com/office/powerpoint/2010/main" val="4046714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C6B18CB-4504-412D-D962-5A12CB79F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5141287" cy="1600200"/>
          </a:xfrm>
        </p:spPr>
        <p:txBody>
          <a:bodyPr>
            <a:noAutofit/>
          </a:bodyPr>
          <a:lstStyle/>
          <a:p>
            <a:pPr algn="just"/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Highly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8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 company succes 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Bridger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, E., 2015).</a:t>
            </a:r>
            <a:endParaRPr lang="ro-RO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Substituent conținut 9">
            <a:extLst>
              <a:ext uri="{FF2B5EF4-FFF2-40B4-BE49-F238E27FC236}">
                <a16:creationId xmlns:a16="http://schemas.microsoft.com/office/drawing/2014/main" id="{A5276B7F-0FC2-0F18-BEE1-8D900A90C8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608560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08582918-D822-2C86-D08B-2FB36AC324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399"/>
            <a:ext cx="3932237" cy="4192571"/>
          </a:xfrm>
        </p:spPr>
        <p:txBody>
          <a:bodyPr>
            <a:normAutofit/>
          </a:bodyPr>
          <a:lstStyle/>
          <a:p>
            <a:pPr algn="ctr"/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endParaRPr lang="ro-RO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could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increase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profits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21% per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year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team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41%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lower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26%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higher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revenue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produced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companies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are 17% more productive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disengaged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ones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increase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ratings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10%</a:t>
            </a: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Byrne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Z.S., 2022)</a:t>
            </a:r>
          </a:p>
        </p:txBody>
      </p:sp>
    </p:spTree>
    <p:extLst>
      <p:ext uri="{BB962C8B-B14F-4D97-AF65-F5344CB8AC3E}">
        <p14:creationId xmlns:p14="http://schemas.microsoft.com/office/powerpoint/2010/main" val="3125451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1DA5D34-7812-1034-8780-262A8F4E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ro-RO" sz="3600" dirty="0">
                <a:latin typeface="Arial" panose="020B0604020202020204" pitchFamily="34" charset="0"/>
                <a:cs typeface="Arial" panose="020B0604020202020204" pitchFamily="34" charset="0"/>
              </a:rPr>
              <a:t>HOW TO IMPROVE EMPLOYEE ENGAGEMENT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D023FD7C-0EEC-A76C-EA38-F964CE1D6FBE}"/>
              </a:ext>
            </a:extLst>
          </p:cNvPr>
          <p:cNvSpPr txBox="1"/>
          <p:nvPr/>
        </p:nvSpPr>
        <p:spPr>
          <a:xfrm>
            <a:off x="1798820" y="1903751"/>
            <a:ext cx="611598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Develop</a:t>
            </a:r>
            <a:r>
              <a:rPr lang="ro-RO" dirty="0"/>
              <a:t> an </a:t>
            </a:r>
            <a:r>
              <a:rPr lang="ro-RO" dirty="0" err="1"/>
              <a:t>effective</a:t>
            </a:r>
            <a:r>
              <a:rPr lang="ro-RO" dirty="0"/>
              <a:t> </a:t>
            </a:r>
            <a:r>
              <a:rPr lang="ro-RO" dirty="0" err="1"/>
              <a:t>work</a:t>
            </a:r>
            <a:r>
              <a:rPr lang="ro-RO" dirty="0"/>
              <a:t> </a:t>
            </a:r>
            <a:r>
              <a:rPr lang="ro-RO" dirty="0" err="1"/>
              <a:t>environment</a:t>
            </a:r>
            <a:endParaRPr lang="ro-RO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Provide</a:t>
            </a:r>
            <a:r>
              <a:rPr lang="ro-RO" dirty="0"/>
              <a:t> </a:t>
            </a:r>
            <a:r>
              <a:rPr lang="ro-RO" dirty="0" err="1"/>
              <a:t>autonomy</a:t>
            </a: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Challenging</a:t>
            </a:r>
            <a:r>
              <a:rPr lang="ro-RO" dirty="0"/>
              <a:t> </a:t>
            </a:r>
            <a:r>
              <a:rPr lang="ro-RO" dirty="0" err="1"/>
              <a:t>work</a:t>
            </a: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Clear</a:t>
            </a:r>
            <a:r>
              <a:rPr lang="ro-RO" dirty="0"/>
              <a:t> </a:t>
            </a:r>
            <a:r>
              <a:rPr lang="ro-RO" dirty="0" err="1"/>
              <a:t>expectation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comunication</a:t>
            </a: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Authentinc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inspiring</a:t>
            </a:r>
            <a:r>
              <a:rPr lang="ro-RO" dirty="0"/>
              <a:t> leadership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Encourage</a:t>
            </a:r>
            <a:r>
              <a:rPr lang="ro-RO" dirty="0"/>
              <a:t> </a:t>
            </a:r>
            <a:r>
              <a:rPr lang="ro-RO" dirty="0" err="1"/>
              <a:t>potential</a:t>
            </a:r>
            <a:r>
              <a:rPr lang="ro-RO" dirty="0"/>
              <a:t> </a:t>
            </a:r>
            <a:r>
              <a:rPr lang="ro-RO" dirty="0" err="1"/>
              <a:t>and</a:t>
            </a:r>
            <a:r>
              <a:rPr lang="ro-RO" dirty="0"/>
              <a:t> talent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endParaRPr lang="ro-RO" dirty="0"/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ro-RO" dirty="0" err="1"/>
              <a:t>Provide</a:t>
            </a:r>
            <a:r>
              <a:rPr lang="ro-RO" dirty="0"/>
              <a:t> </a:t>
            </a:r>
            <a:r>
              <a:rPr lang="ro-RO" dirty="0" err="1"/>
              <a:t>employees</a:t>
            </a:r>
            <a:r>
              <a:rPr lang="ro-RO" dirty="0"/>
              <a:t> </a:t>
            </a:r>
            <a:r>
              <a:rPr lang="ro-RO" dirty="0" err="1"/>
              <a:t>with</a:t>
            </a:r>
            <a:r>
              <a:rPr lang="ro-RO" dirty="0"/>
              <a:t> </a:t>
            </a:r>
            <a:r>
              <a:rPr lang="ro-RO" dirty="0" err="1"/>
              <a:t>feedbacks</a:t>
            </a:r>
            <a:endParaRPr lang="ro-RO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D517CB10-EE94-F254-89EF-73C502DD3B27}"/>
              </a:ext>
            </a:extLst>
          </p:cNvPr>
          <p:cNvSpPr txBox="1"/>
          <p:nvPr/>
        </p:nvSpPr>
        <p:spPr>
          <a:xfrm>
            <a:off x="8949128" y="5597070"/>
            <a:ext cx="2240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/>
              <a:t>(Dr. </a:t>
            </a:r>
            <a:r>
              <a:rPr lang="ro-RO" dirty="0" err="1"/>
              <a:t>Towler</a:t>
            </a:r>
            <a:r>
              <a:rPr lang="ro-RO" dirty="0"/>
              <a:t>, A., 2018)</a:t>
            </a:r>
          </a:p>
        </p:txBody>
      </p:sp>
    </p:spTree>
    <p:extLst>
      <p:ext uri="{BB962C8B-B14F-4D97-AF65-F5344CB8AC3E}">
        <p14:creationId xmlns:p14="http://schemas.microsoft.com/office/powerpoint/2010/main" val="1850055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91108FFA-0E16-B794-5685-9FA71E3E31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405353"/>
            <a:ext cx="3932237" cy="2157965"/>
          </a:xfrm>
        </p:spPr>
        <p:txBody>
          <a:bodyPr>
            <a:normAutofit lnSpcReduction="10000"/>
          </a:bodyPr>
          <a:lstStyle/>
          <a:p>
            <a:pPr algn="ctr"/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are 3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main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components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DEDICATION</a:t>
            </a:r>
          </a:p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VIGOR</a:t>
            </a:r>
          </a:p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ABSORPTION</a:t>
            </a: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(Dr.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Towler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A., 2018)</a:t>
            </a:r>
          </a:p>
        </p:txBody>
      </p:sp>
      <p:pic>
        <p:nvPicPr>
          <p:cNvPr id="10" name="Substituent conținut 9" descr="Businesspeople in a team meeting">
            <a:extLst>
              <a:ext uri="{FF2B5EF4-FFF2-40B4-BE49-F238E27FC236}">
                <a16:creationId xmlns:a16="http://schemas.microsoft.com/office/drawing/2014/main" id="{22352809-6F6C-4476-E378-67FA168C03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8" y="1367340"/>
            <a:ext cx="6172200" cy="4113795"/>
          </a:xfrm>
        </p:spPr>
      </p:pic>
      <p:sp>
        <p:nvSpPr>
          <p:cNvPr id="11" name="CasetăText 10">
            <a:extLst>
              <a:ext uri="{FF2B5EF4-FFF2-40B4-BE49-F238E27FC236}">
                <a16:creationId xmlns:a16="http://schemas.microsoft.com/office/drawing/2014/main" id="{77DF01BC-C8E9-788B-1B6F-067A73948D8D}"/>
              </a:ext>
            </a:extLst>
          </p:cNvPr>
          <p:cNvSpPr txBox="1"/>
          <p:nvPr/>
        </p:nvSpPr>
        <p:spPr>
          <a:xfrm>
            <a:off x="1187777" y="2950590"/>
            <a:ext cx="341250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means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Involvement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Passion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Enthusiasm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Focused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Energy </a:t>
            </a: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(Dr.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Towel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A., 2018)</a:t>
            </a:r>
          </a:p>
        </p:txBody>
      </p:sp>
    </p:spTree>
    <p:extLst>
      <p:ext uri="{BB962C8B-B14F-4D97-AF65-F5344CB8AC3E}">
        <p14:creationId xmlns:p14="http://schemas.microsoft.com/office/powerpoint/2010/main" val="2324760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tăText 3">
            <a:extLst>
              <a:ext uri="{FF2B5EF4-FFF2-40B4-BE49-F238E27FC236}">
                <a16:creationId xmlns:a16="http://schemas.microsoft.com/office/drawing/2014/main" id="{A5BE82C9-584D-7465-B08F-D7E4167ECF85}"/>
              </a:ext>
            </a:extLst>
          </p:cNvPr>
          <p:cNvSpPr txBox="1"/>
          <p:nvPr/>
        </p:nvSpPr>
        <p:spPr>
          <a:xfrm>
            <a:off x="838986" y="603315"/>
            <a:ext cx="339364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ARE: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Passionate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Connected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job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Involved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mind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Honest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Hard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worker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Loyal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Trustable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22DC7941-1BD4-32AA-184E-D2508DD4093A}"/>
              </a:ext>
            </a:extLst>
          </p:cNvPr>
          <p:cNvSpPr txBox="1"/>
          <p:nvPr/>
        </p:nvSpPr>
        <p:spPr>
          <a:xfrm>
            <a:off x="4232635" y="2479249"/>
            <a:ext cx="300715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Non-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eployees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Deliver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minimal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barely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satisfying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full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connected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business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aspitration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 interest in promoting and progressing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7F925A11-45C3-8F76-79EB-F1324AD2A8EE}"/>
              </a:ext>
            </a:extLst>
          </p:cNvPr>
          <p:cNvSpPr txBox="1"/>
          <p:nvPr/>
        </p:nvSpPr>
        <p:spPr>
          <a:xfrm>
            <a:off x="7944787" y="1034321"/>
            <a:ext cx="36426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Disengaged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Mentally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checked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out (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Knight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, R.,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Very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care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profit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company’s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reputation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looking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jobs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Big rate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absenteeism</a:t>
            </a:r>
            <a:endParaRPr lang="ro-RO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41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5C004A9-711A-98A9-5D2F-94885369B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900260"/>
          </a:xfrm>
        </p:spPr>
        <p:txBody>
          <a:bodyPr/>
          <a:lstStyle/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SUMMARY:</a:t>
            </a:r>
          </a:p>
        </p:txBody>
      </p:sp>
      <p:graphicFrame>
        <p:nvGraphicFramePr>
          <p:cNvPr id="5" name="Substituent conținut 4">
            <a:extLst>
              <a:ext uri="{FF2B5EF4-FFF2-40B4-BE49-F238E27FC236}">
                <a16:creationId xmlns:a16="http://schemas.microsoft.com/office/drawing/2014/main" id="{DF51FC8B-69AC-5AB4-0E33-DB259A88D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2328286"/>
              </p:ext>
            </p:extLst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0D9F90D8-CF8F-6CCA-C004-648E15439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527142"/>
            <a:ext cx="3932237" cy="4341846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happiness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satisfaction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. It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enthusiastic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job (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OnTheClock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  <a:p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reflects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connected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structures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company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800" dirty="0" err="1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ro-RO" sz="1800" dirty="0">
                <a:latin typeface="Arial" panose="020B0604020202020204" pitchFamily="34" charset="0"/>
                <a:cs typeface="Arial" panose="020B0604020202020204" pitchFamily="34" charset="0"/>
              </a:rPr>
              <a:t> for.</a:t>
            </a:r>
          </a:p>
          <a:p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It's about LOYALTY, DEDICATION and TRUST. About CONTINUITY and PERFORMANCE.</a:t>
            </a:r>
            <a:endParaRPr lang="ro-RO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779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C6D7CE92-AD0A-97E0-1832-3EBFA3673D5E}"/>
              </a:ext>
            </a:extLst>
          </p:cNvPr>
          <p:cNvSpPr txBox="1"/>
          <p:nvPr/>
        </p:nvSpPr>
        <p:spPr>
          <a:xfrm>
            <a:off x="844446" y="569626"/>
            <a:ext cx="1081790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REFERENCES LIST: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Byrne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Z.S. (2022).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Practice.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New York, 2022.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Bridger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E. (2015).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Kogan Page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Lim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ited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London, 2015.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Croswell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L. (2021).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https://www.cultureamp.com/blog/what-is-employee-engagement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20-11-2022.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Kelleher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B. (2014).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i="1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Dummies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John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Wiley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Sons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Inc., New Jersey, 2014.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Kruse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K. (2012).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motivate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team for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performance.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Createspace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Independent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New York, 2012.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Knight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R. (2021).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totally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„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checked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out”.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US" sz="1400" dirty="0">
                <a:hlinkClick r:id="rId3"/>
              </a:rPr>
              <a:t>What to Do When Your Employee Is Totally Checked Out (hbr.org)</a:t>
            </a:r>
            <a:r>
              <a:rPr lang="ro-RO" sz="1400" dirty="0"/>
              <a:t>. </a:t>
            </a:r>
            <a:r>
              <a:rPr lang="ro-RO" sz="1400" dirty="0" err="1"/>
              <a:t>Accessed</a:t>
            </a:r>
            <a:r>
              <a:rPr lang="ro-RO" sz="1400" dirty="0"/>
              <a:t>: 25-11-2022.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OnTheClock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(2018). The 2018 Concise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Guide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US" sz="1400" dirty="0">
                <a:hlinkClick r:id="rId4"/>
              </a:rPr>
              <a:t>The 2018 Concise Guide To Employee Engagement Statistics | </a:t>
            </a:r>
            <a:r>
              <a:rPr lang="en-US" sz="1400" dirty="0" err="1">
                <a:hlinkClick r:id="rId4"/>
              </a:rPr>
              <a:t>OnTheClock</a:t>
            </a:r>
            <a:r>
              <a:rPr lang="ro-RO" sz="1400" dirty="0"/>
              <a:t>. </a:t>
            </a:r>
            <a:r>
              <a:rPr lang="ro-RO" sz="1400" dirty="0" err="1"/>
              <a:t>Accessed</a:t>
            </a:r>
            <a:r>
              <a:rPr lang="ro-RO" sz="1400" dirty="0"/>
              <a:t>: 28-11-2022.</a:t>
            </a:r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P. (2019).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Contemporary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Maintaining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sustained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competitiveness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Published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Springer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London, 2019.</a:t>
            </a:r>
          </a:p>
          <a:p>
            <a:endParaRPr lang="ro-RO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Dr.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Towler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A. (2028).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evidence-based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practices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employees’engagement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Employee engagement: Definition, benefits and evidence-based practices on how to improve your employees' engagement | CQ Net - Management skills for everyone (ckju.net)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ro-RO" sz="1400" dirty="0">
                <a:latin typeface="Arial" panose="020B0604020202020204" pitchFamily="34" charset="0"/>
                <a:cs typeface="Arial" panose="020B0604020202020204" pitchFamily="34" charset="0"/>
              </a:rPr>
              <a:t>: 25-11-2022.</a:t>
            </a:r>
          </a:p>
        </p:txBody>
      </p:sp>
    </p:spTree>
    <p:extLst>
      <p:ext uri="{BB962C8B-B14F-4D97-AF65-F5344CB8AC3E}">
        <p14:creationId xmlns:p14="http://schemas.microsoft.com/office/powerpoint/2010/main" val="711057532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833</Words>
  <Application>Microsoft Office PowerPoint</Application>
  <PresentationFormat>Ecran lat</PresentationFormat>
  <Paragraphs>125</Paragraphs>
  <Slides>10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Temă Office</vt:lpstr>
      <vt:lpstr>Prezentare PowerPoint</vt:lpstr>
      <vt:lpstr>Prezentare PowerPoint</vt:lpstr>
      <vt:lpstr>The 5 factors of employee engagement (Kruse, K. 2012)</vt:lpstr>
      <vt:lpstr>People who are realy engaged in their job always provide greater value to the business. They also experience a better quality of live al work (Croswell, L. 2021)</vt:lpstr>
      <vt:lpstr>Highly employee engagement is critical for the company succes (Bridger, E., 2015).</vt:lpstr>
      <vt:lpstr>HOW TO IMPROVE EMPLOYEE ENGAGEMENT</vt:lpstr>
      <vt:lpstr>Prezentare PowerPoint</vt:lpstr>
      <vt:lpstr>Prezentare PowerPoint</vt:lpstr>
      <vt:lpstr>SUMMARY: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bogdan_adryan87@yahoo.com</dc:creator>
  <cp:lastModifiedBy>bogdan_adryan87@yahoo.com</cp:lastModifiedBy>
  <cp:revision>2</cp:revision>
  <dcterms:created xsi:type="dcterms:W3CDTF">2022-12-06T09:38:23Z</dcterms:created>
  <dcterms:modified xsi:type="dcterms:W3CDTF">2022-12-06T12:07:56Z</dcterms:modified>
</cp:coreProperties>
</file>