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72" r:id="rId9"/>
    <p:sldId id="281" r:id="rId10"/>
    <p:sldId id="267" r:id="rId11"/>
    <p:sldId id="270" r:id="rId12"/>
    <p:sldId id="278" r:id="rId13"/>
    <p:sldId id="269" r:id="rId14"/>
    <p:sldId id="273" r:id="rId15"/>
    <p:sldId id="274" r:id="rId16"/>
    <p:sldId id="266" r:id="rId17"/>
    <p:sldId id="279" r:id="rId18"/>
    <p:sldId id="275" r:id="rId19"/>
    <p:sldId id="276" r:id="rId20"/>
    <p:sldId id="282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4B3AD1-6081-629F-1EEE-7020A1930ACA}" v="132" dt="2025-03-10T04:19:12.302"/>
    <p1510:client id="{B1187496-74AD-67AD-D603-410FCE9B19DD}" v="4" dt="2025-03-10T10:31:01.933"/>
    <p1510:client id="{DD78DA3F-BBEB-2137-9D28-A64599BF9FDF}" v="477" dt="2025-03-10T15:33:42.859"/>
    <p1510:client id="{EC2D121A-2FAB-B1F5-59C3-FF81C8BFD155}" v="109" dt="2025-03-09T15:15:32.0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pphire Francis (2409112)" userId="S::2409112@student.uwtsd.ac.uk::872b68b5-d623-43b1-9764-20492f7f60c4" providerId="AD" clId="Web-{3C4B3AD1-6081-629F-1EEE-7020A1930ACA}"/>
    <pc:docChg chg="addSld delSld modSld">
      <pc:chgData name="Sapphire Francis (2409112)" userId="S::2409112@student.uwtsd.ac.uk::872b68b5-d623-43b1-9764-20492f7f60c4" providerId="AD" clId="Web-{3C4B3AD1-6081-629F-1EEE-7020A1930ACA}" dt="2025-03-10T04:19:12.302" v="118" actId="20577"/>
      <pc:docMkLst>
        <pc:docMk/>
      </pc:docMkLst>
      <pc:sldChg chg="modSp">
        <pc:chgData name="Sapphire Francis (2409112)" userId="S::2409112@student.uwtsd.ac.uk::872b68b5-d623-43b1-9764-20492f7f60c4" providerId="AD" clId="Web-{3C4B3AD1-6081-629F-1EEE-7020A1930ACA}" dt="2025-03-10T04:17:35.642" v="115" actId="1076"/>
        <pc:sldMkLst>
          <pc:docMk/>
          <pc:sldMk cId="232093684" sldId="258"/>
        </pc:sldMkLst>
        <pc:picChg chg="mod">
          <ac:chgData name="Sapphire Francis (2409112)" userId="S::2409112@student.uwtsd.ac.uk::872b68b5-d623-43b1-9764-20492f7f60c4" providerId="AD" clId="Web-{3C4B3AD1-6081-629F-1EEE-7020A1930ACA}" dt="2025-03-10T04:17:35.642" v="115" actId="1076"/>
          <ac:picMkLst>
            <pc:docMk/>
            <pc:sldMk cId="232093684" sldId="258"/>
            <ac:picMk id="4" creationId="{B71FE5AD-7679-6003-DD23-9DD11C33DF1D}"/>
          </ac:picMkLst>
        </pc:picChg>
      </pc:sldChg>
      <pc:sldChg chg="modSp">
        <pc:chgData name="Sapphire Francis (2409112)" userId="S::2409112@student.uwtsd.ac.uk::872b68b5-d623-43b1-9764-20492f7f60c4" providerId="AD" clId="Web-{3C4B3AD1-6081-629F-1EEE-7020A1930ACA}" dt="2025-03-10T04:19:12.302" v="118" actId="20577"/>
        <pc:sldMkLst>
          <pc:docMk/>
          <pc:sldMk cId="3764522466" sldId="259"/>
        </pc:sldMkLst>
        <pc:spChg chg="mod">
          <ac:chgData name="Sapphire Francis (2409112)" userId="S::2409112@student.uwtsd.ac.uk::872b68b5-d623-43b1-9764-20492f7f60c4" providerId="AD" clId="Web-{3C4B3AD1-6081-629F-1EEE-7020A1930ACA}" dt="2025-03-10T03:45:15.674" v="18" actId="1076"/>
          <ac:spMkLst>
            <pc:docMk/>
            <pc:sldMk cId="3764522466" sldId="259"/>
            <ac:spMk id="4" creationId="{79557BD3-20AA-54A1-2281-5C4F05831A1A}"/>
          </ac:spMkLst>
        </pc:spChg>
        <pc:spChg chg="mod">
          <ac:chgData name="Sapphire Francis (2409112)" userId="S::2409112@student.uwtsd.ac.uk::872b68b5-d623-43b1-9764-20492f7f60c4" providerId="AD" clId="Web-{3C4B3AD1-6081-629F-1EEE-7020A1930ACA}" dt="2025-03-10T04:19:12.302" v="118" actId="20577"/>
          <ac:spMkLst>
            <pc:docMk/>
            <pc:sldMk cId="3764522466" sldId="259"/>
            <ac:spMk id="16" creationId="{68CF257E-A6D4-1F2C-5E4E-BB04996FE749}"/>
          </ac:spMkLst>
        </pc:spChg>
      </pc:sldChg>
      <pc:sldChg chg="addSp delSp modSp">
        <pc:chgData name="Sapphire Francis (2409112)" userId="S::2409112@student.uwtsd.ac.uk::872b68b5-d623-43b1-9764-20492f7f60c4" providerId="AD" clId="Web-{3C4B3AD1-6081-629F-1EEE-7020A1930ACA}" dt="2025-03-10T03:42:24.655" v="9"/>
        <pc:sldMkLst>
          <pc:docMk/>
          <pc:sldMk cId="1922215508" sldId="260"/>
        </pc:sldMkLst>
        <pc:spChg chg="del">
          <ac:chgData name="Sapphire Francis (2409112)" userId="S::2409112@student.uwtsd.ac.uk::872b68b5-d623-43b1-9764-20492f7f60c4" providerId="AD" clId="Web-{3C4B3AD1-6081-629F-1EEE-7020A1930ACA}" dt="2025-03-10T03:42:24.655" v="9"/>
          <ac:spMkLst>
            <pc:docMk/>
            <pc:sldMk cId="1922215508" sldId="260"/>
            <ac:spMk id="3" creationId="{DDA7B3C7-5B22-A927-221A-16D7414318B9}"/>
          </ac:spMkLst>
        </pc:spChg>
        <pc:graphicFrameChg chg="add del mod modGraphic">
          <ac:chgData name="Sapphire Francis (2409112)" userId="S::2409112@student.uwtsd.ac.uk::872b68b5-d623-43b1-9764-20492f7f60c4" providerId="AD" clId="Web-{3C4B3AD1-6081-629F-1EEE-7020A1930ACA}" dt="2025-03-10T03:42:05.482" v="8"/>
          <ac:graphicFrameMkLst>
            <pc:docMk/>
            <pc:sldMk cId="1922215508" sldId="260"/>
            <ac:graphicFrameMk id="5" creationId="{3FF96449-F313-9B31-EE4A-F25B6228040D}"/>
          </ac:graphicFrameMkLst>
        </pc:graphicFrameChg>
        <pc:graphicFrameChg chg="add">
          <ac:chgData name="Sapphire Francis (2409112)" userId="S::2409112@student.uwtsd.ac.uk::872b68b5-d623-43b1-9764-20492f7f60c4" providerId="AD" clId="Web-{3C4B3AD1-6081-629F-1EEE-7020A1930ACA}" dt="2025-03-10T03:42:24.655" v="9"/>
          <ac:graphicFrameMkLst>
            <pc:docMk/>
            <pc:sldMk cId="1922215508" sldId="260"/>
            <ac:graphicFrameMk id="20" creationId="{B5847E01-4F1B-E170-E9FC-402465725107}"/>
          </ac:graphicFrameMkLst>
        </pc:graphicFrameChg>
        <pc:picChg chg="add del mod ord">
          <ac:chgData name="Sapphire Francis (2409112)" userId="S::2409112@student.uwtsd.ac.uk::872b68b5-d623-43b1-9764-20492f7f60c4" providerId="AD" clId="Web-{3C4B3AD1-6081-629F-1EEE-7020A1930ACA}" dt="2025-03-10T03:41:40.591" v="6"/>
          <ac:picMkLst>
            <pc:docMk/>
            <pc:sldMk cId="1922215508" sldId="260"/>
            <ac:picMk id="4" creationId="{F70AAEAB-436A-3862-6CA9-965A46579A40}"/>
          </ac:picMkLst>
        </pc:picChg>
      </pc:sldChg>
      <pc:sldChg chg="addSp delSp modSp">
        <pc:chgData name="Sapphire Francis (2409112)" userId="S::2409112@student.uwtsd.ac.uk::872b68b5-d623-43b1-9764-20492f7f60c4" providerId="AD" clId="Web-{3C4B3AD1-6081-629F-1EEE-7020A1930ACA}" dt="2025-03-10T03:43:29.891" v="12"/>
        <pc:sldMkLst>
          <pc:docMk/>
          <pc:sldMk cId="3764487054" sldId="261"/>
        </pc:sldMkLst>
        <pc:spChg chg="mod">
          <ac:chgData name="Sapphire Francis (2409112)" userId="S::2409112@student.uwtsd.ac.uk::872b68b5-d623-43b1-9764-20492f7f60c4" providerId="AD" clId="Web-{3C4B3AD1-6081-629F-1EEE-7020A1930ACA}" dt="2025-03-10T03:39:47.650" v="1" actId="1076"/>
          <ac:spMkLst>
            <pc:docMk/>
            <pc:sldMk cId="3764487054" sldId="261"/>
            <ac:spMk id="2" creationId="{04EAA953-958B-2B27-08AB-85103E951CFD}"/>
          </ac:spMkLst>
        </pc:spChg>
        <pc:spChg chg="del mod">
          <ac:chgData name="Sapphire Francis (2409112)" userId="S::2409112@student.uwtsd.ac.uk::872b68b5-d623-43b1-9764-20492f7f60c4" providerId="AD" clId="Web-{3C4B3AD1-6081-629F-1EEE-7020A1930ACA}" dt="2025-03-10T03:42:37.780" v="10"/>
          <ac:spMkLst>
            <pc:docMk/>
            <pc:sldMk cId="3764487054" sldId="261"/>
            <ac:spMk id="3" creationId="{32B934E6-D938-E2A6-40B9-DD21D4183373}"/>
          </ac:spMkLst>
        </pc:spChg>
        <pc:graphicFrameChg chg="add mod modGraphic">
          <ac:chgData name="Sapphire Francis (2409112)" userId="S::2409112@student.uwtsd.ac.uk::872b68b5-d623-43b1-9764-20492f7f60c4" providerId="AD" clId="Web-{3C4B3AD1-6081-629F-1EEE-7020A1930ACA}" dt="2025-03-10T03:43:29.891" v="12"/>
          <ac:graphicFrameMkLst>
            <pc:docMk/>
            <pc:sldMk cId="3764487054" sldId="261"/>
            <ac:graphicFrameMk id="19" creationId="{40381451-514D-B27A-B490-28A95820EA02}"/>
          </ac:graphicFrameMkLst>
        </pc:graphicFrameChg>
      </pc:sldChg>
      <pc:sldChg chg="addSp modSp">
        <pc:chgData name="Sapphire Francis (2409112)" userId="S::2409112@student.uwtsd.ac.uk::872b68b5-d623-43b1-9764-20492f7f60c4" providerId="AD" clId="Web-{3C4B3AD1-6081-629F-1EEE-7020A1930ACA}" dt="2025-03-10T04:05:12.322" v="113"/>
        <pc:sldMkLst>
          <pc:docMk/>
          <pc:sldMk cId="1497515564" sldId="266"/>
        </pc:sldMkLst>
        <pc:graphicFrameChg chg="add mod modGraphic">
          <ac:chgData name="Sapphire Francis (2409112)" userId="S::2409112@student.uwtsd.ac.uk::872b68b5-d623-43b1-9764-20492f7f60c4" providerId="AD" clId="Web-{3C4B3AD1-6081-629F-1EEE-7020A1930ACA}" dt="2025-03-10T04:05:12.322" v="113"/>
          <ac:graphicFrameMkLst>
            <pc:docMk/>
            <pc:sldMk cId="1497515564" sldId="266"/>
            <ac:graphicFrameMk id="2" creationId="{4D072427-E569-6487-3E71-B61951F7623E}"/>
          </ac:graphicFrameMkLst>
        </pc:graphicFrameChg>
      </pc:sldChg>
      <pc:sldChg chg="modSp">
        <pc:chgData name="Sapphire Francis (2409112)" userId="S::2409112@student.uwtsd.ac.uk::872b68b5-d623-43b1-9764-20492f7f60c4" providerId="AD" clId="Web-{3C4B3AD1-6081-629F-1EEE-7020A1930ACA}" dt="2025-03-10T04:02:23.943" v="112" actId="20577"/>
        <pc:sldMkLst>
          <pc:docMk/>
          <pc:sldMk cId="898407277" sldId="272"/>
        </pc:sldMkLst>
        <pc:spChg chg="mod">
          <ac:chgData name="Sapphire Francis (2409112)" userId="S::2409112@student.uwtsd.ac.uk::872b68b5-d623-43b1-9764-20492f7f60c4" providerId="AD" clId="Web-{3C4B3AD1-6081-629F-1EEE-7020A1930ACA}" dt="2025-03-10T03:57:51.341" v="64" actId="14100"/>
          <ac:spMkLst>
            <pc:docMk/>
            <pc:sldMk cId="898407277" sldId="272"/>
            <ac:spMk id="2" creationId="{97FBF2AB-FC4C-0D08-2B1D-B67625FCDCF1}"/>
          </ac:spMkLst>
        </pc:spChg>
        <pc:spChg chg="mod">
          <ac:chgData name="Sapphire Francis (2409112)" userId="S::2409112@student.uwtsd.ac.uk::872b68b5-d623-43b1-9764-20492f7f60c4" providerId="AD" clId="Web-{3C4B3AD1-6081-629F-1EEE-7020A1930ACA}" dt="2025-03-10T04:02:23.943" v="112" actId="20577"/>
          <ac:spMkLst>
            <pc:docMk/>
            <pc:sldMk cId="898407277" sldId="272"/>
            <ac:spMk id="3" creationId="{6DDF193A-3C43-9FCE-72C1-5493423CE044}"/>
          </ac:spMkLst>
        </pc:spChg>
      </pc:sldChg>
      <pc:sldChg chg="modSp">
        <pc:chgData name="Sapphire Francis (2409112)" userId="S::2409112@student.uwtsd.ac.uk::872b68b5-d623-43b1-9764-20492f7f60c4" providerId="AD" clId="Web-{3C4B3AD1-6081-629F-1EEE-7020A1930ACA}" dt="2025-03-10T04:01:53.380" v="107" actId="20577"/>
        <pc:sldMkLst>
          <pc:docMk/>
          <pc:sldMk cId="2291027101" sldId="276"/>
        </pc:sldMkLst>
        <pc:spChg chg="mod">
          <ac:chgData name="Sapphire Francis (2409112)" userId="S::2409112@student.uwtsd.ac.uk::872b68b5-d623-43b1-9764-20492f7f60c4" providerId="AD" clId="Web-{3C4B3AD1-6081-629F-1EEE-7020A1930ACA}" dt="2025-03-10T04:01:53.380" v="107" actId="20577"/>
          <ac:spMkLst>
            <pc:docMk/>
            <pc:sldMk cId="2291027101" sldId="276"/>
            <ac:spMk id="3" creationId="{DA4D3A7C-31D6-13A4-0283-38FE020BD67A}"/>
          </ac:spMkLst>
        </pc:spChg>
      </pc:sldChg>
      <pc:sldChg chg="del">
        <pc:chgData name="Sapphire Francis (2409112)" userId="S::2409112@student.uwtsd.ac.uk::872b68b5-d623-43b1-9764-20492f7f60c4" providerId="AD" clId="Web-{3C4B3AD1-6081-629F-1EEE-7020A1930ACA}" dt="2025-03-10T03:48:03.168" v="35"/>
        <pc:sldMkLst>
          <pc:docMk/>
          <pc:sldMk cId="2572665446" sldId="277"/>
        </pc:sldMkLst>
      </pc:sldChg>
      <pc:sldChg chg="addSp delSp modSp new del mod setBg">
        <pc:chgData name="Sapphire Francis (2409112)" userId="S::2409112@student.uwtsd.ac.uk::872b68b5-d623-43b1-9764-20492f7f60c4" providerId="AD" clId="Web-{3C4B3AD1-6081-629F-1EEE-7020A1930ACA}" dt="2025-03-10T03:56:35.777" v="57"/>
        <pc:sldMkLst>
          <pc:docMk/>
          <pc:sldMk cId="3489588129" sldId="280"/>
        </pc:sldMkLst>
        <pc:spChg chg="add del mod">
          <ac:chgData name="Sapphire Francis (2409112)" userId="S::2409112@student.uwtsd.ac.uk::872b68b5-d623-43b1-9764-20492f7f60c4" providerId="AD" clId="Web-{3C4B3AD1-6081-629F-1EEE-7020A1930ACA}" dt="2025-03-10T03:53:59.273" v="38"/>
          <ac:spMkLst>
            <pc:docMk/>
            <pc:sldMk cId="3489588129" sldId="280"/>
            <ac:spMk id="2" creationId="{BB2D4B4B-B47D-C119-45EC-1A8DCD424529}"/>
          </ac:spMkLst>
        </pc:spChg>
        <pc:spChg chg="add">
          <ac:chgData name="Sapphire Francis (2409112)" userId="S::2409112@student.uwtsd.ac.uk::872b68b5-d623-43b1-9764-20492f7f60c4" providerId="AD" clId="Web-{3C4B3AD1-6081-629F-1EEE-7020A1930ACA}" dt="2025-03-10T03:55:22.900" v="51"/>
          <ac:spMkLst>
            <pc:docMk/>
            <pc:sldMk cId="3489588129" sldId="280"/>
            <ac:spMk id="5" creationId="{AB8C311F-7253-4AED-9701-7FC0708C41C7}"/>
          </ac:spMkLst>
        </pc:spChg>
        <pc:spChg chg="add">
          <ac:chgData name="Sapphire Francis (2409112)" userId="S::2409112@student.uwtsd.ac.uk::872b68b5-d623-43b1-9764-20492f7f60c4" providerId="AD" clId="Web-{3C4B3AD1-6081-629F-1EEE-7020A1930ACA}" dt="2025-03-10T03:55:22.900" v="51"/>
          <ac:spMkLst>
            <pc:docMk/>
            <pc:sldMk cId="3489588129" sldId="280"/>
            <ac:spMk id="6" creationId="{E2384209-CB15-4CDF-9D31-C44FD9A3F20D}"/>
          </ac:spMkLst>
        </pc:spChg>
        <pc:spChg chg="add">
          <ac:chgData name="Sapphire Francis (2409112)" userId="S::2409112@student.uwtsd.ac.uk::872b68b5-d623-43b1-9764-20492f7f60c4" providerId="AD" clId="Web-{3C4B3AD1-6081-629F-1EEE-7020A1930ACA}" dt="2025-03-10T03:55:22.900" v="51"/>
          <ac:spMkLst>
            <pc:docMk/>
            <pc:sldMk cId="3489588129" sldId="280"/>
            <ac:spMk id="7" creationId="{2633B3B5-CC90-43F0-8714-D31D1F3F0209}"/>
          </ac:spMkLst>
        </pc:spChg>
        <pc:spChg chg="add del">
          <ac:chgData name="Sapphire Francis (2409112)" userId="S::2409112@student.uwtsd.ac.uk::872b68b5-d623-43b1-9764-20492f7f60c4" providerId="AD" clId="Web-{3C4B3AD1-6081-629F-1EEE-7020A1930ACA}" dt="2025-03-10T03:54:28.883" v="41"/>
          <ac:spMkLst>
            <pc:docMk/>
            <pc:sldMk cId="3489588129" sldId="280"/>
            <ac:spMk id="8" creationId="{7BDAC5B6-20CE-447F-8BA1-F2274AC7AE5B}"/>
          </ac:spMkLst>
        </pc:spChg>
        <pc:spChg chg="add del">
          <ac:chgData name="Sapphire Francis (2409112)" userId="S::2409112@student.uwtsd.ac.uk::872b68b5-d623-43b1-9764-20492f7f60c4" providerId="AD" clId="Web-{3C4B3AD1-6081-629F-1EEE-7020A1930ACA}" dt="2025-03-10T03:54:28.883" v="41"/>
          <ac:spMkLst>
            <pc:docMk/>
            <pc:sldMk cId="3489588129" sldId="280"/>
            <ac:spMk id="10" creationId="{D1D22B31-BF8F-446B-9009-8A251FB177CB}"/>
          </ac:spMkLst>
        </pc:spChg>
        <pc:spChg chg="add del">
          <ac:chgData name="Sapphire Francis (2409112)" userId="S::2409112@student.uwtsd.ac.uk::872b68b5-d623-43b1-9764-20492f7f60c4" providerId="AD" clId="Web-{3C4B3AD1-6081-629F-1EEE-7020A1930ACA}" dt="2025-03-10T03:54:56.540" v="47"/>
          <ac:spMkLst>
            <pc:docMk/>
            <pc:sldMk cId="3489588129" sldId="280"/>
            <ac:spMk id="12" creationId="{42A4FC2C-047E-45A5-965D-8E1E3BF09BC6}"/>
          </ac:spMkLst>
        </pc:spChg>
        <pc:spChg chg="add">
          <ac:chgData name="Sapphire Francis (2409112)" userId="S::2409112@student.uwtsd.ac.uk::872b68b5-d623-43b1-9764-20492f7f60c4" providerId="AD" clId="Web-{3C4B3AD1-6081-629F-1EEE-7020A1930ACA}" dt="2025-03-10T03:55:22.900" v="51"/>
          <ac:spMkLst>
            <pc:docMk/>
            <pc:sldMk cId="3489588129" sldId="280"/>
            <ac:spMk id="14" creationId="{A8D57A06-A426-446D-B02C-A2DC6B62E45E}"/>
          </ac:spMkLst>
        </pc:spChg>
        <pc:picChg chg="add del mod modCrop">
          <ac:chgData name="Sapphire Francis (2409112)" userId="S::2409112@student.uwtsd.ac.uk::872b68b5-d623-43b1-9764-20492f7f60c4" providerId="AD" clId="Web-{3C4B3AD1-6081-629F-1EEE-7020A1930ACA}" dt="2025-03-10T03:56:27.480" v="55"/>
          <ac:picMkLst>
            <pc:docMk/>
            <pc:sldMk cId="3489588129" sldId="280"/>
            <ac:picMk id="3" creationId="{C479E548-3493-80A2-ECE4-20BF1E52A971}"/>
          </ac:picMkLst>
        </pc:picChg>
      </pc:sldChg>
      <pc:sldChg chg="addSp modSp new">
        <pc:chgData name="Sapphire Francis (2409112)" userId="S::2409112@student.uwtsd.ac.uk::872b68b5-d623-43b1-9764-20492f7f60c4" providerId="AD" clId="Web-{3C4B3AD1-6081-629F-1EEE-7020A1930ACA}" dt="2025-03-10T03:59:27.125" v="99" actId="1076"/>
        <pc:sldMkLst>
          <pc:docMk/>
          <pc:sldMk cId="1226837054" sldId="281"/>
        </pc:sldMkLst>
        <pc:spChg chg="add mod">
          <ac:chgData name="Sapphire Francis (2409112)" userId="S::2409112@student.uwtsd.ac.uk::872b68b5-d623-43b1-9764-20492f7f60c4" providerId="AD" clId="Web-{3C4B3AD1-6081-629F-1EEE-7020A1930ACA}" dt="2025-03-10T03:59:27.125" v="99" actId="1076"/>
          <ac:spMkLst>
            <pc:docMk/>
            <pc:sldMk cId="1226837054" sldId="281"/>
            <ac:spMk id="3" creationId="{907F53E9-F022-23BE-1794-683242B843DC}"/>
          </ac:spMkLst>
        </pc:spChg>
        <pc:picChg chg="add mod modCrop">
          <ac:chgData name="Sapphire Francis (2409112)" userId="S::2409112@student.uwtsd.ac.uk::872b68b5-d623-43b1-9764-20492f7f60c4" providerId="AD" clId="Web-{3C4B3AD1-6081-629F-1EEE-7020A1930ACA}" dt="2025-03-10T03:59:24.687" v="98" actId="1076"/>
          <ac:picMkLst>
            <pc:docMk/>
            <pc:sldMk cId="1226837054" sldId="281"/>
            <ac:picMk id="2" creationId="{5BB46A02-139F-211B-6737-DFEDF16CE62A}"/>
          </ac:picMkLst>
        </pc:picChg>
      </pc:sldChg>
    </pc:docChg>
  </pc:docChgLst>
  <pc:docChgLst>
    <pc:chgData name="Sapphire Francis (2409112)" userId="S::2409112@student.uwtsd.ac.uk::872b68b5-d623-43b1-9764-20492f7f60c4" providerId="AD" clId="Web-{EC2D121A-2FAB-B1F5-59C3-FF81C8BFD155}"/>
    <pc:docChg chg="addSld delSld modSld sldOrd">
      <pc:chgData name="Sapphire Francis (2409112)" userId="S::2409112@student.uwtsd.ac.uk::872b68b5-d623-43b1-9764-20492f7f60c4" providerId="AD" clId="Web-{EC2D121A-2FAB-B1F5-59C3-FF81C8BFD155}" dt="2025-03-09T15:15:32.044" v="117" actId="1076"/>
      <pc:docMkLst>
        <pc:docMk/>
      </pc:docMkLst>
      <pc:sldChg chg="addSp delSp modSp">
        <pc:chgData name="Sapphire Francis (2409112)" userId="S::2409112@student.uwtsd.ac.uk::872b68b5-d623-43b1-9764-20492f7f60c4" providerId="AD" clId="Web-{EC2D121A-2FAB-B1F5-59C3-FF81C8BFD155}" dt="2025-03-09T15:12:38.694" v="91"/>
        <pc:sldMkLst>
          <pc:docMk/>
          <pc:sldMk cId="1928528761" sldId="257"/>
        </pc:sldMkLst>
        <pc:spChg chg="mod">
          <ac:chgData name="Sapphire Francis (2409112)" userId="S::2409112@student.uwtsd.ac.uk::872b68b5-d623-43b1-9764-20492f7f60c4" providerId="AD" clId="Web-{EC2D121A-2FAB-B1F5-59C3-FF81C8BFD155}" dt="2025-03-09T15:12:38.694" v="91"/>
          <ac:spMkLst>
            <pc:docMk/>
            <pc:sldMk cId="1928528761" sldId="257"/>
            <ac:spMk id="2" creationId="{BA959228-69C9-7BA8-8360-AA495BACC003}"/>
          </ac:spMkLst>
        </pc:spChg>
        <pc:spChg chg="mod">
          <ac:chgData name="Sapphire Francis (2409112)" userId="S::2409112@student.uwtsd.ac.uk::872b68b5-d623-43b1-9764-20492f7f60c4" providerId="AD" clId="Web-{EC2D121A-2FAB-B1F5-59C3-FF81C8BFD155}" dt="2025-03-09T15:12:38.694" v="91"/>
          <ac:spMkLst>
            <pc:docMk/>
            <pc:sldMk cId="1928528761" sldId="257"/>
            <ac:spMk id="5" creationId="{09C2D8FC-AAF3-E87A-2938-2EBE5B47F2DE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12:38.694" v="91"/>
          <ac:spMkLst>
            <pc:docMk/>
            <pc:sldMk cId="1928528761" sldId="257"/>
            <ac:spMk id="10" creationId="{D12DDE76-C203-4047-9998-63900085B5E8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12:38.694" v="91"/>
          <ac:spMkLst>
            <pc:docMk/>
            <pc:sldMk cId="1928528761" sldId="257"/>
            <ac:spMk id="15" creationId="{058A14AF-9FB5-4CC7-BA35-E8E85D3EDF0E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12:38.694" v="91"/>
          <ac:spMkLst>
            <pc:docMk/>
            <pc:sldMk cId="1928528761" sldId="257"/>
            <ac:spMk id="17" creationId="{3A9A4357-BD1D-4622-A4FE-766E6AB8DE84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12:38.694" v="91"/>
          <ac:spMkLst>
            <pc:docMk/>
            <pc:sldMk cId="1928528761" sldId="257"/>
            <ac:spMk id="19" creationId="{E659831F-0D9A-4C63-9EBB-8435B85A440F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12:38.694" v="91"/>
          <ac:spMkLst>
            <pc:docMk/>
            <pc:sldMk cId="1928528761" sldId="257"/>
            <ac:spMk id="21" creationId="{E6995CE5-F890-4ABA-82A2-26507CE8D2A3}"/>
          </ac:spMkLst>
        </pc:spChg>
        <pc:picChg chg="mod ord">
          <ac:chgData name="Sapphire Francis (2409112)" userId="S::2409112@student.uwtsd.ac.uk::872b68b5-d623-43b1-9764-20492f7f60c4" providerId="AD" clId="Web-{EC2D121A-2FAB-B1F5-59C3-FF81C8BFD155}" dt="2025-03-09T15:12:38.694" v="91"/>
          <ac:picMkLst>
            <pc:docMk/>
            <pc:sldMk cId="1928528761" sldId="257"/>
            <ac:picMk id="4" creationId="{D4525049-4030-3EF2-F016-8C22955C77D2}"/>
          </ac:picMkLst>
        </pc:picChg>
      </pc:sldChg>
      <pc:sldChg chg="modSp">
        <pc:chgData name="Sapphire Francis (2409112)" userId="S::2409112@student.uwtsd.ac.uk::872b68b5-d623-43b1-9764-20492f7f60c4" providerId="AD" clId="Web-{EC2D121A-2FAB-B1F5-59C3-FF81C8BFD155}" dt="2025-03-09T15:15:32.044" v="117" actId="1076"/>
        <pc:sldMkLst>
          <pc:docMk/>
          <pc:sldMk cId="1922215508" sldId="260"/>
        </pc:sldMkLst>
        <pc:spChg chg="mod">
          <ac:chgData name="Sapphire Francis (2409112)" userId="S::2409112@student.uwtsd.ac.uk::872b68b5-d623-43b1-9764-20492f7f60c4" providerId="AD" clId="Web-{EC2D121A-2FAB-B1F5-59C3-FF81C8BFD155}" dt="2025-03-09T15:15:32.044" v="117" actId="1076"/>
          <ac:spMkLst>
            <pc:docMk/>
            <pc:sldMk cId="1922215508" sldId="260"/>
            <ac:spMk id="2" creationId="{ED6E652D-9429-89E7-1680-5E2435749757}"/>
          </ac:spMkLst>
        </pc:spChg>
        <pc:spChg chg="mod">
          <ac:chgData name="Sapphire Francis (2409112)" userId="S::2409112@student.uwtsd.ac.uk::872b68b5-d623-43b1-9764-20492f7f60c4" providerId="AD" clId="Web-{EC2D121A-2FAB-B1F5-59C3-FF81C8BFD155}" dt="2025-03-09T15:15:26.731" v="116" actId="1076"/>
          <ac:spMkLst>
            <pc:docMk/>
            <pc:sldMk cId="1922215508" sldId="260"/>
            <ac:spMk id="3" creationId="{DDA7B3C7-5B22-A927-221A-16D7414318B9}"/>
          </ac:spMkLst>
        </pc:spChg>
      </pc:sldChg>
      <pc:sldChg chg="modSp">
        <pc:chgData name="Sapphire Francis (2409112)" userId="S::2409112@student.uwtsd.ac.uk::872b68b5-d623-43b1-9764-20492f7f60c4" providerId="AD" clId="Web-{EC2D121A-2FAB-B1F5-59C3-FF81C8BFD155}" dt="2025-03-09T15:11:37.097" v="88" actId="1076"/>
        <pc:sldMkLst>
          <pc:docMk/>
          <pc:sldMk cId="3764487054" sldId="261"/>
        </pc:sldMkLst>
        <pc:spChg chg="mod">
          <ac:chgData name="Sapphire Francis (2409112)" userId="S::2409112@student.uwtsd.ac.uk::872b68b5-d623-43b1-9764-20492f7f60c4" providerId="AD" clId="Web-{EC2D121A-2FAB-B1F5-59C3-FF81C8BFD155}" dt="2025-03-09T15:11:34.894" v="87" actId="1076"/>
          <ac:spMkLst>
            <pc:docMk/>
            <pc:sldMk cId="3764487054" sldId="261"/>
            <ac:spMk id="2" creationId="{04EAA953-958B-2B27-08AB-85103E951CFD}"/>
          </ac:spMkLst>
        </pc:spChg>
        <pc:spChg chg="mod">
          <ac:chgData name="Sapphire Francis (2409112)" userId="S::2409112@student.uwtsd.ac.uk::872b68b5-d623-43b1-9764-20492f7f60c4" providerId="AD" clId="Web-{EC2D121A-2FAB-B1F5-59C3-FF81C8BFD155}" dt="2025-03-09T15:11:37.097" v="88" actId="1076"/>
          <ac:spMkLst>
            <pc:docMk/>
            <pc:sldMk cId="3764487054" sldId="261"/>
            <ac:spMk id="3" creationId="{32B934E6-D938-E2A6-40B9-DD21D4183373}"/>
          </ac:spMkLst>
        </pc:spChg>
      </pc:sldChg>
      <pc:sldChg chg="addSp modSp">
        <pc:chgData name="Sapphire Francis (2409112)" userId="S::2409112@student.uwtsd.ac.uk::872b68b5-d623-43b1-9764-20492f7f60c4" providerId="AD" clId="Web-{EC2D121A-2FAB-B1F5-59C3-FF81C8BFD155}" dt="2025-03-09T15:09:59.842" v="68" actId="1076"/>
        <pc:sldMkLst>
          <pc:docMk/>
          <pc:sldMk cId="3496736850" sldId="267"/>
        </pc:sldMkLst>
        <pc:graphicFrameChg chg="modGraphic">
          <ac:chgData name="Sapphire Francis (2409112)" userId="S::2409112@student.uwtsd.ac.uk::872b68b5-d623-43b1-9764-20492f7f60c4" providerId="AD" clId="Web-{EC2D121A-2FAB-B1F5-59C3-FF81C8BFD155}" dt="2025-03-09T15:09:28.466" v="60"/>
          <ac:graphicFrameMkLst>
            <pc:docMk/>
            <pc:sldMk cId="3496736850" sldId="267"/>
            <ac:graphicFrameMk id="6" creationId="{0A1A6DAD-0789-4DFE-79D3-D5A2019DE6C5}"/>
          </ac:graphicFrameMkLst>
        </pc:graphicFrameChg>
        <pc:picChg chg="add mod modCrop">
          <ac:chgData name="Sapphire Francis (2409112)" userId="S::2409112@student.uwtsd.ac.uk::872b68b5-d623-43b1-9764-20492f7f60c4" providerId="AD" clId="Web-{EC2D121A-2FAB-B1F5-59C3-FF81C8BFD155}" dt="2025-03-09T15:09:59.842" v="68" actId="1076"/>
          <ac:picMkLst>
            <pc:docMk/>
            <pc:sldMk cId="3496736850" sldId="267"/>
            <ac:picMk id="64" creationId="{614BB87D-B91D-AC52-0795-2D01B724CFB3}"/>
          </ac:picMkLst>
        </pc:picChg>
      </pc:sldChg>
      <pc:sldChg chg="addSp modSp">
        <pc:chgData name="Sapphire Francis (2409112)" userId="S::2409112@student.uwtsd.ac.uk::872b68b5-d623-43b1-9764-20492f7f60c4" providerId="AD" clId="Web-{EC2D121A-2FAB-B1F5-59C3-FF81C8BFD155}" dt="2025-03-09T15:08:58.449" v="56" actId="1076"/>
        <pc:sldMkLst>
          <pc:docMk/>
          <pc:sldMk cId="2201400649" sldId="270"/>
        </pc:sldMkLst>
        <pc:spChg chg="mod">
          <ac:chgData name="Sapphire Francis (2409112)" userId="S::2409112@student.uwtsd.ac.uk::872b68b5-d623-43b1-9764-20492f7f60c4" providerId="AD" clId="Web-{EC2D121A-2FAB-B1F5-59C3-FF81C8BFD155}" dt="2025-03-09T15:07:29.008" v="42" actId="1076"/>
          <ac:spMkLst>
            <pc:docMk/>
            <pc:sldMk cId="2201400649" sldId="270"/>
            <ac:spMk id="4" creationId="{EAF1E031-35CF-4A2B-A701-17C0EEB2C22A}"/>
          </ac:spMkLst>
        </pc:spChg>
        <pc:spChg chg="mod">
          <ac:chgData name="Sapphire Francis (2409112)" userId="S::2409112@student.uwtsd.ac.uk::872b68b5-d623-43b1-9764-20492f7f60c4" providerId="AD" clId="Web-{EC2D121A-2FAB-B1F5-59C3-FF81C8BFD155}" dt="2025-03-09T15:08:55.621" v="55" actId="1076"/>
          <ac:spMkLst>
            <pc:docMk/>
            <pc:sldMk cId="2201400649" sldId="270"/>
            <ac:spMk id="5" creationId="{41BAF580-E278-ECE1-E4B3-B618FC9E434F}"/>
          </ac:spMkLst>
        </pc:spChg>
        <pc:graphicFrameChg chg="modGraphic">
          <ac:chgData name="Sapphire Francis (2409112)" userId="S::2409112@student.uwtsd.ac.uk::872b68b5-d623-43b1-9764-20492f7f60c4" providerId="AD" clId="Web-{EC2D121A-2FAB-B1F5-59C3-FF81C8BFD155}" dt="2025-03-09T15:08:30.260" v="49"/>
          <ac:graphicFrameMkLst>
            <pc:docMk/>
            <pc:sldMk cId="2201400649" sldId="270"/>
            <ac:graphicFrameMk id="6" creationId="{9DAF5BDD-0719-F5E9-A7EE-E676B7E6CB7F}"/>
          </ac:graphicFrameMkLst>
        </pc:graphicFrameChg>
        <pc:picChg chg="add mod">
          <ac:chgData name="Sapphire Francis (2409112)" userId="S::2409112@student.uwtsd.ac.uk::872b68b5-d623-43b1-9764-20492f7f60c4" providerId="AD" clId="Web-{EC2D121A-2FAB-B1F5-59C3-FF81C8BFD155}" dt="2025-03-09T15:08:58.449" v="56" actId="1076"/>
          <ac:picMkLst>
            <pc:docMk/>
            <pc:sldMk cId="2201400649" sldId="270"/>
            <ac:picMk id="87" creationId="{689CC99F-0D3F-E437-6C2F-3A0A2098A6C1}"/>
          </ac:picMkLst>
        </pc:picChg>
      </pc:sldChg>
      <pc:sldChg chg="addSp delSp modSp">
        <pc:chgData name="Sapphire Francis (2409112)" userId="S::2409112@student.uwtsd.ac.uk::872b68b5-d623-43b1-9764-20492f7f60c4" providerId="AD" clId="Web-{EC2D121A-2FAB-B1F5-59C3-FF81C8BFD155}" dt="2025-03-09T15:13:45.774" v="99" actId="1076"/>
        <pc:sldMkLst>
          <pc:docMk/>
          <pc:sldMk cId="688156306" sldId="273"/>
        </pc:sldMkLst>
        <pc:spChg chg="mod">
          <ac:chgData name="Sapphire Francis (2409112)" userId="S::2409112@student.uwtsd.ac.uk::872b68b5-d623-43b1-9764-20492f7f60c4" providerId="AD" clId="Web-{EC2D121A-2FAB-B1F5-59C3-FF81C8BFD155}" dt="2025-03-09T15:13:45.774" v="99" actId="1076"/>
          <ac:spMkLst>
            <pc:docMk/>
            <pc:sldMk cId="688156306" sldId="273"/>
            <ac:spMk id="2" creationId="{43B3A2AB-A1D8-3C7F-6F37-93706B342A06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13:41.087" v="98"/>
          <ac:spMkLst>
            <pc:docMk/>
            <pc:sldMk cId="688156306" sldId="273"/>
            <ac:spMk id="52" creationId="{2E442304-DDBD-4F7B-8017-36BCC863FB40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13:41.087" v="98"/>
          <ac:spMkLst>
            <pc:docMk/>
            <pc:sldMk cId="688156306" sldId="273"/>
            <ac:spMk id="54" creationId="{5E107275-3853-46FD-A241-DE4355A42675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13:35.368" v="93"/>
          <ac:spMkLst>
            <pc:docMk/>
            <pc:sldMk cId="688156306" sldId="273"/>
            <ac:spMk id="59" creationId="{6753252F-4873-4F63-801D-CC719279A7D5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13:35.368" v="93"/>
          <ac:spMkLst>
            <pc:docMk/>
            <pc:sldMk cId="688156306" sldId="273"/>
            <ac:spMk id="61" creationId="{047C8CCB-F95D-4249-92DD-651249D3535A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13:37.680" v="95"/>
          <ac:spMkLst>
            <pc:docMk/>
            <pc:sldMk cId="688156306" sldId="273"/>
            <ac:spMk id="63" creationId="{665DBBEF-238B-476B-96AB-8AAC3224ECEA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13:37.680" v="95"/>
          <ac:spMkLst>
            <pc:docMk/>
            <pc:sldMk cId="688156306" sldId="273"/>
            <ac:spMk id="64" creationId="{3FCFB1DE-0B7E-48CC-BA90-B2AB0889F9D6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13:41.087" v="97"/>
          <ac:spMkLst>
            <pc:docMk/>
            <pc:sldMk cId="688156306" sldId="273"/>
            <ac:spMk id="66" creationId="{257363FD-7E77-4145-9483-331A807ADF0E}"/>
          </ac:spMkLst>
        </pc:spChg>
        <pc:spChg chg="add">
          <ac:chgData name="Sapphire Francis (2409112)" userId="S::2409112@student.uwtsd.ac.uk::872b68b5-d623-43b1-9764-20492f7f60c4" providerId="AD" clId="Web-{EC2D121A-2FAB-B1F5-59C3-FF81C8BFD155}" dt="2025-03-09T15:13:41.087" v="98"/>
          <ac:spMkLst>
            <pc:docMk/>
            <pc:sldMk cId="688156306" sldId="273"/>
            <ac:spMk id="68" creationId="{665DBBEF-238B-476B-96AB-8AAC3224ECEA}"/>
          </ac:spMkLst>
        </pc:spChg>
        <pc:spChg chg="add">
          <ac:chgData name="Sapphire Francis (2409112)" userId="S::2409112@student.uwtsd.ac.uk::872b68b5-d623-43b1-9764-20492f7f60c4" providerId="AD" clId="Web-{EC2D121A-2FAB-B1F5-59C3-FF81C8BFD155}" dt="2025-03-09T15:13:41.087" v="98"/>
          <ac:spMkLst>
            <pc:docMk/>
            <pc:sldMk cId="688156306" sldId="273"/>
            <ac:spMk id="69" creationId="{3FCFB1DE-0B7E-48CC-BA90-B2AB0889F9D6}"/>
          </ac:spMkLst>
        </pc:spChg>
        <pc:graphicFrameChg chg="mod modGraphic">
          <ac:chgData name="Sapphire Francis (2409112)" userId="S::2409112@student.uwtsd.ac.uk::872b68b5-d623-43b1-9764-20492f7f60c4" providerId="AD" clId="Web-{EC2D121A-2FAB-B1F5-59C3-FF81C8BFD155}" dt="2025-03-09T15:13:41.087" v="97"/>
          <ac:graphicFrameMkLst>
            <pc:docMk/>
            <pc:sldMk cId="688156306" sldId="273"/>
            <ac:graphicFrameMk id="35" creationId="{2BF7C7AD-8D07-09A5-3EDA-484D9141E2D6}"/>
          </ac:graphicFrameMkLst>
        </pc:graphicFrameChg>
      </pc:sldChg>
      <pc:sldChg chg="ord">
        <pc:chgData name="Sapphire Francis (2409112)" userId="S::2409112@student.uwtsd.ac.uk::872b68b5-d623-43b1-9764-20492f7f60c4" providerId="AD" clId="Web-{EC2D121A-2FAB-B1F5-59C3-FF81C8BFD155}" dt="2025-03-09T14:33:55.028" v="0"/>
        <pc:sldMkLst>
          <pc:docMk/>
          <pc:sldMk cId="3707714676" sldId="274"/>
        </pc:sldMkLst>
      </pc:sldChg>
      <pc:sldChg chg="addSp delSp modSp new mod ord setBg">
        <pc:chgData name="Sapphire Francis (2409112)" userId="S::2409112@student.uwtsd.ac.uk::872b68b5-d623-43b1-9764-20492f7f60c4" providerId="AD" clId="Web-{EC2D121A-2FAB-B1F5-59C3-FF81C8BFD155}" dt="2025-03-09T15:10:28.421" v="72"/>
        <pc:sldMkLst>
          <pc:docMk/>
          <pc:sldMk cId="2070173082" sldId="278"/>
        </pc:sldMkLst>
        <pc:spChg chg="del">
          <ac:chgData name="Sapphire Francis (2409112)" userId="S::2409112@student.uwtsd.ac.uk::872b68b5-d623-43b1-9764-20492f7f60c4" providerId="AD" clId="Web-{EC2D121A-2FAB-B1F5-59C3-FF81C8BFD155}" dt="2025-03-09T14:51:29.902" v="3"/>
          <ac:spMkLst>
            <pc:docMk/>
            <pc:sldMk cId="2070173082" sldId="278"/>
            <ac:spMk id="2" creationId="{867B2DD7-78A2-B347-2E38-37213B534B97}"/>
          </ac:spMkLst>
        </pc:spChg>
        <pc:spChg chg="del">
          <ac:chgData name="Sapphire Francis (2409112)" userId="S::2409112@student.uwtsd.ac.uk::872b68b5-d623-43b1-9764-20492f7f60c4" providerId="AD" clId="Web-{EC2D121A-2FAB-B1F5-59C3-FF81C8BFD155}" dt="2025-03-09T14:51:26.870" v="2"/>
          <ac:spMkLst>
            <pc:docMk/>
            <pc:sldMk cId="2070173082" sldId="278"/>
            <ac:spMk id="3" creationId="{C974A56F-69D6-7534-5AF7-ACE235EDB405}"/>
          </ac:spMkLst>
        </pc:spChg>
        <pc:spChg chg="add">
          <ac:chgData name="Sapphire Francis (2409112)" userId="S::2409112@student.uwtsd.ac.uk::872b68b5-d623-43b1-9764-20492f7f60c4" providerId="AD" clId="Web-{EC2D121A-2FAB-B1F5-59C3-FF81C8BFD155}" dt="2025-03-09T15:10:28.421" v="72"/>
          <ac:spMkLst>
            <pc:docMk/>
            <pc:sldMk cId="2070173082" sldId="278"/>
            <ac:spMk id="18" creationId="{0205D939-00C4-4F2E-9797-3170DD040D90}"/>
          </ac:spMkLst>
        </pc:spChg>
        <pc:spChg chg="add">
          <ac:chgData name="Sapphire Francis (2409112)" userId="S::2409112@student.uwtsd.ac.uk::872b68b5-d623-43b1-9764-20492f7f60c4" providerId="AD" clId="Web-{EC2D121A-2FAB-B1F5-59C3-FF81C8BFD155}" dt="2025-03-09T15:10:28.421" v="72"/>
          <ac:spMkLst>
            <pc:docMk/>
            <pc:sldMk cId="2070173082" sldId="278"/>
            <ac:spMk id="19" creationId="{38EE4E44-1403-472B-8C01-D354CB8F5AE7}"/>
          </ac:spMkLst>
        </pc:spChg>
        <pc:spChg chg="add">
          <ac:chgData name="Sapphire Francis (2409112)" userId="S::2409112@student.uwtsd.ac.uk::872b68b5-d623-43b1-9764-20492f7f60c4" providerId="AD" clId="Web-{EC2D121A-2FAB-B1F5-59C3-FF81C8BFD155}" dt="2025-03-09T15:10:28.421" v="72"/>
          <ac:spMkLst>
            <pc:docMk/>
            <pc:sldMk cId="2070173082" sldId="278"/>
            <ac:spMk id="20" creationId="{583CCE40-4C5F-42D3-86D9-7892AD1E98E3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03:34.014" v="26"/>
          <ac:spMkLst>
            <pc:docMk/>
            <pc:sldMk cId="2070173082" sldId="278"/>
            <ac:spMk id="21" creationId="{B63E10B8-7A5C-4E1D-BE92-AAA068608C08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03:34.014" v="26"/>
          <ac:spMkLst>
            <pc:docMk/>
            <pc:sldMk cId="2070173082" sldId="278"/>
            <ac:spMk id="23" creationId="{E1C32068-6A8E-44A5-BE2D-65E7EC2DBF9A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03:34.014" v="26"/>
          <ac:spMkLst>
            <pc:docMk/>
            <pc:sldMk cId="2070173082" sldId="278"/>
            <ac:spMk id="25" creationId="{83940A33-AE5F-4FC1-AFFF-1BC5DD32E14C}"/>
          </ac:spMkLst>
        </pc:spChg>
        <pc:spChg chg="add del">
          <ac:chgData name="Sapphire Francis (2409112)" userId="S::2409112@student.uwtsd.ac.uk::872b68b5-d623-43b1-9764-20492f7f60c4" providerId="AD" clId="Web-{EC2D121A-2FAB-B1F5-59C3-FF81C8BFD155}" dt="2025-03-09T15:03:34.014" v="26"/>
          <ac:spMkLst>
            <pc:docMk/>
            <pc:sldMk cId="2070173082" sldId="278"/>
            <ac:spMk id="27" creationId="{9310DD53-17D0-4A12-A0E2-72F3334878B5}"/>
          </ac:spMkLst>
        </pc:spChg>
        <pc:picChg chg="add mod ord">
          <ac:chgData name="Sapphire Francis (2409112)" userId="S::2409112@student.uwtsd.ac.uk::872b68b5-d623-43b1-9764-20492f7f60c4" providerId="AD" clId="Web-{EC2D121A-2FAB-B1F5-59C3-FF81C8BFD155}" dt="2025-03-09T15:10:28.421" v="72"/>
          <ac:picMkLst>
            <pc:docMk/>
            <pc:sldMk cId="2070173082" sldId="278"/>
            <ac:picMk id="4" creationId="{6D5BA867-A01B-627F-C402-563750B52C09}"/>
          </ac:picMkLst>
        </pc:picChg>
        <pc:picChg chg="add mod ord">
          <ac:chgData name="Sapphire Francis (2409112)" userId="S::2409112@student.uwtsd.ac.uk::872b68b5-d623-43b1-9764-20492f7f60c4" providerId="AD" clId="Web-{EC2D121A-2FAB-B1F5-59C3-FF81C8BFD155}" dt="2025-03-09T15:10:28.421" v="72"/>
          <ac:picMkLst>
            <pc:docMk/>
            <pc:sldMk cId="2070173082" sldId="278"/>
            <ac:picMk id="5" creationId="{EF32F65C-24E1-BCB1-BAA0-FF6AB728CA4D}"/>
          </ac:picMkLst>
        </pc:picChg>
        <pc:picChg chg="add del mod">
          <ac:chgData name="Sapphire Francis (2409112)" userId="S::2409112@student.uwtsd.ac.uk::872b68b5-d623-43b1-9764-20492f7f60c4" providerId="AD" clId="Web-{EC2D121A-2FAB-B1F5-59C3-FF81C8BFD155}" dt="2025-03-09T15:09:16.418" v="57"/>
          <ac:picMkLst>
            <pc:docMk/>
            <pc:sldMk cId="2070173082" sldId="278"/>
            <ac:picMk id="6" creationId="{C34C4F23-FBA7-C14C-17CD-27AD05BC5386}"/>
          </ac:picMkLst>
        </pc:picChg>
        <pc:picChg chg="add del mod">
          <ac:chgData name="Sapphire Francis (2409112)" userId="S::2409112@student.uwtsd.ac.uk::872b68b5-d623-43b1-9764-20492f7f60c4" providerId="AD" clId="Web-{EC2D121A-2FAB-B1F5-59C3-FF81C8BFD155}" dt="2025-03-09T15:10:05.342" v="69"/>
          <ac:picMkLst>
            <pc:docMk/>
            <pc:sldMk cId="2070173082" sldId="278"/>
            <ac:picMk id="7" creationId="{2488B320-9F91-08CC-F922-B62452B79484}"/>
          </ac:picMkLst>
        </pc:picChg>
        <pc:cxnChg chg="add del">
          <ac:chgData name="Sapphire Francis (2409112)" userId="S::2409112@student.uwtsd.ac.uk::872b68b5-d623-43b1-9764-20492f7f60c4" providerId="AD" clId="Web-{EC2D121A-2FAB-B1F5-59C3-FF81C8BFD155}" dt="2025-03-09T15:10:28.421" v="72"/>
          <ac:cxnSpMkLst>
            <pc:docMk/>
            <pc:sldMk cId="2070173082" sldId="278"/>
            <ac:cxnSpMk id="12" creationId="{50DA1EB8-87CF-4588-A1FD-4756F9A28F6B}"/>
          </ac:cxnSpMkLst>
        </pc:cxnChg>
        <pc:cxnChg chg="add del">
          <ac:chgData name="Sapphire Francis (2409112)" userId="S::2409112@student.uwtsd.ac.uk::872b68b5-d623-43b1-9764-20492f7f60c4" providerId="AD" clId="Web-{EC2D121A-2FAB-B1F5-59C3-FF81C8BFD155}" dt="2025-03-09T15:10:28.421" v="72"/>
          <ac:cxnSpMkLst>
            <pc:docMk/>
            <pc:sldMk cId="2070173082" sldId="278"/>
            <ac:cxnSpMk id="14" creationId="{D7A4E378-EA57-47B9-B1EB-58B998F6CFFB}"/>
          </ac:cxnSpMkLst>
        </pc:cxnChg>
        <pc:cxnChg chg="add del">
          <ac:chgData name="Sapphire Francis (2409112)" userId="S::2409112@student.uwtsd.ac.uk::872b68b5-d623-43b1-9764-20492f7f60c4" providerId="AD" clId="Web-{EC2D121A-2FAB-B1F5-59C3-FF81C8BFD155}" dt="2025-03-09T15:10:28.421" v="72"/>
          <ac:cxnSpMkLst>
            <pc:docMk/>
            <pc:sldMk cId="2070173082" sldId="278"/>
            <ac:cxnSpMk id="16" creationId="{D2B31ED6-76F0-425A-9A41-C947AEF9C145}"/>
          </ac:cxnSpMkLst>
        </pc:cxnChg>
      </pc:sldChg>
      <pc:sldChg chg="modSp new">
        <pc:chgData name="Sapphire Francis (2409112)" userId="S::2409112@student.uwtsd.ac.uk::872b68b5-d623-43b1-9764-20492f7f60c4" providerId="AD" clId="Web-{EC2D121A-2FAB-B1F5-59C3-FF81C8BFD155}" dt="2025-03-09T15:11:15.503" v="82" actId="20577"/>
        <pc:sldMkLst>
          <pc:docMk/>
          <pc:sldMk cId="2677655642" sldId="279"/>
        </pc:sldMkLst>
        <pc:spChg chg="mod">
          <ac:chgData name="Sapphire Francis (2409112)" userId="S::2409112@student.uwtsd.ac.uk::872b68b5-d623-43b1-9764-20492f7f60c4" providerId="AD" clId="Web-{EC2D121A-2FAB-B1F5-59C3-FF81C8BFD155}" dt="2025-03-09T15:11:15.503" v="82" actId="20577"/>
          <ac:spMkLst>
            <pc:docMk/>
            <pc:sldMk cId="2677655642" sldId="279"/>
            <ac:spMk id="2" creationId="{001C3DCD-5811-30B3-8854-B577136181F3}"/>
          </ac:spMkLst>
        </pc:spChg>
      </pc:sldChg>
      <pc:sldChg chg="new del">
        <pc:chgData name="Sapphire Francis (2409112)" userId="S::2409112@student.uwtsd.ac.uk::872b68b5-d623-43b1-9764-20492f7f60c4" providerId="AD" clId="Web-{EC2D121A-2FAB-B1F5-59C3-FF81C8BFD155}" dt="2025-03-09T15:04:48.064" v="32"/>
        <pc:sldMkLst>
          <pc:docMk/>
          <pc:sldMk cId="3842298180" sldId="279"/>
        </pc:sldMkLst>
      </pc:sldChg>
    </pc:docChg>
  </pc:docChgLst>
  <pc:docChgLst>
    <pc:chgData name="Sapphire Francis (2409112)" userId="S::2409112@student.uwtsd.ac.uk::872b68b5-d623-43b1-9764-20492f7f60c4" providerId="AD" clId="Web-{B1187496-74AD-67AD-D603-410FCE9B19DD}"/>
    <pc:docChg chg="modSld">
      <pc:chgData name="Sapphire Francis (2409112)" userId="S::2409112@student.uwtsd.ac.uk::872b68b5-d623-43b1-9764-20492f7f60c4" providerId="AD" clId="Web-{B1187496-74AD-67AD-D603-410FCE9B19DD}" dt="2025-03-10T10:31:01.933" v="4"/>
      <pc:docMkLst>
        <pc:docMk/>
      </pc:docMkLst>
      <pc:sldChg chg="modSp">
        <pc:chgData name="Sapphire Francis (2409112)" userId="S::2409112@student.uwtsd.ac.uk::872b68b5-d623-43b1-9764-20492f7f60c4" providerId="AD" clId="Web-{B1187496-74AD-67AD-D603-410FCE9B19DD}" dt="2025-03-10T10:27:28.256" v="1" actId="20577"/>
        <pc:sldMkLst>
          <pc:docMk/>
          <pc:sldMk cId="109857222" sldId="256"/>
        </pc:sldMkLst>
        <pc:spChg chg="mod">
          <ac:chgData name="Sapphire Francis (2409112)" userId="S::2409112@student.uwtsd.ac.uk::872b68b5-d623-43b1-9764-20492f7f60c4" providerId="AD" clId="Web-{B1187496-74AD-67AD-D603-410FCE9B19DD}" dt="2025-03-10T10:27:28.256" v="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">
        <pc:chgData name="Sapphire Francis (2409112)" userId="S::2409112@student.uwtsd.ac.uk::872b68b5-d623-43b1-9764-20492f7f60c4" providerId="AD" clId="Web-{B1187496-74AD-67AD-D603-410FCE9B19DD}" dt="2025-03-10T10:31:01.933" v="4"/>
        <pc:sldMkLst>
          <pc:docMk/>
          <pc:sldMk cId="1497515564" sldId="266"/>
        </pc:sldMkLst>
        <pc:spChg chg="add mod">
          <ac:chgData name="Sapphire Francis (2409112)" userId="S::2409112@student.uwtsd.ac.uk::872b68b5-d623-43b1-9764-20492f7f60c4" providerId="AD" clId="Web-{B1187496-74AD-67AD-D603-410FCE9B19DD}" dt="2025-03-10T10:31:01.042" v="3" actId="20577"/>
          <ac:spMkLst>
            <pc:docMk/>
            <pc:sldMk cId="1497515564" sldId="266"/>
            <ac:spMk id="20" creationId="{535DE720-C267-DE8D-E142-7FFF6FCD21FA}"/>
          </ac:spMkLst>
        </pc:spChg>
        <pc:graphicFrameChg chg="del">
          <ac:chgData name="Sapphire Francis (2409112)" userId="S::2409112@student.uwtsd.ac.uk::872b68b5-d623-43b1-9764-20492f7f60c4" providerId="AD" clId="Web-{B1187496-74AD-67AD-D603-410FCE9B19DD}" dt="2025-03-10T10:31:01.933" v="4"/>
          <ac:graphicFrameMkLst>
            <pc:docMk/>
            <pc:sldMk cId="1497515564" sldId="266"/>
            <ac:graphicFrameMk id="2" creationId="{4D072427-E569-6487-3E71-B61951F7623E}"/>
          </ac:graphicFrameMkLst>
        </pc:graphicFrameChg>
        <pc:picChg chg="del">
          <ac:chgData name="Sapphire Francis (2409112)" userId="S::2409112@student.uwtsd.ac.uk::872b68b5-d623-43b1-9764-20492f7f60c4" providerId="AD" clId="Web-{B1187496-74AD-67AD-D603-410FCE9B19DD}" dt="2025-03-10T10:30:58.027" v="2"/>
          <ac:picMkLst>
            <pc:docMk/>
            <pc:sldMk cId="1497515564" sldId="266"/>
            <ac:picMk id="4" creationId="{175B2965-134A-25EE-ACAB-E01A51561308}"/>
          </ac:picMkLst>
        </pc:picChg>
      </pc:sldChg>
    </pc:docChg>
  </pc:docChgLst>
  <pc:docChgLst>
    <pc:chgData name="Sapphire Francis (2409112)" userId="S::2409112@student.uwtsd.ac.uk::872b68b5-d623-43b1-9764-20492f7f60c4" providerId="AD" clId="Web-{DD78DA3F-BBEB-2137-9D28-A64599BF9FDF}"/>
    <pc:docChg chg="addSld modSld sldOrd">
      <pc:chgData name="Sapphire Francis (2409112)" userId="S::2409112@student.uwtsd.ac.uk::872b68b5-d623-43b1-9764-20492f7f60c4" providerId="AD" clId="Web-{DD78DA3F-BBEB-2137-9D28-A64599BF9FDF}" dt="2025-03-10T15:33:42.859" v="505" actId="20577"/>
      <pc:docMkLst>
        <pc:docMk/>
      </pc:docMkLst>
      <pc:sldChg chg="modSp">
        <pc:chgData name="Sapphire Francis (2409112)" userId="S::2409112@student.uwtsd.ac.uk::872b68b5-d623-43b1-9764-20492f7f60c4" providerId="AD" clId="Web-{DD78DA3F-BBEB-2137-9D28-A64599BF9FDF}" dt="2025-03-10T15:33:42.859" v="505" actId="20577"/>
        <pc:sldMkLst>
          <pc:docMk/>
          <pc:sldMk cId="3764522466" sldId="259"/>
        </pc:sldMkLst>
        <pc:spChg chg="mod">
          <ac:chgData name="Sapphire Francis (2409112)" userId="S::2409112@student.uwtsd.ac.uk::872b68b5-d623-43b1-9764-20492f7f60c4" providerId="AD" clId="Web-{DD78DA3F-BBEB-2137-9D28-A64599BF9FDF}" dt="2025-03-10T15:33:22.999" v="496" actId="1076"/>
          <ac:spMkLst>
            <pc:docMk/>
            <pc:sldMk cId="3764522466" sldId="259"/>
            <ac:spMk id="4" creationId="{79557BD3-20AA-54A1-2281-5C4F05831A1A}"/>
          </ac:spMkLst>
        </pc:spChg>
        <pc:spChg chg="mod">
          <ac:chgData name="Sapphire Francis (2409112)" userId="S::2409112@student.uwtsd.ac.uk::872b68b5-d623-43b1-9764-20492f7f60c4" providerId="AD" clId="Web-{DD78DA3F-BBEB-2137-9D28-A64599BF9FDF}" dt="2025-03-10T15:33:42.859" v="505" actId="20577"/>
          <ac:spMkLst>
            <pc:docMk/>
            <pc:sldMk cId="3764522466" sldId="259"/>
            <ac:spMk id="16" creationId="{68CF257E-A6D4-1F2C-5E4E-BB04996FE749}"/>
          </ac:spMkLst>
        </pc:spChg>
      </pc:sldChg>
      <pc:sldChg chg="modSp">
        <pc:chgData name="Sapphire Francis (2409112)" userId="S::2409112@student.uwtsd.ac.uk::872b68b5-d623-43b1-9764-20492f7f60c4" providerId="AD" clId="Web-{DD78DA3F-BBEB-2137-9D28-A64599BF9FDF}" dt="2025-03-10T15:03:21.906" v="315"/>
        <pc:sldMkLst>
          <pc:docMk/>
          <pc:sldMk cId="1922215508" sldId="260"/>
        </pc:sldMkLst>
        <pc:graphicFrameChg chg="modGraphic">
          <ac:chgData name="Sapphire Francis (2409112)" userId="S::2409112@student.uwtsd.ac.uk::872b68b5-d623-43b1-9764-20492f7f60c4" providerId="AD" clId="Web-{DD78DA3F-BBEB-2137-9D28-A64599BF9FDF}" dt="2025-03-10T15:03:21.906" v="315"/>
          <ac:graphicFrameMkLst>
            <pc:docMk/>
            <pc:sldMk cId="1922215508" sldId="260"/>
            <ac:graphicFrameMk id="20" creationId="{B5847E01-4F1B-E170-E9FC-402465725107}"/>
          </ac:graphicFrameMkLst>
        </pc:graphicFrameChg>
      </pc:sldChg>
      <pc:sldChg chg="addSp delSp modSp">
        <pc:chgData name="Sapphire Francis (2409112)" userId="S::2409112@student.uwtsd.ac.uk::872b68b5-d623-43b1-9764-20492f7f60c4" providerId="AD" clId="Web-{DD78DA3F-BBEB-2137-9D28-A64599BF9FDF}" dt="2025-03-10T14:59:50.103" v="314"/>
        <pc:sldMkLst>
          <pc:docMk/>
          <pc:sldMk cId="3764487054" sldId="261"/>
        </pc:sldMkLst>
        <pc:spChg chg="mod">
          <ac:chgData name="Sapphire Francis (2409112)" userId="S::2409112@student.uwtsd.ac.uk::872b68b5-d623-43b1-9764-20492f7f60c4" providerId="AD" clId="Web-{DD78DA3F-BBEB-2137-9D28-A64599BF9FDF}" dt="2025-03-10T14:58:56.915" v="310" actId="1076"/>
          <ac:spMkLst>
            <pc:docMk/>
            <pc:sldMk cId="3764487054" sldId="261"/>
            <ac:spMk id="2" creationId="{04EAA953-958B-2B27-08AB-85103E951CFD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57:57.804" v="305"/>
          <ac:spMkLst>
            <pc:docMk/>
            <pc:sldMk cId="3764487054" sldId="261"/>
            <ac:spMk id="10" creationId="{245A9F99-D9B1-4094-A2E2-B90AC1DB7B9C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57:57.804" v="305"/>
          <ac:spMkLst>
            <pc:docMk/>
            <pc:sldMk cId="3764487054" sldId="261"/>
            <ac:spMk id="12" creationId="{B7FAF607-473A-4A43-A23D-BBFF5C4117BB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57:57.804" v="305"/>
          <ac:spMkLst>
            <pc:docMk/>
            <pc:sldMk cId="3764487054" sldId="261"/>
            <ac:spMk id="21" creationId="{AA866F0E-F54B-4BF5-8A88-7D97BD45FC0C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57:57.804" v="305"/>
          <ac:spMkLst>
            <pc:docMk/>
            <pc:sldMk cId="3764487054" sldId="261"/>
            <ac:spMk id="22" creationId="{8229EC50-E910-4AE2-9EEA-604A81EF6147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49:18.853" v="273"/>
          <ac:spMkLst>
            <pc:docMk/>
            <pc:sldMk cId="3764487054" sldId="261"/>
            <ac:spMk id="24" creationId="{327D73B4-9F5C-4A64-A179-51B9500CB8B5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49:18.853" v="273"/>
          <ac:spMkLst>
            <pc:docMk/>
            <pc:sldMk cId="3764487054" sldId="261"/>
            <ac:spMk id="26" creationId="{C1F06963-6374-4B48-844F-071A9BAAAE02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49:18.853" v="273"/>
          <ac:spMkLst>
            <pc:docMk/>
            <pc:sldMk cId="3764487054" sldId="261"/>
            <ac:spMk id="32" creationId="{E3020543-B24B-4EC4-8FFC-8DD88EEA91A8}"/>
          </ac:spMkLst>
        </pc:spChg>
        <pc:grpChg chg="add del">
          <ac:chgData name="Sapphire Francis (2409112)" userId="S::2409112@student.uwtsd.ac.uk::872b68b5-d623-43b1-9764-20492f7f60c4" providerId="AD" clId="Web-{DD78DA3F-BBEB-2137-9D28-A64599BF9FDF}" dt="2025-03-10T14:57:57.804" v="305"/>
          <ac:grpSpMkLst>
            <pc:docMk/>
            <pc:sldMk cId="3764487054" sldId="261"/>
            <ac:grpSpMk id="14" creationId="{C5F6476F-D303-44D3-B30F-1BA348F0F64A}"/>
          </ac:grpSpMkLst>
        </pc:grpChg>
        <pc:grpChg chg="add del">
          <ac:chgData name="Sapphire Francis (2409112)" userId="S::2409112@student.uwtsd.ac.uk::872b68b5-d623-43b1-9764-20492f7f60c4" providerId="AD" clId="Web-{DD78DA3F-BBEB-2137-9D28-A64599BF9FDF}" dt="2025-03-10T14:49:18.853" v="273"/>
          <ac:grpSpMkLst>
            <pc:docMk/>
            <pc:sldMk cId="3764487054" sldId="261"/>
            <ac:grpSpMk id="28" creationId="{5614C7C0-FA1D-4105-8345-1DF76F9870A8}"/>
          </ac:grpSpMkLst>
        </pc:grpChg>
        <pc:graphicFrameChg chg="mod modGraphic">
          <ac:chgData name="Sapphire Francis (2409112)" userId="S::2409112@student.uwtsd.ac.uk::872b68b5-d623-43b1-9764-20492f7f60c4" providerId="AD" clId="Web-{DD78DA3F-BBEB-2137-9D28-A64599BF9FDF}" dt="2025-03-10T14:59:50.103" v="314"/>
          <ac:graphicFrameMkLst>
            <pc:docMk/>
            <pc:sldMk cId="3764487054" sldId="261"/>
            <ac:graphicFrameMk id="19" creationId="{40381451-514D-B27A-B490-28A95820EA02}"/>
          </ac:graphicFrameMkLst>
        </pc:graphicFrameChg>
        <pc:graphicFrameChg chg="add del mod modGraphic">
          <ac:chgData name="Sapphire Francis (2409112)" userId="S::2409112@student.uwtsd.ac.uk::872b68b5-d623-43b1-9764-20492f7f60c4" providerId="AD" clId="Web-{DD78DA3F-BBEB-2137-9D28-A64599BF9FDF}" dt="2025-03-10T14:54:47.471" v="281"/>
          <ac:graphicFrameMkLst>
            <pc:docMk/>
            <pc:sldMk cId="3764487054" sldId="261"/>
            <ac:graphicFrameMk id="168" creationId="{7BF26D65-03B9-B069-72E9-814D6625E2C8}"/>
          </ac:graphicFrameMkLst>
        </pc:graphicFrameChg>
        <pc:graphicFrameChg chg="add del mod modGraphic">
          <ac:chgData name="Sapphire Francis (2409112)" userId="S::2409112@student.uwtsd.ac.uk::872b68b5-d623-43b1-9764-20492f7f60c4" providerId="AD" clId="Web-{DD78DA3F-BBEB-2137-9D28-A64599BF9FDF}" dt="2025-03-10T14:54:57.362" v="283"/>
          <ac:graphicFrameMkLst>
            <pc:docMk/>
            <pc:sldMk cId="3764487054" sldId="261"/>
            <ac:graphicFrameMk id="250" creationId="{20BCFEF4-F1F1-DB44-9C33-562D63EEEC4C}"/>
          </ac:graphicFrameMkLst>
        </pc:graphicFrameChg>
        <pc:graphicFrameChg chg="add del mod modGraphic">
          <ac:chgData name="Sapphire Francis (2409112)" userId="S::2409112@student.uwtsd.ac.uk::872b68b5-d623-43b1-9764-20492f7f60c4" providerId="AD" clId="Web-{DD78DA3F-BBEB-2137-9D28-A64599BF9FDF}" dt="2025-03-10T14:55:45.035" v="291"/>
          <ac:graphicFrameMkLst>
            <pc:docMk/>
            <pc:sldMk cId="3764487054" sldId="261"/>
            <ac:graphicFrameMk id="269" creationId="{0C502CB0-076B-A03D-BD27-3E2AD6222324}"/>
          </ac:graphicFrameMkLst>
        </pc:graphicFrameChg>
        <pc:picChg chg="mod">
          <ac:chgData name="Sapphire Francis (2409112)" userId="S::2409112@student.uwtsd.ac.uk::872b68b5-d623-43b1-9764-20492f7f60c4" providerId="AD" clId="Web-{DD78DA3F-BBEB-2137-9D28-A64599BF9FDF}" dt="2025-03-10T14:57:57.804" v="305"/>
          <ac:picMkLst>
            <pc:docMk/>
            <pc:sldMk cId="3764487054" sldId="261"/>
            <ac:picMk id="7" creationId="{B1036AAD-4E01-B09E-6D54-7BADE9BBAFD8}"/>
          </ac:picMkLst>
        </pc:picChg>
        <pc:cxnChg chg="add del">
          <ac:chgData name="Sapphire Francis (2409112)" userId="S::2409112@student.uwtsd.ac.uk::872b68b5-d623-43b1-9764-20492f7f60c4" providerId="AD" clId="Web-{DD78DA3F-BBEB-2137-9D28-A64599BF9FDF}" dt="2025-03-10T14:49:34.619" v="275"/>
          <ac:cxnSpMkLst>
            <pc:docMk/>
            <pc:sldMk cId="3764487054" sldId="261"/>
            <ac:cxnSpMk id="36" creationId="{1503BFE4-729B-D9D0-C17B-501E6AF1127A}"/>
          </ac:cxnSpMkLst>
        </pc:cxnChg>
      </pc:sldChg>
      <pc:sldChg chg="addSp delSp modSp">
        <pc:chgData name="Sapphire Francis (2409112)" userId="S::2409112@student.uwtsd.ac.uk::872b68b5-d623-43b1-9764-20492f7f60c4" providerId="AD" clId="Web-{DD78DA3F-BBEB-2137-9D28-A64599BF9FDF}" dt="2025-03-10T14:37:29.803" v="163" actId="1076"/>
        <pc:sldMkLst>
          <pc:docMk/>
          <pc:sldMk cId="1497515564" sldId="266"/>
        </pc:sldMkLst>
        <pc:spChg chg="add mod">
          <ac:chgData name="Sapphire Francis (2409112)" userId="S::2409112@student.uwtsd.ac.uk::872b68b5-d623-43b1-9764-20492f7f60c4" providerId="AD" clId="Web-{DD78DA3F-BBEB-2137-9D28-A64599BF9FDF}" dt="2025-03-10T14:37:29.803" v="163" actId="1076"/>
          <ac:spMkLst>
            <pc:docMk/>
            <pc:sldMk cId="1497515564" sldId="266"/>
            <ac:spMk id="2" creationId="{E783D575-646E-F319-FBC4-FEFECCC8012F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7:37.866" v="152"/>
          <ac:spMkLst>
            <pc:docMk/>
            <pc:sldMk cId="1497515564" sldId="266"/>
            <ac:spMk id="9" creationId="{F3060C83-F051-4F0E-ABAD-AA0DFC48B218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7:37.866" v="152"/>
          <ac:spMkLst>
            <pc:docMk/>
            <pc:sldMk cId="1497515564" sldId="266"/>
            <ac:spMk id="11" creationId="{83C98ABE-055B-441F-B07E-44F97F083C39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7:37.866" v="152"/>
          <ac:spMkLst>
            <pc:docMk/>
            <pc:sldMk cId="1497515564" sldId="266"/>
            <ac:spMk id="13" creationId="{29FDB030-9B49-4CED-8CCD-4D99382388AC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7:37.866" v="152"/>
          <ac:spMkLst>
            <pc:docMk/>
            <pc:sldMk cId="1497515564" sldId="266"/>
            <ac:spMk id="15" creationId="{3783CA14-24A1-485C-8B30-D6A5D87987AD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7:37.866" v="152"/>
          <ac:spMkLst>
            <pc:docMk/>
            <pc:sldMk cId="1497515564" sldId="266"/>
            <ac:spMk id="17" creationId="{9A97C86A-04D6-40F7-AE84-31AB43E6A846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7:37.820" v="151"/>
          <ac:spMkLst>
            <pc:docMk/>
            <pc:sldMk cId="1497515564" sldId="266"/>
            <ac:spMk id="19" creationId="{FF9F2414-84E8-453E-B1F3-389FDE8192D9}"/>
          </ac:spMkLst>
        </pc:spChg>
        <pc:spChg chg="add del mod">
          <ac:chgData name="Sapphire Francis (2409112)" userId="S::2409112@student.uwtsd.ac.uk::872b68b5-d623-43b1-9764-20492f7f60c4" providerId="AD" clId="Web-{DD78DA3F-BBEB-2137-9D28-A64599BF9FDF}" dt="2025-03-10T14:27:37.866" v="152"/>
          <ac:spMkLst>
            <pc:docMk/>
            <pc:sldMk cId="1497515564" sldId="266"/>
            <ac:spMk id="20" creationId="{535DE720-C267-DE8D-E142-7FFF6FCD21FA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6:54.131" v="149"/>
          <ac:spMkLst>
            <pc:docMk/>
            <pc:sldMk cId="1497515564" sldId="266"/>
            <ac:spMk id="31" creationId="{64C2CA96-0B16-4AA7-B340-33044D238597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6:54.131" v="149"/>
          <ac:spMkLst>
            <pc:docMk/>
            <pc:sldMk cId="1497515564" sldId="266"/>
            <ac:spMk id="33" creationId="{1D50D7A8-F1D5-4306-8A9B-DD7A73EB8BCE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7:37.820" v="151"/>
          <ac:spMkLst>
            <pc:docMk/>
            <pc:sldMk cId="1497515564" sldId="266"/>
            <ac:spMk id="35" creationId="{BACC6370-2D7E-4714-9D71-7542949D7D5D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7:37.820" v="151"/>
          <ac:spMkLst>
            <pc:docMk/>
            <pc:sldMk cId="1497515564" sldId="266"/>
            <ac:spMk id="36" creationId="{F68B3F68-107C-434F-AA38-110D5EA91B85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8:24.930" v="159"/>
          <ac:spMkLst>
            <pc:docMk/>
            <pc:sldMk cId="1497515564" sldId="266"/>
            <ac:spMk id="41" creationId="{16AC3602-3348-4F31-9E43-076B03514ECB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8:24.930" v="159"/>
          <ac:spMkLst>
            <pc:docMk/>
            <pc:sldMk cId="1497515564" sldId="266"/>
            <ac:spMk id="42" creationId="{394094B0-A6C9-44BE-9042-66EF0612F625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8:24.930" v="159"/>
          <ac:spMkLst>
            <pc:docMk/>
            <pc:sldMk cId="1497515564" sldId="266"/>
            <ac:spMk id="43" creationId="{64C2CA96-0B16-4AA7-B340-33044D238597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8:24.930" v="159"/>
          <ac:spMkLst>
            <pc:docMk/>
            <pc:sldMk cId="1497515564" sldId="266"/>
            <ac:spMk id="44" creationId="{1D50D7A8-F1D5-4306-8A9B-DD7A73EB8BCE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8:04.914" v="154"/>
          <ac:spMkLst>
            <pc:docMk/>
            <pc:sldMk cId="1497515564" sldId="266"/>
            <ac:spMk id="50" creationId="{955A2079-FA98-4876-80F0-72364A7D2EA4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8:22.430" v="156"/>
          <ac:spMkLst>
            <pc:docMk/>
            <pc:sldMk cId="1497515564" sldId="266"/>
            <ac:spMk id="52" creationId="{6C4028FD-8BAA-4A19-BFDE-594D991B7552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8:24.868" v="158"/>
          <ac:spMkLst>
            <pc:docMk/>
            <pc:sldMk cId="1497515564" sldId="266"/>
            <ac:spMk id="54" creationId="{35DB3719-6FDC-4E5D-891D-FF40B7300F64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28:24.868" v="158"/>
          <ac:spMkLst>
            <pc:docMk/>
            <pc:sldMk cId="1497515564" sldId="266"/>
            <ac:spMk id="55" creationId="{E0CBAC23-2E3F-4A90-BA59-F8299F6A5439}"/>
          </ac:spMkLst>
        </pc:spChg>
        <pc:spChg chg="add">
          <ac:chgData name="Sapphire Francis (2409112)" userId="S::2409112@student.uwtsd.ac.uk::872b68b5-d623-43b1-9764-20492f7f60c4" providerId="AD" clId="Web-{DD78DA3F-BBEB-2137-9D28-A64599BF9FDF}" dt="2025-03-10T14:28:24.930" v="159"/>
          <ac:spMkLst>
            <pc:docMk/>
            <pc:sldMk cId="1497515564" sldId="266"/>
            <ac:spMk id="57" creationId="{955A2079-FA98-4876-80F0-72364A7D2EA4}"/>
          </ac:spMkLst>
        </pc:spChg>
        <pc:graphicFrameChg chg="mod modGraphic">
          <ac:chgData name="Sapphire Francis (2409112)" userId="S::2409112@student.uwtsd.ac.uk::872b68b5-d623-43b1-9764-20492f7f60c4" providerId="AD" clId="Web-{DD78DA3F-BBEB-2137-9D28-A64599BF9FDF}" dt="2025-03-10T14:37:26.178" v="162" actId="20577"/>
          <ac:graphicFrameMkLst>
            <pc:docMk/>
            <pc:sldMk cId="1497515564" sldId="266"/>
            <ac:graphicFrameMk id="45" creationId="{95BCBD27-3074-0A83-2890-1EE7D15D739A}"/>
          </ac:graphicFrameMkLst>
        </pc:graphicFrameChg>
      </pc:sldChg>
      <pc:sldChg chg="ord">
        <pc:chgData name="Sapphire Francis (2409112)" userId="S::2409112@student.uwtsd.ac.uk::872b68b5-d623-43b1-9764-20492f7f60c4" providerId="AD" clId="Web-{DD78DA3F-BBEB-2137-9D28-A64599BF9FDF}" dt="2025-03-10T15:08:00.178" v="317"/>
        <pc:sldMkLst>
          <pc:docMk/>
          <pc:sldMk cId="898407277" sldId="272"/>
        </pc:sldMkLst>
      </pc:sldChg>
      <pc:sldChg chg="addSp delSp modSp">
        <pc:chgData name="Sapphire Francis (2409112)" userId="S::2409112@student.uwtsd.ac.uk::872b68b5-d623-43b1-9764-20492f7f60c4" providerId="AD" clId="Web-{DD78DA3F-BBEB-2137-9D28-A64599BF9FDF}" dt="2025-03-10T14:47:30.975" v="271"/>
        <pc:sldMkLst>
          <pc:docMk/>
          <pc:sldMk cId="688156306" sldId="273"/>
        </pc:sldMkLst>
        <pc:spChg chg="mod">
          <ac:chgData name="Sapphire Francis (2409112)" userId="S::2409112@student.uwtsd.ac.uk::872b68b5-d623-43b1-9764-20492f7f60c4" providerId="AD" clId="Web-{DD78DA3F-BBEB-2137-9D28-A64599BF9FDF}" dt="2025-03-10T14:47:30.975" v="271"/>
          <ac:spMkLst>
            <pc:docMk/>
            <pc:sldMk cId="688156306" sldId="273"/>
            <ac:spMk id="2" creationId="{43B3A2AB-A1D8-3C7F-6F37-93706B342A06}"/>
          </ac:spMkLst>
        </pc:spChg>
        <pc:spChg chg="del">
          <ac:chgData name="Sapphire Francis (2409112)" userId="S::2409112@student.uwtsd.ac.uk::872b68b5-d623-43b1-9764-20492f7f60c4" providerId="AD" clId="Web-{DD78DA3F-BBEB-2137-9D28-A64599BF9FDF}" dt="2025-03-10T14:47:30.975" v="271"/>
          <ac:spMkLst>
            <pc:docMk/>
            <pc:sldMk cId="688156306" sldId="273"/>
            <ac:spMk id="68" creationId="{665DBBEF-238B-476B-96AB-8AAC3224ECEA}"/>
          </ac:spMkLst>
        </pc:spChg>
        <pc:spChg chg="del">
          <ac:chgData name="Sapphire Francis (2409112)" userId="S::2409112@student.uwtsd.ac.uk::872b68b5-d623-43b1-9764-20492f7f60c4" providerId="AD" clId="Web-{DD78DA3F-BBEB-2137-9D28-A64599BF9FDF}" dt="2025-03-10T14:47:30.975" v="271"/>
          <ac:spMkLst>
            <pc:docMk/>
            <pc:sldMk cId="688156306" sldId="273"/>
            <ac:spMk id="69" creationId="{3FCFB1DE-0B7E-48CC-BA90-B2AB0889F9D6}"/>
          </ac:spMkLst>
        </pc:spChg>
        <pc:spChg chg="add">
          <ac:chgData name="Sapphire Francis (2409112)" userId="S::2409112@student.uwtsd.ac.uk::872b68b5-d623-43b1-9764-20492f7f60c4" providerId="AD" clId="Web-{DD78DA3F-BBEB-2137-9D28-A64599BF9FDF}" dt="2025-03-10T14:47:30.975" v="271"/>
          <ac:spMkLst>
            <pc:docMk/>
            <pc:sldMk cId="688156306" sldId="273"/>
            <ac:spMk id="74" creationId="{9DBC8166-481C-4473-95F5-9A5B9073B7F1}"/>
          </ac:spMkLst>
        </pc:spChg>
        <pc:spChg chg="add">
          <ac:chgData name="Sapphire Francis (2409112)" userId="S::2409112@student.uwtsd.ac.uk::872b68b5-d623-43b1-9764-20492f7f60c4" providerId="AD" clId="Web-{DD78DA3F-BBEB-2137-9D28-A64599BF9FDF}" dt="2025-03-10T14:47:30.975" v="271"/>
          <ac:spMkLst>
            <pc:docMk/>
            <pc:sldMk cId="688156306" sldId="273"/>
            <ac:spMk id="76" creationId="{A5A5CE6E-90AF-4D43-A014-1F9EC83EB93D}"/>
          </ac:spMkLst>
        </pc:spChg>
        <pc:graphicFrameChg chg="mod modGraphic">
          <ac:chgData name="Sapphire Francis (2409112)" userId="S::2409112@student.uwtsd.ac.uk::872b68b5-d623-43b1-9764-20492f7f60c4" providerId="AD" clId="Web-{DD78DA3F-BBEB-2137-9D28-A64599BF9FDF}" dt="2025-03-10T14:47:30.975" v="271"/>
          <ac:graphicFrameMkLst>
            <pc:docMk/>
            <pc:sldMk cId="688156306" sldId="273"/>
            <ac:graphicFrameMk id="35" creationId="{2BF7C7AD-8D07-09A5-3EDA-484D9141E2D6}"/>
          </ac:graphicFrameMkLst>
        </pc:graphicFrameChg>
      </pc:sldChg>
      <pc:sldChg chg="modSp">
        <pc:chgData name="Sapphire Francis (2409112)" userId="S::2409112@student.uwtsd.ac.uk::872b68b5-d623-43b1-9764-20492f7f60c4" providerId="AD" clId="Web-{DD78DA3F-BBEB-2137-9D28-A64599BF9FDF}" dt="2025-03-10T15:22:46.154" v="494" actId="1076"/>
        <pc:sldMkLst>
          <pc:docMk/>
          <pc:sldMk cId="2291027101" sldId="276"/>
        </pc:sldMkLst>
        <pc:spChg chg="mod">
          <ac:chgData name="Sapphire Francis (2409112)" userId="S::2409112@student.uwtsd.ac.uk::872b68b5-d623-43b1-9764-20492f7f60c4" providerId="AD" clId="Web-{DD78DA3F-BBEB-2137-9D28-A64599BF9FDF}" dt="2025-03-10T15:22:15.341" v="490" actId="1076"/>
          <ac:spMkLst>
            <pc:docMk/>
            <pc:sldMk cId="2291027101" sldId="276"/>
            <ac:spMk id="2" creationId="{B5DFBBC8-ADAB-FF6C-099E-752B3D488C2E}"/>
          </ac:spMkLst>
        </pc:spChg>
        <pc:spChg chg="mod">
          <ac:chgData name="Sapphire Francis (2409112)" userId="S::2409112@student.uwtsd.ac.uk::872b68b5-d623-43b1-9764-20492f7f60c4" providerId="AD" clId="Web-{DD78DA3F-BBEB-2137-9D28-A64599BF9FDF}" dt="2025-03-10T15:22:46.154" v="494" actId="1076"/>
          <ac:spMkLst>
            <pc:docMk/>
            <pc:sldMk cId="2291027101" sldId="276"/>
            <ac:spMk id="3" creationId="{DA4D3A7C-31D6-13A4-0283-38FE020BD67A}"/>
          </ac:spMkLst>
        </pc:spChg>
      </pc:sldChg>
      <pc:sldChg chg="addSp delSp modSp mod setBg">
        <pc:chgData name="Sapphire Francis (2409112)" userId="S::2409112@student.uwtsd.ac.uk::872b68b5-d623-43b1-9764-20492f7f60c4" providerId="AD" clId="Web-{DD78DA3F-BBEB-2137-9D28-A64599BF9FDF}" dt="2025-03-10T14:47:22.584" v="270"/>
        <pc:sldMkLst>
          <pc:docMk/>
          <pc:sldMk cId="2677655642" sldId="279"/>
        </pc:sldMkLst>
        <pc:spChg chg="mod">
          <ac:chgData name="Sapphire Francis (2409112)" userId="S::2409112@student.uwtsd.ac.uk::872b68b5-d623-43b1-9764-20492f7f60c4" providerId="AD" clId="Web-{DD78DA3F-BBEB-2137-9D28-A64599BF9FDF}" dt="2025-03-10T14:47:22.584" v="270"/>
          <ac:spMkLst>
            <pc:docMk/>
            <pc:sldMk cId="2677655642" sldId="279"/>
            <ac:spMk id="2" creationId="{001C3DCD-5811-30B3-8854-B577136181F3}"/>
          </ac:spMkLst>
        </pc:spChg>
        <pc:spChg chg="del mod">
          <ac:chgData name="Sapphire Francis (2409112)" userId="S::2409112@student.uwtsd.ac.uk::872b68b5-d623-43b1-9764-20492f7f60c4" providerId="AD" clId="Web-{DD78DA3F-BBEB-2137-9D28-A64599BF9FDF}" dt="2025-03-10T14:46:20.458" v="269"/>
          <ac:spMkLst>
            <pc:docMk/>
            <pc:sldMk cId="2677655642" sldId="279"/>
            <ac:spMk id="3" creationId="{18A96A54-A675-EFA5-F4EA-905843A8DAF8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46:05.832" v="268"/>
          <ac:spMkLst>
            <pc:docMk/>
            <pc:sldMk cId="2677655642" sldId="279"/>
            <ac:spMk id="8" creationId="{081EA652-8C6A-4E69-BEB9-170809474553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46:05.832" v="268"/>
          <ac:spMkLst>
            <pc:docMk/>
            <pc:sldMk cId="2677655642" sldId="279"/>
            <ac:spMk id="10" creationId="{5298780A-33B9-4EA2-8F67-DE68AD62841B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46:05.832" v="268"/>
          <ac:spMkLst>
            <pc:docMk/>
            <pc:sldMk cId="2677655642" sldId="279"/>
            <ac:spMk id="12" creationId="{7F488E8B-4E1E-4402-8935-D4E6C02615C7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46:20.458" v="269"/>
          <ac:spMkLst>
            <pc:docMk/>
            <pc:sldMk cId="2677655642" sldId="279"/>
            <ac:spMk id="19" creationId="{A2679492-7988-4050-9056-542444452411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46:20.458" v="269"/>
          <ac:spMkLst>
            <pc:docMk/>
            <pc:sldMk cId="2677655642" sldId="279"/>
            <ac:spMk id="21" creationId="{B091B163-7D61-4891-ABCF-5C13D9C418D0}"/>
          </ac:spMkLst>
        </pc:spChg>
        <pc:spChg chg="add del">
          <ac:chgData name="Sapphire Francis (2409112)" userId="S::2409112@student.uwtsd.ac.uk::872b68b5-d623-43b1-9764-20492f7f60c4" providerId="AD" clId="Web-{DD78DA3F-BBEB-2137-9D28-A64599BF9FDF}" dt="2025-03-10T14:47:22.584" v="270"/>
          <ac:spMkLst>
            <pc:docMk/>
            <pc:sldMk cId="2677655642" sldId="279"/>
            <ac:spMk id="34" creationId="{2659FDB4-FCBE-4A89-B46D-43D4FA54464D}"/>
          </ac:spMkLst>
        </pc:spChg>
        <pc:spChg chg="add">
          <ac:chgData name="Sapphire Francis (2409112)" userId="S::2409112@student.uwtsd.ac.uk::872b68b5-d623-43b1-9764-20492f7f60c4" providerId="AD" clId="Web-{DD78DA3F-BBEB-2137-9D28-A64599BF9FDF}" dt="2025-03-10T14:47:22.584" v="270"/>
          <ac:spMkLst>
            <pc:docMk/>
            <pc:sldMk cId="2677655642" sldId="279"/>
            <ac:spMk id="41" creationId="{9DBC8166-481C-4473-95F5-9A5B9073B7F1}"/>
          </ac:spMkLst>
        </pc:spChg>
        <pc:spChg chg="add">
          <ac:chgData name="Sapphire Francis (2409112)" userId="S::2409112@student.uwtsd.ac.uk::872b68b5-d623-43b1-9764-20492f7f60c4" providerId="AD" clId="Web-{DD78DA3F-BBEB-2137-9D28-A64599BF9FDF}" dt="2025-03-10T14:47:22.584" v="270"/>
          <ac:spMkLst>
            <pc:docMk/>
            <pc:sldMk cId="2677655642" sldId="279"/>
            <ac:spMk id="43" creationId="{A5A5CE6E-90AF-4D43-A014-1F9EC83EB93D}"/>
          </ac:spMkLst>
        </pc:spChg>
        <pc:grpChg chg="add del">
          <ac:chgData name="Sapphire Francis (2409112)" userId="S::2409112@student.uwtsd.ac.uk::872b68b5-d623-43b1-9764-20492f7f60c4" providerId="AD" clId="Web-{DD78DA3F-BBEB-2137-9D28-A64599BF9FDF}" dt="2025-03-10T14:46:20.458" v="269"/>
          <ac:grpSpMkLst>
            <pc:docMk/>
            <pc:sldMk cId="2677655642" sldId="279"/>
            <ac:grpSpMk id="23" creationId="{0474DF76-993E-44DE-AFB0-C416182ACECF}"/>
          </ac:grpSpMkLst>
        </pc:grpChg>
        <pc:graphicFrameChg chg="add mod modGraphic">
          <ac:chgData name="Sapphire Francis (2409112)" userId="S::2409112@student.uwtsd.ac.uk::872b68b5-d623-43b1-9764-20492f7f60c4" providerId="AD" clId="Web-{DD78DA3F-BBEB-2137-9D28-A64599BF9FDF}" dt="2025-03-10T14:47:22.584" v="270"/>
          <ac:graphicFrameMkLst>
            <pc:docMk/>
            <pc:sldMk cId="2677655642" sldId="279"/>
            <ac:graphicFrameMk id="30" creationId="{795FC612-7B51-B897-AE39-4763A57F0B80}"/>
          </ac:graphicFrameMkLst>
        </pc:graphicFrameChg>
        <pc:cxnChg chg="add del">
          <ac:chgData name="Sapphire Francis (2409112)" userId="S::2409112@student.uwtsd.ac.uk::872b68b5-d623-43b1-9764-20492f7f60c4" providerId="AD" clId="Web-{DD78DA3F-BBEB-2137-9D28-A64599BF9FDF}" dt="2025-03-10T14:46:05.832" v="268"/>
          <ac:cxnSpMkLst>
            <pc:docMk/>
            <pc:sldMk cId="2677655642" sldId="279"/>
            <ac:cxnSpMk id="14" creationId="{23AAC9B5-8015-485C-ACF9-A750390E9A56}"/>
          </ac:cxnSpMkLst>
        </pc:cxnChg>
        <pc:cxnChg chg="add del">
          <ac:chgData name="Sapphire Francis (2409112)" userId="S::2409112@student.uwtsd.ac.uk::872b68b5-d623-43b1-9764-20492f7f60c4" providerId="AD" clId="Web-{DD78DA3F-BBEB-2137-9D28-A64599BF9FDF}" dt="2025-03-10T14:46:20.458" v="269"/>
          <ac:cxnSpMkLst>
            <pc:docMk/>
            <pc:sldMk cId="2677655642" sldId="279"/>
            <ac:cxnSpMk id="28" creationId="{C49DA8F6-BCC1-4447-B54C-57856834B94B}"/>
          </ac:cxnSpMkLst>
        </pc:cxnChg>
        <pc:cxnChg chg="add del">
          <ac:chgData name="Sapphire Francis (2409112)" userId="S::2409112@student.uwtsd.ac.uk::872b68b5-d623-43b1-9764-20492f7f60c4" providerId="AD" clId="Web-{DD78DA3F-BBEB-2137-9D28-A64599BF9FDF}" dt="2025-03-10T14:47:22.584" v="270"/>
          <ac:cxnSpMkLst>
            <pc:docMk/>
            <pc:sldMk cId="2677655642" sldId="279"/>
            <ac:cxnSpMk id="36" creationId="{C8F51B3F-8331-4E4A-AE96-D47B1006EEAD}"/>
          </ac:cxnSpMkLst>
        </pc:cxnChg>
      </pc:sldChg>
      <pc:sldChg chg="modSp ord">
        <pc:chgData name="Sapphire Francis (2409112)" userId="S::2409112@student.uwtsd.ac.uk::872b68b5-d623-43b1-9764-20492f7f60c4" providerId="AD" clId="Web-{DD78DA3F-BBEB-2137-9D28-A64599BF9FDF}" dt="2025-03-10T15:07:57.616" v="316"/>
        <pc:sldMkLst>
          <pc:docMk/>
          <pc:sldMk cId="1226837054" sldId="281"/>
        </pc:sldMkLst>
        <pc:spChg chg="mod">
          <ac:chgData name="Sapphire Francis (2409112)" userId="S::2409112@student.uwtsd.ac.uk::872b68b5-d623-43b1-9764-20492f7f60c4" providerId="AD" clId="Web-{DD78DA3F-BBEB-2137-9D28-A64599BF9FDF}" dt="2025-03-10T14:53:54.782" v="280" actId="1076"/>
          <ac:spMkLst>
            <pc:docMk/>
            <pc:sldMk cId="1226837054" sldId="281"/>
            <ac:spMk id="3" creationId="{907F53E9-F022-23BE-1794-683242B843DC}"/>
          </ac:spMkLst>
        </pc:spChg>
      </pc:sldChg>
      <pc:sldChg chg="modSp new">
        <pc:chgData name="Sapphire Francis (2409112)" userId="S::2409112@student.uwtsd.ac.uk::872b68b5-d623-43b1-9764-20492f7f60c4" providerId="AD" clId="Web-{DD78DA3F-BBEB-2137-9D28-A64599BF9FDF}" dt="2025-03-10T15:19:09.914" v="451" actId="20577"/>
        <pc:sldMkLst>
          <pc:docMk/>
          <pc:sldMk cId="1111447024" sldId="282"/>
        </pc:sldMkLst>
        <pc:spChg chg="mod">
          <ac:chgData name="Sapphire Francis (2409112)" userId="S::2409112@student.uwtsd.ac.uk::872b68b5-d623-43b1-9764-20492f7f60c4" providerId="AD" clId="Web-{DD78DA3F-BBEB-2137-9D28-A64599BF9FDF}" dt="2025-03-10T15:18:25.023" v="443" actId="1076"/>
          <ac:spMkLst>
            <pc:docMk/>
            <pc:sldMk cId="1111447024" sldId="282"/>
            <ac:spMk id="2" creationId="{414192AB-443A-9CFF-E218-BED6CC7B4BF5}"/>
          </ac:spMkLst>
        </pc:spChg>
        <pc:spChg chg="mod">
          <ac:chgData name="Sapphire Francis (2409112)" userId="S::2409112@student.uwtsd.ac.uk::872b68b5-d623-43b1-9764-20492f7f60c4" providerId="AD" clId="Web-{DD78DA3F-BBEB-2137-9D28-A64599BF9FDF}" dt="2025-03-10T15:19:09.914" v="451" actId="20577"/>
          <ac:spMkLst>
            <pc:docMk/>
            <pc:sldMk cId="1111447024" sldId="282"/>
            <ac:spMk id="3" creationId="{06D37911-68E7-B61B-8000-1B9B7F27488D}"/>
          </ac:spMkLst>
        </pc:spChg>
      </pc:sldChg>
    </pc:docChg>
  </pc:docChgLst>
  <pc:docChgLst>
    <pc:chgData name="Sapphire Francis (2409112)" userId="S::2409112@student.uwtsd.ac.uk::872b68b5-d623-43b1-9764-20492f7f60c4" providerId="AD" clId="Web-{E4DE2D1B-096F-D851-3617-2F0839354EA3}"/>
    <pc:docChg chg="addSld delSld modSld sldOrd">
      <pc:chgData name="Sapphire Francis (2409112)" userId="S::2409112@student.uwtsd.ac.uk::872b68b5-d623-43b1-9764-20492f7f60c4" providerId="AD" clId="Web-{E4DE2D1B-096F-D851-3617-2F0839354EA3}" dt="2025-03-08T00:20:47.114" v="606" actId="20577"/>
      <pc:docMkLst>
        <pc:docMk/>
      </pc:docMkLst>
      <pc:sldChg chg="addSp delSp modSp mod setBg">
        <pc:chgData name="Sapphire Francis (2409112)" userId="S::2409112@student.uwtsd.ac.uk::872b68b5-d623-43b1-9764-20492f7f60c4" providerId="AD" clId="Web-{E4DE2D1B-096F-D851-3617-2F0839354EA3}" dt="2025-03-08T00:07:28.524" v="560" actId="1076"/>
        <pc:sldMkLst>
          <pc:docMk/>
          <pc:sldMk cId="3764522466" sldId="259"/>
        </pc:sldMkLst>
        <pc:spChg chg="add del mod">
          <ac:chgData name="Sapphire Francis (2409112)" userId="S::2409112@student.uwtsd.ac.uk::872b68b5-d623-43b1-9764-20492f7f60c4" providerId="AD" clId="Web-{E4DE2D1B-096F-D851-3617-2F0839354EA3}" dt="2025-03-08T00:00:36.182" v="452"/>
          <ac:spMkLst>
            <pc:docMk/>
            <pc:sldMk cId="3764522466" sldId="259"/>
            <ac:spMk id="2" creationId="{C27410F6-1795-63AB-EF5F-4436DEBAD335}"/>
          </ac:spMkLst>
        </pc:spChg>
        <pc:spChg chg="del mod">
          <ac:chgData name="Sapphire Francis (2409112)" userId="S::2409112@student.uwtsd.ac.uk::872b68b5-d623-43b1-9764-20492f7f60c4" providerId="AD" clId="Web-{E4DE2D1B-096F-D851-3617-2F0839354EA3}" dt="2025-03-07T23:18:13.796" v="81"/>
          <ac:spMkLst>
            <pc:docMk/>
            <pc:sldMk cId="3764522466" sldId="259"/>
            <ac:spMk id="3" creationId="{3EB7565B-F4B1-7CC3-5350-3C1EB6041160}"/>
          </ac:spMkLst>
        </pc:spChg>
        <pc:spChg chg="add del mod ord">
          <ac:chgData name="Sapphire Francis (2409112)" userId="S::2409112@student.uwtsd.ac.uk::872b68b5-d623-43b1-9764-20492f7f60c4" providerId="AD" clId="Web-{E4DE2D1B-096F-D851-3617-2F0839354EA3}" dt="2025-03-08T00:06:33.648" v="551"/>
          <ac:spMkLst>
            <pc:docMk/>
            <pc:sldMk cId="3764522466" sldId="259"/>
            <ac:spMk id="4" creationId="{79557BD3-20AA-54A1-2281-5C4F05831A1A}"/>
          </ac:spMkLst>
        </pc:spChg>
        <pc:spChg chg="add mod ord">
          <ac:chgData name="Sapphire Francis (2409112)" userId="S::2409112@student.uwtsd.ac.uk::872b68b5-d623-43b1-9764-20492f7f60c4" providerId="AD" clId="Web-{E4DE2D1B-096F-D851-3617-2F0839354EA3}" dt="2025-03-08T00:07:28.524" v="560" actId="1076"/>
          <ac:spMkLst>
            <pc:docMk/>
            <pc:sldMk cId="3764522466" sldId="259"/>
            <ac:spMk id="16" creationId="{68CF257E-A6D4-1F2C-5E4E-BB04996FE749}"/>
          </ac:spMkLst>
        </pc:spChg>
        <pc:spChg chg="add mod">
          <ac:chgData name="Sapphire Francis (2409112)" userId="S::2409112@student.uwtsd.ac.uk::872b68b5-d623-43b1-9764-20492f7f60c4" providerId="AD" clId="Web-{E4DE2D1B-096F-D851-3617-2F0839354EA3}" dt="2025-03-08T00:07:21.930" v="558" actId="1076"/>
          <ac:spMkLst>
            <pc:docMk/>
            <pc:sldMk cId="3764522466" sldId="259"/>
            <ac:spMk id="17" creationId="{CBCE4132-A52A-DE61-1CEA-483E54BEDD9E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8T00:06:33.648" v="551"/>
          <ac:spMkLst>
            <pc:docMk/>
            <pc:sldMk cId="3764522466" sldId="259"/>
            <ac:spMk id="22" creationId="{A3363022-C969-41E9-8EB2-E4C94908C1FA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8T00:06:33.648" v="551"/>
          <ac:spMkLst>
            <pc:docMk/>
            <pc:sldMk cId="3764522466" sldId="259"/>
            <ac:spMk id="24" creationId="{8D1AD6B3-BE88-4CEB-BA17-790657CC4729}"/>
          </ac:spMkLst>
        </pc:spChg>
        <pc:grpChg chg="add">
          <ac:chgData name="Sapphire Francis (2409112)" userId="S::2409112@student.uwtsd.ac.uk::872b68b5-d623-43b1-9764-20492f7f60c4" providerId="AD" clId="Web-{E4DE2D1B-096F-D851-3617-2F0839354EA3}" dt="2025-03-08T00:06:33.648" v="551"/>
          <ac:grpSpMkLst>
            <pc:docMk/>
            <pc:sldMk cId="3764522466" sldId="259"/>
            <ac:grpSpMk id="26" creationId="{89D1390B-7E13-4B4F-9CB2-391063412E54}"/>
          </ac:grpSpMkLst>
        </pc:grpChg>
        <pc:graphicFrameChg chg="add del">
          <ac:chgData name="Sapphire Francis (2409112)" userId="S::2409112@student.uwtsd.ac.uk::872b68b5-d623-43b1-9764-20492f7f60c4" providerId="AD" clId="Web-{E4DE2D1B-096F-D851-3617-2F0839354EA3}" dt="2025-03-08T00:01:13.137" v="461"/>
          <ac:graphicFrameMkLst>
            <pc:docMk/>
            <pc:sldMk cId="3764522466" sldId="259"/>
            <ac:graphicFrameMk id="6" creationId="{8D13619E-B73C-3355-AD12-B0B0940955A3}"/>
          </ac:graphicFrameMkLst>
        </pc:graphicFrameChg>
      </pc:sldChg>
      <pc:sldChg chg="addSp modSp mod setBg">
        <pc:chgData name="Sapphire Francis (2409112)" userId="S::2409112@student.uwtsd.ac.uk::872b68b5-d623-43b1-9764-20492f7f60c4" providerId="AD" clId="Web-{E4DE2D1B-096F-D851-3617-2F0839354EA3}" dt="2025-03-07T23:08:27.946" v="4" actId="20577"/>
        <pc:sldMkLst>
          <pc:docMk/>
          <pc:sldMk cId="3764487054" sldId="261"/>
        </pc:sldMkLst>
        <pc:spChg chg="mod">
          <ac:chgData name="Sapphire Francis (2409112)" userId="S::2409112@student.uwtsd.ac.uk::872b68b5-d623-43b1-9764-20492f7f60c4" providerId="AD" clId="Web-{E4DE2D1B-096F-D851-3617-2F0839354EA3}" dt="2025-03-07T23:07:59.742" v="0"/>
          <ac:spMkLst>
            <pc:docMk/>
            <pc:sldMk cId="3764487054" sldId="261"/>
            <ac:spMk id="2" creationId="{04EAA953-958B-2B27-08AB-85103E951CFD}"/>
          </ac:spMkLst>
        </pc:spChg>
        <pc:spChg chg="mod">
          <ac:chgData name="Sapphire Francis (2409112)" userId="S::2409112@student.uwtsd.ac.uk::872b68b5-d623-43b1-9764-20492f7f60c4" providerId="AD" clId="Web-{E4DE2D1B-096F-D851-3617-2F0839354EA3}" dt="2025-03-07T23:08:27.946" v="4" actId="20577"/>
          <ac:spMkLst>
            <pc:docMk/>
            <pc:sldMk cId="3764487054" sldId="261"/>
            <ac:spMk id="3" creationId="{32B934E6-D938-E2A6-40B9-DD21D4183373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07:59.742" v="0"/>
          <ac:spMkLst>
            <pc:docMk/>
            <pc:sldMk cId="3764487054" sldId="261"/>
            <ac:spMk id="10" creationId="{245A9F99-D9B1-4094-A2E2-B90AC1DB7B9C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07:59.742" v="0"/>
          <ac:spMkLst>
            <pc:docMk/>
            <pc:sldMk cId="3764487054" sldId="261"/>
            <ac:spMk id="12" creationId="{B7FAF607-473A-4A43-A23D-BBFF5C4117BB}"/>
          </ac:spMkLst>
        </pc:spChg>
        <pc:grpChg chg="add">
          <ac:chgData name="Sapphire Francis (2409112)" userId="S::2409112@student.uwtsd.ac.uk::872b68b5-d623-43b1-9764-20492f7f60c4" providerId="AD" clId="Web-{E4DE2D1B-096F-D851-3617-2F0839354EA3}" dt="2025-03-07T23:07:59.742" v="0"/>
          <ac:grpSpMkLst>
            <pc:docMk/>
            <pc:sldMk cId="3764487054" sldId="261"/>
            <ac:grpSpMk id="14" creationId="{C5F6476F-D303-44D3-B30F-1BA348F0F64A}"/>
          </ac:grpSpMkLst>
        </pc:grpChg>
        <pc:picChg chg="add">
          <ac:chgData name="Sapphire Francis (2409112)" userId="S::2409112@student.uwtsd.ac.uk::872b68b5-d623-43b1-9764-20492f7f60c4" providerId="AD" clId="Web-{E4DE2D1B-096F-D851-3617-2F0839354EA3}" dt="2025-03-07T23:07:59.742" v="0"/>
          <ac:picMkLst>
            <pc:docMk/>
            <pc:sldMk cId="3764487054" sldId="261"/>
            <ac:picMk id="7" creationId="{B1036AAD-4E01-B09E-6D54-7BADE9BBAFD8}"/>
          </ac:picMkLst>
        </pc:picChg>
      </pc:sldChg>
      <pc:sldChg chg="modSp del">
        <pc:chgData name="Sapphire Francis (2409112)" userId="S::2409112@student.uwtsd.ac.uk::872b68b5-d623-43b1-9764-20492f7f60c4" providerId="AD" clId="Web-{E4DE2D1B-096F-D851-3617-2F0839354EA3}" dt="2025-03-08T00:17:35.931" v="579"/>
        <pc:sldMkLst>
          <pc:docMk/>
          <pc:sldMk cId="2180348918" sldId="262"/>
        </pc:sldMkLst>
        <pc:spChg chg="mod">
          <ac:chgData name="Sapphire Francis (2409112)" userId="S::2409112@student.uwtsd.ac.uk::872b68b5-d623-43b1-9764-20492f7f60c4" providerId="AD" clId="Web-{E4DE2D1B-096F-D851-3617-2F0839354EA3}" dt="2025-03-08T00:17:30.258" v="578" actId="20577"/>
          <ac:spMkLst>
            <pc:docMk/>
            <pc:sldMk cId="2180348918" sldId="262"/>
            <ac:spMk id="2" creationId="{50D5FD2B-FAD3-CE71-18E1-30D406A4A41D}"/>
          </ac:spMkLst>
        </pc:spChg>
      </pc:sldChg>
      <pc:sldChg chg="del">
        <pc:chgData name="Sapphire Francis (2409112)" userId="S::2409112@student.uwtsd.ac.uk::872b68b5-d623-43b1-9764-20492f7f60c4" providerId="AD" clId="Web-{E4DE2D1B-096F-D851-3617-2F0839354EA3}" dt="2025-03-07T23:58:52.070" v="427"/>
        <pc:sldMkLst>
          <pc:docMk/>
          <pc:sldMk cId="3240865547" sldId="263"/>
        </pc:sldMkLst>
      </pc:sldChg>
      <pc:sldChg chg="addSp delSp modSp new mod setBg">
        <pc:chgData name="Sapphire Francis (2409112)" userId="S::2409112@student.uwtsd.ac.uk::872b68b5-d623-43b1-9764-20492f7f60c4" providerId="AD" clId="Web-{E4DE2D1B-096F-D851-3617-2F0839354EA3}" dt="2025-03-08T00:18:04.341" v="590" actId="20577"/>
        <pc:sldMkLst>
          <pc:docMk/>
          <pc:sldMk cId="2094849295" sldId="264"/>
        </pc:sldMkLst>
        <pc:spChg chg="del mod ord">
          <ac:chgData name="Sapphire Francis (2409112)" userId="S::2409112@student.uwtsd.ac.uk::872b68b5-d623-43b1-9764-20492f7f60c4" providerId="AD" clId="Web-{E4DE2D1B-096F-D851-3617-2F0839354EA3}" dt="2025-03-08T00:13:04.767" v="574"/>
          <ac:spMkLst>
            <pc:docMk/>
            <pc:sldMk cId="2094849295" sldId="264"/>
            <ac:spMk id="2" creationId="{22C49F52-792B-B4DC-F4B7-0479A5856991}"/>
          </ac:spMkLst>
        </pc:spChg>
        <pc:spChg chg="del mod ord">
          <ac:chgData name="Sapphire Francis (2409112)" userId="S::2409112@student.uwtsd.ac.uk::872b68b5-d623-43b1-9764-20492f7f60c4" providerId="AD" clId="Web-{E4DE2D1B-096F-D851-3617-2F0839354EA3}" dt="2025-03-07T23:10:30.621" v="17"/>
          <ac:spMkLst>
            <pc:docMk/>
            <pc:sldMk cId="2094849295" sldId="264"/>
            <ac:spMk id="3" creationId="{B8C1FB51-3E18-599F-76FA-05D6B838B644}"/>
          </ac:spMkLst>
        </pc:spChg>
        <pc:spChg chg="add mod">
          <ac:chgData name="Sapphire Francis (2409112)" userId="S::2409112@student.uwtsd.ac.uk::872b68b5-d623-43b1-9764-20492f7f60c4" providerId="AD" clId="Web-{E4DE2D1B-096F-D851-3617-2F0839354EA3}" dt="2025-03-07T23:10:49.262" v="26" actId="1076"/>
          <ac:spMkLst>
            <pc:docMk/>
            <pc:sldMk cId="2094849295" sldId="264"/>
            <ac:spMk id="7" creationId="{1D5992AB-C02C-BCD1-47F5-E0DC3F1DCDD1}"/>
          </ac:spMkLst>
        </pc:spChg>
        <pc:spChg chg="add mod">
          <ac:chgData name="Sapphire Francis (2409112)" userId="S::2409112@student.uwtsd.ac.uk::872b68b5-d623-43b1-9764-20492f7f60c4" providerId="AD" clId="Web-{E4DE2D1B-096F-D851-3617-2F0839354EA3}" dt="2025-03-07T23:11:36.154" v="31" actId="1076"/>
          <ac:spMkLst>
            <pc:docMk/>
            <pc:sldMk cId="2094849295" sldId="264"/>
            <ac:spMk id="8" creationId="{66CB8B4A-0267-D65E-BC58-6F6D91125DFE}"/>
          </ac:spMkLst>
        </pc:spChg>
        <pc:spChg chg="add mod">
          <ac:chgData name="Sapphire Francis (2409112)" userId="S::2409112@student.uwtsd.ac.uk::872b68b5-d623-43b1-9764-20492f7f60c4" providerId="AD" clId="Web-{E4DE2D1B-096F-D851-3617-2F0839354EA3}" dt="2025-03-07T23:12:08.702" v="41" actId="1076"/>
          <ac:spMkLst>
            <pc:docMk/>
            <pc:sldMk cId="2094849295" sldId="264"/>
            <ac:spMk id="9" creationId="{269A5AEC-44A5-39D6-76EE-939E619D2086}"/>
          </ac:spMkLst>
        </pc:spChg>
        <pc:spChg chg="add mod">
          <ac:chgData name="Sapphire Francis (2409112)" userId="S::2409112@student.uwtsd.ac.uk::872b68b5-d623-43b1-9764-20492f7f60c4" providerId="AD" clId="Web-{E4DE2D1B-096F-D851-3617-2F0839354EA3}" dt="2025-03-08T00:18:04.341" v="590" actId="20577"/>
          <ac:spMkLst>
            <pc:docMk/>
            <pc:sldMk cId="2094849295" sldId="264"/>
            <ac:spMk id="10" creationId="{7197A6F5-0D0E-529D-7299-E7CC41192446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10:11.729" v="15"/>
          <ac:spMkLst>
            <pc:docMk/>
            <pc:sldMk cId="2094849295" sldId="264"/>
            <ac:spMk id="11" creationId="{848F64AA-5BE2-4280-BEFA-DC288118FCCE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10:11.776" v="16"/>
          <ac:spMkLst>
            <pc:docMk/>
            <pc:sldMk cId="2094849295" sldId="264"/>
            <ac:spMk id="18" creationId="{AC8EEB0F-BA72-49AC-956F-331B60FDE79E}"/>
          </ac:spMkLst>
        </pc:spChg>
        <pc:grpChg chg="add">
          <ac:chgData name="Sapphire Francis (2409112)" userId="S::2409112@student.uwtsd.ac.uk::872b68b5-d623-43b1-9764-20492f7f60c4" providerId="AD" clId="Web-{E4DE2D1B-096F-D851-3617-2F0839354EA3}" dt="2025-03-07T23:10:11.776" v="16"/>
          <ac:grpSpMkLst>
            <pc:docMk/>
            <pc:sldMk cId="2094849295" sldId="264"/>
            <ac:grpSpMk id="13" creationId="{54C5F191-28EB-4204-8F9D-2EA49651480F}"/>
          </ac:grpSpMkLst>
        </pc:grpChg>
        <pc:grpChg chg="add">
          <ac:chgData name="Sapphire Francis (2409112)" userId="S::2409112@student.uwtsd.ac.uk::872b68b5-d623-43b1-9764-20492f7f60c4" providerId="AD" clId="Web-{E4DE2D1B-096F-D851-3617-2F0839354EA3}" dt="2025-03-07T23:10:11.776" v="16"/>
          <ac:grpSpMkLst>
            <pc:docMk/>
            <pc:sldMk cId="2094849295" sldId="264"/>
            <ac:grpSpMk id="19" creationId="{19A5CE6D-B0CD-44A3-A50A-64467EB0712C}"/>
          </ac:grpSpMkLst>
        </pc:grpChg>
        <pc:grpChg chg="add">
          <ac:chgData name="Sapphire Francis (2409112)" userId="S::2409112@student.uwtsd.ac.uk::872b68b5-d623-43b1-9764-20492f7f60c4" providerId="AD" clId="Web-{E4DE2D1B-096F-D851-3617-2F0839354EA3}" dt="2025-03-07T23:10:11.776" v="16"/>
          <ac:grpSpMkLst>
            <pc:docMk/>
            <pc:sldMk cId="2094849295" sldId="264"/>
            <ac:grpSpMk id="25" creationId="{1F5AD99D-D9DE-4538-B93F-D082821D361E}"/>
          </ac:grpSpMkLst>
        </pc:grpChg>
        <pc:picChg chg="add mod ord">
          <ac:chgData name="Sapphire Francis (2409112)" userId="S::2409112@student.uwtsd.ac.uk::872b68b5-d623-43b1-9764-20492f7f60c4" providerId="AD" clId="Web-{E4DE2D1B-096F-D851-3617-2F0839354EA3}" dt="2025-03-07T23:10:11.776" v="16"/>
          <ac:picMkLst>
            <pc:docMk/>
            <pc:sldMk cId="2094849295" sldId="264"/>
            <ac:picMk id="4" creationId="{F77E079B-83CB-6ABD-6CDB-055B14F4904B}"/>
          </ac:picMkLst>
        </pc:picChg>
        <pc:picChg chg="add mod ord">
          <ac:chgData name="Sapphire Francis (2409112)" userId="S::2409112@student.uwtsd.ac.uk::872b68b5-d623-43b1-9764-20492f7f60c4" providerId="AD" clId="Web-{E4DE2D1B-096F-D851-3617-2F0839354EA3}" dt="2025-03-07T23:10:11.776" v="16"/>
          <ac:picMkLst>
            <pc:docMk/>
            <pc:sldMk cId="2094849295" sldId="264"/>
            <ac:picMk id="5" creationId="{AB45BC53-1AA5-B97E-CF3F-884F05B4CAA8}"/>
          </ac:picMkLst>
        </pc:picChg>
        <pc:picChg chg="add mod">
          <ac:chgData name="Sapphire Francis (2409112)" userId="S::2409112@student.uwtsd.ac.uk::872b68b5-d623-43b1-9764-20492f7f60c4" providerId="AD" clId="Web-{E4DE2D1B-096F-D851-3617-2F0839354EA3}" dt="2025-03-07T23:10:11.776" v="16"/>
          <ac:picMkLst>
            <pc:docMk/>
            <pc:sldMk cId="2094849295" sldId="264"/>
            <ac:picMk id="6" creationId="{47445C5E-9672-B1EA-0D1A-15B669674F7F}"/>
          </ac:picMkLst>
        </pc:picChg>
      </pc:sldChg>
      <pc:sldChg chg="addSp modSp new del mod setBg">
        <pc:chgData name="Sapphire Francis (2409112)" userId="S::2409112@student.uwtsd.ac.uk::872b68b5-d623-43b1-9764-20492f7f60c4" providerId="AD" clId="Web-{E4DE2D1B-096F-D851-3617-2F0839354EA3}" dt="2025-03-07T23:25:21.264" v="95"/>
        <pc:sldMkLst>
          <pc:docMk/>
          <pc:sldMk cId="3144781011" sldId="265"/>
        </pc:sldMkLst>
        <pc:spChg chg="mod">
          <ac:chgData name="Sapphire Francis (2409112)" userId="S::2409112@student.uwtsd.ac.uk::872b68b5-d623-43b1-9764-20492f7f60c4" providerId="AD" clId="Web-{E4DE2D1B-096F-D851-3617-2F0839354EA3}" dt="2025-03-07T23:13:24.376" v="52"/>
          <ac:spMkLst>
            <pc:docMk/>
            <pc:sldMk cId="3144781011" sldId="265"/>
            <ac:spMk id="2" creationId="{696D2844-C2B2-6776-A4E7-9DD3466710A3}"/>
          </ac:spMkLst>
        </pc:spChg>
        <pc:spChg chg="mod">
          <ac:chgData name="Sapphire Francis (2409112)" userId="S::2409112@student.uwtsd.ac.uk::872b68b5-d623-43b1-9764-20492f7f60c4" providerId="AD" clId="Web-{E4DE2D1B-096F-D851-3617-2F0839354EA3}" dt="2025-03-07T23:13:24.376" v="52"/>
          <ac:spMkLst>
            <pc:docMk/>
            <pc:sldMk cId="3144781011" sldId="265"/>
            <ac:spMk id="3" creationId="{2D647F1B-57F7-BFA3-7AFA-44D01904BA12}"/>
          </ac:spMkLst>
        </pc:spChg>
        <pc:spChg chg="add mod">
          <ac:chgData name="Sapphire Francis (2409112)" userId="S::2409112@student.uwtsd.ac.uk::872b68b5-d623-43b1-9764-20492f7f60c4" providerId="AD" clId="Web-{E4DE2D1B-096F-D851-3617-2F0839354EA3}" dt="2025-03-07T23:13:24.376" v="52"/>
          <ac:spMkLst>
            <pc:docMk/>
            <pc:sldMk cId="3144781011" sldId="265"/>
            <ac:spMk id="4" creationId="{686C94C6-B74E-1E58-04A5-9DBDA2E3B445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13:24.376" v="52"/>
          <ac:spMkLst>
            <pc:docMk/>
            <pc:sldMk cId="3144781011" sldId="265"/>
            <ac:spMk id="9" creationId="{21739CA5-F0F5-48E1-8E8C-F24B71827E46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13:24.376" v="52"/>
          <ac:spMkLst>
            <pc:docMk/>
            <pc:sldMk cId="3144781011" sldId="265"/>
            <ac:spMk id="11" creationId="{3EAD2937-F230-41D4-B9C5-975B129BFC20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13:24.376" v="52"/>
          <ac:spMkLst>
            <pc:docMk/>
            <pc:sldMk cId="3144781011" sldId="265"/>
            <ac:spMk id="13" creationId="{CCD444A3-C338-4886-B7F1-4BA2AF46EB64}"/>
          </ac:spMkLst>
        </pc:spChg>
        <pc:picChg chg="add mod">
          <ac:chgData name="Sapphire Francis (2409112)" userId="S::2409112@student.uwtsd.ac.uk::872b68b5-d623-43b1-9764-20492f7f60c4" providerId="AD" clId="Web-{E4DE2D1B-096F-D851-3617-2F0839354EA3}" dt="2025-03-07T23:16:49.709" v="66" actId="1076"/>
          <ac:picMkLst>
            <pc:docMk/>
            <pc:sldMk cId="3144781011" sldId="265"/>
            <ac:picMk id="5" creationId="{A42DD16B-0B5B-FF95-777D-22A9D3B7F794}"/>
          </ac:picMkLst>
        </pc:picChg>
      </pc:sldChg>
      <pc:sldChg chg="addSp delSp modSp new mod ord setBg">
        <pc:chgData name="Sapphire Francis (2409112)" userId="S::2409112@student.uwtsd.ac.uk::872b68b5-d623-43b1-9764-20492f7f60c4" providerId="AD" clId="Web-{E4DE2D1B-096F-D851-3617-2F0839354EA3}" dt="2025-03-08T00:08:22.854" v="563"/>
        <pc:sldMkLst>
          <pc:docMk/>
          <pc:sldMk cId="1497515564" sldId="266"/>
        </pc:sldMkLst>
        <pc:spChg chg="del">
          <ac:chgData name="Sapphire Francis (2409112)" userId="S::2409112@student.uwtsd.ac.uk::872b68b5-d623-43b1-9764-20492f7f60c4" providerId="AD" clId="Web-{E4DE2D1B-096F-D851-3617-2F0839354EA3}" dt="2025-03-07T23:15:35.661" v="55"/>
          <ac:spMkLst>
            <pc:docMk/>
            <pc:sldMk cId="1497515564" sldId="266"/>
            <ac:spMk id="2" creationId="{A82DC633-EF93-31A7-3637-9777CA8DCC84}"/>
          </ac:spMkLst>
        </pc:spChg>
        <pc:spChg chg="del">
          <ac:chgData name="Sapphire Francis (2409112)" userId="S::2409112@student.uwtsd.ac.uk::872b68b5-d623-43b1-9764-20492f7f60c4" providerId="AD" clId="Web-{E4DE2D1B-096F-D851-3617-2F0839354EA3}" dt="2025-03-07T23:15:30.957" v="54"/>
          <ac:spMkLst>
            <pc:docMk/>
            <pc:sldMk cId="1497515564" sldId="266"/>
            <ac:spMk id="3" creationId="{74643097-7D6E-EF12-BE7A-1446A8607334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8T00:08:22.854" v="563"/>
          <ac:spMkLst>
            <pc:docMk/>
            <pc:sldMk cId="1497515564" sldId="266"/>
            <ac:spMk id="5" creationId="{917B4867-2DD1-1705-FBA1-E2C350C1EED1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16:34.818" v="63"/>
          <ac:spMkLst>
            <pc:docMk/>
            <pc:sldMk cId="1497515564" sldId="266"/>
            <ac:spMk id="9" creationId="{F3060C83-F051-4F0E-ABAD-AA0DFC48B218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16:34.818" v="63"/>
          <ac:spMkLst>
            <pc:docMk/>
            <pc:sldMk cId="1497515564" sldId="266"/>
            <ac:spMk id="11" creationId="{83C98ABE-055B-441F-B07E-44F97F083C39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16:34.818" v="63"/>
          <ac:spMkLst>
            <pc:docMk/>
            <pc:sldMk cId="1497515564" sldId="266"/>
            <ac:spMk id="13" creationId="{29FDB030-9B49-4CED-8CCD-4D99382388AC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16:34.818" v="63"/>
          <ac:spMkLst>
            <pc:docMk/>
            <pc:sldMk cId="1497515564" sldId="266"/>
            <ac:spMk id="15" creationId="{3783CA14-24A1-485C-8B30-D6A5D87987AD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16:34.818" v="63"/>
          <ac:spMkLst>
            <pc:docMk/>
            <pc:sldMk cId="1497515564" sldId="266"/>
            <ac:spMk id="17" creationId="{9A97C86A-04D6-40F7-AE84-31AB43E6A846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16:34.818" v="63"/>
          <ac:spMkLst>
            <pc:docMk/>
            <pc:sldMk cId="1497515564" sldId="266"/>
            <ac:spMk id="19" creationId="{FF9F2414-84E8-453E-B1F3-389FDE8192D9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16:34.818" v="63"/>
          <ac:spMkLst>
            <pc:docMk/>
            <pc:sldMk cId="1497515564" sldId="266"/>
            <ac:spMk id="21" creationId="{3ECA69A1-7536-43AC-85EF-C7106179F5ED}"/>
          </ac:spMkLst>
        </pc:spChg>
        <pc:picChg chg="add mod ord modCrop">
          <ac:chgData name="Sapphire Francis (2409112)" userId="S::2409112@student.uwtsd.ac.uk::872b68b5-d623-43b1-9764-20492f7f60c4" providerId="AD" clId="Web-{E4DE2D1B-096F-D851-3617-2F0839354EA3}" dt="2025-03-07T23:16:41.397" v="65" actId="14100"/>
          <ac:picMkLst>
            <pc:docMk/>
            <pc:sldMk cId="1497515564" sldId="266"/>
            <ac:picMk id="4" creationId="{175B2965-134A-25EE-ACAB-E01A51561308}"/>
          </ac:picMkLst>
        </pc:picChg>
      </pc:sldChg>
      <pc:sldChg chg="addSp modSp new del">
        <pc:chgData name="Sapphire Francis (2409112)" userId="S::2409112@student.uwtsd.ac.uk::872b68b5-d623-43b1-9764-20492f7f60c4" providerId="AD" clId="Web-{E4DE2D1B-096F-D851-3617-2F0839354EA3}" dt="2025-03-07T23:17:59.405" v="79"/>
        <pc:sldMkLst>
          <pc:docMk/>
          <pc:sldMk cId="1784083316" sldId="267"/>
        </pc:sldMkLst>
        <pc:spChg chg="mod">
          <ac:chgData name="Sapphire Francis (2409112)" userId="S::2409112@student.uwtsd.ac.uk::872b68b5-d623-43b1-9764-20492f7f60c4" providerId="AD" clId="Web-{E4DE2D1B-096F-D851-3617-2F0839354EA3}" dt="2025-03-07T23:17:55.124" v="78" actId="20577"/>
          <ac:spMkLst>
            <pc:docMk/>
            <pc:sldMk cId="1784083316" sldId="267"/>
            <ac:spMk id="2" creationId="{D18A162B-C85F-4079-B48D-44BD3BD57EE6}"/>
          </ac:spMkLst>
        </pc:spChg>
        <pc:spChg chg="mod">
          <ac:chgData name="Sapphire Francis (2409112)" userId="S::2409112@student.uwtsd.ac.uk::872b68b5-d623-43b1-9764-20492f7f60c4" providerId="AD" clId="Web-{E4DE2D1B-096F-D851-3617-2F0839354EA3}" dt="2025-03-07T23:17:36.463" v="72" actId="20577"/>
          <ac:spMkLst>
            <pc:docMk/>
            <pc:sldMk cId="1784083316" sldId="267"/>
            <ac:spMk id="3" creationId="{65B51AC6-F3DC-B501-827E-D32A645C4521}"/>
          </ac:spMkLst>
        </pc:spChg>
        <pc:spChg chg="add mod">
          <ac:chgData name="Sapphire Francis (2409112)" userId="S::2409112@student.uwtsd.ac.uk::872b68b5-d623-43b1-9764-20492f7f60c4" providerId="AD" clId="Web-{E4DE2D1B-096F-D851-3617-2F0839354EA3}" dt="2025-03-07T23:17:27.228" v="70" actId="1076"/>
          <ac:spMkLst>
            <pc:docMk/>
            <pc:sldMk cId="1784083316" sldId="267"/>
            <ac:spMk id="4" creationId="{176B9798-7BA5-E70D-3AD7-FBACF9D71961}"/>
          </ac:spMkLst>
        </pc:spChg>
        <pc:picChg chg="add mod">
          <ac:chgData name="Sapphire Francis (2409112)" userId="S::2409112@student.uwtsd.ac.uk::872b68b5-d623-43b1-9764-20492f7f60c4" providerId="AD" clId="Web-{E4DE2D1B-096F-D851-3617-2F0839354EA3}" dt="2025-03-07T23:17:49.338" v="74" actId="1076"/>
          <ac:picMkLst>
            <pc:docMk/>
            <pc:sldMk cId="1784083316" sldId="267"/>
            <ac:picMk id="6" creationId="{F7FCD1D8-7FCB-08EC-515F-77CC7E788FC7}"/>
          </ac:picMkLst>
        </pc:picChg>
      </pc:sldChg>
      <pc:sldChg chg="addSp delSp modSp new mod setBg setClrOvrMap">
        <pc:chgData name="Sapphire Francis (2409112)" userId="S::2409112@student.uwtsd.ac.uk::872b68b5-d623-43b1-9764-20492f7f60c4" providerId="AD" clId="Web-{E4DE2D1B-096F-D851-3617-2F0839354EA3}" dt="2025-03-08T00:10:08.263" v="573" actId="1076"/>
        <pc:sldMkLst>
          <pc:docMk/>
          <pc:sldMk cId="3496736850" sldId="267"/>
        </pc:sldMkLst>
        <pc:spChg chg="del">
          <ac:chgData name="Sapphire Francis (2409112)" userId="S::2409112@student.uwtsd.ac.uk::872b68b5-d623-43b1-9764-20492f7f60c4" providerId="AD" clId="Web-{E4DE2D1B-096F-D851-3617-2F0839354EA3}" dt="2025-03-07T23:25:13.701" v="93"/>
          <ac:spMkLst>
            <pc:docMk/>
            <pc:sldMk cId="3496736850" sldId="267"/>
            <ac:spMk id="2" creationId="{704CDA4E-6AA5-269A-FA77-47F786757258}"/>
          </ac:spMkLst>
        </pc:spChg>
        <pc:spChg chg="del">
          <ac:chgData name="Sapphire Francis (2409112)" userId="S::2409112@student.uwtsd.ac.uk::872b68b5-d623-43b1-9764-20492f7f60c4" providerId="AD" clId="Web-{E4DE2D1B-096F-D851-3617-2F0839354EA3}" dt="2025-03-07T23:25:16.311" v="94"/>
          <ac:spMkLst>
            <pc:docMk/>
            <pc:sldMk cId="3496736850" sldId="267"/>
            <ac:spMk id="3" creationId="{E1A39C48-A474-4207-2CE2-3D2E7CA30EC0}"/>
          </ac:spMkLst>
        </pc:spChg>
        <pc:spChg chg="add mod">
          <ac:chgData name="Sapphire Francis (2409112)" userId="S::2409112@student.uwtsd.ac.uk::872b68b5-d623-43b1-9764-20492f7f60c4" providerId="AD" clId="Web-{E4DE2D1B-096F-D851-3617-2F0839354EA3}" dt="2025-03-07T23:33:47.213" v="165"/>
          <ac:spMkLst>
            <pc:docMk/>
            <pc:sldMk cId="3496736850" sldId="267"/>
            <ac:spMk id="4" creationId="{EEC03DB6-32BA-72AB-D19E-103A2FFEB3D3}"/>
          </ac:spMkLst>
        </pc:spChg>
        <pc:spChg chg="add mod">
          <ac:chgData name="Sapphire Francis (2409112)" userId="S::2409112@student.uwtsd.ac.uk::872b68b5-d623-43b1-9764-20492f7f60c4" providerId="AD" clId="Web-{E4DE2D1B-096F-D851-3617-2F0839354EA3}" dt="2025-03-08T00:10:08.263" v="573" actId="1076"/>
          <ac:spMkLst>
            <pc:docMk/>
            <pc:sldMk cId="3496736850" sldId="267"/>
            <ac:spMk id="5" creationId="{97A71AB1-F84D-E510-2BF5-6BB1461FAA37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33:47.213" v="165"/>
          <ac:spMkLst>
            <pc:docMk/>
            <pc:sldMk cId="3496736850" sldId="267"/>
            <ac:spMk id="12" creationId="{9228552E-C8B1-4A80-8448-0787CE0FC704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33:47.213" v="165"/>
          <ac:spMkLst>
            <pc:docMk/>
            <pc:sldMk cId="3496736850" sldId="267"/>
            <ac:spMk id="18" creationId="{39F23E05-E5C5-497C-A842-7BD21B207609}"/>
          </ac:spMkLst>
        </pc:spChg>
        <pc:graphicFrameChg chg="add mod modGraphic">
          <ac:chgData name="Sapphire Francis (2409112)" userId="S::2409112@student.uwtsd.ac.uk::872b68b5-d623-43b1-9764-20492f7f60c4" providerId="AD" clId="Web-{E4DE2D1B-096F-D851-3617-2F0839354EA3}" dt="2025-03-08T00:09:57.091" v="572"/>
          <ac:graphicFrameMkLst>
            <pc:docMk/>
            <pc:sldMk cId="3496736850" sldId="267"/>
            <ac:graphicFrameMk id="6" creationId="{0A1A6DAD-0789-4DFE-79D3-D5A2019DE6C5}"/>
          </ac:graphicFrameMkLst>
        </pc:graphicFrameChg>
        <pc:picChg chg="add del mod">
          <ac:chgData name="Sapphire Francis (2409112)" userId="S::2409112@student.uwtsd.ac.uk::872b68b5-d623-43b1-9764-20492f7f60c4" providerId="AD" clId="Web-{E4DE2D1B-096F-D851-3617-2F0839354EA3}" dt="2025-03-07T23:33:25.460" v="164"/>
          <ac:picMkLst>
            <pc:docMk/>
            <pc:sldMk cId="3496736850" sldId="267"/>
            <ac:picMk id="8" creationId="{81F55F34-C407-B0D3-5891-80A5A37ED3E9}"/>
          </ac:picMkLst>
        </pc:picChg>
        <pc:picChg chg="add del mod">
          <ac:chgData name="Sapphire Francis (2409112)" userId="S::2409112@student.uwtsd.ac.uk::872b68b5-d623-43b1-9764-20492f7f60c4" providerId="AD" clId="Web-{E4DE2D1B-096F-D851-3617-2F0839354EA3}" dt="2025-03-07T23:35:26.468" v="173"/>
          <ac:picMkLst>
            <pc:docMk/>
            <pc:sldMk cId="3496736850" sldId="267"/>
            <ac:picMk id="14" creationId="{475931E6-3B72-7CC1-8403-DB4358EDAE5F}"/>
          </ac:picMkLst>
        </pc:picChg>
      </pc:sldChg>
      <pc:sldChg chg="addSp delSp modSp new del mod setBg">
        <pc:chgData name="Sapphire Francis (2409112)" userId="S::2409112@student.uwtsd.ac.uk::872b68b5-d623-43b1-9764-20492f7f60c4" providerId="AD" clId="Web-{E4DE2D1B-096F-D851-3617-2F0839354EA3}" dt="2025-03-07T23:41:45.714" v="262"/>
        <pc:sldMkLst>
          <pc:docMk/>
          <pc:sldMk cId="1208450289" sldId="268"/>
        </pc:sldMkLst>
        <pc:spChg chg="mod">
          <ac:chgData name="Sapphire Francis (2409112)" userId="S::2409112@student.uwtsd.ac.uk::872b68b5-d623-43b1-9764-20492f7f60c4" providerId="AD" clId="Web-{E4DE2D1B-096F-D851-3617-2F0839354EA3}" dt="2025-03-07T23:29:17.216" v="127"/>
          <ac:spMkLst>
            <pc:docMk/>
            <pc:sldMk cId="1208450289" sldId="268"/>
            <ac:spMk id="2" creationId="{C6D99372-BB5B-6EB9-F12C-39E670D3D8C9}"/>
          </ac:spMkLst>
        </pc:spChg>
        <pc:spChg chg="del mod">
          <ac:chgData name="Sapphire Francis (2409112)" userId="S::2409112@student.uwtsd.ac.uk::872b68b5-d623-43b1-9764-20492f7f60c4" providerId="AD" clId="Web-{E4DE2D1B-096F-D851-3617-2F0839354EA3}" dt="2025-03-07T23:28:04.542" v="114"/>
          <ac:spMkLst>
            <pc:docMk/>
            <pc:sldMk cId="1208450289" sldId="268"/>
            <ac:spMk id="3" creationId="{5E1D050A-ED67-7B49-5C99-30C5E7089C38}"/>
          </ac:spMkLst>
        </pc:spChg>
        <pc:spChg chg="add del mod">
          <ac:chgData name="Sapphire Francis (2409112)" userId="S::2409112@student.uwtsd.ac.uk::872b68b5-d623-43b1-9764-20492f7f60c4" providerId="AD" clId="Web-{E4DE2D1B-096F-D851-3617-2F0839354EA3}" dt="2025-03-07T23:28:45.355" v="121"/>
          <ac:spMkLst>
            <pc:docMk/>
            <pc:sldMk cId="1208450289" sldId="268"/>
            <ac:spMk id="4" creationId="{3B7DAA63-35F5-B1ED-1A16-90852C8245CB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28:01.104" v="113"/>
          <ac:spMkLst>
            <pc:docMk/>
            <pc:sldMk cId="1208450289" sldId="268"/>
            <ac:spMk id="5" creationId="{EEC03DB6-32BA-72AB-D19E-103A2FFEB3D3}"/>
          </ac:spMkLst>
        </pc:spChg>
        <pc:spChg chg="add mod">
          <ac:chgData name="Sapphire Francis (2409112)" userId="S::2409112@student.uwtsd.ac.uk::872b68b5-d623-43b1-9764-20492f7f60c4" providerId="AD" clId="Web-{E4DE2D1B-096F-D851-3617-2F0839354EA3}" dt="2025-03-07T23:38:22.646" v="251" actId="14100"/>
          <ac:spMkLst>
            <pc:docMk/>
            <pc:sldMk cId="1208450289" sldId="268"/>
            <ac:spMk id="6" creationId="{97A71AB1-F84D-E510-2BF5-6BB1461FAA37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27:27.166" v="110"/>
          <ac:spMkLst>
            <pc:docMk/>
            <pc:sldMk cId="1208450289" sldId="268"/>
            <ac:spMk id="7" creationId="{AFC8C865-E252-31E6-F557-F601E8ABB524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27:27.166" v="110"/>
          <ac:spMkLst>
            <pc:docMk/>
            <pc:sldMk cId="1208450289" sldId="268"/>
            <ac:spMk id="8" creationId="{33AA2CD8-6E55-C52A-4577-546024FB3CD4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29:17.122" v="126"/>
          <ac:spMkLst>
            <pc:docMk/>
            <pc:sldMk cId="1208450289" sldId="268"/>
            <ac:spMk id="15" creationId="{D1D34770-47A8-402C-AF23-2B653F2D88C1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30:53.689" v="143"/>
          <ac:spMkLst>
            <pc:docMk/>
            <pc:sldMk cId="1208450289" sldId="268"/>
            <ac:spMk id="17" creationId="{1D460C86-854F-4FB3-ABC2-E823D8FEB9DB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29:17.216" v="127"/>
          <ac:spMkLst>
            <pc:docMk/>
            <pc:sldMk cId="1208450289" sldId="268"/>
            <ac:spMk id="18" creationId="{DB304A14-32D0-4873-B914-423ED7B8DAFD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35:50.187" v="175"/>
          <ac:spMkLst>
            <pc:docMk/>
            <pc:sldMk cId="1208450289" sldId="268"/>
            <ac:spMk id="19" creationId="{BB48116A-278A-4CC5-89D3-9DE8E8FF1245}"/>
          </ac:spMkLst>
        </pc:spChg>
        <pc:spChg chg="add del mod">
          <ac:chgData name="Sapphire Francis (2409112)" userId="S::2409112@student.uwtsd.ac.uk::872b68b5-d623-43b1-9764-20492f7f60c4" providerId="AD" clId="Web-{E4DE2D1B-096F-D851-3617-2F0839354EA3}" dt="2025-03-07T23:28:25.605" v="115"/>
          <ac:spMkLst>
            <pc:docMk/>
            <pc:sldMk cId="1208450289" sldId="268"/>
            <ac:spMk id="62" creationId="{4A2154CC-5857-23F1-17EC-CFCF68E4B69C}"/>
          </ac:spMkLst>
        </pc:spChg>
        <pc:graphicFrameChg chg="add mod modGraphic">
          <ac:chgData name="Sapphire Francis (2409112)" userId="S::2409112@student.uwtsd.ac.uk::872b68b5-d623-43b1-9764-20492f7f60c4" providerId="AD" clId="Web-{E4DE2D1B-096F-D851-3617-2F0839354EA3}" dt="2025-03-07T23:30:46.345" v="142" actId="1076"/>
          <ac:graphicFrameMkLst>
            <pc:docMk/>
            <pc:sldMk cId="1208450289" sldId="268"/>
            <ac:graphicFrameMk id="9" creationId="{0A1A6DAD-0789-4DFE-79D3-D5A2019DE6C5}"/>
          </ac:graphicFrameMkLst>
        </pc:graphicFrameChg>
        <pc:picChg chg="add del">
          <ac:chgData name="Sapphire Francis (2409112)" userId="S::2409112@student.uwtsd.ac.uk::872b68b5-d623-43b1-9764-20492f7f60c4" providerId="AD" clId="Web-{E4DE2D1B-096F-D851-3617-2F0839354EA3}" dt="2025-03-07T23:29:17.122" v="126"/>
          <ac:picMkLst>
            <pc:docMk/>
            <pc:sldMk cId="1208450289" sldId="268"/>
            <ac:picMk id="11" creationId="{1C92649B-409A-F398-7675-A4DD616E7776}"/>
          </ac:picMkLst>
        </pc:picChg>
        <pc:picChg chg="add del">
          <ac:chgData name="Sapphire Francis (2409112)" userId="S::2409112@student.uwtsd.ac.uk::872b68b5-d623-43b1-9764-20492f7f60c4" providerId="AD" clId="Web-{E4DE2D1B-096F-D851-3617-2F0839354EA3}" dt="2025-03-07T23:35:47.624" v="174"/>
          <ac:picMkLst>
            <pc:docMk/>
            <pc:sldMk cId="1208450289" sldId="268"/>
            <ac:picMk id="20" creationId="{228E2AF8-696B-D695-5125-72FA9EE2CAB7}"/>
          </ac:picMkLst>
        </pc:picChg>
      </pc:sldChg>
      <pc:sldChg chg="addSp delSp modSp new ord">
        <pc:chgData name="Sapphire Francis (2409112)" userId="S::2409112@student.uwtsd.ac.uk::872b68b5-d623-43b1-9764-20492f7f60c4" providerId="AD" clId="Web-{E4DE2D1B-096F-D851-3617-2F0839354EA3}" dt="2025-03-08T00:14:56.270" v="576"/>
        <pc:sldMkLst>
          <pc:docMk/>
          <pc:sldMk cId="1882348280" sldId="269"/>
        </pc:sldMkLst>
        <pc:spChg chg="del">
          <ac:chgData name="Sapphire Francis (2409112)" userId="S::2409112@student.uwtsd.ac.uk::872b68b5-d623-43b1-9764-20492f7f60c4" providerId="AD" clId="Web-{E4DE2D1B-096F-D851-3617-2F0839354EA3}" dt="2025-03-07T23:36:04.437" v="178"/>
          <ac:spMkLst>
            <pc:docMk/>
            <pc:sldMk cId="1882348280" sldId="269"/>
            <ac:spMk id="2" creationId="{7E1B237D-3FC5-A74B-078F-0E91AFBEC712}"/>
          </ac:spMkLst>
        </pc:spChg>
        <pc:spChg chg="del">
          <ac:chgData name="Sapphire Francis (2409112)" userId="S::2409112@student.uwtsd.ac.uk::872b68b5-d623-43b1-9764-20492f7f60c4" providerId="AD" clId="Web-{E4DE2D1B-096F-D851-3617-2F0839354EA3}" dt="2025-03-07T23:36:23.500" v="179"/>
          <ac:spMkLst>
            <pc:docMk/>
            <pc:sldMk cId="1882348280" sldId="269"/>
            <ac:spMk id="3" creationId="{B4FF6FCA-1572-6133-D19B-3A8531DE3174}"/>
          </ac:spMkLst>
        </pc:spChg>
        <pc:spChg chg="add mod">
          <ac:chgData name="Sapphire Francis (2409112)" userId="S::2409112@student.uwtsd.ac.uk::872b68b5-d623-43b1-9764-20492f7f60c4" providerId="AD" clId="Web-{E4DE2D1B-096F-D851-3617-2F0839354EA3}" dt="2025-03-07T23:36:41.657" v="242" actId="1076"/>
          <ac:spMkLst>
            <pc:docMk/>
            <pc:sldMk cId="1882348280" sldId="269"/>
            <ac:spMk id="4" creationId="{15061009-1A08-1919-F291-8D3D681870A7}"/>
          </ac:spMkLst>
        </pc:spChg>
        <pc:graphicFrameChg chg="add mod ord modGraphic">
          <ac:chgData name="Sapphire Francis (2409112)" userId="S::2409112@student.uwtsd.ac.uk::872b68b5-d623-43b1-9764-20492f7f60c4" providerId="AD" clId="Web-{E4DE2D1B-096F-D851-3617-2F0839354EA3}" dt="2025-03-07T23:36:37.829" v="241"/>
          <ac:graphicFrameMkLst>
            <pc:docMk/>
            <pc:sldMk cId="1882348280" sldId="269"/>
            <ac:graphicFrameMk id="6" creationId="{18B61CF3-0169-FC16-DEE5-76E792CB8204}"/>
          </ac:graphicFrameMkLst>
        </pc:graphicFrameChg>
      </pc:sldChg>
      <pc:sldChg chg="addSp delSp modSp add replId">
        <pc:chgData name="Sapphire Francis (2409112)" userId="S::2409112@student.uwtsd.ac.uk::872b68b5-d623-43b1-9764-20492f7f60c4" providerId="AD" clId="Web-{E4DE2D1B-096F-D851-3617-2F0839354EA3}" dt="2025-03-07T23:51:20.416" v="379" actId="20577"/>
        <pc:sldMkLst>
          <pc:docMk/>
          <pc:sldMk cId="2201400649" sldId="270"/>
        </pc:sldMkLst>
        <pc:spChg chg="mod">
          <ac:chgData name="Sapphire Francis (2409112)" userId="S::2409112@student.uwtsd.ac.uk::872b68b5-d623-43b1-9764-20492f7f60c4" providerId="AD" clId="Web-{E4DE2D1B-096F-D851-3617-2F0839354EA3}" dt="2025-03-07T23:50:56.385" v="378"/>
          <ac:spMkLst>
            <pc:docMk/>
            <pc:sldMk cId="2201400649" sldId="270"/>
            <ac:spMk id="4" creationId="{EAF1E031-35CF-4A2B-A701-17C0EEB2C22A}"/>
          </ac:spMkLst>
        </pc:spChg>
        <pc:spChg chg="mod">
          <ac:chgData name="Sapphire Francis (2409112)" userId="S::2409112@student.uwtsd.ac.uk::872b68b5-d623-43b1-9764-20492f7f60c4" providerId="AD" clId="Web-{E4DE2D1B-096F-D851-3617-2F0839354EA3}" dt="2025-03-07T23:41:24.776" v="261" actId="1076"/>
          <ac:spMkLst>
            <pc:docMk/>
            <pc:sldMk cId="2201400649" sldId="270"/>
            <ac:spMk id="5" creationId="{41BAF580-E278-ECE1-E4B3-B618FC9E434F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50:56.385" v="378"/>
          <ac:spMkLst>
            <pc:docMk/>
            <pc:sldMk cId="2201400649" sldId="270"/>
            <ac:spMk id="18" creationId="{4E9C5929-13E5-5FB2-C5DF-21759EE40484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50:56.385" v="378"/>
          <ac:spMkLst>
            <pc:docMk/>
            <pc:sldMk cId="2201400649" sldId="270"/>
            <ac:spMk id="24" creationId="{257363FD-7E77-4145-9483-331A807ADF0E}"/>
          </ac:spMkLst>
        </pc:spChg>
        <pc:graphicFrameChg chg="mod modGraphic">
          <ac:chgData name="Sapphire Francis (2409112)" userId="S::2409112@student.uwtsd.ac.uk::872b68b5-d623-43b1-9764-20492f7f60c4" providerId="AD" clId="Web-{E4DE2D1B-096F-D851-3617-2F0839354EA3}" dt="2025-03-07T23:51:20.416" v="379" actId="20577"/>
          <ac:graphicFrameMkLst>
            <pc:docMk/>
            <pc:sldMk cId="2201400649" sldId="270"/>
            <ac:graphicFrameMk id="6" creationId="{9DAF5BDD-0719-F5E9-A7EE-E676B7E6CB7F}"/>
          </ac:graphicFrameMkLst>
        </pc:graphicFrameChg>
        <pc:picChg chg="add del">
          <ac:chgData name="Sapphire Francis (2409112)" userId="S::2409112@student.uwtsd.ac.uk::872b68b5-d623-43b1-9764-20492f7f60c4" providerId="AD" clId="Web-{E4DE2D1B-096F-D851-3617-2F0839354EA3}" dt="2025-03-07T23:50:56.385" v="378"/>
          <ac:picMkLst>
            <pc:docMk/>
            <pc:sldMk cId="2201400649" sldId="270"/>
            <ac:picMk id="20" creationId="{B91D561E-3924-2861-C0C0-0CC77D6FEC27}"/>
          </ac:picMkLst>
        </pc:picChg>
      </pc:sldChg>
      <pc:sldChg chg="addSp delSp new add del">
        <pc:chgData name="Sapphire Francis (2409112)" userId="S::2409112@student.uwtsd.ac.uk::872b68b5-d623-43b1-9764-20492f7f60c4" providerId="AD" clId="Web-{E4DE2D1B-096F-D851-3617-2F0839354EA3}" dt="2025-03-07T23:44:31.046" v="289"/>
        <pc:sldMkLst>
          <pc:docMk/>
          <pc:sldMk cId="440586918" sldId="271"/>
        </pc:sldMkLst>
        <pc:spChg chg="del">
          <ac:chgData name="Sapphire Francis (2409112)" userId="S::2409112@student.uwtsd.ac.uk::872b68b5-d623-43b1-9764-20492f7f60c4" providerId="AD" clId="Web-{E4DE2D1B-096F-D851-3617-2F0839354EA3}" dt="2025-03-07T23:42:11.324" v="265"/>
          <ac:spMkLst>
            <pc:docMk/>
            <pc:sldMk cId="440586918" sldId="271"/>
            <ac:spMk id="2" creationId="{EAAE419A-E564-2AC5-CE6B-C5E529A55365}"/>
          </ac:spMkLst>
        </pc:spChg>
        <pc:spChg chg="del">
          <ac:chgData name="Sapphire Francis (2409112)" userId="S::2409112@student.uwtsd.ac.uk::872b68b5-d623-43b1-9764-20492f7f60c4" providerId="AD" clId="Web-{E4DE2D1B-096F-D851-3617-2F0839354EA3}" dt="2025-03-07T23:42:17.137" v="266"/>
          <ac:spMkLst>
            <pc:docMk/>
            <pc:sldMk cId="440586918" sldId="271"/>
            <ac:spMk id="3" creationId="{36D79E2A-E6D0-4705-40E9-383D27A0F197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42:02.699" v="264"/>
          <ac:spMkLst>
            <pc:docMk/>
            <pc:sldMk cId="440586918" sldId="271"/>
            <ac:spMk id="4" creationId="{ABC7F8DF-8F34-D3A3-A9B1-DC672D4CE6DE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42:02.699" v="264"/>
          <ac:spMkLst>
            <pc:docMk/>
            <pc:sldMk cId="440586918" sldId="271"/>
            <ac:spMk id="5" creationId="{D49CC5EC-A545-79E1-ABC6-CF22EDEA6628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42:02.699" v="264"/>
          <ac:spMkLst>
            <pc:docMk/>
            <pc:sldMk cId="440586918" sldId="271"/>
            <ac:spMk id="7" creationId="{5B7F0714-AA91-CDA5-F669-28994B9DBDF9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42:02.699" v="264"/>
          <ac:spMkLst>
            <pc:docMk/>
            <pc:sldMk cId="440586918" sldId="271"/>
            <ac:spMk id="8" creationId="{54F6D7CF-EBFA-963A-C099-ED3E7C241B0B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42:02.699" v="264"/>
          <ac:spMkLst>
            <pc:docMk/>
            <pc:sldMk cId="440586918" sldId="271"/>
            <ac:spMk id="9" creationId="{2B7E0B44-4307-1BC5-E377-159EB53FCAFC}"/>
          </ac:spMkLst>
        </pc:spChg>
        <pc:picChg chg="add">
          <ac:chgData name="Sapphire Francis (2409112)" userId="S::2409112@student.uwtsd.ac.uk::872b68b5-d623-43b1-9764-20492f7f60c4" providerId="AD" clId="Web-{E4DE2D1B-096F-D851-3617-2F0839354EA3}" dt="2025-03-07T23:42:02.699" v="264"/>
          <ac:picMkLst>
            <pc:docMk/>
            <pc:sldMk cId="440586918" sldId="271"/>
            <ac:picMk id="6" creationId="{855236E6-F70B-F22C-C5E2-DCCC8C04A6E0}"/>
          </ac:picMkLst>
        </pc:picChg>
      </pc:sldChg>
      <pc:sldChg chg="addSp delSp modSp new add del mod ord setBg">
        <pc:chgData name="Sapphire Francis (2409112)" userId="S::2409112@student.uwtsd.ac.uk::872b68b5-d623-43b1-9764-20492f7f60c4" providerId="AD" clId="Web-{E4DE2D1B-096F-D851-3617-2F0839354EA3}" dt="2025-03-07T23:57:18.782" v="426"/>
        <pc:sldMkLst>
          <pc:docMk/>
          <pc:sldMk cId="898407277" sldId="272"/>
        </pc:sldMkLst>
        <pc:spChg chg="mod">
          <ac:chgData name="Sapphire Francis (2409112)" userId="S::2409112@student.uwtsd.ac.uk::872b68b5-d623-43b1-9764-20492f7f60c4" providerId="AD" clId="Web-{E4DE2D1B-096F-D851-3617-2F0839354EA3}" dt="2025-03-07T23:49:58.992" v="376" actId="1076"/>
          <ac:spMkLst>
            <pc:docMk/>
            <pc:sldMk cId="898407277" sldId="272"/>
            <ac:spMk id="2" creationId="{97FBF2AB-FC4C-0D08-2B1D-B67625FCDCF1}"/>
          </ac:spMkLst>
        </pc:spChg>
        <pc:spChg chg="mod">
          <ac:chgData name="Sapphire Francis (2409112)" userId="S::2409112@student.uwtsd.ac.uk::872b68b5-d623-43b1-9764-20492f7f60c4" providerId="AD" clId="Web-{E4DE2D1B-096F-D851-3617-2F0839354EA3}" dt="2025-03-07T23:49:55.211" v="375" actId="1076"/>
          <ac:spMkLst>
            <pc:docMk/>
            <pc:sldMk cId="898407277" sldId="272"/>
            <ac:spMk id="3" creationId="{6DDF193A-3C43-9FCE-72C1-5493423CE044}"/>
          </ac:spMkLst>
        </pc:spChg>
        <pc:spChg chg="add del mod">
          <ac:chgData name="Sapphire Francis (2409112)" userId="S::2409112@student.uwtsd.ac.uk::872b68b5-d623-43b1-9764-20492f7f60c4" providerId="AD" clId="Web-{E4DE2D1B-096F-D851-3617-2F0839354EA3}" dt="2025-03-07T23:48:16.193" v="350"/>
          <ac:spMkLst>
            <pc:docMk/>
            <pc:sldMk cId="898407277" sldId="272"/>
            <ac:spMk id="6" creationId="{73666A38-2ADE-7603-F30A-FA1BD6B4BBDC}"/>
          </ac:spMkLst>
        </pc:spChg>
        <pc:spChg chg="add del mod">
          <ac:chgData name="Sapphire Francis (2409112)" userId="S::2409112@student.uwtsd.ac.uk::872b68b5-d623-43b1-9764-20492f7f60c4" providerId="AD" clId="Web-{E4DE2D1B-096F-D851-3617-2F0839354EA3}" dt="2025-03-07T23:47:31.348" v="339"/>
          <ac:spMkLst>
            <pc:docMk/>
            <pc:sldMk cId="898407277" sldId="272"/>
            <ac:spMk id="7" creationId="{71C6F56B-E257-A8A2-24E3-40BD3F3F6FB7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49:07.616" v="359"/>
          <ac:spMkLst>
            <pc:docMk/>
            <pc:sldMk cId="898407277" sldId="272"/>
            <ac:spMk id="10" creationId="{9B7AD9F6-8CE7-4299-8FC6-328F4DCD3FF9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49:07.616" v="359"/>
          <ac:spMkLst>
            <pc:docMk/>
            <pc:sldMk cId="898407277" sldId="272"/>
            <ac:spMk id="12" creationId="{F49775AF-8896-43EE-92C6-83497D6DC56F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49:07.616" v="359"/>
          <ac:spMkLst>
            <pc:docMk/>
            <pc:sldMk cId="898407277" sldId="272"/>
            <ac:spMk id="17" creationId="{9F7D5CDA-D291-4307-BF55-1381FED29634}"/>
          </ac:spMkLst>
        </pc:spChg>
        <pc:picChg chg="add mod modCrop">
          <ac:chgData name="Sapphire Francis (2409112)" userId="S::2409112@student.uwtsd.ac.uk::872b68b5-d623-43b1-9764-20492f7f60c4" providerId="AD" clId="Web-{E4DE2D1B-096F-D851-3617-2F0839354EA3}" dt="2025-03-07T23:49:07.616" v="359"/>
          <ac:picMkLst>
            <pc:docMk/>
            <pc:sldMk cId="898407277" sldId="272"/>
            <ac:picMk id="5" creationId="{FD118AB4-85F5-688F-D69F-C5040118834F}"/>
          </ac:picMkLst>
        </pc:picChg>
      </pc:sldChg>
      <pc:sldChg chg="addSp delSp new del">
        <pc:chgData name="Sapphire Francis (2409112)" userId="S::2409112@student.uwtsd.ac.uk::872b68b5-d623-43b1-9764-20492f7f60c4" providerId="AD" clId="Web-{E4DE2D1B-096F-D851-3617-2F0839354EA3}" dt="2025-03-07T23:48:03.552" v="344"/>
        <pc:sldMkLst>
          <pc:docMk/>
          <pc:sldMk cId="133202401" sldId="273"/>
        </pc:sldMkLst>
        <pc:spChg chg="add del">
          <ac:chgData name="Sapphire Francis (2409112)" userId="S::2409112@student.uwtsd.ac.uk::872b68b5-d623-43b1-9764-20492f7f60c4" providerId="AD" clId="Web-{E4DE2D1B-096F-D851-3617-2F0839354EA3}" dt="2025-03-07T23:48:01.239" v="343"/>
          <ac:spMkLst>
            <pc:docMk/>
            <pc:sldMk cId="133202401" sldId="273"/>
            <ac:spMk id="4" creationId="{ABC7F8DF-8F34-D3A3-A9B1-DC672D4CE6DE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48:01.239" v="343"/>
          <ac:spMkLst>
            <pc:docMk/>
            <pc:sldMk cId="133202401" sldId="273"/>
            <ac:spMk id="5" creationId="{D49CC5EC-A545-79E1-ABC6-CF22EDEA6628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48:01.239" v="343"/>
          <ac:spMkLst>
            <pc:docMk/>
            <pc:sldMk cId="133202401" sldId="273"/>
            <ac:spMk id="7" creationId="{5B7F0714-AA91-CDA5-F669-28994B9DBDF9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48:01.239" v="343"/>
          <ac:spMkLst>
            <pc:docMk/>
            <pc:sldMk cId="133202401" sldId="273"/>
            <ac:spMk id="8" creationId="{54F6D7CF-EBFA-963A-C099-ED3E7C241B0B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48:01.239" v="343"/>
          <ac:spMkLst>
            <pc:docMk/>
            <pc:sldMk cId="133202401" sldId="273"/>
            <ac:spMk id="9" creationId="{2B7E0B44-4307-1BC5-E377-159EB53FCAFC}"/>
          </ac:spMkLst>
        </pc:spChg>
        <pc:picChg chg="add del">
          <ac:chgData name="Sapphire Francis (2409112)" userId="S::2409112@student.uwtsd.ac.uk::872b68b5-d623-43b1-9764-20492f7f60c4" providerId="AD" clId="Web-{E4DE2D1B-096F-D851-3617-2F0839354EA3}" dt="2025-03-07T23:48:01.239" v="343"/>
          <ac:picMkLst>
            <pc:docMk/>
            <pc:sldMk cId="133202401" sldId="273"/>
            <ac:picMk id="6" creationId="{855236E6-F70B-F22C-C5E2-DCCC8C04A6E0}"/>
          </ac:picMkLst>
        </pc:picChg>
      </pc:sldChg>
      <pc:sldChg chg="addSp delSp modSp new mod ord setBg">
        <pc:chgData name="Sapphire Francis (2409112)" userId="S::2409112@student.uwtsd.ac.uk::872b68b5-d623-43b1-9764-20492f7f60c4" providerId="AD" clId="Web-{E4DE2D1B-096F-D851-3617-2F0839354EA3}" dt="2025-03-08T00:14:51.114" v="575"/>
        <pc:sldMkLst>
          <pc:docMk/>
          <pc:sldMk cId="688156306" sldId="273"/>
        </pc:sldMkLst>
        <pc:spChg chg="mod">
          <ac:chgData name="Sapphire Francis (2409112)" userId="S::2409112@student.uwtsd.ac.uk::872b68b5-d623-43b1-9764-20492f7f60c4" providerId="AD" clId="Web-{E4DE2D1B-096F-D851-3617-2F0839354EA3}" dt="2025-03-08T00:07:53.994" v="561"/>
          <ac:spMkLst>
            <pc:docMk/>
            <pc:sldMk cId="688156306" sldId="273"/>
            <ac:spMk id="2" creationId="{43B3A2AB-A1D8-3C7F-6F37-93706B342A06}"/>
          </ac:spMkLst>
        </pc:spChg>
        <pc:spChg chg="del mod">
          <ac:chgData name="Sapphire Francis (2409112)" userId="S::2409112@student.uwtsd.ac.uk::872b68b5-d623-43b1-9764-20492f7f60c4" providerId="AD" clId="Web-{E4DE2D1B-096F-D851-3617-2F0839354EA3}" dt="2025-03-07T23:54:10.678" v="388"/>
          <ac:spMkLst>
            <pc:docMk/>
            <pc:sldMk cId="688156306" sldId="273"/>
            <ac:spMk id="3" creationId="{EB91860E-C1C0-BDBE-F4CE-A4D0A4419DC5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53:44.646" v="387"/>
          <ac:spMkLst>
            <pc:docMk/>
            <pc:sldMk cId="688156306" sldId="273"/>
            <ac:spMk id="8" creationId="{CF75AD06-DFC4-4B3A-8490-330823D081CF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53:11.911" v="385"/>
          <ac:spMkLst>
            <pc:docMk/>
            <pc:sldMk cId="688156306" sldId="273"/>
            <ac:spMk id="9" creationId="{3ECBE1F1-D69B-4AFA-ABD5-8E41720EF6DE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53:44.646" v="387"/>
          <ac:spMkLst>
            <pc:docMk/>
            <pc:sldMk cId="688156306" sldId="273"/>
            <ac:spMk id="10" creationId="{FC587C93-0840-40DF-96D5-D1F2137E6449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53:11.911" v="385"/>
          <ac:spMkLst>
            <pc:docMk/>
            <pc:sldMk cId="688156306" sldId="273"/>
            <ac:spMk id="11" creationId="{603A6265-E10C-4B85-9C20-E75FCAF9CC63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54:10.678" v="388"/>
          <ac:spMkLst>
            <pc:docMk/>
            <pc:sldMk cId="688156306" sldId="273"/>
            <ac:spMk id="27" creationId="{081EA652-8C6A-4E69-BEB9-170809474553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54:10.678" v="388"/>
          <ac:spMkLst>
            <pc:docMk/>
            <pc:sldMk cId="688156306" sldId="273"/>
            <ac:spMk id="29" creationId="{5298780A-33B9-4EA2-8F67-DE68AD62841B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54:10.678" v="388"/>
          <ac:spMkLst>
            <pc:docMk/>
            <pc:sldMk cId="688156306" sldId="273"/>
            <ac:spMk id="31" creationId="{7F488E8B-4E1E-4402-8935-D4E6C02615C7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8T00:07:53.994" v="561"/>
          <ac:spMkLst>
            <pc:docMk/>
            <pc:sldMk cId="688156306" sldId="273"/>
            <ac:spMk id="39" creationId="{081EA652-8C6A-4E69-BEB9-170809474553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8T00:07:53.994" v="561"/>
          <ac:spMkLst>
            <pc:docMk/>
            <pc:sldMk cId="688156306" sldId="273"/>
            <ac:spMk id="41" creationId="{A4026A73-1F7F-49F2-B319-8CA3B3D53269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8T00:07:53.994" v="561"/>
          <ac:spMkLst>
            <pc:docMk/>
            <pc:sldMk cId="688156306" sldId="273"/>
            <ac:spMk id="43" creationId="{5298780A-33B9-4EA2-8F67-DE68AD62841B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8T00:07:53.994" v="561"/>
          <ac:spMkLst>
            <pc:docMk/>
            <pc:sldMk cId="688156306" sldId="273"/>
            <ac:spMk id="45" creationId="{7F488E8B-4E1E-4402-8935-D4E6C02615C7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8T00:07:53.994" v="561"/>
          <ac:spMkLst>
            <pc:docMk/>
            <pc:sldMk cId="688156306" sldId="273"/>
            <ac:spMk id="52" creationId="{2E442304-DDBD-4F7B-8017-36BCC863FB40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8T00:07:53.994" v="561"/>
          <ac:spMkLst>
            <pc:docMk/>
            <pc:sldMk cId="688156306" sldId="273"/>
            <ac:spMk id="54" creationId="{5E107275-3853-46FD-A241-DE4355A42675}"/>
          </ac:spMkLst>
        </pc:spChg>
        <pc:grpChg chg="add del">
          <ac:chgData name="Sapphire Francis (2409112)" userId="S::2409112@student.uwtsd.ac.uk::872b68b5-d623-43b1-9764-20492f7f60c4" providerId="AD" clId="Web-{E4DE2D1B-096F-D851-3617-2F0839354EA3}" dt="2025-03-07T23:53:44.646" v="387"/>
          <ac:grpSpMkLst>
            <pc:docMk/>
            <pc:sldMk cId="688156306" sldId="273"/>
            <ac:grpSpMk id="12" creationId="{5E02D55A-F529-4B19-BAF9-F63240A7B490}"/>
          </ac:grpSpMkLst>
        </pc:grpChg>
        <pc:grpChg chg="add del">
          <ac:chgData name="Sapphire Francis (2409112)" userId="S::2409112@student.uwtsd.ac.uk::872b68b5-d623-43b1-9764-20492f7f60c4" providerId="AD" clId="Web-{E4DE2D1B-096F-D851-3617-2F0839354EA3}" dt="2025-03-07T23:53:44.646" v="387"/>
          <ac:grpSpMkLst>
            <pc:docMk/>
            <pc:sldMk cId="688156306" sldId="273"/>
            <ac:grpSpMk id="18" creationId="{47A3A52F-BCB3-444D-9372-EE018B135C49}"/>
          </ac:grpSpMkLst>
        </pc:grpChg>
        <pc:graphicFrameChg chg="add mod modGraphic">
          <ac:chgData name="Sapphire Francis (2409112)" userId="S::2409112@student.uwtsd.ac.uk::872b68b5-d623-43b1-9764-20492f7f60c4" providerId="AD" clId="Web-{E4DE2D1B-096F-D851-3617-2F0839354EA3}" dt="2025-03-08T00:07:53.994" v="561"/>
          <ac:graphicFrameMkLst>
            <pc:docMk/>
            <pc:sldMk cId="688156306" sldId="273"/>
            <ac:graphicFrameMk id="35" creationId="{2BF7C7AD-8D07-09A5-3EDA-484D9141E2D6}"/>
          </ac:graphicFrameMkLst>
        </pc:graphicFrameChg>
        <pc:picChg chg="add del">
          <ac:chgData name="Sapphire Francis (2409112)" userId="S::2409112@student.uwtsd.ac.uk::872b68b5-d623-43b1-9764-20492f7f60c4" providerId="AD" clId="Web-{E4DE2D1B-096F-D851-3617-2F0839354EA3}" dt="2025-03-07T23:53:11.911" v="385"/>
          <ac:picMkLst>
            <pc:docMk/>
            <pc:sldMk cId="688156306" sldId="273"/>
            <ac:picMk id="5" creationId="{EFCBAA6F-DA2E-F63E-67CE-947BF43926C6}"/>
          </ac:picMkLst>
        </pc:picChg>
        <pc:cxnChg chg="add">
          <ac:chgData name="Sapphire Francis (2409112)" userId="S::2409112@student.uwtsd.ac.uk::872b68b5-d623-43b1-9764-20492f7f60c4" providerId="AD" clId="Web-{E4DE2D1B-096F-D851-3617-2F0839354EA3}" dt="2025-03-07T23:53:44.646" v="387"/>
          <ac:cxnSpMkLst>
            <pc:docMk/>
            <pc:sldMk cId="688156306" sldId="273"/>
            <ac:cxnSpMk id="33" creationId="{23AAC9B5-8015-485C-ACF9-A750390E9A56}"/>
          </ac:cxnSpMkLst>
        </pc:cxnChg>
        <pc:cxnChg chg="del">
          <ac:chgData name="Sapphire Francis (2409112)" userId="S::2409112@student.uwtsd.ac.uk::872b68b5-d623-43b1-9764-20492f7f60c4" providerId="AD" clId="Web-{E4DE2D1B-096F-D851-3617-2F0839354EA3}" dt="2025-03-08T00:07:53.994" v="561"/>
          <ac:cxnSpMkLst>
            <pc:docMk/>
            <pc:sldMk cId="688156306" sldId="273"/>
            <ac:cxnSpMk id="47" creationId="{23AAC9B5-8015-485C-ACF9-A750390E9A56}"/>
          </ac:cxnSpMkLst>
        </pc:cxnChg>
      </pc:sldChg>
      <pc:sldChg chg="addSp delSp modSp new mod setBg">
        <pc:chgData name="Sapphire Francis (2409112)" userId="S::2409112@student.uwtsd.ac.uk::872b68b5-d623-43b1-9764-20492f7f60c4" providerId="AD" clId="Web-{E4DE2D1B-096F-D851-3617-2F0839354EA3}" dt="2025-03-07T23:55:58.358" v="409" actId="1076"/>
        <pc:sldMkLst>
          <pc:docMk/>
          <pc:sldMk cId="3707714676" sldId="274"/>
        </pc:sldMkLst>
        <pc:spChg chg="del">
          <ac:chgData name="Sapphire Francis (2409112)" userId="S::2409112@student.uwtsd.ac.uk::872b68b5-d623-43b1-9764-20492f7f60c4" providerId="AD" clId="Web-{E4DE2D1B-096F-D851-3617-2F0839354EA3}" dt="2025-03-07T23:54:40.351" v="392"/>
          <ac:spMkLst>
            <pc:docMk/>
            <pc:sldMk cId="3707714676" sldId="274"/>
            <ac:spMk id="2" creationId="{C098132E-8A54-0188-1DBA-C493A0BD792C}"/>
          </ac:spMkLst>
        </pc:spChg>
        <pc:spChg chg="mod">
          <ac:chgData name="Sapphire Francis (2409112)" userId="S::2409112@student.uwtsd.ac.uk::872b68b5-d623-43b1-9764-20492f7f60c4" providerId="AD" clId="Web-{E4DE2D1B-096F-D851-3617-2F0839354EA3}" dt="2025-03-07T23:55:58.358" v="409" actId="1076"/>
          <ac:spMkLst>
            <pc:docMk/>
            <pc:sldMk cId="3707714676" sldId="274"/>
            <ac:spMk id="3" creationId="{597B2E62-7C63-7924-B769-272B219D64E7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55:18.138" v="399"/>
          <ac:spMkLst>
            <pc:docMk/>
            <pc:sldMk cId="3707714676" sldId="274"/>
            <ac:spMk id="9" creationId="{3ECBE1F1-D69B-4AFA-ABD5-8E41720EF6DE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55:18.138" v="399"/>
          <ac:spMkLst>
            <pc:docMk/>
            <pc:sldMk cId="3707714676" sldId="274"/>
            <ac:spMk id="11" creationId="{603A6265-E10C-4B85-9C20-E75FCAF9CC63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55:18.138" v="399"/>
          <ac:spMkLst>
            <pc:docMk/>
            <pc:sldMk cId="3707714676" sldId="274"/>
            <ac:spMk id="16" creationId="{04812C46-200A-4DEB-A05E-3ED6C68C2387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55:18.138" v="399"/>
          <ac:spMkLst>
            <pc:docMk/>
            <pc:sldMk cId="3707714676" sldId="274"/>
            <ac:spMk id="18" creationId="{D1EA859B-E555-4109-94F3-6700E046E008}"/>
          </ac:spMkLst>
        </pc:spChg>
        <pc:picChg chg="add mod">
          <ac:chgData name="Sapphire Francis (2409112)" userId="S::2409112@student.uwtsd.ac.uk::872b68b5-d623-43b1-9764-20492f7f60c4" providerId="AD" clId="Web-{E4DE2D1B-096F-D851-3617-2F0839354EA3}" dt="2025-03-07T23:55:18.138" v="399"/>
          <ac:picMkLst>
            <pc:docMk/>
            <pc:sldMk cId="3707714676" sldId="274"/>
            <ac:picMk id="5" creationId="{603D3942-BDCC-9281-5BCB-BE370A8C9BAA}"/>
          </ac:picMkLst>
        </pc:picChg>
      </pc:sldChg>
      <pc:sldChg chg="addSp delSp modSp new mod ord setBg">
        <pc:chgData name="Sapphire Francis (2409112)" userId="S::2409112@student.uwtsd.ac.uk::872b68b5-d623-43b1-9764-20492f7f60c4" providerId="AD" clId="Web-{E4DE2D1B-096F-D851-3617-2F0839354EA3}" dt="2025-03-07T23:56:49.109" v="422"/>
        <pc:sldMkLst>
          <pc:docMk/>
          <pc:sldMk cId="1477645544" sldId="275"/>
        </pc:sldMkLst>
        <pc:spChg chg="del">
          <ac:chgData name="Sapphire Francis (2409112)" userId="S::2409112@student.uwtsd.ac.uk::872b68b5-d623-43b1-9764-20492f7f60c4" providerId="AD" clId="Web-{E4DE2D1B-096F-D851-3617-2F0839354EA3}" dt="2025-03-07T23:56:38.500" v="419"/>
          <ac:spMkLst>
            <pc:docMk/>
            <pc:sldMk cId="1477645544" sldId="275"/>
            <ac:spMk id="2" creationId="{14FE236B-D805-60C7-3678-CF15BC52C51A}"/>
          </ac:spMkLst>
        </pc:spChg>
        <pc:spChg chg="del">
          <ac:chgData name="Sapphire Francis (2409112)" userId="S::2409112@student.uwtsd.ac.uk::872b68b5-d623-43b1-9764-20492f7f60c4" providerId="AD" clId="Web-{E4DE2D1B-096F-D851-3617-2F0839354EA3}" dt="2025-03-07T23:56:36.234" v="418"/>
          <ac:spMkLst>
            <pc:docMk/>
            <pc:sldMk cId="1477645544" sldId="275"/>
            <ac:spMk id="3" creationId="{D6039497-BE09-5DD4-8835-27A92920062A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56:49.094" v="421"/>
          <ac:spMkLst>
            <pc:docMk/>
            <pc:sldMk cId="1477645544" sldId="275"/>
            <ac:spMk id="9" creationId="{32BC26D8-82FB-445E-AA49-62A77D7C1EE0}"/>
          </ac:spMkLst>
        </pc:spChg>
        <pc:spChg chg="add del">
          <ac:chgData name="Sapphire Francis (2409112)" userId="S::2409112@student.uwtsd.ac.uk::872b68b5-d623-43b1-9764-20492f7f60c4" providerId="AD" clId="Web-{E4DE2D1B-096F-D851-3617-2F0839354EA3}" dt="2025-03-07T23:56:49.094" v="421"/>
          <ac:spMkLst>
            <pc:docMk/>
            <pc:sldMk cId="1477645544" sldId="275"/>
            <ac:spMk id="11" creationId="{CB44330D-EA18-4254-AA95-EB49948539B8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56:49.109" v="422"/>
          <ac:spMkLst>
            <pc:docMk/>
            <pc:sldMk cId="1477645544" sldId="275"/>
            <ac:spMk id="13" creationId="{29FDB030-9B49-4CED-8CCD-4D99382388AC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56:49.109" v="422"/>
          <ac:spMkLst>
            <pc:docMk/>
            <pc:sldMk cId="1477645544" sldId="275"/>
            <ac:spMk id="14" creationId="{F3060C83-F051-4F0E-ABAD-AA0DFC48B218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56:49.109" v="422"/>
          <ac:spMkLst>
            <pc:docMk/>
            <pc:sldMk cId="1477645544" sldId="275"/>
            <ac:spMk id="15" creationId="{3783CA14-24A1-485C-8B30-D6A5D87987AD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56:49.109" v="422"/>
          <ac:spMkLst>
            <pc:docMk/>
            <pc:sldMk cId="1477645544" sldId="275"/>
            <ac:spMk id="16" creationId="{83C98ABE-055B-441F-B07E-44F97F083C39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56:49.109" v="422"/>
          <ac:spMkLst>
            <pc:docMk/>
            <pc:sldMk cId="1477645544" sldId="275"/>
            <ac:spMk id="17" creationId="{9A97C86A-04D6-40F7-AE84-31AB43E6A846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56:49.109" v="422"/>
          <ac:spMkLst>
            <pc:docMk/>
            <pc:sldMk cId="1477645544" sldId="275"/>
            <ac:spMk id="19" creationId="{FF9F2414-84E8-453E-B1F3-389FDE8192D9}"/>
          </ac:spMkLst>
        </pc:spChg>
        <pc:spChg chg="add">
          <ac:chgData name="Sapphire Francis (2409112)" userId="S::2409112@student.uwtsd.ac.uk::872b68b5-d623-43b1-9764-20492f7f60c4" providerId="AD" clId="Web-{E4DE2D1B-096F-D851-3617-2F0839354EA3}" dt="2025-03-07T23:56:49.109" v="422"/>
          <ac:spMkLst>
            <pc:docMk/>
            <pc:sldMk cId="1477645544" sldId="275"/>
            <ac:spMk id="21" creationId="{3ECA69A1-7536-43AC-85EF-C7106179F5ED}"/>
          </ac:spMkLst>
        </pc:spChg>
        <pc:picChg chg="add mod ord">
          <ac:chgData name="Sapphire Francis (2409112)" userId="S::2409112@student.uwtsd.ac.uk::872b68b5-d623-43b1-9764-20492f7f60c4" providerId="AD" clId="Web-{E4DE2D1B-096F-D851-3617-2F0839354EA3}" dt="2025-03-07T23:56:49.109" v="422"/>
          <ac:picMkLst>
            <pc:docMk/>
            <pc:sldMk cId="1477645544" sldId="275"/>
            <ac:picMk id="4" creationId="{96735E0F-03F1-76F5-F7E7-2ABB9824A1B6}"/>
          </ac:picMkLst>
        </pc:picChg>
      </pc:sldChg>
      <pc:sldChg chg="modSp new">
        <pc:chgData name="Sapphire Francis (2409112)" userId="S::2409112@student.uwtsd.ac.uk::872b68b5-d623-43b1-9764-20492f7f60c4" providerId="AD" clId="Web-{E4DE2D1B-096F-D851-3617-2F0839354EA3}" dt="2025-03-08T00:05:59.397" v="545" actId="1076"/>
        <pc:sldMkLst>
          <pc:docMk/>
          <pc:sldMk cId="2291027101" sldId="276"/>
        </pc:sldMkLst>
        <pc:spChg chg="mod">
          <ac:chgData name="Sapphire Francis (2409112)" userId="S::2409112@student.uwtsd.ac.uk::872b68b5-d623-43b1-9764-20492f7f60c4" providerId="AD" clId="Web-{E4DE2D1B-096F-D851-3617-2F0839354EA3}" dt="2025-03-08T00:05:59.397" v="545" actId="1076"/>
          <ac:spMkLst>
            <pc:docMk/>
            <pc:sldMk cId="2291027101" sldId="276"/>
            <ac:spMk id="2" creationId="{B5DFBBC8-ADAB-FF6C-099E-752B3D488C2E}"/>
          </ac:spMkLst>
        </pc:spChg>
        <pc:spChg chg="mod">
          <ac:chgData name="Sapphire Francis (2409112)" userId="S::2409112@student.uwtsd.ac.uk::872b68b5-d623-43b1-9764-20492f7f60c4" providerId="AD" clId="Web-{E4DE2D1B-096F-D851-3617-2F0839354EA3}" dt="2025-03-08T00:05:51.428" v="544" actId="1076"/>
          <ac:spMkLst>
            <pc:docMk/>
            <pc:sldMk cId="2291027101" sldId="276"/>
            <ac:spMk id="3" creationId="{DA4D3A7C-31D6-13A4-0283-38FE020BD67A}"/>
          </ac:spMkLst>
        </pc:spChg>
      </pc:sldChg>
      <pc:sldChg chg="modSp new">
        <pc:chgData name="Sapphire Francis (2409112)" userId="S::2409112@student.uwtsd.ac.uk::872b68b5-d623-43b1-9764-20492f7f60c4" providerId="AD" clId="Web-{E4DE2D1B-096F-D851-3617-2F0839354EA3}" dt="2025-03-08T00:20:47.114" v="606" actId="20577"/>
        <pc:sldMkLst>
          <pc:docMk/>
          <pc:sldMk cId="2572665446" sldId="277"/>
        </pc:sldMkLst>
        <pc:spChg chg="mod">
          <ac:chgData name="Sapphire Francis (2409112)" userId="S::2409112@student.uwtsd.ac.uk::872b68b5-d623-43b1-9764-20492f7f60c4" providerId="AD" clId="Web-{E4DE2D1B-096F-D851-3617-2F0839354EA3}" dt="2025-03-08T00:20:47.114" v="606" actId="20577"/>
          <ac:spMkLst>
            <pc:docMk/>
            <pc:sldMk cId="2572665446" sldId="277"/>
            <ac:spMk id="2" creationId="{F4A59DE8-8DFC-B290-ABDC-622A363A2571}"/>
          </ac:spMkLst>
        </pc:spChg>
      </pc:sldChg>
      <pc:sldChg chg="new del">
        <pc:chgData name="Sapphire Francis (2409112)" userId="S::2409112@student.uwtsd.ac.uk::872b68b5-d623-43b1-9764-20492f7f60c4" providerId="AD" clId="Web-{E4DE2D1B-096F-D851-3617-2F0839354EA3}" dt="2025-03-08T00:17:40.149" v="581"/>
        <pc:sldMkLst>
          <pc:docMk/>
          <pc:sldMk cId="1363621896" sldId="278"/>
        </pc:sldMkLst>
      </pc:sldChg>
    </pc:docChg>
  </pc:docChgLst>
  <pc:docChgLst>
    <pc:chgData name="Sapphire Francis (2409112)" userId="S::2409112@student.uwtsd.ac.uk::872b68b5-d623-43b1-9764-20492f7f60c4" providerId="AD" clId="Web-{191DA3F2-3447-E6DD-E053-FEEBA45A110F}"/>
    <pc:docChg chg="addSld modSld">
      <pc:chgData name="Sapphire Francis (2409112)" userId="S::2409112@student.uwtsd.ac.uk::872b68b5-d623-43b1-9764-20492f7f60c4" providerId="AD" clId="Web-{191DA3F2-3447-E6DD-E053-FEEBA45A110F}" dt="2025-03-07T23:06:58.647" v="93"/>
      <pc:docMkLst>
        <pc:docMk/>
      </pc:docMkLst>
      <pc:sldChg chg="delSp modSp">
        <pc:chgData name="Sapphire Francis (2409112)" userId="S::2409112@student.uwtsd.ac.uk::872b68b5-d623-43b1-9764-20492f7f60c4" providerId="AD" clId="Web-{191DA3F2-3447-E6DD-E053-FEEBA45A110F}" dt="2025-03-07T22:52:51.779" v="3" actId="1076"/>
        <pc:sldMkLst>
          <pc:docMk/>
          <pc:sldMk cId="109857222" sldId="256"/>
        </pc:sldMkLst>
        <pc:spChg chg="mod">
          <ac:chgData name="Sapphire Francis (2409112)" userId="S::2409112@student.uwtsd.ac.uk::872b68b5-d623-43b1-9764-20492f7f60c4" providerId="AD" clId="Web-{191DA3F2-3447-E6DD-E053-FEEBA45A110F}" dt="2025-03-07T22:52:51.779" v="3" actId="1076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Sapphire Francis (2409112)" userId="S::2409112@student.uwtsd.ac.uk::872b68b5-d623-43b1-9764-20492f7f60c4" providerId="AD" clId="Web-{191DA3F2-3447-E6DD-E053-FEEBA45A110F}" dt="2025-03-07T22:52:47.794" v="2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">
        <pc:chgData name="Sapphire Francis (2409112)" userId="S::2409112@student.uwtsd.ac.uk::872b68b5-d623-43b1-9764-20492f7f60c4" providerId="AD" clId="Web-{191DA3F2-3447-E6DD-E053-FEEBA45A110F}" dt="2025-03-07T22:53:49.532" v="12" actId="1076"/>
        <pc:sldMkLst>
          <pc:docMk/>
          <pc:sldMk cId="1928528761" sldId="257"/>
        </pc:sldMkLst>
        <pc:spChg chg="mod">
          <ac:chgData name="Sapphire Francis (2409112)" userId="S::2409112@student.uwtsd.ac.uk::872b68b5-d623-43b1-9764-20492f7f60c4" providerId="AD" clId="Web-{191DA3F2-3447-E6DD-E053-FEEBA45A110F}" dt="2025-03-07T22:53:39.610" v="11"/>
          <ac:spMkLst>
            <pc:docMk/>
            <pc:sldMk cId="1928528761" sldId="257"/>
            <ac:spMk id="2" creationId="{BA959228-69C9-7BA8-8360-AA495BACC003}"/>
          </ac:spMkLst>
        </pc:spChg>
        <pc:spChg chg="del">
          <ac:chgData name="Sapphire Francis (2409112)" userId="S::2409112@student.uwtsd.ac.uk::872b68b5-d623-43b1-9764-20492f7f60c4" providerId="AD" clId="Web-{191DA3F2-3447-E6DD-E053-FEEBA45A110F}" dt="2025-03-07T22:53:16.219" v="7"/>
          <ac:spMkLst>
            <pc:docMk/>
            <pc:sldMk cId="1928528761" sldId="257"/>
            <ac:spMk id="3" creationId="{3F0DBA05-B61F-E98C-BFAB-CA5B7B7D3753}"/>
          </ac:spMkLst>
        </pc:spChg>
        <pc:spChg chg="add mod">
          <ac:chgData name="Sapphire Francis (2409112)" userId="S::2409112@student.uwtsd.ac.uk::872b68b5-d623-43b1-9764-20492f7f60c4" providerId="AD" clId="Web-{191DA3F2-3447-E6DD-E053-FEEBA45A110F}" dt="2025-03-07T22:53:49.532" v="12" actId="1076"/>
          <ac:spMkLst>
            <pc:docMk/>
            <pc:sldMk cId="1928528761" sldId="257"/>
            <ac:spMk id="5" creationId="{09C2D8FC-AAF3-E87A-2938-2EBE5B47F2DE}"/>
          </ac:spMkLst>
        </pc:spChg>
        <pc:spChg chg="add">
          <ac:chgData name="Sapphire Francis (2409112)" userId="S::2409112@student.uwtsd.ac.uk::872b68b5-d623-43b1-9764-20492f7f60c4" providerId="AD" clId="Web-{191DA3F2-3447-E6DD-E053-FEEBA45A110F}" dt="2025-03-07T22:53:39.610" v="11"/>
          <ac:spMkLst>
            <pc:docMk/>
            <pc:sldMk cId="1928528761" sldId="257"/>
            <ac:spMk id="10" creationId="{D12DDE76-C203-4047-9998-63900085B5E8}"/>
          </ac:spMkLst>
        </pc:spChg>
        <pc:picChg chg="add mod ord">
          <ac:chgData name="Sapphire Francis (2409112)" userId="S::2409112@student.uwtsd.ac.uk::872b68b5-d623-43b1-9764-20492f7f60c4" providerId="AD" clId="Web-{191DA3F2-3447-E6DD-E053-FEEBA45A110F}" dt="2025-03-07T22:53:39.610" v="11"/>
          <ac:picMkLst>
            <pc:docMk/>
            <pc:sldMk cId="1928528761" sldId="257"/>
            <ac:picMk id="4" creationId="{D4525049-4030-3EF2-F016-8C22955C77D2}"/>
          </ac:picMkLst>
        </pc:picChg>
      </pc:sldChg>
      <pc:sldChg chg="addSp delSp modSp new">
        <pc:chgData name="Sapphire Francis (2409112)" userId="S::2409112@student.uwtsd.ac.uk::872b68b5-d623-43b1-9764-20492f7f60c4" providerId="AD" clId="Web-{191DA3F2-3447-E6DD-E053-FEEBA45A110F}" dt="2025-03-07T22:54:48.128" v="24" actId="14100"/>
        <pc:sldMkLst>
          <pc:docMk/>
          <pc:sldMk cId="232093684" sldId="258"/>
        </pc:sldMkLst>
        <pc:spChg chg="del mod">
          <ac:chgData name="Sapphire Francis (2409112)" userId="S::2409112@student.uwtsd.ac.uk::872b68b5-d623-43b1-9764-20492f7f60c4" providerId="AD" clId="Web-{191DA3F2-3447-E6DD-E053-FEEBA45A110F}" dt="2025-03-07T22:54:08.970" v="16"/>
          <ac:spMkLst>
            <pc:docMk/>
            <pc:sldMk cId="232093684" sldId="258"/>
            <ac:spMk id="2" creationId="{3DD8EA5E-B589-7AC6-CFEC-84D1F4B34FD3}"/>
          </ac:spMkLst>
        </pc:spChg>
        <pc:spChg chg="del">
          <ac:chgData name="Sapphire Francis (2409112)" userId="S::2409112@student.uwtsd.ac.uk::872b68b5-d623-43b1-9764-20492f7f60c4" providerId="AD" clId="Web-{191DA3F2-3447-E6DD-E053-FEEBA45A110F}" dt="2025-03-07T22:54:11.111" v="17"/>
          <ac:spMkLst>
            <pc:docMk/>
            <pc:sldMk cId="232093684" sldId="258"/>
            <ac:spMk id="3" creationId="{D7A46603-AC9C-2594-251E-8FBB7EC259B2}"/>
          </ac:spMkLst>
        </pc:spChg>
        <pc:spChg chg="add mod">
          <ac:chgData name="Sapphire Francis (2409112)" userId="S::2409112@student.uwtsd.ac.uk::872b68b5-d623-43b1-9764-20492f7f60c4" providerId="AD" clId="Web-{191DA3F2-3447-E6DD-E053-FEEBA45A110F}" dt="2025-03-07T22:54:48.128" v="24" actId="14100"/>
          <ac:spMkLst>
            <pc:docMk/>
            <pc:sldMk cId="232093684" sldId="258"/>
            <ac:spMk id="5" creationId="{400B887A-B8FB-D675-771B-E959C7B52655}"/>
          </ac:spMkLst>
        </pc:spChg>
        <pc:picChg chg="add mod ord">
          <ac:chgData name="Sapphire Francis (2409112)" userId="S::2409112@student.uwtsd.ac.uk::872b68b5-d623-43b1-9764-20492f7f60c4" providerId="AD" clId="Web-{191DA3F2-3447-E6DD-E053-FEEBA45A110F}" dt="2025-03-07T22:54:28.611" v="18" actId="1076"/>
          <ac:picMkLst>
            <pc:docMk/>
            <pc:sldMk cId="232093684" sldId="258"/>
            <ac:picMk id="4" creationId="{B71FE5AD-7679-6003-DD23-9DD11C33DF1D}"/>
          </ac:picMkLst>
        </pc:picChg>
      </pc:sldChg>
      <pc:sldChg chg="addSp delSp modSp new">
        <pc:chgData name="Sapphire Francis (2409112)" userId="S::2409112@student.uwtsd.ac.uk::872b68b5-d623-43b1-9764-20492f7f60c4" providerId="AD" clId="Web-{191DA3F2-3447-E6DD-E053-FEEBA45A110F}" dt="2025-03-07T22:56:54.663" v="59" actId="1076"/>
        <pc:sldMkLst>
          <pc:docMk/>
          <pc:sldMk cId="3764522466" sldId="259"/>
        </pc:sldMkLst>
        <pc:spChg chg="del">
          <ac:chgData name="Sapphire Francis (2409112)" userId="S::2409112@student.uwtsd.ac.uk::872b68b5-d623-43b1-9764-20492f7f60c4" providerId="AD" clId="Web-{191DA3F2-3447-E6DD-E053-FEEBA45A110F}" dt="2025-03-07T22:55:29.801" v="31"/>
          <ac:spMkLst>
            <pc:docMk/>
            <pc:sldMk cId="3764522466" sldId="259"/>
            <ac:spMk id="2" creationId="{DEBC4F83-BA28-EA69-62A6-E75EB67AC444}"/>
          </ac:spMkLst>
        </pc:spChg>
        <pc:spChg chg="mod">
          <ac:chgData name="Sapphire Francis (2409112)" userId="S::2409112@student.uwtsd.ac.uk::872b68b5-d623-43b1-9764-20492f7f60c4" providerId="AD" clId="Web-{191DA3F2-3447-E6DD-E053-FEEBA45A110F}" dt="2025-03-07T22:56:54.663" v="59" actId="1076"/>
          <ac:spMkLst>
            <pc:docMk/>
            <pc:sldMk cId="3764522466" sldId="259"/>
            <ac:spMk id="3" creationId="{3EB7565B-F4B1-7CC3-5350-3C1EB6041160}"/>
          </ac:spMkLst>
        </pc:spChg>
        <pc:spChg chg="add mod">
          <ac:chgData name="Sapphire Francis (2409112)" userId="S::2409112@student.uwtsd.ac.uk::872b68b5-d623-43b1-9764-20492f7f60c4" providerId="AD" clId="Web-{191DA3F2-3447-E6DD-E053-FEEBA45A110F}" dt="2025-03-07T22:56:50.460" v="58" actId="1076"/>
          <ac:spMkLst>
            <pc:docMk/>
            <pc:sldMk cId="3764522466" sldId="259"/>
            <ac:spMk id="4" creationId="{79557BD3-20AA-54A1-2281-5C4F05831A1A}"/>
          </ac:spMkLst>
        </pc:spChg>
      </pc:sldChg>
      <pc:sldChg chg="addSp modSp new mod setBg">
        <pc:chgData name="Sapphire Francis (2409112)" userId="S::2409112@student.uwtsd.ac.uk::872b68b5-d623-43b1-9764-20492f7f60c4" providerId="AD" clId="Web-{191DA3F2-3447-E6DD-E053-FEEBA45A110F}" dt="2025-03-07T22:59:19.167" v="78" actId="20577"/>
        <pc:sldMkLst>
          <pc:docMk/>
          <pc:sldMk cId="1922215508" sldId="260"/>
        </pc:sldMkLst>
        <pc:spChg chg="mod">
          <ac:chgData name="Sapphire Francis (2409112)" userId="S::2409112@student.uwtsd.ac.uk::872b68b5-d623-43b1-9764-20492f7f60c4" providerId="AD" clId="Web-{191DA3F2-3447-E6DD-E053-FEEBA45A110F}" dt="2025-03-07T22:58:40.198" v="71" actId="14100"/>
          <ac:spMkLst>
            <pc:docMk/>
            <pc:sldMk cId="1922215508" sldId="260"/>
            <ac:spMk id="2" creationId="{ED6E652D-9429-89E7-1680-5E2435749757}"/>
          </ac:spMkLst>
        </pc:spChg>
        <pc:spChg chg="mod">
          <ac:chgData name="Sapphire Francis (2409112)" userId="S::2409112@student.uwtsd.ac.uk::872b68b5-d623-43b1-9764-20492f7f60c4" providerId="AD" clId="Web-{191DA3F2-3447-E6DD-E053-FEEBA45A110F}" dt="2025-03-07T22:59:19.167" v="78" actId="20577"/>
          <ac:spMkLst>
            <pc:docMk/>
            <pc:sldMk cId="1922215508" sldId="260"/>
            <ac:spMk id="3" creationId="{DDA7B3C7-5B22-A927-221A-16D7414318B9}"/>
          </ac:spMkLst>
        </pc:spChg>
        <pc:spChg chg="add">
          <ac:chgData name="Sapphire Francis (2409112)" userId="S::2409112@student.uwtsd.ac.uk::872b68b5-d623-43b1-9764-20492f7f60c4" providerId="AD" clId="Web-{191DA3F2-3447-E6DD-E053-FEEBA45A110F}" dt="2025-03-07T22:57:54.915" v="66"/>
          <ac:spMkLst>
            <pc:docMk/>
            <pc:sldMk cId="1922215508" sldId="260"/>
            <ac:spMk id="10" creationId="{EDDBB197-D710-4A4F-A9CA-FD2177498BE8}"/>
          </ac:spMkLst>
        </pc:spChg>
        <pc:spChg chg="add">
          <ac:chgData name="Sapphire Francis (2409112)" userId="S::2409112@student.uwtsd.ac.uk::872b68b5-d623-43b1-9764-20492f7f60c4" providerId="AD" clId="Web-{191DA3F2-3447-E6DD-E053-FEEBA45A110F}" dt="2025-03-07T22:57:54.915" v="66"/>
          <ac:spMkLst>
            <pc:docMk/>
            <pc:sldMk cId="1922215508" sldId="260"/>
            <ac:spMk id="12" creationId="{975D1CFA-2CDB-4B64-BD9F-85744E8DA12F}"/>
          </ac:spMkLst>
        </pc:spChg>
        <pc:grpChg chg="add">
          <ac:chgData name="Sapphire Francis (2409112)" userId="S::2409112@student.uwtsd.ac.uk::872b68b5-d623-43b1-9764-20492f7f60c4" providerId="AD" clId="Web-{191DA3F2-3447-E6DD-E053-FEEBA45A110F}" dt="2025-03-07T22:57:54.915" v="66"/>
          <ac:grpSpMkLst>
            <pc:docMk/>
            <pc:sldMk cId="1922215508" sldId="260"/>
            <ac:grpSpMk id="14" creationId="{25EE5136-01F1-466C-962D-BA9B4C6757AA}"/>
          </ac:grpSpMkLst>
        </pc:grpChg>
        <pc:picChg chg="add">
          <ac:chgData name="Sapphire Francis (2409112)" userId="S::2409112@student.uwtsd.ac.uk::872b68b5-d623-43b1-9764-20492f7f60c4" providerId="AD" clId="Web-{191DA3F2-3447-E6DD-E053-FEEBA45A110F}" dt="2025-03-07T22:57:54.915" v="66"/>
          <ac:picMkLst>
            <pc:docMk/>
            <pc:sldMk cId="1922215508" sldId="260"/>
            <ac:picMk id="7" creationId="{74B439D3-584F-DDCF-4E05-61DBD0198DDC}"/>
          </ac:picMkLst>
        </pc:picChg>
      </pc:sldChg>
      <pc:sldChg chg="modSp new">
        <pc:chgData name="Sapphire Francis (2409112)" userId="S::2409112@student.uwtsd.ac.uk::872b68b5-d623-43b1-9764-20492f7f60c4" providerId="AD" clId="Web-{191DA3F2-3447-E6DD-E053-FEEBA45A110F}" dt="2025-03-07T22:59:44.512" v="82" actId="20577"/>
        <pc:sldMkLst>
          <pc:docMk/>
          <pc:sldMk cId="3764487054" sldId="261"/>
        </pc:sldMkLst>
        <pc:spChg chg="mod">
          <ac:chgData name="Sapphire Francis (2409112)" userId="S::2409112@student.uwtsd.ac.uk::872b68b5-d623-43b1-9764-20492f7f60c4" providerId="AD" clId="Web-{191DA3F2-3447-E6DD-E053-FEEBA45A110F}" dt="2025-03-07T22:59:38.887" v="80" actId="20577"/>
          <ac:spMkLst>
            <pc:docMk/>
            <pc:sldMk cId="3764487054" sldId="261"/>
            <ac:spMk id="2" creationId="{04EAA953-958B-2B27-08AB-85103E951CFD}"/>
          </ac:spMkLst>
        </pc:spChg>
        <pc:spChg chg="mod">
          <ac:chgData name="Sapphire Francis (2409112)" userId="S::2409112@student.uwtsd.ac.uk::872b68b5-d623-43b1-9764-20492f7f60c4" providerId="AD" clId="Web-{191DA3F2-3447-E6DD-E053-FEEBA45A110F}" dt="2025-03-07T22:59:44.512" v="82" actId="20577"/>
          <ac:spMkLst>
            <pc:docMk/>
            <pc:sldMk cId="3764487054" sldId="261"/>
            <ac:spMk id="3" creationId="{32B934E6-D938-E2A6-40B9-DD21D4183373}"/>
          </ac:spMkLst>
        </pc:spChg>
      </pc:sldChg>
      <pc:sldChg chg="addSp delSp modSp new mod setBg">
        <pc:chgData name="Sapphire Francis (2409112)" userId="S::2409112@student.uwtsd.ac.uk::872b68b5-d623-43b1-9764-20492f7f60c4" providerId="AD" clId="Web-{191DA3F2-3447-E6DD-E053-FEEBA45A110F}" dt="2025-03-07T23:06:58.647" v="93"/>
        <pc:sldMkLst>
          <pc:docMk/>
          <pc:sldMk cId="2180348918" sldId="262"/>
        </pc:sldMkLst>
        <pc:spChg chg="mod">
          <ac:chgData name="Sapphire Francis (2409112)" userId="S::2409112@student.uwtsd.ac.uk::872b68b5-d623-43b1-9764-20492f7f60c4" providerId="AD" clId="Web-{191DA3F2-3447-E6DD-E053-FEEBA45A110F}" dt="2025-03-07T23:06:58.647" v="93"/>
          <ac:spMkLst>
            <pc:docMk/>
            <pc:sldMk cId="2180348918" sldId="262"/>
            <ac:spMk id="2" creationId="{50D5FD2B-FAD3-CE71-18E1-30D406A4A41D}"/>
          </ac:spMkLst>
        </pc:spChg>
        <pc:spChg chg="del">
          <ac:chgData name="Sapphire Francis (2409112)" userId="S::2409112@student.uwtsd.ac.uk::872b68b5-d623-43b1-9764-20492f7f60c4" providerId="AD" clId="Web-{191DA3F2-3447-E6DD-E053-FEEBA45A110F}" dt="2025-03-07T23:06:37.256" v="89"/>
          <ac:spMkLst>
            <pc:docMk/>
            <pc:sldMk cId="2180348918" sldId="262"/>
            <ac:spMk id="3" creationId="{4045E417-1AE3-952A-06B3-47EF10EEC3B3}"/>
          </ac:spMkLst>
        </pc:spChg>
        <pc:spChg chg="add">
          <ac:chgData name="Sapphire Francis (2409112)" userId="S::2409112@student.uwtsd.ac.uk::872b68b5-d623-43b1-9764-20492f7f60c4" providerId="AD" clId="Web-{191DA3F2-3447-E6DD-E053-FEEBA45A110F}" dt="2025-03-07T23:06:58.647" v="93"/>
          <ac:spMkLst>
            <pc:docMk/>
            <pc:sldMk cId="2180348918" sldId="262"/>
            <ac:spMk id="7" creationId="{FFD48BC7-DC40-47DE-87EE-9F4B6ECB9ABB}"/>
          </ac:spMkLst>
        </pc:spChg>
        <pc:spChg chg="add del">
          <ac:chgData name="Sapphire Francis (2409112)" userId="S::2409112@student.uwtsd.ac.uk::872b68b5-d623-43b1-9764-20492f7f60c4" providerId="AD" clId="Web-{191DA3F2-3447-E6DD-E053-FEEBA45A110F}" dt="2025-03-07T23:06:58.647" v="92"/>
          <ac:spMkLst>
            <pc:docMk/>
            <pc:sldMk cId="2180348918" sldId="262"/>
            <ac:spMk id="9" creationId="{A3363022-C969-41E9-8EB2-E4C94908C1FA}"/>
          </ac:spMkLst>
        </pc:spChg>
        <pc:spChg chg="add del">
          <ac:chgData name="Sapphire Francis (2409112)" userId="S::2409112@student.uwtsd.ac.uk::872b68b5-d623-43b1-9764-20492f7f60c4" providerId="AD" clId="Web-{191DA3F2-3447-E6DD-E053-FEEBA45A110F}" dt="2025-03-07T23:06:58.647" v="92"/>
          <ac:spMkLst>
            <pc:docMk/>
            <pc:sldMk cId="2180348918" sldId="262"/>
            <ac:spMk id="11" creationId="{8D1AD6B3-BE88-4CEB-BA17-790657CC4729}"/>
          </ac:spMkLst>
        </pc:spChg>
        <pc:spChg chg="add">
          <ac:chgData name="Sapphire Francis (2409112)" userId="S::2409112@student.uwtsd.ac.uk::872b68b5-d623-43b1-9764-20492f7f60c4" providerId="AD" clId="Web-{191DA3F2-3447-E6DD-E053-FEEBA45A110F}" dt="2025-03-07T23:06:58.647" v="93"/>
          <ac:spMkLst>
            <pc:docMk/>
            <pc:sldMk cId="2180348918" sldId="262"/>
            <ac:spMk id="18" creationId="{E502BBC7-2C76-46F3-BC24-5985BC13DB88}"/>
          </ac:spMkLst>
        </pc:spChg>
        <pc:spChg chg="add">
          <ac:chgData name="Sapphire Francis (2409112)" userId="S::2409112@student.uwtsd.ac.uk::872b68b5-d623-43b1-9764-20492f7f60c4" providerId="AD" clId="Web-{191DA3F2-3447-E6DD-E053-FEEBA45A110F}" dt="2025-03-07T23:06:58.647" v="93"/>
          <ac:spMkLst>
            <pc:docMk/>
            <pc:sldMk cId="2180348918" sldId="262"/>
            <ac:spMk id="19" creationId="{C7F28D52-2A5F-4D23-81AE-7CB8B591C7AF}"/>
          </ac:spMkLst>
        </pc:spChg>
        <pc:spChg chg="add">
          <ac:chgData name="Sapphire Francis (2409112)" userId="S::2409112@student.uwtsd.ac.uk::872b68b5-d623-43b1-9764-20492f7f60c4" providerId="AD" clId="Web-{191DA3F2-3447-E6DD-E053-FEEBA45A110F}" dt="2025-03-07T23:06:58.647" v="93"/>
          <ac:spMkLst>
            <pc:docMk/>
            <pc:sldMk cId="2180348918" sldId="262"/>
            <ac:spMk id="20" creationId="{3629484E-3792-4B3D-89AD-7C8A1ED0E0D4}"/>
          </ac:spMkLst>
        </pc:spChg>
        <pc:grpChg chg="add del">
          <ac:chgData name="Sapphire Francis (2409112)" userId="S::2409112@student.uwtsd.ac.uk::872b68b5-d623-43b1-9764-20492f7f60c4" providerId="AD" clId="Web-{191DA3F2-3447-E6DD-E053-FEEBA45A110F}" dt="2025-03-07T23:06:58.647" v="92"/>
          <ac:grpSpMkLst>
            <pc:docMk/>
            <pc:sldMk cId="2180348918" sldId="262"/>
            <ac:grpSpMk id="13" creationId="{89D1390B-7E13-4B4F-9CB2-391063412E54}"/>
          </ac:grpSpMkLst>
        </pc:grpChg>
        <pc:picChg chg="add del">
          <ac:chgData name="Sapphire Francis (2409112)" userId="S::2409112@student.uwtsd.ac.uk::872b68b5-d623-43b1-9764-20492f7f60c4" providerId="AD" clId="Web-{191DA3F2-3447-E6DD-E053-FEEBA45A110F}" dt="2025-03-07T23:06:58.647" v="92"/>
          <ac:picMkLst>
            <pc:docMk/>
            <pc:sldMk cId="2180348918" sldId="262"/>
            <ac:picMk id="6" creationId="{04B8D72E-706C-C5BA-810C-4977FC70DE11}"/>
          </ac:picMkLst>
        </pc:picChg>
      </pc:sldChg>
      <pc:sldChg chg="modSp new">
        <pc:chgData name="Sapphire Francis (2409112)" userId="S::2409112@student.uwtsd.ac.uk::872b68b5-d623-43b1-9764-20492f7f60c4" providerId="AD" clId="Web-{191DA3F2-3447-E6DD-E053-FEEBA45A110F}" dt="2025-03-07T23:06:01.677" v="86" actId="20577"/>
        <pc:sldMkLst>
          <pc:docMk/>
          <pc:sldMk cId="3240865547" sldId="263"/>
        </pc:sldMkLst>
        <pc:spChg chg="mod">
          <ac:chgData name="Sapphire Francis (2409112)" userId="S::2409112@student.uwtsd.ac.uk::872b68b5-d623-43b1-9764-20492f7f60c4" providerId="AD" clId="Web-{191DA3F2-3447-E6DD-E053-FEEBA45A110F}" dt="2025-03-07T23:06:01.677" v="86" actId="20577"/>
          <ac:spMkLst>
            <pc:docMk/>
            <pc:sldMk cId="3240865547" sldId="263"/>
            <ac:spMk id="3" creationId="{FE0F383C-F5F9-45E6-87B4-958C64EEA27A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7F13667-E915-477B-A850-BF8C9F0D0F6D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1BCA24E-DDAE-4453-8077-BE925894B05B}">
      <dgm:prSet/>
      <dgm:spPr/>
      <dgm:t>
        <a:bodyPr/>
        <a:lstStyle/>
        <a:p>
          <a:r>
            <a:rPr lang="en-US"/>
            <a:t>Kitchen brigade:</a:t>
          </a:r>
        </a:p>
      </dgm:t>
    </dgm:pt>
    <dgm:pt modelId="{42BAF0C6-AB3B-4FF2-9F80-032F73ECC946}" type="parTrans" cxnId="{A3EA1EEF-406B-4CA4-8E9B-E3D4C9D6FD31}">
      <dgm:prSet/>
      <dgm:spPr/>
      <dgm:t>
        <a:bodyPr/>
        <a:lstStyle/>
        <a:p>
          <a:endParaRPr lang="en-US"/>
        </a:p>
      </dgm:t>
    </dgm:pt>
    <dgm:pt modelId="{B82E7193-A3CD-42E6-BD2E-57A2D844D95E}" type="sibTrans" cxnId="{A3EA1EEF-406B-4CA4-8E9B-E3D4C9D6FD31}">
      <dgm:prSet/>
      <dgm:spPr/>
      <dgm:t>
        <a:bodyPr/>
        <a:lstStyle/>
        <a:p>
          <a:endParaRPr lang="en-US"/>
        </a:p>
      </dgm:t>
    </dgm:pt>
    <dgm:pt modelId="{E406F4E8-270F-49E3-BDAE-949875828EE6}">
      <dgm:prSet/>
      <dgm:spPr/>
      <dgm:t>
        <a:bodyPr/>
        <a:lstStyle/>
        <a:p>
          <a:r>
            <a:rPr lang="en-US"/>
            <a:t>Head Chef – A head chef runs the day-to-day operations of the kitchen, managing the kitchen team (Larson, 2023).</a:t>
          </a:r>
        </a:p>
      </dgm:t>
    </dgm:pt>
    <dgm:pt modelId="{A16595A2-C24C-4E39-96E3-708C4CCC26A2}" type="parTrans" cxnId="{DDB0184C-0700-43AD-B54B-A1CB4142584F}">
      <dgm:prSet/>
      <dgm:spPr/>
      <dgm:t>
        <a:bodyPr/>
        <a:lstStyle/>
        <a:p>
          <a:endParaRPr lang="en-US"/>
        </a:p>
      </dgm:t>
    </dgm:pt>
    <dgm:pt modelId="{AFCBA7BB-15FA-4AEF-86B2-978DE739433A}" type="sibTrans" cxnId="{DDB0184C-0700-43AD-B54B-A1CB4142584F}">
      <dgm:prSet/>
      <dgm:spPr/>
      <dgm:t>
        <a:bodyPr/>
        <a:lstStyle/>
        <a:p>
          <a:endParaRPr lang="en-US"/>
        </a:p>
      </dgm:t>
    </dgm:pt>
    <dgm:pt modelId="{A297CCFA-4F4C-4F0D-B819-3AE4CA83FEEA}">
      <dgm:prSet/>
      <dgm:spPr/>
      <dgm:t>
        <a:bodyPr/>
        <a:lstStyle/>
        <a:p>
          <a:r>
            <a:rPr lang="en-US"/>
            <a:t>Sous Chef - The chef second in command (Auguste Escoffier School of Culinary Arts, 2020).</a:t>
          </a:r>
        </a:p>
      </dgm:t>
    </dgm:pt>
    <dgm:pt modelId="{8529C5BA-41EC-4291-AC40-9F7AC873EC44}" type="parTrans" cxnId="{AB5C2CC5-308B-4E0D-8CA5-91B13AC97101}">
      <dgm:prSet/>
      <dgm:spPr/>
      <dgm:t>
        <a:bodyPr/>
        <a:lstStyle/>
        <a:p>
          <a:endParaRPr lang="en-US"/>
        </a:p>
      </dgm:t>
    </dgm:pt>
    <dgm:pt modelId="{EE55CAA1-CB28-4F97-A83F-9D2306F0D928}" type="sibTrans" cxnId="{AB5C2CC5-308B-4E0D-8CA5-91B13AC97101}">
      <dgm:prSet/>
      <dgm:spPr/>
      <dgm:t>
        <a:bodyPr/>
        <a:lstStyle/>
        <a:p>
          <a:endParaRPr lang="en-US"/>
        </a:p>
      </dgm:t>
    </dgm:pt>
    <dgm:pt modelId="{3B25845E-D819-4DF5-9473-0A1047C06F36}">
      <dgm:prSet/>
      <dgm:spPr/>
      <dgm:t>
        <a:bodyPr/>
        <a:lstStyle/>
        <a:p>
          <a:r>
            <a:rPr lang="en-US"/>
            <a:t>Commis chef – A junior chef who works under the guidance of another chef (Cousins and Weekes 2020, p. 20).</a:t>
          </a:r>
        </a:p>
      </dgm:t>
    </dgm:pt>
    <dgm:pt modelId="{DC9EC09E-85FA-4BEF-96F4-5A37D7CB6BCA}" type="parTrans" cxnId="{8848F1FF-DDC7-418F-8FA8-7B0ACB5711D5}">
      <dgm:prSet/>
      <dgm:spPr/>
      <dgm:t>
        <a:bodyPr/>
        <a:lstStyle/>
        <a:p>
          <a:endParaRPr lang="en-US"/>
        </a:p>
      </dgm:t>
    </dgm:pt>
    <dgm:pt modelId="{ED5F2AC8-6BED-4E22-8F39-C537872BB375}" type="sibTrans" cxnId="{8848F1FF-DDC7-418F-8FA8-7B0ACB5711D5}">
      <dgm:prSet/>
      <dgm:spPr/>
      <dgm:t>
        <a:bodyPr/>
        <a:lstStyle/>
        <a:p>
          <a:endParaRPr lang="en-US"/>
        </a:p>
      </dgm:t>
    </dgm:pt>
    <dgm:pt modelId="{8ECCF731-8A4D-454E-8AA1-3B8C128043A5}">
      <dgm:prSet/>
      <dgm:spPr/>
      <dgm:t>
        <a:bodyPr/>
        <a:lstStyle/>
        <a:p>
          <a:r>
            <a:rPr lang="en-US"/>
            <a:t>Kitchen porter – Assists chefs in tasks within the kitchen (Collier, 2018). </a:t>
          </a:r>
        </a:p>
      </dgm:t>
    </dgm:pt>
    <dgm:pt modelId="{69EC6BC8-F432-43F5-BF1C-5FD783F0EB15}" type="parTrans" cxnId="{F3E0113E-48D7-4494-82BA-A7BBBDE10B48}">
      <dgm:prSet/>
      <dgm:spPr/>
      <dgm:t>
        <a:bodyPr/>
        <a:lstStyle/>
        <a:p>
          <a:endParaRPr lang="en-US"/>
        </a:p>
      </dgm:t>
    </dgm:pt>
    <dgm:pt modelId="{B4AB18C9-ED49-4059-84A2-7D906BD71BAC}" type="sibTrans" cxnId="{F3E0113E-48D7-4494-82BA-A7BBBDE10B48}">
      <dgm:prSet/>
      <dgm:spPr/>
      <dgm:t>
        <a:bodyPr/>
        <a:lstStyle/>
        <a:p>
          <a:endParaRPr lang="en-US"/>
        </a:p>
      </dgm:t>
    </dgm:pt>
    <dgm:pt modelId="{36509AD5-889C-48DC-89A0-5DE7503C3431}" type="pres">
      <dgm:prSet presAssocID="{F7F13667-E915-477B-A850-BF8C9F0D0F6D}" presName="outerComposite" presStyleCnt="0">
        <dgm:presLayoutVars>
          <dgm:chMax val="5"/>
          <dgm:dir/>
          <dgm:resizeHandles val="exact"/>
        </dgm:presLayoutVars>
      </dgm:prSet>
      <dgm:spPr/>
    </dgm:pt>
    <dgm:pt modelId="{657C48B4-1728-439C-8E8A-944CEFCC8192}" type="pres">
      <dgm:prSet presAssocID="{F7F13667-E915-477B-A850-BF8C9F0D0F6D}" presName="dummyMaxCanvas" presStyleCnt="0">
        <dgm:presLayoutVars/>
      </dgm:prSet>
      <dgm:spPr/>
    </dgm:pt>
    <dgm:pt modelId="{5DF7C6B1-A1DB-4F0E-8C20-B61D78DAEFC1}" type="pres">
      <dgm:prSet presAssocID="{F7F13667-E915-477B-A850-BF8C9F0D0F6D}" presName="FiveNodes_1" presStyleLbl="node1" presStyleIdx="0" presStyleCnt="5">
        <dgm:presLayoutVars>
          <dgm:bulletEnabled val="1"/>
        </dgm:presLayoutVars>
      </dgm:prSet>
      <dgm:spPr/>
    </dgm:pt>
    <dgm:pt modelId="{BB0D7E82-9DFC-4812-B94B-89A8263BFFA9}" type="pres">
      <dgm:prSet presAssocID="{F7F13667-E915-477B-A850-BF8C9F0D0F6D}" presName="FiveNodes_2" presStyleLbl="node1" presStyleIdx="1" presStyleCnt="5">
        <dgm:presLayoutVars>
          <dgm:bulletEnabled val="1"/>
        </dgm:presLayoutVars>
      </dgm:prSet>
      <dgm:spPr/>
    </dgm:pt>
    <dgm:pt modelId="{A44CB7BB-241B-4121-8386-1B72EBC8B5C4}" type="pres">
      <dgm:prSet presAssocID="{F7F13667-E915-477B-A850-BF8C9F0D0F6D}" presName="FiveNodes_3" presStyleLbl="node1" presStyleIdx="2" presStyleCnt="5">
        <dgm:presLayoutVars>
          <dgm:bulletEnabled val="1"/>
        </dgm:presLayoutVars>
      </dgm:prSet>
      <dgm:spPr/>
    </dgm:pt>
    <dgm:pt modelId="{9EFBF4A3-CFF1-41A7-B274-1FA907AF12B2}" type="pres">
      <dgm:prSet presAssocID="{F7F13667-E915-477B-A850-BF8C9F0D0F6D}" presName="FiveNodes_4" presStyleLbl="node1" presStyleIdx="3" presStyleCnt="5">
        <dgm:presLayoutVars>
          <dgm:bulletEnabled val="1"/>
        </dgm:presLayoutVars>
      </dgm:prSet>
      <dgm:spPr/>
    </dgm:pt>
    <dgm:pt modelId="{2DF4FEB9-45E3-4346-8CEE-AB1505672DC3}" type="pres">
      <dgm:prSet presAssocID="{F7F13667-E915-477B-A850-BF8C9F0D0F6D}" presName="FiveNodes_5" presStyleLbl="node1" presStyleIdx="4" presStyleCnt="5">
        <dgm:presLayoutVars>
          <dgm:bulletEnabled val="1"/>
        </dgm:presLayoutVars>
      </dgm:prSet>
      <dgm:spPr/>
    </dgm:pt>
    <dgm:pt modelId="{58D523B1-43AC-422A-9B2C-075CBC2400C7}" type="pres">
      <dgm:prSet presAssocID="{F7F13667-E915-477B-A850-BF8C9F0D0F6D}" presName="FiveConn_1-2" presStyleLbl="fgAccFollowNode1" presStyleIdx="0" presStyleCnt="4">
        <dgm:presLayoutVars>
          <dgm:bulletEnabled val="1"/>
        </dgm:presLayoutVars>
      </dgm:prSet>
      <dgm:spPr/>
    </dgm:pt>
    <dgm:pt modelId="{A17A167E-FCB3-40F9-8A24-07A75A1168C8}" type="pres">
      <dgm:prSet presAssocID="{F7F13667-E915-477B-A850-BF8C9F0D0F6D}" presName="FiveConn_2-3" presStyleLbl="fgAccFollowNode1" presStyleIdx="1" presStyleCnt="4">
        <dgm:presLayoutVars>
          <dgm:bulletEnabled val="1"/>
        </dgm:presLayoutVars>
      </dgm:prSet>
      <dgm:spPr/>
    </dgm:pt>
    <dgm:pt modelId="{CF2B6BCB-23F9-43AB-B47C-1065632F4E05}" type="pres">
      <dgm:prSet presAssocID="{F7F13667-E915-477B-A850-BF8C9F0D0F6D}" presName="FiveConn_3-4" presStyleLbl="fgAccFollowNode1" presStyleIdx="2" presStyleCnt="4">
        <dgm:presLayoutVars>
          <dgm:bulletEnabled val="1"/>
        </dgm:presLayoutVars>
      </dgm:prSet>
      <dgm:spPr/>
    </dgm:pt>
    <dgm:pt modelId="{5AE15F49-254E-4C26-ABBF-19340647D23B}" type="pres">
      <dgm:prSet presAssocID="{F7F13667-E915-477B-A850-BF8C9F0D0F6D}" presName="FiveConn_4-5" presStyleLbl="fgAccFollowNode1" presStyleIdx="3" presStyleCnt="4">
        <dgm:presLayoutVars>
          <dgm:bulletEnabled val="1"/>
        </dgm:presLayoutVars>
      </dgm:prSet>
      <dgm:spPr/>
    </dgm:pt>
    <dgm:pt modelId="{9AE99AF8-E6DC-4E25-AD8B-B47AEE26B17B}" type="pres">
      <dgm:prSet presAssocID="{F7F13667-E915-477B-A850-BF8C9F0D0F6D}" presName="FiveNodes_1_text" presStyleLbl="node1" presStyleIdx="4" presStyleCnt="5">
        <dgm:presLayoutVars>
          <dgm:bulletEnabled val="1"/>
        </dgm:presLayoutVars>
      </dgm:prSet>
      <dgm:spPr/>
    </dgm:pt>
    <dgm:pt modelId="{0CC4A186-A3F6-4F3B-9ABA-A1516B1F66ED}" type="pres">
      <dgm:prSet presAssocID="{F7F13667-E915-477B-A850-BF8C9F0D0F6D}" presName="FiveNodes_2_text" presStyleLbl="node1" presStyleIdx="4" presStyleCnt="5">
        <dgm:presLayoutVars>
          <dgm:bulletEnabled val="1"/>
        </dgm:presLayoutVars>
      </dgm:prSet>
      <dgm:spPr/>
    </dgm:pt>
    <dgm:pt modelId="{337F119B-1F39-4A9A-B295-C8B664B9E1AA}" type="pres">
      <dgm:prSet presAssocID="{F7F13667-E915-477B-A850-BF8C9F0D0F6D}" presName="FiveNodes_3_text" presStyleLbl="node1" presStyleIdx="4" presStyleCnt="5">
        <dgm:presLayoutVars>
          <dgm:bulletEnabled val="1"/>
        </dgm:presLayoutVars>
      </dgm:prSet>
      <dgm:spPr/>
    </dgm:pt>
    <dgm:pt modelId="{C723615E-4203-49AB-A1DA-D507DC014E5A}" type="pres">
      <dgm:prSet presAssocID="{F7F13667-E915-477B-A850-BF8C9F0D0F6D}" presName="FiveNodes_4_text" presStyleLbl="node1" presStyleIdx="4" presStyleCnt="5">
        <dgm:presLayoutVars>
          <dgm:bulletEnabled val="1"/>
        </dgm:presLayoutVars>
      </dgm:prSet>
      <dgm:spPr/>
    </dgm:pt>
    <dgm:pt modelId="{4D6124BA-E39D-4DA3-B229-471DACBE6A4E}" type="pres">
      <dgm:prSet presAssocID="{F7F13667-E915-477B-A850-BF8C9F0D0F6D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D72F0913-60D7-4585-BEF4-0BA8F83F5803}" type="presOf" srcId="{E406F4E8-270F-49E3-BDAE-949875828EE6}" destId="{BB0D7E82-9DFC-4812-B94B-89A8263BFFA9}" srcOrd="0" destOrd="0" presId="urn:microsoft.com/office/officeart/2005/8/layout/vProcess5"/>
    <dgm:cxn modelId="{5B179B35-D947-48CD-BF39-97E28C178377}" type="presOf" srcId="{3B25845E-D819-4DF5-9473-0A1047C06F36}" destId="{9EFBF4A3-CFF1-41A7-B274-1FA907AF12B2}" srcOrd="0" destOrd="0" presId="urn:microsoft.com/office/officeart/2005/8/layout/vProcess5"/>
    <dgm:cxn modelId="{F3E0113E-48D7-4494-82BA-A7BBBDE10B48}" srcId="{F7F13667-E915-477B-A850-BF8C9F0D0F6D}" destId="{8ECCF731-8A4D-454E-8AA1-3B8C128043A5}" srcOrd="4" destOrd="0" parTransId="{69EC6BC8-F432-43F5-BF1C-5FD783F0EB15}" sibTransId="{B4AB18C9-ED49-4059-84A2-7D906BD71BAC}"/>
    <dgm:cxn modelId="{AC95883F-BD4B-4AB2-9B15-61B918F3E19C}" type="presOf" srcId="{8ECCF731-8A4D-454E-8AA1-3B8C128043A5}" destId="{2DF4FEB9-45E3-4346-8CEE-AB1505672DC3}" srcOrd="0" destOrd="0" presId="urn:microsoft.com/office/officeart/2005/8/layout/vProcess5"/>
    <dgm:cxn modelId="{9BC11D5E-76AA-430A-B29A-2EEA2BC8C78B}" type="presOf" srcId="{EE55CAA1-CB28-4F97-A83F-9D2306F0D928}" destId="{CF2B6BCB-23F9-43AB-B47C-1065632F4E05}" srcOrd="0" destOrd="0" presId="urn:microsoft.com/office/officeart/2005/8/layout/vProcess5"/>
    <dgm:cxn modelId="{9BC12E42-DDE4-4205-B0A6-6DCD52F156FD}" type="presOf" srcId="{E406F4E8-270F-49E3-BDAE-949875828EE6}" destId="{0CC4A186-A3F6-4F3B-9ABA-A1516B1F66ED}" srcOrd="1" destOrd="0" presId="urn:microsoft.com/office/officeart/2005/8/layout/vProcess5"/>
    <dgm:cxn modelId="{DDB0184C-0700-43AD-B54B-A1CB4142584F}" srcId="{F7F13667-E915-477B-A850-BF8C9F0D0F6D}" destId="{E406F4E8-270F-49E3-BDAE-949875828EE6}" srcOrd="1" destOrd="0" parTransId="{A16595A2-C24C-4E39-96E3-708C4CCC26A2}" sibTransId="{AFCBA7BB-15FA-4AEF-86B2-978DE739433A}"/>
    <dgm:cxn modelId="{2C9DFE78-A16A-4D21-B665-A06EA3F2C4F4}" type="presOf" srcId="{B1BCA24E-DDAE-4453-8077-BE925894B05B}" destId="{9AE99AF8-E6DC-4E25-AD8B-B47AEE26B17B}" srcOrd="1" destOrd="0" presId="urn:microsoft.com/office/officeart/2005/8/layout/vProcess5"/>
    <dgm:cxn modelId="{944ECF90-D3E8-443A-B61B-522DFB2378E2}" type="presOf" srcId="{B1BCA24E-DDAE-4453-8077-BE925894B05B}" destId="{5DF7C6B1-A1DB-4F0E-8C20-B61D78DAEFC1}" srcOrd="0" destOrd="0" presId="urn:microsoft.com/office/officeart/2005/8/layout/vProcess5"/>
    <dgm:cxn modelId="{ADB45B9B-D7AE-49CF-B5C9-1BEBFF5AD58A}" type="presOf" srcId="{A297CCFA-4F4C-4F0D-B819-3AE4CA83FEEA}" destId="{337F119B-1F39-4A9A-B295-C8B664B9E1AA}" srcOrd="1" destOrd="0" presId="urn:microsoft.com/office/officeart/2005/8/layout/vProcess5"/>
    <dgm:cxn modelId="{C31D16A7-B162-4825-962E-DDA711EFC353}" type="presOf" srcId="{ED5F2AC8-6BED-4E22-8F39-C537872BB375}" destId="{5AE15F49-254E-4C26-ABBF-19340647D23B}" srcOrd="0" destOrd="0" presId="urn:microsoft.com/office/officeart/2005/8/layout/vProcess5"/>
    <dgm:cxn modelId="{9821BAAC-9BC5-42AF-AD8D-97F7D9A05B08}" type="presOf" srcId="{AFCBA7BB-15FA-4AEF-86B2-978DE739433A}" destId="{A17A167E-FCB3-40F9-8A24-07A75A1168C8}" srcOrd="0" destOrd="0" presId="urn:microsoft.com/office/officeart/2005/8/layout/vProcess5"/>
    <dgm:cxn modelId="{3F5AEEB5-35E9-4FE5-A681-841B3F838CD0}" type="presOf" srcId="{B82E7193-A3CD-42E6-BD2E-57A2D844D95E}" destId="{58D523B1-43AC-422A-9B2C-075CBC2400C7}" srcOrd="0" destOrd="0" presId="urn:microsoft.com/office/officeart/2005/8/layout/vProcess5"/>
    <dgm:cxn modelId="{AB5C2CC5-308B-4E0D-8CA5-91B13AC97101}" srcId="{F7F13667-E915-477B-A850-BF8C9F0D0F6D}" destId="{A297CCFA-4F4C-4F0D-B819-3AE4CA83FEEA}" srcOrd="2" destOrd="0" parTransId="{8529C5BA-41EC-4291-AC40-9F7AC873EC44}" sibTransId="{EE55CAA1-CB28-4F97-A83F-9D2306F0D928}"/>
    <dgm:cxn modelId="{49F9FED1-4BE4-4A22-A3AA-6A2D2AD3FED0}" type="presOf" srcId="{F7F13667-E915-477B-A850-BF8C9F0D0F6D}" destId="{36509AD5-889C-48DC-89A0-5DE7503C3431}" srcOrd="0" destOrd="0" presId="urn:microsoft.com/office/officeart/2005/8/layout/vProcess5"/>
    <dgm:cxn modelId="{B0E86EE1-BBBE-4E68-8BF4-57A895AF0A50}" type="presOf" srcId="{A297CCFA-4F4C-4F0D-B819-3AE4CA83FEEA}" destId="{A44CB7BB-241B-4121-8386-1B72EBC8B5C4}" srcOrd="0" destOrd="0" presId="urn:microsoft.com/office/officeart/2005/8/layout/vProcess5"/>
    <dgm:cxn modelId="{1F7965EA-DF58-4A65-8E9B-87B6BC8EF583}" type="presOf" srcId="{3B25845E-D819-4DF5-9473-0A1047C06F36}" destId="{C723615E-4203-49AB-A1DA-D507DC014E5A}" srcOrd="1" destOrd="0" presId="urn:microsoft.com/office/officeart/2005/8/layout/vProcess5"/>
    <dgm:cxn modelId="{A3EA1EEF-406B-4CA4-8E9B-E3D4C9D6FD31}" srcId="{F7F13667-E915-477B-A850-BF8C9F0D0F6D}" destId="{B1BCA24E-DDAE-4453-8077-BE925894B05B}" srcOrd="0" destOrd="0" parTransId="{42BAF0C6-AB3B-4FF2-9F80-032F73ECC946}" sibTransId="{B82E7193-A3CD-42E6-BD2E-57A2D844D95E}"/>
    <dgm:cxn modelId="{606117F9-74D9-464F-864B-98F837C79FF1}" type="presOf" srcId="{8ECCF731-8A4D-454E-8AA1-3B8C128043A5}" destId="{4D6124BA-E39D-4DA3-B229-471DACBE6A4E}" srcOrd="1" destOrd="0" presId="urn:microsoft.com/office/officeart/2005/8/layout/vProcess5"/>
    <dgm:cxn modelId="{8848F1FF-DDC7-418F-8FA8-7B0ACB5711D5}" srcId="{F7F13667-E915-477B-A850-BF8C9F0D0F6D}" destId="{3B25845E-D819-4DF5-9473-0A1047C06F36}" srcOrd="3" destOrd="0" parTransId="{DC9EC09E-85FA-4BEF-96F4-5A37D7CB6BCA}" sibTransId="{ED5F2AC8-6BED-4E22-8F39-C537872BB375}"/>
    <dgm:cxn modelId="{492ADB97-A266-4A52-AB05-02FCB77FDB39}" type="presParOf" srcId="{36509AD5-889C-48DC-89A0-5DE7503C3431}" destId="{657C48B4-1728-439C-8E8A-944CEFCC8192}" srcOrd="0" destOrd="0" presId="urn:microsoft.com/office/officeart/2005/8/layout/vProcess5"/>
    <dgm:cxn modelId="{990C3CF0-E589-4118-9EB1-F29BBB609C8A}" type="presParOf" srcId="{36509AD5-889C-48DC-89A0-5DE7503C3431}" destId="{5DF7C6B1-A1DB-4F0E-8C20-B61D78DAEFC1}" srcOrd="1" destOrd="0" presId="urn:microsoft.com/office/officeart/2005/8/layout/vProcess5"/>
    <dgm:cxn modelId="{48D659FD-7D81-476B-8686-3E359DC4D87B}" type="presParOf" srcId="{36509AD5-889C-48DC-89A0-5DE7503C3431}" destId="{BB0D7E82-9DFC-4812-B94B-89A8263BFFA9}" srcOrd="2" destOrd="0" presId="urn:microsoft.com/office/officeart/2005/8/layout/vProcess5"/>
    <dgm:cxn modelId="{FCC709F2-E046-4A91-A00C-C75B35C093F5}" type="presParOf" srcId="{36509AD5-889C-48DC-89A0-5DE7503C3431}" destId="{A44CB7BB-241B-4121-8386-1B72EBC8B5C4}" srcOrd="3" destOrd="0" presId="urn:microsoft.com/office/officeart/2005/8/layout/vProcess5"/>
    <dgm:cxn modelId="{2C31C055-A640-4081-AC44-7877F2C65FBA}" type="presParOf" srcId="{36509AD5-889C-48DC-89A0-5DE7503C3431}" destId="{9EFBF4A3-CFF1-41A7-B274-1FA907AF12B2}" srcOrd="4" destOrd="0" presId="urn:microsoft.com/office/officeart/2005/8/layout/vProcess5"/>
    <dgm:cxn modelId="{AA56327E-C492-43F5-B1AA-963D6EC37B5D}" type="presParOf" srcId="{36509AD5-889C-48DC-89A0-5DE7503C3431}" destId="{2DF4FEB9-45E3-4346-8CEE-AB1505672DC3}" srcOrd="5" destOrd="0" presId="urn:microsoft.com/office/officeart/2005/8/layout/vProcess5"/>
    <dgm:cxn modelId="{7116D94C-0040-497A-9F51-A0692F4E6C70}" type="presParOf" srcId="{36509AD5-889C-48DC-89A0-5DE7503C3431}" destId="{58D523B1-43AC-422A-9B2C-075CBC2400C7}" srcOrd="6" destOrd="0" presId="urn:microsoft.com/office/officeart/2005/8/layout/vProcess5"/>
    <dgm:cxn modelId="{5AD3ABDB-C50E-4B1B-AB03-F25547FB9FE3}" type="presParOf" srcId="{36509AD5-889C-48DC-89A0-5DE7503C3431}" destId="{A17A167E-FCB3-40F9-8A24-07A75A1168C8}" srcOrd="7" destOrd="0" presId="urn:microsoft.com/office/officeart/2005/8/layout/vProcess5"/>
    <dgm:cxn modelId="{E33807AB-0627-4A66-8B6E-9B6CCABD267B}" type="presParOf" srcId="{36509AD5-889C-48DC-89A0-5DE7503C3431}" destId="{CF2B6BCB-23F9-43AB-B47C-1065632F4E05}" srcOrd="8" destOrd="0" presId="urn:microsoft.com/office/officeart/2005/8/layout/vProcess5"/>
    <dgm:cxn modelId="{29858847-D939-47BF-8773-CE9DCD9351C2}" type="presParOf" srcId="{36509AD5-889C-48DC-89A0-5DE7503C3431}" destId="{5AE15F49-254E-4C26-ABBF-19340647D23B}" srcOrd="9" destOrd="0" presId="urn:microsoft.com/office/officeart/2005/8/layout/vProcess5"/>
    <dgm:cxn modelId="{8B3D7BE2-F4DA-4A49-8E8E-D8533B356FAB}" type="presParOf" srcId="{36509AD5-889C-48DC-89A0-5DE7503C3431}" destId="{9AE99AF8-E6DC-4E25-AD8B-B47AEE26B17B}" srcOrd="10" destOrd="0" presId="urn:microsoft.com/office/officeart/2005/8/layout/vProcess5"/>
    <dgm:cxn modelId="{A4ECD7E2-44CA-41F5-A6C8-3B37DAA40BE7}" type="presParOf" srcId="{36509AD5-889C-48DC-89A0-5DE7503C3431}" destId="{0CC4A186-A3F6-4F3B-9ABA-A1516B1F66ED}" srcOrd="11" destOrd="0" presId="urn:microsoft.com/office/officeart/2005/8/layout/vProcess5"/>
    <dgm:cxn modelId="{8BEECEB5-6773-4A35-B459-84A9FE01B4ED}" type="presParOf" srcId="{36509AD5-889C-48DC-89A0-5DE7503C3431}" destId="{337F119B-1F39-4A9A-B295-C8B664B9E1AA}" srcOrd="12" destOrd="0" presId="urn:microsoft.com/office/officeart/2005/8/layout/vProcess5"/>
    <dgm:cxn modelId="{AD1772BC-DF74-4CD4-A2AF-CB895B063FA8}" type="presParOf" srcId="{36509AD5-889C-48DC-89A0-5DE7503C3431}" destId="{C723615E-4203-49AB-A1DA-D507DC014E5A}" srcOrd="13" destOrd="0" presId="urn:microsoft.com/office/officeart/2005/8/layout/vProcess5"/>
    <dgm:cxn modelId="{5E44C2C7-212B-4815-8059-CC0E8C8F3B5A}" type="presParOf" srcId="{36509AD5-889C-48DC-89A0-5DE7503C3431}" destId="{4D6124BA-E39D-4DA3-B229-471DACBE6A4E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28A23A-E299-4E08-A93F-3EC9E6F87F4F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88CB17A-7C3B-4D53-A058-C68BC08F8967}">
      <dgm:prSet/>
      <dgm:spPr/>
      <dgm:t>
        <a:bodyPr/>
        <a:lstStyle/>
        <a:p>
          <a:r>
            <a:rPr lang="en-US" dirty="0"/>
            <a:t>Front of House team:</a:t>
          </a:r>
        </a:p>
      </dgm:t>
    </dgm:pt>
    <dgm:pt modelId="{0DC7A165-8CDF-4227-8CDC-7D193BA23A60}" type="parTrans" cxnId="{22DBC286-5D0E-4F67-B05E-60499C7D89BE}">
      <dgm:prSet/>
      <dgm:spPr/>
      <dgm:t>
        <a:bodyPr/>
        <a:lstStyle/>
        <a:p>
          <a:endParaRPr lang="en-US"/>
        </a:p>
      </dgm:t>
    </dgm:pt>
    <dgm:pt modelId="{A4203413-7159-4EC9-8AA2-1058DD92F2F5}" type="sibTrans" cxnId="{22DBC286-5D0E-4F67-B05E-60499C7D89BE}">
      <dgm:prSet/>
      <dgm:spPr/>
      <dgm:t>
        <a:bodyPr/>
        <a:lstStyle/>
        <a:p>
          <a:endParaRPr lang="en-US"/>
        </a:p>
      </dgm:t>
    </dgm:pt>
    <dgm:pt modelId="{EBA8E67F-6A3B-4E70-9CF5-29EEAC20DC62}">
      <dgm:prSet/>
      <dgm:spPr/>
      <dgm:t>
        <a:bodyPr/>
        <a:lstStyle/>
        <a:p>
          <a:r>
            <a:rPr lang="en-US" dirty="0"/>
            <a:t>Manager – Delegates and oversees front-of-house operations (Lightspeed, 2023).</a:t>
          </a:r>
        </a:p>
      </dgm:t>
    </dgm:pt>
    <dgm:pt modelId="{7D068A6F-9DB5-4D96-9EAF-4D01F3203EAA}" type="parTrans" cxnId="{B5FEDEDA-4185-42D1-A528-7C76711CD211}">
      <dgm:prSet/>
      <dgm:spPr/>
      <dgm:t>
        <a:bodyPr/>
        <a:lstStyle/>
        <a:p>
          <a:endParaRPr lang="en-US"/>
        </a:p>
      </dgm:t>
    </dgm:pt>
    <dgm:pt modelId="{FF41D9BC-89D9-47D1-BCC3-A19EF5CEEDD8}" type="sibTrans" cxnId="{B5FEDEDA-4185-42D1-A528-7C76711CD211}">
      <dgm:prSet/>
      <dgm:spPr/>
      <dgm:t>
        <a:bodyPr/>
        <a:lstStyle/>
        <a:p>
          <a:endParaRPr lang="en-US"/>
        </a:p>
      </dgm:t>
    </dgm:pt>
    <dgm:pt modelId="{5B5D5ECA-046D-43C5-BE47-B33CCA98DF8D}">
      <dgm:prSet/>
      <dgm:spPr/>
      <dgm:t>
        <a:bodyPr/>
        <a:lstStyle/>
        <a:p>
          <a:r>
            <a:rPr lang="en-US" dirty="0"/>
            <a:t>Head waiter - leads the waitstaff. </a:t>
          </a:r>
        </a:p>
      </dgm:t>
    </dgm:pt>
    <dgm:pt modelId="{EF3CA544-E9E3-4989-A8C5-B300FB757AEA}" type="parTrans" cxnId="{2FF134FE-48E9-462A-A1DF-7B334963313D}">
      <dgm:prSet/>
      <dgm:spPr/>
      <dgm:t>
        <a:bodyPr/>
        <a:lstStyle/>
        <a:p>
          <a:endParaRPr lang="en-US"/>
        </a:p>
      </dgm:t>
    </dgm:pt>
    <dgm:pt modelId="{C18AD1BF-5BF2-4485-829E-A954C25D308E}" type="sibTrans" cxnId="{2FF134FE-48E9-462A-A1DF-7B334963313D}">
      <dgm:prSet/>
      <dgm:spPr/>
      <dgm:t>
        <a:bodyPr/>
        <a:lstStyle/>
        <a:p>
          <a:endParaRPr lang="en-US"/>
        </a:p>
      </dgm:t>
    </dgm:pt>
    <dgm:pt modelId="{2F58D507-E399-486C-9729-6300C5EC579A}">
      <dgm:prSet/>
      <dgm:spPr/>
      <dgm:t>
        <a:bodyPr/>
        <a:lstStyle/>
        <a:p>
          <a:r>
            <a:rPr lang="en-US" dirty="0"/>
            <a:t>3 waiters – take orders, serve food and beverage, provide positive dining experience (National Careers Service, 2020).</a:t>
          </a:r>
        </a:p>
      </dgm:t>
    </dgm:pt>
    <dgm:pt modelId="{02025CB8-52C7-4AD8-9A70-98CB3A0C87C2}" type="parTrans" cxnId="{4DF7C5FC-2959-49FD-800E-1FEA1751618D}">
      <dgm:prSet/>
      <dgm:spPr/>
      <dgm:t>
        <a:bodyPr/>
        <a:lstStyle/>
        <a:p>
          <a:endParaRPr lang="en-US"/>
        </a:p>
      </dgm:t>
    </dgm:pt>
    <dgm:pt modelId="{70AF4BFF-1882-4C0C-BD6F-31DB2F3C3DBC}" type="sibTrans" cxnId="{4DF7C5FC-2959-49FD-800E-1FEA1751618D}">
      <dgm:prSet/>
      <dgm:spPr/>
      <dgm:t>
        <a:bodyPr/>
        <a:lstStyle/>
        <a:p>
          <a:endParaRPr lang="en-US"/>
        </a:p>
      </dgm:t>
    </dgm:pt>
    <dgm:pt modelId="{81DDB53A-5056-4E0D-B98F-0DBF117B3F1D}">
      <dgm:prSet/>
      <dgm:spPr/>
      <dgm:t>
        <a:bodyPr/>
        <a:lstStyle/>
        <a:p>
          <a:r>
            <a:rPr lang="en-US" dirty="0"/>
            <a:t>1 mixologist – A bartender required to prepare and create cocktails (Ramirez, 2022).</a:t>
          </a:r>
        </a:p>
      </dgm:t>
    </dgm:pt>
    <dgm:pt modelId="{3F67BA2E-12D9-4B51-85D0-E005F6DF783A}" type="parTrans" cxnId="{52A54916-53E8-40E2-BC62-7C7AE69E8905}">
      <dgm:prSet/>
      <dgm:spPr/>
      <dgm:t>
        <a:bodyPr/>
        <a:lstStyle/>
        <a:p>
          <a:endParaRPr lang="en-US"/>
        </a:p>
      </dgm:t>
    </dgm:pt>
    <dgm:pt modelId="{67AB10E7-3201-489F-ABD0-6A746F28BD3E}" type="sibTrans" cxnId="{52A54916-53E8-40E2-BC62-7C7AE69E8905}">
      <dgm:prSet/>
      <dgm:spPr/>
      <dgm:t>
        <a:bodyPr/>
        <a:lstStyle/>
        <a:p>
          <a:endParaRPr lang="en-US"/>
        </a:p>
      </dgm:t>
    </dgm:pt>
    <dgm:pt modelId="{C0A1323F-CE36-4691-8739-B3CDB114740B}">
      <dgm:prSet/>
      <dgm:spPr/>
      <dgm:t>
        <a:bodyPr/>
        <a:lstStyle/>
        <a:p>
          <a:r>
            <a:rPr lang="en-US" dirty="0"/>
            <a:t>1 additional bartender - assists mixologist, prepares drinks and ensures bar area is clean and stocked. </a:t>
          </a:r>
        </a:p>
      </dgm:t>
    </dgm:pt>
    <dgm:pt modelId="{B6BD146B-965A-424A-A7DF-55B4B9AE74E3}" type="parTrans" cxnId="{DA18C1A9-6200-401B-9664-DB2A247CB1A5}">
      <dgm:prSet/>
      <dgm:spPr/>
      <dgm:t>
        <a:bodyPr/>
        <a:lstStyle/>
        <a:p>
          <a:endParaRPr lang="en-US"/>
        </a:p>
      </dgm:t>
    </dgm:pt>
    <dgm:pt modelId="{2E27B2D1-4C0D-49C7-9F6A-4D2E42BADB3A}" type="sibTrans" cxnId="{DA18C1A9-6200-401B-9664-DB2A247CB1A5}">
      <dgm:prSet/>
      <dgm:spPr/>
      <dgm:t>
        <a:bodyPr/>
        <a:lstStyle/>
        <a:p>
          <a:endParaRPr lang="en-US"/>
        </a:p>
      </dgm:t>
    </dgm:pt>
    <dgm:pt modelId="{E6172E16-08F9-4934-B389-DA73399A4135}" type="pres">
      <dgm:prSet presAssocID="{C828A23A-E299-4E08-A93F-3EC9E6F87F4F}" presName="diagram" presStyleCnt="0">
        <dgm:presLayoutVars>
          <dgm:dir/>
          <dgm:resizeHandles val="exact"/>
        </dgm:presLayoutVars>
      </dgm:prSet>
      <dgm:spPr/>
    </dgm:pt>
    <dgm:pt modelId="{69F0C741-43F1-43B1-B650-09B386BD3F91}" type="pres">
      <dgm:prSet presAssocID="{188CB17A-7C3B-4D53-A058-C68BC08F8967}" presName="node" presStyleLbl="node1" presStyleIdx="0" presStyleCnt="6">
        <dgm:presLayoutVars>
          <dgm:bulletEnabled val="1"/>
        </dgm:presLayoutVars>
      </dgm:prSet>
      <dgm:spPr/>
    </dgm:pt>
    <dgm:pt modelId="{4DC52A2D-EC54-4FB9-9A61-14096E7A113E}" type="pres">
      <dgm:prSet presAssocID="{A4203413-7159-4EC9-8AA2-1058DD92F2F5}" presName="sibTrans" presStyleCnt="0"/>
      <dgm:spPr/>
    </dgm:pt>
    <dgm:pt modelId="{4277560E-936F-479B-9DC2-AA789DFACAF9}" type="pres">
      <dgm:prSet presAssocID="{EBA8E67F-6A3B-4E70-9CF5-29EEAC20DC62}" presName="node" presStyleLbl="node1" presStyleIdx="1" presStyleCnt="6">
        <dgm:presLayoutVars>
          <dgm:bulletEnabled val="1"/>
        </dgm:presLayoutVars>
      </dgm:prSet>
      <dgm:spPr/>
    </dgm:pt>
    <dgm:pt modelId="{79F6569E-DAC7-49CE-AF38-C317E94953D5}" type="pres">
      <dgm:prSet presAssocID="{FF41D9BC-89D9-47D1-BCC3-A19EF5CEEDD8}" presName="sibTrans" presStyleCnt="0"/>
      <dgm:spPr/>
    </dgm:pt>
    <dgm:pt modelId="{8BE8696D-C856-4B27-A377-95DA5DF5F9F8}" type="pres">
      <dgm:prSet presAssocID="{5B5D5ECA-046D-43C5-BE47-B33CCA98DF8D}" presName="node" presStyleLbl="node1" presStyleIdx="2" presStyleCnt="6">
        <dgm:presLayoutVars>
          <dgm:bulletEnabled val="1"/>
        </dgm:presLayoutVars>
      </dgm:prSet>
      <dgm:spPr/>
    </dgm:pt>
    <dgm:pt modelId="{97AFA400-062D-4D40-9899-D6DC8D86A86A}" type="pres">
      <dgm:prSet presAssocID="{C18AD1BF-5BF2-4485-829E-A954C25D308E}" presName="sibTrans" presStyleCnt="0"/>
      <dgm:spPr/>
    </dgm:pt>
    <dgm:pt modelId="{E6EC6138-FE73-4199-84FC-9F1C9C05F341}" type="pres">
      <dgm:prSet presAssocID="{2F58D507-E399-486C-9729-6300C5EC579A}" presName="node" presStyleLbl="node1" presStyleIdx="3" presStyleCnt="6">
        <dgm:presLayoutVars>
          <dgm:bulletEnabled val="1"/>
        </dgm:presLayoutVars>
      </dgm:prSet>
      <dgm:spPr/>
    </dgm:pt>
    <dgm:pt modelId="{9D58866B-0DAE-428C-94D3-F39930D39CE1}" type="pres">
      <dgm:prSet presAssocID="{70AF4BFF-1882-4C0C-BD6F-31DB2F3C3DBC}" presName="sibTrans" presStyleCnt="0"/>
      <dgm:spPr/>
    </dgm:pt>
    <dgm:pt modelId="{86A3C165-06EA-4FB3-A7CB-BF632A92CA8C}" type="pres">
      <dgm:prSet presAssocID="{81DDB53A-5056-4E0D-B98F-0DBF117B3F1D}" presName="node" presStyleLbl="node1" presStyleIdx="4" presStyleCnt="6">
        <dgm:presLayoutVars>
          <dgm:bulletEnabled val="1"/>
        </dgm:presLayoutVars>
      </dgm:prSet>
      <dgm:spPr/>
    </dgm:pt>
    <dgm:pt modelId="{BCF943A8-C5D3-4F0B-AB0D-82BDE6EB7190}" type="pres">
      <dgm:prSet presAssocID="{67AB10E7-3201-489F-ABD0-6A746F28BD3E}" presName="sibTrans" presStyleCnt="0"/>
      <dgm:spPr/>
    </dgm:pt>
    <dgm:pt modelId="{E0C20364-0EF9-4868-A513-C2EA6AFA9F06}" type="pres">
      <dgm:prSet presAssocID="{C0A1323F-CE36-4691-8739-B3CDB114740B}" presName="node" presStyleLbl="node1" presStyleIdx="5" presStyleCnt="6">
        <dgm:presLayoutVars>
          <dgm:bulletEnabled val="1"/>
        </dgm:presLayoutVars>
      </dgm:prSet>
      <dgm:spPr/>
    </dgm:pt>
  </dgm:ptLst>
  <dgm:cxnLst>
    <dgm:cxn modelId="{DFBAC20D-C727-432D-8F83-C37EA4F8B468}" type="presOf" srcId="{188CB17A-7C3B-4D53-A058-C68BC08F8967}" destId="{69F0C741-43F1-43B1-B650-09B386BD3F91}" srcOrd="0" destOrd="0" presId="urn:microsoft.com/office/officeart/2005/8/layout/default"/>
    <dgm:cxn modelId="{52A54916-53E8-40E2-BC62-7C7AE69E8905}" srcId="{C828A23A-E299-4E08-A93F-3EC9E6F87F4F}" destId="{81DDB53A-5056-4E0D-B98F-0DBF117B3F1D}" srcOrd="4" destOrd="0" parTransId="{3F67BA2E-12D9-4B51-85D0-E005F6DF783A}" sibTransId="{67AB10E7-3201-489F-ABD0-6A746F28BD3E}"/>
    <dgm:cxn modelId="{77A2EB34-0394-4442-A36C-454006F39259}" type="presOf" srcId="{EBA8E67F-6A3B-4E70-9CF5-29EEAC20DC62}" destId="{4277560E-936F-479B-9DC2-AA789DFACAF9}" srcOrd="0" destOrd="0" presId="urn:microsoft.com/office/officeart/2005/8/layout/default"/>
    <dgm:cxn modelId="{B261C74A-B5CF-4088-AB5B-5A30F1B4979F}" type="presOf" srcId="{81DDB53A-5056-4E0D-B98F-0DBF117B3F1D}" destId="{86A3C165-06EA-4FB3-A7CB-BF632A92CA8C}" srcOrd="0" destOrd="0" presId="urn:microsoft.com/office/officeart/2005/8/layout/default"/>
    <dgm:cxn modelId="{9DC77B6E-DE44-4BC9-9468-4A6B8BA8F775}" type="presOf" srcId="{C828A23A-E299-4E08-A93F-3EC9E6F87F4F}" destId="{E6172E16-08F9-4934-B389-DA73399A4135}" srcOrd="0" destOrd="0" presId="urn:microsoft.com/office/officeart/2005/8/layout/default"/>
    <dgm:cxn modelId="{22DBC286-5D0E-4F67-B05E-60499C7D89BE}" srcId="{C828A23A-E299-4E08-A93F-3EC9E6F87F4F}" destId="{188CB17A-7C3B-4D53-A058-C68BC08F8967}" srcOrd="0" destOrd="0" parTransId="{0DC7A165-8CDF-4227-8CDC-7D193BA23A60}" sibTransId="{A4203413-7159-4EC9-8AA2-1058DD92F2F5}"/>
    <dgm:cxn modelId="{2AD8939A-CE27-452F-A919-1FEDC2A203B7}" type="presOf" srcId="{5B5D5ECA-046D-43C5-BE47-B33CCA98DF8D}" destId="{8BE8696D-C856-4B27-A377-95DA5DF5F9F8}" srcOrd="0" destOrd="0" presId="urn:microsoft.com/office/officeart/2005/8/layout/default"/>
    <dgm:cxn modelId="{DA18C1A9-6200-401B-9664-DB2A247CB1A5}" srcId="{C828A23A-E299-4E08-A93F-3EC9E6F87F4F}" destId="{C0A1323F-CE36-4691-8739-B3CDB114740B}" srcOrd="5" destOrd="0" parTransId="{B6BD146B-965A-424A-A7DF-55B4B9AE74E3}" sibTransId="{2E27B2D1-4C0D-49C7-9F6A-4D2E42BADB3A}"/>
    <dgm:cxn modelId="{D808F7A9-4816-4FC5-A82C-00D93D293336}" type="presOf" srcId="{2F58D507-E399-486C-9729-6300C5EC579A}" destId="{E6EC6138-FE73-4199-84FC-9F1C9C05F341}" srcOrd="0" destOrd="0" presId="urn:microsoft.com/office/officeart/2005/8/layout/default"/>
    <dgm:cxn modelId="{03371BD6-4618-4183-9849-7EFBDB84219C}" type="presOf" srcId="{C0A1323F-CE36-4691-8739-B3CDB114740B}" destId="{E0C20364-0EF9-4868-A513-C2EA6AFA9F06}" srcOrd="0" destOrd="0" presId="urn:microsoft.com/office/officeart/2005/8/layout/default"/>
    <dgm:cxn modelId="{B5FEDEDA-4185-42D1-A528-7C76711CD211}" srcId="{C828A23A-E299-4E08-A93F-3EC9E6F87F4F}" destId="{EBA8E67F-6A3B-4E70-9CF5-29EEAC20DC62}" srcOrd="1" destOrd="0" parTransId="{7D068A6F-9DB5-4D96-9EAF-4D01F3203EAA}" sibTransId="{FF41D9BC-89D9-47D1-BCC3-A19EF5CEEDD8}"/>
    <dgm:cxn modelId="{4DF7C5FC-2959-49FD-800E-1FEA1751618D}" srcId="{C828A23A-E299-4E08-A93F-3EC9E6F87F4F}" destId="{2F58D507-E399-486C-9729-6300C5EC579A}" srcOrd="3" destOrd="0" parTransId="{02025CB8-52C7-4AD8-9A70-98CB3A0C87C2}" sibTransId="{70AF4BFF-1882-4C0C-BD6F-31DB2F3C3DBC}"/>
    <dgm:cxn modelId="{2FF134FE-48E9-462A-A1DF-7B334963313D}" srcId="{C828A23A-E299-4E08-A93F-3EC9E6F87F4F}" destId="{5B5D5ECA-046D-43C5-BE47-B33CCA98DF8D}" srcOrd="2" destOrd="0" parTransId="{EF3CA544-E9E3-4989-A8C5-B300FB757AEA}" sibTransId="{C18AD1BF-5BF2-4485-829E-A954C25D308E}"/>
    <dgm:cxn modelId="{1918B30D-75CD-4294-BE09-03EFC2D9D85B}" type="presParOf" srcId="{E6172E16-08F9-4934-B389-DA73399A4135}" destId="{69F0C741-43F1-43B1-B650-09B386BD3F91}" srcOrd="0" destOrd="0" presId="urn:microsoft.com/office/officeart/2005/8/layout/default"/>
    <dgm:cxn modelId="{E486A923-F106-4F79-80F6-67ABA01F7FDE}" type="presParOf" srcId="{E6172E16-08F9-4934-B389-DA73399A4135}" destId="{4DC52A2D-EC54-4FB9-9A61-14096E7A113E}" srcOrd="1" destOrd="0" presId="urn:microsoft.com/office/officeart/2005/8/layout/default"/>
    <dgm:cxn modelId="{589FE194-FDC9-4403-B8E8-1EDE476D2D61}" type="presParOf" srcId="{E6172E16-08F9-4934-B389-DA73399A4135}" destId="{4277560E-936F-479B-9DC2-AA789DFACAF9}" srcOrd="2" destOrd="0" presId="urn:microsoft.com/office/officeart/2005/8/layout/default"/>
    <dgm:cxn modelId="{055FB0F2-9119-4AB3-953F-F7AA221EDFB9}" type="presParOf" srcId="{E6172E16-08F9-4934-B389-DA73399A4135}" destId="{79F6569E-DAC7-49CE-AF38-C317E94953D5}" srcOrd="3" destOrd="0" presId="urn:microsoft.com/office/officeart/2005/8/layout/default"/>
    <dgm:cxn modelId="{96FF73A2-205D-4C8F-8189-225A2A07BE56}" type="presParOf" srcId="{E6172E16-08F9-4934-B389-DA73399A4135}" destId="{8BE8696D-C856-4B27-A377-95DA5DF5F9F8}" srcOrd="4" destOrd="0" presId="urn:microsoft.com/office/officeart/2005/8/layout/default"/>
    <dgm:cxn modelId="{EDA6F666-4D80-4E9C-8ED5-1FF772EE8147}" type="presParOf" srcId="{E6172E16-08F9-4934-B389-DA73399A4135}" destId="{97AFA400-062D-4D40-9899-D6DC8D86A86A}" srcOrd="5" destOrd="0" presId="urn:microsoft.com/office/officeart/2005/8/layout/default"/>
    <dgm:cxn modelId="{69F6675D-FFB6-449A-A7C7-2C845C405C8B}" type="presParOf" srcId="{E6172E16-08F9-4934-B389-DA73399A4135}" destId="{E6EC6138-FE73-4199-84FC-9F1C9C05F341}" srcOrd="6" destOrd="0" presId="urn:microsoft.com/office/officeart/2005/8/layout/default"/>
    <dgm:cxn modelId="{3A590341-85D4-420B-A63C-C79BEE760E66}" type="presParOf" srcId="{E6172E16-08F9-4934-B389-DA73399A4135}" destId="{9D58866B-0DAE-428C-94D3-F39930D39CE1}" srcOrd="7" destOrd="0" presId="urn:microsoft.com/office/officeart/2005/8/layout/default"/>
    <dgm:cxn modelId="{7ED55F2D-23AE-4031-9651-BD2A6B2EE3E0}" type="presParOf" srcId="{E6172E16-08F9-4934-B389-DA73399A4135}" destId="{86A3C165-06EA-4FB3-A7CB-BF632A92CA8C}" srcOrd="8" destOrd="0" presId="urn:microsoft.com/office/officeart/2005/8/layout/default"/>
    <dgm:cxn modelId="{A2DC720F-F64D-49DF-8D4F-76689618C6C4}" type="presParOf" srcId="{E6172E16-08F9-4934-B389-DA73399A4135}" destId="{BCF943A8-C5D3-4F0B-AB0D-82BDE6EB7190}" srcOrd="9" destOrd="0" presId="urn:microsoft.com/office/officeart/2005/8/layout/default"/>
    <dgm:cxn modelId="{683DCFA7-2D46-4618-9793-E49B9BC8260D}" type="presParOf" srcId="{E6172E16-08F9-4934-B389-DA73399A4135}" destId="{E0C20364-0EF9-4868-A513-C2EA6AFA9F0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FC4B6BA-F942-4DAD-905B-19A4B4CFB00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8C8D523-6859-402F-9022-12204F33DF1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Health and safety: Check first aid kit, staff uniforms, hand washing, fridge temperatures.</a:t>
          </a:r>
        </a:p>
      </dgm:t>
    </dgm:pt>
    <dgm:pt modelId="{B76D8F9A-7A96-45F8-B17D-DE92EF79241E}" type="parTrans" cxnId="{4C6E038B-620D-43F9-8A9F-AF5357BB8C92}">
      <dgm:prSet/>
      <dgm:spPr/>
      <dgm:t>
        <a:bodyPr/>
        <a:lstStyle/>
        <a:p>
          <a:endParaRPr lang="en-US"/>
        </a:p>
      </dgm:t>
    </dgm:pt>
    <dgm:pt modelId="{AA405054-DDE6-4F4F-AB07-E5810A113C8D}" type="sibTrans" cxnId="{4C6E038B-620D-43F9-8A9F-AF5357BB8C9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18FD62C-CA7D-43CB-9524-DC3BE4BD22D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Silverware/</a:t>
          </a:r>
          <a:r>
            <a:rPr lang="en-US" dirty="0">
              <a:latin typeface="Avenir Next LT Pro"/>
            </a:rPr>
            <a:t> </a:t>
          </a:r>
          <a:r>
            <a:rPr lang="en-US" dirty="0">
              <a:latin typeface="Aptos Display" panose="020F0302020204030204"/>
            </a:rPr>
            <a:t>glassware</a:t>
          </a:r>
          <a:r>
            <a:rPr lang="en-US" dirty="0"/>
            <a:t>/linen/</a:t>
          </a:r>
          <a:r>
            <a:rPr lang="en-US" dirty="0" err="1"/>
            <a:t>sideware</a:t>
          </a:r>
          <a:r>
            <a:rPr lang="en-US" dirty="0"/>
            <a:t>: Ensure clean and polished.</a:t>
          </a:r>
        </a:p>
      </dgm:t>
    </dgm:pt>
    <dgm:pt modelId="{E1FE1BF3-13F7-4D48-9477-41959D521882}" type="parTrans" cxnId="{0F7F8DE4-99FB-4401-85ED-25456B2A0EAE}">
      <dgm:prSet/>
      <dgm:spPr/>
      <dgm:t>
        <a:bodyPr/>
        <a:lstStyle/>
        <a:p>
          <a:endParaRPr lang="en-US"/>
        </a:p>
      </dgm:t>
    </dgm:pt>
    <dgm:pt modelId="{ECF020DE-E07E-4BA0-8065-C51897751052}" type="sibTrans" cxnId="{0F7F8DE4-99FB-4401-85ED-25456B2A0EA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E898F75-33CB-4B50-B5FA-F2BA5BF2743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Pre-preparation for service brief: delegation.</a:t>
          </a:r>
        </a:p>
      </dgm:t>
    </dgm:pt>
    <dgm:pt modelId="{4657FDBB-5966-499F-9CA3-E37FE937B884}" type="parTrans" cxnId="{F8FABD56-4DF9-49B4-B9E7-57BB04FBBF17}">
      <dgm:prSet/>
      <dgm:spPr/>
      <dgm:t>
        <a:bodyPr/>
        <a:lstStyle/>
        <a:p>
          <a:endParaRPr lang="en-US"/>
        </a:p>
      </dgm:t>
    </dgm:pt>
    <dgm:pt modelId="{1E696800-9B0C-468D-843E-56E0B9722449}" type="sibTrans" cxnId="{F8FABD56-4DF9-49B4-B9E7-57BB04FBBF1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4C465A3-127E-43C6-924A-8E9D349A0A1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Table layup: Prepare for unexpected bookings.</a:t>
          </a:r>
        </a:p>
      </dgm:t>
    </dgm:pt>
    <dgm:pt modelId="{BC16DB6B-19B4-4890-A299-B2C145F6A91D}" type="parTrans" cxnId="{C5B71035-B9FB-4B35-83F3-9BDBED5FBB2C}">
      <dgm:prSet/>
      <dgm:spPr/>
      <dgm:t>
        <a:bodyPr/>
        <a:lstStyle/>
        <a:p>
          <a:endParaRPr lang="en-US"/>
        </a:p>
      </dgm:t>
    </dgm:pt>
    <dgm:pt modelId="{999C2F45-F1C8-400E-8836-30241B06DB7B}" type="sibTrans" cxnId="{C5B71035-B9FB-4B35-83F3-9BDBED5FBB2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E148941-B0AF-4AE8-8580-2BE55AE5C31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Menu adjustments: Liaise with kitchen specials/menu changes.</a:t>
          </a:r>
        </a:p>
      </dgm:t>
    </dgm:pt>
    <dgm:pt modelId="{31088A47-3A41-4EE0-B22C-5A4ADA9D4BB1}" type="parTrans" cxnId="{6EA39798-39F0-48E2-93D6-F9AFAB9B3B90}">
      <dgm:prSet/>
      <dgm:spPr/>
      <dgm:t>
        <a:bodyPr/>
        <a:lstStyle/>
        <a:p>
          <a:endParaRPr lang="en-US"/>
        </a:p>
      </dgm:t>
    </dgm:pt>
    <dgm:pt modelId="{8ED6FE86-295A-4339-B7C7-5271D90D135D}" type="sibTrans" cxnId="{6EA39798-39F0-48E2-93D6-F9AFAB9B3B9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1C95962-32C5-45FA-B4E7-D9C38EB3F6D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Inventory check: Napkins, straws, cleaning materials. </a:t>
          </a:r>
        </a:p>
      </dgm:t>
    </dgm:pt>
    <dgm:pt modelId="{64B8891A-46D5-472D-A14C-413CFB8CE3BC}" type="parTrans" cxnId="{557911AB-18A5-4439-9758-F0E446EEC111}">
      <dgm:prSet/>
      <dgm:spPr/>
      <dgm:t>
        <a:bodyPr/>
        <a:lstStyle/>
        <a:p>
          <a:endParaRPr lang="en-US"/>
        </a:p>
      </dgm:t>
    </dgm:pt>
    <dgm:pt modelId="{345A38F9-F28B-429E-A433-959B088F78D6}" type="sibTrans" cxnId="{557911AB-18A5-4439-9758-F0E446EEC111}">
      <dgm:prSet/>
      <dgm:spPr/>
      <dgm:t>
        <a:bodyPr/>
        <a:lstStyle/>
        <a:p>
          <a:endParaRPr lang="en-US"/>
        </a:p>
      </dgm:t>
    </dgm:pt>
    <dgm:pt modelId="{3A4C9C44-0983-4995-8F8F-108BC1C594C0}" type="pres">
      <dgm:prSet presAssocID="{6FC4B6BA-F942-4DAD-905B-19A4B4CFB009}" presName="root" presStyleCnt="0">
        <dgm:presLayoutVars>
          <dgm:dir/>
          <dgm:resizeHandles val="exact"/>
        </dgm:presLayoutVars>
      </dgm:prSet>
      <dgm:spPr/>
    </dgm:pt>
    <dgm:pt modelId="{FE4F3A3F-51ED-4F96-8286-E01B2B77D795}" type="pres">
      <dgm:prSet presAssocID="{6FC4B6BA-F942-4DAD-905B-19A4B4CFB009}" presName="container" presStyleCnt="0">
        <dgm:presLayoutVars>
          <dgm:dir/>
          <dgm:resizeHandles val="exact"/>
        </dgm:presLayoutVars>
      </dgm:prSet>
      <dgm:spPr/>
    </dgm:pt>
    <dgm:pt modelId="{34796F4A-24EC-4C65-910D-85BD3B0C5705}" type="pres">
      <dgm:prSet presAssocID="{78C8D523-6859-402F-9022-12204F33DF1A}" presName="compNode" presStyleCnt="0"/>
      <dgm:spPr/>
    </dgm:pt>
    <dgm:pt modelId="{3BBF68B4-B505-4EB5-A83D-63C1D65DEA38}" type="pres">
      <dgm:prSet presAssocID="{78C8D523-6859-402F-9022-12204F33DF1A}" presName="iconBgRect" presStyleLbl="bgShp" presStyleIdx="0" presStyleCnt="6"/>
      <dgm:spPr/>
    </dgm:pt>
    <dgm:pt modelId="{B54EBE18-D80F-4946-8D63-4E51C636F3DC}" type="pres">
      <dgm:prSet presAssocID="{78C8D523-6859-402F-9022-12204F33DF1A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rst Aid Kit"/>
        </a:ext>
      </dgm:extLst>
    </dgm:pt>
    <dgm:pt modelId="{85399043-5850-4D27-B749-DBECE2B3E21E}" type="pres">
      <dgm:prSet presAssocID="{78C8D523-6859-402F-9022-12204F33DF1A}" presName="spaceRect" presStyleCnt="0"/>
      <dgm:spPr/>
    </dgm:pt>
    <dgm:pt modelId="{19BCF88B-60F7-475A-AE64-B00E7C9B66DC}" type="pres">
      <dgm:prSet presAssocID="{78C8D523-6859-402F-9022-12204F33DF1A}" presName="textRect" presStyleLbl="revTx" presStyleIdx="0" presStyleCnt="6">
        <dgm:presLayoutVars>
          <dgm:chMax val="1"/>
          <dgm:chPref val="1"/>
        </dgm:presLayoutVars>
      </dgm:prSet>
      <dgm:spPr/>
    </dgm:pt>
    <dgm:pt modelId="{CD5306A7-5597-46CE-982A-6F0467A0E4AD}" type="pres">
      <dgm:prSet presAssocID="{AA405054-DDE6-4F4F-AB07-E5810A113C8D}" presName="sibTrans" presStyleLbl="sibTrans2D1" presStyleIdx="0" presStyleCnt="0"/>
      <dgm:spPr/>
    </dgm:pt>
    <dgm:pt modelId="{06082611-4BB4-404B-8AD3-F701858380D8}" type="pres">
      <dgm:prSet presAssocID="{B18FD62C-CA7D-43CB-9524-DC3BE4BD22DC}" presName="compNode" presStyleCnt="0"/>
      <dgm:spPr/>
    </dgm:pt>
    <dgm:pt modelId="{EDD467BB-5418-4216-A0EE-7A6CBD6FF6CD}" type="pres">
      <dgm:prSet presAssocID="{B18FD62C-CA7D-43CB-9524-DC3BE4BD22DC}" presName="iconBgRect" presStyleLbl="bgShp" presStyleIdx="1" presStyleCnt="6"/>
      <dgm:spPr/>
    </dgm:pt>
    <dgm:pt modelId="{5FE74AFA-EE72-410B-B2B7-B90B9EE8FAFF}" type="pres">
      <dgm:prSet presAssocID="{B18FD62C-CA7D-43CB-9524-DC3BE4BD22DC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ine with solid fill"/>
        </a:ext>
      </dgm:extLst>
    </dgm:pt>
    <dgm:pt modelId="{667B5C50-828A-4F96-ABC7-CDB82CA4AC1A}" type="pres">
      <dgm:prSet presAssocID="{B18FD62C-CA7D-43CB-9524-DC3BE4BD22DC}" presName="spaceRect" presStyleCnt="0"/>
      <dgm:spPr/>
    </dgm:pt>
    <dgm:pt modelId="{C4F628F2-3D9A-47C2-BE0B-5333D8D8DD45}" type="pres">
      <dgm:prSet presAssocID="{B18FD62C-CA7D-43CB-9524-DC3BE4BD22DC}" presName="textRect" presStyleLbl="revTx" presStyleIdx="1" presStyleCnt="6">
        <dgm:presLayoutVars>
          <dgm:chMax val="1"/>
          <dgm:chPref val="1"/>
        </dgm:presLayoutVars>
      </dgm:prSet>
      <dgm:spPr/>
    </dgm:pt>
    <dgm:pt modelId="{4AC5D50B-6831-49A8-A0E7-D66579ED8177}" type="pres">
      <dgm:prSet presAssocID="{ECF020DE-E07E-4BA0-8065-C51897751052}" presName="sibTrans" presStyleLbl="sibTrans2D1" presStyleIdx="0" presStyleCnt="0"/>
      <dgm:spPr/>
    </dgm:pt>
    <dgm:pt modelId="{660656C1-D0A1-46CB-8F14-F010B47E54CB}" type="pres">
      <dgm:prSet presAssocID="{DE898F75-33CB-4B50-B5FA-F2BA5BF27437}" presName="compNode" presStyleCnt="0"/>
      <dgm:spPr/>
    </dgm:pt>
    <dgm:pt modelId="{E6AFFC9F-874A-466F-A085-0094E9D76634}" type="pres">
      <dgm:prSet presAssocID="{DE898F75-33CB-4B50-B5FA-F2BA5BF27437}" presName="iconBgRect" presStyleLbl="bgShp" presStyleIdx="2" presStyleCnt="6"/>
      <dgm:spPr/>
    </dgm:pt>
    <dgm:pt modelId="{57E6D91B-150C-4A33-8458-53FEA81E658F}" type="pres">
      <dgm:prSet presAssocID="{DE898F75-33CB-4B50-B5FA-F2BA5BF27437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E9FF27DA-5D0D-45CB-A155-2C17C7CE4F68}" type="pres">
      <dgm:prSet presAssocID="{DE898F75-33CB-4B50-B5FA-F2BA5BF27437}" presName="spaceRect" presStyleCnt="0"/>
      <dgm:spPr/>
    </dgm:pt>
    <dgm:pt modelId="{DD628ACC-3B89-4196-AEF0-CDD12ADBC7EF}" type="pres">
      <dgm:prSet presAssocID="{DE898F75-33CB-4B50-B5FA-F2BA5BF27437}" presName="textRect" presStyleLbl="revTx" presStyleIdx="2" presStyleCnt="6">
        <dgm:presLayoutVars>
          <dgm:chMax val="1"/>
          <dgm:chPref val="1"/>
        </dgm:presLayoutVars>
      </dgm:prSet>
      <dgm:spPr/>
    </dgm:pt>
    <dgm:pt modelId="{8D507CB0-9D95-44EC-B8B4-9C3CDE4F734F}" type="pres">
      <dgm:prSet presAssocID="{1E696800-9B0C-468D-843E-56E0B9722449}" presName="sibTrans" presStyleLbl="sibTrans2D1" presStyleIdx="0" presStyleCnt="0"/>
      <dgm:spPr/>
    </dgm:pt>
    <dgm:pt modelId="{251D990C-2721-47B8-B27D-51EF73128F77}" type="pres">
      <dgm:prSet presAssocID="{F4C465A3-127E-43C6-924A-8E9D349A0A1A}" presName="compNode" presStyleCnt="0"/>
      <dgm:spPr/>
    </dgm:pt>
    <dgm:pt modelId="{C2196BE1-221D-41CC-8AEB-97E605EC75F1}" type="pres">
      <dgm:prSet presAssocID="{F4C465A3-127E-43C6-924A-8E9D349A0A1A}" presName="iconBgRect" presStyleLbl="bgShp" presStyleIdx="3" presStyleCnt="6"/>
      <dgm:spPr/>
    </dgm:pt>
    <dgm:pt modelId="{CD9E26ED-61B5-4C3C-B75B-5DBA7799B175}" type="pres">
      <dgm:prSet presAssocID="{F4C465A3-127E-43C6-924A-8E9D349A0A1A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ble setting with solid fill"/>
        </a:ext>
      </dgm:extLst>
    </dgm:pt>
    <dgm:pt modelId="{655433AA-E875-45C3-82D9-503F6E0E6694}" type="pres">
      <dgm:prSet presAssocID="{F4C465A3-127E-43C6-924A-8E9D349A0A1A}" presName="spaceRect" presStyleCnt="0"/>
      <dgm:spPr/>
    </dgm:pt>
    <dgm:pt modelId="{9B740788-1D08-490A-B261-5759FBC8F53A}" type="pres">
      <dgm:prSet presAssocID="{F4C465A3-127E-43C6-924A-8E9D349A0A1A}" presName="textRect" presStyleLbl="revTx" presStyleIdx="3" presStyleCnt="6">
        <dgm:presLayoutVars>
          <dgm:chMax val="1"/>
          <dgm:chPref val="1"/>
        </dgm:presLayoutVars>
      </dgm:prSet>
      <dgm:spPr/>
    </dgm:pt>
    <dgm:pt modelId="{9BDF33BF-AC85-4535-A2D4-945892EAC223}" type="pres">
      <dgm:prSet presAssocID="{999C2F45-F1C8-400E-8836-30241B06DB7B}" presName="sibTrans" presStyleLbl="sibTrans2D1" presStyleIdx="0" presStyleCnt="0"/>
      <dgm:spPr/>
    </dgm:pt>
    <dgm:pt modelId="{79640F8A-80FE-4DF1-B79D-2546B09E8222}" type="pres">
      <dgm:prSet presAssocID="{CE148941-B0AF-4AE8-8580-2BE55AE5C316}" presName="compNode" presStyleCnt="0"/>
      <dgm:spPr/>
    </dgm:pt>
    <dgm:pt modelId="{1C3A0017-5314-47C4-BFA6-45285C1A8A5C}" type="pres">
      <dgm:prSet presAssocID="{CE148941-B0AF-4AE8-8580-2BE55AE5C316}" presName="iconBgRect" presStyleLbl="bgShp" presStyleIdx="4" presStyleCnt="6"/>
      <dgm:spPr/>
    </dgm:pt>
    <dgm:pt modelId="{BB5D2685-5046-4434-A2D0-A6CEF20E8043}" type="pres">
      <dgm:prSet presAssocID="{CE148941-B0AF-4AE8-8580-2BE55AE5C316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nu with solid fill"/>
        </a:ext>
      </dgm:extLst>
    </dgm:pt>
    <dgm:pt modelId="{7557D52C-DDCC-4840-9F15-692B39177D57}" type="pres">
      <dgm:prSet presAssocID="{CE148941-B0AF-4AE8-8580-2BE55AE5C316}" presName="spaceRect" presStyleCnt="0"/>
      <dgm:spPr/>
    </dgm:pt>
    <dgm:pt modelId="{D3B9ED26-47A8-4D21-B89C-DF6E17EE866C}" type="pres">
      <dgm:prSet presAssocID="{CE148941-B0AF-4AE8-8580-2BE55AE5C316}" presName="textRect" presStyleLbl="revTx" presStyleIdx="4" presStyleCnt="6">
        <dgm:presLayoutVars>
          <dgm:chMax val="1"/>
          <dgm:chPref val="1"/>
        </dgm:presLayoutVars>
      </dgm:prSet>
      <dgm:spPr/>
    </dgm:pt>
    <dgm:pt modelId="{C5DE1889-CFD3-4091-90EE-67EE84C06C1C}" type="pres">
      <dgm:prSet presAssocID="{8ED6FE86-295A-4339-B7C7-5271D90D135D}" presName="sibTrans" presStyleLbl="sibTrans2D1" presStyleIdx="0" presStyleCnt="0"/>
      <dgm:spPr/>
    </dgm:pt>
    <dgm:pt modelId="{4182D350-242D-4060-B99F-58CEEA46666C}" type="pres">
      <dgm:prSet presAssocID="{91C95962-32C5-45FA-B4E7-D9C38EB3F6D4}" presName="compNode" presStyleCnt="0"/>
      <dgm:spPr/>
    </dgm:pt>
    <dgm:pt modelId="{F8A0E032-567B-480F-AC77-F296FCAD1990}" type="pres">
      <dgm:prSet presAssocID="{91C95962-32C5-45FA-B4E7-D9C38EB3F6D4}" presName="iconBgRect" presStyleLbl="bgShp" presStyleIdx="5" presStyleCnt="6"/>
      <dgm:spPr/>
    </dgm:pt>
    <dgm:pt modelId="{60112A05-EE7D-4BC7-B1E1-9D82EC174797}" type="pres">
      <dgm:prSet presAssocID="{91C95962-32C5-45FA-B4E7-D9C38EB3F6D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ipboard Checked outline"/>
        </a:ext>
      </dgm:extLst>
    </dgm:pt>
    <dgm:pt modelId="{5F0372A1-05CD-480E-89C5-74450746695F}" type="pres">
      <dgm:prSet presAssocID="{91C95962-32C5-45FA-B4E7-D9C38EB3F6D4}" presName="spaceRect" presStyleCnt="0"/>
      <dgm:spPr/>
    </dgm:pt>
    <dgm:pt modelId="{9ABCDB43-BB64-4FE5-BF55-7532C510D8D6}" type="pres">
      <dgm:prSet presAssocID="{91C95962-32C5-45FA-B4E7-D9C38EB3F6D4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16986114-A01A-4E9C-9EB4-64FFB45FA947}" type="presOf" srcId="{8ED6FE86-295A-4339-B7C7-5271D90D135D}" destId="{C5DE1889-CFD3-4091-90EE-67EE84C06C1C}" srcOrd="0" destOrd="0" presId="urn:microsoft.com/office/officeart/2018/2/layout/IconCircleList"/>
    <dgm:cxn modelId="{12DB5D19-0E3B-43CB-AE5E-2D0345124126}" type="presOf" srcId="{999C2F45-F1C8-400E-8836-30241B06DB7B}" destId="{9BDF33BF-AC85-4535-A2D4-945892EAC223}" srcOrd="0" destOrd="0" presId="urn:microsoft.com/office/officeart/2018/2/layout/IconCircleList"/>
    <dgm:cxn modelId="{1942A62B-B3DB-4173-BE23-3310DE13EA1A}" type="presOf" srcId="{1E696800-9B0C-468D-843E-56E0B9722449}" destId="{8D507CB0-9D95-44EC-B8B4-9C3CDE4F734F}" srcOrd="0" destOrd="0" presId="urn:microsoft.com/office/officeart/2018/2/layout/IconCircleList"/>
    <dgm:cxn modelId="{3E685E2D-F17D-4404-9A4D-57BBCBF69093}" type="presOf" srcId="{DE898F75-33CB-4B50-B5FA-F2BA5BF27437}" destId="{DD628ACC-3B89-4196-AEF0-CDD12ADBC7EF}" srcOrd="0" destOrd="0" presId="urn:microsoft.com/office/officeart/2018/2/layout/IconCircleList"/>
    <dgm:cxn modelId="{C5B71035-B9FB-4B35-83F3-9BDBED5FBB2C}" srcId="{6FC4B6BA-F942-4DAD-905B-19A4B4CFB009}" destId="{F4C465A3-127E-43C6-924A-8E9D349A0A1A}" srcOrd="3" destOrd="0" parTransId="{BC16DB6B-19B4-4890-A299-B2C145F6A91D}" sibTransId="{999C2F45-F1C8-400E-8836-30241B06DB7B}"/>
    <dgm:cxn modelId="{44A92664-C7E7-48D6-86A8-CB33E7F9F49A}" type="presOf" srcId="{F4C465A3-127E-43C6-924A-8E9D349A0A1A}" destId="{9B740788-1D08-490A-B261-5759FBC8F53A}" srcOrd="0" destOrd="0" presId="urn:microsoft.com/office/officeart/2018/2/layout/IconCircleList"/>
    <dgm:cxn modelId="{6D625A71-595A-44C9-A220-A72C4618B127}" type="presOf" srcId="{B18FD62C-CA7D-43CB-9524-DC3BE4BD22DC}" destId="{C4F628F2-3D9A-47C2-BE0B-5333D8D8DD45}" srcOrd="0" destOrd="0" presId="urn:microsoft.com/office/officeart/2018/2/layout/IconCircleList"/>
    <dgm:cxn modelId="{F8FABD56-4DF9-49B4-B9E7-57BB04FBBF17}" srcId="{6FC4B6BA-F942-4DAD-905B-19A4B4CFB009}" destId="{DE898F75-33CB-4B50-B5FA-F2BA5BF27437}" srcOrd="2" destOrd="0" parTransId="{4657FDBB-5966-499F-9CA3-E37FE937B884}" sibTransId="{1E696800-9B0C-468D-843E-56E0B9722449}"/>
    <dgm:cxn modelId="{DEEE7277-FED7-4458-8FA7-835443B4F4AD}" type="presOf" srcId="{78C8D523-6859-402F-9022-12204F33DF1A}" destId="{19BCF88B-60F7-475A-AE64-B00E7C9B66DC}" srcOrd="0" destOrd="0" presId="urn:microsoft.com/office/officeart/2018/2/layout/IconCircleList"/>
    <dgm:cxn modelId="{4C6E038B-620D-43F9-8A9F-AF5357BB8C92}" srcId="{6FC4B6BA-F942-4DAD-905B-19A4B4CFB009}" destId="{78C8D523-6859-402F-9022-12204F33DF1A}" srcOrd="0" destOrd="0" parTransId="{B76D8F9A-7A96-45F8-B17D-DE92EF79241E}" sibTransId="{AA405054-DDE6-4F4F-AB07-E5810A113C8D}"/>
    <dgm:cxn modelId="{6EA39798-39F0-48E2-93D6-F9AFAB9B3B90}" srcId="{6FC4B6BA-F942-4DAD-905B-19A4B4CFB009}" destId="{CE148941-B0AF-4AE8-8580-2BE55AE5C316}" srcOrd="4" destOrd="0" parTransId="{31088A47-3A41-4EE0-B22C-5A4ADA9D4BB1}" sibTransId="{8ED6FE86-295A-4339-B7C7-5271D90D135D}"/>
    <dgm:cxn modelId="{7986799B-19CD-4062-A600-3387C8F7017A}" type="presOf" srcId="{ECF020DE-E07E-4BA0-8065-C51897751052}" destId="{4AC5D50B-6831-49A8-A0E7-D66579ED8177}" srcOrd="0" destOrd="0" presId="urn:microsoft.com/office/officeart/2018/2/layout/IconCircleList"/>
    <dgm:cxn modelId="{23DCE79D-BB84-4177-B3D7-B3A010F29AA7}" type="presOf" srcId="{AA405054-DDE6-4F4F-AB07-E5810A113C8D}" destId="{CD5306A7-5597-46CE-982A-6F0467A0E4AD}" srcOrd="0" destOrd="0" presId="urn:microsoft.com/office/officeart/2018/2/layout/IconCircleList"/>
    <dgm:cxn modelId="{557911AB-18A5-4439-9758-F0E446EEC111}" srcId="{6FC4B6BA-F942-4DAD-905B-19A4B4CFB009}" destId="{91C95962-32C5-45FA-B4E7-D9C38EB3F6D4}" srcOrd="5" destOrd="0" parTransId="{64B8891A-46D5-472D-A14C-413CFB8CE3BC}" sibTransId="{345A38F9-F28B-429E-A433-959B088F78D6}"/>
    <dgm:cxn modelId="{BE05D6C2-123A-4632-B177-6D51465B68AC}" type="presOf" srcId="{91C95962-32C5-45FA-B4E7-D9C38EB3F6D4}" destId="{9ABCDB43-BB64-4FE5-BF55-7532C510D8D6}" srcOrd="0" destOrd="0" presId="urn:microsoft.com/office/officeart/2018/2/layout/IconCircleList"/>
    <dgm:cxn modelId="{C8D310CF-998B-4031-8F28-0F78A9090372}" type="presOf" srcId="{CE148941-B0AF-4AE8-8580-2BE55AE5C316}" destId="{D3B9ED26-47A8-4D21-B89C-DF6E17EE866C}" srcOrd="0" destOrd="0" presId="urn:microsoft.com/office/officeart/2018/2/layout/IconCircleList"/>
    <dgm:cxn modelId="{0F7F8DE4-99FB-4401-85ED-25456B2A0EAE}" srcId="{6FC4B6BA-F942-4DAD-905B-19A4B4CFB009}" destId="{B18FD62C-CA7D-43CB-9524-DC3BE4BD22DC}" srcOrd="1" destOrd="0" parTransId="{E1FE1BF3-13F7-4D48-9477-41959D521882}" sibTransId="{ECF020DE-E07E-4BA0-8065-C51897751052}"/>
    <dgm:cxn modelId="{81AB41E6-DAA6-4F11-8D86-2AD0BA6BE01E}" type="presOf" srcId="{6FC4B6BA-F942-4DAD-905B-19A4B4CFB009}" destId="{3A4C9C44-0983-4995-8F8F-108BC1C594C0}" srcOrd="0" destOrd="0" presId="urn:microsoft.com/office/officeart/2018/2/layout/IconCircleList"/>
    <dgm:cxn modelId="{A8FA33A7-1295-4BD7-915D-2EFBB9E432B0}" type="presParOf" srcId="{3A4C9C44-0983-4995-8F8F-108BC1C594C0}" destId="{FE4F3A3F-51ED-4F96-8286-E01B2B77D795}" srcOrd="0" destOrd="0" presId="urn:microsoft.com/office/officeart/2018/2/layout/IconCircleList"/>
    <dgm:cxn modelId="{66811242-4FBD-4D3D-8C51-1339CCFD406F}" type="presParOf" srcId="{FE4F3A3F-51ED-4F96-8286-E01B2B77D795}" destId="{34796F4A-24EC-4C65-910D-85BD3B0C5705}" srcOrd="0" destOrd="0" presId="urn:microsoft.com/office/officeart/2018/2/layout/IconCircleList"/>
    <dgm:cxn modelId="{10B4AC65-EE70-4870-B937-3F51CB6EAD38}" type="presParOf" srcId="{34796F4A-24EC-4C65-910D-85BD3B0C5705}" destId="{3BBF68B4-B505-4EB5-A83D-63C1D65DEA38}" srcOrd="0" destOrd="0" presId="urn:microsoft.com/office/officeart/2018/2/layout/IconCircleList"/>
    <dgm:cxn modelId="{D91B7CCF-1AD3-41BA-8A74-48F3011B0D63}" type="presParOf" srcId="{34796F4A-24EC-4C65-910D-85BD3B0C5705}" destId="{B54EBE18-D80F-4946-8D63-4E51C636F3DC}" srcOrd="1" destOrd="0" presId="urn:microsoft.com/office/officeart/2018/2/layout/IconCircleList"/>
    <dgm:cxn modelId="{3659CAD6-C5BA-4B82-8C97-5788A9BA6A49}" type="presParOf" srcId="{34796F4A-24EC-4C65-910D-85BD3B0C5705}" destId="{85399043-5850-4D27-B749-DBECE2B3E21E}" srcOrd="2" destOrd="0" presId="urn:microsoft.com/office/officeart/2018/2/layout/IconCircleList"/>
    <dgm:cxn modelId="{EA52D6A7-EA7A-460D-8574-1FB0C3D76CCF}" type="presParOf" srcId="{34796F4A-24EC-4C65-910D-85BD3B0C5705}" destId="{19BCF88B-60F7-475A-AE64-B00E7C9B66DC}" srcOrd="3" destOrd="0" presId="urn:microsoft.com/office/officeart/2018/2/layout/IconCircleList"/>
    <dgm:cxn modelId="{EB52DAE9-648D-413D-851D-1B553736E4B9}" type="presParOf" srcId="{FE4F3A3F-51ED-4F96-8286-E01B2B77D795}" destId="{CD5306A7-5597-46CE-982A-6F0467A0E4AD}" srcOrd="1" destOrd="0" presId="urn:microsoft.com/office/officeart/2018/2/layout/IconCircleList"/>
    <dgm:cxn modelId="{76F2BC5A-8810-422D-847C-657FC44669CB}" type="presParOf" srcId="{FE4F3A3F-51ED-4F96-8286-E01B2B77D795}" destId="{06082611-4BB4-404B-8AD3-F701858380D8}" srcOrd="2" destOrd="0" presId="urn:microsoft.com/office/officeart/2018/2/layout/IconCircleList"/>
    <dgm:cxn modelId="{792482F6-9925-4C3B-AFA5-35BD59CE20D5}" type="presParOf" srcId="{06082611-4BB4-404B-8AD3-F701858380D8}" destId="{EDD467BB-5418-4216-A0EE-7A6CBD6FF6CD}" srcOrd="0" destOrd="0" presId="urn:microsoft.com/office/officeart/2018/2/layout/IconCircleList"/>
    <dgm:cxn modelId="{4B9921C8-DB3E-487C-9A6A-91C867012E06}" type="presParOf" srcId="{06082611-4BB4-404B-8AD3-F701858380D8}" destId="{5FE74AFA-EE72-410B-B2B7-B90B9EE8FAFF}" srcOrd="1" destOrd="0" presId="urn:microsoft.com/office/officeart/2018/2/layout/IconCircleList"/>
    <dgm:cxn modelId="{2E1AB630-9699-4338-A066-849344D5DB69}" type="presParOf" srcId="{06082611-4BB4-404B-8AD3-F701858380D8}" destId="{667B5C50-828A-4F96-ABC7-CDB82CA4AC1A}" srcOrd="2" destOrd="0" presId="urn:microsoft.com/office/officeart/2018/2/layout/IconCircleList"/>
    <dgm:cxn modelId="{3279B3F0-04CB-467D-954D-F300AEEACC76}" type="presParOf" srcId="{06082611-4BB4-404B-8AD3-F701858380D8}" destId="{C4F628F2-3D9A-47C2-BE0B-5333D8D8DD45}" srcOrd="3" destOrd="0" presId="urn:microsoft.com/office/officeart/2018/2/layout/IconCircleList"/>
    <dgm:cxn modelId="{4DB778B4-3299-4F04-B3DD-6D5432AF13DA}" type="presParOf" srcId="{FE4F3A3F-51ED-4F96-8286-E01B2B77D795}" destId="{4AC5D50B-6831-49A8-A0E7-D66579ED8177}" srcOrd="3" destOrd="0" presId="urn:microsoft.com/office/officeart/2018/2/layout/IconCircleList"/>
    <dgm:cxn modelId="{58DDB177-45DA-4BD4-8750-4C1707D651E7}" type="presParOf" srcId="{FE4F3A3F-51ED-4F96-8286-E01B2B77D795}" destId="{660656C1-D0A1-46CB-8F14-F010B47E54CB}" srcOrd="4" destOrd="0" presId="urn:microsoft.com/office/officeart/2018/2/layout/IconCircleList"/>
    <dgm:cxn modelId="{8F7179C0-0726-4882-8A4F-597763559B18}" type="presParOf" srcId="{660656C1-D0A1-46CB-8F14-F010B47E54CB}" destId="{E6AFFC9F-874A-466F-A085-0094E9D76634}" srcOrd="0" destOrd="0" presId="urn:microsoft.com/office/officeart/2018/2/layout/IconCircleList"/>
    <dgm:cxn modelId="{2C26130C-1DED-44AB-A890-00463D328C68}" type="presParOf" srcId="{660656C1-D0A1-46CB-8F14-F010B47E54CB}" destId="{57E6D91B-150C-4A33-8458-53FEA81E658F}" srcOrd="1" destOrd="0" presId="urn:microsoft.com/office/officeart/2018/2/layout/IconCircleList"/>
    <dgm:cxn modelId="{3748B81D-1F8B-4253-9895-8B1E5C1DABA7}" type="presParOf" srcId="{660656C1-D0A1-46CB-8F14-F010B47E54CB}" destId="{E9FF27DA-5D0D-45CB-A155-2C17C7CE4F68}" srcOrd="2" destOrd="0" presId="urn:microsoft.com/office/officeart/2018/2/layout/IconCircleList"/>
    <dgm:cxn modelId="{F7170042-7F4E-49E9-B42D-F1B7062E9F58}" type="presParOf" srcId="{660656C1-D0A1-46CB-8F14-F010B47E54CB}" destId="{DD628ACC-3B89-4196-AEF0-CDD12ADBC7EF}" srcOrd="3" destOrd="0" presId="urn:microsoft.com/office/officeart/2018/2/layout/IconCircleList"/>
    <dgm:cxn modelId="{52106A22-5972-4888-9435-4B040E3EBFDD}" type="presParOf" srcId="{FE4F3A3F-51ED-4F96-8286-E01B2B77D795}" destId="{8D507CB0-9D95-44EC-B8B4-9C3CDE4F734F}" srcOrd="5" destOrd="0" presId="urn:microsoft.com/office/officeart/2018/2/layout/IconCircleList"/>
    <dgm:cxn modelId="{62654DC0-6831-42CD-B1E4-B0B572D111C7}" type="presParOf" srcId="{FE4F3A3F-51ED-4F96-8286-E01B2B77D795}" destId="{251D990C-2721-47B8-B27D-51EF73128F77}" srcOrd="6" destOrd="0" presId="urn:microsoft.com/office/officeart/2018/2/layout/IconCircleList"/>
    <dgm:cxn modelId="{2AE67DEC-9007-4526-82D6-3A94C3C889CC}" type="presParOf" srcId="{251D990C-2721-47B8-B27D-51EF73128F77}" destId="{C2196BE1-221D-41CC-8AEB-97E605EC75F1}" srcOrd="0" destOrd="0" presId="urn:microsoft.com/office/officeart/2018/2/layout/IconCircleList"/>
    <dgm:cxn modelId="{A799C46E-5A3B-4874-9747-7336CAB11A25}" type="presParOf" srcId="{251D990C-2721-47B8-B27D-51EF73128F77}" destId="{CD9E26ED-61B5-4C3C-B75B-5DBA7799B175}" srcOrd="1" destOrd="0" presId="urn:microsoft.com/office/officeart/2018/2/layout/IconCircleList"/>
    <dgm:cxn modelId="{6D2CAF0D-39DC-482B-871F-786CDF46FA1C}" type="presParOf" srcId="{251D990C-2721-47B8-B27D-51EF73128F77}" destId="{655433AA-E875-45C3-82D9-503F6E0E6694}" srcOrd="2" destOrd="0" presId="urn:microsoft.com/office/officeart/2018/2/layout/IconCircleList"/>
    <dgm:cxn modelId="{7488C3B1-1098-4C1B-BE90-B2762D47C96D}" type="presParOf" srcId="{251D990C-2721-47B8-B27D-51EF73128F77}" destId="{9B740788-1D08-490A-B261-5759FBC8F53A}" srcOrd="3" destOrd="0" presId="urn:microsoft.com/office/officeart/2018/2/layout/IconCircleList"/>
    <dgm:cxn modelId="{F6B3EA4D-C397-4EC8-A9D0-8C2653E2AB5E}" type="presParOf" srcId="{FE4F3A3F-51ED-4F96-8286-E01B2B77D795}" destId="{9BDF33BF-AC85-4535-A2D4-945892EAC223}" srcOrd="7" destOrd="0" presId="urn:microsoft.com/office/officeart/2018/2/layout/IconCircleList"/>
    <dgm:cxn modelId="{1255FECC-83FB-4266-9C44-C1836B952D2E}" type="presParOf" srcId="{FE4F3A3F-51ED-4F96-8286-E01B2B77D795}" destId="{79640F8A-80FE-4DF1-B79D-2546B09E8222}" srcOrd="8" destOrd="0" presId="urn:microsoft.com/office/officeart/2018/2/layout/IconCircleList"/>
    <dgm:cxn modelId="{DD967E3D-EF5E-4E61-BA0F-23FE9847EA6B}" type="presParOf" srcId="{79640F8A-80FE-4DF1-B79D-2546B09E8222}" destId="{1C3A0017-5314-47C4-BFA6-45285C1A8A5C}" srcOrd="0" destOrd="0" presId="urn:microsoft.com/office/officeart/2018/2/layout/IconCircleList"/>
    <dgm:cxn modelId="{D656C4F1-A07C-4BFA-8FAE-036B0E9D6CFD}" type="presParOf" srcId="{79640F8A-80FE-4DF1-B79D-2546B09E8222}" destId="{BB5D2685-5046-4434-A2D0-A6CEF20E8043}" srcOrd="1" destOrd="0" presId="urn:microsoft.com/office/officeart/2018/2/layout/IconCircleList"/>
    <dgm:cxn modelId="{DD6CE00E-2213-42F6-9A33-D239774C1B06}" type="presParOf" srcId="{79640F8A-80FE-4DF1-B79D-2546B09E8222}" destId="{7557D52C-DDCC-4840-9F15-692B39177D57}" srcOrd="2" destOrd="0" presId="urn:microsoft.com/office/officeart/2018/2/layout/IconCircleList"/>
    <dgm:cxn modelId="{7DA99718-5E00-4D3B-BA5D-97516BE5E275}" type="presParOf" srcId="{79640F8A-80FE-4DF1-B79D-2546B09E8222}" destId="{D3B9ED26-47A8-4D21-B89C-DF6E17EE866C}" srcOrd="3" destOrd="0" presId="urn:microsoft.com/office/officeart/2018/2/layout/IconCircleList"/>
    <dgm:cxn modelId="{EADE7751-9D9C-4DFB-B181-D313ED5BA33E}" type="presParOf" srcId="{FE4F3A3F-51ED-4F96-8286-E01B2B77D795}" destId="{C5DE1889-CFD3-4091-90EE-67EE84C06C1C}" srcOrd="9" destOrd="0" presId="urn:microsoft.com/office/officeart/2018/2/layout/IconCircleList"/>
    <dgm:cxn modelId="{307B6042-0F62-4E08-8BB6-652A891ACA19}" type="presParOf" srcId="{FE4F3A3F-51ED-4F96-8286-E01B2B77D795}" destId="{4182D350-242D-4060-B99F-58CEEA46666C}" srcOrd="10" destOrd="0" presId="urn:microsoft.com/office/officeart/2018/2/layout/IconCircleList"/>
    <dgm:cxn modelId="{B1B0A955-0601-4F35-B704-607617AE142B}" type="presParOf" srcId="{4182D350-242D-4060-B99F-58CEEA46666C}" destId="{F8A0E032-567B-480F-AC77-F296FCAD1990}" srcOrd="0" destOrd="0" presId="urn:microsoft.com/office/officeart/2018/2/layout/IconCircleList"/>
    <dgm:cxn modelId="{C63D79EF-D9B3-43D7-8EC9-CE3A600E86BB}" type="presParOf" srcId="{4182D350-242D-4060-B99F-58CEEA46666C}" destId="{60112A05-EE7D-4BC7-B1E1-9D82EC174797}" srcOrd="1" destOrd="0" presId="urn:microsoft.com/office/officeart/2018/2/layout/IconCircleList"/>
    <dgm:cxn modelId="{E0DE2C5D-2A35-454E-8CDC-A4F12F441C18}" type="presParOf" srcId="{4182D350-242D-4060-B99F-58CEEA46666C}" destId="{5F0372A1-05CD-480E-89C5-74450746695F}" srcOrd="2" destOrd="0" presId="urn:microsoft.com/office/officeart/2018/2/layout/IconCircleList"/>
    <dgm:cxn modelId="{CCCB3C51-CE0B-402E-A27D-B0E3B379B92C}" type="presParOf" srcId="{4182D350-242D-4060-B99F-58CEEA46666C}" destId="{9ABCDB43-BB64-4FE5-BF55-7532C510D8D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FC4B6BA-F942-4DAD-905B-19A4B4CFB00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18FD62C-CA7D-43CB-9524-DC3BE4BD22D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solidFill>
                <a:srgbClr val="444444"/>
              </a:solidFill>
              <a:latin typeface="Calibri"/>
              <a:ea typeface="Calibri"/>
              <a:cs typeface="Calibri"/>
            </a:rPr>
            <a:t>Bar preparation: Ensure bar is ready for service and stock is completed following FIFO guidelines. </a:t>
          </a:r>
        </a:p>
      </dgm:t>
    </dgm:pt>
    <dgm:pt modelId="{E1FE1BF3-13F7-4D48-9477-41959D521882}" type="parTrans" cxnId="{0F7F8DE4-99FB-4401-85ED-25456B2A0EAE}">
      <dgm:prSet/>
      <dgm:spPr/>
      <dgm:t>
        <a:bodyPr/>
        <a:lstStyle/>
        <a:p>
          <a:endParaRPr lang="en-US"/>
        </a:p>
      </dgm:t>
    </dgm:pt>
    <dgm:pt modelId="{ECF020DE-E07E-4BA0-8065-C51897751052}" type="sibTrans" cxnId="{0F7F8DE4-99FB-4401-85ED-25456B2A0EA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4C465A3-127E-43C6-924A-8E9D349A0A1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solidFill>
                <a:srgbClr val="444444"/>
              </a:solidFill>
              <a:latin typeface="Calibri"/>
              <a:ea typeface="Calibri"/>
              <a:cs typeface="Calibri"/>
            </a:rPr>
            <a:t>Review bookings: Note any special requests/confirm numbers with team.</a:t>
          </a:r>
        </a:p>
      </dgm:t>
    </dgm:pt>
    <dgm:pt modelId="{BC16DB6B-19B4-4890-A299-B2C145F6A91D}" type="parTrans" cxnId="{C5B71035-B9FB-4B35-83F3-9BDBED5FBB2C}">
      <dgm:prSet/>
      <dgm:spPr/>
      <dgm:t>
        <a:bodyPr/>
        <a:lstStyle/>
        <a:p>
          <a:endParaRPr lang="en-US"/>
        </a:p>
      </dgm:t>
    </dgm:pt>
    <dgm:pt modelId="{999C2F45-F1C8-400E-8836-30241B06DB7B}" type="sibTrans" cxnId="{C5B71035-B9FB-4B35-83F3-9BDBED5FBB2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E148941-B0AF-4AE8-8580-2BE55AE5C31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solidFill>
                <a:srgbClr val="444444"/>
              </a:solidFill>
              <a:latin typeface="Calibri"/>
              <a:ea typeface="Calibri"/>
              <a:cs typeface="Calibri"/>
            </a:rPr>
            <a:t>Machinery: Verify machinery is operational. Booking systems, POS system, bar/kitchen equipment. </a:t>
          </a:r>
        </a:p>
      </dgm:t>
    </dgm:pt>
    <dgm:pt modelId="{31088A47-3A41-4EE0-B22C-5A4ADA9D4BB1}" type="parTrans" cxnId="{6EA39798-39F0-48E2-93D6-F9AFAB9B3B90}">
      <dgm:prSet/>
      <dgm:spPr/>
      <dgm:t>
        <a:bodyPr/>
        <a:lstStyle/>
        <a:p>
          <a:endParaRPr lang="en-US"/>
        </a:p>
      </dgm:t>
    </dgm:pt>
    <dgm:pt modelId="{8ED6FE86-295A-4339-B7C7-5271D90D135D}" type="sibTrans" cxnId="{6EA39798-39F0-48E2-93D6-F9AFAB9B3B9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1C95962-32C5-45FA-B4E7-D9C38EB3F6D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solidFill>
                <a:srgbClr val="444444"/>
              </a:solidFill>
              <a:latin typeface="Calibri"/>
              <a:ea typeface="Calibri"/>
              <a:cs typeface="Calibri"/>
            </a:rPr>
            <a:t>Ambience: Lighting, music, temperature.</a:t>
          </a:r>
        </a:p>
      </dgm:t>
    </dgm:pt>
    <dgm:pt modelId="{64B8891A-46D5-472D-A14C-413CFB8CE3BC}" type="parTrans" cxnId="{557911AB-18A5-4439-9758-F0E446EEC111}">
      <dgm:prSet/>
      <dgm:spPr/>
      <dgm:t>
        <a:bodyPr/>
        <a:lstStyle/>
        <a:p>
          <a:endParaRPr lang="en-US"/>
        </a:p>
      </dgm:t>
    </dgm:pt>
    <dgm:pt modelId="{345A38F9-F28B-429E-A433-959B088F78D6}" type="sibTrans" cxnId="{557911AB-18A5-4439-9758-F0E446EEC11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67E9F4A-FB0B-4A38-80CB-80888B5EF13E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solidFill>
                <a:srgbClr val="444444"/>
              </a:solidFill>
              <a:latin typeface="Calibri"/>
              <a:ea typeface="Calibri"/>
              <a:cs typeface="Calibri"/>
            </a:rPr>
            <a:t>Set Mise En Place service stations</a:t>
          </a:r>
          <a:r>
            <a:rPr lang="en-US">
              <a:latin typeface="Calibri"/>
              <a:ea typeface="Calibri"/>
              <a:cs typeface="Calibri"/>
            </a:rPr>
            <a:t>.</a:t>
          </a:r>
          <a:r>
            <a:rPr lang="en-US">
              <a:latin typeface="Aptos Display" panose="020F0302020204030204"/>
            </a:rPr>
            <a:t> </a:t>
          </a:r>
          <a:endParaRPr lang="en-US"/>
        </a:p>
      </dgm:t>
    </dgm:pt>
    <dgm:pt modelId="{AF77C4F6-EC44-4817-AED6-FF08633B01D1}" type="parTrans" cxnId="{2031E2E7-270B-482E-99E5-4097D48B32A1}">
      <dgm:prSet/>
      <dgm:spPr/>
    </dgm:pt>
    <dgm:pt modelId="{D95D4022-70C8-4E2A-BDAF-01E254B6990A}" type="sibTrans" cxnId="{2031E2E7-270B-482E-99E5-4097D48B32A1}">
      <dgm:prSet/>
      <dgm:spPr/>
      <dgm:t>
        <a:bodyPr/>
        <a:lstStyle/>
        <a:p>
          <a:endParaRPr lang="en-US"/>
        </a:p>
      </dgm:t>
    </dgm:pt>
    <dgm:pt modelId="{63B1D7B4-FB07-45FA-8098-2ED06428C7F0}" type="pres">
      <dgm:prSet presAssocID="{6FC4B6BA-F942-4DAD-905B-19A4B4CFB009}" presName="root" presStyleCnt="0">
        <dgm:presLayoutVars>
          <dgm:dir/>
          <dgm:resizeHandles val="exact"/>
        </dgm:presLayoutVars>
      </dgm:prSet>
      <dgm:spPr/>
    </dgm:pt>
    <dgm:pt modelId="{D5E15D68-3E4C-401A-9B83-88CDA9C1AA5E}" type="pres">
      <dgm:prSet presAssocID="{B18FD62C-CA7D-43CB-9524-DC3BE4BD22DC}" presName="compNode" presStyleCnt="0"/>
      <dgm:spPr/>
    </dgm:pt>
    <dgm:pt modelId="{F4A94585-84E5-4C26-AD49-8EAED95354A0}" type="pres">
      <dgm:prSet presAssocID="{B18FD62C-CA7D-43CB-9524-DC3BE4BD22DC}" presName="iconBgRect" presStyleLbl="bgShp" presStyleIdx="0" presStyleCnt="5"/>
      <dgm:spPr/>
    </dgm:pt>
    <dgm:pt modelId="{11D02A31-4EE2-4650-9955-C42C3426C3FF}" type="pres">
      <dgm:prSet presAssocID="{B18FD62C-CA7D-43CB-9524-DC3BE4BD22D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ine outline"/>
        </a:ext>
      </dgm:extLst>
    </dgm:pt>
    <dgm:pt modelId="{EAF93C31-8B7C-4B95-8F07-B8C951782968}" type="pres">
      <dgm:prSet presAssocID="{B18FD62C-CA7D-43CB-9524-DC3BE4BD22DC}" presName="spaceRect" presStyleCnt="0"/>
      <dgm:spPr/>
    </dgm:pt>
    <dgm:pt modelId="{E75190BA-561B-49D4-B3BE-96A95D0765F4}" type="pres">
      <dgm:prSet presAssocID="{B18FD62C-CA7D-43CB-9524-DC3BE4BD22DC}" presName="textRect" presStyleLbl="revTx" presStyleIdx="0" presStyleCnt="5">
        <dgm:presLayoutVars>
          <dgm:chMax val="1"/>
          <dgm:chPref val="1"/>
        </dgm:presLayoutVars>
      </dgm:prSet>
      <dgm:spPr/>
    </dgm:pt>
    <dgm:pt modelId="{AFC6310B-0DFB-4CA1-8361-1810E833127E}" type="pres">
      <dgm:prSet presAssocID="{ECF020DE-E07E-4BA0-8065-C51897751052}" presName="sibTrans" presStyleCnt="0"/>
      <dgm:spPr/>
    </dgm:pt>
    <dgm:pt modelId="{C0998E8C-4070-4507-9DDD-AC6AA2B96D2F}" type="pres">
      <dgm:prSet presAssocID="{F4C465A3-127E-43C6-924A-8E9D349A0A1A}" presName="compNode" presStyleCnt="0"/>
      <dgm:spPr/>
    </dgm:pt>
    <dgm:pt modelId="{71B74E5C-572E-4B96-9898-AF68E58A3C4B}" type="pres">
      <dgm:prSet presAssocID="{F4C465A3-127E-43C6-924A-8E9D349A0A1A}" presName="iconBgRect" presStyleLbl="bgShp" presStyleIdx="1" presStyleCnt="5"/>
      <dgm:spPr/>
    </dgm:pt>
    <dgm:pt modelId="{73794BC9-1281-449C-86F3-6DB4128B05DF}" type="pres">
      <dgm:prSet presAssocID="{F4C465A3-127E-43C6-924A-8E9D349A0A1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book outline"/>
        </a:ext>
      </dgm:extLst>
    </dgm:pt>
    <dgm:pt modelId="{0FA5D16A-5A5E-4AD7-9325-706519BE0C5D}" type="pres">
      <dgm:prSet presAssocID="{F4C465A3-127E-43C6-924A-8E9D349A0A1A}" presName="spaceRect" presStyleCnt="0"/>
      <dgm:spPr/>
    </dgm:pt>
    <dgm:pt modelId="{7DD5C0DC-5BFF-4728-B993-895B300F06BB}" type="pres">
      <dgm:prSet presAssocID="{F4C465A3-127E-43C6-924A-8E9D349A0A1A}" presName="textRect" presStyleLbl="revTx" presStyleIdx="1" presStyleCnt="5">
        <dgm:presLayoutVars>
          <dgm:chMax val="1"/>
          <dgm:chPref val="1"/>
        </dgm:presLayoutVars>
      </dgm:prSet>
      <dgm:spPr/>
    </dgm:pt>
    <dgm:pt modelId="{AB83335D-1046-49F5-AF11-7F109ABE56E7}" type="pres">
      <dgm:prSet presAssocID="{999C2F45-F1C8-400E-8836-30241B06DB7B}" presName="sibTrans" presStyleCnt="0"/>
      <dgm:spPr/>
    </dgm:pt>
    <dgm:pt modelId="{C3ABC45F-AD1C-4F53-8E9C-C3A7A7C1763A}" type="pres">
      <dgm:prSet presAssocID="{CE148941-B0AF-4AE8-8580-2BE55AE5C316}" presName="compNode" presStyleCnt="0"/>
      <dgm:spPr/>
    </dgm:pt>
    <dgm:pt modelId="{1B391A07-1709-45A2-844C-AD52FD5B9EA2}" type="pres">
      <dgm:prSet presAssocID="{CE148941-B0AF-4AE8-8580-2BE55AE5C316}" presName="iconBgRect" presStyleLbl="bgShp" presStyleIdx="2" presStyleCnt="5"/>
      <dgm:spPr/>
    </dgm:pt>
    <dgm:pt modelId="{D0D0B0B3-4DA3-4402-8D24-BA233F2BA865}" type="pres">
      <dgm:prSet presAssocID="{CE148941-B0AF-4AE8-8580-2BE55AE5C31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8F18D834-FD54-4E1C-B62C-1205ADE999CD}" type="pres">
      <dgm:prSet presAssocID="{CE148941-B0AF-4AE8-8580-2BE55AE5C316}" presName="spaceRect" presStyleCnt="0"/>
      <dgm:spPr/>
    </dgm:pt>
    <dgm:pt modelId="{27CC3377-989D-49B7-83EA-68141DB138E8}" type="pres">
      <dgm:prSet presAssocID="{CE148941-B0AF-4AE8-8580-2BE55AE5C316}" presName="textRect" presStyleLbl="revTx" presStyleIdx="2" presStyleCnt="5">
        <dgm:presLayoutVars>
          <dgm:chMax val="1"/>
          <dgm:chPref val="1"/>
        </dgm:presLayoutVars>
      </dgm:prSet>
      <dgm:spPr/>
    </dgm:pt>
    <dgm:pt modelId="{6506219E-FD88-45E9-99A8-89BA09A24528}" type="pres">
      <dgm:prSet presAssocID="{8ED6FE86-295A-4339-B7C7-5271D90D135D}" presName="sibTrans" presStyleCnt="0"/>
      <dgm:spPr/>
    </dgm:pt>
    <dgm:pt modelId="{DE1C7D3E-2713-4E9A-9F31-319BCEFBCF24}" type="pres">
      <dgm:prSet presAssocID="{91C95962-32C5-45FA-B4E7-D9C38EB3F6D4}" presName="compNode" presStyleCnt="0"/>
      <dgm:spPr/>
    </dgm:pt>
    <dgm:pt modelId="{D4518F9C-EFC8-446E-AECE-63E5C9C9DFBF}" type="pres">
      <dgm:prSet presAssocID="{91C95962-32C5-45FA-B4E7-D9C38EB3F6D4}" presName="iconBgRect" presStyleLbl="bgShp" presStyleIdx="3" presStyleCnt="5"/>
      <dgm:spPr/>
    </dgm:pt>
    <dgm:pt modelId="{28AF05A9-B255-4B27-829E-136E2E1A8853}" type="pres">
      <dgm:prSet presAssocID="{91C95962-32C5-45FA-B4E7-D9C38EB3F6D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reetlight outline"/>
        </a:ext>
      </dgm:extLst>
    </dgm:pt>
    <dgm:pt modelId="{779D0E5F-B2D4-471C-ACE4-9636FFED7530}" type="pres">
      <dgm:prSet presAssocID="{91C95962-32C5-45FA-B4E7-D9C38EB3F6D4}" presName="spaceRect" presStyleCnt="0"/>
      <dgm:spPr/>
    </dgm:pt>
    <dgm:pt modelId="{764DD2C2-C13F-4292-BB4E-E06E719BFAFB}" type="pres">
      <dgm:prSet presAssocID="{91C95962-32C5-45FA-B4E7-D9C38EB3F6D4}" presName="textRect" presStyleLbl="revTx" presStyleIdx="3" presStyleCnt="5">
        <dgm:presLayoutVars>
          <dgm:chMax val="1"/>
          <dgm:chPref val="1"/>
        </dgm:presLayoutVars>
      </dgm:prSet>
      <dgm:spPr/>
    </dgm:pt>
    <dgm:pt modelId="{34A943A3-31AA-4C07-9C53-32EFA79BE1D1}" type="pres">
      <dgm:prSet presAssocID="{345A38F9-F28B-429E-A433-959B088F78D6}" presName="sibTrans" presStyleCnt="0"/>
      <dgm:spPr/>
    </dgm:pt>
    <dgm:pt modelId="{32AA1E08-755C-48D7-BDC6-CCAA455659EC}" type="pres">
      <dgm:prSet presAssocID="{267E9F4A-FB0B-4A38-80CB-80888B5EF13E}" presName="compNode" presStyleCnt="0"/>
      <dgm:spPr/>
    </dgm:pt>
    <dgm:pt modelId="{FFD5D9F4-14C3-4D14-9194-2E80A1A6701D}" type="pres">
      <dgm:prSet presAssocID="{267E9F4A-FB0B-4A38-80CB-80888B5EF13E}" presName="iconBgRect" presStyleLbl="bgShp" presStyleIdx="4" presStyleCnt="5"/>
      <dgm:spPr/>
    </dgm:pt>
    <dgm:pt modelId="{A46EF99B-26A0-40B3-B8B9-AB919B7ACE0A}" type="pres">
      <dgm:prSet presAssocID="{267E9F4A-FB0B-4A38-80CB-80888B5EF13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 with solid fill"/>
        </a:ext>
      </dgm:extLst>
    </dgm:pt>
    <dgm:pt modelId="{CA1C6C27-70D4-4F05-8881-2E0EEAD7E732}" type="pres">
      <dgm:prSet presAssocID="{267E9F4A-FB0B-4A38-80CB-80888B5EF13E}" presName="spaceRect" presStyleCnt="0"/>
      <dgm:spPr/>
    </dgm:pt>
    <dgm:pt modelId="{6439E6CC-370B-4634-9B03-471B1E6A7084}" type="pres">
      <dgm:prSet presAssocID="{267E9F4A-FB0B-4A38-80CB-80888B5EF13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3C960327-FE6F-4308-97C6-0477EB4CF486}" type="presOf" srcId="{6FC4B6BA-F942-4DAD-905B-19A4B4CFB009}" destId="{63B1D7B4-FB07-45FA-8098-2ED06428C7F0}" srcOrd="0" destOrd="0" presId="urn:microsoft.com/office/officeart/2018/5/layout/IconCircleLabelList"/>
    <dgm:cxn modelId="{C5B71035-B9FB-4B35-83F3-9BDBED5FBB2C}" srcId="{6FC4B6BA-F942-4DAD-905B-19A4B4CFB009}" destId="{F4C465A3-127E-43C6-924A-8E9D349A0A1A}" srcOrd="1" destOrd="0" parTransId="{BC16DB6B-19B4-4890-A299-B2C145F6A91D}" sibTransId="{999C2F45-F1C8-400E-8836-30241B06DB7B}"/>
    <dgm:cxn modelId="{75FF4D68-345D-4FD4-A04F-662235C74B6B}" type="presOf" srcId="{F4C465A3-127E-43C6-924A-8E9D349A0A1A}" destId="{7DD5C0DC-5BFF-4728-B993-895B300F06BB}" srcOrd="0" destOrd="0" presId="urn:microsoft.com/office/officeart/2018/5/layout/IconCircleLabelList"/>
    <dgm:cxn modelId="{6EA39798-39F0-48E2-93D6-F9AFAB9B3B90}" srcId="{6FC4B6BA-F942-4DAD-905B-19A4B4CFB009}" destId="{CE148941-B0AF-4AE8-8580-2BE55AE5C316}" srcOrd="2" destOrd="0" parTransId="{31088A47-3A41-4EE0-B22C-5A4ADA9D4BB1}" sibTransId="{8ED6FE86-295A-4339-B7C7-5271D90D135D}"/>
    <dgm:cxn modelId="{0B5F6F9E-3188-4BAD-9755-916E9A29ECC2}" type="presOf" srcId="{91C95962-32C5-45FA-B4E7-D9C38EB3F6D4}" destId="{764DD2C2-C13F-4292-BB4E-E06E719BFAFB}" srcOrd="0" destOrd="0" presId="urn:microsoft.com/office/officeart/2018/5/layout/IconCircleLabelList"/>
    <dgm:cxn modelId="{557911AB-18A5-4439-9758-F0E446EEC111}" srcId="{6FC4B6BA-F942-4DAD-905B-19A4B4CFB009}" destId="{91C95962-32C5-45FA-B4E7-D9C38EB3F6D4}" srcOrd="3" destOrd="0" parTransId="{64B8891A-46D5-472D-A14C-413CFB8CE3BC}" sibTransId="{345A38F9-F28B-429E-A433-959B088F78D6}"/>
    <dgm:cxn modelId="{23D241C4-DC98-4968-AE7E-41759BAC62B3}" type="presOf" srcId="{267E9F4A-FB0B-4A38-80CB-80888B5EF13E}" destId="{6439E6CC-370B-4634-9B03-471B1E6A7084}" srcOrd="0" destOrd="0" presId="urn:microsoft.com/office/officeart/2018/5/layout/IconCircleLabelList"/>
    <dgm:cxn modelId="{6428A0CA-0416-4DC9-95E1-F5E2C1CBBD7E}" type="presOf" srcId="{CE148941-B0AF-4AE8-8580-2BE55AE5C316}" destId="{27CC3377-989D-49B7-83EA-68141DB138E8}" srcOrd="0" destOrd="0" presId="urn:microsoft.com/office/officeart/2018/5/layout/IconCircleLabelList"/>
    <dgm:cxn modelId="{0F7F8DE4-99FB-4401-85ED-25456B2A0EAE}" srcId="{6FC4B6BA-F942-4DAD-905B-19A4B4CFB009}" destId="{B18FD62C-CA7D-43CB-9524-DC3BE4BD22DC}" srcOrd="0" destOrd="0" parTransId="{E1FE1BF3-13F7-4D48-9477-41959D521882}" sibTransId="{ECF020DE-E07E-4BA0-8065-C51897751052}"/>
    <dgm:cxn modelId="{2031E2E7-270B-482E-99E5-4097D48B32A1}" srcId="{6FC4B6BA-F942-4DAD-905B-19A4B4CFB009}" destId="{267E9F4A-FB0B-4A38-80CB-80888B5EF13E}" srcOrd="4" destOrd="0" parTransId="{AF77C4F6-EC44-4817-AED6-FF08633B01D1}" sibTransId="{D95D4022-70C8-4E2A-BDAF-01E254B6990A}"/>
    <dgm:cxn modelId="{3895F6ED-1D01-4652-9212-393155AB0973}" type="presOf" srcId="{B18FD62C-CA7D-43CB-9524-DC3BE4BD22DC}" destId="{E75190BA-561B-49D4-B3BE-96A95D0765F4}" srcOrd="0" destOrd="0" presId="urn:microsoft.com/office/officeart/2018/5/layout/IconCircleLabelList"/>
    <dgm:cxn modelId="{DD42E5B2-914C-401D-873F-23812DF1C918}" type="presParOf" srcId="{63B1D7B4-FB07-45FA-8098-2ED06428C7F0}" destId="{D5E15D68-3E4C-401A-9B83-88CDA9C1AA5E}" srcOrd="0" destOrd="0" presId="urn:microsoft.com/office/officeart/2018/5/layout/IconCircleLabelList"/>
    <dgm:cxn modelId="{3FD1FA99-77BE-4228-BEB3-8563664CA3C4}" type="presParOf" srcId="{D5E15D68-3E4C-401A-9B83-88CDA9C1AA5E}" destId="{F4A94585-84E5-4C26-AD49-8EAED95354A0}" srcOrd="0" destOrd="0" presId="urn:microsoft.com/office/officeart/2018/5/layout/IconCircleLabelList"/>
    <dgm:cxn modelId="{C9E147A9-28D6-485D-82C2-956B5E813BC3}" type="presParOf" srcId="{D5E15D68-3E4C-401A-9B83-88CDA9C1AA5E}" destId="{11D02A31-4EE2-4650-9955-C42C3426C3FF}" srcOrd="1" destOrd="0" presId="urn:microsoft.com/office/officeart/2018/5/layout/IconCircleLabelList"/>
    <dgm:cxn modelId="{B73D9BFB-C467-416A-9C50-2EF5A5E92325}" type="presParOf" srcId="{D5E15D68-3E4C-401A-9B83-88CDA9C1AA5E}" destId="{EAF93C31-8B7C-4B95-8F07-B8C951782968}" srcOrd="2" destOrd="0" presId="urn:microsoft.com/office/officeart/2018/5/layout/IconCircleLabelList"/>
    <dgm:cxn modelId="{F2A69532-120D-4334-9D39-DA6FB3A9C0CE}" type="presParOf" srcId="{D5E15D68-3E4C-401A-9B83-88CDA9C1AA5E}" destId="{E75190BA-561B-49D4-B3BE-96A95D0765F4}" srcOrd="3" destOrd="0" presId="urn:microsoft.com/office/officeart/2018/5/layout/IconCircleLabelList"/>
    <dgm:cxn modelId="{ECDF0963-859A-4B34-A319-6E41FA22D4B4}" type="presParOf" srcId="{63B1D7B4-FB07-45FA-8098-2ED06428C7F0}" destId="{AFC6310B-0DFB-4CA1-8361-1810E833127E}" srcOrd="1" destOrd="0" presId="urn:microsoft.com/office/officeart/2018/5/layout/IconCircleLabelList"/>
    <dgm:cxn modelId="{D5E91436-6FBC-4B60-AED8-3339B791C554}" type="presParOf" srcId="{63B1D7B4-FB07-45FA-8098-2ED06428C7F0}" destId="{C0998E8C-4070-4507-9DDD-AC6AA2B96D2F}" srcOrd="2" destOrd="0" presId="urn:microsoft.com/office/officeart/2018/5/layout/IconCircleLabelList"/>
    <dgm:cxn modelId="{128E10CD-B65A-4385-A698-1B684F8EFB47}" type="presParOf" srcId="{C0998E8C-4070-4507-9DDD-AC6AA2B96D2F}" destId="{71B74E5C-572E-4B96-9898-AF68E58A3C4B}" srcOrd="0" destOrd="0" presId="urn:microsoft.com/office/officeart/2018/5/layout/IconCircleLabelList"/>
    <dgm:cxn modelId="{7BA0B381-CE27-4AE2-9825-82F4B3774686}" type="presParOf" srcId="{C0998E8C-4070-4507-9DDD-AC6AA2B96D2F}" destId="{73794BC9-1281-449C-86F3-6DB4128B05DF}" srcOrd="1" destOrd="0" presId="urn:microsoft.com/office/officeart/2018/5/layout/IconCircleLabelList"/>
    <dgm:cxn modelId="{7F3C45E4-FE9F-4EBD-AA66-647AE70D1E1E}" type="presParOf" srcId="{C0998E8C-4070-4507-9DDD-AC6AA2B96D2F}" destId="{0FA5D16A-5A5E-4AD7-9325-706519BE0C5D}" srcOrd="2" destOrd="0" presId="urn:microsoft.com/office/officeart/2018/5/layout/IconCircleLabelList"/>
    <dgm:cxn modelId="{70085A3E-FEB6-47B2-B088-59CC93E3F421}" type="presParOf" srcId="{C0998E8C-4070-4507-9DDD-AC6AA2B96D2F}" destId="{7DD5C0DC-5BFF-4728-B993-895B300F06BB}" srcOrd="3" destOrd="0" presId="urn:microsoft.com/office/officeart/2018/5/layout/IconCircleLabelList"/>
    <dgm:cxn modelId="{DC691B0C-F17B-4946-BFBD-EB1CC64941FA}" type="presParOf" srcId="{63B1D7B4-FB07-45FA-8098-2ED06428C7F0}" destId="{AB83335D-1046-49F5-AF11-7F109ABE56E7}" srcOrd="3" destOrd="0" presId="urn:microsoft.com/office/officeart/2018/5/layout/IconCircleLabelList"/>
    <dgm:cxn modelId="{174B5CB3-0793-443B-AC5A-F05F8FBC99E0}" type="presParOf" srcId="{63B1D7B4-FB07-45FA-8098-2ED06428C7F0}" destId="{C3ABC45F-AD1C-4F53-8E9C-C3A7A7C1763A}" srcOrd="4" destOrd="0" presId="urn:microsoft.com/office/officeart/2018/5/layout/IconCircleLabelList"/>
    <dgm:cxn modelId="{94177231-48E2-4793-8D4B-630F07AC38F6}" type="presParOf" srcId="{C3ABC45F-AD1C-4F53-8E9C-C3A7A7C1763A}" destId="{1B391A07-1709-45A2-844C-AD52FD5B9EA2}" srcOrd="0" destOrd="0" presId="urn:microsoft.com/office/officeart/2018/5/layout/IconCircleLabelList"/>
    <dgm:cxn modelId="{0CDF5CC9-7942-44F3-993F-F499A70CF9A1}" type="presParOf" srcId="{C3ABC45F-AD1C-4F53-8E9C-C3A7A7C1763A}" destId="{D0D0B0B3-4DA3-4402-8D24-BA233F2BA865}" srcOrd="1" destOrd="0" presId="urn:microsoft.com/office/officeart/2018/5/layout/IconCircleLabelList"/>
    <dgm:cxn modelId="{A650715B-C2B0-4F46-9E66-E3C115BA2B21}" type="presParOf" srcId="{C3ABC45F-AD1C-4F53-8E9C-C3A7A7C1763A}" destId="{8F18D834-FD54-4E1C-B62C-1205ADE999CD}" srcOrd="2" destOrd="0" presId="urn:microsoft.com/office/officeart/2018/5/layout/IconCircleLabelList"/>
    <dgm:cxn modelId="{647344F8-F0A9-4804-834D-534004F8B4E2}" type="presParOf" srcId="{C3ABC45F-AD1C-4F53-8E9C-C3A7A7C1763A}" destId="{27CC3377-989D-49B7-83EA-68141DB138E8}" srcOrd="3" destOrd="0" presId="urn:microsoft.com/office/officeart/2018/5/layout/IconCircleLabelList"/>
    <dgm:cxn modelId="{F564A82B-C205-4E3F-8A91-7182B9271040}" type="presParOf" srcId="{63B1D7B4-FB07-45FA-8098-2ED06428C7F0}" destId="{6506219E-FD88-45E9-99A8-89BA09A24528}" srcOrd="5" destOrd="0" presId="urn:microsoft.com/office/officeart/2018/5/layout/IconCircleLabelList"/>
    <dgm:cxn modelId="{EFB60B86-FB8F-4C70-B92B-AA1A85993914}" type="presParOf" srcId="{63B1D7B4-FB07-45FA-8098-2ED06428C7F0}" destId="{DE1C7D3E-2713-4E9A-9F31-319BCEFBCF24}" srcOrd="6" destOrd="0" presId="urn:microsoft.com/office/officeart/2018/5/layout/IconCircleLabelList"/>
    <dgm:cxn modelId="{D41BFA41-CADB-4F83-B1D3-207F39AE16B4}" type="presParOf" srcId="{DE1C7D3E-2713-4E9A-9F31-319BCEFBCF24}" destId="{D4518F9C-EFC8-446E-AECE-63E5C9C9DFBF}" srcOrd="0" destOrd="0" presId="urn:microsoft.com/office/officeart/2018/5/layout/IconCircleLabelList"/>
    <dgm:cxn modelId="{8A558F9D-1F45-4F25-AE3F-04065B84D418}" type="presParOf" srcId="{DE1C7D3E-2713-4E9A-9F31-319BCEFBCF24}" destId="{28AF05A9-B255-4B27-829E-136E2E1A8853}" srcOrd="1" destOrd="0" presId="urn:microsoft.com/office/officeart/2018/5/layout/IconCircleLabelList"/>
    <dgm:cxn modelId="{2B1D7EE0-C6B9-48D3-86DF-8080DAD9BCE9}" type="presParOf" srcId="{DE1C7D3E-2713-4E9A-9F31-319BCEFBCF24}" destId="{779D0E5F-B2D4-471C-ACE4-9636FFED7530}" srcOrd="2" destOrd="0" presId="urn:microsoft.com/office/officeart/2018/5/layout/IconCircleLabelList"/>
    <dgm:cxn modelId="{0494EC42-63F0-4B11-ADAA-7613C4658FB7}" type="presParOf" srcId="{DE1C7D3E-2713-4E9A-9F31-319BCEFBCF24}" destId="{764DD2C2-C13F-4292-BB4E-E06E719BFAFB}" srcOrd="3" destOrd="0" presId="urn:microsoft.com/office/officeart/2018/5/layout/IconCircleLabelList"/>
    <dgm:cxn modelId="{FA9FA303-3527-402A-8BE8-1CFE2F1019FA}" type="presParOf" srcId="{63B1D7B4-FB07-45FA-8098-2ED06428C7F0}" destId="{34A943A3-31AA-4C07-9C53-32EFA79BE1D1}" srcOrd="7" destOrd="0" presId="urn:microsoft.com/office/officeart/2018/5/layout/IconCircleLabelList"/>
    <dgm:cxn modelId="{B66C1885-2B13-4E23-8DC4-A1B56A284528}" type="presParOf" srcId="{63B1D7B4-FB07-45FA-8098-2ED06428C7F0}" destId="{32AA1E08-755C-48D7-BDC6-CCAA455659EC}" srcOrd="8" destOrd="0" presId="urn:microsoft.com/office/officeart/2018/5/layout/IconCircleLabelList"/>
    <dgm:cxn modelId="{58BD5CA9-C8E0-4E24-BD38-A80E804F0942}" type="presParOf" srcId="{32AA1E08-755C-48D7-BDC6-CCAA455659EC}" destId="{FFD5D9F4-14C3-4D14-9194-2E80A1A6701D}" srcOrd="0" destOrd="0" presId="urn:microsoft.com/office/officeart/2018/5/layout/IconCircleLabelList"/>
    <dgm:cxn modelId="{518727F9-F4C5-45F4-BB36-1A3F16BDF4EE}" type="presParOf" srcId="{32AA1E08-755C-48D7-BDC6-CCAA455659EC}" destId="{A46EF99B-26A0-40B3-B8B9-AB919B7ACE0A}" srcOrd="1" destOrd="0" presId="urn:microsoft.com/office/officeart/2018/5/layout/IconCircleLabelList"/>
    <dgm:cxn modelId="{EDD188F0-52FD-41E2-A503-09248B5DCE9A}" type="presParOf" srcId="{32AA1E08-755C-48D7-BDC6-CCAA455659EC}" destId="{CA1C6C27-70D4-4F05-8881-2E0EEAD7E732}" srcOrd="2" destOrd="0" presId="urn:microsoft.com/office/officeart/2018/5/layout/IconCircleLabelList"/>
    <dgm:cxn modelId="{6F9E5ED9-A482-4134-A99F-4BB20E80B8A9}" type="presParOf" srcId="{32AA1E08-755C-48D7-BDC6-CCAA455659EC}" destId="{6439E6CC-370B-4634-9B03-471B1E6A708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57BCF19-B784-4545-9740-1DB819C4D271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631C59A-2326-46BC-8ED7-C9D6AA3526D7}">
      <dgm:prSet/>
      <dgm:spPr/>
      <dgm:t>
        <a:bodyPr/>
        <a:lstStyle/>
        <a:p>
          <a:r>
            <a:rPr lang="en-US"/>
            <a:t>Discuss roles during service. </a:t>
          </a:r>
        </a:p>
      </dgm:t>
    </dgm:pt>
    <dgm:pt modelId="{F31737E1-CF99-425A-BF54-1EB336903DBE}" type="parTrans" cxnId="{5984F863-11BD-4B85-A89A-6DBF32E6DC59}">
      <dgm:prSet/>
      <dgm:spPr/>
      <dgm:t>
        <a:bodyPr/>
        <a:lstStyle/>
        <a:p>
          <a:endParaRPr lang="en-US"/>
        </a:p>
      </dgm:t>
    </dgm:pt>
    <dgm:pt modelId="{52FA0420-6B8A-4E50-A0ED-5FD58FEE25FD}" type="sibTrans" cxnId="{5984F863-11BD-4B85-A89A-6DBF32E6DC59}">
      <dgm:prSet/>
      <dgm:spPr/>
      <dgm:t>
        <a:bodyPr/>
        <a:lstStyle/>
        <a:p>
          <a:endParaRPr lang="en-US"/>
        </a:p>
      </dgm:t>
    </dgm:pt>
    <dgm:pt modelId="{9FB09AE0-B9FE-42CF-BDAB-6A41A40699E8}">
      <dgm:prSet/>
      <dgm:spPr/>
      <dgm:t>
        <a:bodyPr/>
        <a:lstStyle/>
        <a:p>
          <a:r>
            <a:rPr lang="en-US"/>
            <a:t>Menu adjustments.</a:t>
          </a:r>
        </a:p>
      </dgm:t>
    </dgm:pt>
    <dgm:pt modelId="{B3D51BC6-4D25-42D4-9118-0D9791F2C174}" type="parTrans" cxnId="{E5F48FBC-3490-4580-BA3A-D68C25A118E6}">
      <dgm:prSet/>
      <dgm:spPr/>
      <dgm:t>
        <a:bodyPr/>
        <a:lstStyle/>
        <a:p>
          <a:endParaRPr lang="en-US"/>
        </a:p>
      </dgm:t>
    </dgm:pt>
    <dgm:pt modelId="{41FF1605-0267-4295-B027-C63C3FF1678C}" type="sibTrans" cxnId="{E5F48FBC-3490-4580-BA3A-D68C25A118E6}">
      <dgm:prSet/>
      <dgm:spPr/>
      <dgm:t>
        <a:bodyPr/>
        <a:lstStyle/>
        <a:p>
          <a:endParaRPr lang="en-US"/>
        </a:p>
      </dgm:t>
    </dgm:pt>
    <dgm:pt modelId="{1324D35C-2878-402B-B49F-6745DB064B65}">
      <dgm:prSet/>
      <dgm:spPr/>
      <dgm:t>
        <a:bodyPr/>
        <a:lstStyle/>
        <a:p>
          <a:r>
            <a:rPr lang="en-US"/>
            <a:t>Booking requirements </a:t>
          </a:r>
        </a:p>
      </dgm:t>
    </dgm:pt>
    <dgm:pt modelId="{284B0364-4BEA-4328-830A-053EC5FDD50B}" type="parTrans" cxnId="{4734A22D-36E6-457B-AE61-399B1A4F2183}">
      <dgm:prSet/>
      <dgm:spPr/>
      <dgm:t>
        <a:bodyPr/>
        <a:lstStyle/>
        <a:p>
          <a:endParaRPr lang="en-US"/>
        </a:p>
      </dgm:t>
    </dgm:pt>
    <dgm:pt modelId="{8A5E3539-7C11-497D-B9AE-2BF7626CC26E}" type="sibTrans" cxnId="{4734A22D-36E6-457B-AE61-399B1A4F2183}">
      <dgm:prSet/>
      <dgm:spPr/>
      <dgm:t>
        <a:bodyPr/>
        <a:lstStyle/>
        <a:p>
          <a:endParaRPr lang="en-US"/>
        </a:p>
      </dgm:t>
    </dgm:pt>
    <dgm:pt modelId="{9A07821B-2E44-41E7-9A18-6E793B45267B}">
      <dgm:prSet/>
      <dgm:spPr/>
      <dgm:t>
        <a:bodyPr/>
        <a:lstStyle/>
        <a:p>
          <a:r>
            <a:rPr lang="en-US"/>
            <a:t>Number of covers </a:t>
          </a:r>
        </a:p>
      </dgm:t>
    </dgm:pt>
    <dgm:pt modelId="{17D87B7A-A094-464A-A7EF-291B5319CCA0}" type="parTrans" cxnId="{81506031-FAC5-4B1A-A489-7D4D6B341987}">
      <dgm:prSet/>
      <dgm:spPr/>
      <dgm:t>
        <a:bodyPr/>
        <a:lstStyle/>
        <a:p>
          <a:endParaRPr lang="en-US"/>
        </a:p>
      </dgm:t>
    </dgm:pt>
    <dgm:pt modelId="{3077C7EC-DA43-497B-BEEC-DEA5EE759FE2}" type="sibTrans" cxnId="{81506031-FAC5-4B1A-A489-7D4D6B341987}">
      <dgm:prSet/>
      <dgm:spPr/>
      <dgm:t>
        <a:bodyPr/>
        <a:lstStyle/>
        <a:p>
          <a:endParaRPr lang="en-US"/>
        </a:p>
      </dgm:t>
    </dgm:pt>
    <dgm:pt modelId="{F8AC910C-61B7-40DB-A840-02DCE696CB00}">
      <dgm:prSet/>
      <dgm:spPr/>
      <dgm:t>
        <a:bodyPr/>
        <a:lstStyle/>
        <a:p>
          <a:r>
            <a:rPr lang="en-US"/>
            <a:t>Who the line of communication is.</a:t>
          </a:r>
        </a:p>
      </dgm:t>
    </dgm:pt>
    <dgm:pt modelId="{3D66433A-2035-408A-A1F3-C73D148D2D67}" type="parTrans" cxnId="{FDC7D761-2D9A-4503-851F-ABF3239648F8}">
      <dgm:prSet/>
      <dgm:spPr/>
      <dgm:t>
        <a:bodyPr/>
        <a:lstStyle/>
        <a:p>
          <a:endParaRPr lang="en-US"/>
        </a:p>
      </dgm:t>
    </dgm:pt>
    <dgm:pt modelId="{BEEA3CC5-4C00-47EF-8010-2B3371B63ABF}" type="sibTrans" cxnId="{FDC7D761-2D9A-4503-851F-ABF3239648F8}">
      <dgm:prSet/>
      <dgm:spPr/>
      <dgm:t>
        <a:bodyPr/>
        <a:lstStyle/>
        <a:p>
          <a:endParaRPr lang="en-US"/>
        </a:p>
      </dgm:t>
    </dgm:pt>
    <dgm:pt modelId="{75FB39CF-E6B2-479C-8A91-FD598340BA50}" type="pres">
      <dgm:prSet presAssocID="{757BCF19-B784-4545-9740-1DB819C4D271}" presName="linear" presStyleCnt="0">
        <dgm:presLayoutVars>
          <dgm:dir/>
          <dgm:animLvl val="lvl"/>
          <dgm:resizeHandles val="exact"/>
        </dgm:presLayoutVars>
      </dgm:prSet>
      <dgm:spPr/>
    </dgm:pt>
    <dgm:pt modelId="{E3E96F36-CB28-4067-8318-26F52CD0EF32}" type="pres">
      <dgm:prSet presAssocID="{6631C59A-2326-46BC-8ED7-C9D6AA3526D7}" presName="parentLin" presStyleCnt="0"/>
      <dgm:spPr/>
    </dgm:pt>
    <dgm:pt modelId="{031F5B2C-047F-4300-AFAE-A4043ACD13CC}" type="pres">
      <dgm:prSet presAssocID="{6631C59A-2326-46BC-8ED7-C9D6AA3526D7}" presName="parentLeftMargin" presStyleLbl="node1" presStyleIdx="0" presStyleCnt="5"/>
      <dgm:spPr/>
    </dgm:pt>
    <dgm:pt modelId="{CEBAB8D1-77B8-490D-9504-A98C6F2CE35E}" type="pres">
      <dgm:prSet presAssocID="{6631C59A-2326-46BC-8ED7-C9D6AA3526D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7B78375-FA34-47EE-B97C-9D1EEC834B20}" type="pres">
      <dgm:prSet presAssocID="{6631C59A-2326-46BC-8ED7-C9D6AA3526D7}" presName="negativeSpace" presStyleCnt="0"/>
      <dgm:spPr/>
    </dgm:pt>
    <dgm:pt modelId="{A1F6F08E-B6BD-4763-9142-121CC73734A8}" type="pres">
      <dgm:prSet presAssocID="{6631C59A-2326-46BC-8ED7-C9D6AA3526D7}" presName="childText" presStyleLbl="conFgAcc1" presStyleIdx="0" presStyleCnt="5">
        <dgm:presLayoutVars>
          <dgm:bulletEnabled val="1"/>
        </dgm:presLayoutVars>
      </dgm:prSet>
      <dgm:spPr/>
    </dgm:pt>
    <dgm:pt modelId="{625822FC-137B-41AD-B121-9E0A0DFCEA61}" type="pres">
      <dgm:prSet presAssocID="{52FA0420-6B8A-4E50-A0ED-5FD58FEE25FD}" presName="spaceBetweenRectangles" presStyleCnt="0"/>
      <dgm:spPr/>
    </dgm:pt>
    <dgm:pt modelId="{2111073A-0CAD-478B-B9AB-D8142AF1C20D}" type="pres">
      <dgm:prSet presAssocID="{9FB09AE0-B9FE-42CF-BDAB-6A41A40699E8}" presName="parentLin" presStyleCnt="0"/>
      <dgm:spPr/>
    </dgm:pt>
    <dgm:pt modelId="{31B651BA-4636-43A7-82CF-A0BC0246B090}" type="pres">
      <dgm:prSet presAssocID="{9FB09AE0-B9FE-42CF-BDAB-6A41A40699E8}" presName="parentLeftMargin" presStyleLbl="node1" presStyleIdx="0" presStyleCnt="5"/>
      <dgm:spPr/>
    </dgm:pt>
    <dgm:pt modelId="{E30E78C7-6D10-4A94-A311-E70A77A84341}" type="pres">
      <dgm:prSet presAssocID="{9FB09AE0-B9FE-42CF-BDAB-6A41A40699E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857E068-8B5B-40C7-AAC1-8617CEDD72EF}" type="pres">
      <dgm:prSet presAssocID="{9FB09AE0-B9FE-42CF-BDAB-6A41A40699E8}" presName="negativeSpace" presStyleCnt="0"/>
      <dgm:spPr/>
    </dgm:pt>
    <dgm:pt modelId="{F5CDD2CA-FA2F-4476-B4B9-794FCFD9B907}" type="pres">
      <dgm:prSet presAssocID="{9FB09AE0-B9FE-42CF-BDAB-6A41A40699E8}" presName="childText" presStyleLbl="conFgAcc1" presStyleIdx="1" presStyleCnt="5">
        <dgm:presLayoutVars>
          <dgm:bulletEnabled val="1"/>
        </dgm:presLayoutVars>
      </dgm:prSet>
      <dgm:spPr/>
    </dgm:pt>
    <dgm:pt modelId="{251DA1EC-48F5-4AD1-A87B-16DDDEA2D9C7}" type="pres">
      <dgm:prSet presAssocID="{41FF1605-0267-4295-B027-C63C3FF1678C}" presName="spaceBetweenRectangles" presStyleCnt="0"/>
      <dgm:spPr/>
    </dgm:pt>
    <dgm:pt modelId="{1A1D834B-8F98-4EBD-BBD2-20511A8E9432}" type="pres">
      <dgm:prSet presAssocID="{1324D35C-2878-402B-B49F-6745DB064B65}" presName="parentLin" presStyleCnt="0"/>
      <dgm:spPr/>
    </dgm:pt>
    <dgm:pt modelId="{98E29E4D-AFCA-4A75-B781-CFCC301783A4}" type="pres">
      <dgm:prSet presAssocID="{1324D35C-2878-402B-B49F-6745DB064B65}" presName="parentLeftMargin" presStyleLbl="node1" presStyleIdx="1" presStyleCnt="5"/>
      <dgm:spPr/>
    </dgm:pt>
    <dgm:pt modelId="{4F07E427-F294-4229-8246-74F5B49CA506}" type="pres">
      <dgm:prSet presAssocID="{1324D35C-2878-402B-B49F-6745DB064B6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9C4A9F6-44C5-4DF6-8C70-D9E32E7A4AF2}" type="pres">
      <dgm:prSet presAssocID="{1324D35C-2878-402B-B49F-6745DB064B65}" presName="negativeSpace" presStyleCnt="0"/>
      <dgm:spPr/>
    </dgm:pt>
    <dgm:pt modelId="{01A758A8-A78D-4E1F-AFBD-8336B6C20899}" type="pres">
      <dgm:prSet presAssocID="{1324D35C-2878-402B-B49F-6745DB064B65}" presName="childText" presStyleLbl="conFgAcc1" presStyleIdx="2" presStyleCnt="5">
        <dgm:presLayoutVars>
          <dgm:bulletEnabled val="1"/>
        </dgm:presLayoutVars>
      </dgm:prSet>
      <dgm:spPr/>
    </dgm:pt>
    <dgm:pt modelId="{7D2B3825-E1E6-4520-A289-D039883CE097}" type="pres">
      <dgm:prSet presAssocID="{8A5E3539-7C11-497D-B9AE-2BF7626CC26E}" presName="spaceBetweenRectangles" presStyleCnt="0"/>
      <dgm:spPr/>
    </dgm:pt>
    <dgm:pt modelId="{E2E76BDA-AC5B-4BED-B762-E65B15E7528C}" type="pres">
      <dgm:prSet presAssocID="{9A07821B-2E44-41E7-9A18-6E793B45267B}" presName="parentLin" presStyleCnt="0"/>
      <dgm:spPr/>
    </dgm:pt>
    <dgm:pt modelId="{FAC9D76B-1A8A-4B62-9160-81EF83381FCF}" type="pres">
      <dgm:prSet presAssocID="{9A07821B-2E44-41E7-9A18-6E793B45267B}" presName="parentLeftMargin" presStyleLbl="node1" presStyleIdx="2" presStyleCnt="5"/>
      <dgm:spPr/>
    </dgm:pt>
    <dgm:pt modelId="{7B198917-4727-4F5D-A453-AA1F77F83452}" type="pres">
      <dgm:prSet presAssocID="{9A07821B-2E44-41E7-9A18-6E793B45267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40C9A7F-0CFF-42EA-A1F5-A669E8202FAA}" type="pres">
      <dgm:prSet presAssocID="{9A07821B-2E44-41E7-9A18-6E793B45267B}" presName="negativeSpace" presStyleCnt="0"/>
      <dgm:spPr/>
    </dgm:pt>
    <dgm:pt modelId="{F409FBBF-8B28-42AC-A91A-B3004B5899EE}" type="pres">
      <dgm:prSet presAssocID="{9A07821B-2E44-41E7-9A18-6E793B45267B}" presName="childText" presStyleLbl="conFgAcc1" presStyleIdx="3" presStyleCnt="5">
        <dgm:presLayoutVars>
          <dgm:bulletEnabled val="1"/>
        </dgm:presLayoutVars>
      </dgm:prSet>
      <dgm:spPr/>
    </dgm:pt>
    <dgm:pt modelId="{ACE678C9-A18B-4B72-A796-D1C3CA4E5612}" type="pres">
      <dgm:prSet presAssocID="{3077C7EC-DA43-497B-BEEC-DEA5EE759FE2}" presName="spaceBetweenRectangles" presStyleCnt="0"/>
      <dgm:spPr/>
    </dgm:pt>
    <dgm:pt modelId="{BB2676DF-61C5-4D9F-A503-A09894F85CBD}" type="pres">
      <dgm:prSet presAssocID="{F8AC910C-61B7-40DB-A840-02DCE696CB00}" presName="parentLin" presStyleCnt="0"/>
      <dgm:spPr/>
    </dgm:pt>
    <dgm:pt modelId="{F80B05F4-E68D-4273-81BA-AE814885D6D0}" type="pres">
      <dgm:prSet presAssocID="{F8AC910C-61B7-40DB-A840-02DCE696CB00}" presName="parentLeftMargin" presStyleLbl="node1" presStyleIdx="3" presStyleCnt="5"/>
      <dgm:spPr/>
    </dgm:pt>
    <dgm:pt modelId="{B5C81C54-B3D2-4E83-85CC-656CA6E52B78}" type="pres">
      <dgm:prSet presAssocID="{F8AC910C-61B7-40DB-A840-02DCE696CB00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9F32593F-A5FA-487F-95F7-CE8AB307E2F7}" type="pres">
      <dgm:prSet presAssocID="{F8AC910C-61B7-40DB-A840-02DCE696CB00}" presName="negativeSpace" presStyleCnt="0"/>
      <dgm:spPr/>
    </dgm:pt>
    <dgm:pt modelId="{ADB2ECF5-09F6-4036-AA07-E5DEC77207C2}" type="pres">
      <dgm:prSet presAssocID="{F8AC910C-61B7-40DB-A840-02DCE696CB00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A04A5E02-C84B-4A2D-AF1E-BEB15871DE1B}" type="presOf" srcId="{F8AC910C-61B7-40DB-A840-02DCE696CB00}" destId="{B5C81C54-B3D2-4E83-85CC-656CA6E52B78}" srcOrd="1" destOrd="0" presId="urn:microsoft.com/office/officeart/2005/8/layout/list1"/>
    <dgm:cxn modelId="{502B7212-288B-4616-9A73-ED5903D8B11A}" type="presOf" srcId="{F8AC910C-61B7-40DB-A840-02DCE696CB00}" destId="{F80B05F4-E68D-4273-81BA-AE814885D6D0}" srcOrd="0" destOrd="0" presId="urn:microsoft.com/office/officeart/2005/8/layout/list1"/>
    <dgm:cxn modelId="{4734A22D-36E6-457B-AE61-399B1A4F2183}" srcId="{757BCF19-B784-4545-9740-1DB819C4D271}" destId="{1324D35C-2878-402B-B49F-6745DB064B65}" srcOrd="2" destOrd="0" parTransId="{284B0364-4BEA-4328-830A-053EC5FDD50B}" sibTransId="{8A5E3539-7C11-497D-B9AE-2BF7626CC26E}"/>
    <dgm:cxn modelId="{92691B2E-20DD-4CD1-97EE-AE04D2C7DA2C}" type="presOf" srcId="{6631C59A-2326-46BC-8ED7-C9D6AA3526D7}" destId="{CEBAB8D1-77B8-490D-9504-A98C6F2CE35E}" srcOrd="1" destOrd="0" presId="urn:microsoft.com/office/officeart/2005/8/layout/list1"/>
    <dgm:cxn modelId="{81506031-FAC5-4B1A-A489-7D4D6B341987}" srcId="{757BCF19-B784-4545-9740-1DB819C4D271}" destId="{9A07821B-2E44-41E7-9A18-6E793B45267B}" srcOrd="3" destOrd="0" parTransId="{17D87B7A-A094-464A-A7EF-291B5319CCA0}" sibTransId="{3077C7EC-DA43-497B-BEEC-DEA5EE759FE2}"/>
    <dgm:cxn modelId="{3E89AE36-1534-4053-B0CA-8618BA00A5BE}" type="presOf" srcId="{757BCF19-B784-4545-9740-1DB819C4D271}" destId="{75FB39CF-E6B2-479C-8A91-FD598340BA50}" srcOrd="0" destOrd="0" presId="urn:microsoft.com/office/officeart/2005/8/layout/list1"/>
    <dgm:cxn modelId="{B233995B-B605-4163-9CA2-5EFA8455F48D}" type="presOf" srcId="{1324D35C-2878-402B-B49F-6745DB064B65}" destId="{4F07E427-F294-4229-8246-74F5B49CA506}" srcOrd="1" destOrd="0" presId="urn:microsoft.com/office/officeart/2005/8/layout/list1"/>
    <dgm:cxn modelId="{FDC7D761-2D9A-4503-851F-ABF3239648F8}" srcId="{757BCF19-B784-4545-9740-1DB819C4D271}" destId="{F8AC910C-61B7-40DB-A840-02DCE696CB00}" srcOrd="4" destOrd="0" parTransId="{3D66433A-2035-408A-A1F3-C73D148D2D67}" sibTransId="{BEEA3CC5-4C00-47EF-8010-2B3371B63ABF}"/>
    <dgm:cxn modelId="{5984F863-11BD-4B85-A89A-6DBF32E6DC59}" srcId="{757BCF19-B784-4545-9740-1DB819C4D271}" destId="{6631C59A-2326-46BC-8ED7-C9D6AA3526D7}" srcOrd="0" destOrd="0" parTransId="{F31737E1-CF99-425A-BF54-1EB336903DBE}" sibTransId="{52FA0420-6B8A-4E50-A0ED-5FD58FEE25FD}"/>
    <dgm:cxn modelId="{B3E45D70-0619-4533-A147-8222C136AF4C}" type="presOf" srcId="{9A07821B-2E44-41E7-9A18-6E793B45267B}" destId="{FAC9D76B-1A8A-4B62-9160-81EF83381FCF}" srcOrd="0" destOrd="0" presId="urn:microsoft.com/office/officeart/2005/8/layout/list1"/>
    <dgm:cxn modelId="{6F529280-F1CA-4722-9208-358BE1CBEEA8}" type="presOf" srcId="{9FB09AE0-B9FE-42CF-BDAB-6A41A40699E8}" destId="{E30E78C7-6D10-4A94-A311-E70A77A84341}" srcOrd="1" destOrd="0" presId="urn:microsoft.com/office/officeart/2005/8/layout/list1"/>
    <dgm:cxn modelId="{D12C478B-3523-49EB-BDC6-30C47CB5C79E}" type="presOf" srcId="{1324D35C-2878-402B-B49F-6745DB064B65}" destId="{98E29E4D-AFCA-4A75-B781-CFCC301783A4}" srcOrd="0" destOrd="0" presId="urn:microsoft.com/office/officeart/2005/8/layout/list1"/>
    <dgm:cxn modelId="{E5F48FBC-3490-4580-BA3A-D68C25A118E6}" srcId="{757BCF19-B784-4545-9740-1DB819C4D271}" destId="{9FB09AE0-B9FE-42CF-BDAB-6A41A40699E8}" srcOrd="1" destOrd="0" parTransId="{B3D51BC6-4D25-42D4-9118-0D9791F2C174}" sibTransId="{41FF1605-0267-4295-B027-C63C3FF1678C}"/>
    <dgm:cxn modelId="{4F971CD0-D7B1-4659-967C-53532449530C}" type="presOf" srcId="{6631C59A-2326-46BC-8ED7-C9D6AA3526D7}" destId="{031F5B2C-047F-4300-AFAE-A4043ACD13CC}" srcOrd="0" destOrd="0" presId="urn:microsoft.com/office/officeart/2005/8/layout/list1"/>
    <dgm:cxn modelId="{F02CE3D7-D1CE-4BF1-943B-F556B8D727EB}" type="presOf" srcId="{9FB09AE0-B9FE-42CF-BDAB-6A41A40699E8}" destId="{31B651BA-4636-43A7-82CF-A0BC0246B090}" srcOrd="0" destOrd="0" presId="urn:microsoft.com/office/officeart/2005/8/layout/list1"/>
    <dgm:cxn modelId="{1AE938D8-D3E1-4089-9EE9-DF975803B05F}" type="presOf" srcId="{9A07821B-2E44-41E7-9A18-6E793B45267B}" destId="{7B198917-4727-4F5D-A453-AA1F77F83452}" srcOrd="1" destOrd="0" presId="urn:microsoft.com/office/officeart/2005/8/layout/list1"/>
    <dgm:cxn modelId="{FBAF9FCD-3AE1-4E4D-BAF2-882440FBDE61}" type="presParOf" srcId="{75FB39CF-E6B2-479C-8A91-FD598340BA50}" destId="{E3E96F36-CB28-4067-8318-26F52CD0EF32}" srcOrd="0" destOrd="0" presId="urn:microsoft.com/office/officeart/2005/8/layout/list1"/>
    <dgm:cxn modelId="{AAC58E5B-C6DC-4093-A0BF-E7D26C16F401}" type="presParOf" srcId="{E3E96F36-CB28-4067-8318-26F52CD0EF32}" destId="{031F5B2C-047F-4300-AFAE-A4043ACD13CC}" srcOrd="0" destOrd="0" presId="urn:microsoft.com/office/officeart/2005/8/layout/list1"/>
    <dgm:cxn modelId="{F960C4BB-A4A6-4A28-82F8-CE0D10CAA9FD}" type="presParOf" srcId="{E3E96F36-CB28-4067-8318-26F52CD0EF32}" destId="{CEBAB8D1-77B8-490D-9504-A98C6F2CE35E}" srcOrd="1" destOrd="0" presId="urn:microsoft.com/office/officeart/2005/8/layout/list1"/>
    <dgm:cxn modelId="{C8F2279E-CBD1-495E-A9EA-644F03C9DCFC}" type="presParOf" srcId="{75FB39CF-E6B2-479C-8A91-FD598340BA50}" destId="{E7B78375-FA34-47EE-B97C-9D1EEC834B20}" srcOrd="1" destOrd="0" presId="urn:microsoft.com/office/officeart/2005/8/layout/list1"/>
    <dgm:cxn modelId="{FE5F8C2D-DAED-43DE-8063-764BE7690CCB}" type="presParOf" srcId="{75FB39CF-E6B2-479C-8A91-FD598340BA50}" destId="{A1F6F08E-B6BD-4763-9142-121CC73734A8}" srcOrd="2" destOrd="0" presId="urn:microsoft.com/office/officeart/2005/8/layout/list1"/>
    <dgm:cxn modelId="{3B74290E-090C-44B6-B444-A58EB0CA01DF}" type="presParOf" srcId="{75FB39CF-E6B2-479C-8A91-FD598340BA50}" destId="{625822FC-137B-41AD-B121-9E0A0DFCEA61}" srcOrd="3" destOrd="0" presId="urn:microsoft.com/office/officeart/2005/8/layout/list1"/>
    <dgm:cxn modelId="{68DABA9E-C705-4823-8DD9-60FA254E6C89}" type="presParOf" srcId="{75FB39CF-E6B2-479C-8A91-FD598340BA50}" destId="{2111073A-0CAD-478B-B9AB-D8142AF1C20D}" srcOrd="4" destOrd="0" presId="urn:microsoft.com/office/officeart/2005/8/layout/list1"/>
    <dgm:cxn modelId="{E4C0FCCD-7B93-41A7-A2E7-4CEB1F95F40A}" type="presParOf" srcId="{2111073A-0CAD-478B-B9AB-D8142AF1C20D}" destId="{31B651BA-4636-43A7-82CF-A0BC0246B090}" srcOrd="0" destOrd="0" presId="urn:microsoft.com/office/officeart/2005/8/layout/list1"/>
    <dgm:cxn modelId="{A75FAF4A-4335-4777-8167-6FCD7769FC36}" type="presParOf" srcId="{2111073A-0CAD-478B-B9AB-D8142AF1C20D}" destId="{E30E78C7-6D10-4A94-A311-E70A77A84341}" srcOrd="1" destOrd="0" presId="urn:microsoft.com/office/officeart/2005/8/layout/list1"/>
    <dgm:cxn modelId="{A9F4E7C2-9911-439D-94F2-FB976CA0F603}" type="presParOf" srcId="{75FB39CF-E6B2-479C-8A91-FD598340BA50}" destId="{F857E068-8B5B-40C7-AAC1-8617CEDD72EF}" srcOrd="5" destOrd="0" presId="urn:microsoft.com/office/officeart/2005/8/layout/list1"/>
    <dgm:cxn modelId="{EF561674-D362-4A86-8EE2-F5C30DC4A027}" type="presParOf" srcId="{75FB39CF-E6B2-479C-8A91-FD598340BA50}" destId="{F5CDD2CA-FA2F-4476-B4B9-794FCFD9B907}" srcOrd="6" destOrd="0" presId="urn:microsoft.com/office/officeart/2005/8/layout/list1"/>
    <dgm:cxn modelId="{AADE8795-908E-44E8-8E91-2B29E9B9ABBD}" type="presParOf" srcId="{75FB39CF-E6B2-479C-8A91-FD598340BA50}" destId="{251DA1EC-48F5-4AD1-A87B-16DDDEA2D9C7}" srcOrd="7" destOrd="0" presId="urn:microsoft.com/office/officeart/2005/8/layout/list1"/>
    <dgm:cxn modelId="{F2C9BDC1-EDB0-414B-ACB7-C6881C04105C}" type="presParOf" srcId="{75FB39CF-E6B2-479C-8A91-FD598340BA50}" destId="{1A1D834B-8F98-4EBD-BBD2-20511A8E9432}" srcOrd="8" destOrd="0" presId="urn:microsoft.com/office/officeart/2005/8/layout/list1"/>
    <dgm:cxn modelId="{AB68D7A3-4333-497F-914C-AECF3D512D8A}" type="presParOf" srcId="{1A1D834B-8F98-4EBD-BBD2-20511A8E9432}" destId="{98E29E4D-AFCA-4A75-B781-CFCC301783A4}" srcOrd="0" destOrd="0" presId="urn:microsoft.com/office/officeart/2005/8/layout/list1"/>
    <dgm:cxn modelId="{1D62CFEB-A195-4111-91A4-D0B3519B10F7}" type="presParOf" srcId="{1A1D834B-8F98-4EBD-BBD2-20511A8E9432}" destId="{4F07E427-F294-4229-8246-74F5B49CA506}" srcOrd="1" destOrd="0" presId="urn:microsoft.com/office/officeart/2005/8/layout/list1"/>
    <dgm:cxn modelId="{E16F71DB-A3E3-46C7-92DA-D35E81351E8A}" type="presParOf" srcId="{75FB39CF-E6B2-479C-8A91-FD598340BA50}" destId="{D9C4A9F6-44C5-4DF6-8C70-D9E32E7A4AF2}" srcOrd="9" destOrd="0" presId="urn:microsoft.com/office/officeart/2005/8/layout/list1"/>
    <dgm:cxn modelId="{6542D04A-B8A2-477C-84B4-84AEDEB2EEE7}" type="presParOf" srcId="{75FB39CF-E6B2-479C-8A91-FD598340BA50}" destId="{01A758A8-A78D-4E1F-AFBD-8336B6C20899}" srcOrd="10" destOrd="0" presId="urn:microsoft.com/office/officeart/2005/8/layout/list1"/>
    <dgm:cxn modelId="{BE239DD1-D3A8-42F7-AD97-7B07CC970C8A}" type="presParOf" srcId="{75FB39CF-E6B2-479C-8A91-FD598340BA50}" destId="{7D2B3825-E1E6-4520-A289-D039883CE097}" srcOrd="11" destOrd="0" presId="urn:microsoft.com/office/officeart/2005/8/layout/list1"/>
    <dgm:cxn modelId="{265F0667-5F13-4AF2-9AF2-E3748B8817D4}" type="presParOf" srcId="{75FB39CF-E6B2-479C-8A91-FD598340BA50}" destId="{E2E76BDA-AC5B-4BED-B762-E65B15E7528C}" srcOrd="12" destOrd="0" presId="urn:microsoft.com/office/officeart/2005/8/layout/list1"/>
    <dgm:cxn modelId="{7D08CE80-0E39-4C36-BDDF-75058E495AA2}" type="presParOf" srcId="{E2E76BDA-AC5B-4BED-B762-E65B15E7528C}" destId="{FAC9D76B-1A8A-4B62-9160-81EF83381FCF}" srcOrd="0" destOrd="0" presId="urn:microsoft.com/office/officeart/2005/8/layout/list1"/>
    <dgm:cxn modelId="{26941BF2-4E67-4228-9C3E-5AAAFD956649}" type="presParOf" srcId="{E2E76BDA-AC5B-4BED-B762-E65B15E7528C}" destId="{7B198917-4727-4F5D-A453-AA1F77F83452}" srcOrd="1" destOrd="0" presId="urn:microsoft.com/office/officeart/2005/8/layout/list1"/>
    <dgm:cxn modelId="{4172342A-3A32-42A2-AE8B-B0448D10E2CD}" type="presParOf" srcId="{75FB39CF-E6B2-479C-8A91-FD598340BA50}" destId="{C40C9A7F-0CFF-42EA-A1F5-A669E8202FAA}" srcOrd="13" destOrd="0" presId="urn:microsoft.com/office/officeart/2005/8/layout/list1"/>
    <dgm:cxn modelId="{9E9348AF-3341-406A-868A-570AA61A11FF}" type="presParOf" srcId="{75FB39CF-E6B2-479C-8A91-FD598340BA50}" destId="{F409FBBF-8B28-42AC-A91A-B3004B5899EE}" srcOrd="14" destOrd="0" presId="urn:microsoft.com/office/officeart/2005/8/layout/list1"/>
    <dgm:cxn modelId="{3DF930E8-50FC-4C02-A20D-24F3C7DECE2B}" type="presParOf" srcId="{75FB39CF-E6B2-479C-8A91-FD598340BA50}" destId="{ACE678C9-A18B-4B72-A796-D1C3CA4E5612}" srcOrd="15" destOrd="0" presId="urn:microsoft.com/office/officeart/2005/8/layout/list1"/>
    <dgm:cxn modelId="{B2CA1D4B-3B53-49CF-98B1-0BBEB92B062A}" type="presParOf" srcId="{75FB39CF-E6B2-479C-8A91-FD598340BA50}" destId="{BB2676DF-61C5-4D9F-A503-A09894F85CBD}" srcOrd="16" destOrd="0" presId="urn:microsoft.com/office/officeart/2005/8/layout/list1"/>
    <dgm:cxn modelId="{FAAA5644-A0DF-4C94-866E-C5C4B97BF58A}" type="presParOf" srcId="{BB2676DF-61C5-4D9F-A503-A09894F85CBD}" destId="{F80B05F4-E68D-4273-81BA-AE814885D6D0}" srcOrd="0" destOrd="0" presId="urn:microsoft.com/office/officeart/2005/8/layout/list1"/>
    <dgm:cxn modelId="{17F2B577-D127-494B-8773-554AEAB154E8}" type="presParOf" srcId="{BB2676DF-61C5-4D9F-A503-A09894F85CBD}" destId="{B5C81C54-B3D2-4E83-85CC-656CA6E52B78}" srcOrd="1" destOrd="0" presId="urn:microsoft.com/office/officeart/2005/8/layout/list1"/>
    <dgm:cxn modelId="{633D2D3D-BD26-4FCB-8CB5-B715C4DFAF1A}" type="presParOf" srcId="{75FB39CF-E6B2-479C-8A91-FD598340BA50}" destId="{9F32593F-A5FA-487F-95F7-CE8AB307E2F7}" srcOrd="17" destOrd="0" presId="urn:microsoft.com/office/officeart/2005/8/layout/list1"/>
    <dgm:cxn modelId="{47B301D9-4377-4501-B12A-5A18D207A897}" type="presParOf" srcId="{75FB39CF-E6B2-479C-8A91-FD598340BA50}" destId="{ADB2ECF5-09F6-4036-AA07-E5DEC77207C2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5D7BA1B-A57E-41DE-A0CA-D0884FB9C3BB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D46D7BB-A2FA-4EB0-B598-06F9F007E5F4}">
      <dgm:prSet/>
      <dgm:spPr/>
      <dgm:t>
        <a:bodyPr/>
        <a:lstStyle/>
        <a:p>
          <a:r>
            <a:rPr lang="en-US" dirty="0"/>
            <a:t>Monitor dining experience</a:t>
          </a:r>
          <a:r>
            <a:rPr lang="en-US" dirty="0">
              <a:latin typeface="Aptos Display" panose="020F0302020204030204"/>
            </a:rPr>
            <a:t>.</a:t>
          </a:r>
          <a:r>
            <a:rPr lang="en-US" dirty="0"/>
            <a:t> </a:t>
          </a:r>
        </a:p>
      </dgm:t>
    </dgm:pt>
    <dgm:pt modelId="{AFC8EAF3-DC96-4EF3-B65F-461CEE3921EE}" type="parTrans" cxnId="{3AAC1046-34F4-446F-A7C4-3B420FD2F3AC}">
      <dgm:prSet/>
      <dgm:spPr/>
      <dgm:t>
        <a:bodyPr/>
        <a:lstStyle/>
        <a:p>
          <a:endParaRPr lang="en-US"/>
        </a:p>
      </dgm:t>
    </dgm:pt>
    <dgm:pt modelId="{9ADCFBC5-8AA0-4821-B644-42746363FAB2}" type="sibTrans" cxnId="{3AAC1046-34F4-446F-A7C4-3B420FD2F3AC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5EA66249-CDF3-49DF-A6C6-CD37A0BAF09E}">
      <dgm:prSet/>
      <dgm:spPr/>
      <dgm:t>
        <a:bodyPr/>
        <a:lstStyle/>
        <a:p>
          <a:r>
            <a:rPr lang="en-US" dirty="0"/>
            <a:t>Oversee staff members – cash handling, support, co-ordinate, assist.</a:t>
          </a:r>
        </a:p>
      </dgm:t>
    </dgm:pt>
    <dgm:pt modelId="{5A478EF3-74F4-46BC-8BF2-A5C8DBEE0C1E}" type="parTrans" cxnId="{3AB57189-8A16-476E-ABCA-72759C4A405D}">
      <dgm:prSet/>
      <dgm:spPr/>
      <dgm:t>
        <a:bodyPr/>
        <a:lstStyle/>
        <a:p>
          <a:endParaRPr lang="en-US"/>
        </a:p>
      </dgm:t>
    </dgm:pt>
    <dgm:pt modelId="{D2CB4D81-FAD5-40EC-8EA6-4171CF8269F9}" type="sibTrans" cxnId="{3AB57189-8A16-476E-ABCA-72759C4A405D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4672313E-1E8C-4A98-8FF5-A995D9C48999}">
      <dgm:prSet/>
      <dgm:spPr/>
      <dgm:t>
        <a:bodyPr/>
        <a:lstStyle/>
        <a:p>
          <a:r>
            <a:rPr lang="en-US" dirty="0"/>
            <a:t>Control/resolve problems or complaints.</a:t>
          </a:r>
        </a:p>
      </dgm:t>
    </dgm:pt>
    <dgm:pt modelId="{73392B45-5149-4002-9C60-43A1F7EBE8B0}" type="parTrans" cxnId="{285A6358-42BC-419D-8DCC-816DA4CF262E}">
      <dgm:prSet/>
      <dgm:spPr/>
      <dgm:t>
        <a:bodyPr/>
        <a:lstStyle/>
        <a:p>
          <a:endParaRPr lang="en-US"/>
        </a:p>
      </dgm:t>
    </dgm:pt>
    <dgm:pt modelId="{0A01436F-6C3D-4C88-909A-480F2718BACF}" type="sibTrans" cxnId="{285A6358-42BC-419D-8DCC-816DA4CF262E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15672CEE-B431-40E1-9A79-4D21BE41E197}">
      <dgm:prSet/>
      <dgm:spPr/>
      <dgm:t>
        <a:bodyPr/>
        <a:lstStyle/>
        <a:p>
          <a:r>
            <a:rPr lang="en-US" dirty="0"/>
            <a:t>Maintain safety standards/adhere to guidelines.</a:t>
          </a:r>
        </a:p>
      </dgm:t>
    </dgm:pt>
    <dgm:pt modelId="{CC0EA0D6-50B1-4E55-AE9B-68CB42DBB398}" type="parTrans" cxnId="{F0B7D2A6-0D1F-40B4-99A1-C5C911B76ECD}">
      <dgm:prSet/>
      <dgm:spPr/>
      <dgm:t>
        <a:bodyPr/>
        <a:lstStyle/>
        <a:p>
          <a:endParaRPr lang="en-US"/>
        </a:p>
      </dgm:t>
    </dgm:pt>
    <dgm:pt modelId="{F161F905-9202-4BE5-8809-526101567483}" type="sibTrans" cxnId="{F0B7D2A6-0D1F-40B4-99A1-C5C911B76ECD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485A5530-3B9C-44BD-99D4-345B1AAB2E5B}">
      <dgm:prSet/>
      <dgm:spPr/>
      <dgm:t>
        <a:bodyPr/>
        <a:lstStyle/>
        <a:p>
          <a:r>
            <a:rPr lang="en-US" dirty="0"/>
            <a:t>Ensure consistency</a:t>
          </a:r>
          <a:r>
            <a:rPr lang="en-US" dirty="0">
              <a:latin typeface="Aptos Display" panose="020F0302020204030204"/>
            </a:rPr>
            <a:t>.</a:t>
          </a:r>
          <a:r>
            <a:rPr lang="en-US" dirty="0"/>
            <a:t> </a:t>
          </a:r>
        </a:p>
      </dgm:t>
    </dgm:pt>
    <dgm:pt modelId="{81DA9A1B-7187-4C48-90D2-F90E1AE09BFD}" type="parTrans" cxnId="{ADFE5F1E-24F0-4081-B217-50C8BD0148D8}">
      <dgm:prSet/>
      <dgm:spPr/>
      <dgm:t>
        <a:bodyPr/>
        <a:lstStyle/>
        <a:p>
          <a:endParaRPr lang="en-US"/>
        </a:p>
      </dgm:t>
    </dgm:pt>
    <dgm:pt modelId="{B8D3B3ED-555E-4F2C-9E9B-0B2F7D4A414B}" type="sibTrans" cxnId="{ADFE5F1E-24F0-4081-B217-50C8BD0148D8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68303611-5C73-4824-A736-C5ADB1B6A14B}">
      <dgm:prSet/>
      <dgm:spPr/>
      <dgm:t>
        <a:bodyPr/>
        <a:lstStyle/>
        <a:p>
          <a:r>
            <a:rPr lang="en-US" dirty="0"/>
            <a:t>Team morale! </a:t>
          </a:r>
        </a:p>
      </dgm:t>
    </dgm:pt>
    <dgm:pt modelId="{2B470447-835D-490C-A2F6-CC6BD0BB1142}" type="parTrans" cxnId="{A90C6228-F3D4-43D5-AD3A-A595677A4C8A}">
      <dgm:prSet/>
      <dgm:spPr/>
      <dgm:t>
        <a:bodyPr/>
        <a:lstStyle/>
        <a:p>
          <a:endParaRPr lang="en-US"/>
        </a:p>
      </dgm:t>
    </dgm:pt>
    <dgm:pt modelId="{8350BAFD-EC1B-404B-B1B5-482A932F2485}" type="sibTrans" cxnId="{A90C6228-F3D4-43D5-AD3A-A595677A4C8A}">
      <dgm:prSet phldrT="6" phldr="0"/>
      <dgm:spPr/>
      <dgm:t>
        <a:bodyPr/>
        <a:lstStyle/>
        <a:p>
          <a:r>
            <a:rPr lang="en-US"/>
            <a:t>6</a:t>
          </a:r>
        </a:p>
      </dgm:t>
    </dgm:pt>
    <dgm:pt modelId="{DCB8CF81-23DD-424E-86C0-108654A34132}" type="pres">
      <dgm:prSet presAssocID="{C5D7BA1B-A57E-41DE-A0CA-D0884FB9C3BB}" presName="Name0" presStyleCnt="0">
        <dgm:presLayoutVars>
          <dgm:animLvl val="lvl"/>
          <dgm:resizeHandles val="exact"/>
        </dgm:presLayoutVars>
      </dgm:prSet>
      <dgm:spPr/>
    </dgm:pt>
    <dgm:pt modelId="{3F8AB52E-BB51-4B69-BB1A-91C18998B06A}" type="pres">
      <dgm:prSet presAssocID="{2D46D7BB-A2FA-4EB0-B598-06F9F007E5F4}" presName="compositeNode" presStyleCnt="0">
        <dgm:presLayoutVars>
          <dgm:bulletEnabled val="1"/>
        </dgm:presLayoutVars>
      </dgm:prSet>
      <dgm:spPr/>
    </dgm:pt>
    <dgm:pt modelId="{3AEA8BD8-3ECA-40C2-8239-1AD9DFA610BC}" type="pres">
      <dgm:prSet presAssocID="{2D46D7BB-A2FA-4EB0-B598-06F9F007E5F4}" presName="bgRect" presStyleLbl="bgAccFollowNode1" presStyleIdx="0" presStyleCnt="6"/>
      <dgm:spPr/>
    </dgm:pt>
    <dgm:pt modelId="{AA29DDEB-FF0A-45CF-A3D0-9C20565078F9}" type="pres">
      <dgm:prSet presAssocID="{9ADCFBC5-8AA0-4821-B644-42746363FAB2}" presName="sibTransNodeCircle" presStyleLbl="alignNode1" presStyleIdx="0" presStyleCnt="12">
        <dgm:presLayoutVars>
          <dgm:chMax val="0"/>
          <dgm:bulletEnabled/>
        </dgm:presLayoutVars>
      </dgm:prSet>
      <dgm:spPr/>
    </dgm:pt>
    <dgm:pt modelId="{A9412743-7408-449F-B309-381D72B4D3E6}" type="pres">
      <dgm:prSet presAssocID="{2D46D7BB-A2FA-4EB0-B598-06F9F007E5F4}" presName="bottomLine" presStyleLbl="alignNode1" presStyleIdx="1" presStyleCnt="12">
        <dgm:presLayoutVars/>
      </dgm:prSet>
      <dgm:spPr/>
    </dgm:pt>
    <dgm:pt modelId="{70206B33-B9F7-4900-9CFA-AD652D682D52}" type="pres">
      <dgm:prSet presAssocID="{2D46D7BB-A2FA-4EB0-B598-06F9F007E5F4}" presName="nodeText" presStyleLbl="bgAccFollowNode1" presStyleIdx="0" presStyleCnt="6">
        <dgm:presLayoutVars>
          <dgm:bulletEnabled val="1"/>
        </dgm:presLayoutVars>
      </dgm:prSet>
      <dgm:spPr/>
    </dgm:pt>
    <dgm:pt modelId="{F486C4B8-6798-49A8-95DA-0AC54A0F3C21}" type="pres">
      <dgm:prSet presAssocID="{9ADCFBC5-8AA0-4821-B644-42746363FAB2}" presName="sibTrans" presStyleCnt="0"/>
      <dgm:spPr/>
    </dgm:pt>
    <dgm:pt modelId="{53AB2738-CEDB-4322-87D3-4299D3FEB5F5}" type="pres">
      <dgm:prSet presAssocID="{5EA66249-CDF3-49DF-A6C6-CD37A0BAF09E}" presName="compositeNode" presStyleCnt="0">
        <dgm:presLayoutVars>
          <dgm:bulletEnabled val="1"/>
        </dgm:presLayoutVars>
      </dgm:prSet>
      <dgm:spPr/>
    </dgm:pt>
    <dgm:pt modelId="{A28CFB6E-1621-4FDE-8C16-615D8C9605B2}" type="pres">
      <dgm:prSet presAssocID="{5EA66249-CDF3-49DF-A6C6-CD37A0BAF09E}" presName="bgRect" presStyleLbl="bgAccFollowNode1" presStyleIdx="1" presStyleCnt="6"/>
      <dgm:spPr/>
    </dgm:pt>
    <dgm:pt modelId="{6C4DB969-CB78-4DAC-B390-331DCA63FF3C}" type="pres">
      <dgm:prSet presAssocID="{D2CB4D81-FAD5-40EC-8EA6-4171CF8269F9}" presName="sibTransNodeCircle" presStyleLbl="alignNode1" presStyleIdx="2" presStyleCnt="12">
        <dgm:presLayoutVars>
          <dgm:chMax val="0"/>
          <dgm:bulletEnabled/>
        </dgm:presLayoutVars>
      </dgm:prSet>
      <dgm:spPr/>
    </dgm:pt>
    <dgm:pt modelId="{CCD69BD6-63DD-43D1-9436-9B615E058ACF}" type="pres">
      <dgm:prSet presAssocID="{5EA66249-CDF3-49DF-A6C6-CD37A0BAF09E}" presName="bottomLine" presStyleLbl="alignNode1" presStyleIdx="3" presStyleCnt="12">
        <dgm:presLayoutVars/>
      </dgm:prSet>
      <dgm:spPr/>
    </dgm:pt>
    <dgm:pt modelId="{C80DD1C9-4765-41DA-B3BB-50E94F803FAB}" type="pres">
      <dgm:prSet presAssocID="{5EA66249-CDF3-49DF-A6C6-CD37A0BAF09E}" presName="nodeText" presStyleLbl="bgAccFollowNode1" presStyleIdx="1" presStyleCnt="6">
        <dgm:presLayoutVars>
          <dgm:bulletEnabled val="1"/>
        </dgm:presLayoutVars>
      </dgm:prSet>
      <dgm:spPr/>
    </dgm:pt>
    <dgm:pt modelId="{2EB0D85F-BC0F-47F5-A484-61D9D9479B71}" type="pres">
      <dgm:prSet presAssocID="{D2CB4D81-FAD5-40EC-8EA6-4171CF8269F9}" presName="sibTrans" presStyleCnt="0"/>
      <dgm:spPr/>
    </dgm:pt>
    <dgm:pt modelId="{808DA65F-9C1D-4E43-A72C-B3133F754815}" type="pres">
      <dgm:prSet presAssocID="{4672313E-1E8C-4A98-8FF5-A995D9C48999}" presName="compositeNode" presStyleCnt="0">
        <dgm:presLayoutVars>
          <dgm:bulletEnabled val="1"/>
        </dgm:presLayoutVars>
      </dgm:prSet>
      <dgm:spPr/>
    </dgm:pt>
    <dgm:pt modelId="{E70C9DED-71A0-4356-9B30-4811FC673206}" type="pres">
      <dgm:prSet presAssocID="{4672313E-1E8C-4A98-8FF5-A995D9C48999}" presName="bgRect" presStyleLbl="bgAccFollowNode1" presStyleIdx="2" presStyleCnt="6"/>
      <dgm:spPr/>
    </dgm:pt>
    <dgm:pt modelId="{6B6DEEA8-D569-4543-9861-36DF4ED86B9E}" type="pres">
      <dgm:prSet presAssocID="{0A01436F-6C3D-4C88-909A-480F2718BACF}" presName="sibTransNodeCircle" presStyleLbl="alignNode1" presStyleIdx="4" presStyleCnt="12">
        <dgm:presLayoutVars>
          <dgm:chMax val="0"/>
          <dgm:bulletEnabled/>
        </dgm:presLayoutVars>
      </dgm:prSet>
      <dgm:spPr/>
    </dgm:pt>
    <dgm:pt modelId="{D2C96F2F-A7E9-43F9-8C24-AE5DBD823369}" type="pres">
      <dgm:prSet presAssocID="{4672313E-1E8C-4A98-8FF5-A995D9C48999}" presName="bottomLine" presStyleLbl="alignNode1" presStyleIdx="5" presStyleCnt="12">
        <dgm:presLayoutVars/>
      </dgm:prSet>
      <dgm:spPr/>
    </dgm:pt>
    <dgm:pt modelId="{2FDD0791-B603-4D4B-8C23-4681DD732A11}" type="pres">
      <dgm:prSet presAssocID="{4672313E-1E8C-4A98-8FF5-A995D9C48999}" presName="nodeText" presStyleLbl="bgAccFollowNode1" presStyleIdx="2" presStyleCnt="6">
        <dgm:presLayoutVars>
          <dgm:bulletEnabled val="1"/>
        </dgm:presLayoutVars>
      </dgm:prSet>
      <dgm:spPr/>
    </dgm:pt>
    <dgm:pt modelId="{B0F373AA-20D7-4E9F-8962-DE41C6B6572A}" type="pres">
      <dgm:prSet presAssocID="{0A01436F-6C3D-4C88-909A-480F2718BACF}" presName="sibTrans" presStyleCnt="0"/>
      <dgm:spPr/>
    </dgm:pt>
    <dgm:pt modelId="{026C6301-062E-4FD1-A1FA-1C7251007F1E}" type="pres">
      <dgm:prSet presAssocID="{15672CEE-B431-40E1-9A79-4D21BE41E197}" presName="compositeNode" presStyleCnt="0">
        <dgm:presLayoutVars>
          <dgm:bulletEnabled val="1"/>
        </dgm:presLayoutVars>
      </dgm:prSet>
      <dgm:spPr/>
    </dgm:pt>
    <dgm:pt modelId="{82BA4007-923F-40A0-A5F5-FE74E12CD535}" type="pres">
      <dgm:prSet presAssocID="{15672CEE-B431-40E1-9A79-4D21BE41E197}" presName="bgRect" presStyleLbl="bgAccFollowNode1" presStyleIdx="3" presStyleCnt="6"/>
      <dgm:spPr/>
    </dgm:pt>
    <dgm:pt modelId="{49E04489-39BE-4162-A654-CE0E7421F7A3}" type="pres">
      <dgm:prSet presAssocID="{F161F905-9202-4BE5-8809-526101567483}" presName="sibTransNodeCircle" presStyleLbl="alignNode1" presStyleIdx="6" presStyleCnt="12">
        <dgm:presLayoutVars>
          <dgm:chMax val="0"/>
          <dgm:bulletEnabled/>
        </dgm:presLayoutVars>
      </dgm:prSet>
      <dgm:spPr/>
    </dgm:pt>
    <dgm:pt modelId="{FB371C3B-B624-40C9-81A6-6A7E7DB39039}" type="pres">
      <dgm:prSet presAssocID="{15672CEE-B431-40E1-9A79-4D21BE41E197}" presName="bottomLine" presStyleLbl="alignNode1" presStyleIdx="7" presStyleCnt="12">
        <dgm:presLayoutVars/>
      </dgm:prSet>
      <dgm:spPr/>
    </dgm:pt>
    <dgm:pt modelId="{6179CD8E-96B5-4D5D-9576-79B90980553B}" type="pres">
      <dgm:prSet presAssocID="{15672CEE-B431-40E1-9A79-4D21BE41E197}" presName="nodeText" presStyleLbl="bgAccFollowNode1" presStyleIdx="3" presStyleCnt="6">
        <dgm:presLayoutVars>
          <dgm:bulletEnabled val="1"/>
        </dgm:presLayoutVars>
      </dgm:prSet>
      <dgm:spPr/>
    </dgm:pt>
    <dgm:pt modelId="{6A57F7EA-8C10-4F2A-873B-7C0050907A27}" type="pres">
      <dgm:prSet presAssocID="{F161F905-9202-4BE5-8809-526101567483}" presName="sibTrans" presStyleCnt="0"/>
      <dgm:spPr/>
    </dgm:pt>
    <dgm:pt modelId="{6ABE1760-B1A1-498E-8CA4-8855E0A58A99}" type="pres">
      <dgm:prSet presAssocID="{485A5530-3B9C-44BD-99D4-345B1AAB2E5B}" presName="compositeNode" presStyleCnt="0">
        <dgm:presLayoutVars>
          <dgm:bulletEnabled val="1"/>
        </dgm:presLayoutVars>
      </dgm:prSet>
      <dgm:spPr/>
    </dgm:pt>
    <dgm:pt modelId="{CA62F21C-FD27-47DB-88A5-28AE7782D81F}" type="pres">
      <dgm:prSet presAssocID="{485A5530-3B9C-44BD-99D4-345B1AAB2E5B}" presName="bgRect" presStyleLbl="bgAccFollowNode1" presStyleIdx="4" presStyleCnt="6"/>
      <dgm:spPr/>
    </dgm:pt>
    <dgm:pt modelId="{EFCBD5E2-EDEC-4629-AD92-4D3CDDE0A2BC}" type="pres">
      <dgm:prSet presAssocID="{B8D3B3ED-555E-4F2C-9E9B-0B2F7D4A414B}" presName="sibTransNodeCircle" presStyleLbl="alignNode1" presStyleIdx="8" presStyleCnt="12">
        <dgm:presLayoutVars>
          <dgm:chMax val="0"/>
          <dgm:bulletEnabled/>
        </dgm:presLayoutVars>
      </dgm:prSet>
      <dgm:spPr/>
    </dgm:pt>
    <dgm:pt modelId="{3422712E-3D5E-46E1-B3A4-43156CA9B171}" type="pres">
      <dgm:prSet presAssocID="{485A5530-3B9C-44BD-99D4-345B1AAB2E5B}" presName="bottomLine" presStyleLbl="alignNode1" presStyleIdx="9" presStyleCnt="12">
        <dgm:presLayoutVars/>
      </dgm:prSet>
      <dgm:spPr/>
    </dgm:pt>
    <dgm:pt modelId="{7DDD7917-216F-45AD-AA7E-CAE519D0DAA3}" type="pres">
      <dgm:prSet presAssocID="{485A5530-3B9C-44BD-99D4-345B1AAB2E5B}" presName="nodeText" presStyleLbl="bgAccFollowNode1" presStyleIdx="4" presStyleCnt="6">
        <dgm:presLayoutVars>
          <dgm:bulletEnabled val="1"/>
        </dgm:presLayoutVars>
      </dgm:prSet>
      <dgm:spPr/>
    </dgm:pt>
    <dgm:pt modelId="{F8DEA8F9-ABED-48E4-8648-6C52A000F0CB}" type="pres">
      <dgm:prSet presAssocID="{B8D3B3ED-555E-4F2C-9E9B-0B2F7D4A414B}" presName="sibTrans" presStyleCnt="0"/>
      <dgm:spPr/>
    </dgm:pt>
    <dgm:pt modelId="{C5F8D655-49AC-474E-982E-DCC50C79EC5F}" type="pres">
      <dgm:prSet presAssocID="{68303611-5C73-4824-A736-C5ADB1B6A14B}" presName="compositeNode" presStyleCnt="0">
        <dgm:presLayoutVars>
          <dgm:bulletEnabled val="1"/>
        </dgm:presLayoutVars>
      </dgm:prSet>
      <dgm:spPr/>
    </dgm:pt>
    <dgm:pt modelId="{3B50C42D-0A86-4277-8CB7-346703273864}" type="pres">
      <dgm:prSet presAssocID="{68303611-5C73-4824-A736-C5ADB1B6A14B}" presName="bgRect" presStyleLbl="bgAccFollowNode1" presStyleIdx="5" presStyleCnt="6"/>
      <dgm:spPr/>
    </dgm:pt>
    <dgm:pt modelId="{B5709AE4-B28E-4925-B303-395AFFB415D3}" type="pres">
      <dgm:prSet presAssocID="{8350BAFD-EC1B-404B-B1B5-482A932F2485}" presName="sibTransNodeCircle" presStyleLbl="alignNode1" presStyleIdx="10" presStyleCnt="12">
        <dgm:presLayoutVars>
          <dgm:chMax val="0"/>
          <dgm:bulletEnabled/>
        </dgm:presLayoutVars>
      </dgm:prSet>
      <dgm:spPr/>
    </dgm:pt>
    <dgm:pt modelId="{07F7796A-286A-454C-AEDC-C7E7DE35089F}" type="pres">
      <dgm:prSet presAssocID="{68303611-5C73-4824-A736-C5ADB1B6A14B}" presName="bottomLine" presStyleLbl="alignNode1" presStyleIdx="11" presStyleCnt="12">
        <dgm:presLayoutVars/>
      </dgm:prSet>
      <dgm:spPr/>
    </dgm:pt>
    <dgm:pt modelId="{40C2B60B-FD3A-430D-B7A1-C70872D5D3F2}" type="pres">
      <dgm:prSet presAssocID="{68303611-5C73-4824-A736-C5ADB1B6A14B}" presName="nodeText" presStyleLbl="bgAccFollowNode1" presStyleIdx="5" presStyleCnt="6">
        <dgm:presLayoutVars>
          <dgm:bulletEnabled val="1"/>
        </dgm:presLayoutVars>
      </dgm:prSet>
      <dgm:spPr/>
    </dgm:pt>
  </dgm:ptLst>
  <dgm:cxnLst>
    <dgm:cxn modelId="{D1E0BF00-57C0-4E9F-A8C1-8C4189D10D68}" type="presOf" srcId="{68303611-5C73-4824-A736-C5ADB1B6A14B}" destId="{40C2B60B-FD3A-430D-B7A1-C70872D5D3F2}" srcOrd="1" destOrd="0" presId="urn:microsoft.com/office/officeart/2016/7/layout/BasicLinearProcessNumbered"/>
    <dgm:cxn modelId="{F86AA603-E485-470D-9556-F49B20611ABD}" type="presOf" srcId="{0A01436F-6C3D-4C88-909A-480F2718BACF}" destId="{6B6DEEA8-D569-4543-9861-36DF4ED86B9E}" srcOrd="0" destOrd="0" presId="urn:microsoft.com/office/officeart/2016/7/layout/BasicLinearProcessNumbered"/>
    <dgm:cxn modelId="{AE007C09-B10B-4BF5-87B6-FD47E91B67F2}" type="presOf" srcId="{B8D3B3ED-555E-4F2C-9E9B-0B2F7D4A414B}" destId="{EFCBD5E2-EDEC-4629-AD92-4D3CDDE0A2BC}" srcOrd="0" destOrd="0" presId="urn:microsoft.com/office/officeart/2016/7/layout/BasicLinearProcessNumbered"/>
    <dgm:cxn modelId="{8930CE09-323E-4419-932E-0CD3F9998409}" type="presOf" srcId="{C5D7BA1B-A57E-41DE-A0CA-D0884FB9C3BB}" destId="{DCB8CF81-23DD-424E-86C0-108654A34132}" srcOrd="0" destOrd="0" presId="urn:microsoft.com/office/officeart/2016/7/layout/BasicLinearProcessNumbered"/>
    <dgm:cxn modelId="{5DBA1316-65D7-40ED-B7AB-E622FB966884}" type="presOf" srcId="{D2CB4D81-FAD5-40EC-8EA6-4171CF8269F9}" destId="{6C4DB969-CB78-4DAC-B390-331DCA63FF3C}" srcOrd="0" destOrd="0" presId="urn:microsoft.com/office/officeart/2016/7/layout/BasicLinearProcessNumbered"/>
    <dgm:cxn modelId="{ADFE5F1E-24F0-4081-B217-50C8BD0148D8}" srcId="{C5D7BA1B-A57E-41DE-A0CA-D0884FB9C3BB}" destId="{485A5530-3B9C-44BD-99D4-345B1AAB2E5B}" srcOrd="4" destOrd="0" parTransId="{81DA9A1B-7187-4C48-90D2-F90E1AE09BFD}" sibTransId="{B8D3B3ED-555E-4F2C-9E9B-0B2F7D4A414B}"/>
    <dgm:cxn modelId="{0B40C51E-033F-4248-8A0B-1D384D1DD2E1}" type="presOf" srcId="{F161F905-9202-4BE5-8809-526101567483}" destId="{49E04489-39BE-4162-A654-CE0E7421F7A3}" srcOrd="0" destOrd="0" presId="urn:microsoft.com/office/officeart/2016/7/layout/BasicLinearProcessNumbered"/>
    <dgm:cxn modelId="{A90C6228-F3D4-43D5-AD3A-A595677A4C8A}" srcId="{C5D7BA1B-A57E-41DE-A0CA-D0884FB9C3BB}" destId="{68303611-5C73-4824-A736-C5ADB1B6A14B}" srcOrd="5" destOrd="0" parTransId="{2B470447-835D-490C-A2F6-CC6BD0BB1142}" sibTransId="{8350BAFD-EC1B-404B-B1B5-482A932F2485}"/>
    <dgm:cxn modelId="{3AAC1046-34F4-446F-A7C4-3B420FD2F3AC}" srcId="{C5D7BA1B-A57E-41DE-A0CA-D0884FB9C3BB}" destId="{2D46D7BB-A2FA-4EB0-B598-06F9F007E5F4}" srcOrd="0" destOrd="0" parTransId="{AFC8EAF3-DC96-4EF3-B65F-461CEE3921EE}" sibTransId="{9ADCFBC5-8AA0-4821-B644-42746363FAB2}"/>
    <dgm:cxn modelId="{89790C4A-05B6-4AA6-898C-AAB6FC6EF5AE}" type="presOf" srcId="{5EA66249-CDF3-49DF-A6C6-CD37A0BAF09E}" destId="{A28CFB6E-1621-4FDE-8C16-615D8C9605B2}" srcOrd="0" destOrd="0" presId="urn:microsoft.com/office/officeart/2016/7/layout/BasicLinearProcessNumbered"/>
    <dgm:cxn modelId="{5BEADD71-F971-4E73-859C-0A4F4F7F49E2}" type="presOf" srcId="{9ADCFBC5-8AA0-4821-B644-42746363FAB2}" destId="{AA29DDEB-FF0A-45CF-A3D0-9C20565078F9}" srcOrd="0" destOrd="0" presId="urn:microsoft.com/office/officeart/2016/7/layout/BasicLinearProcessNumbered"/>
    <dgm:cxn modelId="{285A6358-42BC-419D-8DCC-816DA4CF262E}" srcId="{C5D7BA1B-A57E-41DE-A0CA-D0884FB9C3BB}" destId="{4672313E-1E8C-4A98-8FF5-A995D9C48999}" srcOrd="2" destOrd="0" parTransId="{73392B45-5149-4002-9C60-43A1F7EBE8B0}" sibTransId="{0A01436F-6C3D-4C88-909A-480F2718BACF}"/>
    <dgm:cxn modelId="{9FB0EC82-6BC0-4A12-87BD-48D2E92D3A4B}" type="presOf" srcId="{15672CEE-B431-40E1-9A79-4D21BE41E197}" destId="{82BA4007-923F-40A0-A5F5-FE74E12CD535}" srcOrd="0" destOrd="0" presId="urn:microsoft.com/office/officeart/2016/7/layout/BasicLinearProcessNumbered"/>
    <dgm:cxn modelId="{F3CA4C83-853B-4B79-A92B-C64A5A96EB4A}" type="presOf" srcId="{2D46D7BB-A2FA-4EB0-B598-06F9F007E5F4}" destId="{3AEA8BD8-3ECA-40C2-8239-1AD9DFA610BC}" srcOrd="0" destOrd="0" presId="urn:microsoft.com/office/officeart/2016/7/layout/BasicLinearProcessNumbered"/>
    <dgm:cxn modelId="{87F36987-AB0F-481A-B4BE-7BFA39F456E6}" type="presOf" srcId="{15672CEE-B431-40E1-9A79-4D21BE41E197}" destId="{6179CD8E-96B5-4D5D-9576-79B90980553B}" srcOrd="1" destOrd="0" presId="urn:microsoft.com/office/officeart/2016/7/layout/BasicLinearProcessNumbered"/>
    <dgm:cxn modelId="{3AB57189-8A16-476E-ABCA-72759C4A405D}" srcId="{C5D7BA1B-A57E-41DE-A0CA-D0884FB9C3BB}" destId="{5EA66249-CDF3-49DF-A6C6-CD37A0BAF09E}" srcOrd="1" destOrd="0" parTransId="{5A478EF3-74F4-46BC-8BF2-A5C8DBEE0C1E}" sibTransId="{D2CB4D81-FAD5-40EC-8EA6-4171CF8269F9}"/>
    <dgm:cxn modelId="{362B4C91-053D-4053-BD83-09B25DB16759}" type="presOf" srcId="{485A5530-3B9C-44BD-99D4-345B1AAB2E5B}" destId="{7DDD7917-216F-45AD-AA7E-CAE519D0DAA3}" srcOrd="1" destOrd="0" presId="urn:microsoft.com/office/officeart/2016/7/layout/BasicLinearProcessNumbered"/>
    <dgm:cxn modelId="{A3C36CA2-B156-49BC-9094-78693B133EF5}" type="presOf" srcId="{485A5530-3B9C-44BD-99D4-345B1AAB2E5B}" destId="{CA62F21C-FD27-47DB-88A5-28AE7782D81F}" srcOrd="0" destOrd="0" presId="urn:microsoft.com/office/officeart/2016/7/layout/BasicLinearProcessNumbered"/>
    <dgm:cxn modelId="{F0B7D2A6-0D1F-40B4-99A1-C5C911B76ECD}" srcId="{C5D7BA1B-A57E-41DE-A0CA-D0884FB9C3BB}" destId="{15672CEE-B431-40E1-9A79-4D21BE41E197}" srcOrd="3" destOrd="0" parTransId="{CC0EA0D6-50B1-4E55-AE9B-68CB42DBB398}" sibTransId="{F161F905-9202-4BE5-8809-526101567483}"/>
    <dgm:cxn modelId="{C9E34CC8-478C-4ABE-A72C-E9912B492AB3}" type="presOf" srcId="{5EA66249-CDF3-49DF-A6C6-CD37A0BAF09E}" destId="{C80DD1C9-4765-41DA-B3BB-50E94F803FAB}" srcOrd="1" destOrd="0" presId="urn:microsoft.com/office/officeart/2016/7/layout/BasicLinearProcessNumbered"/>
    <dgm:cxn modelId="{6CC509D4-F94E-453D-882E-19B76D4F15AD}" type="presOf" srcId="{4672313E-1E8C-4A98-8FF5-A995D9C48999}" destId="{E70C9DED-71A0-4356-9B30-4811FC673206}" srcOrd="0" destOrd="0" presId="urn:microsoft.com/office/officeart/2016/7/layout/BasicLinearProcessNumbered"/>
    <dgm:cxn modelId="{3FAD76D4-5FCC-4509-810D-96935DE53D1A}" type="presOf" srcId="{8350BAFD-EC1B-404B-B1B5-482A932F2485}" destId="{B5709AE4-B28E-4925-B303-395AFFB415D3}" srcOrd="0" destOrd="0" presId="urn:microsoft.com/office/officeart/2016/7/layout/BasicLinearProcessNumbered"/>
    <dgm:cxn modelId="{2CCFA0F3-EB8A-4BA5-B838-66F84318755C}" type="presOf" srcId="{4672313E-1E8C-4A98-8FF5-A995D9C48999}" destId="{2FDD0791-B603-4D4B-8C23-4681DD732A11}" srcOrd="1" destOrd="0" presId="urn:microsoft.com/office/officeart/2016/7/layout/BasicLinearProcessNumbered"/>
    <dgm:cxn modelId="{67A0D4FA-2A0E-49A2-9153-A9BFAEA6CCC4}" type="presOf" srcId="{2D46D7BB-A2FA-4EB0-B598-06F9F007E5F4}" destId="{70206B33-B9F7-4900-9CFA-AD652D682D52}" srcOrd="1" destOrd="0" presId="urn:microsoft.com/office/officeart/2016/7/layout/BasicLinearProcessNumbered"/>
    <dgm:cxn modelId="{3E568EFB-B3A0-4769-8B1D-D2BDAF1D1D45}" type="presOf" srcId="{68303611-5C73-4824-A736-C5ADB1B6A14B}" destId="{3B50C42D-0A86-4277-8CB7-346703273864}" srcOrd="0" destOrd="0" presId="urn:microsoft.com/office/officeart/2016/7/layout/BasicLinearProcessNumbered"/>
    <dgm:cxn modelId="{7C61D319-0557-4A90-A8CD-823AA9913DB7}" type="presParOf" srcId="{DCB8CF81-23DD-424E-86C0-108654A34132}" destId="{3F8AB52E-BB51-4B69-BB1A-91C18998B06A}" srcOrd="0" destOrd="0" presId="urn:microsoft.com/office/officeart/2016/7/layout/BasicLinearProcessNumbered"/>
    <dgm:cxn modelId="{9BF2B5EA-079E-44AD-A4E1-25F78AE0FEE0}" type="presParOf" srcId="{3F8AB52E-BB51-4B69-BB1A-91C18998B06A}" destId="{3AEA8BD8-3ECA-40C2-8239-1AD9DFA610BC}" srcOrd="0" destOrd="0" presId="urn:microsoft.com/office/officeart/2016/7/layout/BasicLinearProcessNumbered"/>
    <dgm:cxn modelId="{5EE4111C-5026-4E77-851B-9638F5005467}" type="presParOf" srcId="{3F8AB52E-BB51-4B69-BB1A-91C18998B06A}" destId="{AA29DDEB-FF0A-45CF-A3D0-9C20565078F9}" srcOrd="1" destOrd="0" presId="urn:microsoft.com/office/officeart/2016/7/layout/BasicLinearProcessNumbered"/>
    <dgm:cxn modelId="{CD8FC639-8E42-423B-AEF5-11E7A4AF6EF2}" type="presParOf" srcId="{3F8AB52E-BB51-4B69-BB1A-91C18998B06A}" destId="{A9412743-7408-449F-B309-381D72B4D3E6}" srcOrd="2" destOrd="0" presId="urn:microsoft.com/office/officeart/2016/7/layout/BasicLinearProcessNumbered"/>
    <dgm:cxn modelId="{7ABE4AAE-553E-4253-882B-2B8D9C3CA6C7}" type="presParOf" srcId="{3F8AB52E-BB51-4B69-BB1A-91C18998B06A}" destId="{70206B33-B9F7-4900-9CFA-AD652D682D52}" srcOrd="3" destOrd="0" presId="urn:microsoft.com/office/officeart/2016/7/layout/BasicLinearProcessNumbered"/>
    <dgm:cxn modelId="{EA9250B2-7E09-4B43-B391-AB81FBD382D5}" type="presParOf" srcId="{DCB8CF81-23DD-424E-86C0-108654A34132}" destId="{F486C4B8-6798-49A8-95DA-0AC54A0F3C21}" srcOrd="1" destOrd="0" presId="urn:microsoft.com/office/officeart/2016/7/layout/BasicLinearProcessNumbered"/>
    <dgm:cxn modelId="{70A4C7DD-7A37-42B4-BC39-3F094D8CFD01}" type="presParOf" srcId="{DCB8CF81-23DD-424E-86C0-108654A34132}" destId="{53AB2738-CEDB-4322-87D3-4299D3FEB5F5}" srcOrd="2" destOrd="0" presId="urn:microsoft.com/office/officeart/2016/7/layout/BasicLinearProcessNumbered"/>
    <dgm:cxn modelId="{A15FCD94-25B2-4D5E-BDAC-01FF046C2314}" type="presParOf" srcId="{53AB2738-CEDB-4322-87D3-4299D3FEB5F5}" destId="{A28CFB6E-1621-4FDE-8C16-615D8C9605B2}" srcOrd="0" destOrd="0" presId="urn:microsoft.com/office/officeart/2016/7/layout/BasicLinearProcessNumbered"/>
    <dgm:cxn modelId="{EE5AEE9E-0C1E-4F54-B9B6-A2FD4AD64142}" type="presParOf" srcId="{53AB2738-CEDB-4322-87D3-4299D3FEB5F5}" destId="{6C4DB969-CB78-4DAC-B390-331DCA63FF3C}" srcOrd="1" destOrd="0" presId="urn:microsoft.com/office/officeart/2016/7/layout/BasicLinearProcessNumbered"/>
    <dgm:cxn modelId="{9E6E117C-CF6C-4E6E-BCEE-B7AAE5463E5B}" type="presParOf" srcId="{53AB2738-CEDB-4322-87D3-4299D3FEB5F5}" destId="{CCD69BD6-63DD-43D1-9436-9B615E058ACF}" srcOrd="2" destOrd="0" presId="urn:microsoft.com/office/officeart/2016/7/layout/BasicLinearProcessNumbered"/>
    <dgm:cxn modelId="{4577A127-912A-4180-9FC0-F8273F2D21E6}" type="presParOf" srcId="{53AB2738-CEDB-4322-87D3-4299D3FEB5F5}" destId="{C80DD1C9-4765-41DA-B3BB-50E94F803FAB}" srcOrd="3" destOrd="0" presId="urn:microsoft.com/office/officeart/2016/7/layout/BasicLinearProcessNumbered"/>
    <dgm:cxn modelId="{E0E54BC8-8917-409F-9630-4FEF221CF49A}" type="presParOf" srcId="{DCB8CF81-23DD-424E-86C0-108654A34132}" destId="{2EB0D85F-BC0F-47F5-A484-61D9D9479B71}" srcOrd="3" destOrd="0" presId="urn:microsoft.com/office/officeart/2016/7/layout/BasicLinearProcessNumbered"/>
    <dgm:cxn modelId="{49DE66F7-9026-419A-8408-554139B1ECDC}" type="presParOf" srcId="{DCB8CF81-23DD-424E-86C0-108654A34132}" destId="{808DA65F-9C1D-4E43-A72C-B3133F754815}" srcOrd="4" destOrd="0" presId="urn:microsoft.com/office/officeart/2016/7/layout/BasicLinearProcessNumbered"/>
    <dgm:cxn modelId="{AA62B507-FE95-4BF0-89B9-2935BF37E6D0}" type="presParOf" srcId="{808DA65F-9C1D-4E43-A72C-B3133F754815}" destId="{E70C9DED-71A0-4356-9B30-4811FC673206}" srcOrd="0" destOrd="0" presId="urn:microsoft.com/office/officeart/2016/7/layout/BasicLinearProcessNumbered"/>
    <dgm:cxn modelId="{B1AA0DC0-3F26-4591-B01B-2C97C3312683}" type="presParOf" srcId="{808DA65F-9C1D-4E43-A72C-B3133F754815}" destId="{6B6DEEA8-D569-4543-9861-36DF4ED86B9E}" srcOrd="1" destOrd="0" presId="urn:microsoft.com/office/officeart/2016/7/layout/BasicLinearProcessNumbered"/>
    <dgm:cxn modelId="{01597B96-4247-4992-BC5B-499BF99E3508}" type="presParOf" srcId="{808DA65F-9C1D-4E43-A72C-B3133F754815}" destId="{D2C96F2F-A7E9-43F9-8C24-AE5DBD823369}" srcOrd="2" destOrd="0" presId="urn:microsoft.com/office/officeart/2016/7/layout/BasicLinearProcessNumbered"/>
    <dgm:cxn modelId="{A80770F7-6E5A-48A8-8527-7DEFD194ADE8}" type="presParOf" srcId="{808DA65F-9C1D-4E43-A72C-B3133F754815}" destId="{2FDD0791-B603-4D4B-8C23-4681DD732A11}" srcOrd="3" destOrd="0" presId="urn:microsoft.com/office/officeart/2016/7/layout/BasicLinearProcessNumbered"/>
    <dgm:cxn modelId="{6C2241F0-8C95-46DC-B11A-9C72CA902884}" type="presParOf" srcId="{DCB8CF81-23DD-424E-86C0-108654A34132}" destId="{B0F373AA-20D7-4E9F-8962-DE41C6B6572A}" srcOrd="5" destOrd="0" presId="urn:microsoft.com/office/officeart/2016/7/layout/BasicLinearProcessNumbered"/>
    <dgm:cxn modelId="{8A1B2B91-9C9D-4D5D-9E1B-3A17DE9F7032}" type="presParOf" srcId="{DCB8CF81-23DD-424E-86C0-108654A34132}" destId="{026C6301-062E-4FD1-A1FA-1C7251007F1E}" srcOrd="6" destOrd="0" presId="urn:microsoft.com/office/officeart/2016/7/layout/BasicLinearProcessNumbered"/>
    <dgm:cxn modelId="{C4D42BB2-9C9C-4021-9B3C-EF3B854A769D}" type="presParOf" srcId="{026C6301-062E-4FD1-A1FA-1C7251007F1E}" destId="{82BA4007-923F-40A0-A5F5-FE74E12CD535}" srcOrd="0" destOrd="0" presId="urn:microsoft.com/office/officeart/2016/7/layout/BasicLinearProcessNumbered"/>
    <dgm:cxn modelId="{18D52459-4A60-424B-A8AA-26E6E5D65C9E}" type="presParOf" srcId="{026C6301-062E-4FD1-A1FA-1C7251007F1E}" destId="{49E04489-39BE-4162-A654-CE0E7421F7A3}" srcOrd="1" destOrd="0" presId="urn:microsoft.com/office/officeart/2016/7/layout/BasicLinearProcessNumbered"/>
    <dgm:cxn modelId="{3A036D69-3648-4481-BF28-F340CBBE92C2}" type="presParOf" srcId="{026C6301-062E-4FD1-A1FA-1C7251007F1E}" destId="{FB371C3B-B624-40C9-81A6-6A7E7DB39039}" srcOrd="2" destOrd="0" presId="urn:microsoft.com/office/officeart/2016/7/layout/BasicLinearProcessNumbered"/>
    <dgm:cxn modelId="{CF1D2D91-35A5-4A5F-B9A4-3C6201516850}" type="presParOf" srcId="{026C6301-062E-4FD1-A1FA-1C7251007F1E}" destId="{6179CD8E-96B5-4D5D-9576-79B90980553B}" srcOrd="3" destOrd="0" presId="urn:microsoft.com/office/officeart/2016/7/layout/BasicLinearProcessNumbered"/>
    <dgm:cxn modelId="{CFECEABD-2C7E-4ACD-ADFC-6AC6FA656D31}" type="presParOf" srcId="{DCB8CF81-23DD-424E-86C0-108654A34132}" destId="{6A57F7EA-8C10-4F2A-873B-7C0050907A27}" srcOrd="7" destOrd="0" presId="urn:microsoft.com/office/officeart/2016/7/layout/BasicLinearProcessNumbered"/>
    <dgm:cxn modelId="{8C676909-9B38-4A35-8068-85FE4E630E34}" type="presParOf" srcId="{DCB8CF81-23DD-424E-86C0-108654A34132}" destId="{6ABE1760-B1A1-498E-8CA4-8855E0A58A99}" srcOrd="8" destOrd="0" presId="urn:microsoft.com/office/officeart/2016/7/layout/BasicLinearProcessNumbered"/>
    <dgm:cxn modelId="{0CC8280B-18F1-4102-B2FB-148CB8A0DD62}" type="presParOf" srcId="{6ABE1760-B1A1-498E-8CA4-8855E0A58A99}" destId="{CA62F21C-FD27-47DB-88A5-28AE7782D81F}" srcOrd="0" destOrd="0" presId="urn:microsoft.com/office/officeart/2016/7/layout/BasicLinearProcessNumbered"/>
    <dgm:cxn modelId="{6646941D-018A-4E53-91ED-40F9A11B6D64}" type="presParOf" srcId="{6ABE1760-B1A1-498E-8CA4-8855E0A58A99}" destId="{EFCBD5E2-EDEC-4629-AD92-4D3CDDE0A2BC}" srcOrd="1" destOrd="0" presId="urn:microsoft.com/office/officeart/2016/7/layout/BasicLinearProcessNumbered"/>
    <dgm:cxn modelId="{AF1C0A49-15B4-48E3-A121-2BA9FCB096D4}" type="presParOf" srcId="{6ABE1760-B1A1-498E-8CA4-8855E0A58A99}" destId="{3422712E-3D5E-46E1-B3A4-43156CA9B171}" srcOrd="2" destOrd="0" presId="urn:microsoft.com/office/officeart/2016/7/layout/BasicLinearProcessNumbered"/>
    <dgm:cxn modelId="{2DC75BCA-7A67-44DC-9AA3-BA020A882C47}" type="presParOf" srcId="{6ABE1760-B1A1-498E-8CA4-8855E0A58A99}" destId="{7DDD7917-216F-45AD-AA7E-CAE519D0DAA3}" srcOrd="3" destOrd="0" presId="urn:microsoft.com/office/officeart/2016/7/layout/BasicLinearProcessNumbered"/>
    <dgm:cxn modelId="{2BF86951-BF5D-4E95-A10B-7917EE0BA5CE}" type="presParOf" srcId="{DCB8CF81-23DD-424E-86C0-108654A34132}" destId="{F8DEA8F9-ABED-48E4-8648-6C52A000F0CB}" srcOrd="9" destOrd="0" presId="urn:microsoft.com/office/officeart/2016/7/layout/BasicLinearProcessNumbered"/>
    <dgm:cxn modelId="{2B49B6F9-97F9-4DEC-A8DC-FE9C66BD6781}" type="presParOf" srcId="{DCB8CF81-23DD-424E-86C0-108654A34132}" destId="{C5F8D655-49AC-474E-982E-DCC50C79EC5F}" srcOrd="10" destOrd="0" presId="urn:microsoft.com/office/officeart/2016/7/layout/BasicLinearProcessNumbered"/>
    <dgm:cxn modelId="{552D658B-6885-4E35-8AB6-BCD8FE9AE8C0}" type="presParOf" srcId="{C5F8D655-49AC-474E-982E-DCC50C79EC5F}" destId="{3B50C42D-0A86-4277-8CB7-346703273864}" srcOrd="0" destOrd="0" presId="urn:microsoft.com/office/officeart/2016/7/layout/BasicLinearProcessNumbered"/>
    <dgm:cxn modelId="{3C6BAE04-A78C-4166-9825-B5C18B00E092}" type="presParOf" srcId="{C5F8D655-49AC-474E-982E-DCC50C79EC5F}" destId="{B5709AE4-B28E-4925-B303-395AFFB415D3}" srcOrd="1" destOrd="0" presId="urn:microsoft.com/office/officeart/2016/7/layout/BasicLinearProcessNumbered"/>
    <dgm:cxn modelId="{70212B70-DBB1-47B0-BC01-7504CA9035E8}" type="presParOf" srcId="{C5F8D655-49AC-474E-982E-DCC50C79EC5F}" destId="{07F7796A-286A-454C-AEDC-C7E7DE35089F}" srcOrd="2" destOrd="0" presId="urn:microsoft.com/office/officeart/2016/7/layout/BasicLinearProcessNumbered"/>
    <dgm:cxn modelId="{FFE27D49-8227-4E7D-B496-35272A97E7BC}" type="presParOf" srcId="{C5F8D655-49AC-474E-982E-DCC50C79EC5F}" destId="{40C2B60B-FD3A-430D-B7A1-C70872D5D3F2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078C03F-2043-46A0-9531-4FD8932FCB5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DA530E8-2976-41D9-8FE2-DE66DB767893}">
      <dgm:prSet/>
      <dgm:spPr/>
      <dgm:t>
        <a:bodyPr/>
        <a:lstStyle/>
        <a:p>
          <a:r>
            <a:rPr lang="en-US"/>
            <a:t>Evaluate complaints. </a:t>
          </a:r>
        </a:p>
      </dgm:t>
    </dgm:pt>
    <dgm:pt modelId="{CA464089-C326-45D2-80AA-88A148E3EF9D}" type="parTrans" cxnId="{9139AB76-9DCB-4D41-AEDA-96094EA7D7F5}">
      <dgm:prSet/>
      <dgm:spPr/>
      <dgm:t>
        <a:bodyPr/>
        <a:lstStyle/>
        <a:p>
          <a:endParaRPr lang="en-US"/>
        </a:p>
      </dgm:t>
    </dgm:pt>
    <dgm:pt modelId="{E421AE32-122D-4D75-92AA-96E216C662DF}" type="sibTrans" cxnId="{9139AB76-9DCB-4D41-AEDA-96094EA7D7F5}">
      <dgm:prSet/>
      <dgm:spPr/>
      <dgm:t>
        <a:bodyPr/>
        <a:lstStyle/>
        <a:p>
          <a:endParaRPr lang="en-US"/>
        </a:p>
      </dgm:t>
    </dgm:pt>
    <dgm:pt modelId="{6C7DDC8E-E467-4F9C-A23D-C78F7B0DD38D}">
      <dgm:prSet/>
      <dgm:spPr/>
      <dgm:t>
        <a:bodyPr/>
        <a:lstStyle/>
        <a:p>
          <a:r>
            <a:rPr lang="en-US"/>
            <a:t>Cash up.</a:t>
          </a:r>
        </a:p>
      </dgm:t>
    </dgm:pt>
    <dgm:pt modelId="{F6562673-3CBE-4E71-B31B-FB3E8732E457}" type="parTrans" cxnId="{2326067A-484E-459C-896A-AD22BC0A608F}">
      <dgm:prSet/>
      <dgm:spPr/>
      <dgm:t>
        <a:bodyPr/>
        <a:lstStyle/>
        <a:p>
          <a:endParaRPr lang="en-US"/>
        </a:p>
      </dgm:t>
    </dgm:pt>
    <dgm:pt modelId="{11661A79-3F58-4CC0-A128-37EFC9153C40}" type="sibTrans" cxnId="{2326067A-484E-459C-896A-AD22BC0A608F}">
      <dgm:prSet/>
      <dgm:spPr/>
      <dgm:t>
        <a:bodyPr/>
        <a:lstStyle/>
        <a:p>
          <a:endParaRPr lang="en-US"/>
        </a:p>
      </dgm:t>
    </dgm:pt>
    <dgm:pt modelId="{70866EBD-5E4C-48B9-8DDB-3B90B7278A6E}">
      <dgm:prSet/>
      <dgm:spPr/>
      <dgm:t>
        <a:bodyPr/>
        <a:lstStyle/>
        <a:p>
          <a:r>
            <a:rPr lang="en-US"/>
            <a:t>Clean down.</a:t>
          </a:r>
        </a:p>
      </dgm:t>
    </dgm:pt>
    <dgm:pt modelId="{09E3F5CD-2F2A-4589-A17F-21E29E5BF29E}" type="parTrans" cxnId="{08845080-CB20-45CE-850E-0D9818A52104}">
      <dgm:prSet/>
      <dgm:spPr/>
      <dgm:t>
        <a:bodyPr/>
        <a:lstStyle/>
        <a:p>
          <a:endParaRPr lang="en-US"/>
        </a:p>
      </dgm:t>
    </dgm:pt>
    <dgm:pt modelId="{28678C80-7787-4E44-BF2D-8C40D506FD6A}" type="sibTrans" cxnId="{08845080-CB20-45CE-850E-0D9818A52104}">
      <dgm:prSet/>
      <dgm:spPr/>
      <dgm:t>
        <a:bodyPr/>
        <a:lstStyle/>
        <a:p>
          <a:endParaRPr lang="en-US"/>
        </a:p>
      </dgm:t>
    </dgm:pt>
    <dgm:pt modelId="{9363C4EB-F78F-4929-AA29-AD4CD643A3E2}">
      <dgm:prSet/>
      <dgm:spPr/>
      <dgm:t>
        <a:bodyPr/>
        <a:lstStyle/>
        <a:p>
          <a:r>
            <a:rPr lang="en-US"/>
            <a:t>Acknowledge areas for improvement/hard work.</a:t>
          </a:r>
        </a:p>
      </dgm:t>
    </dgm:pt>
    <dgm:pt modelId="{924E9921-7DD7-4FA4-B8E6-1F71426B2AC0}" type="parTrans" cxnId="{3FC49818-FC09-44C4-A8A0-E727CC0FC300}">
      <dgm:prSet/>
      <dgm:spPr/>
      <dgm:t>
        <a:bodyPr/>
        <a:lstStyle/>
        <a:p>
          <a:endParaRPr lang="en-US"/>
        </a:p>
      </dgm:t>
    </dgm:pt>
    <dgm:pt modelId="{B1B6C42A-45B5-4F42-B6BA-A5A450EF93B7}" type="sibTrans" cxnId="{3FC49818-FC09-44C4-A8A0-E727CC0FC300}">
      <dgm:prSet/>
      <dgm:spPr/>
      <dgm:t>
        <a:bodyPr/>
        <a:lstStyle/>
        <a:p>
          <a:endParaRPr lang="en-US"/>
        </a:p>
      </dgm:t>
    </dgm:pt>
    <dgm:pt modelId="{036027AF-6F4F-4F23-B3C9-CEB6A159FEAF}">
      <dgm:prSet/>
      <dgm:spPr/>
      <dgm:t>
        <a:bodyPr/>
        <a:lstStyle/>
        <a:p>
          <a:r>
            <a:rPr lang="en-US"/>
            <a:t>Inventory.</a:t>
          </a:r>
        </a:p>
      </dgm:t>
    </dgm:pt>
    <dgm:pt modelId="{651FB2BF-41E8-4703-B18C-CCB67EB3352F}" type="parTrans" cxnId="{C6C23070-4530-42B5-AE25-FE9FB0D7F415}">
      <dgm:prSet/>
      <dgm:spPr/>
      <dgm:t>
        <a:bodyPr/>
        <a:lstStyle/>
        <a:p>
          <a:endParaRPr lang="en-US"/>
        </a:p>
      </dgm:t>
    </dgm:pt>
    <dgm:pt modelId="{08BC5F0F-0A6F-43C0-A908-131426D966B0}" type="sibTrans" cxnId="{C6C23070-4530-42B5-AE25-FE9FB0D7F415}">
      <dgm:prSet/>
      <dgm:spPr/>
      <dgm:t>
        <a:bodyPr/>
        <a:lstStyle/>
        <a:p>
          <a:endParaRPr lang="en-US"/>
        </a:p>
      </dgm:t>
    </dgm:pt>
    <dgm:pt modelId="{7A74A03B-B48F-45EA-BE8E-BB39FDAFEE6F}">
      <dgm:prSet/>
      <dgm:spPr/>
      <dgm:t>
        <a:bodyPr/>
        <a:lstStyle/>
        <a:p>
          <a:r>
            <a:rPr lang="en-US"/>
            <a:t>Evening fridge temperatures.</a:t>
          </a:r>
        </a:p>
      </dgm:t>
    </dgm:pt>
    <dgm:pt modelId="{BD0B1810-61A2-41C7-A43A-035998D80B87}" type="parTrans" cxnId="{F188F9EA-BF6B-4659-8FCD-8B5027E8AF35}">
      <dgm:prSet/>
      <dgm:spPr/>
      <dgm:t>
        <a:bodyPr/>
        <a:lstStyle/>
        <a:p>
          <a:endParaRPr lang="en-US"/>
        </a:p>
      </dgm:t>
    </dgm:pt>
    <dgm:pt modelId="{02B7E5BB-8572-4D75-92AC-45FB901FC753}" type="sibTrans" cxnId="{F188F9EA-BF6B-4659-8FCD-8B5027E8AF35}">
      <dgm:prSet/>
      <dgm:spPr/>
      <dgm:t>
        <a:bodyPr/>
        <a:lstStyle/>
        <a:p>
          <a:endParaRPr lang="en-US"/>
        </a:p>
      </dgm:t>
    </dgm:pt>
    <dgm:pt modelId="{E4EFE85D-209F-4D8E-9705-F8B8447104F3}" type="pres">
      <dgm:prSet presAssocID="{7078C03F-2043-46A0-9531-4FD8932FCB5A}" presName="Name0" presStyleCnt="0">
        <dgm:presLayoutVars>
          <dgm:dir/>
          <dgm:resizeHandles val="exact"/>
        </dgm:presLayoutVars>
      </dgm:prSet>
      <dgm:spPr/>
    </dgm:pt>
    <dgm:pt modelId="{781F0E2C-DDE8-4041-9843-89830F6032EC}" type="pres">
      <dgm:prSet presAssocID="{1DA530E8-2976-41D9-8FE2-DE66DB767893}" presName="node" presStyleLbl="node1" presStyleIdx="0" presStyleCnt="6">
        <dgm:presLayoutVars>
          <dgm:bulletEnabled val="1"/>
        </dgm:presLayoutVars>
      </dgm:prSet>
      <dgm:spPr/>
    </dgm:pt>
    <dgm:pt modelId="{439117D9-8D36-4EBF-9E9B-EECB4F2382EC}" type="pres">
      <dgm:prSet presAssocID="{E421AE32-122D-4D75-92AA-96E216C662DF}" presName="sibTrans" presStyleLbl="sibTrans1D1" presStyleIdx="0" presStyleCnt="5"/>
      <dgm:spPr/>
    </dgm:pt>
    <dgm:pt modelId="{605F1721-DDE1-4F4D-8914-32DCFF472081}" type="pres">
      <dgm:prSet presAssocID="{E421AE32-122D-4D75-92AA-96E216C662DF}" presName="connectorText" presStyleLbl="sibTrans1D1" presStyleIdx="0" presStyleCnt="5"/>
      <dgm:spPr/>
    </dgm:pt>
    <dgm:pt modelId="{8BA31CA8-913F-4B4E-A73F-C3636ED35B48}" type="pres">
      <dgm:prSet presAssocID="{6C7DDC8E-E467-4F9C-A23D-C78F7B0DD38D}" presName="node" presStyleLbl="node1" presStyleIdx="1" presStyleCnt="6">
        <dgm:presLayoutVars>
          <dgm:bulletEnabled val="1"/>
        </dgm:presLayoutVars>
      </dgm:prSet>
      <dgm:spPr/>
    </dgm:pt>
    <dgm:pt modelId="{43EC97AD-626D-47CF-B758-C9992259A71D}" type="pres">
      <dgm:prSet presAssocID="{11661A79-3F58-4CC0-A128-37EFC9153C40}" presName="sibTrans" presStyleLbl="sibTrans1D1" presStyleIdx="1" presStyleCnt="5"/>
      <dgm:spPr/>
    </dgm:pt>
    <dgm:pt modelId="{B82BFB07-79FA-4139-8013-1E692B76B023}" type="pres">
      <dgm:prSet presAssocID="{11661A79-3F58-4CC0-A128-37EFC9153C40}" presName="connectorText" presStyleLbl="sibTrans1D1" presStyleIdx="1" presStyleCnt="5"/>
      <dgm:spPr/>
    </dgm:pt>
    <dgm:pt modelId="{95802C2F-3A46-40D7-BDC4-2470C5A29E99}" type="pres">
      <dgm:prSet presAssocID="{70866EBD-5E4C-48B9-8DDB-3B90B7278A6E}" presName="node" presStyleLbl="node1" presStyleIdx="2" presStyleCnt="6">
        <dgm:presLayoutVars>
          <dgm:bulletEnabled val="1"/>
        </dgm:presLayoutVars>
      </dgm:prSet>
      <dgm:spPr/>
    </dgm:pt>
    <dgm:pt modelId="{200E202A-99EA-4741-8377-1C134BBEDE7B}" type="pres">
      <dgm:prSet presAssocID="{28678C80-7787-4E44-BF2D-8C40D506FD6A}" presName="sibTrans" presStyleLbl="sibTrans1D1" presStyleIdx="2" presStyleCnt="5"/>
      <dgm:spPr/>
    </dgm:pt>
    <dgm:pt modelId="{EEDC13C8-C009-4D5D-98E8-627198700ACA}" type="pres">
      <dgm:prSet presAssocID="{28678C80-7787-4E44-BF2D-8C40D506FD6A}" presName="connectorText" presStyleLbl="sibTrans1D1" presStyleIdx="2" presStyleCnt="5"/>
      <dgm:spPr/>
    </dgm:pt>
    <dgm:pt modelId="{FE197DB4-EA7B-4B4B-B344-8AACEAD01DC2}" type="pres">
      <dgm:prSet presAssocID="{9363C4EB-F78F-4929-AA29-AD4CD643A3E2}" presName="node" presStyleLbl="node1" presStyleIdx="3" presStyleCnt="6">
        <dgm:presLayoutVars>
          <dgm:bulletEnabled val="1"/>
        </dgm:presLayoutVars>
      </dgm:prSet>
      <dgm:spPr/>
    </dgm:pt>
    <dgm:pt modelId="{67C527D5-35C9-4C37-9CA8-1D9326F2ECA2}" type="pres">
      <dgm:prSet presAssocID="{B1B6C42A-45B5-4F42-B6BA-A5A450EF93B7}" presName="sibTrans" presStyleLbl="sibTrans1D1" presStyleIdx="3" presStyleCnt="5"/>
      <dgm:spPr/>
    </dgm:pt>
    <dgm:pt modelId="{BC60931F-9829-45A6-93D4-BBDF11DCFFCE}" type="pres">
      <dgm:prSet presAssocID="{B1B6C42A-45B5-4F42-B6BA-A5A450EF93B7}" presName="connectorText" presStyleLbl="sibTrans1D1" presStyleIdx="3" presStyleCnt="5"/>
      <dgm:spPr/>
    </dgm:pt>
    <dgm:pt modelId="{C37C9597-F5DF-4C8C-B225-EA5B6F4F0C5A}" type="pres">
      <dgm:prSet presAssocID="{036027AF-6F4F-4F23-B3C9-CEB6A159FEAF}" presName="node" presStyleLbl="node1" presStyleIdx="4" presStyleCnt="6">
        <dgm:presLayoutVars>
          <dgm:bulletEnabled val="1"/>
        </dgm:presLayoutVars>
      </dgm:prSet>
      <dgm:spPr/>
    </dgm:pt>
    <dgm:pt modelId="{A28E6C59-3718-41EC-A3DC-0DB390274494}" type="pres">
      <dgm:prSet presAssocID="{08BC5F0F-0A6F-43C0-A908-131426D966B0}" presName="sibTrans" presStyleLbl="sibTrans1D1" presStyleIdx="4" presStyleCnt="5"/>
      <dgm:spPr/>
    </dgm:pt>
    <dgm:pt modelId="{125E1449-CF27-46B2-AE63-4DB6CC331CEA}" type="pres">
      <dgm:prSet presAssocID="{08BC5F0F-0A6F-43C0-A908-131426D966B0}" presName="connectorText" presStyleLbl="sibTrans1D1" presStyleIdx="4" presStyleCnt="5"/>
      <dgm:spPr/>
    </dgm:pt>
    <dgm:pt modelId="{C4F724CB-E9B7-4E20-9CDF-E3F2388F8226}" type="pres">
      <dgm:prSet presAssocID="{7A74A03B-B48F-45EA-BE8E-BB39FDAFEE6F}" presName="node" presStyleLbl="node1" presStyleIdx="5" presStyleCnt="6">
        <dgm:presLayoutVars>
          <dgm:bulletEnabled val="1"/>
        </dgm:presLayoutVars>
      </dgm:prSet>
      <dgm:spPr/>
    </dgm:pt>
  </dgm:ptLst>
  <dgm:cxnLst>
    <dgm:cxn modelId="{3C0DF504-523E-4C85-8B69-3422CEDBBF07}" type="presOf" srcId="{B1B6C42A-45B5-4F42-B6BA-A5A450EF93B7}" destId="{67C527D5-35C9-4C37-9CA8-1D9326F2ECA2}" srcOrd="0" destOrd="0" presId="urn:microsoft.com/office/officeart/2016/7/layout/RepeatingBendingProcessNew"/>
    <dgm:cxn modelId="{67260317-B7CF-4AC0-BE55-09AC9E9A02BC}" type="presOf" srcId="{11661A79-3F58-4CC0-A128-37EFC9153C40}" destId="{B82BFB07-79FA-4139-8013-1E692B76B023}" srcOrd="1" destOrd="0" presId="urn:microsoft.com/office/officeart/2016/7/layout/RepeatingBendingProcessNew"/>
    <dgm:cxn modelId="{3FC49818-FC09-44C4-A8A0-E727CC0FC300}" srcId="{7078C03F-2043-46A0-9531-4FD8932FCB5A}" destId="{9363C4EB-F78F-4929-AA29-AD4CD643A3E2}" srcOrd="3" destOrd="0" parTransId="{924E9921-7DD7-4FA4-B8E6-1F71426B2AC0}" sibTransId="{B1B6C42A-45B5-4F42-B6BA-A5A450EF93B7}"/>
    <dgm:cxn modelId="{4962ED1E-A39E-4420-9B7F-3F00780EEF88}" type="presOf" srcId="{1DA530E8-2976-41D9-8FE2-DE66DB767893}" destId="{781F0E2C-DDE8-4041-9843-89830F6032EC}" srcOrd="0" destOrd="0" presId="urn:microsoft.com/office/officeart/2016/7/layout/RepeatingBendingProcessNew"/>
    <dgm:cxn modelId="{F2866D26-3B9F-44EA-B156-9FA5E22F4FCA}" type="presOf" srcId="{036027AF-6F4F-4F23-B3C9-CEB6A159FEAF}" destId="{C37C9597-F5DF-4C8C-B225-EA5B6F4F0C5A}" srcOrd="0" destOrd="0" presId="urn:microsoft.com/office/officeart/2016/7/layout/RepeatingBendingProcessNew"/>
    <dgm:cxn modelId="{1B069140-51A7-4423-8D12-6D3C733194EE}" type="presOf" srcId="{7078C03F-2043-46A0-9531-4FD8932FCB5A}" destId="{E4EFE85D-209F-4D8E-9705-F8B8447104F3}" srcOrd="0" destOrd="0" presId="urn:microsoft.com/office/officeart/2016/7/layout/RepeatingBendingProcessNew"/>
    <dgm:cxn modelId="{C6C23070-4530-42B5-AE25-FE9FB0D7F415}" srcId="{7078C03F-2043-46A0-9531-4FD8932FCB5A}" destId="{036027AF-6F4F-4F23-B3C9-CEB6A159FEAF}" srcOrd="4" destOrd="0" parTransId="{651FB2BF-41E8-4703-B18C-CCB67EB3352F}" sibTransId="{08BC5F0F-0A6F-43C0-A908-131426D966B0}"/>
    <dgm:cxn modelId="{75267E70-1D62-499A-A661-E4E8C812D16C}" type="presOf" srcId="{28678C80-7787-4E44-BF2D-8C40D506FD6A}" destId="{EEDC13C8-C009-4D5D-98E8-627198700ACA}" srcOrd="1" destOrd="0" presId="urn:microsoft.com/office/officeart/2016/7/layout/RepeatingBendingProcessNew"/>
    <dgm:cxn modelId="{9139AB76-9DCB-4D41-AEDA-96094EA7D7F5}" srcId="{7078C03F-2043-46A0-9531-4FD8932FCB5A}" destId="{1DA530E8-2976-41D9-8FE2-DE66DB767893}" srcOrd="0" destOrd="0" parTransId="{CA464089-C326-45D2-80AA-88A148E3EF9D}" sibTransId="{E421AE32-122D-4D75-92AA-96E216C662DF}"/>
    <dgm:cxn modelId="{2326067A-484E-459C-896A-AD22BC0A608F}" srcId="{7078C03F-2043-46A0-9531-4FD8932FCB5A}" destId="{6C7DDC8E-E467-4F9C-A23D-C78F7B0DD38D}" srcOrd="1" destOrd="0" parTransId="{F6562673-3CBE-4E71-B31B-FB3E8732E457}" sibTransId="{11661A79-3F58-4CC0-A128-37EFC9153C40}"/>
    <dgm:cxn modelId="{08845080-CB20-45CE-850E-0D9818A52104}" srcId="{7078C03F-2043-46A0-9531-4FD8932FCB5A}" destId="{70866EBD-5E4C-48B9-8DDB-3B90B7278A6E}" srcOrd="2" destOrd="0" parTransId="{09E3F5CD-2F2A-4589-A17F-21E29E5BF29E}" sibTransId="{28678C80-7787-4E44-BF2D-8C40D506FD6A}"/>
    <dgm:cxn modelId="{6F012592-29B6-4E21-AF43-84FDEFBE935A}" type="presOf" srcId="{9363C4EB-F78F-4929-AA29-AD4CD643A3E2}" destId="{FE197DB4-EA7B-4B4B-B344-8AACEAD01DC2}" srcOrd="0" destOrd="0" presId="urn:microsoft.com/office/officeart/2016/7/layout/RepeatingBendingProcessNew"/>
    <dgm:cxn modelId="{CA898398-E51B-40B8-8ABB-D6BBE7F06447}" type="presOf" srcId="{70866EBD-5E4C-48B9-8DDB-3B90B7278A6E}" destId="{95802C2F-3A46-40D7-BDC4-2470C5A29E99}" srcOrd="0" destOrd="0" presId="urn:microsoft.com/office/officeart/2016/7/layout/RepeatingBendingProcessNew"/>
    <dgm:cxn modelId="{3A84BF9E-2436-479F-A1D8-41D1002132B0}" type="presOf" srcId="{7A74A03B-B48F-45EA-BE8E-BB39FDAFEE6F}" destId="{C4F724CB-E9B7-4E20-9CDF-E3F2388F8226}" srcOrd="0" destOrd="0" presId="urn:microsoft.com/office/officeart/2016/7/layout/RepeatingBendingProcessNew"/>
    <dgm:cxn modelId="{F64D44B1-F2F0-4150-B59E-22B4DCE9E890}" type="presOf" srcId="{B1B6C42A-45B5-4F42-B6BA-A5A450EF93B7}" destId="{BC60931F-9829-45A6-93D4-BBDF11DCFFCE}" srcOrd="1" destOrd="0" presId="urn:microsoft.com/office/officeart/2016/7/layout/RepeatingBendingProcessNew"/>
    <dgm:cxn modelId="{67A6ADB7-D8C2-462D-82F6-DD2633B914E4}" type="presOf" srcId="{08BC5F0F-0A6F-43C0-A908-131426D966B0}" destId="{A28E6C59-3718-41EC-A3DC-0DB390274494}" srcOrd="0" destOrd="0" presId="urn:microsoft.com/office/officeart/2016/7/layout/RepeatingBendingProcessNew"/>
    <dgm:cxn modelId="{986A6BC2-2040-442B-B9A0-9863D50A9F9C}" type="presOf" srcId="{6C7DDC8E-E467-4F9C-A23D-C78F7B0DD38D}" destId="{8BA31CA8-913F-4B4E-A73F-C3636ED35B48}" srcOrd="0" destOrd="0" presId="urn:microsoft.com/office/officeart/2016/7/layout/RepeatingBendingProcessNew"/>
    <dgm:cxn modelId="{9B38EEC4-2AA3-4E1E-8515-A644CCEBB68D}" type="presOf" srcId="{11661A79-3F58-4CC0-A128-37EFC9153C40}" destId="{43EC97AD-626D-47CF-B758-C9992259A71D}" srcOrd="0" destOrd="0" presId="urn:microsoft.com/office/officeart/2016/7/layout/RepeatingBendingProcessNew"/>
    <dgm:cxn modelId="{CE3787E0-8F35-4069-A4AF-997CDB79BAA5}" type="presOf" srcId="{E421AE32-122D-4D75-92AA-96E216C662DF}" destId="{439117D9-8D36-4EBF-9E9B-EECB4F2382EC}" srcOrd="0" destOrd="0" presId="urn:microsoft.com/office/officeart/2016/7/layout/RepeatingBendingProcessNew"/>
    <dgm:cxn modelId="{DC6532E6-524C-418E-812C-9FEF45DBAA21}" type="presOf" srcId="{08BC5F0F-0A6F-43C0-A908-131426D966B0}" destId="{125E1449-CF27-46B2-AE63-4DB6CC331CEA}" srcOrd="1" destOrd="0" presId="urn:microsoft.com/office/officeart/2016/7/layout/RepeatingBendingProcessNew"/>
    <dgm:cxn modelId="{CFBA34E7-1C27-45FF-A0C4-2CCC308EF3A0}" type="presOf" srcId="{28678C80-7787-4E44-BF2D-8C40D506FD6A}" destId="{200E202A-99EA-4741-8377-1C134BBEDE7B}" srcOrd="0" destOrd="0" presId="urn:microsoft.com/office/officeart/2016/7/layout/RepeatingBendingProcessNew"/>
    <dgm:cxn modelId="{F188F9EA-BF6B-4659-8FCD-8B5027E8AF35}" srcId="{7078C03F-2043-46A0-9531-4FD8932FCB5A}" destId="{7A74A03B-B48F-45EA-BE8E-BB39FDAFEE6F}" srcOrd="5" destOrd="0" parTransId="{BD0B1810-61A2-41C7-A43A-035998D80B87}" sibTransId="{02B7E5BB-8572-4D75-92AC-45FB901FC753}"/>
    <dgm:cxn modelId="{DFDE28FA-3462-47BD-A683-5A3C8F596327}" type="presOf" srcId="{E421AE32-122D-4D75-92AA-96E216C662DF}" destId="{605F1721-DDE1-4F4D-8914-32DCFF472081}" srcOrd="1" destOrd="0" presId="urn:microsoft.com/office/officeart/2016/7/layout/RepeatingBendingProcessNew"/>
    <dgm:cxn modelId="{D1C02748-D9D9-4B3F-BCA9-73423B90F795}" type="presParOf" srcId="{E4EFE85D-209F-4D8E-9705-F8B8447104F3}" destId="{781F0E2C-DDE8-4041-9843-89830F6032EC}" srcOrd="0" destOrd="0" presId="urn:microsoft.com/office/officeart/2016/7/layout/RepeatingBendingProcessNew"/>
    <dgm:cxn modelId="{FE2CDF30-9685-4EE6-8E6A-02CD51F4A33E}" type="presParOf" srcId="{E4EFE85D-209F-4D8E-9705-F8B8447104F3}" destId="{439117D9-8D36-4EBF-9E9B-EECB4F2382EC}" srcOrd="1" destOrd="0" presId="urn:microsoft.com/office/officeart/2016/7/layout/RepeatingBendingProcessNew"/>
    <dgm:cxn modelId="{1D4B12DE-0766-4046-BCF7-68E38FBB28EE}" type="presParOf" srcId="{439117D9-8D36-4EBF-9E9B-EECB4F2382EC}" destId="{605F1721-DDE1-4F4D-8914-32DCFF472081}" srcOrd="0" destOrd="0" presId="urn:microsoft.com/office/officeart/2016/7/layout/RepeatingBendingProcessNew"/>
    <dgm:cxn modelId="{66ABCD47-D2CE-4B57-A3C0-2E2F77FBC7D7}" type="presParOf" srcId="{E4EFE85D-209F-4D8E-9705-F8B8447104F3}" destId="{8BA31CA8-913F-4B4E-A73F-C3636ED35B48}" srcOrd="2" destOrd="0" presId="urn:microsoft.com/office/officeart/2016/7/layout/RepeatingBendingProcessNew"/>
    <dgm:cxn modelId="{ED905A19-A013-4611-8454-7D6E5B3B54D3}" type="presParOf" srcId="{E4EFE85D-209F-4D8E-9705-F8B8447104F3}" destId="{43EC97AD-626D-47CF-B758-C9992259A71D}" srcOrd="3" destOrd="0" presId="urn:microsoft.com/office/officeart/2016/7/layout/RepeatingBendingProcessNew"/>
    <dgm:cxn modelId="{0CA2DC51-60B4-4884-8AA3-E5D6CC7EE354}" type="presParOf" srcId="{43EC97AD-626D-47CF-B758-C9992259A71D}" destId="{B82BFB07-79FA-4139-8013-1E692B76B023}" srcOrd="0" destOrd="0" presId="urn:microsoft.com/office/officeart/2016/7/layout/RepeatingBendingProcessNew"/>
    <dgm:cxn modelId="{C6471DED-CA78-4A6E-AB73-A4858508B45A}" type="presParOf" srcId="{E4EFE85D-209F-4D8E-9705-F8B8447104F3}" destId="{95802C2F-3A46-40D7-BDC4-2470C5A29E99}" srcOrd="4" destOrd="0" presId="urn:microsoft.com/office/officeart/2016/7/layout/RepeatingBendingProcessNew"/>
    <dgm:cxn modelId="{E61F3AE7-5825-48EE-BFD2-39052BBBD272}" type="presParOf" srcId="{E4EFE85D-209F-4D8E-9705-F8B8447104F3}" destId="{200E202A-99EA-4741-8377-1C134BBEDE7B}" srcOrd="5" destOrd="0" presId="urn:microsoft.com/office/officeart/2016/7/layout/RepeatingBendingProcessNew"/>
    <dgm:cxn modelId="{1237B482-97EB-4BFA-A554-94FC7F8B2026}" type="presParOf" srcId="{200E202A-99EA-4741-8377-1C134BBEDE7B}" destId="{EEDC13C8-C009-4D5D-98E8-627198700ACA}" srcOrd="0" destOrd="0" presId="urn:microsoft.com/office/officeart/2016/7/layout/RepeatingBendingProcessNew"/>
    <dgm:cxn modelId="{D2E61276-3899-4C3B-B4B7-CC4FD9656875}" type="presParOf" srcId="{E4EFE85D-209F-4D8E-9705-F8B8447104F3}" destId="{FE197DB4-EA7B-4B4B-B344-8AACEAD01DC2}" srcOrd="6" destOrd="0" presId="urn:microsoft.com/office/officeart/2016/7/layout/RepeatingBendingProcessNew"/>
    <dgm:cxn modelId="{7B9B1805-9AE7-4260-B74D-A22D31F76D07}" type="presParOf" srcId="{E4EFE85D-209F-4D8E-9705-F8B8447104F3}" destId="{67C527D5-35C9-4C37-9CA8-1D9326F2ECA2}" srcOrd="7" destOrd="0" presId="urn:microsoft.com/office/officeart/2016/7/layout/RepeatingBendingProcessNew"/>
    <dgm:cxn modelId="{6E165003-C993-4EFE-A524-868E8C944BB0}" type="presParOf" srcId="{67C527D5-35C9-4C37-9CA8-1D9326F2ECA2}" destId="{BC60931F-9829-45A6-93D4-BBDF11DCFFCE}" srcOrd="0" destOrd="0" presId="urn:microsoft.com/office/officeart/2016/7/layout/RepeatingBendingProcessNew"/>
    <dgm:cxn modelId="{14F6EDAE-5FB8-47DE-9525-9FB913782C66}" type="presParOf" srcId="{E4EFE85D-209F-4D8E-9705-F8B8447104F3}" destId="{C37C9597-F5DF-4C8C-B225-EA5B6F4F0C5A}" srcOrd="8" destOrd="0" presId="urn:microsoft.com/office/officeart/2016/7/layout/RepeatingBendingProcessNew"/>
    <dgm:cxn modelId="{EC9590BF-D40E-4CEE-860D-1B1584EEBFEC}" type="presParOf" srcId="{E4EFE85D-209F-4D8E-9705-F8B8447104F3}" destId="{A28E6C59-3718-41EC-A3DC-0DB390274494}" srcOrd="9" destOrd="0" presId="urn:microsoft.com/office/officeart/2016/7/layout/RepeatingBendingProcessNew"/>
    <dgm:cxn modelId="{862E0970-C879-4A09-8CA1-AA1B778034AB}" type="presParOf" srcId="{A28E6C59-3718-41EC-A3DC-0DB390274494}" destId="{125E1449-CF27-46B2-AE63-4DB6CC331CEA}" srcOrd="0" destOrd="0" presId="urn:microsoft.com/office/officeart/2016/7/layout/RepeatingBendingProcessNew"/>
    <dgm:cxn modelId="{B7B55507-E2A3-4863-97F9-897EFFC30164}" type="presParOf" srcId="{E4EFE85D-209F-4D8E-9705-F8B8447104F3}" destId="{C4F724CB-E9B7-4E20-9CDF-E3F2388F8226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F7C6B1-A1DB-4F0E-8C20-B61D78DAEFC1}">
      <dsp:nvSpPr>
        <dsp:cNvPr id="0" name=""/>
        <dsp:cNvSpPr/>
      </dsp:nvSpPr>
      <dsp:spPr>
        <a:xfrm>
          <a:off x="0" y="0"/>
          <a:ext cx="4674097" cy="75858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Kitchen brigade:</a:t>
          </a:r>
        </a:p>
      </dsp:txBody>
      <dsp:txXfrm>
        <a:off x="22218" y="22218"/>
        <a:ext cx="3766766" cy="714152"/>
      </dsp:txXfrm>
    </dsp:sp>
    <dsp:sp modelId="{BB0D7E82-9DFC-4812-B94B-89A8263BFFA9}">
      <dsp:nvSpPr>
        <dsp:cNvPr id="0" name=""/>
        <dsp:cNvSpPr/>
      </dsp:nvSpPr>
      <dsp:spPr>
        <a:xfrm>
          <a:off x="349039" y="863948"/>
          <a:ext cx="4674097" cy="75858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Head Chef – A head chef runs the day-to-day operations of the kitchen, managing the kitchen team (Larson, 2023).</a:t>
          </a:r>
        </a:p>
      </dsp:txBody>
      <dsp:txXfrm>
        <a:off x="371257" y="886166"/>
        <a:ext cx="3787539" cy="714152"/>
      </dsp:txXfrm>
    </dsp:sp>
    <dsp:sp modelId="{A44CB7BB-241B-4121-8386-1B72EBC8B5C4}">
      <dsp:nvSpPr>
        <dsp:cNvPr id="0" name=""/>
        <dsp:cNvSpPr/>
      </dsp:nvSpPr>
      <dsp:spPr>
        <a:xfrm>
          <a:off x="698079" y="1727897"/>
          <a:ext cx="4674097" cy="75858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Sous Chef - The chef second in command (Auguste Escoffier School of Culinary Arts, 2020).</a:t>
          </a:r>
        </a:p>
      </dsp:txBody>
      <dsp:txXfrm>
        <a:off x="720297" y="1750115"/>
        <a:ext cx="3787539" cy="714152"/>
      </dsp:txXfrm>
    </dsp:sp>
    <dsp:sp modelId="{9EFBF4A3-CFF1-41A7-B274-1FA907AF12B2}">
      <dsp:nvSpPr>
        <dsp:cNvPr id="0" name=""/>
        <dsp:cNvSpPr/>
      </dsp:nvSpPr>
      <dsp:spPr>
        <a:xfrm>
          <a:off x="1047119" y="2591845"/>
          <a:ext cx="4674097" cy="75858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Commis chef – A junior chef who works under the guidance of another chef (Cousins and Weekes 2020, p. 20).</a:t>
          </a:r>
        </a:p>
      </dsp:txBody>
      <dsp:txXfrm>
        <a:off x="1069337" y="2614063"/>
        <a:ext cx="3787539" cy="714152"/>
      </dsp:txXfrm>
    </dsp:sp>
    <dsp:sp modelId="{2DF4FEB9-45E3-4346-8CEE-AB1505672DC3}">
      <dsp:nvSpPr>
        <dsp:cNvPr id="0" name=""/>
        <dsp:cNvSpPr/>
      </dsp:nvSpPr>
      <dsp:spPr>
        <a:xfrm>
          <a:off x="1396159" y="3455794"/>
          <a:ext cx="4674097" cy="75858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Kitchen porter – Assists chefs in tasks within the kitchen (Collier, 2018). </a:t>
          </a:r>
        </a:p>
      </dsp:txBody>
      <dsp:txXfrm>
        <a:off x="1418377" y="3478012"/>
        <a:ext cx="3787539" cy="714152"/>
      </dsp:txXfrm>
    </dsp:sp>
    <dsp:sp modelId="{58D523B1-43AC-422A-9B2C-075CBC2400C7}">
      <dsp:nvSpPr>
        <dsp:cNvPr id="0" name=""/>
        <dsp:cNvSpPr/>
      </dsp:nvSpPr>
      <dsp:spPr>
        <a:xfrm>
          <a:off x="4181015" y="554191"/>
          <a:ext cx="493082" cy="49308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4291958" y="554191"/>
        <a:ext cx="271196" cy="371044"/>
      </dsp:txXfrm>
    </dsp:sp>
    <dsp:sp modelId="{A17A167E-FCB3-40F9-8A24-07A75A1168C8}">
      <dsp:nvSpPr>
        <dsp:cNvPr id="0" name=""/>
        <dsp:cNvSpPr/>
      </dsp:nvSpPr>
      <dsp:spPr>
        <a:xfrm>
          <a:off x="4530054" y="1418139"/>
          <a:ext cx="493082" cy="493082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4640997" y="1418139"/>
        <a:ext cx="271196" cy="371044"/>
      </dsp:txXfrm>
    </dsp:sp>
    <dsp:sp modelId="{CF2B6BCB-23F9-43AB-B47C-1065632F4E05}">
      <dsp:nvSpPr>
        <dsp:cNvPr id="0" name=""/>
        <dsp:cNvSpPr/>
      </dsp:nvSpPr>
      <dsp:spPr>
        <a:xfrm>
          <a:off x="4879094" y="2269445"/>
          <a:ext cx="493082" cy="49308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4990037" y="2269445"/>
        <a:ext cx="271196" cy="371044"/>
      </dsp:txXfrm>
    </dsp:sp>
    <dsp:sp modelId="{5AE15F49-254E-4C26-ABBF-19340647D23B}">
      <dsp:nvSpPr>
        <dsp:cNvPr id="0" name=""/>
        <dsp:cNvSpPr/>
      </dsp:nvSpPr>
      <dsp:spPr>
        <a:xfrm>
          <a:off x="5228134" y="3141822"/>
          <a:ext cx="493082" cy="49308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5339077" y="3141822"/>
        <a:ext cx="271196" cy="3710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F0C741-43F1-43B1-B650-09B386BD3F91}">
      <dsp:nvSpPr>
        <dsp:cNvPr id="0" name=""/>
        <dsp:cNvSpPr/>
      </dsp:nvSpPr>
      <dsp:spPr>
        <a:xfrm>
          <a:off x="539633" y="1645"/>
          <a:ext cx="1952187" cy="117131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Front of House team:</a:t>
          </a:r>
        </a:p>
      </dsp:txBody>
      <dsp:txXfrm>
        <a:off x="539633" y="1645"/>
        <a:ext cx="1952187" cy="1171312"/>
      </dsp:txXfrm>
    </dsp:sp>
    <dsp:sp modelId="{4277560E-936F-479B-9DC2-AA789DFACAF9}">
      <dsp:nvSpPr>
        <dsp:cNvPr id="0" name=""/>
        <dsp:cNvSpPr/>
      </dsp:nvSpPr>
      <dsp:spPr>
        <a:xfrm>
          <a:off x="2687039" y="1645"/>
          <a:ext cx="1952187" cy="1171312"/>
        </a:xfrm>
        <a:prstGeom prst="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Manager – Delegates and oversees front-of-house operations (Lightspeed, 2023).</a:t>
          </a:r>
        </a:p>
      </dsp:txBody>
      <dsp:txXfrm>
        <a:off x="2687039" y="1645"/>
        <a:ext cx="1952187" cy="1171312"/>
      </dsp:txXfrm>
    </dsp:sp>
    <dsp:sp modelId="{8BE8696D-C856-4B27-A377-95DA5DF5F9F8}">
      <dsp:nvSpPr>
        <dsp:cNvPr id="0" name=""/>
        <dsp:cNvSpPr/>
      </dsp:nvSpPr>
      <dsp:spPr>
        <a:xfrm>
          <a:off x="539633" y="1368176"/>
          <a:ext cx="1952187" cy="1171312"/>
        </a:xfrm>
        <a:prstGeom prst="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Head waiter - leads the waitstaff. </a:t>
          </a:r>
        </a:p>
      </dsp:txBody>
      <dsp:txXfrm>
        <a:off x="539633" y="1368176"/>
        <a:ext cx="1952187" cy="1171312"/>
      </dsp:txXfrm>
    </dsp:sp>
    <dsp:sp modelId="{E6EC6138-FE73-4199-84FC-9F1C9C05F341}">
      <dsp:nvSpPr>
        <dsp:cNvPr id="0" name=""/>
        <dsp:cNvSpPr/>
      </dsp:nvSpPr>
      <dsp:spPr>
        <a:xfrm>
          <a:off x="2687039" y="1368176"/>
          <a:ext cx="1952187" cy="1171312"/>
        </a:xfrm>
        <a:prstGeom prst="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3 waiters – take orders, serve food and beverage, provide positive dining experience (National Careers Service, 2020).</a:t>
          </a:r>
        </a:p>
      </dsp:txBody>
      <dsp:txXfrm>
        <a:off x="2687039" y="1368176"/>
        <a:ext cx="1952187" cy="1171312"/>
      </dsp:txXfrm>
    </dsp:sp>
    <dsp:sp modelId="{86A3C165-06EA-4FB3-A7CB-BF632A92CA8C}">
      <dsp:nvSpPr>
        <dsp:cNvPr id="0" name=""/>
        <dsp:cNvSpPr/>
      </dsp:nvSpPr>
      <dsp:spPr>
        <a:xfrm>
          <a:off x="539633" y="2734708"/>
          <a:ext cx="1952187" cy="1171312"/>
        </a:xfrm>
        <a:prstGeom prst="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1 mixologist – A bartender required to prepare and create cocktails (Ramirez, 2022).</a:t>
          </a:r>
        </a:p>
      </dsp:txBody>
      <dsp:txXfrm>
        <a:off x="539633" y="2734708"/>
        <a:ext cx="1952187" cy="1171312"/>
      </dsp:txXfrm>
    </dsp:sp>
    <dsp:sp modelId="{E0C20364-0EF9-4868-A513-C2EA6AFA9F06}">
      <dsp:nvSpPr>
        <dsp:cNvPr id="0" name=""/>
        <dsp:cNvSpPr/>
      </dsp:nvSpPr>
      <dsp:spPr>
        <a:xfrm>
          <a:off x="2687039" y="2734708"/>
          <a:ext cx="1952187" cy="1171312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1 additional bartender - assists mixologist, prepares drinks and ensures bar area is clean and stocked. </a:t>
          </a:r>
        </a:p>
      </dsp:txBody>
      <dsp:txXfrm>
        <a:off x="2687039" y="2734708"/>
        <a:ext cx="1952187" cy="11713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BF68B4-B505-4EB5-A83D-63C1D65DEA38}">
      <dsp:nvSpPr>
        <dsp:cNvPr id="0" name=""/>
        <dsp:cNvSpPr/>
      </dsp:nvSpPr>
      <dsp:spPr>
        <a:xfrm>
          <a:off x="19349" y="93869"/>
          <a:ext cx="883736" cy="88373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4EBE18-D80F-4946-8D63-4E51C636F3DC}">
      <dsp:nvSpPr>
        <dsp:cNvPr id="0" name=""/>
        <dsp:cNvSpPr/>
      </dsp:nvSpPr>
      <dsp:spPr>
        <a:xfrm>
          <a:off x="204934" y="279454"/>
          <a:ext cx="512567" cy="5125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BCF88B-60F7-475A-AE64-B00E7C9B66DC}">
      <dsp:nvSpPr>
        <dsp:cNvPr id="0" name=""/>
        <dsp:cNvSpPr/>
      </dsp:nvSpPr>
      <dsp:spPr>
        <a:xfrm>
          <a:off x="1092458" y="93869"/>
          <a:ext cx="2083093" cy="883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Health and safety: Check first aid kit, staff uniforms, hand washing, fridge temperatures.</a:t>
          </a:r>
        </a:p>
      </dsp:txBody>
      <dsp:txXfrm>
        <a:off x="1092458" y="93869"/>
        <a:ext cx="2083093" cy="883736"/>
      </dsp:txXfrm>
    </dsp:sp>
    <dsp:sp modelId="{EDD467BB-5418-4216-A0EE-7A6CBD6FF6CD}">
      <dsp:nvSpPr>
        <dsp:cNvPr id="0" name=""/>
        <dsp:cNvSpPr/>
      </dsp:nvSpPr>
      <dsp:spPr>
        <a:xfrm>
          <a:off x="3538514" y="93869"/>
          <a:ext cx="883736" cy="88373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E74AFA-EE72-410B-B2B7-B90B9EE8FAFF}">
      <dsp:nvSpPr>
        <dsp:cNvPr id="0" name=""/>
        <dsp:cNvSpPr/>
      </dsp:nvSpPr>
      <dsp:spPr>
        <a:xfrm>
          <a:off x="3724099" y="279454"/>
          <a:ext cx="512567" cy="5125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F628F2-3D9A-47C2-BE0B-5333D8D8DD45}">
      <dsp:nvSpPr>
        <dsp:cNvPr id="0" name=""/>
        <dsp:cNvSpPr/>
      </dsp:nvSpPr>
      <dsp:spPr>
        <a:xfrm>
          <a:off x="4611623" y="93869"/>
          <a:ext cx="2083093" cy="883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Silverware/</a:t>
          </a:r>
          <a:r>
            <a:rPr lang="en-US" sz="1400" kern="1200" dirty="0">
              <a:latin typeface="Avenir Next LT Pro"/>
            </a:rPr>
            <a:t> </a:t>
          </a:r>
          <a:r>
            <a:rPr lang="en-US" sz="1400" kern="1200" dirty="0">
              <a:latin typeface="Aptos Display" panose="020F0302020204030204"/>
            </a:rPr>
            <a:t>glassware</a:t>
          </a:r>
          <a:r>
            <a:rPr lang="en-US" sz="1400" kern="1200" dirty="0"/>
            <a:t>/linen/</a:t>
          </a:r>
          <a:r>
            <a:rPr lang="en-US" sz="1400" kern="1200" dirty="0" err="1"/>
            <a:t>sideware</a:t>
          </a:r>
          <a:r>
            <a:rPr lang="en-US" sz="1400" kern="1200" dirty="0"/>
            <a:t>: Ensure clean and polished.</a:t>
          </a:r>
        </a:p>
      </dsp:txBody>
      <dsp:txXfrm>
        <a:off x="4611623" y="93869"/>
        <a:ext cx="2083093" cy="883736"/>
      </dsp:txXfrm>
    </dsp:sp>
    <dsp:sp modelId="{E6AFFC9F-874A-466F-A085-0094E9D76634}">
      <dsp:nvSpPr>
        <dsp:cNvPr id="0" name=""/>
        <dsp:cNvSpPr/>
      </dsp:nvSpPr>
      <dsp:spPr>
        <a:xfrm>
          <a:off x="19349" y="1708850"/>
          <a:ext cx="883736" cy="88373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E6D91B-150C-4A33-8458-53FEA81E658F}">
      <dsp:nvSpPr>
        <dsp:cNvPr id="0" name=""/>
        <dsp:cNvSpPr/>
      </dsp:nvSpPr>
      <dsp:spPr>
        <a:xfrm>
          <a:off x="204934" y="1894434"/>
          <a:ext cx="512567" cy="5125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628ACC-3B89-4196-AEF0-CDD12ADBC7EF}">
      <dsp:nvSpPr>
        <dsp:cNvPr id="0" name=""/>
        <dsp:cNvSpPr/>
      </dsp:nvSpPr>
      <dsp:spPr>
        <a:xfrm>
          <a:off x="1092458" y="1708850"/>
          <a:ext cx="2083093" cy="883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Pre-preparation for service brief: delegation.</a:t>
          </a:r>
        </a:p>
      </dsp:txBody>
      <dsp:txXfrm>
        <a:off x="1092458" y="1708850"/>
        <a:ext cx="2083093" cy="883736"/>
      </dsp:txXfrm>
    </dsp:sp>
    <dsp:sp modelId="{C2196BE1-221D-41CC-8AEB-97E605EC75F1}">
      <dsp:nvSpPr>
        <dsp:cNvPr id="0" name=""/>
        <dsp:cNvSpPr/>
      </dsp:nvSpPr>
      <dsp:spPr>
        <a:xfrm>
          <a:off x="3538514" y="1708850"/>
          <a:ext cx="883736" cy="88373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9E26ED-61B5-4C3C-B75B-5DBA7799B175}">
      <dsp:nvSpPr>
        <dsp:cNvPr id="0" name=""/>
        <dsp:cNvSpPr/>
      </dsp:nvSpPr>
      <dsp:spPr>
        <a:xfrm>
          <a:off x="3724099" y="1894434"/>
          <a:ext cx="512567" cy="5125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740788-1D08-490A-B261-5759FBC8F53A}">
      <dsp:nvSpPr>
        <dsp:cNvPr id="0" name=""/>
        <dsp:cNvSpPr/>
      </dsp:nvSpPr>
      <dsp:spPr>
        <a:xfrm>
          <a:off x="4611623" y="1708850"/>
          <a:ext cx="2083093" cy="883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Table layup: Prepare for unexpected bookings.</a:t>
          </a:r>
        </a:p>
      </dsp:txBody>
      <dsp:txXfrm>
        <a:off x="4611623" y="1708850"/>
        <a:ext cx="2083093" cy="883736"/>
      </dsp:txXfrm>
    </dsp:sp>
    <dsp:sp modelId="{1C3A0017-5314-47C4-BFA6-45285C1A8A5C}">
      <dsp:nvSpPr>
        <dsp:cNvPr id="0" name=""/>
        <dsp:cNvSpPr/>
      </dsp:nvSpPr>
      <dsp:spPr>
        <a:xfrm>
          <a:off x="19349" y="3323831"/>
          <a:ext cx="883736" cy="88373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5D2685-5046-4434-A2D0-A6CEF20E8043}">
      <dsp:nvSpPr>
        <dsp:cNvPr id="0" name=""/>
        <dsp:cNvSpPr/>
      </dsp:nvSpPr>
      <dsp:spPr>
        <a:xfrm>
          <a:off x="204934" y="3509415"/>
          <a:ext cx="512567" cy="51256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B9ED26-47A8-4D21-B89C-DF6E17EE866C}">
      <dsp:nvSpPr>
        <dsp:cNvPr id="0" name=""/>
        <dsp:cNvSpPr/>
      </dsp:nvSpPr>
      <dsp:spPr>
        <a:xfrm>
          <a:off x="1092458" y="3323831"/>
          <a:ext cx="2083093" cy="883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Menu adjustments: Liaise with kitchen specials/menu changes.</a:t>
          </a:r>
        </a:p>
      </dsp:txBody>
      <dsp:txXfrm>
        <a:off x="1092458" y="3323831"/>
        <a:ext cx="2083093" cy="883736"/>
      </dsp:txXfrm>
    </dsp:sp>
    <dsp:sp modelId="{F8A0E032-567B-480F-AC77-F296FCAD1990}">
      <dsp:nvSpPr>
        <dsp:cNvPr id="0" name=""/>
        <dsp:cNvSpPr/>
      </dsp:nvSpPr>
      <dsp:spPr>
        <a:xfrm>
          <a:off x="3538514" y="3323831"/>
          <a:ext cx="883736" cy="88373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112A05-EE7D-4BC7-B1E1-9D82EC174797}">
      <dsp:nvSpPr>
        <dsp:cNvPr id="0" name=""/>
        <dsp:cNvSpPr/>
      </dsp:nvSpPr>
      <dsp:spPr>
        <a:xfrm>
          <a:off x="3724099" y="3509415"/>
          <a:ext cx="512567" cy="51256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CDB43-BB64-4FE5-BF55-7532C510D8D6}">
      <dsp:nvSpPr>
        <dsp:cNvPr id="0" name=""/>
        <dsp:cNvSpPr/>
      </dsp:nvSpPr>
      <dsp:spPr>
        <a:xfrm>
          <a:off x="4611623" y="3323831"/>
          <a:ext cx="2083093" cy="883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Inventory check: Napkins, straws, cleaning materials. </a:t>
          </a:r>
        </a:p>
      </dsp:txBody>
      <dsp:txXfrm>
        <a:off x="4611623" y="3323831"/>
        <a:ext cx="2083093" cy="8837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A94585-84E5-4C26-AD49-8EAED95354A0}">
      <dsp:nvSpPr>
        <dsp:cNvPr id="0" name=""/>
        <dsp:cNvSpPr/>
      </dsp:nvSpPr>
      <dsp:spPr>
        <a:xfrm>
          <a:off x="1085868" y="2320"/>
          <a:ext cx="936087" cy="9360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D02A31-4EE2-4650-9955-C42C3426C3FF}">
      <dsp:nvSpPr>
        <dsp:cNvPr id="0" name=""/>
        <dsp:cNvSpPr/>
      </dsp:nvSpPr>
      <dsp:spPr>
        <a:xfrm>
          <a:off x="1285363" y="201814"/>
          <a:ext cx="537099" cy="5370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5190BA-561B-49D4-B3BE-96A95D0765F4}">
      <dsp:nvSpPr>
        <dsp:cNvPr id="0" name=""/>
        <dsp:cNvSpPr/>
      </dsp:nvSpPr>
      <dsp:spPr>
        <a:xfrm>
          <a:off x="786627" y="1229976"/>
          <a:ext cx="1534570" cy="728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>
              <a:solidFill>
                <a:srgbClr val="444444"/>
              </a:solidFill>
              <a:latin typeface="Calibri"/>
              <a:ea typeface="Calibri"/>
              <a:cs typeface="Calibri"/>
            </a:rPr>
            <a:t>Bar preparation: Ensure bar is ready for service and stock is completed following FIFO guidelines. </a:t>
          </a:r>
        </a:p>
      </dsp:txBody>
      <dsp:txXfrm>
        <a:off x="786627" y="1229976"/>
        <a:ext cx="1534570" cy="728920"/>
      </dsp:txXfrm>
    </dsp:sp>
    <dsp:sp modelId="{71B74E5C-572E-4B96-9898-AF68E58A3C4B}">
      <dsp:nvSpPr>
        <dsp:cNvPr id="0" name=""/>
        <dsp:cNvSpPr/>
      </dsp:nvSpPr>
      <dsp:spPr>
        <a:xfrm>
          <a:off x="2888989" y="2320"/>
          <a:ext cx="936087" cy="9360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794BC9-1281-449C-86F3-6DB4128B05DF}">
      <dsp:nvSpPr>
        <dsp:cNvPr id="0" name=""/>
        <dsp:cNvSpPr/>
      </dsp:nvSpPr>
      <dsp:spPr>
        <a:xfrm>
          <a:off x="3088483" y="201814"/>
          <a:ext cx="537099" cy="5370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5C0DC-5BFF-4728-B993-895B300F06BB}">
      <dsp:nvSpPr>
        <dsp:cNvPr id="0" name=""/>
        <dsp:cNvSpPr/>
      </dsp:nvSpPr>
      <dsp:spPr>
        <a:xfrm>
          <a:off x="2589747" y="1229976"/>
          <a:ext cx="1534570" cy="728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>
              <a:solidFill>
                <a:srgbClr val="444444"/>
              </a:solidFill>
              <a:latin typeface="Calibri"/>
              <a:ea typeface="Calibri"/>
              <a:cs typeface="Calibri"/>
            </a:rPr>
            <a:t>Review bookings: Note any special requests/confirm numbers with team.</a:t>
          </a:r>
        </a:p>
      </dsp:txBody>
      <dsp:txXfrm>
        <a:off x="2589747" y="1229976"/>
        <a:ext cx="1534570" cy="728920"/>
      </dsp:txXfrm>
    </dsp:sp>
    <dsp:sp modelId="{1B391A07-1709-45A2-844C-AD52FD5B9EA2}">
      <dsp:nvSpPr>
        <dsp:cNvPr id="0" name=""/>
        <dsp:cNvSpPr/>
      </dsp:nvSpPr>
      <dsp:spPr>
        <a:xfrm>
          <a:off x="4692109" y="2320"/>
          <a:ext cx="936087" cy="9360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D0B0B3-4DA3-4402-8D24-BA233F2BA865}">
      <dsp:nvSpPr>
        <dsp:cNvPr id="0" name=""/>
        <dsp:cNvSpPr/>
      </dsp:nvSpPr>
      <dsp:spPr>
        <a:xfrm>
          <a:off x="4891603" y="201814"/>
          <a:ext cx="537099" cy="5370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CC3377-989D-49B7-83EA-68141DB138E8}">
      <dsp:nvSpPr>
        <dsp:cNvPr id="0" name=""/>
        <dsp:cNvSpPr/>
      </dsp:nvSpPr>
      <dsp:spPr>
        <a:xfrm>
          <a:off x="4392867" y="1229976"/>
          <a:ext cx="1534570" cy="728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>
              <a:solidFill>
                <a:srgbClr val="444444"/>
              </a:solidFill>
              <a:latin typeface="Calibri"/>
              <a:ea typeface="Calibri"/>
              <a:cs typeface="Calibri"/>
            </a:rPr>
            <a:t>Machinery: Verify machinery is operational. Booking systems, POS system, bar/kitchen equipment. </a:t>
          </a:r>
        </a:p>
      </dsp:txBody>
      <dsp:txXfrm>
        <a:off x="4392867" y="1229976"/>
        <a:ext cx="1534570" cy="728920"/>
      </dsp:txXfrm>
    </dsp:sp>
    <dsp:sp modelId="{D4518F9C-EFC8-446E-AECE-63E5C9C9DFBF}">
      <dsp:nvSpPr>
        <dsp:cNvPr id="0" name=""/>
        <dsp:cNvSpPr/>
      </dsp:nvSpPr>
      <dsp:spPr>
        <a:xfrm>
          <a:off x="1987428" y="2342539"/>
          <a:ext cx="936087" cy="93608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AF05A9-B255-4B27-829E-136E2E1A8853}">
      <dsp:nvSpPr>
        <dsp:cNvPr id="0" name=""/>
        <dsp:cNvSpPr/>
      </dsp:nvSpPr>
      <dsp:spPr>
        <a:xfrm>
          <a:off x="2186923" y="2542033"/>
          <a:ext cx="537099" cy="53709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4DD2C2-C13F-4292-BB4E-E06E719BFAFB}">
      <dsp:nvSpPr>
        <dsp:cNvPr id="0" name=""/>
        <dsp:cNvSpPr/>
      </dsp:nvSpPr>
      <dsp:spPr>
        <a:xfrm>
          <a:off x="1688187" y="3570196"/>
          <a:ext cx="1534570" cy="728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>
              <a:solidFill>
                <a:srgbClr val="444444"/>
              </a:solidFill>
              <a:latin typeface="Calibri"/>
              <a:ea typeface="Calibri"/>
              <a:cs typeface="Calibri"/>
            </a:rPr>
            <a:t>Ambience: Lighting, music, temperature.</a:t>
          </a:r>
        </a:p>
      </dsp:txBody>
      <dsp:txXfrm>
        <a:off x="1688187" y="3570196"/>
        <a:ext cx="1534570" cy="728920"/>
      </dsp:txXfrm>
    </dsp:sp>
    <dsp:sp modelId="{FFD5D9F4-14C3-4D14-9194-2E80A1A6701D}">
      <dsp:nvSpPr>
        <dsp:cNvPr id="0" name=""/>
        <dsp:cNvSpPr/>
      </dsp:nvSpPr>
      <dsp:spPr>
        <a:xfrm>
          <a:off x="3790549" y="2342539"/>
          <a:ext cx="936087" cy="936087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6EF99B-26A0-40B3-B8B9-AB919B7ACE0A}">
      <dsp:nvSpPr>
        <dsp:cNvPr id="0" name=""/>
        <dsp:cNvSpPr/>
      </dsp:nvSpPr>
      <dsp:spPr>
        <a:xfrm>
          <a:off x="3990043" y="2542033"/>
          <a:ext cx="537099" cy="53709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9E6CC-370B-4634-9B03-471B1E6A7084}">
      <dsp:nvSpPr>
        <dsp:cNvPr id="0" name=""/>
        <dsp:cNvSpPr/>
      </dsp:nvSpPr>
      <dsp:spPr>
        <a:xfrm>
          <a:off x="3491307" y="3570196"/>
          <a:ext cx="1534570" cy="728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>
              <a:solidFill>
                <a:srgbClr val="444444"/>
              </a:solidFill>
              <a:latin typeface="Calibri"/>
              <a:ea typeface="Calibri"/>
              <a:cs typeface="Calibri"/>
            </a:rPr>
            <a:t>Set Mise En Place service stations</a:t>
          </a:r>
          <a:r>
            <a:rPr lang="en-US" sz="1100" kern="1200">
              <a:latin typeface="Calibri"/>
              <a:ea typeface="Calibri"/>
              <a:cs typeface="Calibri"/>
            </a:rPr>
            <a:t>.</a:t>
          </a:r>
          <a:r>
            <a:rPr lang="en-US" sz="1100" kern="1200">
              <a:latin typeface="Aptos Display" panose="020F0302020204030204"/>
            </a:rPr>
            <a:t> </a:t>
          </a:r>
          <a:endParaRPr lang="en-US" sz="1100" kern="1200"/>
        </a:p>
      </dsp:txBody>
      <dsp:txXfrm>
        <a:off x="3491307" y="3570196"/>
        <a:ext cx="1534570" cy="72892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F6F08E-B6BD-4763-9142-121CC73734A8}">
      <dsp:nvSpPr>
        <dsp:cNvPr id="0" name=""/>
        <dsp:cNvSpPr/>
      </dsp:nvSpPr>
      <dsp:spPr>
        <a:xfrm>
          <a:off x="0" y="750627"/>
          <a:ext cx="6291714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BAB8D1-77B8-490D-9504-A98C6F2CE35E}">
      <dsp:nvSpPr>
        <dsp:cNvPr id="0" name=""/>
        <dsp:cNvSpPr/>
      </dsp:nvSpPr>
      <dsp:spPr>
        <a:xfrm>
          <a:off x="314585" y="440667"/>
          <a:ext cx="4404199" cy="6199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468" tIns="0" rIns="166468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Discuss roles during service. </a:t>
          </a:r>
        </a:p>
      </dsp:txBody>
      <dsp:txXfrm>
        <a:off x="344847" y="470929"/>
        <a:ext cx="4343675" cy="559396"/>
      </dsp:txXfrm>
    </dsp:sp>
    <dsp:sp modelId="{F5CDD2CA-FA2F-4476-B4B9-794FCFD9B907}">
      <dsp:nvSpPr>
        <dsp:cNvPr id="0" name=""/>
        <dsp:cNvSpPr/>
      </dsp:nvSpPr>
      <dsp:spPr>
        <a:xfrm>
          <a:off x="0" y="1703187"/>
          <a:ext cx="6291714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0E78C7-6D10-4A94-A311-E70A77A84341}">
      <dsp:nvSpPr>
        <dsp:cNvPr id="0" name=""/>
        <dsp:cNvSpPr/>
      </dsp:nvSpPr>
      <dsp:spPr>
        <a:xfrm>
          <a:off x="314585" y="1393227"/>
          <a:ext cx="4404199" cy="6199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468" tIns="0" rIns="166468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Menu adjustments.</a:t>
          </a:r>
        </a:p>
      </dsp:txBody>
      <dsp:txXfrm>
        <a:off x="344847" y="1423489"/>
        <a:ext cx="4343675" cy="559396"/>
      </dsp:txXfrm>
    </dsp:sp>
    <dsp:sp modelId="{01A758A8-A78D-4E1F-AFBD-8336B6C20899}">
      <dsp:nvSpPr>
        <dsp:cNvPr id="0" name=""/>
        <dsp:cNvSpPr/>
      </dsp:nvSpPr>
      <dsp:spPr>
        <a:xfrm>
          <a:off x="0" y="2655747"/>
          <a:ext cx="6291714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07E427-F294-4229-8246-74F5B49CA506}">
      <dsp:nvSpPr>
        <dsp:cNvPr id="0" name=""/>
        <dsp:cNvSpPr/>
      </dsp:nvSpPr>
      <dsp:spPr>
        <a:xfrm>
          <a:off x="314585" y="2345787"/>
          <a:ext cx="4404199" cy="6199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468" tIns="0" rIns="166468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Booking requirements </a:t>
          </a:r>
        </a:p>
      </dsp:txBody>
      <dsp:txXfrm>
        <a:off x="344847" y="2376049"/>
        <a:ext cx="4343675" cy="559396"/>
      </dsp:txXfrm>
    </dsp:sp>
    <dsp:sp modelId="{F409FBBF-8B28-42AC-A91A-B3004B5899EE}">
      <dsp:nvSpPr>
        <dsp:cNvPr id="0" name=""/>
        <dsp:cNvSpPr/>
      </dsp:nvSpPr>
      <dsp:spPr>
        <a:xfrm>
          <a:off x="0" y="3608307"/>
          <a:ext cx="6291714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198917-4727-4F5D-A453-AA1F77F83452}">
      <dsp:nvSpPr>
        <dsp:cNvPr id="0" name=""/>
        <dsp:cNvSpPr/>
      </dsp:nvSpPr>
      <dsp:spPr>
        <a:xfrm>
          <a:off x="314585" y="3298347"/>
          <a:ext cx="4404199" cy="619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468" tIns="0" rIns="166468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Number of covers </a:t>
          </a:r>
        </a:p>
      </dsp:txBody>
      <dsp:txXfrm>
        <a:off x="344847" y="3328609"/>
        <a:ext cx="4343675" cy="559396"/>
      </dsp:txXfrm>
    </dsp:sp>
    <dsp:sp modelId="{ADB2ECF5-09F6-4036-AA07-E5DEC77207C2}">
      <dsp:nvSpPr>
        <dsp:cNvPr id="0" name=""/>
        <dsp:cNvSpPr/>
      </dsp:nvSpPr>
      <dsp:spPr>
        <a:xfrm>
          <a:off x="0" y="4560867"/>
          <a:ext cx="6291714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C81C54-B3D2-4E83-85CC-656CA6E52B78}">
      <dsp:nvSpPr>
        <dsp:cNvPr id="0" name=""/>
        <dsp:cNvSpPr/>
      </dsp:nvSpPr>
      <dsp:spPr>
        <a:xfrm>
          <a:off x="314585" y="4250907"/>
          <a:ext cx="4404199" cy="61992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468" tIns="0" rIns="166468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Who the line of communication is.</a:t>
          </a:r>
        </a:p>
      </dsp:txBody>
      <dsp:txXfrm>
        <a:off x="344847" y="4281169"/>
        <a:ext cx="4343675" cy="55939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EA8BD8-3ECA-40C2-8239-1AD9DFA610BC}">
      <dsp:nvSpPr>
        <dsp:cNvPr id="0" name=""/>
        <dsp:cNvSpPr/>
      </dsp:nvSpPr>
      <dsp:spPr>
        <a:xfrm>
          <a:off x="1283" y="1044099"/>
          <a:ext cx="1617389" cy="226434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098" tIns="330200" rIns="126098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Monitor dining experience</a:t>
          </a:r>
          <a:r>
            <a:rPr lang="en-US" sz="1200" kern="1200" dirty="0">
              <a:latin typeface="Aptos Display" panose="020F0302020204030204"/>
            </a:rPr>
            <a:t>.</a:t>
          </a:r>
          <a:r>
            <a:rPr lang="en-US" sz="1200" kern="1200" dirty="0"/>
            <a:t> </a:t>
          </a:r>
        </a:p>
      </dsp:txBody>
      <dsp:txXfrm>
        <a:off x="1283" y="1904550"/>
        <a:ext cx="1617389" cy="1358607"/>
      </dsp:txXfrm>
    </dsp:sp>
    <dsp:sp modelId="{AA29DDEB-FF0A-45CF-A3D0-9C20565078F9}">
      <dsp:nvSpPr>
        <dsp:cNvPr id="0" name=""/>
        <dsp:cNvSpPr/>
      </dsp:nvSpPr>
      <dsp:spPr>
        <a:xfrm>
          <a:off x="470326" y="1270533"/>
          <a:ext cx="679303" cy="67930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961" tIns="12700" rIns="52961" bIns="1270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1</a:t>
          </a:r>
        </a:p>
      </dsp:txBody>
      <dsp:txXfrm>
        <a:off x="569808" y="1370015"/>
        <a:ext cx="480339" cy="480339"/>
      </dsp:txXfrm>
    </dsp:sp>
    <dsp:sp modelId="{A9412743-7408-449F-B309-381D72B4D3E6}">
      <dsp:nvSpPr>
        <dsp:cNvPr id="0" name=""/>
        <dsp:cNvSpPr/>
      </dsp:nvSpPr>
      <dsp:spPr>
        <a:xfrm>
          <a:off x="1283" y="3308372"/>
          <a:ext cx="1617389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8CFB6E-1621-4FDE-8C16-615D8C9605B2}">
      <dsp:nvSpPr>
        <dsp:cNvPr id="0" name=""/>
        <dsp:cNvSpPr/>
      </dsp:nvSpPr>
      <dsp:spPr>
        <a:xfrm>
          <a:off x="1780412" y="1044099"/>
          <a:ext cx="1617389" cy="2264345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098" tIns="330200" rIns="126098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Oversee staff members – cash handling, support, co-ordinate, assist.</a:t>
          </a:r>
        </a:p>
      </dsp:txBody>
      <dsp:txXfrm>
        <a:off x="1780412" y="1904550"/>
        <a:ext cx="1617389" cy="1358607"/>
      </dsp:txXfrm>
    </dsp:sp>
    <dsp:sp modelId="{6C4DB969-CB78-4DAC-B390-331DCA63FF3C}">
      <dsp:nvSpPr>
        <dsp:cNvPr id="0" name=""/>
        <dsp:cNvSpPr/>
      </dsp:nvSpPr>
      <dsp:spPr>
        <a:xfrm>
          <a:off x="2249455" y="1270533"/>
          <a:ext cx="679303" cy="67930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961" tIns="12700" rIns="52961" bIns="1270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2</a:t>
          </a:r>
        </a:p>
      </dsp:txBody>
      <dsp:txXfrm>
        <a:off x="2348937" y="1370015"/>
        <a:ext cx="480339" cy="480339"/>
      </dsp:txXfrm>
    </dsp:sp>
    <dsp:sp modelId="{CCD69BD6-63DD-43D1-9436-9B615E058ACF}">
      <dsp:nvSpPr>
        <dsp:cNvPr id="0" name=""/>
        <dsp:cNvSpPr/>
      </dsp:nvSpPr>
      <dsp:spPr>
        <a:xfrm>
          <a:off x="1780412" y="3308372"/>
          <a:ext cx="1617389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0C9DED-71A0-4356-9B30-4811FC673206}">
      <dsp:nvSpPr>
        <dsp:cNvPr id="0" name=""/>
        <dsp:cNvSpPr/>
      </dsp:nvSpPr>
      <dsp:spPr>
        <a:xfrm>
          <a:off x="3559540" y="1044099"/>
          <a:ext cx="1617389" cy="2264345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098" tIns="330200" rIns="126098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Control/resolve problems or complaints.</a:t>
          </a:r>
        </a:p>
      </dsp:txBody>
      <dsp:txXfrm>
        <a:off x="3559540" y="1904550"/>
        <a:ext cx="1617389" cy="1358607"/>
      </dsp:txXfrm>
    </dsp:sp>
    <dsp:sp modelId="{6B6DEEA8-D569-4543-9861-36DF4ED86B9E}">
      <dsp:nvSpPr>
        <dsp:cNvPr id="0" name=""/>
        <dsp:cNvSpPr/>
      </dsp:nvSpPr>
      <dsp:spPr>
        <a:xfrm>
          <a:off x="4028583" y="1270533"/>
          <a:ext cx="679303" cy="679303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961" tIns="12700" rIns="52961" bIns="1270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3</a:t>
          </a:r>
        </a:p>
      </dsp:txBody>
      <dsp:txXfrm>
        <a:off x="4128065" y="1370015"/>
        <a:ext cx="480339" cy="480339"/>
      </dsp:txXfrm>
    </dsp:sp>
    <dsp:sp modelId="{D2C96F2F-A7E9-43F9-8C24-AE5DBD823369}">
      <dsp:nvSpPr>
        <dsp:cNvPr id="0" name=""/>
        <dsp:cNvSpPr/>
      </dsp:nvSpPr>
      <dsp:spPr>
        <a:xfrm>
          <a:off x="3559540" y="3308372"/>
          <a:ext cx="1617389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BA4007-923F-40A0-A5F5-FE74E12CD535}">
      <dsp:nvSpPr>
        <dsp:cNvPr id="0" name=""/>
        <dsp:cNvSpPr/>
      </dsp:nvSpPr>
      <dsp:spPr>
        <a:xfrm>
          <a:off x="5338669" y="1044099"/>
          <a:ext cx="1617389" cy="226434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098" tIns="330200" rIns="126098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Maintain safety standards/adhere to guidelines.</a:t>
          </a:r>
        </a:p>
      </dsp:txBody>
      <dsp:txXfrm>
        <a:off x="5338669" y="1904550"/>
        <a:ext cx="1617389" cy="1358607"/>
      </dsp:txXfrm>
    </dsp:sp>
    <dsp:sp modelId="{49E04489-39BE-4162-A654-CE0E7421F7A3}">
      <dsp:nvSpPr>
        <dsp:cNvPr id="0" name=""/>
        <dsp:cNvSpPr/>
      </dsp:nvSpPr>
      <dsp:spPr>
        <a:xfrm>
          <a:off x="5807712" y="1270533"/>
          <a:ext cx="679303" cy="67930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961" tIns="12700" rIns="52961" bIns="1270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4</a:t>
          </a:r>
        </a:p>
      </dsp:txBody>
      <dsp:txXfrm>
        <a:off x="5907194" y="1370015"/>
        <a:ext cx="480339" cy="480339"/>
      </dsp:txXfrm>
    </dsp:sp>
    <dsp:sp modelId="{FB371C3B-B624-40C9-81A6-6A7E7DB39039}">
      <dsp:nvSpPr>
        <dsp:cNvPr id="0" name=""/>
        <dsp:cNvSpPr/>
      </dsp:nvSpPr>
      <dsp:spPr>
        <a:xfrm>
          <a:off x="5338669" y="3308372"/>
          <a:ext cx="1617389" cy="7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62F21C-FD27-47DB-88A5-28AE7782D81F}">
      <dsp:nvSpPr>
        <dsp:cNvPr id="0" name=""/>
        <dsp:cNvSpPr/>
      </dsp:nvSpPr>
      <dsp:spPr>
        <a:xfrm>
          <a:off x="7117798" y="1044099"/>
          <a:ext cx="1617389" cy="2264345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098" tIns="330200" rIns="126098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Ensure consistency</a:t>
          </a:r>
          <a:r>
            <a:rPr lang="en-US" sz="1200" kern="1200" dirty="0">
              <a:latin typeface="Aptos Display" panose="020F0302020204030204"/>
            </a:rPr>
            <a:t>.</a:t>
          </a:r>
          <a:r>
            <a:rPr lang="en-US" sz="1200" kern="1200" dirty="0"/>
            <a:t> </a:t>
          </a:r>
        </a:p>
      </dsp:txBody>
      <dsp:txXfrm>
        <a:off x="7117798" y="1904550"/>
        <a:ext cx="1617389" cy="1358607"/>
      </dsp:txXfrm>
    </dsp:sp>
    <dsp:sp modelId="{EFCBD5E2-EDEC-4629-AD92-4D3CDDE0A2BC}">
      <dsp:nvSpPr>
        <dsp:cNvPr id="0" name=""/>
        <dsp:cNvSpPr/>
      </dsp:nvSpPr>
      <dsp:spPr>
        <a:xfrm>
          <a:off x="7586841" y="1270533"/>
          <a:ext cx="679303" cy="67930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961" tIns="12700" rIns="52961" bIns="1270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5</a:t>
          </a:r>
        </a:p>
      </dsp:txBody>
      <dsp:txXfrm>
        <a:off x="7686323" y="1370015"/>
        <a:ext cx="480339" cy="480339"/>
      </dsp:txXfrm>
    </dsp:sp>
    <dsp:sp modelId="{3422712E-3D5E-46E1-B3A4-43156CA9B171}">
      <dsp:nvSpPr>
        <dsp:cNvPr id="0" name=""/>
        <dsp:cNvSpPr/>
      </dsp:nvSpPr>
      <dsp:spPr>
        <a:xfrm>
          <a:off x="7117798" y="3308372"/>
          <a:ext cx="1617389" cy="7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50C42D-0A86-4277-8CB7-346703273864}">
      <dsp:nvSpPr>
        <dsp:cNvPr id="0" name=""/>
        <dsp:cNvSpPr/>
      </dsp:nvSpPr>
      <dsp:spPr>
        <a:xfrm>
          <a:off x="8896926" y="1044099"/>
          <a:ext cx="1617389" cy="226434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098" tIns="330200" rIns="126098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Team morale! </a:t>
          </a:r>
        </a:p>
      </dsp:txBody>
      <dsp:txXfrm>
        <a:off x="8896926" y="1904550"/>
        <a:ext cx="1617389" cy="1358607"/>
      </dsp:txXfrm>
    </dsp:sp>
    <dsp:sp modelId="{B5709AE4-B28E-4925-B303-395AFFB415D3}">
      <dsp:nvSpPr>
        <dsp:cNvPr id="0" name=""/>
        <dsp:cNvSpPr/>
      </dsp:nvSpPr>
      <dsp:spPr>
        <a:xfrm>
          <a:off x="9365969" y="1270533"/>
          <a:ext cx="679303" cy="67930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961" tIns="12700" rIns="52961" bIns="1270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6</a:t>
          </a:r>
        </a:p>
      </dsp:txBody>
      <dsp:txXfrm>
        <a:off x="9465451" y="1370015"/>
        <a:ext cx="480339" cy="480339"/>
      </dsp:txXfrm>
    </dsp:sp>
    <dsp:sp modelId="{07F7796A-286A-454C-AEDC-C7E7DE35089F}">
      <dsp:nvSpPr>
        <dsp:cNvPr id="0" name=""/>
        <dsp:cNvSpPr/>
      </dsp:nvSpPr>
      <dsp:spPr>
        <a:xfrm>
          <a:off x="8896926" y="3308372"/>
          <a:ext cx="1617389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9117D9-8D36-4EBF-9E9B-EECB4F2382EC}">
      <dsp:nvSpPr>
        <dsp:cNvPr id="0" name=""/>
        <dsp:cNvSpPr/>
      </dsp:nvSpPr>
      <dsp:spPr>
        <a:xfrm>
          <a:off x="2862834" y="689955"/>
          <a:ext cx="53184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1844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14695" y="732863"/>
        <a:ext cx="28122" cy="5624"/>
      </dsp:txXfrm>
    </dsp:sp>
    <dsp:sp modelId="{781F0E2C-DDE8-4041-9843-89830F6032EC}">
      <dsp:nvSpPr>
        <dsp:cNvPr id="0" name=""/>
        <dsp:cNvSpPr/>
      </dsp:nvSpPr>
      <dsp:spPr>
        <a:xfrm>
          <a:off x="419222" y="2051"/>
          <a:ext cx="2445412" cy="146724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827" tIns="125780" rIns="119827" bIns="12578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Evaluate complaints. </a:t>
          </a:r>
        </a:p>
      </dsp:txBody>
      <dsp:txXfrm>
        <a:off x="419222" y="2051"/>
        <a:ext cx="2445412" cy="1467247"/>
      </dsp:txXfrm>
    </dsp:sp>
    <dsp:sp modelId="{43EC97AD-626D-47CF-B758-C9992259A71D}">
      <dsp:nvSpPr>
        <dsp:cNvPr id="0" name=""/>
        <dsp:cNvSpPr/>
      </dsp:nvSpPr>
      <dsp:spPr>
        <a:xfrm>
          <a:off x="1641928" y="1467498"/>
          <a:ext cx="3007857" cy="531844"/>
        </a:xfrm>
        <a:custGeom>
          <a:avLst/>
          <a:gdLst/>
          <a:ahLst/>
          <a:cxnLst/>
          <a:rect l="0" t="0" r="0" b="0"/>
          <a:pathLst>
            <a:path>
              <a:moveTo>
                <a:pt x="3007857" y="0"/>
              </a:moveTo>
              <a:lnTo>
                <a:pt x="3007857" y="283022"/>
              </a:lnTo>
              <a:lnTo>
                <a:pt x="0" y="283022"/>
              </a:lnTo>
              <a:lnTo>
                <a:pt x="0" y="531844"/>
              </a:lnTo>
            </a:path>
          </a:pathLst>
        </a:custGeom>
        <a:noFill/>
        <a:ln w="1270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69357" y="1730609"/>
        <a:ext cx="152999" cy="5624"/>
      </dsp:txXfrm>
    </dsp:sp>
    <dsp:sp modelId="{8BA31CA8-913F-4B4E-A73F-C3636ED35B48}">
      <dsp:nvSpPr>
        <dsp:cNvPr id="0" name=""/>
        <dsp:cNvSpPr/>
      </dsp:nvSpPr>
      <dsp:spPr>
        <a:xfrm>
          <a:off x="3427079" y="2051"/>
          <a:ext cx="2445412" cy="1467247"/>
        </a:xfrm>
        <a:prstGeom prst="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827" tIns="125780" rIns="119827" bIns="12578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Cash up.</a:t>
          </a:r>
        </a:p>
      </dsp:txBody>
      <dsp:txXfrm>
        <a:off x="3427079" y="2051"/>
        <a:ext cx="2445412" cy="1467247"/>
      </dsp:txXfrm>
    </dsp:sp>
    <dsp:sp modelId="{200E202A-99EA-4741-8377-1C134BBEDE7B}">
      <dsp:nvSpPr>
        <dsp:cNvPr id="0" name=""/>
        <dsp:cNvSpPr/>
      </dsp:nvSpPr>
      <dsp:spPr>
        <a:xfrm>
          <a:off x="2862834" y="2719647"/>
          <a:ext cx="53184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1844" y="45720"/>
              </a:lnTo>
            </a:path>
          </a:pathLst>
        </a:custGeom>
        <a:noFill/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14695" y="2762555"/>
        <a:ext cx="28122" cy="5624"/>
      </dsp:txXfrm>
    </dsp:sp>
    <dsp:sp modelId="{95802C2F-3A46-40D7-BDC4-2470C5A29E99}">
      <dsp:nvSpPr>
        <dsp:cNvPr id="0" name=""/>
        <dsp:cNvSpPr/>
      </dsp:nvSpPr>
      <dsp:spPr>
        <a:xfrm>
          <a:off x="419222" y="2031743"/>
          <a:ext cx="2445412" cy="1467247"/>
        </a:xfrm>
        <a:prstGeom prst="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827" tIns="125780" rIns="119827" bIns="12578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Clean down.</a:t>
          </a:r>
        </a:p>
      </dsp:txBody>
      <dsp:txXfrm>
        <a:off x="419222" y="2031743"/>
        <a:ext cx="2445412" cy="1467247"/>
      </dsp:txXfrm>
    </dsp:sp>
    <dsp:sp modelId="{67C527D5-35C9-4C37-9CA8-1D9326F2ECA2}">
      <dsp:nvSpPr>
        <dsp:cNvPr id="0" name=""/>
        <dsp:cNvSpPr/>
      </dsp:nvSpPr>
      <dsp:spPr>
        <a:xfrm>
          <a:off x="1641928" y="3497191"/>
          <a:ext cx="3007857" cy="531844"/>
        </a:xfrm>
        <a:custGeom>
          <a:avLst/>
          <a:gdLst/>
          <a:ahLst/>
          <a:cxnLst/>
          <a:rect l="0" t="0" r="0" b="0"/>
          <a:pathLst>
            <a:path>
              <a:moveTo>
                <a:pt x="3007857" y="0"/>
              </a:moveTo>
              <a:lnTo>
                <a:pt x="3007857" y="283022"/>
              </a:lnTo>
              <a:lnTo>
                <a:pt x="0" y="283022"/>
              </a:lnTo>
              <a:lnTo>
                <a:pt x="0" y="531844"/>
              </a:lnTo>
            </a:path>
          </a:pathLst>
        </a:custGeom>
        <a:noFill/>
        <a:ln w="1270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69357" y="3760301"/>
        <a:ext cx="152999" cy="5624"/>
      </dsp:txXfrm>
    </dsp:sp>
    <dsp:sp modelId="{FE197DB4-EA7B-4B4B-B344-8AACEAD01DC2}">
      <dsp:nvSpPr>
        <dsp:cNvPr id="0" name=""/>
        <dsp:cNvSpPr/>
      </dsp:nvSpPr>
      <dsp:spPr>
        <a:xfrm>
          <a:off x="3427079" y="2031743"/>
          <a:ext cx="2445412" cy="1467247"/>
        </a:xfrm>
        <a:prstGeom prst="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827" tIns="125780" rIns="119827" bIns="12578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Acknowledge areas for improvement/hard work.</a:t>
          </a:r>
        </a:p>
      </dsp:txBody>
      <dsp:txXfrm>
        <a:off x="3427079" y="2031743"/>
        <a:ext cx="2445412" cy="1467247"/>
      </dsp:txXfrm>
    </dsp:sp>
    <dsp:sp modelId="{A28E6C59-3718-41EC-A3DC-0DB390274494}">
      <dsp:nvSpPr>
        <dsp:cNvPr id="0" name=""/>
        <dsp:cNvSpPr/>
      </dsp:nvSpPr>
      <dsp:spPr>
        <a:xfrm>
          <a:off x="2862834" y="4749339"/>
          <a:ext cx="53184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1844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14695" y="4792247"/>
        <a:ext cx="28122" cy="5624"/>
      </dsp:txXfrm>
    </dsp:sp>
    <dsp:sp modelId="{C37C9597-F5DF-4C8C-B225-EA5B6F4F0C5A}">
      <dsp:nvSpPr>
        <dsp:cNvPr id="0" name=""/>
        <dsp:cNvSpPr/>
      </dsp:nvSpPr>
      <dsp:spPr>
        <a:xfrm>
          <a:off x="419222" y="4061436"/>
          <a:ext cx="2445412" cy="1467247"/>
        </a:xfrm>
        <a:prstGeom prst="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827" tIns="125780" rIns="119827" bIns="12578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Inventory.</a:t>
          </a:r>
        </a:p>
      </dsp:txBody>
      <dsp:txXfrm>
        <a:off x="419222" y="4061436"/>
        <a:ext cx="2445412" cy="1467247"/>
      </dsp:txXfrm>
    </dsp:sp>
    <dsp:sp modelId="{C4F724CB-E9B7-4E20-9CDF-E3F2388F8226}">
      <dsp:nvSpPr>
        <dsp:cNvPr id="0" name=""/>
        <dsp:cNvSpPr/>
      </dsp:nvSpPr>
      <dsp:spPr>
        <a:xfrm>
          <a:off x="3427079" y="4061436"/>
          <a:ext cx="2445412" cy="1467247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827" tIns="125780" rIns="119827" bIns="12578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Evening fridge temperatures.</a:t>
          </a:r>
        </a:p>
      </dsp:txBody>
      <dsp:txXfrm>
        <a:off x="3427079" y="4061436"/>
        <a:ext cx="2445412" cy="14672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chatgpt.com/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6.svg"/><Relationship Id="rId7" Type="http://schemas.openxmlformats.org/officeDocument/2006/relationships/diagramColors" Target="../diagrams/colors2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24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35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se.gov.uk/legislation/hswa.htm" TargetMode="External"/><Relationship Id="rId3" Type="http://schemas.openxmlformats.org/officeDocument/2006/relationships/hyperlink" Target="https://hurak.com/blog/kitchen-brigade-system" TargetMode="External"/><Relationship Id="rId7" Type="http://schemas.openxmlformats.org/officeDocument/2006/relationships/hyperlink" Target="https://hospitalityinsights.ehl.edu/mixologist" TargetMode="External"/><Relationship Id="rId12" Type="http://schemas.openxmlformats.org/officeDocument/2006/relationships/hyperlink" Target="https://www.escoffier.edu/blog/culinary-pastry-careers/executive-chef-vs-head-chef-what-is-the-difference/" TargetMode="External"/><Relationship Id="rId2" Type="http://schemas.openxmlformats.org/officeDocument/2006/relationships/hyperlink" Target="https://adnastic.com/the-importance-of-pre-service-meetings-in-restaurant-operation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ighspeedtraining.co.uk/hub/kitchen-hierarchy-brigade-de-cuisine/" TargetMode="External"/><Relationship Id="rId11" Type="http://schemas.openxmlformats.org/officeDocument/2006/relationships/hyperlink" Target="https://cpdonline.co.uk/knowledge-base/food-hygiene/using-fifo-food-storage-system" TargetMode="External"/><Relationship Id="rId5" Type="http://schemas.openxmlformats.org/officeDocument/2006/relationships/hyperlink" Target="https://blog.cib.education/en/duties-executive-chef" TargetMode="External"/><Relationship Id="rId10" Type="http://schemas.openxmlformats.org/officeDocument/2006/relationships/hyperlink" Target="https://trailapp.com/blog/restaurant-checklist" TargetMode="External"/><Relationship Id="rId4" Type="http://schemas.openxmlformats.org/officeDocument/2006/relationships/hyperlink" Target="https://tripleseat.com/blog/11-tips-for-effective-restaurant-management/" TargetMode="External"/><Relationship Id="rId9" Type="http://schemas.openxmlformats.org/officeDocument/2006/relationships/hyperlink" Target="https://www.geeksforgeeks.org/difference-between-leader-and-manager/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oysterlink.com/spotlight/server-vs-waiter-difference/" TargetMode="External"/><Relationship Id="rId3" Type="http://schemas.openxmlformats.org/officeDocument/2006/relationships/hyperlink" Target="https://www.liveabout.com/what-does-a-restaurant-manager-do-2888854" TargetMode="External"/><Relationship Id="rId7" Type="http://schemas.openxmlformats.org/officeDocument/2006/relationships/hyperlink" Target="https://demitris.com/blogs/news/what-is-a-mixologist-and-how-do-i-become-one?srsltid=AfmBOoopQMiEM-ZRJ2KWsBnHoBmHuL8DqGgCQiB5ld9td7xbmF_AHC_0" TargetMode="External"/><Relationship Id="rId2" Type="http://schemas.openxmlformats.org/officeDocument/2006/relationships/hyperlink" Target="https://www.lightspeedhq.com/blog/front-of-house-position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ationalcareers.service.gov.uk/job-profiles/waiter" TargetMode="External"/><Relationship Id="rId5" Type="http://schemas.openxmlformats.org/officeDocument/2006/relationships/hyperlink" Target="https://www.hrcacademy.com/en/blog/escoffiers-kitchen-brigade-system/" TargetMode="External"/><Relationship Id="rId10" Type="http://schemas.openxmlformats.org/officeDocument/2006/relationships/hyperlink" Target="https://www.sciencedirect.com/science/article/pii/S0963996924004393?casa_token=dp3_VyVHyb8AAAAA:aBH38HBvi5sxBUD05cSeK4kHU_r3feZ81Jm7wnvEMz_69fwK_0o-5FvC_Hi3vJHedOC2B3oP1Yk" TargetMode="External"/><Relationship Id="rId4" Type="http://schemas.openxmlformats.org/officeDocument/2006/relationships/hyperlink" Target="https://diningguide.hu/az-etteremvezetok-peldakepe-lehetne-ma-is-auguste-escoffier-oroksege/" TargetMode="External"/><Relationship Id="rId9" Type="http://schemas.openxmlformats.org/officeDocument/2006/relationships/hyperlink" Target="https://research-ebsco-com.ezproxy.uwtsd.ac.uk/linkprocessor/plink?id=a78d580e-6a4a-3db4-a9ca-aa390d47f3a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73858"/>
            <a:ext cx="9144000" cy="2387600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600" dirty="0">
                <a:latin typeface="Arial"/>
                <a:cs typeface="Arial"/>
              </a:rPr>
              <a:t>Sapphire Francis </a:t>
            </a:r>
            <a:endParaRPr lang="en-US" sz="1600" dirty="0">
              <a:latin typeface="Arial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600" dirty="0">
                <a:latin typeface="Arial"/>
                <a:cs typeface="Arial"/>
              </a:rPr>
              <a:t>Student ID: 2409112  </a:t>
            </a:r>
            <a:endParaRPr lang="en-US" sz="1600" dirty="0">
              <a:latin typeface="Arial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600" dirty="0">
                <a:latin typeface="Arial"/>
                <a:cs typeface="Arial"/>
              </a:rPr>
              <a:t> Restaurant Management: BMGM4004   </a:t>
            </a:r>
            <a:endParaRPr lang="en-US" sz="1600" dirty="0">
              <a:latin typeface="Arial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600" dirty="0">
                <a:latin typeface="Arial"/>
                <a:cs typeface="Arial"/>
              </a:rPr>
              <a:t>Lecturer: Jemma Smith  </a:t>
            </a:r>
            <a:endParaRPr lang="en-US" sz="16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600" dirty="0">
                <a:latin typeface="Arial"/>
                <a:cs typeface="Arial"/>
              </a:rPr>
              <a:t>I acknowledge the use of ChatGPT (</a:t>
            </a:r>
            <a:r>
              <a:rPr lang="en-GB" sz="1600" dirty="0">
                <a:latin typeface="Arial"/>
                <a:cs typeface="Arial"/>
                <a:hlinkClick r:id="rId2"/>
              </a:rPr>
              <a:t>https://chatgpt.com/</a:t>
            </a:r>
            <a:r>
              <a:rPr lang="en-GB" sz="1600" dirty="0">
                <a:latin typeface="Arial"/>
                <a:cs typeface="Arial"/>
              </a:rPr>
              <a:t>) on the (25/02/25) to gather research prompts. I confirm that I have not presented any AI generated text as my own work. I confirm I have copies of my drafts, notes, and other resources I used before, and after the use of AI tools which I may be asked to provide in evidence.</a:t>
            </a:r>
            <a:endParaRPr lang="en-US" sz="16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600" dirty="0">
              <a:latin typeface="Arial"/>
              <a:cs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lowchart: Document 9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rgbClr val="5FC7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959228-69C9-7BA8-8360-AA495BACC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 kern="1200" cap="all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Managing a Dinner Service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Content Placeholder 3" descr="A diagram of a restaurant manager&#10;&#10;AI-generated content may be incorrect.">
            <a:extLst>
              <a:ext uri="{FF2B5EF4-FFF2-40B4-BE49-F238E27FC236}">
                <a16:creationId xmlns:a16="http://schemas.microsoft.com/office/drawing/2014/main" id="{D4525049-4030-3EF2-F016-8C22955C77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14577" y="1122524"/>
            <a:ext cx="7140893" cy="47516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9C2D8FC-AAF3-E87A-2938-2EBE5B47F2DE}"/>
              </a:ext>
            </a:extLst>
          </p:cNvPr>
          <p:cNvSpPr txBox="1"/>
          <p:nvPr/>
        </p:nvSpPr>
        <p:spPr>
          <a:xfrm>
            <a:off x="10533811" y="6383546"/>
            <a:ext cx="1801962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venir Next LT Pro"/>
              </a:rPr>
              <a:t>(Mealey, 2019)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85287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71FE5AD-7679-6003-DD23-9DD11C33DF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7793" y="891098"/>
            <a:ext cx="10391622" cy="4859337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00B887A-B8FB-D675-771B-E959C7B52655}"/>
              </a:ext>
            </a:extLst>
          </p:cNvPr>
          <p:cNvSpPr txBox="1"/>
          <p:nvPr/>
        </p:nvSpPr>
        <p:spPr>
          <a:xfrm>
            <a:off x="10816566" y="6402717"/>
            <a:ext cx="136584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 Light"/>
              </a:rPr>
              <a:t>(Jena, 2020)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0936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BCE4132-A52A-DE61-1CEA-483E54BEDD9E}"/>
              </a:ext>
            </a:extLst>
          </p:cNvPr>
          <p:cNvSpPr txBox="1"/>
          <p:nvPr/>
        </p:nvSpPr>
        <p:spPr>
          <a:xfrm>
            <a:off x="4227983" y="299681"/>
            <a:ext cx="4805996" cy="129711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u="sng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Service overview:</a:t>
            </a:r>
            <a:endParaRPr lang="en-US" sz="4000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8CF257E-A6D4-1F2C-5E4E-BB04996FE749}"/>
              </a:ext>
            </a:extLst>
          </p:cNvPr>
          <p:cNvSpPr txBox="1"/>
          <p:nvPr/>
        </p:nvSpPr>
        <p:spPr>
          <a:xfrm>
            <a:off x="509343" y="1627037"/>
            <a:ext cx="4805691" cy="360407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24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Kitchen brigade: </a:t>
            </a:r>
            <a:endParaRPr lang="en-US" sz="2400" kern="1200" dirty="0">
              <a:solidFill>
                <a:schemeClr val="tx2"/>
              </a:solidFill>
              <a:latin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24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Head Chef, Sous Chef, </a:t>
            </a:r>
            <a:r>
              <a:rPr lang="en-US" sz="2400" dirty="0">
                <a:solidFill>
                  <a:schemeClr val="tx2"/>
                </a:solidFill>
              </a:rPr>
              <a:t>Commis chef</a:t>
            </a:r>
            <a:r>
              <a:rPr lang="en-US" sz="24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, Kitchen porter. </a:t>
            </a:r>
            <a:endParaRPr lang="en-US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24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Front of House team: </a:t>
            </a:r>
            <a:endParaRPr lang="en-US" sz="2400" kern="1200" dirty="0">
              <a:solidFill>
                <a:schemeClr val="tx2"/>
              </a:solidFill>
              <a:latin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24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Manager, Head waiter</a:t>
            </a:r>
            <a:r>
              <a:rPr lang="en-US" sz="2400" dirty="0">
                <a:solidFill>
                  <a:schemeClr val="tx2"/>
                </a:solidFill>
              </a:rPr>
              <a:t>,</a:t>
            </a:r>
            <a:r>
              <a:rPr lang="en-US" sz="24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 3 waiters, 1 mixologist, 1 additional bartender. </a:t>
            </a:r>
            <a:endParaRPr lang="en-US" sz="2400" kern="1200" dirty="0">
              <a:solidFill>
                <a:schemeClr val="tx2"/>
              </a:solidFill>
              <a:latin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500" kern="1200">
              <a:solidFill>
                <a:schemeClr val="tx2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500" kern="120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79557BD3-20AA-54A1-2281-5C4F05831A1A}"/>
              </a:ext>
            </a:extLst>
          </p:cNvPr>
          <p:cNvSpPr txBox="1"/>
          <p:nvPr/>
        </p:nvSpPr>
        <p:spPr>
          <a:xfrm>
            <a:off x="6817406" y="2102683"/>
            <a:ext cx="4598063" cy="30207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400" dirty="0">
                <a:latin typeface="Arial"/>
                <a:ea typeface="Calibri"/>
                <a:cs typeface="Calibri"/>
              </a:rPr>
              <a:t>Seating capacity: 80</a:t>
            </a:r>
            <a:endParaRPr lang="en-US" sz="2400" u="sng">
              <a:latin typeface="Arial"/>
              <a:ea typeface="Calibri"/>
              <a:cs typeface="Calibri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400" dirty="0">
                <a:latin typeface="Arial"/>
                <a:ea typeface="Calibri"/>
                <a:cs typeface="Calibri"/>
              </a:rPr>
              <a:t>Bookings: 60</a:t>
            </a:r>
            <a:endParaRPr lang="en-US" sz="2400">
              <a:latin typeface="Arial"/>
              <a:ea typeface="Calibri"/>
              <a:cs typeface="Calibri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400" dirty="0">
                <a:latin typeface="Arial"/>
                <a:ea typeface="Calibri"/>
                <a:cs typeface="Calibri"/>
              </a:rPr>
              <a:t>Potential: 20</a:t>
            </a:r>
            <a:endParaRPr lang="en-US" sz="2400">
              <a:latin typeface="Arial"/>
              <a:ea typeface="Calibri"/>
              <a:cs typeface="Calibri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400" dirty="0">
                <a:latin typeface="Arial"/>
                <a:ea typeface="Calibri"/>
                <a:cs typeface="Calibri"/>
              </a:rPr>
              <a:t>Location: City-center</a:t>
            </a:r>
            <a:r>
              <a:rPr lang="en-US" sz="2000" dirty="0">
                <a:latin typeface="Arial"/>
                <a:ea typeface="Calibri"/>
                <a:cs typeface="Calibri"/>
              </a:rPr>
              <a:t> </a:t>
            </a:r>
            <a:endParaRPr lang="en-US" sz="2000">
              <a:latin typeface="Arial"/>
              <a:ea typeface="Calibri"/>
              <a:cs typeface="Calibri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US" sz="2000">
              <a:solidFill>
                <a:srgbClr val="000000"/>
              </a:solidFill>
              <a:latin typeface="Arial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645224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6E652D-9429-89E7-1680-5E2435749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890" y="734805"/>
            <a:ext cx="3019163" cy="614642"/>
          </a:xfrm>
        </p:spPr>
        <p:txBody>
          <a:bodyPr>
            <a:normAutofit/>
          </a:bodyPr>
          <a:lstStyle/>
          <a:p>
            <a:r>
              <a:rPr lang="en-US" sz="3600" b="1" u="sng">
                <a:solidFill>
                  <a:schemeClr val="tx2"/>
                </a:solidFill>
                <a:latin typeface="Avenir Next LT Pro"/>
              </a:rPr>
              <a:t>Staffing:</a:t>
            </a:r>
            <a:endParaRPr lang="en-US" sz="3600">
              <a:solidFill>
                <a:schemeClr val="tx2"/>
              </a:solidFill>
            </a:endParaRP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B5847E01-4F1B-E170-E9FC-4024657251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8171869"/>
              </p:ext>
            </p:extLst>
          </p:nvPr>
        </p:nvGraphicFramePr>
        <p:xfrm>
          <a:off x="297890" y="1531424"/>
          <a:ext cx="6070257" cy="42143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Chef">
            <a:extLst>
              <a:ext uri="{FF2B5EF4-FFF2-40B4-BE49-F238E27FC236}">
                <a16:creationId xmlns:a16="http://schemas.microsoft.com/office/drawing/2014/main" id="{74B439D3-584F-DDCF-4E05-61DBD0198DD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2155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EAA953-958B-2B27-08AB-85103E951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9468" y="946037"/>
            <a:ext cx="2333928" cy="848124"/>
          </a:xfrm>
        </p:spPr>
        <p:txBody>
          <a:bodyPr>
            <a:normAutofit/>
          </a:bodyPr>
          <a:lstStyle/>
          <a:p>
            <a:r>
              <a:rPr lang="en-US" sz="3600" b="1" u="sng" dirty="0">
                <a:solidFill>
                  <a:schemeClr val="tx2"/>
                </a:solidFill>
                <a:latin typeface="Arial"/>
                <a:cs typeface="Arial"/>
              </a:rPr>
              <a:t>Staffing:</a:t>
            </a:r>
            <a:endParaRPr lang="en-US" sz="3600" dirty="0">
              <a:solidFill>
                <a:schemeClr val="tx2"/>
              </a:solidFill>
            </a:endParaRPr>
          </a:p>
        </p:txBody>
      </p:sp>
      <p:pic>
        <p:nvPicPr>
          <p:cNvPr id="7" name="Graphic 6" descr="Wines">
            <a:extLst>
              <a:ext uri="{FF2B5EF4-FFF2-40B4-BE49-F238E27FC236}">
                <a16:creationId xmlns:a16="http://schemas.microsoft.com/office/drawing/2014/main" id="{B1036AAD-4E01-B09E-6D54-7BADE9BBAF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40381451-514D-B27A-B490-28A95820EA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8224377"/>
              </p:ext>
            </p:extLst>
          </p:nvPr>
        </p:nvGraphicFramePr>
        <p:xfrm>
          <a:off x="6099755" y="2012359"/>
          <a:ext cx="5178861" cy="39076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7644870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C8EEB0F-BA72-49AC-956F-331B60FDE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erson holding a plate of food&#10;&#10;AI-generated content may be incorrect.">
            <a:extLst>
              <a:ext uri="{FF2B5EF4-FFF2-40B4-BE49-F238E27FC236}">
                <a16:creationId xmlns:a16="http://schemas.microsoft.com/office/drawing/2014/main" id="{47445C5E-9672-B1EA-0D1A-15B669674F7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37963" r="3211" b="1"/>
          <a:stretch/>
        </p:blipFill>
        <p:spPr>
          <a:xfrm>
            <a:off x="1" y="1326931"/>
            <a:ext cx="5190767" cy="5530385"/>
          </a:xfrm>
          <a:custGeom>
            <a:avLst/>
            <a:gdLst/>
            <a:ahLst/>
            <a:cxnLst/>
            <a:rect l="l" t="t" r="r" b="b"/>
            <a:pathLst>
              <a:path w="5190767" h="5530385">
                <a:moveTo>
                  <a:pt x="1986067" y="0"/>
                </a:moveTo>
                <a:cubicBezTo>
                  <a:pt x="3755974" y="0"/>
                  <a:pt x="5190767" y="1434794"/>
                  <a:pt x="5190767" y="3204701"/>
                </a:cubicBezTo>
                <a:cubicBezTo>
                  <a:pt x="5190767" y="4089655"/>
                  <a:pt x="4832069" y="4890830"/>
                  <a:pt x="4252132" y="5470767"/>
                </a:cubicBezTo>
                <a:lnTo>
                  <a:pt x="4186536" y="5530385"/>
                </a:lnTo>
                <a:lnTo>
                  <a:pt x="0" y="5530385"/>
                </a:lnTo>
                <a:lnTo>
                  <a:pt x="0" y="692598"/>
                </a:lnTo>
                <a:lnTo>
                  <a:pt x="194287" y="547313"/>
                </a:lnTo>
                <a:cubicBezTo>
                  <a:pt x="705761" y="201768"/>
                  <a:pt x="1322351" y="0"/>
                  <a:pt x="1986067" y="0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54C5F191-28EB-4204-8F9D-2EA496514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1296559"/>
            <a:ext cx="5462274" cy="5561548"/>
            <a:chOff x="1" y="1301814"/>
            <a:chExt cx="5462274" cy="5561548"/>
          </a:xfrm>
        </p:grpSpPr>
        <p:sp useBgFill="1">
          <p:nvSpPr>
            <p:cNvPr id="14" name="Freeform: Shape 13">
              <a:extLst>
                <a:ext uri="{FF2B5EF4-FFF2-40B4-BE49-F238E27FC236}">
                  <a16:creationId xmlns:a16="http://schemas.microsoft.com/office/drawing/2014/main" id="{D5CF2992-A97F-420B-AD95-7FEE94813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301814"/>
              <a:ext cx="5462274" cy="5561548"/>
            </a:xfrm>
            <a:custGeom>
              <a:avLst/>
              <a:gdLst>
                <a:gd name="connsiteX0" fmla="*/ 2074347 w 5533693"/>
                <a:gd name="connsiteY0" fmla="*/ 1975 h 5658322"/>
                <a:gd name="connsiteX1" fmla="*/ 3381971 w 5533693"/>
                <a:gd name="connsiteY1" fmla="*/ 198165 h 5658322"/>
                <a:gd name="connsiteX2" fmla="*/ 3460615 w 5533693"/>
                <a:gd name="connsiteY2" fmla="*/ 226209 h 5658322"/>
                <a:gd name="connsiteX3" fmla="*/ 3500059 w 5533693"/>
                <a:gd name="connsiteY3" fmla="*/ 240111 h 5658322"/>
                <a:gd name="connsiteX4" fmla="*/ 3539260 w 5533693"/>
                <a:gd name="connsiteY4" fmla="*/ 254728 h 5658322"/>
                <a:gd name="connsiteX5" fmla="*/ 3693872 w 5533693"/>
                <a:gd name="connsiteY5" fmla="*/ 319254 h 5658322"/>
                <a:gd name="connsiteX6" fmla="*/ 3845439 w 5533693"/>
                <a:gd name="connsiteY6" fmla="*/ 391504 h 5658322"/>
                <a:gd name="connsiteX7" fmla="*/ 3993112 w 5533693"/>
                <a:gd name="connsiteY7" fmla="*/ 472189 h 5658322"/>
                <a:gd name="connsiteX8" fmla="*/ 4534860 w 5533693"/>
                <a:gd name="connsiteY8" fmla="*/ 874076 h 5658322"/>
                <a:gd name="connsiteX9" fmla="*/ 5290387 w 5533693"/>
                <a:gd name="connsiteY9" fmla="*/ 1983958 h 5658322"/>
                <a:gd name="connsiteX10" fmla="*/ 5533504 w 5533693"/>
                <a:gd name="connsiteY10" fmla="*/ 3296091 h 5658322"/>
                <a:gd name="connsiteX11" fmla="*/ 4766873 w 5533693"/>
                <a:gd name="connsiteY11" fmla="*/ 5450843 h 5658322"/>
                <a:gd name="connsiteX12" fmla="*/ 4582558 w 5533693"/>
                <a:gd name="connsiteY12" fmla="*/ 5658322 h 5658322"/>
                <a:gd name="connsiteX13" fmla="*/ 4423702 w 5533693"/>
                <a:gd name="connsiteY13" fmla="*/ 5658322 h 5658322"/>
                <a:gd name="connsiteX14" fmla="*/ 4460355 w 5533693"/>
                <a:gd name="connsiteY14" fmla="*/ 5621021 h 5658322"/>
                <a:gd name="connsiteX15" fmla="*/ 4514287 w 5533693"/>
                <a:gd name="connsiteY15" fmla="*/ 5562320 h 5658322"/>
                <a:gd name="connsiteX16" fmla="*/ 4565051 w 5533693"/>
                <a:gd name="connsiteY16" fmla="*/ 5501003 h 5658322"/>
                <a:gd name="connsiteX17" fmla="*/ 4615332 w 5533693"/>
                <a:gd name="connsiteY17" fmla="*/ 5439330 h 5658322"/>
                <a:gd name="connsiteX18" fmla="*/ 4662324 w 5533693"/>
                <a:gd name="connsiteY18" fmla="*/ 5375280 h 5658322"/>
                <a:gd name="connsiteX19" fmla="*/ 4708586 w 5533693"/>
                <a:gd name="connsiteY19" fmla="*/ 5310874 h 5658322"/>
                <a:gd name="connsiteX20" fmla="*/ 4751439 w 5533693"/>
                <a:gd name="connsiteY20" fmla="*/ 5244209 h 5658322"/>
                <a:gd name="connsiteX21" fmla="*/ 4793805 w 5533693"/>
                <a:gd name="connsiteY21" fmla="*/ 5177308 h 5658322"/>
                <a:gd name="connsiteX22" fmla="*/ 4832883 w 5533693"/>
                <a:gd name="connsiteY22" fmla="*/ 5108504 h 5658322"/>
                <a:gd name="connsiteX23" fmla="*/ 5079531 w 5533693"/>
                <a:gd name="connsiteY23" fmla="*/ 4530628 h 5658322"/>
                <a:gd name="connsiteX24" fmla="*/ 5207481 w 5533693"/>
                <a:gd name="connsiteY24" fmla="*/ 3920310 h 5658322"/>
                <a:gd name="connsiteX25" fmla="*/ 5222212 w 5533693"/>
                <a:gd name="connsiteY25" fmla="*/ 3765594 h 5658322"/>
                <a:gd name="connsiteX26" fmla="*/ 5230368 w 5533693"/>
                <a:gd name="connsiteY26" fmla="*/ 3610637 h 5658322"/>
                <a:gd name="connsiteX27" fmla="*/ 5232682 w 5533693"/>
                <a:gd name="connsiteY27" fmla="*/ 3455681 h 5658322"/>
                <a:gd name="connsiteX28" fmla="*/ 5230978 w 5533693"/>
                <a:gd name="connsiteY28" fmla="*/ 3378323 h 5658322"/>
                <a:gd name="connsiteX29" fmla="*/ 5228908 w 5533693"/>
                <a:gd name="connsiteY29" fmla="*/ 3301082 h 5658322"/>
                <a:gd name="connsiteX30" fmla="*/ 5224526 w 5533693"/>
                <a:gd name="connsiteY30" fmla="*/ 3223843 h 5658322"/>
                <a:gd name="connsiteX31" fmla="*/ 5219047 w 5533693"/>
                <a:gd name="connsiteY31" fmla="*/ 3146841 h 5658322"/>
                <a:gd name="connsiteX32" fmla="*/ 5211986 w 5533693"/>
                <a:gd name="connsiteY32" fmla="*/ 3069956 h 5658322"/>
                <a:gd name="connsiteX33" fmla="*/ 5208577 w 5533693"/>
                <a:gd name="connsiteY33" fmla="*/ 3031574 h 5658322"/>
                <a:gd name="connsiteX34" fmla="*/ 5203707 w 5533693"/>
                <a:gd name="connsiteY34" fmla="*/ 2993310 h 5658322"/>
                <a:gd name="connsiteX35" fmla="*/ 5154766 w 5533693"/>
                <a:gd name="connsiteY35" fmla="*/ 2688746 h 5658322"/>
                <a:gd name="connsiteX36" fmla="*/ 4987372 w 5533693"/>
                <a:gd name="connsiteY36" fmla="*/ 2096253 h 5658322"/>
                <a:gd name="connsiteX37" fmla="*/ 4365884 w 5533693"/>
                <a:gd name="connsiteY37" fmla="*/ 1031051 h 5658322"/>
                <a:gd name="connsiteX38" fmla="*/ 3904118 w 5533693"/>
                <a:gd name="connsiteY38" fmla="*/ 602309 h 5658322"/>
                <a:gd name="connsiteX39" fmla="*/ 3773246 w 5533693"/>
                <a:gd name="connsiteY39" fmla="*/ 511048 h 5658322"/>
                <a:gd name="connsiteX40" fmla="*/ 3636896 w 5533693"/>
                <a:gd name="connsiteY40" fmla="*/ 426797 h 5658322"/>
                <a:gd name="connsiteX41" fmla="*/ 3495068 w 5533693"/>
                <a:gd name="connsiteY41" fmla="*/ 350745 h 5658322"/>
                <a:gd name="connsiteX42" fmla="*/ 3348491 w 5533693"/>
                <a:gd name="connsiteY42" fmla="*/ 282654 h 5658322"/>
                <a:gd name="connsiteX43" fmla="*/ 3329986 w 5533693"/>
                <a:gd name="connsiteY43" fmla="*/ 274335 h 5658322"/>
                <a:gd name="connsiteX44" fmla="*/ 3311117 w 5533693"/>
                <a:gd name="connsiteY44" fmla="*/ 266968 h 5658322"/>
                <a:gd name="connsiteX45" fmla="*/ 3273377 w 5533693"/>
                <a:gd name="connsiteY45" fmla="*/ 252233 h 5658322"/>
                <a:gd name="connsiteX46" fmla="*/ 3197776 w 5533693"/>
                <a:gd name="connsiteY46" fmla="*/ 222763 h 5658322"/>
                <a:gd name="connsiteX47" fmla="*/ 3120834 w 5533693"/>
                <a:gd name="connsiteY47" fmla="*/ 196501 h 5658322"/>
                <a:gd name="connsiteX48" fmla="*/ 3043285 w 5533693"/>
                <a:gd name="connsiteY48" fmla="*/ 171784 h 5658322"/>
                <a:gd name="connsiteX49" fmla="*/ 3004449 w 5533693"/>
                <a:gd name="connsiteY49" fmla="*/ 159544 h 5658322"/>
                <a:gd name="connsiteX50" fmla="*/ 2965006 w 5533693"/>
                <a:gd name="connsiteY50" fmla="*/ 149325 h 5658322"/>
                <a:gd name="connsiteX51" fmla="*/ 2885996 w 5533693"/>
                <a:gd name="connsiteY51" fmla="*/ 129123 h 5658322"/>
                <a:gd name="connsiteX52" fmla="*/ 2726270 w 5533693"/>
                <a:gd name="connsiteY52" fmla="*/ 95020 h 5658322"/>
                <a:gd name="connsiteX53" fmla="*/ 2073858 w 5533693"/>
                <a:gd name="connsiteY53" fmla="*/ 37624 h 5658322"/>
                <a:gd name="connsiteX54" fmla="*/ 1421447 w 5533693"/>
                <a:gd name="connsiteY54" fmla="*/ 85631 h 5658322"/>
                <a:gd name="connsiteX55" fmla="*/ 1341097 w 5533693"/>
                <a:gd name="connsiteY55" fmla="*/ 100130 h 5658322"/>
                <a:gd name="connsiteX56" fmla="*/ 1261844 w 5533693"/>
                <a:gd name="connsiteY56" fmla="*/ 119260 h 5658322"/>
                <a:gd name="connsiteX57" fmla="*/ 1182834 w 5533693"/>
                <a:gd name="connsiteY57" fmla="*/ 138748 h 5658322"/>
                <a:gd name="connsiteX58" fmla="*/ 1105041 w 5533693"/>
                <a:gd name="connsiteY58" fmla="*/ 162278 h 5658322"/>
                <a:gd name="connsiteX59" fmla="*/ 1027492 w 5533693"/>
                <a:gd name="connsiteY59" fmla="*/ 186520 h 5658322"/>
                <a:gd name="connsiteX60" fmla="*/ 1008135 w 5533693"/>
                <a:gd name="connsiteY60" fmla="*/ 192699 h 5658322"/>
                <a:gd name="connsiteX61" fmla="*/ 989144 w 5533693"/>
                <a:gd name="connsiteY61" fmla="*/ 199829 h 5658322"/>
                <a:gd name="connsiteX62" fmla="*/ 951282 w 5533693"/>
                <a:gd name="connsiteY62" fmla="*/ 214326 h 5658322"/>
                <a:gd name="connsiteX63" fmla="*/ 875803 w 5533693"/>
                <a:gd name="connsiteY63" fmla="*/ 243439 h 5658322"/>
                <a:gd name="connsiteX64" fmla="*/ 856933 w 5533693"/>
                <a:gd name="connsiteY64" fmla="*/ 250688 h 5658322"/>
                <a:gd name="connsiteX65" fmla="*/ 838551 w 5533693"/>
                <a:gd name="connsiteY65" fmla="*/ 259007 h 5658322"/>
                <a:gd name="connsiteX66" fmla="*/ 801784 w 5533693"/>
                <a:gd name="connsiteY66" fmla="*/ 275762 h 5658322"/>
                <a:gd name="connsiteX67" fmla="*/ 256262 w 5533693"/>
                <a:gd name="connsiteY67" fmla="*/ 607301 h 5658322"/>
                <a:gd name="connsiteX68" fmla="*/ 21255 w 5533693"/>
                <a:gd name="connsiteY68" fmla="*/ 817914 h 5658322"/>
                <a:gd name="connsiteX69" fmla="*/ 0 w 5533693"/>
                <a:gd name="connsiteY69" fmla="*/ 841922 h 5658322"/>
                <a:gd name="connsiteX70" fmla="*/ 0 w 5533693"/>
                <a:gd name="connsiteY70" fmla="*/ 582568 h 5658322"/>
                <a:gd name="connsiteX71" fmla="*/ 18177 w 5533693"/>
                <a:gd name="connsiteY71" fmla="*/ 568907 h 5658322"/>
                <a:gd name="connsiteX72" fmla="*/ 158868 w 5533693"/>
                <a:gd name="connsiteY72" fmla="*/ 475399 h 5658322"/>
                <a:gd name="connsiteX73" fmla="*/ 764774 w 5533693"/>
                <a:gd name="connsiteY73" fmla="*/ 186758 h 5658322"/>
                <a:gd name="connsiteX74" fmla="*/ 2074347 w 5533693"/>
                <a:gd name="connsiteY74" fmla="*/ 1975 h 5658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</a:cxnLst>
              <a:rect l="l" t="t" r="r" b="b"/>
              <a:pathLst>
                <a:path w="5533693" h="5658322">
                  <a:moveTo>
                    <a:pt x="2074347" y="1975"/>
                  </a:moveTo>
                  <a:cubicBezTo>
                    <a:pt x="2514563" y="2331"/>
                    <a:pt x="2958797" y="57351"/>
                    <a:pt x="3381971" y="198165"/>
                  </a:cubicBezTo>
                  <a:lnTo>
                    <a:pt x="3460615" y="226209"/>
                  </a:lnTo>
                  <a:lnTo>
                    <a:pt x="3500059" y="240111"/>
                  </a:lnTo>
                  <a:cubicBezTo>
                    <a:pt x="3513208" y="244865"/>
                    <a:pt x="3526478" y="249024"/>
                    <a:pt x="3539260" y="254728"/>
                  </a:cubicBezTo>
                  <a:cubicBezTo>
                    <a:pt x="3590634" y="276237"/>
                    <a:pt x="3642619" y="296913"/>
                    <a:pt x="3693872" y="319254"/>
                  </a:cubicBezTo>
                  <a:cubicBezTo>
                    <a:pt x="3744271" y="343258"/>
                    <a:pt x="3795282" y="366549"/>
                    <a:pt x="3845439" y="391504"/>
                  </a:cubicBezTo>
                  <a:cubicBezTo>
                    <a:pt x="3894501" y="418359"/>
                    <a:pt x="3944415" y="444265"/>
                    <a:pt x="3993112" y="472189"/>
                  </a:cubicBezTo>
                  <a:cubicBezTo>
                    <a:pt x="4187046" y="585435"/>
                    <a:pt x="4369536" y="720191"/>
                    <a:pt x="4534860" y="874076"/>
                  </a:cubicBezTo>
                  <a:cubicBezTo>
                    <a:pt x="4865631" y="1182086"/>
                    <a:pt x="5123844" y="1566505"/>
                    <a:pt x="5290387" y="1983958"/>
                  </a:cubicBezTo>
                  <a:cubicBezTo>
                    <a:pt x="5457904" y="2401531"/>
                    <a:pt x="5538132" y="2850357"/>
                    <a:pt x="5533504" y="3296091"/>
                  </a:cubicBezTo>
                  <a:cubicBezTo>
                    <a:pt x="5526154" y="4076856"/>
                    <a:pt x="5251390" y="4847250"/>
                    <a:pt x="4766873" y="5450843"/>
                  </a:cubicBezTo>
                  <a:lnTo>
                    <a:pt x="4582558" y="5658322"/>
                  </a:lnTo>
                  <a:lnTo>
                    <a:pt x="4423702" y="5658322"/>
                  </a:lnTo>
                  <a:lnTo>
                    <a:pt x="4460355" y="5621021"/>
                  </a:lnTo>
                  <a:lnTo>
                    <a:pt x="4514287" y="5562320"/>
                  </a:lnTo>
                  <a:cubicBezTo>
                    <a:pt x="4531939" y="5542475"/>
                    <a:pt x="4548009" y="5521322"/>
                    <a:pt x="4565051" y="5501003"/>
                  </a:cubicBezTo>
                  <a:lnTo>
                    <a:pt x="4615332" y="5439330"/>
                  </a:lnTo>
                  <a:cubicBezTo>
                    <a:pt x="4631279" y="5418177"/>
                    <a:pt x="4646619" y="5396669"/>
                    <a:pt x="4662324" y="5375280"/>
                  </a:cubicBezTo>
                  <a:cubicBezTo>
                    <a:pt x="4677906" y="5353889"/>
                    <a:pt x="4693490" y="5332501"/>
                    <a:pt x="4708586" y="5310874"/>
                  </a:cubicBezTo>
                  <a:lnTo>
                    <a:pt x="4751439" y="5244209"/>
                  </a:lnTo>
                  <a:cubicBezTo>
                    <a:pt x="4765560" y="5221869"/>
                    <a:pt x="4780535" y="5200122"/>
                    <a:pt x="4793805" y="5177308"/>
                  </a:cubicBezTo>
                  <a:lnTo>
                    <a:pt x="4832883" y="5108504"/>
                  </a:lnTo>
                  <a:cubicBezTo>
                    <a:pt x="4936119" y="4924791"/>
                    <a:pt x="5018052" y="4730264"/>
                    <a:pt x="5079531" y="4530628"/>
                  </a:cubicBezTo>
                  <a:cubicBezTo>
                    <a:pt x="5141133" y="4330992"/>
                    <a:pt x="5183620" y="4126364"/>
                    <a:pt x="5207481" y="3920310"/>
                  </a:cubicBezTo>
                  <a:lnTo>
                    <a:pt x="5222212" y="3765594"/>
                  </a:lnTo>
                  <a:cubicBezTo>
                    <a:pt x="5224889" y="3713902"/>
                    <a:pt x="5228422" y="3662211"/>
                    <a:pt x="5230368" y="3610637"/>
                  </a:cubicBezTo>
                  <a:cubicBezTo>
                    <a:pt x="5230978" y="3558946"/>
                    <a:pt x="5233047" y="3507372"/>
                    <a:pt x="5232682" y="3455681"/>
                  </a:cubicBezTo>
                  <a:lnTo>
                    <a:pt x="5230978" y="3378323"/>
                  </a:lnTo>
                  <a:cubicBezTo>
                    <a:pt x="5230247" y="3352536"/>
                    <a:pt x="5230978" y="3326750"/>
                    <a:pt x="5228908" y="3301082"/>
                  </a:cubicBezTo>
                  <a:lnTo>
                    <a:pt x="5224526" y="3223843"/>
                  </a:lnTo>
                  <a:cubicBezTo>
                    <a:pt x="5222942" y="3198176"/>
                    <a:pt x="5222091" y="3172388"/>
                    <a:pt x="5219047" y="3146841"/>
                  </a:cubicBezTo>
                  <a:lnTo>
                    <a:pt x="5211986" y="3069956"/>
                  </a:lnTo>
                  <a:lnTo>
                    <a:pt x="5208577" y="3031574"/>
                  </a:lnTo>
                  <a:cubicBezTo>
                    <a:pt x="5207481" y="3018739"/>
                    <a:pt x="5205291" y="3006024"/>
                    <a:pt x="5203707" y="2993310"/>
                  </a:cubicBezTo>
                  <a:cubicBezTo>
                    <a:pt x="5190925" y="2891234"/>
                    <a:pt x="5174976" y="2789515"/>
                    <a:pt x="5154766" y="2688746"/>
                  </a:cubicBezTo>
                  <a:cubicBezTo>
                    <a:pt x="5114592" y="2487208"/>
                    <a:pt x="5058835" y="2288879"/>
                    <a:pt x="4987372" y="2096253"/>
                  </a:cubicBezTo>
                  <a:cubicBezTo>
                    <a:pt x="4844205" y="1711360"/>
                    <a:pt x="4640044" y="1346549"/>
                    <a:pt x="4365884" y="1031051"/>
                  </a:cubicBezTo>
                  <a:cubicBezTo>
                    <a:pt x="4229168" y="873245"/>
                    <a:pt x="4074921" y="728388"/>
                    <a:pt x="3904118" y="602309"/>
                  </a:cubicBezTo>
                  <a:cubicBezTo>
                    <a:pt x="3861266" y="571057"/>
                    <a:pt x="3816952" y="541587"/>
                    <a:pt x="3773246" y="511048"/>
                  </a:cubicBezTo>
                  <a:cubicBezTo>
                    <a:pt x="3728445" y="482291"/>
                    <a:pt x="3682427" y="455077"/>
                    <a:pt x="3636896" y="426797"/>
                  </a:cubicBezTo>
                  <a:cubicBezTo>
                    <a:pt x="3590268" y="400416"/>
                    <a:pt x="3542425" y="376174"/>
                    <a:pt x="3495068" y="350745"/>
                  </a:cubicBezTo>
                  <a:cubicBezTo>
                    <a:pt x="3446980" y="326859"/>
                    <a:pt x="3397553" y="305232"/>
                    <a:pt x="3348491" y="282654"/>
                  </a:cubicBezTo>
                  <a:lnTo>
                    <a:pt x="3329986" y="274335"/>
                  </a:lnTo>
                  <a:lnTo>
                    <a:pt x="3311117" y="266968"/>
                  </a:lnTo>
                  <a:lnTo>
                    <a:pt x="3273377" y="252233"/>
                  </a:lnTo>
                  <a:lnTo>
                    <a:pt x="3197776" y="222763"/>
                  </a:lnTo>
                  <a:cubicBezTo>
                    <a:pt x="3172818" y="212187"/>
                    <a:pt x="3146644" y="205057"/>
                    <a:pt x="3120834" y="196501"/>
                  </a:cubicBezTo>
                  <a:lnTo>
                    <a:pt x="3043285" y="171784"/>
                  </a:lnTo>
                  <a:lnTo>
                    <a:pt x="3004449" y="159544"/>
                  </a:lnTo>
                  <a:lnTo>
                    <a:pt x="2965006" y="149325"/>
                  </a:lnTo>
                  <a:lnTo>
                    <a:pt x="2885996" y="129123"/>
                  </a:lnTo>
                  <a:cubicBezTo>
                    <a:pt x="2833525" y="114388"/>
                    <a:pt x="2779716" y="105596"/>
                    <a:pt x="2726270" y="95020"/>
                  </a:cubicBezTo>
                  <a:cubicBezTo>
                    <a:pt x="2511884" y="54617"/>
                    <a:pt x="2293237" y="36911"/>
                    <a:pt x="2073858" y="37624"/>
                  </a:cubicBezTo>
                  <a:cubicBezTo>
                    <a:pt x="1854602" y="32158"/>
                    <a:pt x="1635835" y="46774"/>
                    <a:pt x="1421447" y="85631"/>
                  </a:cubicBezTo>
                  <a:lnTo>
                    <a:pt x="1341097" y="100130"/>
                  </a:lnTo>
                  <a:lnTo>
                    <a:pt x="1261844" y="119260"/>
                  </a:lnTo>
                  <a:lnTo>
                    <a:pt x="1182834" y="138748"/>
                  </a:lnTo>
                  <a:cubicBezTo>
                    <a:pt x="1156538" y="145404"/>
                    <a:pt x="1130972" y="154555"/>
                    <a:pt x="1105041" y="162278"/>
                  </a:cubicBezTo>
                  <a:lnTo>
                    <a:pt x="1027492" y="186520"/>
                  </a:lnTo>
                  <a:cubicBezTo>
                    <a:pt x="1021040" y="188540"/>
                    <a:pt x="1014589" y="190440"/>
                    <a:pt x="1008135" y="192699"/>
                  </a:cubicBezTo>
                  <a:lnTo>
                    <a:pt x="989144" y="199829"/>
                  </a:lnTo>
                  <a:lnTo>
                    <a:pt x="951282" y="214326"/>
                  </a:lnTo>
                  <a:lnTo>
                    <a:pt x="875803" y="243439"/>
                  </a:lnTo>
                  <a:lnTo>
                    <a:pt x="856933" y="250688"/>
                  </a:lnTo>
                  <a:lnTo>
                    <a:pt x="838551" y="259007"/>
                  </a:lnTo>
                  <a:lnTo>
                    <a:pt x="801784" y="275762"/>
                  </a:lnTo>
                  <a:cubicBezTo>
                    <a:pt x="605294" y="363459"/>
                    <a:pt x="421707" y="475635"/>
                    <a:pt x="256262" y="607301"/>
                  </a:cubicBezTo>
                  <a:cubicBezTo>
                    <a:pt x="173416" y="673014"/>
                    <a:pt x="95045" y="743481"/>
                    <a:pt x="21255" y="817914"/>
                  </a:cubicBezTo>
                  <a:lnTo>
                    <a:pt x="0" y="841922"/>
                  </a:lnTo>
                  <a:lnTo>
                    <a:pt x="0" y="582568"/>
                  </a:lnTo>
                  <a:lnTo>
                    <a:pt x="18177" y="568907"/>
                  </a:lnTo>
                  <a:cubicBezTo>
                    <a:pt x="64191" y="536358"/>
                    <a:pt x="111115" y="505165"/>
                    <a:pt x="158868" y="475399"/>
                  </a:cubicBezTo>
                  <a:cubicBezTo>
                    <a:pt x="349879" y="356329"/>
                    <a:pt x="553918" y="259838"/>
                    <a:pt x="764774" y="186758"/>
                  </a:cubicBezTo>
                  <a:cubicBezTo>
                    <a:pt x="1186974" y="39644"/>
                    <a:pt x="1634251" y="-11096"/>
                    <a:pt x="2074347" y="1975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0DCACEF-1C30-43E7-A31A-CDEA732618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301814"/>
              <a:ext cx="5373609" cy="5561548"/>
            </a:xfrm>
            <a:custGeom>
              <a:avLst/>
              <a:gdLst>
                <a:gd name="connsiteX0" fmla="*/ 0 w 5357389"/>
                <a:gd name="connsiteY0" fmla="*/ 4891867 h 5648266"/>
                <a:gd name="connsiteX1" fmla="*/ 31013 w 5357389"/>
                <a:gd name="connsiteY1" fmla="*/ 4942857 h 5648266"/>
                <a:gd name="connsiteX2" fmla="*/ 165807 w 5357389"/>
                <a:gd name="connsiteY2" fmla="*/ 5122096 h 5648266"/>
                <a:gd name="connsiteX3" fmla="*/ 670330 w 5357389"/>
                <a:gd name="connsiteY3" fmla="*/ 5558143 h 5648266"/>
                <a:gd name="connsiteX4" fmla="*/ 839514 w 5357389"/>
                <a:gd name="connsiteY4" fmla="*/ 5648266 h 5648266"/>
                <a:gd name="connsiteX5" fmla="*/ 0 w 5357389"/>
                <a:gd name="connsiteY5" fmla="*/ 5648266 h 5648266"/>
                <a:gd name="connsiteX6" fmla="*/ 1924604 w 5357389"/>
                <a:gd name="connsiteY6" fmla="*/ 0 h 5648266"/>
                <a:gd name="connsiteX7" fmla="*/ 2045371 w 5357389"/>
                <a:gd name="connsiteY7" fmla="*/ 1902 h 5648266"/>
                <a:gd name="connsiteX8" fmla="*/ 2052920 w 5357389"/>
                <a:gd name="connsiteY8" fmla="*/ 1902 h 5648266"/>
                <a:gd name="connsiteX9" fmla="*/ 4545522 w 5357389"/>
                <a:gd name="connsiteY9" fmla="*/ 5554508 h 5648266"/>
                <a:gd name="connsiteX10" fmla="*/ 4452220 w 5357389"/>
                <a:gd name="connsiteY10" fmla="*/ 5648266 h 5648266"/>
                <a:gd name="connsiteX11" fmla="*/ 3207530 w 5357389"/>
                <a:gd name="connsiteY11" fmla="*/ 5648266 h 5648266"/>
                <a:gd name="connsiteX12" fmla="*/ 3422735 w 5357389"/>
                <a:gd name="connsiteY12" fmla="*/ 5542964 h 5648266"/>
                <a:gd name="connsiteX13" fmla="*/ 3985928 w 5357389"/>
                <a:gd name="connsiteY13" fmla="*/ 5096072 h 5648266"/>
                <a:gd name="connsiteX14" fmla="*/ 4462911 w 5357389"/>
                <a:gd name="connsiteY14" fmla="*/ 4290397 h 5648266"/>
                <a:gd name="connsiteX15" fmla="*/ 4626897 w 5357389"/>
                <a:gd name="connsiteY15" fmla="*/ 3328934 h 5648266"/>
                <a:gd name="connsiteX16" fmla="*/ 4458285 w 5357389"/>
                <a:gd name="connsiteY16" fmla="*/ 2344776 h 5648266"/>
                <a:gd name="connsiteX17" fmla="*/ 3971076 w 5357389"/>
                <a:gd name="connsiteY17" fmla="*/ 1510225 h 5648266"/>
                <a:gd name="connsiteX18" fmla="*/ 3188280 w 5357389"/>
                <a:gd name="connsiteY18" fmla="*/ 938054 h 5648266"/>
                <a:gd name="connsiteX19" fmla="*/ 2052797 w 5357389"/>
                <a:gd name="connsiteY19" fmla="*/ 714888 h 5648266"/>
                <a:gd name="connsiteX20" fmla="*/ 2046101 w 5357389"/>
                <a:gd name="connsiteY20" fmla="*/ 714888 h 5648266"/>
                <a:gd name="connsiteX21" fmla="*/ 2033806 w 5357389"/>
                <a:gd name="connsiteY21" fmla="*/ 714888 h 5648266"/>
                <a:gd name="connsiteX22" fmla="*/ 2021510 w 5357389"/>
                <a:gd name="connsiteY22" fmla="*/ 714532 h 5648266"/>
                <a:gd name="connsiteX23" fmla="*/ 1924604 w 5357389"/>
                <a:gd name="connsiteY23" fmla="*/ 712986 h 5648266"/>
                <a:gd name="connsiteX24" fmla="*/ 900881 w 5357389"/>
                <a:gd name="connsiteY24" fmla="*/ 928903 h 5648266"/>
                <a:gd name="connsiteX25" fmla="*/ 186015 w 5357389"/>
                <a:gd name="connsiteY25" fmla="*/ 1492045 h 5648266"/>
                <a:gd name="connsiteX26" fmla="*/ 46934 w 5357389"/>
                <a:gd name="connsiteY26" fmla="*/ 1679105 h 5648266"/>
                <a:gd name="connsiteX27" fmla="*/ 0 w 5357389"/>
                <a:gd name="connsiteY27" fmla="*/ 1756869 h 5648266"/>
                <a:gd name="connsiteX28" fmla="*/ 0 w 5357389"/>
                <a:gd name="connsiteY28" fmla="*/ 663336 h 5648266"/>
                <a:gd name="connsiteX29" fmla="*/ 63688 w 5357389"/>
                <a:gd name="connsiteY29" fmla="*/ 607678 h 5648266"/>
                <a:gd name="connsiteX30" fmla="*/ 1924604 w 5357389"/>
                <a:gd name="connsiteY30" fmla="*/ 0 h 5648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5357389" h="5648266">
                  <a:moveTo>
                    <a:pt x="0" y="4891867"/>
                  </a:moveTo>
                  <a:lnTo>
                    <a:pt x="31013" y="4942857"/>
                  </a:lnTo>
                  <a:cubicBezTo>
                    <a:pt x="73284" y="5005300"/>
                    <a:pt x="118237" y="5065086"/>
                    <a:pt x="165807" y="5122096"/>
                  </a:cubicBezTo>
                  <a:cubicBezTo>
                    <a:pt x="311897" y="5297223"/>
                    <a:pt x="480995" y="5443274"/>
                    <a:pt x="670330" y="5558143"/>
                  </a:cubicBezTo>
                  <a:lnTo>
                    <a:pt x="839514" y="5648266"/>
                  </a:lnTo>
                  <a:lnTo>
                    <a:pt x="0" y="5648266"/>
                  </a:lnTo>
                  <a:close/>
                  <a:moveTo>
                    <a:pt x="1924604" y="0"/>
                  </a:moveTo>
                  <a:cubicBezTo>
                    <a:pt x="1964778" y="0"/>
                    <a:pt x="2004467" y="595"/>
                    <a:pt x="2045371" y="1902"/>
                  </a:cubicBezTo>
                  <a:cubicBezTo>
                    <a:pt x="2047806" y="1902"/>
                    <a:pt x="2050485" y="1902"/>
                    <a:pt x="2052920" y="1902"/>
                  </a:cubicBezTo>
                  <a:cubicBezTo>
                    <a:pt x="5302775" y="1902"/>
                    <a:pt x="6200906" y="3703639"/>
                    <a:pt x="4545522" y="5554508"/>
                  </a:cubicBezTo>
                  <a:lnTo>
                    <a:pt x="4452220" y="5648266"/>
                  </a:lnTo>
                  <a:lnTo>
                    <a:pt x="3207530" y="5648266"/>
                  </a:lnTo>
                  <a:lnTo>
                    <a:pt x="3422735" y="5542964"/>
                  </a:lnTo>
                  <a:cubicBezTo>
                    <a:pt x="3635085" y="5424714"/>
                    <a:pt x="3823859" y="5275032"/>
                    <a:pt x="3985928" y="5096072"/>
                  </a:cubicBezTo>
                  <a:cubicBezTo>
                    <a:pt x="4192281" y="4868273"/>
                    <a:pt x="4352735" y="4597219"/>
                    <a:pt x="4462911" y="4290397"/>
                  </a:cubicBezTo>
                  <a:cubicBezTo>
                    <a:pt x="4571747" y="3987377"/>
                    <a:pt x="4626897" y="3663918"/>
                    <a:pt x="4626897" y="3328934"/>
                  </a:cubicBezTo>
                  <a:cubicBezTo>
                    <a:pt x="4626897" y="2988840"/>
                    <a:pt x="4570165" y="2657776"/>
                    <a:pt x="4458285" y="2344776"/>
                  </a:cubicBezTo>
                  <a:cubicBezTo>
                    <a:pt x="4345188" y="2028209"/>
                    <a:pt x="4181201" y="1747411"/>
                    <a:pt x="3971076" y="1510225"/>
                  </a:cubicBezTo>
                  <a:cubicBezTo>
                    <a:pt x="3752794" y="1263887"/>
                    <a:pt x="3489346" y="1071382"/>
                    <a:pt x="3188280" y="938054"/>
                  </a:cubicBezTo>
                  <a:cubicBezTo>
                    <a:pt x="2853735" y="789989"/>
                    <a:pt x="2471710" y="714888"/>
                    <a:pt x="2052797" y="714888"/>
                  </a:cubicBezTo>
                  <a:lnTo>
                    <a:pt x="2046101" y="714888"/>
                  </a:lnTo>
                  <a:lnTo>
                    <a:pt x="2033806" y="714888"/>
                  </a:lnTo>
                  <a:lnTo>
                    <a:pt x="2021510" y="714532"/>
                  </a:lnTo>
                  <a:cubicBezTo>
                    <a:pt x="1988762" y="713463"/>
                    <a:pt x="1956987" y="712986"/>
                    <a:pt x="1924604" y="712986"/>
                  </a:cubicBezTo>
                  <a:cubicBezTo>
                    <a:pt x="1546353" y="712986"/>
                    <a:pt x="1201825" y="785592"/>
                    <a:pt x="900881" y="928903"/>
                  </a:cubicBezTo>
                  <a:cubicBezTo>
                    <a:pt x="626962" y="1059141"/>
                    <a:pt x="386403" y="1248678"/>
                    <a:pt x="186015" y="1492045"/>
                  </a:cubicBezTo>
                  <a:cubicBezTo>
                    <a:pt x="136954" y="1551638"/>
                    <a:pt x="90571" y="1614032"/>
                    <a:pt x="46934" y="1679105"/>
                  </a:cubicBezTo>
                  <a:lnTo>
                    <a:pt x="0" y="1756869"/>
                  </a:lnTo>
                  <a:lnTo>
                    <a:pt x="0" y="663336"/>
                  </a:lnTo>
                  <a:lnTo>
                    <a:pt x="63688" y="607678"/>
                  </a:lnTo>
                  <a:cubicBezTo>
                    <a:pt x="544246" y="231497"/>
                    <a:pt x="1165235" y="0"/>
                    <a:pt x="1924604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23A71FB-1B1D-4F66-AFBD-A5F3375B27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334067"/>
              <a:ext cx="5392031" cy="5529295"/>
            </a:xfrm>
            <a:custGeom>
              <a:avLst/>
              <a:gdLst>
                <a:gd name="connsiteX0" fmla="*/ 0 w 5375755"/>
                <a:gd name="connsiteY0" fmla="*/ 5335055 h 5615510"/>
                <a:gd name="connsiteX1" fmla="*/ 59892 w 5375755"/>
                <a:gd name="connsiteY1" fmla="*/ 5413392 h 5615510"/>
                <a:gd name="connsiteX2" fmla="*/ 256379 w 5375755"/>
                <a:gd name="connsiteY2" fmla="*/ 5615510 h 5615510"/>
                <a:gd name="connsiteX3" fmla="*/ 0 w 5375755"/>
                <a:gd name="connsiteY3" fmla="*/ 5615510 h 5615510"/>
                <a:gd name="connsiteX4" fmla="*/ 2077511 w 5375755"/>
                <a:gd name="connsiteY4" fmla="*/ 40 h 5615510"/>
                <a:gd name="connsiteX5" fmla="*/ 3337290 w 5375755"/>
                <a:gd name="connsiteY5" fmla="*/ 214650 h 5615510"/>
                <a:gd name="connsiteX6" fmla="*/ 3412892 w 5375755"/>
                <a:gd name="connsiteY6" fmla="*/ 243763 h 5615510"/>
                <a:gd name="connsiteX7" fmla="*/ 3450754 w 5375755"/>
                <a:gd name="connsiteY7" fmla="*/ 258260 h 5615510"/>
                <a:gd name="connsiteX8" fmla="*/ 3487885 w 5375755"/>
                <a:gd name="connsiteY8" fmla="*/ 274541 h 5615510"/>
                <a:gd name="connsiteX9" fmla="*/ 3562025 w 5375755"/>
                <a:gd name="connsiteY9" fmla="*/ 307575 h 5615510"/>
                <a:gd name="connsiteX10" fmla="*/ 3599156 w 5375755"/>
                <a:gd name="connsiteY10" fmla="*/ 324092 h 5615510"/>
                <a:gd name="connsiteX11" fmla="*/ 3635434 w 5375755"/>
                <a:gd name="connsiteY11" fmla="*/ 342393 h 5615510"/>
                <a:gd name="connsiteX12" fmla="*/ 3707992 w 5375755"/>
                <a:gd name="connsiteY12" fmla="*/ 379111 h 5615510"/>
                <a:gd name="connsiteX13" fmla="*/ 3744273 w 5375755"/>
                <a:gd name="connsiteY13" fmla="*/ 397530 h 5615510"/>
                <a:gd name="connsiteX14" fmla="*/ 3779576 w 5375755"/>
                <a:gd name="connsiteY14" fmla="*/ 417612 h 5615510"/>
                <a:gd name="connsiteX15" fmla="*/ 3850188 w 5375755"/>
                <a:gd name="connsiteY15" fmla="*/ 458253 h 5615510"/>
                <a:gd name="connsiteX16" fmla="*/ 3885491 w 5375755"/>
                <a:gd name="connsiteY16" fmla="*/ 478692 h 5615510"/>
                <a:gd name="connsiteX17" fmla="*/ 3919702 w 5375755"/>
                <a:gd name="connsiteY17" fmla="*/ 500675 h 5615510"/>
                <a:gd name="connsiteX18" fmla="*/ 4430528 w 5375755"/>
                <a:gd name="connsiteY18" fmla="*/ 904463 h 5615510"/>
                <a:gd name="connsiteX19" fmla="*/ 4845178 w 5375755"/>
                <a:gd name="connsiteY19" fmla="*/ 1405811 h 5615510"/>
                <a:gd name="connsiteX20" fmla="*/ 5150018 w 5375755"/>
                <a:gd name="connsiteY20" fmla="*/ 1977985 h 5615510"/>
                <a:gd name="connsiteX21" fmla="*/ 5335796 w 5375755"/>
                <a:gd name="connsiteY21" fmla="*/ 2596262 h 5615510"/>
                <a:gd name="connsiteX22" fmla="*/ 5370737 w 5375755"/>
                <a:gd name="connsiteY22" fmla="*/ 2916275 h 5615510"/>
                <a:gd name="connsiteX23" fmla="*/ 5373779 w 5375755"/>
                <a:gd name="connsiteY23" fmla="*/ 2996603 h 5615510"/>
                <a:gd name="connsiteX24" fmla="*/ 5375363 w 5375755"/>
                <a:gd name="connsiteY24" fmla="*/ 3076816 h 5615510"/>
                <a:gd name="connsiteX25" fmla="*/ 5374875 w 5375755"/>
                <a:gd name="connsiteY25" fmla="*/ 3157026 h 5615510"/>
                <a:gd name="connsiteX26" fmla="*/ 5372928 w 5375755"/>
                <a:gd name="connsiteY26" fmla="*/ 3237119 h 5615510"/>
                <a:gd name="connsiteX27" fmla="*/ 5273343 w 5375755"/>
                <a:gd name="connsiteY27" fmla="*/ 3866566 h 5615510"/>
                <a:gd name="connsiteX28" fmla="*/ 5234628 w 5375755"/>
                <a:gd name="connsiteY28" fmla="*/ 4019859 h 5615510"/>
                <a:gd name="connsiteX29" fmla="*/ 5213811 w 5375755"/>
                <a:gd name="connsiteY29" fmla="*/ 4095911 h 5615510"/>
                <a:gd name="connsiteX30" fmla="*/ 5193968 w 5375755"/>
                <a:gd name="connsiteY30" fmla="*/ 4172081 h 5615510"/>
                <a:gd name="connsiteX31" fmla="*/ 5172177 w 5375755"/>
                <a:gd name="connsiteY31" fmla="*/ 4247778 h 5615510"/>
                <a:gd name="connsiteX32" fmla="*/ 5150628 w 5375755"/>
                <a:gd name="connsiteY32" fmla="*/ 4323353 h 5615510"/>
                <a:gd name="connsiteX33" fmla="*/ 5102419 w 5375755"/>
                <a:gd name="connsiteY33" fmla="*/ 4473200 h 5615510"/>
                <a:gd name="connsiteX34" fmla="*/ 4854188 w 5375755"/>
                <a:gd name="connsiteY34" fmla="*/ 5055591 h 5615510"/>
                <a:gd name="connsiteX35" fmla="*/ 4489816 w 5375755"/>
                <a:gd name="connsiteY35" fmla="*/ 5584627 h 5615510"/>
                <a:gd name="connsiteX36" fmla="*/ 4462155 w 5375755"/>
                <a:gd name="connsiteY36" fmla="*/ 5615510 h 5615510"/>
                <a:gd name="connsiteX37" fmla="*/ 3923435 w 5375755"/>
                <a:gd name="connsiteY37" fmla="*/ 5615510 h 5615510"/>
                <a:gd name="connsiteX38" fmla="*/ 3957928 w 5375755"/>
                <a:gd name="connsiteY38" fmla="*/ 5587004 h 5615510"/>
                <a:gd name="connsiteX39" fmla="*/ 4011007 w 5375755"/>
                <a:gd name="connsiteY39" fmla="*/ 5539828 h 5615510"/>
                <a:gd name="connsiteX40" fmla="*/ 4064574 w 5375755"/>
                <a:gd name="connsiteY40" fmla="*/ 5493126 h 5615510"/>
                <a:gd name="connsiteX41" fmla="*/ 4116071 w 5375755"/>
                <a:gd name="connsiteY41" fmla="*/ 5444288 h 5615510"/>
                <a:gd name="connsiteX42" fmla="*/ 4167810 w 5375755"/>
                <a:gd name="connsiteY42" fmla="*/ 5395567 h 5615510"/>
                <a:gd name="connsiteX43" fmla="*/ 4217116 w 5375755"/>
                <a:gd name="connsiteY43" fmla="*/ 5344469 h 5615510"/>
                <a:gd name="connsiteX44" fmla="*/ 4572234 w 5375755"/>
                <a:gd name="connsiteY44" fmla="*/ 4898614 h 5615510"/>
                <a:gd name="connsiteX45" fmla="*/ 4824361 w 5375755"/>
                <a:gd name="connsiteY45" fmla="*/ 4382650 h 5615510"/>
                <a:gd name="connsiteX46" fmla="*/ 4846153 w 5375755"/>
                <a:gd name="connsiteY46" fmla="*/ 4313966 h 5615510"/>
                <a:gd name="connsiteX47" fmla="*/ 4866970 w 5375755"/>
                <a:gd name="connsiteY47" fmla="*/ 4244925 h 5615510"/>
                <a:gd name="connsiteX48" fmla="*/ 4901059 w 5375755"/>
                <a:gd name="connsiteY48" fmla="*/ 4104823 h 5615510"/>
                <a:gd name="connsiteX49" fmla="*/ 4924432 w 5375755"/>
                <a:gd name="connsiteY49" fmla="*/ 3962583 h 5615510"/>
                <a:gd name="connsiteX50" fmla="*/ 4935997 w 5375755"/>
                <a:gd name="connsiteY50" fmla="*/ 3818915 h 5615510"/>
                <a:gd name="connsiteX51" fmla="*/ 4908606 w 5375755"/>
                <a:gd name="connsiteY51" fmla="*/ 3247695 h 5615510"/>
                <a:gd name="connsiteX52" fmla="*/ 4900936 w 5375755"/>
                <a:gd name="connsiteY52" fmla="*/ 3177346 h 5615510"/>
                <a:gd name="connsiteX53" fmla="*/ 4892415 w 5375755"/>
                <a:gd name="connsiteY53" fmla="*/ 3107235 h 5615510"/>
                <a:gd name="connsiteX54" fmla="*/ 4882068 w 5375755"/>
                <a:gd name="connsiteY54" fmla="*/ 3037482 h 5615510"/>
                <a:gd name="connsiteX55" fmla="*/ 4870744 w 5375755"/>
                <a:gd name="connsiteY55" fmla="*/ 2967966 h 5615510"/>
                <a:gd name="connsiteX56" fmla="*/ 4857839 w 5375755"/>
                <a:gd name="connsiteY56" fmla="*/ 2898806 h 5615510"/>
                <a:gd name="connsiteX57" fmla="*/ 4851753 w 5375755"/>
                <a:gd name="connsiteY57" fmla="*/ 2864227 h 5615510"/>
                <a:gd name="connsiteX58" fmla="*/ 4844327 w 5375755"/>
                <a:gd name="connsiteY58" fmla="*/ 2829883 h 5615510"/>
                <a:gd name="connsiteX59" fmla="*/ 4829961 w 5375755"/>
                <a:gd name="connsiteY59" fmla="*/ 2761200 h 5615510"/>
                <a:gd name="connsiteX60" fmla="*/ 4823145 w 5375755"/>
                <a:gd name="connsiteY60" fmla="*/ 2726858 h 5615510"/>
                <a:gd name="connsiteX61" fmla="*/ 4815231 w 5375755"/>
                <a:gd name="connsiteY61" fmla="*/ 2692753 h 5615510"/>
                <a:gd name="connsiteX62" fmla="*/ 4669993 w 5375755"/>
                <a:gd name="connsiteY62" fmla="*/ 2152784 h 5615510"/>
                <a:gd name="connsiteX63" fmla="*/ 4442458 w 5375755"/>
                <a:gd name="connsiteY63" fmla="*/ 1640978 h 5615510"/>
                <a:gd name="connsiteX64" fmla="*/ 4408371 w 5375755"/>
                <a:gd name="connsiteY64" fmla="*/ 1579425 h 5615510"/>
                <a:gd name="connsiteX65" fmla="*/ 4371484 w 5375755"/>
                <a:gd name="connsiteY65" fmla="*/ 1519652 h 5615510"/>
                <a:gd name="connsiteX66" fmla="*/ 4334596 w 5375755"/>
                <a:gd name="connsiteY66" fmla="*/ 1459643 h 5615510"/>
                <a:gd name="connsiteX67" fmla="*/ 4295030 w 5375755"/>
                <a:gd name="connsiteY67" fmla="*/ 1401416 h 5615510"/>
                <a:gd name="connsiteX68" fmla="*/ 4254977 w 5375755"/>
                <a:gd name="connsiteY68" fmla="*/ 1343307 h 5615510"/>
                <a:gd name="connsiteX69" fmla="*/ 4212611 w 5375755"/>
                <a:gd name="connsiteY69" fmla="*/ 1286862 h 5615510"/>
                <a:gd name="connsiteX70" fmla="*/ 4191429 w 5375755"/>
                <a:gd name="connsiteY70" fmla="*/ 1258581 h 5615510"/>
                <a:gd name="connsiteX71" fmla="*/ 4180836 w 5375755"/>
                <a:gd name="connsiteY71" fmla="*/ 1244439 h 5615510"/>
                <a:gd name="connsiteX72" fmla="*/ 4169514 w 5375755"/>
                <a:gd name="connsiteY72" fmla="*/ 1230893 h 5615510"/>
                <a:gd name="connsiteX73" fmla="*/ 4124227 w 5375755"/>
                <a:gd name="connsiteY73" fmla="*/ 1176587 h 5615510"/>
                <a:gd name="connsiteX74" fmla="*/ 3714323 w 5375755"/>
                <a:gd name="connsiteY74" fmla="*/ 783019 h 5615510"/>
                <a:gd name="connsiteX75" fmla="*/ 3476929 w 5375755"/>
                <a:gd name="connsiteY75" fmla="*/ 620814 h 5615510"/>
                <a:gd name="connsiteX76" fmla="*/ 3220419 w 5375755"/>
                <a:gd name="connsiteY76" fmla="*/ 486297 h 5615510"/>
                <a:gd name="connsiteX77" fmla="*/ 2664061 w 5375755"/>
                <a:gd name="connsiteY77" fmla="*/ 305675 h 5615510"/>
                <a:gd name="connsiteX78" fmla="*/ 2591868 w 5375755"/>
                <a:gd name="connsiteY78" fmla="*/ 290463 h 5615510"/>
                <a:gd name="connsiteX79" fmla="*/ 2518823 w 5375755"/>
                <a:gd name="connsiteY79" fmla="*/ 279174 h 5615510"/>
                <a:gd name="connsiteX80" fmla="*/ 2372003 w 5375755"/>
                <a:gd name="connsiteY80" fmla="*/ 259686 h 5615510"/>
                <a:gd name="connsiteX81" fmla="*/ 2298107 w 5375755"/>
                <a:gd name="connsiteY81" fmla="*/ 252794 h 5615510"/>
                <a:gd name="connsiteX82" fmla="*/ 2223967 w 5375755"/>
                <a:gd name="connsiteY82" fmla="*/ 247446 h 5615510"/>
                <a:gd name="connsiteX83" fmla="*/ 2074955 w 5375755"/>
                <a:gd name="connsiteY83" fmla="*/ 241386 h 5615510"/>
                <a:gd name="connsiteX84" fmla="*/ 1487797 w 5375755"/>
                <a:gd name="connsiteY84" fmla="*/ 301157 h 5615510"/>
                <a:gd name="connsiteX85" fmla="*/ 945682 w 5375755"/>
                <a:gd name="connsiteY85" fmla="*/ 504716 h 5615510"/>
                <a:gd name="connsiteX86" fmla="*/ 476369 w 5375755"/>
                <a:gd name="connsiteY86" fmla="*/ 820450 h 5615510"/>
                <a:gd name="connsiteX87" fmla="*/ 370819 w 5375755"/>
                <a:gd name="connsiteY87" fmla="*/ 912662 h 5615510"/>
                <a:gd name="connsiteX88" fmla="*/ 344646 w 5375755"/>
                <a:gd name="connsiteY88" fmla="*/ 935717 h 5615510"/>
                <a:gd name="connsiteX89" fmla="*/ 319324 w 5375755"/>
                <a:gd name="connsiteY89" fmla="*/ 959839 h 5615510"/>
                <a:gd name="connsiteX90" fmla="*/ 268192 w 5375755"/>
                <a:gd name="connsiteY90" fmla="*/ 1007610 h 5615510"/>
                <a:gd name="connsiteX91" fmla="*/ 242505 w 5375755"/>
                <a:gd name="connsiteY91" fmla="*/ 1031375 h 5615510"/>
                <a:gd name="connsiteX92" fmla="*/ 217913 w 5375755"/>
                <a:gd name="connsiteY92" fmla="*/ 1056212 h 5615510"/>
                <a:gd name="connsiteX93" fmla="*/ 168607 w 5375755"/>
                <a:gd name="connsiteY93" fmla="*/ 1105883 h 5615510"/>
                <a:gd name="connsiteX94" fmla="*/ 121371 w 5375755"/>
                <a:gd name="connsiteY94" fmla="*/ 1157575 h 5615510"/>
                <a:gd name="connsiteX95" fmla="*/ 75353 w 5375755"/>
                <a:gd name="connsiteY95" fmla="*/ 1210454 h 5615510"/>
                <a:gd name="connsiteX96" fmla="*/ 0 w 5375755"/>
                <a:gd name="connsiteY96" fmla="*/ 1310828 h 5615510"/>
                <a:gd name="connsiteX97" fmla="*/ 0 w 5375755"/>
                <a:gd name="connsiteY97" fmla="*/ 651493 h 5615510"/>
                <a:gd name="connsiteX98" fmla="*/ 16186 w 5375755"/>
                <a:gd name="connsiteY98" fmla="*/ 636856 h 5615510"/>
                <a:gd name="connsiteX99" fmla="*/ 47352 w 5375755"/>
                <a:gd name="connsiteY99" fmla="*/ 609763 h 5615510"/>
                <a:gd name="connsiteX100" fmla="*/ 80102 w 5375755"/>
                <a:gd name="connsiteY100" fmla="*/ 584332 h 5615510"/>
                <a:gd name="connsiteX101" fmla="*/ 213774 w 5375755"/>
                <a:gd name="connsiteY101" fmla="*/ 486653 h 5615510"/>
                <a:gd name="connsiteX102" fmla="*/ 803123 w 5375755"/>
                <a:gd name="connsiteY102" fmla="*/ 190408 h 5615510"/>
                <a:gd name="connsiteX103" fmla="*/ 1437151 w 5375755"/>
                <a:gd name="connsiteY103" fmla="*/ 40681 h 5615510"/>
                <a:gd name="connsiteX104" fmla="*/ 2077511 w 5375755"/>
                <a:gd name="connsiteY104" fmla="*/ 40 h 56155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</a:cxnLst>
              <a:rect l="l" t="t" r="r" b="b"/>
              <a:pathLst>
                <a:path w="5375755" h="5615510">
                  <a:moveTo>
                    <a:pt x="0" y="5335055"/>
                  </a:moveTo>
                  <a:lnTo>
                    <a:pt x="59892" y="5413392"/>
                  </a:lnTo>
                  <a:lnTo>
                    <a:pt x="256379" y="5615510"/>
                  </a:lnTo>
                  <a:lnTo>
                    <a:pt x="0" y="5615510"/>
                  </a:lnTo>
                  <a:close/>
                  <a:moveTo>
                    <a:pt x="2077511" y="40"/>
                  </a:moveTo>
                  <a:cubicBezTo>
                    <a:pt x="2500927" y="1109"/>
                    <a:pt x="2931893" y="64446"/>
                    <a:pt x="3337290" y="214650"/>
                  </a:cubicBezTo>
                  <a:lnTo>
                    <a:pt x="3412892" y="243763"/>
                  </a:lnTo>
                  <a:lnTo>
                    <a:pt x="3450754" y="258260"/>
                  </a:lnTo>
                  <a:cubicBezTo>
                    <a:pt x="3463171" y="263488"/>
                    <a:pt x="3475466" y="269074"/>
                    <a:pt x="3487885" y="274541"/>
                  </a:cubicBezTo>
                  <a:lnTo>
                    <a:pt x="3562025" y="307575"/>
                  </a:lnTo>
                  <a:lnTo>
                    <a:pt x="3599156" y="324092"/>
                  </a:lnTo>
                  <a:cubicBezTo>
                    <a:pt x="3611452" y="329796"/>
                    <a:pt x="3623262" y="336214"/>
                    <a:pt x="3635434" y="342393"/>
                  </a:cubicBezTo>
                  <a:lnTo>
                    <a:pt x="3707992" y="379111"/>
                  </a:lnTo>
                  <a:lnTo>
                    <a:pt x="3744273" y="397530"/>
                  </a:lnTo>
                  <a:cubicBezTo>
                    <a:pt x="3756203" y="403948"/>
                    <a:pt x="3767769" y="410958"/>
                    <a:pt x="3779576" y="417612"/>
                  </a:cubicBezTo>
                  <a:lnTo>
                    <a:pt x="3850188" y="458253"/>
                  </a:lnTo>
                  <a:lnTo>
                    <a:pt x="3885491" y="478692"/>
                  </a:lnTo>
                  <a:lnTo>
                    <a:pt x="3919702" y="500675"/>
                  </a:lnTo>
                  <a:cubicBezTo>
                    <a:pt x="4103287" y="616773"/>
                    <a:pt x="4275308" y="752241"/>
                    <a:pt x="4430528" y="904463"/>
                  </a:cubicBezTo>
                  <a:cubicBezTo>
                    <a:pt x="4585261" y="1057161"/>
                    <a:pt x="4725142" y="1225189"/>
                    <a:pt x="4845178" y="1405811"/>
                  </a:cubicBezTo>
                  <a:cubicBezTo>
                    <a:pt x="4965703" y="1586197"/>
                    <a:pt x="5067113" y="1778585"/>
                    <a:pt x="5150018" y="1977985"/>
                  </a:cubicBezTo>
                  <a:cubicBezTo>
                    <a:pt x="5231586" y="2177739"/>
                    <a:pt x="5299274" y="2384029"/>
                    <a:pt x="5335796" y="2596262"/>
                  </a:cubicBezTo>
                  <a:cubicBezTo>
                    <a:pt x="5354302" y="2702260"/>
                    <a:pt x="5365137" y="2809325"/>
                    <a:pt x="5370737" y="2916275"/>
                  </a:cubicBezTo>
                  <a:cubicBezTo>
                    <a:pt x="5372928" y="2943012"/>
                    <a:pt x="5373293" y="2969748"/>
                    <a:pt x="5373779" y="2996603"/>
                  </a:cubicBezTo>
                  <a:lnTo>
                    <a:pt x="5375363" y="3076816"/>
                  </a:lnTo>
                  <a:cubicBezTo>
                    <a:pt x="5376335" y="3103553"/>
                    <a:pt x="5375242" y="3130289"/>
                    <a:pt x="5374875" y="3157026"/>
                  </a:cubicBezTo>
                  <a:lnTo>
                    <a:pt x="5372928" y="3237119"/>
                  </a:lnTo>
                  <a:cubicBezTo>
                    <a:pt x="5365379" y="3450659"/>
                    <a:pt x="5323866" y="3661584"/>
                    <a:pt x="5273343" y="3866566"/>
                  </a:cubicBezTo>
                  <a:cubicBezTo>
                    <a:pt x="5259952" y="3917783"/>
                    <a:pt x="5246924" y="3968880"/>
                    <a:pt x="5234628" y="4019859"/>
                  </a:cubicBezTo>
                  <a:lnTo>
                    <a:pt x="5213811" y="4095911"/>
                  </a:lnTo>
                  <a:lnTo>
                    <a:pt x="5193968" y="4172081"/>
                  </a:lnTo>
                  <a:lnTo>
                    <a:pt x="5172177" y="4247778"/>
                  </a:lnTo>
                  <a:cubicBezTo>
                    <a:pt x="5164993" y="4272969"/>
                    <a:pt x="5158540" y="4298398"/>
                    <a:pt x="5150628" y="4323353"/>
                  </a:cubicBezTo>
                  <a:cubicBezTo>
                    <a:pt x="5134313" y="4373263"/>
                    <a:pt x="5119341" y="4423529"/>
                    <a:pt x="5102419" y="4473200"/>
                  </a:cubicBezTo>
                  <a:cubicBezTo>
                    <a:pt x="5034243" y="4671767"/>
                    <a:pt x="4954259" y="4867601"/>
                    <a:pt x="4854188" y="5055591"/>
                  </a:cubicBezTo>
                  <a:cubicBezTo>
                    <a:pt x="4754359" y="5243344"/>
                    <a:pt x="4633957" y="5423135"/>
                    <a:pt x="4489816" y="5584627"/>
                  </a:cubicBezTo>
                  <a:lnTo>
                    <a:pt x="4462155" y="5615510"/>
                  </a:lnTo>
                  <a:lnTo>
                    <a:pt x="3923435" y="5615510"/>
                  </a:lnTo>
                  <a:lnTo>
                    <a:pt x="3957928" y="5587004"/>
                  </a:lnTo>
                  <a:cubicBezTo>
                    <a:pt x="3976310" y="5572031"/>
                    <a:pt x="3993111" y="5555276"/>
                    <a:pt x="4011007" y="5539828"/>
                  </a:cubicBezTo>
                  <a:cubicBezTo>
                    <a:pt x="4028661" y="5524024"/>
                    <a:pt x="4046557" y="5508576"/>
                    <a:pt x="4064574" y="5493126"/>
                  </a:cubicBezTo>
                  <a:cubicBezTo>
                    <a:pt x="4082226" y="5477442"/>
                    <a:pt x="4098661" y="5460330"/>
                    <a:pt x="4116071" y="5444288"/>
                  </a:cubicBezTo>
                  <a:lnTo>
                    <a:pt x="4167810" y="5395567"/>
                  </a:lnTo>
                  <a:lnTo>
                    <a:pt x="4217116" y="5344469"/>
                  </a:lnTo>
                  <a:cubicBezTo>
                    <a:pt x="4348232" y="5207933"/>
                    <a:pt x="4468633" y="5059512"/>
                    <a:pt x="4572234" y="4898614"/>
                  </a:cubicBezTo>
                  <a:cubicBezTo>
                    <a:pt x="4675838" y="4737955"/>
                    <a:pt x="4762517" y="4564699"/>
                    <a:pt x="4824361" y="4382650"/>
                  </a:cubicBezTo>
                  <a:cubicBezTo>
                    <a:pt x="4833127" y="4360192"/>
                    <a:pt x="4838971" y="4336781"/>
                    <a:pt x="4846153" y="4313966"/>
                  </a:cubicBezTo>
                  <a:lnTo>
                    <a:pt x="4866970" y="4244925"/>
                  </a:lnTo>
                  <a:cubicBezTo>
                    <a:pt x="4879267" y="4198463"/>
                    <a:pt x="4890224" y="4151643"/>
                    <a:pt x="4901059" y="4104823"/>
                  </a:cubicBezTo>
                  <a:cubicBezTo>
                    <a:pt x="4910066" y="4057529"/>
                    <a:pt x="4917371" y="4009996"/>
                    <a:pt x="4924432" y="3962583"/>
                  </a:cubicBezTo>
                  <a:cubicBezTo>
                    <a:pt x="4928937" y="3914574"/>
                    <a:pt x="4933441" y="3866805"/>
                    <a:pt x="4935997" y="3818915"/>
                  </a:cubicBezTo>
                  <a:cubicBezTo>
                    <a:pt x="4943912" y="3626528"/>
                    <a:pt x="4926016" y="3435329"/>
                    <a:pt x="4908606" y="3247695"/>
                  </a:cubicBezTo>
                  <a:lnTo>
                    <a:pt x="4900936" y="3177346"/>
                  </a:lnTo>
                  <a:cubicBezTo>
                    <a:pt x="4898380" y="3153937"/>
                    <a:pt x="4896431" y="3130528"/>
                    <a:pt x="4892415" y="3107235"/>
                  </a:cubicBezTo>
                  <a:lnTo>
                    <a:pt x="4882068" y="3037482"/>
                  </a:lnTo>
                  <a:cubicBezTo>
                    <a:pt x="4878658" y="3014192"/>
                    <a:pt x="4875370" y="2991019"/>
                    <a:pt x="4870744" y="2967966"/>
                  </a:cubicBezTo>
                  <a:lnTo>
                    <a:pt x="4857839" y="2898806"/>
                  </a:lnTo>
                  <a:lnTo>
                    <a:pt x="4851753" y="2864227"/>
                  </a:lnTo>
                  <a:cubicBezTo>
                    <a:pt x="4849562" y="2852699"/>
                    <a:pt x="4846762" y="2841292"/>
                    <a:pt x="4844327" y="2829883"/>
                  </a:cubicBezTo>
                  <a:cubicBezTo>
                    <a:pt x="4839213" y="2807069"/>
                    <a:pt x="4834587" y="2784134"/>
                    <a:pt x="4829961" y="2761200"/>
                  </a:cubicBezTo>
                  <a:lnTo>
                    <a:pt x="4823145" y="2726858"/>
                  </a:lnTo>
                  <a:lnTo>
                    <a:pt x="4815231" y="2692753"/>
                  </a:lnTo>
                  <a:cubicBezTo>
                    <a:pt x="4774813" y="2510703"/>
                    <a:pt x="4732326" y="2328891"/>
                    <a:pt x="4669993" y="2152784"/>
                  </a:cubicBezTo>
                  <a:cubicBezTo>
                    <a:pt x="4609122" y="1976321"/>
                    <a:pt x="4533033" y="1804847"/>
                    <a:pt x="4442458" y="1640978"/>
                  </a:cubicBezTo>
                  <a:lnTo>
                    <a:pt x="4408371" y="1579425"/>
                  </a:lnTo>
                  <a:lnTo>
                    <a:pt x="4371484" y="1519652"/>
                  </a:lnTo>
                  <a:cubicBezTo>
                    <a:pt x="4359188" y="1499689"/>
                    <a:pt x="4347378" y="1479368"/>
                    <a:pt x="4334596" y="1459643"/>
                  </a:cubicBezTo>
                  <a:lnTo>
                    <a:pt x="4295030" y="1401416"/>
                  </a:lnTo>
                  <a:cubicBezTo>
                    <a:pt x="4281639" y="1382164"/>
                    <a:pt x="4269220" y="1362083"/>
                    <a:pt x="4254977" y="1343307"/>
                  </a:cubicBezTo>
                  <a:lnTo>
                    <a:pt x="4212611" y="1286862"/>
                  </a:lnTo>
                  <a:lnTo>
                    <a:pt x="4191429" y="1258581"/>
                  </a:lnTo>
                  <a:lnTo>
                    <a:pt x="4180836" y="1244439"/>
                  </a:lnTo>
                  <a:lnTo>
                    <a:pt x="4169514" y="1230893"/>
                  </a:lnTo>
                  <a:lnTo>
                    <a:pt x="4124227" y="1176587"/>
                  </a:lnTo>
                  <a:cubicBezTo>
                    <a:pt x="4002851" y="1032207"/>
                    <a:pt x="3866014" y="899117"/>
                    <a:pt x="3714323" y="783019"/>
                  </a:cubicBezTo>
                  <a:cubicBezTo>
                    <a:pt x="3638479" y="724910"/>
                    <a:pt x="3559225" y="670723"/>
                    <a:pt x="3476929" y="620814"/>
                  </a:cubicBezTo>
                  <a:cubicBezTo>
                    <a:pt x="3394266" y="571737"/>
                    <a:pt x="3308926" y="526105"/>
                    <a:pt x="3220419" y="486297"/>
                  </a:cubicBezTo>
                  <a:cubicBezTo>
                    <a:pt x="3043894" y="405848"/>
                    <a:pt x="2856534" y="346077"/>
                    <a:pt x="2664061" y="305675"/>
                  </a:cubicBezTo>
                  <a:lnTo>
                    <a:pt x="2591868" y="290463"/>
                  </a:lnTo>
                  <a:cubicBezTo>
                    <a:pt x="2567641" y="286304"/>
                    <a:pt x="2543173" y="282976"/>
                    <a:pt x="2518823" y="279174"/>
                  </a:cubicBezTo>
                  <a:cubicBezTo>
                    <a:pt x="2470005" y="272044"/>
                    <a:pt x="2421432" y="263370"/>
                    <a:pt x="2372003" y="259686"/>
                  </a:cubicBezTo>
                  <a:lnTo>
                    <a:pt x="2298107" y="252794"/>
                  </a:lnTo>
                  <a:cubicBezTo>
                    <a:pt x="2273515" y="250537"/>
                    <a:pt x="2248924" y="247922"/>
                    <a:pt x="2223967" y="247446"/>
                  </a:cubicBezTo>
                  <a:lnTo>
                    <a:pt x="2074955" y="241386"/>
                  </a:lnTo>
                  <a:cubicBezTo>
                    <a:pt x="1875907" y="237820"/>
                    <a:pt x="1678566" y="256716"/>
                    <a:pt x="1487797" y="301157"/>
                  </a:cubicBezTo>
                  <a:cubicBezTo>
                    <a:pt x="1297028" y="345244"/>
                    <a:pt x="1114780" y="415950"/>
                    <a:pt x="945682" y="504716"/>
                  </a:cubicBezTo>
                  <a:cubicBezTo>
                    <a:pt x="776462" y="593601"/>
                    <a:pt x="620269" y="700906"/>
                    <a:pt x="476369" y="820450"/>
                  </a:cubicBezTo>
                  <a:cubicBezTo>
                    <a:pt x="439239" y="848851"/>
                    <a:pt x="406003" y="882123"/>
                    <a:pt x="370819" y="912662"/>
                  </a:cubicBezTo>
                  <a:lnTo>
                    <a:pt x="344646" y="935717"/>
                  </a:lnTo>
                  <a:cubicBezTo>
                    <a:pt x="336001" y="943560"/>
                    <a:pt x="327845" y="951878"/>
                    <a:pt x="319324" y="959839"/>
                  </a:cubicBezTo>
                  <a:cubicBezTo>
                    <a:pt x="302400" y="975882"/>
                    <a:pt x="285479" y="991924"/>
                    <a:pt x="268192" y="1007610"/>
                  </a:cubicBezTo>
                  <a:cubicBezTo>
                    <a:pt x="259671" y="1015571"/>
                    <a:pt x="250782" y="1023176"/>
                    <a:pt x="242505" y="1031375"/>
                  </a:cubicBezTo>
                  <a:lnTo>
                    <a:pt x="217913" y="1056212"/>
                  </a:lnTo>
                  <a:lnTo>
                    <a:pt x="168607" y="1105883"/>
                  </a:lnTo>
                  <a:cubicBezTo>
                    <a:pt x="151686" y="1122044"/>
                    <a:pt x="136832" y="1140107"/>
                    <a:pt x="121371" y="1157575"/>
                  </a:cubicBezTo>
                  <a:lnTo>
                    <a:pt x="75353" y="1210454"/>
                  </a:lnTo>
                  <a:lnTo>
                    <a:pt x="0" y="1310828"/>
                  </a:lnTo>
                  <a:lnTo>
                    <a:pt x="0" y="651493"/>
                  </a:lnTo>
                  <a:lnTo>
                    <a:pt x="16186" y="636856"/>
                  </a:lnTo>
                  <a:cubicBezTo>
                    <a:pt x="26535" y="627824"/>
                    <a:pt x="36640" y="618555"/>
                    <a:pt x="47352" y="609763"/>
                  </a:cubicBezTo>
                  <a:lnTo>
                    <a:pt x="80102" y="584332"/>
                  </a:lnTo>
                  <a:cubicBezTo>
                    <a:pt x="124050" y="550823"/>
                    <a:pt x="167268" y="516718"/>
                    <a:pt x="213774" y="486653"/>
                  </a:cubicBezTo>
                  <a:cubicBezTo>
                    <a:pt x="396264" y="362000"/>
                    <a:pt x="596163" y="263132"/>
                    <a:pt x="803123" y="190408"/>
                  </a:cubicBezTo>
                  <a:cubicBezTo>
                    <a:pt x="1010205" y="117207"/>
                    <a:pt x="1223860" y="70626"/>
                    <a:pt x="1437151" y="40681"/>
                  </a:cubicBezTo>
                  <a:cubicBezTo>
                    <a:pt x="1651051" y="11329"/>
                    <a:pt x="1865437" y="-791"/>
                    <a:pt x="2077511" y="4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75162F-FAE3-41E9-8048-074173F438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301814"/>
              <a:ext cx="5373609" cy="5561548"/>
            </a:xfrm>
            <a:custGeom>
              <a:avLst/>
              <a:gdLst>
                <a:gd name="connsiteX0" fmla="*/ 0 w 5357389"/>
                <a:gd name="connsiteY0" fmla="*/ 5102840 h 5648266"/>
                <a:gd name="connsiteX1" fmla="*/ 70970 w 5357389"/>
                <a:gd name="connsiteY1" fmla="*/ 5197196 h 5648266"/>
                <a:gd name="connsiteX2" fmla="*/ 412303 w 5357389"/>
                <a:gd name="connsiteY2" fmla="*/ 5526538 h 5648266"/>
                <a:gd name="connsiteX3" fmla="*/ 589818 w 5357389"/>
                <a:gd name="connsiteY3" fmla="*/ 5648266 h 5648266"/>
                <a:gd name="connsiteX4" fmla="*/ 0 w 5357389"/>
                <a:gd name="connsiteY4" fmla="*/ 5648266 h 5648266"/>
                <a:gd name="connsiteX5" fmla="*/ 1924604 w 5357389"/>
                <a:gd name="connsiteY5" fmla="*/ 0 h 5648266"/>
                <a:gd name="connsiteX6" fmla="*/ 2045371 w 5357389"/>
                <a:gd name="connsiteY6" fmla="*/ 1902 h 5648266"/>
                <a:gd name="connsiteX7" fmla="*/ 2052920 w 5357389"/>
                <a:gd name="connsiteY7" fmla="*/ 1902 h 5648266"/>
                <a:gd name="connsiteX8" fmla="*/ 4545522 w 5357389"/>
                <a:gd name="connsiteY8" fmla="*/ 5554508 h 5648266"/>
                <a:gd name="connsiteX9" fmla="*/ 4452220 w 5357389"/>
                <a:gd name="connsiteY9" fmla="*/ 5648266 h 5648266"/>
                <a:gd name="connsiteX10" fmla="*/ 3478528 w 5357389"/>
                <a:gd name="connsiteY10" fmla="*/ 5648266 h 5648266"/>
                <a:gd name="connsiteX11" fmla="*/ 3483103 w 5357389"/>
                <a:gd name="connsiteY11" fmla="*/ 5646028 h 5648266"/>
                <a:gd name="connsiteX12" fmla="*/ 4076991 w 5357389"/>
                <a:gd name="connsiteY12" fmla="*/ 5174738 h 5648266"/>
                <a:gd name="connsiteX13" fmla="*/ 4577714 w 5357389"/>
                <a:gd name="connsiteY13" fmla="*/ 4329730 h 5648266"/>
                <a:gd name="connsiteX14" fmla="*/ 4748517 w 5357389"/>
                <a:gd name="connsiteY14" fmla="*/ 3328934 h 5648266"/>
                <a:gd name="connsiteX15" fmla="*/ 4573086 w 5357389"/>
                <a:gd name="connsiteY15" fmla="*/ 2305681 h 5648266"/>
                <a:gd name="connsiteX16" fmla="*/ 4062990 w 5357389"/>
                <a:gd name="connsiteY16" fmla="*/ 1432628 h 5648266"/>
                <a:gd name="connsiteX17" fmla="*/ 3238436 w 5357389"/>
                <a:gd name="connsiteY17" fmla="*/ 829917 h 5648266"/>
                <a:gd name="connsiteX18" fmla="*/ 2052676 w 5357389"/>
                <a:gd name="connsiteY18" fmla="*/ 596176 h 5648266"/>
                <a:gd name="connsiteX19" fmla="*/ 2046467 w 5357389"/>
                <a:gd name="connsiteY19" fmla="*/ 596176 h 5648266"/>
                <a:gd name="connsiteX20" fmla="*/ 2035997 w 5357389"/>
                <a:gd name="connsiteY20" fmla="*/ 596176 h 5648266"/>
                <a:gd name="connsiteX21" fmla="*/ 2025528 w 5357389"/>
                <a:gd name="connsiteY21" fmla="*/ 595819 h 5648266"/>
                <a:gd name="connsiteX22" fmla="*/ 1924604 w 5357389"/>
                <a:gd name="connsiteY22" fmla="*/ 594155 h 5648266"/>
                <a:gd name="connsiteX23" fmla="*/ 847193 w 5357389"/>
                <a:gd name="connsiteY23" fmla="*/ 822074 h 5648266"/>
                <a:gd name="connsiteX24" fmla="*/ 90693 w 5357389"/>
                <a:gd name="connsiteY24" fmla="*/ 1417655 h 5648266"/>
                <a:gd name="connsiteX25" fmla="*/ 0 w 5357389"/>
                <a:gd name="connsiteY25" fmla="*/ 1539648 h 5648266"/>
                <a:gd name="connsiteX26" fmla="*/ 0 w 5357389"/>
                <a:gd name="connsiteY26" fmla="*/ 663336 h 5648266"/>
                <a:gd name="connsiteX27" fmla="*/ 63688 w 5357389"/>
                <a:gd name="connsiteY27" fmla="*/ 607678 h 5648266"/>
                <a:gd name="connsiteX28" fmla="*/ 1924604 w 5357389"/>
                <a:gd name="connsiteY28" fmla="*/ 0 h 5648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357389" h="5648266">
                  <a:moveTo>
                    <a:pt x="0" y="5102840"/>
                  </a:moveTo>
                  <a:lnTo>
                    <a:pt x="70970" y="5197196"/>
                  </a:lnTo>
                  <a:cubicBezTo>
                    <a:pt x="174146" y="5320841"/>
                    <a:pt x="288218" y="5430849"/>
                    <a:pt x="412303" y="5526538"/>
                  </a:cubicBezTo>
                  <a:lnTo>
                    <a:pt x="589818" y="5648266"/>
                  </a:lnTo>
                  <a:lnTo>
                    <a:pt x="0" y="5648266"/>
                  </a:lnTo>
                  <a:close/>
                  <a:moveTo>
                    <a:pt x="1924604" y="0"/>
                  </a:moveTo>
                  <a:cubicBezTo>
                    <a:pt x="1964778" y="0"/>
                    <a:pt x="2004467" y="595"/>
                    <a:pt x="2045371" y="1902"/>
                  </a:cubicBezTo>
                  <a:cubicBezTo>
                    <a:pt x="2047806" y="1902"/>
                    <a:pt x="2050485" y="1902"/>
                    <a:pt x="2052920" y="1902"/>
                  </a:cubicBezTo>
                  <a:cubicBezTo>
                    <a:pt x="5302775" y="1902"/>
                    <a:pt x="6200906" y="3703639"/>
                    <a:pt x="4545522" y="5554508"/>
                  </a:cubicBezTo>
                  <a:lnTo>
                    <a:pt x="4452220" y="5648266"/>
                  </a:lnTo>
                  <a:lnTo>
                    <a:pt x="3478528" y="5648266"/>
                  </a:lnTo>
                  <a:lnTo>
                    <a:pt x="3483103" y="5646028"/>
                  </a:lnTo>
                  <a:cubicBezTo>
                    <a:pt x="3706951" y="5521384"/>
                    <a:pt x="3905975" y="5363502"/>
                    <a:pt x="4076991" y="5174738"/>
                  </a:cubicBezTo>
                  <a:cubicBezTo>
                    <a:pt x="4293812" y="4935413"/>
                    <a:pt x="4462303" y="4651049"/>
                    <a:pt x="4577714" y="4329730"/>
                  </a:cubicBezTo>
                  <a:cubicBezTo>
                    <a:pt x="4691055" y="4013996"/>
                    <a:pt x="4748517" y="3677348"/>
                    <a:pt x="4748517" y="3328934"/>
                  </a:cubicBezTo>
                  <a:cubicBezTo>
                    <a:pt x="4748517" y="2975531"/>
                    <a:pt x="4689471" y="2631278"/>
                    <a:pt x="4573086" y="2305681"/>
                  </a:cubicBezTo>
                  <a:cubicBezTo>
                    <a:pt x="4454875" y="1974973"/>
                    <a:pt x="4283221" y="1681223"/>
                    <a:pt x="4062990" y="1432628"/>
                  </a:cubicBezTo>
                  <a:cubicBezTo>
                    <a:pt x="3833143" y="1173101"/>
                    <a:pt x="3555695" y="970375"/>
                    <a:pt x="3238436" y="829917"/>
                  </a:cubicBezTo>
                  <a:cubicBezTo>
                    <a:pt x="2888066" y="674842"/>
                    <a:pt x="2489118" y="596176"/>
                    <a:pt x="2052676" y="596176"/>
                  </a:cubicBezTo>
                  <a:lnTo>
                    <a:pt x="2046467" y="596176"/>
                  </a:lnTo>
                  <a:lnTo>
                    <a:pt x="2035997" y="596176"/>
                  </a:lnTo>
                  <a:lnTo>
                    <a:pt x="2025528" y="595819"/>
                  </a:lnTo>
                  <a:cubicBezTo>
                    <a:pt x="1991318" y="594632"/>
                    <a:pt x="1958326" y="594155"/>
                    <a:pt x="1924604" y="594155"/>
                  </a:cubicBezTo>
                  <a:cubicBezTo>
                    <a:pt x="1527726" y="594155"/>
                    <a:pt x="1165303" y="670802"/>
                    <a:pt x="847193" y="822074"/>
                  </a:cubicBezTo>
                  <a:cubicBezTo>
                    <a:pt x="556962" y="960155"/>
                    <a:pt x="302400" y="1160504"/>
                    <a:pt x="90693" y="1417655"/>
                  </a:cubicBezTo>
                  <a:lnTo>
                    <a:pt x="0" y="1539648"/>
                  </a:lnTo>
                  <a:lnTo>
                    <a:pt x="0" y="663336"/>
                  </a:lnTo>
                  <a:lnTo>
                    <a:pt x="63688" y="607678"/>
                  </a:lnTo>
                  <a:cubicBezTo>
                    <a:pt x="544246" y="231497"/>
                    <a:pt x="1165235" y="0"/>
                    <a:pt x="1924604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group of chefs in a kitchen&#10;&#10;AI-generated content may be incorrect.">
            <a:extLst>
              <a:ext uri="{FF2B5EF4-FFF2-40B4-BE49-F238E27FC236}">
                <a16:creationId xmlns:a16="http://schemas.microsoft.com/office/drawing/2014/main" id="{AB45BC53-1AA5-B97E-CF3F-884F05B4CAA8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r="29959" b="2"/>
          <a:stretch/>
        </p:blipFill>
        <p:spPr>
          <a:xfrm>
            <a:off x="4074406" y="1"/>
            <a:ext cx="3975445" cy="3189088"/>
          </a:xfrm>
          <a:custGeom>
            <a:avLst/>
            <a:gdLst/>
            <a:ahLst/>
            <a:cxnLst/>
            <a:rect l="l" t="t" r="r" b="b"/>
            <a:pathLst>
              <a:path w="4215670" h="3381796">
                <a:moveTo>
                  <a:pt x="431362" y="0"/>
                </a:moveTo>
                <a:lnTo>
                  <a:pt x="3784309" y="0"/>
                </a:lnTo>
                <a:lnTo>
                  <a:pt x="3855685" y="95451"/>
                </a:lnTo>
                <a:cubicBezTo>
                  <a:pt x="4082961" y="431863"/>
                  <a:pt x="4215670" y="837414"/>
                  <a:pt x="4215670" y="1273961"/>
                </a:cubicBezTo>
                <a:cubicBezTo>
                  <a:pt x="4215670" y="2438087"/>
                  <a:pt x="3271960" y="3381796"/>
                  <a:pt x="2107836" y="3381796"/>
                </a:cubicBezTo>
                <a:cubicBezTo>
                  <a:pt x="943711" y="3381796"/>
                  <a:pt x="0" y="2438087"/>
                  <a:pt x="0" y="1273961"/>
                </a:cubicBezTo>
                <a:cubicBezTo>
                  <a:pt x="0" y="837414"/>
                  <a:pt x="132710" y="431863"/>
                  <a:pt x="359986" y="95451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19A5CE6D-B0CD-44A3-A50A-64467EB071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31051" y="0"/>
            <a:ext cx="4181070" cy="3274319"/>
            <a:chOff x="3901945" y="8190"/>
            <a:chExt cx="4337554" cy="339686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B81239D-E5B6-4FF4-88B8-790269C5F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9804" y="8191"/>
              <a:ext cx="4113464" cy="3186653"/>
            </a:xfrm>
            <a:custGeom>
              <a:avLst/>
              <a:gdLst>
                <a:gd name="connsiteX0" fmla="*/ 531280 w 4113464"/>
                <a:gd name="connsiteY0" fmla="*/ 0 h 3186653"/>
                <a:gd name="connsiteX1" fmla="*/ 785823 w 4113464"/>
                <a:gd name="connsiteY1" fmla="*/ 0 h 3186653"/>
                <a:gd name="connsiteX2" fmla="*/ 733553 w 4113464"/>
                <a:gd name="connsiteY2" fmla="*/ 43575 h 3186653"/>
                <a:gd name="connsiteX3" fmla="*/ 489421 w 4113464"/>
                <a:gd name="connsiteY3" fmla="*/ 305636 h 3186653"/>
                <a:gd name="connsiteX4" fmla="*/ 296400 w 4113464"/>
                <a:gd name="connsiteY4" fmla="*/ 606590 h 3186653"/>
                <a:gd name="connsiteX5" fmla="*/ 165405 w 4113464"/>
                <a:gd name="connsiteY5" fmla="*/ 939280 h 3186653"/>
                <a:gd name="connsiteX6" fmla="*/ 117765 w 4113464"/>
                <a:gd name="connsiteY6" fmla="*/ 1293947 h 3186653"/>
                <a:gd name="connsiteX7" fmla="*/ 137862 w 4113464"/>
                <a:gd name="connsiteY7" fmla="*/ 1467594 h 3186653"/>
                <a:gd name="connsiteX8" fmla="*/ 197214 w 4113464"/>
                <a:gd name="connsiteY8" fmla="*/ 1630036 h 3186653"/>
                <a:gd name="connsiteX9" fmla="*/ 238638 w 4113464"/>
                <a:gd name="connsiteY9" fmla="*/ 1706521 h 3186653"/>
                <a:gd name="connsiteX10" fmla="*/ 286206 w 4113464"/>
                <a:gd name="connsiteY10" fmla="*/ 1780549 h 3186653"/>
                <a:gd name="connsiteX11" fmla="*/ 396091 w 4113464"/>
                <a:gd name="connsiteY11" fmla="*/ 1923616 h 3186653"/>
                <a:gd name="connsiteX12" fmla="*/ 515012 w 4113464"/>
                <a:gd name="connsiteY12" fmla="*/ 2067767 h 3186653"/>
                <a:gd name="connsiteX13" fmla="*/ 574148 w 4113464"/>
                <a:gd name="connsiteY13" fmla="*/ 2143024 h 3186653"/>
                <a:gd name="connsiteX14" fmla="*/ 602559 w 4113464"/>
                <a:gd name="connsiteY14" fmla="*/ 2179965 h 3186653"/>
                <a:gd name="connsiteX15" fmla="*/ 630391 w 4113464"/>
                <a:gd name="connsiteY15" fmla="*/ 2215316 h 3186653"/>
                <a:gd name="connsiteX16" fmla="*/ 869535 w 4113464"/>
                <a:gd name="connsiteY16" fmla="*/ 2476581 h 3186653"/>
                <a:gd name="connsiteX17" fmla="*/ 996698 w 4113464"/>
                <a:gd name="connsiteY17" fmla="*/ 2594129 h 3186653"/>
                <a:gd name="connsiteX18" fmla="*/ 1129861 w 4113464"/>
                <a:gd name="connsiteY18" fmla="*/ 2702496 h 3186653"/>
                <a:gd name="connsiteX19" fmla="*/ 1427345 w 4113464"/>
                <a:gd name="connsiteY19" fmla="*/ 2873901 h 3186653"/>
                <a:gd name="connsiteX20" fmla="*/ 1593762 w 4113464"/>
                <a:gd name="connsiteY20" fmla="*/ 2922338 h 3186653"/>
                <a:gd name="connsiteX21" fmla="*/ 1636415 w 4113464"/>
                <a:gd name="connsiteY21" fmla="*/ 2930868 h 3186653"/>
                <a:gd name="connsiteX22" fmla="*/ 1679429 w 4113464"/>
                <a:gd name="connsiteY22" fmla="*/ 2938025 h 3186653"/>
                <a:gd name="connsiteX23" fmla="*/ 1766252 w 4113464"/>
                <a:gd name="connsiteY23" fmla="*/ 2948290 h 3186653"/>
                <a:gd name="connsiteX24" fmla="*/ 1809917 w 4113464"/>
                <a:gd name="connsiteY24" fmla="*/ 2951616 h 3186653"/>
                <a:gd name="connsiteX25" fmla="*/ 1853726 w 4113464"/>
                <a:gd name="connsiteY25" fmla="*/ 2953929 h 3186653"/>
                <a:gd name="connsiteX26" fmla="*/ 1897680 w 4113464"/>
                <a:gd name="connsiteY26" fmla="*/ 2954942 h 3186653"/>
                <a:gd name="connsiteX27" fmla="*/ 1941706 w 4113464"/>
                <a:gd name="connsiteY27" fmla="*/ 2954725 h 3186653"/>
                <a:gd name="connsiteX28" fmla="*/ 1963755 w 4113464"/>
                <a:gd name="connsiteY28" fmla="*/ 2954507 h 3186653"/>
                <a:gd name="connsiteX29" fmla="*/ 1985009 w 4113464"/>
                <a:gd name="connsiteY29" fmla="*/ 2953568 h 3186653"/>
                <a:gd name="connsiteX30" fmla="*/ 2006191 w 4113464"/>
                <a:gd name="connsiteY30" fmla="*/ 2952483 h 3186653"/>
                <a:gd name="connsiteX31" fmla="*/ 2027301 w 4113464"/>
                <a:gd name="connsiteY31" fmla="*/ 2950749 h 3186653"/>
                <a:gd name="connsiteX32" fmla="*/ 2111015 w 4113464"/>
                <a:gd name="connsiteY32" fmla="*/ 2940411 h 3186653"/>
                <a:gd name="connsiteX33" fmla="*/ 2429898 w 4113464"/>
                <a:gd name="connsiteY33" fmla="*/ 2835731 h 3186653"/>
                <a:gd name="connsiteX34" fmla="*/ 2724490 w 4113464"/>
                <a:gd name="connsiteY34" fmla="*/ 2652180 h 3186653"/>
                <a:gd name="connsiteX35" fmla="*/ 2795915 w 4113464"/>
                <a:gd name="connsiteY35" fmla="*/ 2598250 h 3186653"/>
                <a:gd name="connsiteX36" fmla="*/ 2867340 w 4113464"/>
                <a:gd name="connsiteY36" fmla="*/ 2542512 h 3186653"/>
                <a:gd name="connsiteX37" fmla="*/ 3011998 w 4113464"/>
                <a:gd name="connsiteY37" fmla="*/ 2426844 h 3186653"/>
                <a:gd name="connsiteX38" fmla="*/ 3309337 w 4113464"/>
                <a:gd name="connsiteY38" fmla="*/ 2202954 h 3186653"/>
                <a:gd name="connsiteX39" fmla="*/ 3586362 w 4113464"/>
                <a:gd name="connsiteY39" fmla="*/ 1980293 h 3186653"/>
                <a:gd name="connsiteX40" fmla="*/ 3807866 w 4113464"/>
                <a:gd name="connsiteY40" fmla="*/ 1725100 h 3186653"/>
                <a:gd name="connsiteX41" fmla="*/ 3883340 w 4113464"/>
                <a:gd name="connsiteY41" fmla="*/ 1576756 h 3186653"/>
                <a:gd name="connsiteX42" fmla="*/ 3929318 w 4113464"/>
                <a:gd name="connsiteY42" fmla="*/ 1414676 h 3186653"/>
                <a:gd name="connsiteX43" fmla="*/ 3942041 w 4113464"/>
                <a:gd name="connsiteY43" fmla="*/ 1329660 h 3186653"/>
                <a:gd name="connsiteX44" fmla="*/ 3944138 w 4113464"/>
                <a:gd name="connsiteY44" fmla="*/ 1308117 h 3186653"/>
                <a:gd name="connsiteX45" fmla="*/ 3945728 w 4113464"/>
                <a:gd name="connsiteY45" fmla="*/ 1286140 h 3186653"/>
                <a:gd name="connsiteX46" fmla="*/ 3948042 w 4113464"/>
                <a:gd name="connsiteY46" fmla="*/ 1240740 h 3186653"/>
                <a:gd name="connsiteX47" fmla="*/ 3944066 w 4113464"/>
                <a:gd name="connsiteY47" fmla="*/ 1059213 h 3186653"/>
                <a:gd name="connsiteX48" fmla="*/ 3918546 w 4113464"/>
                <a:gd name="connsiteY48" fmla="*/ 879928 h 3186653"/>
                <a:gd name="connsiteX49" fmla="*/ 3875243 w 4113464"/>
                <a:gd name="connsiteY49" fmla="*/ 704980 h 3186653"/>
                <a:gd name="connsiteX50" fmla="*/ 3763406 w 4113464"/>
                <a:gd name="connsiteY50" fmla="*/ 365566 h 3186653"/>
                <a:gd name="connsiteX51" fmla="*/ 3687210 w 4113464"/>
                <a:gd name="connsiteY51" fmla="*/ 204426 h 3186653"/>
                <a:gd name="connsiteX52" fmla="*/ 3665016 w 4113464"/>
                <a:gd name="connsiteY52" fmla="*/ 165822 h 3186653"/>
                <a:gd name="connsiteX53" fmla="*/ 3641666 w 4113464"/>
                <a:gd name="connsiteY53" fmla="*/ 127940 h 3186653"/>
                <a:gd name="connsiteX54" fmla="*/ 3616942 w 4113464"/>
                <a:gd name="connsiteY54" fmla="*/ 90927 h 3186653"/>
                <a:gd name="connsiteX55" fmla="*/ 3591133 w 4113464"/>
                <a:gd name="connsiteY55" fmla="*/ 54708 h 3186653"/>
                <a:gd name="connsiteX56" fmla="*/ 3544762 w 4113464"/>
                <a:gd name="connsiteY56" fmla="*/ 0 h 3186653"/>
                <a:gd name="connsiteX57" fmla="*/ 3746698 w 4113464"/>
                <a:gd name="connsiteY57" fmla="*/ 0 h 3186653"/>
                <a:gd name="connsiteX58" fmla="*/ 3747647 w 4113464"/>
                <a:gd name="connsiteY58" fmla="*/ 1356 h 3186653"/>
                <a:gd name="connsiteX59" fmla="*/ 3774540 w 4113464"/>
                <a:gd name="connsiteY59" fmla="*/ 42129 h 3186653"/>
                <a:gd name="connsiteX60" fmla="*/ 3800637 w 4113464"/>
                <a:gd name="connsiteY60" fmla="*/ 83336 h 3186653"/>
                <a:gd name="connsiteX61" fmla="*/ 3825795 w 4113464"/>
                <a:gd name="connsiteY61" fmla="*/ 125121 h 3186653"/>
                <a:gd name="connsiteX62" fmla="*/ 3917679 w 4113464"/>
                <a:gd name="connsiteY62" fmla="*/ 297033 h 3186653"/>
                <a:gd name="connsiteX63" fmla="*/ 4043468 w 4113464"/>
                <a:gd name="connsiteY63" fmla="*/ 664279 h 3186653"/>
                <a:gd name="connsiteX64" fmla="*/ 4072963 w 4113464"/>
                <a:gd name="connsiteY64" fmla="*/ 855348 h 3186653"/>
                <a:gd name="connsiteX65" fmla="*/ 4092121 w 4113464"/>
                <a:gd name="connsiteY65" fmla="*/ 1046562 h 3186653"/>
                <a:gd name="connsiteX66" fmla="*/ 4107375 w 4113464"/>
                <a:gd name="connsiteY66" fmla="*/ 1237776 h 3186653"/>
                <a:gd name="connsiteX67" fmla="*/ 4110483 w 4113464"/>
                <a:gd name="connsiteY67" fmla="*/ 1285706 h 3186653"/>
                <a:gd name="connsiteX68" fmla="*/ 4111857 w 4113464"/>
                <a:gd name="connsiteY68" fmla="*/ 1310358 h 3186653"/>
                <a:gd name="connsiteX69" fmla="*/ 4112869 w 4113464"/>
                <a:gd name="connsiteY69" fmla="*/ 1335443 h 3186653"/>
                <a:gd name="connsiteX70" fmla="*/ 4111495 w 4113464"/>
                <a:gd name="connsiteY70" fmla="*/ 1436508 h 3186653"/>
                <a:gd name="connsiteX71" fmla="*/ 4008551 w 4113464"/>
                <a:gd name="connsiteY71" fmla="*/ 1833467 h 3186653"/>
                <a:gd name="connsiteX72" fmla="*/ 3779745 w 4113464"/>
                <a:gd name="connsiteY72" fmla="*/ 2170567 h 3186653"/>
                <a:gd name="connsiteX73" fmla="*/ 3640292 w 4113464"/>
                <a:gd name="connsiteY73" fmla="*/ 2311104 h 3186653"/>
                <a:gd name="connsiteX74" fmla="*/ 3494912 w 4113464"/>
                <a:gd name="connsiteY74" fmla="*/ 2438845 h 3186653"/>
                <a:gd name="connsiteX75" fmla="*/ 3199597 w 4113464"/>
                <a:gd name="connsiteY75" fmla="*/ 2669024 h 3186653"/>
                <a:gd name="connsiteX76" fmla="*/ 3125280 w 4113464"/>
                <a:gd name="connsiteY76" fmla="*/ 2725196 h 3186653"/>
                <a:gd name="connsiteX77" fmla="*/ 3048939 w 4113464"/>
                <a:gd name="connsiteY77" fmla="*/ 2781728 h 3186653"/>
                <a:gd name="connsiteX78" fmla="*/ 2970719 w 4113464"/>
                <a:gd name="connsiteY78" fmla="*/ 2837538 h 3186653"/>
                <a:gd name="connsiteX79" fmla="*/ 2890040 w 4113464"/>
                <a:gd name="connsiteY79" fmla="*/ 2891758 h 3186653"/>
                <a:gd name="connsiteX80" fmla="*/ 2720658 w 4113464"/>
                <a:gd name="connsiteY80" fmla="*/ 2993546 h 3186653"/>
                <a:gd name="connsiteX81" fmla="*/ 2538481 w 4113464"/>
                <a:gd name="connsiteY81" fmla="*/ 3080080 h 3186653"/>
                <a:gd name="connsiteX82" fmla="*/ 2142029 w 4113464"/>
                <a:gd name="connsiteY82" fmla="*/ 3179627 h 3186653"/>
                <a:gd name="connsiteX83" fmla="*/ 2039952 w 4113464"/>
                <a:gd name="connsiteY83" fmla="*/ 3186061 h 3186653"/>
                <a:gd name="connsiteX84" fmla="*/ 2014433 w 4113464"/>
                <a:gd name="connsiteY84" fmla="*/ 3186639 h 3186653"/>
                <a:gd name="connsiteX85" fmla="*/ 1988985 w 4113464"/>
                <a:gd name="connsiteY85" fmla="*/ 3186494 h 3186653"/>
                <a:gd name="connsiteX86" fmla="*/ 1963611 w 4113464"/>
                <a:gd name="connsiteY86" fmla="*/ 3186205 h 3186653"/>
                <a:gd name="connsiteX87" fmla="*/ 1938959 w 4113464"/>
                <a:gd name="connsiteY87" fmla="*/ 3185266 h 3186653"/>
                <a:gd name="connsiteX88" fmla="*/ 1742034 w 4113464"/>
                <a:gd name="connsiteY88" fmla="*/ 3169578 h 3186653"/>
                <a:gd name="connsiteX89" fmla="*/ 1546338 w 4113464"/>
                <a:gd name="connsiteY89" fmla="*/ 3135022 h 3186653"/>
                <a:gd name="connsiteX90" fmla="*/ 1354112 w 4113464"/>
                <a:gd name="connsiteY90" fmla="*/ 3080875 h 3186653"/>
                <a:gd name="connsiteX91" fmla="*/ 986143 w 4113464"/>
                <a:gd name="connsiteY91" fmla="*/ 2918072 h 3186653"/>
                <a:gd name="connsiteX92" fmla="*/ 676008 w 4113464"/>
                <a:gd name="connsiteY92" fmla="*/ 2664614 h 3186653"/>
                <a:gd name="connsiteX93" fmla="*/ 550291 w 4113464"/>
                <a:gd name="connsiteY93" fmla="*/ 2512077 h 3186653"/>
                <a:gd name="connsiteX94" fmla="*/ 440479 w 4113464"/>
                <a:gd name="connsiteY94" fmla="*/ 2350575 h 3186653"/>
                <a:gd name="connsiteX95" fmla="*/ 414815 w 4113464"/>
                <a:gd name="connsiteY95" fmla="*/ 2309441 h 3186653"/>
                <a:gd name="connsiteX96" fmla="*/ 390308 w 4113464"/>
                <a:gd name="connsiteY96" fmla="*/ 2269536 h 3186653"/>
                <a:gd name="connsiteX97" fmla="*/ 341944 w 4113464"/>
                <a:gd name="connsiteY97" fmla="*/ 2192182 h 3186653"/>
                <a:gd name="connsiteX98" fmla="*/ 241746 w 4113464"/>
                <a:gd name="connsiteY98" fmla="*/ 2034151 h 3186653"/>
                <a:gd name="connsiteX99" fmla="*/ 143935 w 4113464"/>
                <a:gd name="connsiteY99" fmla="*/ 1867083 h 3186653"/>
                <a:gd name="connsiteX100" fmla="*/ 99836 w 4113464"/>
                <a:gd name="connsiteY100" fmla="*/ 1778524 h 3186653"/>
                <a:gd name="connsiteX101" fmla="*/ 62388 w 4113464"/>
                <a:gd name="connsiteY101" fmla="*/ 1685845 h 3186653"/>
                <a:gd name="connsiteX102" fmla="*/ 33688 w 4113464"/>
                <a:gd name="connsiteY102" fmla="*/ 1589696 h 3186653"/>
                <a:gd name="connsiteX103" fmla="*/ 22989 w 4113464"/>
                <a:gd name="connsiteY103" fmla="*/ 1540682 h 3186653"/>
                <a:gd name="connsiteX104" fmla="*/ 18290 w 4113464"/>
                <a:gd name="connsiteY104" fmla="*/ 1516102 h 3186653"/>
                <a:gd name="connsiteX105" fmla="*/ 14386 w 4113464"/>
                <a:gd name="connsiteY105" fmla="*/ 1491451 h 3186653"/>
                <a:gd name="connsiteX106" fmla="*/ 0 w 4113464"/>
                <a:gd name="connsiteY106" fmla="*/ 1293947 h 3186653"/>
                <a:gd name="connsiteX107" fmla="*/ 40122 w 4113464"/>
                <a:gd name="connsiteY107" fmla="*/ 909134 h 3186653"/>
                <a:gd name="connsiteX108" fmla="*/ 160706 w 4113464"/>
                <a:gd name="connsiteY108" fmla="*/ 540442 h 3186653"/>
                <a:gd name="connsiteX109" fmla="*/ 479161 w 4113464"/>
                <a:gd name="connsiteY109" fmla="*/ 54765 h 318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</a:cxnLst>
              <a:rect l="l" t="t" r="r" b="b"/>
              <a:pathLst>
                <a:path w="4113464" h="3186653">
                  <a:moveTo>
                    <a:pt x="531280" y="0"/>
                  </a:moveTo>
                  <a:lnTo>
                    <a:pt x="785823" y="0"/>
                  </a:lnTo>
                  <a:lnTo>
                    <a:pt x="733553" y="43575"/>
                  </a:lnTo>
                  <a:cubicBezTo>
                    <a:pt x="644994" y="123892"/>
                    <a:pt x="562942" y="211511"/>
                    <a:pt x="489421" y="305636"/>
                  </a:cubicBezTo>
                  <a:cubicBezTo>
                    <a:pt x="415755" y="399616"/>
                    <a:pt x="350764" y="500392"/>
                    <a:pt x="296400" y="606590"/>
                  </a:cubicBezTo>
                  <a:cubicBezTo>
                    <a:pt x="242036" y="712715"/>
                    <a:pt x="196780" y="823829"/>
                    <a:pt x="165405" y="939280"/>
                  </a:cubicBezTo>
                  <a:cubicBezTo>
                    <a:pt x="134030" y="1054442"/>
                    <a:pt x="117692" y="1174159"/>
                    <a:pt x="117765" y="1293947"/>
                  </a:cubicBezTo>
                  <a:cubicBezTo>
                    <a:pt x="118415" y="1352794"/>
                    <a:pt x="124199" y="1411206"/>
                    <a:pt x="137862" y="1467594"/>
                  </a:cubicBezTo>
                  <a:cubicBezTo>
                    <a:pt x="151308" y="1524055"/>
                    <a:pt x="172201" y="1578057"/>
                    <a:pt x="197214" y="1630036"/>
                  </a:cubicBezTo>
                  <a:cubicBezTo>
                    <a:pt x="209865" y="1655989"/>
                    <a:pt x="223890" y="1681435"/>
                    <a:pt x="238638" y="1706521"/>
                  </a:cubicBezTo>
                  <a:cubicBezTo>
                    <a:pt x="253602" y="1731534"/>
                    <a:pt x="269579" y="1756186"/>
                    <a:pt x="286206" y="1780549"/>
                  </a:cubicBezTo>
                  <a:cubicBezTo>
                    <a:pt x="319895" y="1829129"/>
                    <a:pt x="357342" y="1876264"/>
                    <a:pt x="396091" y="1923616"/>
                  </a:cubicBezTo>
                  <a:cubicBezTo>
                    <a:pt x="434840" y="1971039"/>
                    <a:pt x="475324" y="2018463"/>
                    <a:pt x="515012" y="2067767"/>
                  </a:cubicBezTo>
                  <a:cubicBezTo>
                    <a:pt x="534893" y="2092346"/>
                    <a:pt x="554556" y="2117504"/>
                    <a:pt x="574148" y="2143024"/>
                  </a:cubicBezTo>
                  <a:lnTo>
                    <a:pt x="602559" y="2179965"/>
                  </a:lnTo>
                  <a:cubicBezTo>
                    <a:pt x="611884" y="2191749"/>
                    <a:pt x="620776" y="2203822"/>
                    <a:pt x="630391" y="2215316"/>
                  </a:cubicBezTo>
                  <a:cubicBezTo>
                    <a:pt x="705431" y="2308863"/>
                    <a:pt x="786832" y="2394963"/>
                    <a:pt x="869535" y="2476581"/>
                  </a:cubicBezTo>
                  <a:cubicBezTo>
                    <a:pt x="911103" y="2517210"/>
                    <a:pt x="953394" y="2556465"/>
                    <a:pt x="996698" y="2594129"/>
                  </a:cubicBezTo>
                  <a:cubicBezTo>
                    <a:pt x="1040001" y="2631794"/>
                    <a:pt x="1084099" y="2668229"/>
                    <a:pt x="1129861" y="2702496"/>
                  </a:cubicBezTo>
                  <a:cubicBezTo>
                    <a:pt x="1221021" y="2771174"/>
                    <a:pt x="1319339" y="2832550"/>
                    <a:pt x="1427345" y="2873901"/>
                  </a:cubicBezTo>
                  <a:cubicBezTo>
                    <a:pt x="1481202" y="2894577"/>
                    <a:pt x="1537012" y="2910409"/>
                    <a:pt x="1593762" y="2922338"/>
                  </a:cubicBezTo>
                  <a:cubicBezTo>
                    <a:pt x="1608004" y="2925157"/>
                    <a:pt x="1622101" y="2928410"/>
                    <a:pt x="1636415" y="2930868"/>
                  </a:cubicBezTo>
                  <a:lnTo>
                    <a:pt x="1679429" y="2938025"/>
                  </a:lnTo>
                  <a:cubicBezTo>
                    <a:pt x="1708273" y="2941856"/>
                    <a:pt x="1737118" y="2945905"/>
                    <a:pt x="1766252" y="2948290"/>
                  </a:cubicBezTo>
                  <a:cubicBezTo>
                    <a:pt x="1780783" y="2949664"/>
                    <a:pt x="1795314" y="2950965"/>
                    <a:pt x="1809917" y="2951616"/>
                  </a:cubicBezTo>
                  <a:cubicBezTo>
                    <a:pt x="1824520" y="2952339"/>
                    <a:pt x="1839051" y="2953496"/>
                    <a:pt x="1853726" y="2953929"/>
                  </a:cubicBezTo>
                  <a:lnTo>
                    <a:pt x="1897680" y="2954942"/>
                  </a:lnTo>
                  <a:cubicBezTo>
                    <a:pt x="1912283" y="2955303"/>
                    <a:pt x="1927031" y="2954797"/>
                    <a:pt x="1941706" y="2954725"/>
                  </a:cubicBezTo>
                  <a:lnTo>
                    <a:pt x="1963755" y="2954507"/>
                  </a:lnTo>
                  <a:cubicBezTo>
                    <a:pt x="1970912" y="2954291"/>
                    <a:pt x="1977925" y="2953857"/>
                    <a:pt x="1985009" y="2953568"/>
                  </a:cubicBezTo>
                  <a:cubicBezTo>
                    <a:pt x="1992094" y="2953206"/>
                    <a:pt x="1999179" y="2952990"/>
                    <a:pt x="2006191" y="2952483"/>
                  </a:cubicBezTo>
                  <a:lnTo>
                    <a:pt x="2027301" y="2950749"/>
                  </a:lnTo>
                  <a:cubicBezTo>
                    <a:pt x="2055422" y="2948507"/>
                    <a:pt x="2083327" y="2944748"/>
                    <a:pt x="2111015" y="2940411"/>
                  </a:cubicBezTo>
                  <a:cubicBezTo>
                    <a:pt x="2221840" y="2922048"/>
                    <a:pt x="2328399" y="2886119"/>
                    <a:pt x="2429898" y="2835731"/>
                  </a:cubicBezTo>
                  <a:cubicBezTo>
                    <a:pt x="2531758" y="2785922"/>
                    <a:pt x="2628703" y="2722159"/>
                    <a:pt x="2724490" y="2652180"/>
                  </a:cubicBezTo>
                  <a:cubicBezTo>
                    <a:pt x="2748419" y="2634758"/>
                    <a:pt x="2772203" y="2616612"/>
                    <a:pt x="2795915" y="2598250"/>
                  </a:cubicBezTo>
                  <a:cubicBezTo>
                    <a:pt x="2819772" y="2579960"/>
                    <a:pt x="2843556" y="2561381"/>
                    <a:pt x="2867340" y="2542512"/>
                  </a:cubicBezTo>
                  <a:lnTo>
                    <a:pt x="3011998" y="2426844"/>
                  </a:lnTo>
                  <a:cubicBezTo>
                    <a:pt x="3111255" y="2348118"/>
                    <a:pt x="3211453" y="2274813"/>
                    <a:pt x="3309337" y="2202954"/>
                  </a:cubicBezTo>
                  <a:cubicBezTo>
                    <a:pt x="3407149" y="2131095"/>
                    <a:pt x="3501274" y="2058514"/>
                    <a:pt x="3586362" y="1980293"/>
                  </a:cubicBezTo>
                  <a:cubicBezTo>
                    <a:pt x="3671450" y="1902217"/>
                    <a:pt x="3748297" y="1819008"/>
                    <a:pt x="3807866" y="1725100"/>
                  </a:cubicBezTo>
                  <a:cubicBezTo>
                    <a:pt x="3837651" y="1678182"/>
                    <a:pt x="3863098" y="1628734"/>
                    <a:pt x="3883340" y="1576756"/>
                  </a:cubicBezTo>
                  <a:cubicBezTo>
                    <a:pt x="3903726" y="1524850"/>
                    <a:pt x="3918402" y="1470486"/>
                    <a:pt x="3929318" y="1414676"/>
                  </a:cubicBezTo>
                  <a:cubicBezTo>
                    <a:pt x="3934740" y="1386771"/>
                    <a:pt x="3939078" y="1358360"/>
                    <a:pt x="3942041" y="1329660"/>
                  </a:cubicBezTo>
                  <a:cubicBezTo>
                    <a:pt x="3942909" y="1322503"/>
                    <a:pt x="3943487" y="1315274"/>
                    <a:pt x="3944138" y="1308117"/>
                  </a:cubicBezTo>
                  <a:cubicBezTo>
                    <a:pt x="3944716" y="1300887"/>
                    <a:pt x="3945439" y="1293803"/>
                    <a:pt x="3945728" y="1286140"/>
                  </a:cubicBezTo>
                  <a:lnTo>
                    <a:pt x="3948042" y="1240740"/>
                  </a:lnTo>
                  <a:cubicBezTo>
                    <a:pt x="3950138" y="1180159"/>
                    <a:pt x="3948837" y="1119505"/>
                    <a:pt x="3944066" y="1059213"/>
                  </a:cubicBezTo>
                  <a:cubicBezTo>
                    <a:pt x="3939439" y="998849"/>
                    <a:pt x="3930547" y="938991"/>
                    <a:pt x="3918546" y="879928"/>
                  </a:cubicBezTo>
                  <a:cubicBezTo>
                    <a:pt x="3906401" y="820865"/>
                    <a:pt x="3891220" y="762597"/>
                    <a:pt x="3875243" y="704980"/>
                  </a:cubicBezTo>
                  <a:cubicBezTo>
                    <a:pt x="3843362" y="589673"/>
                    <a:pt x="3808155" y="475885"/>
                    <a:pt x="3763406" y="365566"/>
                  </a:cubicBezTo>
                  <a:cubicBezTo>
                    <a:pt x="3740996" y="310479"/>
                    <a:pt x="3715982" y="256404"/>
                    <a:pt x="3687210" y="204426"/>
                  </a:cubicBezTo>
                  <a:cubicBezTo>
                    <a:pt x="3680198" y="191341"/>
                    <a:pt x="3672463" y="178618"/>
                    <a:pt x="3665016" y="165822"/>
                  </a:cubicBezTo>
                  <a:cubicBezTo>
                    <a:pt x="3657353" y="153098"/>
                    <a:pt x="3649401" y="140592"/>
                    <a:pt x="3641666" y="127940"/>
                  </a:cubicBezTo>
                  <a:lnTo>
                    <a:pt x="3616942" y="90927"/>
                  </a:lnTo>
                  <a:lnTo>
                    <a:pt x="3591133" y="54708"/>
                  </a:lnTo>
                  <a:lnTo>
                    <a:pt x="3544762" y="0"/>
                  </a:lnTo>
                  <a:lnTo>
                    <a:pt x="3746698" y="0"/>
                  </a:lnTo>
                  <a:lnTo>
                    <a:pt x="3747647" y="1356"/>
                  </a:lnTo>
                  <a:lnTo>
                    <a:pt x="3774540" y="42129"/>
                  </a:lnTo>
                  <a:cubicBezTo>
                    <a:pt x="3783215" y="55865"/>
                    <a:pt x="3792107" y="69528"/>
                    <a:pt x="3800637" y="83336"/>
                  </a:cubicBezTo>
                  <a:lnTo>
                    <a:pt x="3825795" y="125121"/>
                  </a:lnTo>
                  <a:cubicBezTo>
                    <a:pt x="3858688" y="181220"/>
                    <a:pt x="3889702" y="238403"/>
                    <a:pt x="3917679" y="297033"/>
                  </a:cubicBezTo>
                  <a:cubicBezTo>
                    <a:pt x="3973778" y="414291"/>
                    <a:pt x="4017009" y="537695"/>
                    <a:pt x="4043468" y="664279"/>
                  </a:cubicBezTo>
                  <a:cubicBezTo>
                    <a:pt x="4056625" y="727607"/>
                    <a:pt x="4065806" y="791442"/>
                    <a:pt x="4072963" y="855348"/>
                  </a:cubicBezTo>
                  <a:cubicBezTo>
                    <a:pt x="4080265" y="919183"/>
                    <a:pt x="4086121" y="982945"/>
                    <a:pt x="4092121" y="1046562"/>
                  </a:cubicBezTo>
                  <a:cubicBezTo>
                    <a:pt x="4097832" y="1110252"/>
                    <a:pt x="4102892" y="1173942"/>
                    <a:pt x="4107375" y="1237776"/>
                  </a:cubicBezTo>
                  <a:lnTo>
                    <a:pt x="4110483" y="1285706"/>
                  </a:lnTo>
                  <a:cubicBezTo>
                    <a:pt x="4111062" y="1293586"/>
                    <a:pt x="4111423" y="1302044"/>
                    <a:pt x="4111857" y="1310358"/>
                  </a:cubicBezTo>
                  <a:cubicBezTo>
                    <a:pt x="4112290" y="1318671"/>
                    <a:pt x="4112724" y="1327057"/>
                    <a:pt x="4112869" y="1335443"/>
                  </a:cubicBezTo>
                  <a:cubicBezTo>
                    <a:pt x="4113953" y="1368915"/>
                    <a:pt x="4113592" y="1402675"/>
                    <a:pt x="4111495" y="1436508"/>
                  </a:cubicBezTo>
                  <a:cubicBezTo>
                    <a:pt x="4103688" y="1571912"/>
                    <a:pt x="4067325" y="1708328"/>
                    <a:pt x="4008551" y="1833467"/>
                  </a:cubicBezTo>
                  <a:cubicBezTo>
                    <a:pt x="3949922" y="1958967"/>
                    <a:pt x="3869098" y="2071598"/>
                    <a:pt x="3779745" y="2170567"/>
                  </a:cubicBezTo>
                  <a:cubicBezTo>
                    <a:pt x="3735068" y="2220232"/>
                    <a:pt x="3688150" y="2266788"/>
                    <a:pt x="3640292" y="2311104"/>
                  </a:cubicBezTo>
                  <a:cubicBezTo>
                    <a:pt x="3592435" y="2355419"/>
                    <a:pt x="3543926" y="2398072"/>
                    <a:pt x="3494912" y="2438845"/>
                  </a:cubicBezTo>
                  <a:cubicBezTo>
                    <a:pt x="3397100" y="2520752"/>
                    <a:pt x="3297120" y="2595430"/>
                    <a:pt x="3199597" y="2669024"/>
                  </a:cubicBezTo>
                  <a:lnTo>
                    <a:pt x="3125280" y="2725196"/>
                  </a:lnTo>
                  <a:cubicBezTo>
                    <a:pt x="3100122" y="2744064"/>
                    <a:pt x="3074748" y="2763077"/>
                    <a:pt x="3048939" y="2781728"/>
                  </a:cubicBezTo>
                  <a:cubicBezTo>
                    <a:pt x="3023203" y="2800452"/>
                    <a:pt x="2997178" y="2819104"/>
                    <a:pt x="2970719" y="2837538"/>
                  </a:cubicBezTo>
                  <a:cubicBezTo>
                    <a:pt x="2944187" y="2855828"/>
                    <a:pt x="2917439" y="2873974"/>
                    <a:pt x="2890040" y="2891758"/>
                  </a:cubicBezTo>
                  <a:cubicBezTo>
                    <a:pt x="2835531" y="2927398"/>
                    <a:pt x="2779288" y="2961954"/>
                    <a:pt x="2720658" y="2993546"/>
                  </a:cubicBezTo>
                  <a:cubicBezTo>
                    <a:pt x="2662102" y="3025282"/>
                    <a:pt x="2601520" y="3054778"/>
                    <a:pt x="2538481" y="3080080"/>
                  </a:cubicBezTo>
                  <a:cubicBezTo>
                    <a:pt x="2412981" y="3131408"/>
                    <a:pt x="2278156" y="3166036"/>
                    <a:pt x="2142029" y="3179627"/>
                  </a:cubicBezTo>
                  <a:cubicBezTo>
                    <a:pt x="2107979" y="3182880"/>
                    <a:pt x="2073929" y="3185338"/>
                    <a:pt x="2039952" y="3186061"/>
                  </a:cubicBezTo>
                  <a:lnTo>
                    <a:pt x="2014433" y="3186639"/>
                  </a:lnTo>
                  <a:cubicBezTo>
                    <a:pt x="2005974" y="3186712"/>
                    <a:pt x="1997444" y="3186494"/>
                    <a:pt x="1988985" y="3186494"/>
                  </a:cubicBezTo>
                  <a:lnTo>
                    <a:pt x="1963611" y="3186205"/>
                  </a:lnTo>
                  <a:lnTo>
                    <a:pt x="1938959" y="3185266"/>
                  </a:lnTo>
                  <a:cubicBezTo>
                    <a:pt x="1873317" y="3183169"/>
                    <a:pt x="1807531" y="3177964"/>
                    <a:pt x="1742034" y="3169578"/>
                  </a:cubicBezTo>
                  <a:cubicBezTo>
                    <a:pt x="1676465" y="3161626"/>
                    <a:pt x="1611040" y="3150203"/>
                    <a:pt x="1546338" y="3135022"/>
                  </a:cubicBezTo>
                  <a:cubicBezTo>
                    <a:pt x="1481708" y="3119696"/>
                    <a:pt x="1417585" y="3101551"/>
                    <a:pt x="1354112" y="3080875"/>
                  </a:cubicBezTo>
                  <a:cubicBezTo>
                    <a:pt x="1227383" y="3039162"/>
                    <a:pt x="1102100" y="2987256"/>
                    <a:pt x="986143" y="2918072"/>
                  </a:cubicBezTo>
                  <a:cubicBezTo>
                    <a:pt x="870113" y="2849033"/>
                    <a:pt x="766518" y="2761487"/>
                    <a:pt x="676008" y="2664614"/>
                  </a:cubicBezTo>
                  <a:cubicBezTo>
                    <a:pt x="630536" y="2616251"/>
                    <a:pt x="589184" y="2564778"/>
                    <a:pt x="550291" y="2512077"/>
                  </a:cubicBezTo>
                  <a:cubicBezTo>
                    <a:pt x="511615" y="2459159"/>
                    <a:pt x="474818" y="2405446"/>
                    <a:pt x="440479" y="2350575"/>
                  </a:cubicBezTo>
                  <a:cubicBezTo>
                    <a:pt x="431659" y="2336984"/>
                    <a:pt x="423345" y="2323177"/>
                    <a:pt x="414815" y="2309441"/>
                  </a:cubicBezTo>
                  <a:lnTo>
                    <a:pt x="390308" y="2269536"/>
                  </a:lnTo>
                  <a:cubicBezTo>
                    <a:pt x="374620" y="2243727"/>
                    <a:pt x="358354" y="2218135"/>
                    <a:pt x="341944" y="2192182"/>
                  </a:cubicBezTo>
                  <a:lnTo>
                    <a:pt x="241746" y="2034151"/>
                  </a:lnTo>
                  <a:cubicBezTo>
                    <a:pt x="208130" y="1980293"/>
                    <a:pt x="174948" y="1924845"/>
                    <a:pt x="143935" y="1867083"/>
                  </a:cubicBezTo>
                  <a:cubicBezTo>
                    <a:pt x="128464" y="1838166"/>
                    <a:pt x="113499" y="1808743"/>
                    <a:pt x="99836" y="1778524"/>
                  </a:cubicBezTo>
                  <a:cubicBezTo>
                    <a:pt x="86245" y="1748234"/>
                    <a:pt x="73594" y="1717365"/>
                    <a:pt x="62388" y="1685845"/>
                  </a:cubicBezTo>
                  <a:cubicBezTo>
                    <a:pt x="51400" y="1654253"/>
                    <a:pt x="41641" y="1622228"/>
                    <a:pt x="33688" y="1589696"/>
                  </a:cubicBezTo>
                  <a:cubicBezTo>
                    <a:pt x="29929" y="1573430"/>
                    <a:pt x="26098" y="1557092"/>
                    <a:pt x="22989" y="1540682"/>
                  </a:cubicBezTo>
                  <a:lnTo>
                    <a:pt x="18290" y="1516102"/>
                  </a:lnTo>
                  <a:lnTo>
                    <a:pt x="14386" y="1491451"/>
                  </a:lnTo>
                  <a:cubicBezTo>
                    <a:pt x="4265" y="1425592"/>
                    <a:pt x="0" y="1359517"/>
                    <a:pt x="0" y="1293947"/>
                  </a:cubicBezTo>
                  <a:cubicBezTo>
                    <a:pt x="361" y="1164905"/>
                    <a:pt x="13808" y="1035863"/>
                    <a:pt x="40122" y="909134"/>
                  </a:cubicBezTo>
                  <a:cubicBezTo>
                    <a:pt x="66365" y="782477"/>
                    <a:pt x="106559" y="658279"/>
                    <a:pt x="160706" y="540442"/>
                  </a:cubicBezTo>
                  <a:cubicBezTo>
                    <a:pt x="242307" y="363687"/>
                    <a:pt x="351397" y="200879"/>
                    <a:pt x="479161" y="54765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2A5E24-E894-4881-89D8-70125546BA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7490" y="8190"/>
              <a:ext cx="4091759" cy="3148976"/>
            </a:xfrm>
            <a:custGeom>
              <a:avLst/>
              <a:gdLst>
                <a:gd name="connsiteX0" fmla="*/ 565922 w 4091759"/>
                <a:gd name="connsiteY0" fmla="*/ 0 h 3148976"/>
                <a:gd name="connsiteX1" fmla="*/ 1126669 w 4091759"/>
                <a:gd name="connsiteY1" fmla="*/ 0 h 3148976"/>
                <a:gd name="connsiteX2" fmla="*/ 1097005 w 4091759"/>
                <a:gd name="connsiteY2" fmla="*/ 19379 h 3148976"/>
                <a:gd name="connsiteX3" fmla="*/ 953756 w 4091759"/>
                <a:gd name="connsiteY3" fmla="*/ 131556 h 3148976"/>
                <a:gd name="connsiteX4" fmla="*/ 519133 w 4091759"/>
                <a:gd name="connsiteY4" fmla="*/ 670497 h 3148976"/>
                <a:gd name="connsiteX5" fmla="*/ 361535 w 4091759"/>
                <a:gd name="connsiteY5" fmla="*/ 1297708 h 3148976"/>
                <a:gd name="connsiteX6" fmla="*/ 622367 w 4091759"/>
                <a:gd name="connsiteY6" fmla="*/ 1880096 h 3148976"/>
                <a:gd name="connsiteX7" fmla="*/ 753795 w 4091759"/>
                <a:gd name="connsiteY7" fmla="*/ 2064949 h 3148976"/>
                <a:gd name="connsiteX8" fmla="*/ 1987034 w 4091759"/>
                <a:gd name="connsiteY8" fmla="*/ 2787513 h 3148976"/>
                <a:gd name="connsiteX9" fmla="*/ 2923222 w 4091759"/>
                <a:gd name="connsiteY9" fmla="*/ 2342986 h 3148976"/>
                <a:gd name="connsiteX10" fmla="*/ 3037155 w 4091759"/>
                <a:gd name="connsiteY10" fmla="*/ 2254717 h 3148976"/>
                <a:gd name="connsiteX11" fmla="*/ 3555349 w 4091759"/>
                <a:gd name="connsiteY11" fmla="*/ 1793273 h 3148976"/>
                <a:gd name="connsiteX12" fmla="*/ 3730369 w 4091759"/>
                <a:gd name="connsiteY12" fmla="*/ 1297708 h 3148976"/>
                <a:gd name="connsiteX13" fmla="*/ 3337459 w 4091759"/>
                <a:gd name="connsiteY13" fmla="*/ 89337 h 3148976"/>
                <a:gd name="connsiteX14" fmla="*/ 3254099 w 4091759"/>
                <a:gd name="connsiteY14" fmla="*/ 0 h 3148976"/>
                <a:gd name="connsiteX15" fmla="*/ 3722351 w 4091759"/>
                <a:gd name="connsiteY15" fmla="*/ 0 h 3148976"/>
                <a:gd name="connsiteX16" fmla="*/ 3723651 w 4091759"/>
                <a:gd name="connsiteY16" fmla="*/ 1720 h 3148976"/>
                <a:gd name="connsiteX17" fmla="*/ 4091759 w 4091759"/>
                <a:gd name="connsiteY17" fmla="*/ 1297708 h 3148976"/>
                <a:gd name="connsiteX18" fmla="*/ 3145739 w 4091759"/>
                <a:gd name="connsiteY18" fmla="*/ 2627818 h 3148976"/>
                <a:gd name="connsiteX19" fmla="*/ 1986961 w 4091759"/>
                <a:gd name="connsiteY19" fmla="*/ 3148976 h 3148976"/>
                <a:gd name="connsiteX20" fmla="*/ 454648 w 4091759"/>
                <a:gd name="connsiteY20" fmla="*/ 2267874 h 3148976"/>
                <a:gd name="connsiteX21" fmla="*/ 0 w 4091759"/>
                <a:gd name="connsiteY21" fmla="*/ 1297708 h 3148976"/>
                <a:gd name="connsiteX22" fmla="*/ 564086 w 4091759"/>
                <a:gd name="connsiteY22" fmla="*/ 1720 h 3148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091759" h="3148976">
                  <a:moveTo>
                    <a:pt x="565922" y="0"/>
                  </a:moveTo>
                  <a:lnTo>
                    <a:pt x="1126669" y="0"/>
                  </a:lnTo>
                  <a:lnTo>
                    <a:pt x="1097005" y="19379"/>
                  </a:lnTo>
                  <a:cubicBezTo>
                    <a:pt x="1047353" y="54908"/>
                    <a:pt x="999481" y="92374"/>
                    <a:pt x="953756" y="131556"/>
                  </a:cubicBezTo>
                  <a:cubicBezTo>
                    <a:pt x="767675" y="290961"/>
                    <a:pt x="621427" y="472343"/>
                    <a:pt x="519133" y="670497"/>
                  </a:cubicBezTo>
                  <a:cubicBezTo>
                    <a:pt x="414598" y="873061"/>
                    <a:pt x="361535" y="1084083"/>
                    <a:pt x="361535" y="1297708"/>
                  </a:cubicBezTo>
                  <a:cubicBezTo>
                    <a:pt x="361535" y="1512850"/>
                    <a:pt x="446190" y="1638495"/>
                    <a:pt x="622367" y="1880096"/>
                  </a:cubicBezTo>
                  <a:cubicBezTo>
                    <a:pt x="664875" y="1938364"/>
                    <a:pt x="708829" y="1998656"/>
                    <a:pt x="753795" y="2064949"/>
                  </a:cubicBezTo>
                  <a:cubicBezTo>
                    <a:pt x="1097401" y="2571430"/>
                    <a:pt x="1466238" y="2787513"/>
                    <a:pt x="1987034" y="2787513"/>
                  </a:cubicBezTo>
                  <a:cubicBezTo>
                    <a:pt x="2328833" y="2787513"/>
                    <a:pt x="2579616" y="2611480"/>
                    <a:pt x="2923222" y="2342986"/>
                  </a:cubicBezTo>
                  <a:cubicBezTo>
                    <a:pt x="2961610" y="2312984"/>
                    <a:pt x="2999997" y="2283344"/>
                    <a:pt x="3037155" y="2254717"/>
                  </a:cubicBezTo>
                  <a:cubicBezTo>
                    <a:pt x="3238562" y="2099360"/>
                    <a:pt x="3428764" y="1952606"/>
                    <a:pt x="3555349" y="1793273"/>
                  </a:cubicBezTo>
                  <a:cubicBezTo>
                    <a:pt x="3676366" y="1640953"/>
                    <a:pt x="3730369" y="1488126"/>
                    <a:pt x="3730369" y="1297708"/>
                  </a:cubicBezTo>
                  <a:cubicBezTo>
                    <a:pt x="3730369" y="820432"/>
                    <a:pt x="3590844" y="391303"/>
                    <a:pt x="3337459" y="89337"/>
                  </a:cubicBezTo>
                  <a:lnTo>
                    <a:pt x="3254099" y="0"/>
                  </a:lnTo>
                  <a:lnTo>
                    <a:pt x="3722351" y="0"/>
                  </a:lnTo>
                  <a:lnTo>
                    <a:pt x="3723651" y="1720"/>
                  </a:lnTo>
                  <a:cubicBezTo>
                    <a:pt x="3963059" y="353907"/>
                    <a:pt x="4091759" y="805418"/>
                    <a:pt x="4091759" y="1297708"/>
                  </a:cubicBezTo>
                  <a:cubicBezTo>
                    <a:pt x="4091759" y="1948702"/>
                    <a:pt x="3623014" y="2254861"/>
                    <a:pt x="3145739" y="2627818"/>
                  </a:cubicBezTo>
                  <a:cubicBezTo>
                    <a:pt x="2798084" y="2899494"/>
                    <a:pt x="2463153" y="3148976"/>
                    <a:pt x="1986961" y="3148976"/>
                  </a:cubicBezTo>
                  <a:cubicBezTo>
                    <a:pt x="1280807" y="3148976"/>
                    <a:pt x="822328" y="2809851"/>
                    <a:pt x="454648" y="2267874"/>
                  </a:cubicBezTo>
                  <a:cubicBezTo>
                    <a:pt x="234011" y="1942702"/>
                    <a:pt x="0" y="1719679"/>
                    <a:pt x="0" y="1297708"/>
                  </a:cubicBezTo>
                  <a:cubicBezTo>
                    <a:pt x="0" y="805418"/>
                    <a:pt x="220663" y="353907"/>
                    <a:pt x="564086" y="172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194ADEA-34F6-4208-A525-B69BC9032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7490" y="8190"/>
              <a:ext cx="4091759" cy="3148976"/>
            </a:xfrm>
            <a:custGeom>
              <a:avLst/>
              <a:gdLst>
                <a:gd name="connsiteX0" fmla="*/ 565922 w 4091759"/>
                <a:gd name="connsiteY0" fmla="*/ 0 h 3148976"/>
                <a:gd name="connsiteX1" fmla="*/ 1258674 w 4091759"/>
                <a:gd name="connsiteY1" fmla="*/ 0 h 3148976"/>
                <a:gd name="connsiteX2" fmla="*/ 1139152 w 4091759"/>
                <a:gd name="connsiteY2" fmla="*/ 78064 h 3148976"/>
                <a:gd name="connsiteX3" fmla="*/ 1000746 w 4091759"/>
                <a:gd name="connsiteY3" fmla="*/ 186426 h 3148976"/>
                <a:gd name="connsiteX4" fmla="*/ 583329 w 4091759"/>
                <a:gd name="connsiteY4" fmla="*/ 703607 h 3148976"/>
                <a:gd name="connsiteX5" fmla="*/ 433755 w 4091759"/>
                <a:gd name="connsiteY5" fmla="*/ 1297708 h 3148976"/>
                <a:gd name="connsiteX6" fmla="*/ 680707 w 4091759"/>
                <a:gd name="connsiteY6" fmla="*/ 1837516 h 3148976"/>
                <a:gd name="connsiteX7" fmla="*/ 813581 w 4091759"/>
                <a:gd name="connsiteY7" fmla="*/ 2024392 h 3148976"/>
                <a:gd name="connsiteX8" fmla="*/ 1320496 w 4091759"/>
                <a:gd name="connsiteY8" fmla="*/ 2541863 h 3148976"/>
                <a:gd name="connsiteX9" fmla="*/ 1986961 w 4091759"/>
                <a:gd name="connsiteY9" fmla="*/ 2715220 h 3148976"/>
                <a:gd name="connsiteX10" fmla="*/ 2415656 w 4091759"/>
                <a:gd name="connsiteY10" fmla="*/ 2604829 h 3148976"/>
                <a:gd name="connsiteX11" fmla="*/ 2878618 w 4091759"/>
                <a:gd name="connsiteY11" fmla="*/ 2286092 h 3148976"/>
                <a:gd name="connsiteX12" fmla="*/ 2992912 w 4091759"/>
                <a:gd name="connsiteY12" fmla="*/ 2197533 h 3148976"/>
                <a:gd name="connsiteX13" fmla="*/ 3498671 w 4091759"/>
                <a:gd name="connsiteY13" fmla="*/ 1748307 h 3148976"/>
                <a:gd name="connsiteX14" fmla="*/ 3658004 w 4091759"/>
                <a:gd name="connsiteY14" fmla="*/ 1297708 h 3148976"/>
                <a:gd name="connsiteX15" fmla="*/ 3282010 w 4091759"/>
                <a:gd name="connsiteY15" fmla="*/ 135821 h 3148976"/>
                <a:gd name="connsiteX16" fmla="*/ 3189895 w 4091759"/>
                <a:gd name="connsiteY16" fmla="*/ 37067 h 3148976"/>
                <a:gd name="connsiteX17" fmla="*/ 3146993 w 4091759"/>
                <a:gd name="connsiteY17" fmla="*/ 0 h 3148976"/>
                <a:gd name="connsiteX18" fmla="*/ 3722351 w 4091759"/>
                <a:gd name="connsiteY18" fmla="*/ 0 h 3148976"/>
                <a:gd name="connsiteX19" fmla="*/ 3723651 w 4091759"/>
                <a:gd name="connsiteY19" fmla="*/ 1720 h 3148976"/>
                <a:gd name="connsiteX20" fmla="*/ 4091759 w 4091759"/>
                <a:gd name="connsiteY20" fmla="*/ 1297708 h 3148976"/>
                <a:gd name="connsiteX21" fmla="*/ 3145739 w 4091759"/>
                <a:gd name="connsiteY21" fmla="*/ 2627818 h 3148976"/>
                <a:gd name="connsiteX22" fmla="*/ 1986961 w 4091759"/>
                <a:gd name="connsiteY22" fmla="*/ 3148976 h 3148976"/>
                <a:gd name="connsiteX23" fmla="*/ 454648 w 4091759"/>
                <a:gd name="connsiteY23" fmla="*/ 2267874 h 3148976"/>
                <a:gd name="connsiteX24" fmla="*/ 0 w 4091759"/>
                <a:gd name="connsiteY24" fmla="*/ 1297708 h 3148976"/>
                <a:gd name="connsiteX25" fmla="*/ 564086 w 4091759"/>
                <a:gd name="connsiteY25" fmla="*/ 1720 h 3148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4091759" h="3148976">
                  <a:moveTo>
                    <a:pt x="565922" y="0"/>
                  </a:moveTo>
                  <a:lnTo>
                    <a:pt x="1258674" y="0"/>
                  </a:lnTo>
                  <a:lnTo>
                    <a:pt x="1139152" y="78064"/>
                  </a:lnTo>
                  <a:cubicBezTo>
                    <a:pt x="1091171" y="112390"/>
                    <a:pt x="1044917" y="148581"/>
                    <a:pt x="1000746" y="186426"/>
                  </a:cubicBezTo>
                  <a:cubicBezTo>
                    <a:pt x="824280" y="337590"/>
                    <a:pt x="679984" y="516442"/>
                    <a:pt x="583329" y="703607"/>
                  </a:cubicBezTo>
                  <a:cubicBezTo>
                    <a:pt x="484071" y="895833"/>
                    <a:pt x="433755" y="1095722"/>
                    <a:pt x="433755" y="1297708"/>
                  </a:cubicBezTo>
                  <a:cubicBezTo>
                    <a:pt x="433755" y="1490729"/>
                    <a:pt x="509446" y="1602710"/>
                    <a:pt x="680707" y="1837516"/>
                  </a:cubicBezTo>
                  <a:cubicBezTo>
                    <a:pt x="723576" y="1896290"/>
                    <a:pt x="767892" y="1957088"/>
                    <a:pt x="813581" y="2024392"/>
                  </a:cubicBezTo>
                  <a:cubicBezTo>
                    <a:pt x="975154" y="2262524"/>
                    <a:pt x="1140921" y="2431833"/>
                    <a:pt x="1320496" y="2541863"/>
                  </a:cubicBezTo>
                  <a:cubicBezTo>
                    <a:pt x="1510842" y="2658543"/>
                    <a:pt x="1728877" y="2715220"/>
                    <a:pt x="1986961" y="2715220"/>
                  </a:cubicBezTo>
                  <a:cubicBezTo>
                    <a:pt x="2133426" y="2715220"/>
                    <a:pt x="2269625" y="2680158"/>
                    <a:pt x="2415656" y="2604829"/>
                  </a:cubicBezTo>
                  <a:cubicBezTo>
                    <a:pt x="2565591" y="2527476"/>
                    <a:pt x="2714008" y="2414700"/>
                    <a:pt x="2878618" y="2286092"/>
                  </a:cubicBezTo>
                  <a:cubicBezTo>
                    <a:pt x="2917222" y="2255945"/>
                    <a:pt x="2955682" y="2226233"/>
                    <a:pt x="2992912" y="2197533"/>
                  </a:cubicBezTo>
                  <a:cubicBezTo>
                    <a:pt x="3190705" y="2044923"/>
                    <a:pt x="3377509" y="1900772"/>
                    <a:pt x="3498671" y="1748307"/>
                  </a:cubicBezTo>
                  <a:cubicBezTo>
                    <a:pt x="3610363" y="1607770"/>
                    <a:pt x="3658004" y="1473017"/>
                    <a:pt x="3658004" y="1297708"/>
                  </a:cubicBezTo>
                  <a:cubicBezTo>
                    <a:pt x="3658004" y="837421"/>
                    <a:pt x="3524480" y="424775"/>
                    <a:pt x="3282010" y="135821"/>
                  </a:cubicBezTo>
                  <a:cubicBezTo>
                    <a:pt x="3252732" y="100940"/>
                    <a:pt x="3222007" y="68006"/>
                    <a:pt x="3189895" y="37067"/>
                  </a:cubicBezTo>
                  <a:lnTo>
                    <a:pt x="3146993" y="0"/>
                  </a:lnTo>
                  <a:lnTo>
                    <a:pt x="3722351" y="0"/>
                  </a:lnTo>
                  <a:lnTo>
                    <a:pt x="3723651" y="1720"/>
                  </a:lnTo>
                  <a:cubicBezTo>
                    <a:pt x="3963059" y="353907"/>
                    <a:pt x="4091759" y="805418"/>
                    <a:pt x="4091759" y="1297708"/>
                  </a:cubicBezTo>
                  <a:cubicBezTo>
                    <a:pt x="4091759" y="1948702"/>
                    <a:pt x="3623014" y="2254861"/>
                    <a:pt x="3145739" y="2627818"/>
                  </a:cubicBezTo>
                  <a:cubicBezTo>
                    <a:pt x="2798084" y="2899494"/>
                    <a:pt x="2463153" y="3148976"/>
                    <a:pt x="1986961" y="3148976"/>
                  </a:cubicBezTo>
                  <a:cubicBezTo>
                    <a:pt x="1280807" y="3148976"/>
                    <a:pt x="822328" y="2809851"/>
                    <a:pt x="454648" y="2267874"/>
                  </a:cubicBezTo>
                  <a:cubicBezTo>
                    <a:pt x="234011" y="1942702"/>
                    <a:pt x="0" y="1719679"/>
                    <a:pt x="0" y="1297708"/>
                  </a:cubicBezTo>
                  <a:cubicBezTo>
                    <a:pt x="0" y="805418"/>
                    <a:pt x="220663" y="353907"/>
                    <a:pt x="564086" y="172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23" name="Freeform: Shape 22">
              <a:extLst>
                <a:ext uri="{FF2B5EF4-FFF2-40B4-BE49-F238E27FC236}">
                  <a16:creationId xmlns:a16="http://schemas.microsoft.com/office/drawing/2014/main" id="{FBDED2AF-FE3B-46C2-A641-F3FE6F01B5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01945" y="8190"/>
              <a:ext cx="4337554" cy="3396866"/>
            </a:xfrm>
            <a:custGeom>
              <a:avLst/>
              <a:gdLst>
                <a:gd name="connsiteX0" fmla="*/ 2075375 w 4337554"/>
                <a:gd name="connsiteY0" fmla="*/ 3367732 h 3396866"/>
                <a:gd name="connsiteX1" fmla="*/ 2087376 w 4337554"/>
                <a:gd name="connsiteY1" fmla="*/ 3367877 h 3396866"/>
                <a:gd name="connsiteX2" fmla="*/ 2097930 w 4337554"/>
                <a:gd name="connsiteY2" fmla="*/ 3367804 h 3396866"/>
                <a:gd name="connsiteX3" fmla="*/ 2075375 w 4337554"/>
                <a:gd name="connsiteY3" fmla="*/ 3367732 h 3396866"/>
                <a:gd name="connsiteX4" fmla="*/ 381332 w 4337554"/>
                <a:gd name="connsiteY4" fmla="*/ 0 h 3396866"/>
                <a:gd name="connsiteX5" fmla="*/ 722138 w 4337554"/>
                <a:gd name="connsiteY5" fmla="*/ 0 h 3396866"/>
                <a:gd name="connsiteX6" fmla="*/ 614098 w 4337554"/>
                <a:gd name="connsiteY6" fmla="*/ 110789 h 3396866"/>
                <a:gd name="connsiteX7" fmla="*/ 493035 w 4337554"/>
                <a:gd name="connsiteY7" fmla="*/ 257995 h 3396866"/>
                <a:gd name="connsiteX8" fmla="*/ 384235 w 4337554"/>
                <a:gd name="connsiteY8" fmla="*/ 416677 h 3396866"/>
                <a:gd name="connsiteX9" fmla="*/ 291628 w 4337554"/>
                <a:gd name="connsiteY9" fmla="*/ 586059 h 3396866"/>
                <a:gd name="connsiteX10" fmla="*/ 291556 w 4337554"/>
                <a:gd name="connsiteY10" fmla="*/ 586275 h 3396866"/>
                <a:gd name="connsiteX11" fmla="*/ 291484 w 4337554"/>
                <a:gd name="connsiteY11" fmla="*/ 586492 h 3396866"/>
                <a:gd name="connsiteX12" fmla="*/ 271169 w 4337554"/>
                <a:gd name="connsiteY12" fmla="*/ 630012 h 3396866"/>
                <a:gd name="connsiteX13" fmla="*/ 261193 w 4337554"/>
                <a:gd name="connsiteY13" fmla="*/ 652062 h 3396866"/>
                <a:gd name="connsiteX14" fmla="*/ 251795 w 4337554"/>
                <a:gd name="connsiteY14" fmla="*/ 674183 h 3396866"/>
                <a:gd name="connsiteX15" fmla="*/ 250349 w 4337554"/>
                <a:gd name="connsiteY15" fmla="*/ 677653 h 3396866"/>
                <a:gd name="connsiteX16" fmla="*/ 233866 w 4337554"/>
                <a:gd name="connsiteY16" fmla="*/ 718788 h 3396866"/>
                <a:gd name="connsiteX17" fmla="*/ 227505 w 4337554"/>
                <a:gd name="connsiteY17" fmla="*/ 735487 h 3396866"/>
                <a:gd name="connsiteX18" fmla="*/ 216950 w 4337554"/>
                <a:gd name="connsiteY18" fmla="*/ 764043 h 3396866"/>
                <a:gd name="connsiteX19" fmla="*/ 216878 w 4337554"/>
                <a:gd name="connsiteY19" fmla="*/ 764332 h 3396866"/>
                <a:gd name="connsiteX20" fmla="*/ 216733 w 4337554"/>
                <a:gd name="connsiteY20" fmla="*/ 764621 h 3396866"/>
                <a:gd name="connsiteX21" fmla="*/ 161718 w 4337554"/>
                <a:gd name="connsiteY21" fmla="*/ 950268 h 3396866"/>
                <a:gd name="connsiteX22" fmla="*/ 117186 w 4337554"/>
                <a:gd name="connsiteY22" fmla="*/ 1335010 h 3396866"/>
                <a:gd name="connsiteX23" fmla="*/ 135693 w 4337554"/>
                <a:gd name="connsiteY23" fmla="*/ 1524705 h 3396866"/>
                <a:gd name="connsiteX24" fmla="*/ 192154 w 4337554"/>
                <a:gd name="connsiteY24" fmla="*/ 1706015 h 3396866"/>
                <a:gd name="connsiteX25" fmla="*/ 192298 w 4337554"/>
                <a:gd name="connsiteY25" fmla="*/ 1706304 h 3396866"/>
                <a:gd name="connsiteX26" fmla="*/ 192443 w 4337554"/>
                <a:gd name="connsiteY26" fmla="*/ 1706593 h 3396866"/>
                <a:gd name="connsiteX27" fmla="*/ 206106 w 4337554"/>
                <a:gd name="connsiteY27" fmla="*/ 1737245 h 3396866"/>
                <a:gd name="connsiteX28" fmla="*/ 211817 w 4337554"/>
                <a:gd name="connsiteY28" fmla="*/ 1749680 h 3396866"/>
                <a:gd name="connsiteX29" fmla="*/ 217022 w 4337554"/>
                <a:gd name="connsiteY29" fmla="*/ 1760162 h 3396866"/>
                <a:gd name="connsiteX30" fmla="*/ 233360 w 4337554"/>
                <a:gd name="connsiteY30" fmla="*/ 1791826 h 3396866"/>
                <a:gd name="connsiteX31" fmla="*/ 233505 w 4337554"/>
                <a:gd name="connsiteY31" fmla="*/ 1792115 h 3396866"/>
                <a:gd name="connsiteX32" fmla="*/ 233650 w 4337554"/>
                <a:gd name="connsiteY32" fmla="*/ 1792405 h 3396866"/>
                <a:gd name="connsiteX33" fmla="*/ 282086 w 4337554"/>
                <a:gd name="connsiteY33" fmla="*/ 1875180 h 3396866"/>
                <a:gd name="connsiteX34" fmla="*/ 335799 w 4337554"/>
                <a:gd name="connsiteY34" fmla="*/ 1955497 h 3396866"/>
                <a:gd name="connsiteX35" fmla="*/ 393850 w 4337554"/>
                <a:gd name="connsiteY35" fmla="*/ 2034295 h 3396866"/>
                <a:gd name="connsiteX36" fmla="*/ 467082 w 4337554"/>
                <a:gd name="connsiteY36" fmla="*/ 2128999 h 3396866"/>
                <a:gd name="connsiteX37" fmla="*/ 515518 w 4337554"/>
                <a:gd name="connsiteY37" fmla="*/ 2191098 h 3396866"/>
                <a:gd name="connsiteX38" fmla="*/ 576750 w 4337554"/>
                <a:gd name="connsiteY38" fmla="*/ 2271126 h 3396866"/>
                <a:gd name="connsiteX39" fmla="*/ 608053 w 4337554"/>
                <a:gd name="connsiteY39" fmla="*/ 2313634 h 3396866"/>
                <a:gd name="connsiteX40" fmla="*/ 636102 w 4337554"/>
                <a:gd name="connsiteY40" fmla="*/ 2351805 h 3396866"/>
                <a:gd name="connsiteX41" fmla="*/ 636247 w 4337554"/>
                <a:gd name="connsiteY41" fmla="*/ 2351949 h 3396866"/>
                <a:gd name="connsiteX42" fmla="*/ 636391 w 4337554"/>
                <a:gd name="connsiteY42" fmla="*/ 2352094 h 3396866"/>
                <a:gd name="connsiteX43" fmla="*/ 685478 w 4337554"/>
                <a:gd name="connsiteY43" fmla="*/ 2416795 h 3396866"/>
                <a:gd name="connsiteX44" fmla="*/ 694948 w 4337554"/>
                <a:gd name="connsiteY44" fmla="*/ 2429013 h 3396866"/>
                <a:gd name="connsiteX45" fmla="*/ 699720 w 4337554"/>
                <a:gd name="connsiteY45" fmla="*/ 2434941 h 3396866"/>
                <a:gd name="connsiteX46" fmla="*/ 756253 w 4337554"/>
                <a:gd name="connsiteY46" fmla="*/ 2503474 h 3396866"/>
                <a:gd name="connsiteX47" fmla="*/ 885945 w 4337554"/>
                <a:gd name="connsiteY47" fmla="*/ 2643577 h 3396866"/>
                <a:gd name="connsiteX48" fmla="*/ 1176055 w 4337554"/>
                <a:gd name="connsiteY48" fmla="*/ 2876576 h 3396866"/>
                <a:gd name="connsiteX49" fmla="*/ 1335822 w 4337554"/>
                <a:gd name="connsiteY49" fmla="*/ 2963833 h 3396866"/>
                <a:gd name="connsiteX50" fmla="*/ 1335967 w 4337554"/>
                <a:gd name="connsiteY50" fmla="*/ 2963906 h 3396866"/>
                <a:gd name="connsiteX51" fmla="*/ 1336111 w 4337554"/>
                <a:gd name="connsiteY51" fmla="*/ 2963978 h 3396866"/>
                <a:gd name="connsiteX52" fmla="*/ 1504770 w 4337554"/>
                <a:gd name="connsiteY52" fmla="*/ 3029909 h 3396866"/>
                <a:gd name="connsiteX53" fmla="*/ 1680874 w 4337554"/>
                <a:gd name="connsiteY53" fmla="*/ 3075526 h 3396866"/>
                <a:gd name="connsiteX54" fmla="*/ 1770228 w 4337554"/>
                <a:gd name="connsiteY54" fmla="*/ 3090562 h 3396866"/>
                <a:gd name="connsiteX55" fmla="*/ 1859943 w 4337554"/>
                <a:gd name="connsiteY55" fmla="*/ 3100756 h 3396866"/>
                <a:gd name="connsiteX56" fmla="*/ 2045663 w 4337554"/>
                <a:gd name="connsiteY56" fmla="*/ 3108852 h 3396866"/>
                <a:gd name="connsiteX57" fmla="*/ 2054989 w 4337554"/>
                <a:gd name="connsiteY57" fmla="*/ 3108852 h 3396866"/>
                <a:gd name="connsiteX58" fmla="*/ 2067278 w 4337554"/>
                <a:gd name="connsiteY58" fmla="*/ 3108925 h 3396866"/>
                <a:gd name="connsiteX59" fmla="*/ 2091207 w 4337554"/>
                <a:gd name="connsiteY59" fmla="*/ 3108563 h 3396866"/>
                <a:gd name="connsiteX60" fmla="*/ 2091424 w 4337554"/>
                <a:gd name="connsiteY60" fmla="*/ 3108563 h 3396866"/>
                <a:gd name="connsiteX61" fmla="*/ 2091641 w 4337554"/>
                <a:gd name="connsiteY61" fmla="*/ 3108563 h 3396866"/>
                <a:gd name="connsiteX62" fmla="*/ 2114124 w 4337554"/>
                <a:gd name="connsiteY62" fmla="*/ 3107985 h 3396866"/>
                <a:gd name="connsiteX63" fmla="*/ 2136752 w 4337554"/>
                <a:gd name="connsiteY63" fmla="*/ 3106828 h 3396866"/>
                <a:gd name="connsiteX64" fmla="*/ 2225382 w 4337554"/>
                <a:gd name="connsiteY64" fmla="*/ 3099093 h 3396866"/>
                <a:gd name="connsiteX65" fmla="*/ 2568049 w 4337554"/>
                <a:gd name="connsiteY65" fmla="*/ 3006486 h 3396866"/>
                <a:gd name="connsiteX66" fmla="*/ 2730779 w 4337554"/>
                <a:gd name="connsiteY66" fmla="*/ 2925807 h 3396866"/>
                <a:gd name="connsiteX67" fmla="*/ 2888666 w 4337554"/>
                <a:gd name="connsiteY67" fmla="*/ 2827200 h 3396866"/>
                <a:gd name="connsiteX68" fmla="*/ 3043011 w 4337554"/>
                <a:gd name="connsiteY68" fmla="*/ 2715075 h 3396866"/>
                <a:gd name="connsiteX69" fmla="*/ 3119208 w 4337554"/>
                <a:gd name="connsiteY69" fmla="*/ 2655650 h 3396866"/>
                <a:gd name="connsiteX70" fmla="*/ 3196922 w 4337554"/>
                <a:gd name="connsiteY70" fmla="*/ 2593479 h 3396866"/>
                <a:gd name="connsiteX71" fmla="*/ 3327916 w 4337554"/>
                <a:gd name="connsiteY71" fmla="*/ 2490895 h 3396866"/>
                <a:gd name="connsiteX72" fmla="*/ 3507925 w 4337554"/>
                <a:gd name="connsiteY72" fmla="*/ 2348624 h 3396866"/>
                <a:gd name="connsiteX73" fmla="*/ 3788131 w 4337554"/>
                <a:gd name="connsiteY73" fmla="*/ 2093575 h 3396866"/>
                <a:gd name="connsiteX74" fmla="*/ 3904016 w 4337554"/>
                <a:gd name="connsiteY74" fmla="*/ 1952894 h 3396866"/>
                <a:gd name="connsiteX75" fmla="*/ 3995683 w 4337554"/>
                <a:gd name="connsiteY75" fmla="*/ 1799706 h 3396866"/>
                <a:gd name="connsiteX76" fmla="*/ 4091470 w 4337554"/>
                <a:gd name="connsiteY76" fmla="*/ 1456678 h 3396866"/>
                <a:gd name="connsiteX77" fmla="*/ 4096892 w 4337554"/>
                <a:gd name="connsiteY77" fmla="*/ 1365228 h 3396866"/>
                <a:gd name="connsiteX78" fmla="*/ 4096964 w 4337554"/>
                <a:gd name="connsiteY78" fmla="*/ 1361686 h 3396866"/>
                <a:gd name="connsiteX79" fmla="*/ 4097181 w 4337554"/>
                <a:gd name="connsiteY79" fmla="*/ 1318021 h 3396866"/>
                <a:gd name="connsiteX80" fmla="*/ 4097109 w 4337554"/>
                <a:gd name="connsiteY80" fmla="*/ 1304213 h 3396866"/>
                <a:gd name="connsiteX81" fmla="*/ 4096675 w 4337554"/>
                <a:gd name="connsiteY81" fmla="*/ 1269585 h 3396866"/>
                <a:gd name="connsiteX82" fmla="*/ 4087133 w 4337554"/>
                <a:gd name="connsiteY82" fmla="*/ 1076708 h 3396866"/>
                <a:gd name="connsiteX83" fmla="*/ 4029010 w 4337554"/>
                <a:gd name="connsiteY83" fmla="*/ 694786 h 3396866"/>
                <a:gd name="connsiteX84" fmla="*/ 3912184 w 4337554"/>
                <a:gd name="connsiteY84" fmla="*/ 326890 h 3396866"/>
                <a:gd name="connsiteX85" fmla="*/ 3873219 w 4337554"/>
                <a:gd name="connsiteY85" fmla="*/ 238693 h 3396866"/>
                <a:gd name="connsiteX86" fmla="*/ 3829844 w 4337554"/>
                <a:gd name="connsiteY86" fmla="*/ 152375 h 3396866"/>
                <a:gd name="connsiteX87" fmla="*/ 3738618 w 4337554"/>
                <a:gd name="connsiteY87" fmla="*/ 0 h 3396866"/>
                <a:gd name="connsiteX88" fmla="*/ 3952061 w 4337554"/>
                <a:gd name="connsiteY88" fmla="*/ 0 h 3396866"/>
                <a:gd name="connsiteX89" fmla="*/ 4048022 w 4337554"/>
                <a:gd name="connsiteY89" fmla="*/ 144134 h 3396866"/>
                <a:gd name="connsiteX90" fmla="*/ 4337554 w 4337554"/>
                <a:gd name="connsiteY90" fmla="*/ 1227366 h 3396866"/>
                <a:gd name="connsiteX91" fmla="*/ 4167088 w 4337554"/>
                <a:gd name="connsiteY91" fmla="*/ 2071743 h 3396866"/>
                <a:gd name="connsiteX92" fmla="*/ 3702319 w 4337554"/>
                <a:gd name="connsiteY92" fmla="*/ 2761125 h 3396866"/>
                <a:gd name="connsiteX93" fmla="*/ 3012937 w 4337554"/>
                <a:gd name="connsiteY93" fmla="*/ 3225894 h 3396866"/>
                <a:gd name="connsiteX94" fmla="*/ 2168777 w 4337554"/>
                <a:gd name="connsiteY94" fmla="*/ 3396360 h 3396866"/>
                <a:gd name="connsiteX95" fmla="*/ 2151933 w 4337554"/>
                <a:gd name="connsiteY95" fmla="*/ 3396143 h 3396866"/>
                <a:gd name="connsiteX96" fmla="*/ 2143692 w 4337554"/>
                <a:gd name="connsiteY96" fmla="*/ 3395998 h 3396866"/>
                <a:gd name="connsiteX97" fmla="*/ 2125691 w 4337554"/>
                <a:gd name="connsiteY97" fmla="*/ 3396649 h 3396866"/>
                <a:gd name="connsiteX98" fmla="*/ 2125257 w 4337554"/>
                <a:gd name="connsiteY98" fmla="*/ 3396649 h 3396866"/>
                <a:gd name="connsiteX99" fmla="*/ 2124823 w 4337554"/>
                <a:gd name="connsiteY99" fmla="*/ 3396649 h 3396866"/>
                <a:gd name="connsiteX100" fmla="*/ 2098364 w 4337554"/>
                <a:gd name="connsiteY100" fmla="*/ 3396794 h 3396866"/>
                <a:gd name="connsiteX101" fmla="*/ 2087376 w 4337554"/>
                <a:gd name="connsiteY101" fmla="*/ 3396866 h 3396866"/>
                <a:gd name="connsiteX102" fmla="*/ 2054338 w 4337554"/>
                <a:gd name="connsiteY102" fmla="*/ 3396360 h 3396866"/>
                <a:gd name="connsiteX103" fmla="*/ 2044940 w 4337554"/>
                <a:gd name="connsiteY103" fmla="*/ 3396143 h 3396866"/>
                <a:gd name="connsiteX104" fmla="*/ 1953490 w 4337554"/>
                <a:gd name="connsiteY104" fmla="*/ 3392456 h 3396866"/>
                <a:gd name="connsiteX105" fmla="*/ 1939537 w 4337554"/>
                <a:gd name="connsiteY105" fmla="*/ 3391733 h 3396866"/>
                <a:gd name="connsiteX106" fmla="*/ 1939104 w 4337554"/>
                <a:gd name="connsiteY106" fmla="*/ 3391733 h 3396866"/>
                <a:gd name="connsiteX107" fmla="*/ 1938670 w 4337554"/>
                <a:gd name="connsiteY107" fmla="*/ 3391661 h 3396866"/>
                <a:gd name="connsiteX108" fmla="*/ 1925802 w 4337554"/>
                <a:gd name="connsiteY108" fmla="*/ 3390576 h 3396866"/>
                <a:gd name="connsiteX109" fmla="*/ 1833340 w 4337554"/>
                <a:gd name="connsiteY109" fmla="*/ 3381540 h 3396866"/>
                <a:gd name="connsiteX110" fmla="*/ 1622607 w 4337554"/>
                <a:gd name="connsiteY110" fmla="*/ 3345466 h 3396866"/>
                <a:gd name="connsiteX111" fmla="*/ 1415922 w 4337554"/>
                <a:gd name="connsiteY111" fmla="*/ 3283005 h 3396866"/>
                <a:gd name="connsiteX112" fmla="*/ 1219070 w 4337554"/>
                <a:gd name="connsiteY112" fmla="*/ 3192205 h 3396866"/>
                <a:gd name="connsiteX113" fmla="*/ 1071376 w 4337554"/>
                <a:gd name="connsiteY113" fmla="*/ 3098297 h 3396866"/>
                <a:gd name="connsiteX114" fmla="*/ 295677 w 4337554"/>
                <a:gd name="connsiteY114" fmla="*/ 2321152 h 3396866"/>
                <a:gd name="connsiteX115" fmla="*/ 0 w 4337554"/>
                <a:gd name="connsiteY115" fmla="*/ 1227366 h 3396866"/>
                <a:gd name="connsiteX116" fmla="*/ 170466 w 4337554"/>
                <a:gd name="connsiteY116" fmla="*/ 383205 h 3396866"/>
                <a:gd name="connsiteX117" fmla="*/ 369126 w 4337554"/>
                <a:gd name="connsiteY117" fmla="*/ 16339 h 3396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</a:cxnLst>
              <a:rect l="l" t="t" r="r" b="b"/>
              <a:pathLst>
                <a:path w="4337554" h="3396866">
                  <a:moveTo>
                    <a:pt x="2075375" y="3367732"/>
                  </a:moveTo>
                  <a:cubicBezTo>
                    <a:pt x="2079351" y="3367804"/>
                    <a:pt x="2083327" y="3367877"/>
                    <a:pt x="2087376" y="3367877"/>
                  </a:cubicBezTo>
                  <a:cubicBezTo>
                    <a:pt x="2090846" y="3367877"/>
                    <a:pt x="2094316" y="3367877"/>
                    <a:pt x="2097930" y="3367804"/>
                  </a:cubicBezTo>
                  <a:cubicBezTo>
                    <a:pt x="2090267" y="3367949"/>
                    <a:pt x="2082821" y="3367804"/>
                    <a:pt x="2075375" y="3367732"/>
                  </a:cubicBezTo>
                  <a:close/>
                  <a:moveTo>
                    <a:pt x="381332" y="0"/>
                  </a:moveTo>
                  <a:lnTo>
                    <a:pt x="722138" y="0"/>
                  </a:lnTo>
                  <a:lnTo>
                    <a:pt x="614098" y="110789"/>
                  </a:lnTo>
                  <a:cubicBezTo>
                    <a:pt x="571401" y="158430"/>
                    <a:pt x="530953" y="207607"/>
                    <a:pt x="493035" y="257995"/>
                  </a:cubicBezTo>
                  <a:cubicBezTo>
                    <a:pt x="453780" y="310190"/>
                    <a:pt x="417128" y="363614"/>
                    <a:pt x="384235" y="416677"/>
                  </a:cubicBezTo>
                  <a:cubicBezTo>
                    <a:pt x="347366" y="477475"/>
                    <a:pt x="317075" y="532851"/>
                    <a:pt x="291628" y="586059"/>
                  </a:cubicBezTo>
                  <a:lnTo>
                    <a:pt x="291556" y="586275"/>
                  </a:lnTo>
                  <a:lnTo>
                    <a:pt x="291484" y="586492"/>
                  </a:lnTo>
                  <a:cubicBezTo>
                    <a:pt x="283965" y="601601"/>
                    <a:pt x="277025" y="616927"/>
                    <a:pt x="271169" y="630012"/>
                  </a:cubicBezTo>
                  <a:lnTo>
                    <a:pt x="261193" y="652062"/>
                  </a:lnTo>
                  <a:lnTo>
                    <a:pt x="251795" y="674183"/>
                  </a:lnTo>
                  <a:lnTo>
                    <a:pt x="250349" y="677653"/>
                  </a:lnTo>
                  <a:cubicBezTo>
                    <a:pt x="244493" y="691750"/>
                    <a:pt x="238927" y="705124"/>
                    <a:pt x="233866" y="718788"/>
                  </a:cubicBezTo>
                  <a:cubicBezTo>
                    <a:pt x="231770" y="724354"/>
                    <a:pt x="229673" y="729921"/>
                    <a:pt x="227505" y="735487"/>
                  </a:cubicBezTo>
                  <a:cubicBezTo>
                    <a:pt x="223673" y="745319"/>
                    <a:pt x="220131" y="754645"/>
                    <a:pt x="216950" y="764043"/>
                  </a:cubicBezTo>
                  <a:lnTo>
                    <a:pt x="216878" y="764332"/>
                  </a:lnTo>
                  <a:lnTo>
                    <a:pt x="216733" y="764621"/>
                  </a:lnTo>
                  <a:cubicBezTo>
                    <a:pt x="194395" y="826431"/>
                    <a:pt x="175888" y="888892"/>
                    <a:pt x="161718" y="950268"/>
                  </a:cubicBezTo>
                  <a:cubicBezTo>
                    <a:pt x="132151" y="1076636"/>
                    <a:pt x="117114" y="1206112"/>
                    <a:pt x="117186" y="1335010"/>
                  </a:cubicBezTo>
                  <a:cubicBezTo>
                    <a:pt x="117620" y="1400217"/>
                    <a:pt x="123837" y="1464196"/>
                    <a:pt x="135693" y="1524705"/>
                  </a:cubicBezTo>
                  <a:cubicBezTo>
                    <a:pt x="148923" y="1588756"/>
                    <a:pt x="167863" y="1649771"/>
                    <a:pt x="192154" y="1706015"/>
                  </a:cubicBezTo>
                  <a:lnTo>
                    <a:pt x="192298" y="1706304"/>
                  </a:lnTo>
                  <a:lnTo>
                    <a:pt x="192443" y="1706593"/>
                  </a:lnTo>
                  <a:cubicBezTo>
                    <a:pt x="196564" y="1716714"/>
                    <a:pt x="201190" y="1726691"/>
                    <a:pt x="206106" y="1737245"/>
                  </a:cubicBezTo>
                  <a:cubicBezTo>
                    <a:pt x="207986" y="1741366"/>
                    <a:pt x="209938" y="1745487"/>
                    <a:pt x="211817" y="1749680"/>
                  </a:cubicBezTo>
                  <a:cubicBezTo>
                    <a:pt x="213552" y="1753222"/>
                    <a:pt x="215287" y="1756692"/>
                    <a:pt x="217022" y="1760162"/>
                  </a:cubicBezTo>
                  <a:cubicBezTo>
                    <a:pt x="222517" y="1771151"/>
                    <a:pt x="227722" y="1781561"/>
                    <a:pt x="233360" y="1791826"/>
                  </a:cubicBezTo>
                  <a:lnTo>
                    <a:pt x="233505" y="1792115"/>
                  </a:lnTo>
                  <a:lnTo>
                    <a:pt x="233650" y="1792405"/>
                  </a:lnTo>
                  <a:cubicBezTo>
                    <a:pt x="246590" y="1817056"/>
                    <a:pt x="261482" y="1842576"/>
                    <a:pt x="282086" y="1875180"/>
                  </a:cubicBezTo>
                  <a:cubicBezTo>
                    <a:pt x="298135" y="1900843"/>
                    <a:pt x="315268" y="1925929"/>
                    <a:pt x="335799" y="1955497"/>
                  </a:cubicBezTo>
                  <a:cubicBezTo>
                    <a:pt x="355101" y="1982679"/>
                    <a:pt x="375054" y="2009282"/>
                    <a:pt x="393850" y="2034295"/>
                  </a:cubicBezTo>
                  <a:cubicBezTo>
                    <a:pt x="417779" y="2066032"/>
                    <a:pt x="442864" y="2098058"/>
                    <a:pt x="467082" y="2128999"/>
                  </a:cubicBezTo>
                  <a:cubicBezTo>
                    <a:pt x="482987" y="2149313"/>
                    <a:pt x="499469" y="2170278"/>
                    <a:pt x="515518" y="2191098"/>
                  </a:cubicBezTo>
                  <a:cubicBezTo>
                    <a:pt x="532362" y="2212858"/>
                    <a:pt x="554556" y="2241558"/>
                    <a:pt x="576750" y="2271126"/>
                  </a:cubicBezTo>
                  <a:cubicBezTo>
                    <a:pt x="587305" y="2285078"/>
                    <a:pt x="597860" y="2299609"/>
                    <a:pt x="608053" y="2313634"/>
                  </a:cubicBezTo>
                  <a:cubicBezTo>
                    <a:pt x="617740" y="2326936"/>
                    <a:pt x="626921" y="2339587"/>
                    <a:pt x="636102" y="2351805"/>
                  </a:cubicBezTo>
                  <a:lnTo>
                    <a:pt x="636247" y="2351949"/>
                  </a:lnTo>
                  <a:lnTo>
                    <a:pt x="636391" y="2352094"/>
                  </a:lnTo>
                  <a:cubicBezTo>
                    <a:pt x="652224" y="2373854"/>
                    <a:pt x="669140" y="2395686"/>
                    <a:pt x="685478" y="2416795"/>
                  </a:cubicBezTo>
                  <a:lnTo>
                    <a:pt x="694948" y="2429013"/>
                  </a:lnTo>
                  <a:lnTo>
                    <a:pt x="699720" y="2434941"/>
                  </a:lnTo>
                  <a:cubicBezTo>
                    <a:pt x="718082" y="2457641"/>
                    <a:pt x="736950" y="2481136"/>
                    <a:pt x="756253" y="2503474"/>
                  </a:cubicBezTo>
                  <a:cubicBezTo>
                    <a:pt x="798688" y="2553211"/>
                    <a:pt x="842353" y="2600346"/>
                    <a:pt x="885945" y="2643577"/>
                  </a:cubicBezTo>
                  <a:cubicBezTo>
                    <a:pt x="978769" y="2735172"/>
                    <a:pt x="1076436" y="2813609"/>
                    <a:pt x="1176055" y="2876576"/>
                  </a:cubicBezTo>
                  <a:cubicBezTo>
                    <a:pt x="1232444" y="2911927"/>
                    <a:pt x="1284639" y="2940483"/>
                    <a:pt x="1335822" y="2963833"/>
                  </a:cubicBezTo>
                  <a:lnTo>
                    <a:pt x="1335967" y="2963906"/>
                  </a:lnTo>
                  <a:lnTo>
                    <a:pt x="1336111" y="2963978"/>
                  </a:lnTo>
                  <a:cubicBezTo>
                    <a:pt x="1388162" y="2988485"/>
                    <a:pt x="1444912" y="3010679"/>
                    <a:pt x="1504770" y="3029909"/>
                  </a:cubicBezTo>
                  <a:cubicBezTo>
                    <a:pt x="1559857" y="3047620"/>
                    <a:pt x="1619137" y="3063019"/>
                    <a:pt x="1680874" y="3075526"/>
                  </a:cubicBezTo>
                  <a:cubicBezTo>
                    <a:pt x="1709286" y="3081164"/>
                    <a:pt x="1739432" y="3086225"/>
                    <a:pt x="1770228" y="3090562"/>
                  </a:cubicBezTo>
                  <a:cubicBezTo>
                    <a:pt x="1799145" y="3094610"/>
                    <a:pt x="1829363" y="3098008"/>
                    <a:pt x="1859943" y="3100756"/>
                  </a:cubicBezTo>
                  <a:cubicBezTo>
                    <a:pt x="1918428" y="3106105"/>
                    <a:pt x="1979154" y="3108708"/>
                    <a:pt x="2045663" y="3108852"/>
                  </a:cubicBezTo>
                  <a:lnTo>
                    <a:pt x="2054989" y="3108852"/>
                  </a:lnTo>
                  <a:cubicBezTo>
                    <a:pt x="2059109" y="3108925"/>
                    <a:pt x="2063158" y="3108925"/>
                    <a:pt x="2067278" y="3108925"/>
                  </a:cubicBezTo>
                  <a:cubicBezTo>
                    <a:pt x="2077182" y="3108925"/>
                    <a:pt x="2084556" y="3108852"/>
                    <a:pt x="2091207" y="3108563"/>
                  </a:cubicBezTo>
                  <a:lnTo>
                    <a:pt x="2091424" y="3108563"/>
                  </a:lnTo>
                  <a:lnTo>
                    <a:pt x="2091641" y="3108563"/>
                  </a:lnTo>
                  <a:lnTo>
                    <a:pt x="2114124" y="3107985"/>
                  </a:lnTo>
                  <a:lnTo>
                    <a:pt x="2136752" y="3106828"/>
                  </a:lnTo>
                  <a:cubicBezTo>
                    <a:pt x="2162488" y="3105671"/>
                    <a:pt x="2189887" y="3103286"/>
                    <a:pt x="2225382" y="3099093"/>
                  </a:cubicBezTo>
                  <a:cubicBezTo>
                    <a:pt x="2340689" y="3084996"/>
                    <a:pt x="2455996" y="3053838"/>
                    <a:pt x="2568049" y="3006486"/>
                  </a:cubicBezTo>
                  <a:cubicBezTo>
                    <a:pt x="2619449" y="2985015"/>
                    <a:pt x="2672656" y="2958628"/>
                    <a:pt x="2730779" y="2925807"/>
                  </a:cubicBezTo>
                  <a:cubicBezTo>
                    <a:pt x="2780806" y="2897758"/>
                    <a:pt x="2832423" y="2865515"/>
                    <a:pt x="2888666" y="2827200"/>
                  </a:cubicBezTo>
                  <a:cubicBezTo>
                    <a:pt x="2934934" y="2795681"/>
                    <a:pt x="2984020" y="2760041"/>
                    <a:pt x="3043011" y="2715075"/>
                  </a:cubicBezTo>
                  <a:cubicBezTo>
                    <a:pt x="3068892" y="2695411"/>
                    <a:pt x="3094989" y="2674808"/>
                    <a:pt x="3119208" y="2655650"/>
                  </a:cubicBezTo>
                  <a:lnTo>
                    <a:pt x="3196922" y="2593479"/>
                  </a:lnTo>
                  <a:cubicBezTo>
                    <a:pt x="3240659" y="2558778"/>
                    <a:pt x="3285047" y="2524294"/>
                    <a:pt x="3327916" y="2490895"/>
                  </a:cubicBezTo>
                  <a:cubicBezTo>
                    <a:pt x="3387630" y="2444411"/>
                    <a:pt x="3449440" y="2396337"/>
                    <a:pt x="3507925" y="2348624"/>
                  </a:cubicBezTo>
                  <a:cubicBezTo>
                    <a:pt x="3627713" y="2251679"/>
                    <a:pt x="3714175" y="2172953"/>
                    <a:pt x="3788131" y="2093575"/>
                  </a:cubicBezTo>
                  <a:cubicBezTo>
                    <a:pt x="3833169" y="2044922"/>
                    <a:pt x="3871122" y="1998872"/>
                    <a:pt x="3904016" y="1952894"/>
                  </a:cubicBezTo>
                  <a:cubicBezTo>
                    <a:pt x="3941101" y="1900627"/>
                    <a:pt x="3971031" y="1850600"/>
                    <a:pt x="3995683" y="1799706"/>
                  </a:cubicBezTo>
                  <a:cubicBezTo>
                    <a:pt x="4047227" y="1694593"/>
                    <a:pt x="4079470" y="1579142"/>
                    <a:pt x="4091470" y="1456678"/>
                  </a:cubicBezTo>
                  <a:cubicBezTo>
                    <a:pt x="4094289" y="1427616"/>
                    <a:pt x="4096097" y="1396747"/>
                    <a:pt x="4096892" y="1365228"/>
                  </a:cubicBezTo>
                  <a:lnTo>
                    <a:pt x="4096964" y="1361686"/>
                  </a:lnTo>
                  <a:cubicBezTo>
                    <a:pt x="4097181" y="1347516"/>
                    <a:pt x="4097398" y="1332985"/>
                    <a:pt x="4097181" y="1318021"/>
                  </a:cubicBezTo>
                  <a:cubicBezTo>
                    <a:pt x="4097181" y="1313394"/>
                    <a:pt x="4097109" y="1308840"/>
                    <a:pt x="4097109" y="1304213"/>
                  </a:cubicBezTo>
                  <a:cubicBezTo>
                    <a:pt x="4097109" y="1292863"/>
                    <a:pt x="4097037" y="1281224"/>
                    <a:pt x="4096675" y="1269585"/>
                  </a:cubicBezTo>
                  <a:cubicBezTo>
                    <a:pt x="4095446" y="1203654"/>
                    <a:pt x="4092193" y="1138735"/>
                    <a:pt x="4087133" y="1076708"/>
                  </a:cubicBezTo>
                  <a:cubicBezTo>
                    <a:pt x="4075783" y="942099"/>
                    <a:pt x="4056264" y="813635"/>
                    <a:pt x="4029010" y="694786"/>
                  </a:cubicBezTo>
                  <a:cubicBezTo>
                    <a:pt x="3999153" y="564877"/>
                    <a:pt x="3959825" y="441112"/>
                    <a:pt x="3912184" y="326890"/>
                  </a:cubicBezTo>
                  <a:cubicBezTo>
                    <a:pt x="3899823" y="297105"/>
                    <a:pt x="3886665" y="267393"/>
                    <a:pt x="3873219" y="238693"/>
                  </a:cubicBezTo>
                  <a:cubicBezTo>
                    <a:pt x="3860062" y="210932"/>
                    <a:pt x="3845459" y="181943"/>
                    <a:pt x="3829844" y="152375"/>
                  </a:cubicBezTo>
                  <a:lnTo>
                    <a:pt x="3738618" y="0"/>
                  </a:lnTo>
                  <a:lnTo>
                    <a:pt x="3952061" y="0"/>
                  </a:lnTo>
                  <a:lnTo>
                    <a:pt x="4048022" y="144134"/>
                  </a:lnTo>
                  <a:cubicBezTo>
                    <a:pt x="4237429" y="471981"/>
                    <a:pt x="4337554" y="846601"/>
                    <a:pt x="4337554" y="1227366"/>
                  </a:cubicBezTo>
                  <a:cubicBezTo>
                    <a:pt x="4337554" y="1520151"/>
                    <a:pt x="4280226" y="1804188"/>
                    <a:pt x="4167088" y="2071743"/>
                  </a:cubicBezTo>
                  <a:cubicBezTo>
                    <a:pt x="4057854" y="2330044"/>
                    <a:pt x="3901485" y="2561959"/>
                    <a:pt x="3702319" y="2761125"/>
                  </a:cubicBezTo>
                  <a:cubicBezTo>
                    <a:pt x="3503153" y="2960291"/>
                    <a:pt x="3271166" y="3116660"/>
                    <a:pt x="3012937" y="3225894"/>
                  </a:cubicBezTo>
                  <a:cubicBezTo>
                    <a:pt x="2745600" y="3339032"/>
                    <a:pt x="2461562" y="3396360"/>
                    <a:pt x="2168777" y="3396360"/>
                  </a:cubicBezTo>
                  <a:cubicBezTo>
                    <a:pt x="2163138" y="3396360"/>
                    <a:pt x="2157572" y="3396215"/>
                    <a:pt x="2151933" y="3396143"/>
                  </a:cubicBezTo>
                  <a:cubicBezTo>
                    <a:pt x="2149186" y="3396071"/>
                    <a:pt x="2146439" y="3395998"/>
                    <a:pt x="2143692" y="3395998"/>
                  </a:cubicBezTo>
                  <a:lnTo>
                    <a:pt x="2125691" y="3396649"/>
                  </a:lnTo>
                  <a:lnTo>
                    <a:pt x="2125257" y="3396649"/>
                  </a:lnTo>
                  <a:lnTo>
                    <a:pt x="2124823" y="3396649"/>
                  </a:lnTo>
                  <a:lnTo>
                    <a:pt x="2098364" y="3396794"/>
                  </a:lnTo>
                  <a:cubicBezTo>
                    <a:pt x="2094677" y="3396866"/>
                    <a:pt x="2090990" y="3396866"/>
                    <a:pt x="2087376" y="3396866"/>
                  </a:cubicBezTo>
                  <a:cubicBezTo>
                    <a:pt x="2076098" y="3396866"/>
                    <a:pt x="2065037" y="3396649"/>
                    <a:pt x="2054338" y="3396360"/>
                  </a:cubicBezTo>
                  <a:lnTo>
                    <a:pt x="2044940" y="3396143"/>
                  </a:lnTo>
                  <a:cubicBezTo>
                    <a:pt x="2014288" y="3395782"/>
                    <a:pt x="1983419" y="3394047"/>
                    <a:pt x="1953490" y="3392456"/>
                  </a:cubicBezTo>
                  <a:lnTo>
                    <a:pt x="1939537" y="3391733"/>
                  </a:lnTo>
                  <a:lnTo>
                    <a:pt x="1939104" y="3391733"/>
                  </a:lnTo>
                  <a:lnTo>
                    <a:pt x="1938670" y="3391661"/>
                  </a:lnTo>
                  <a:lnTo>
                    <a:pt x="1925802" y="3390576"/>
                  </a:lnTo>
                  <a:cubicBezTo>
                    <a:pt x="1895511" y="3388046"/>
                    <a:pt x="1864208" y="3385444"/>
                    <a:pt x="1833340" y="3381540"/>
                  </a:cubicBezTo>
                  <a:cubicBezTo>
                    <a:pt x="1757577" y="3372503"/>
                    <a:pt x="1688610" y="3360719"/>
                    <a:pt x="1622607" y="3345466"/>
                  </a:cubicBezTo>
                  <a:cubicBezTo>
                    <a:pt x="1552121" y="3329200"/>
                    <a:pt x="1482576" y="3308163"/>
                    <a:pt x="1415922" y="3283005"/>
                  </a:cubicBezTo>
                  <a:cubicBezTo>
                    <a:pt x="1349919" y="3258064"/>
                    <a:pt x="1283699" y="3227557"/>
                    <a:pt x="1219070" y="3192205"/>
                  </a:cubicBezTo>
                  <a:cubicBezTo>
                    <a:pt x="1168103" y="3163722"/>
                    <a:pt x="1118366" y="3132130"/>
                    <a:pt x="1071376" y="3098297"/>
                  </a:cubicBezTo>
                  <a:cubicBezTo>
                    <a:pt x="751409" y="2910192"/>
                    <a:pt x="483131" y="2641481"/>
                    <a:pt x="295677" y="2321152"/>
                  </a:cubicBezTo>
                  <a:cubicBezTo>
                    <a:pt x="102222" y="1990631"/>
                    <a:pt x="0" y="1612468"/>
                    <a:pt x="0" y="1227366"/>
                  </a:cubicBezTo>
                  <a:cubicBezTo>
                    <a:pt x="0" y="934653"/>
                    <a:pt x="57328" y="650616"/>
                    <a:pt x="170466" y="383205"/>
                  </a:cubicBezTo>
                  <a:cubicBezTo>
                    <a:pt x="225083" y="254055"/>
                    <a:pt x="291484" y="131501"/>
                    <a:pt x="369126" y="16339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person pouring a drink into a copper shaker&#10;&#10;AI-generated content may be incorrect.">
            <a:extLst>
              <a:ext uri="{FF2B5EF4-FFF2-40B4-BE49-F238E27FC236}">
                <a16:creationId xmlns:a16="http://schemas.microsoft.com/office/drawing/2014/main" id="{F77E079B-83CB-6ABD-6CDB-055B14F4904B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rcRect l="22013" r="12223" b="-3"/>
          <a:stretch/>
        </p:blipFill>
        <p:spPr>
          <a:xfrm>
            <a:off x="8236424" y="1"/>
            <a:ext cx="3955576" cy="4015007"/>
          </a:xfrm>
          <a:custGeom>
            <a:avLst/>
            <a:gdLst/>
            <a:ahLst/>
            <a:cxnLst/>
            <a:rect l="l" t="t" r="r" b="b"/>
            <a:pathLst>
              <a:path w="4184139" h="4247004">
                <a:moveTo>
                  <a:pt x="807468" y="0"/>
                </a:moveTo>
                <a:lnTo>
                  <a:pt x="4068803" y="0"/>
                </a:lnTo>
                <a:lnTo>
                  <a:pt x="4162158" y="84846"/>
                </a:lnTo>
                <a:lnTo>
                  <a:pt x="4184139" y="109032"/>
                </a:lnTo>
                <a:lnTo>
                  <a:pt x="4184139" y="3508705"/>
                </a:lnTo>
                <a:lnTo>
                  <a:pt x="4162158" y="3532891"/>
                </a:lnTo>
                <a:cubicBezTo>
                  <a:pt x="3720942" y="3974107"/>
                  <a:pt x="3111408" y="4247004"/>
                  <a:pt x="2438135" y="4247004"/>
                </a:cubicBezTo>
                <a:cubicBezTo>
                  <a:pt x="1091590" y="4247004"/>
                  <a:pt x="0" y="3155414"/>
                  <a:pt x="0" y="1808869"/>
                </a:cubicBezTo>
                <a:cubicBezTo>
                  <a:pt x="0" y="1135596"/>
                  <a:pt x="272898" y="526062"/>
                  <a:pt x="714113" y="84846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1F5AD99D-D9DE-4538-B93F-D082821D3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19432" y="1"/>
            <a:ext cx="4072265" cy="4166243"/>
            <a:chOff x="8119432" y="8192"/>
            <a:chExt cx="4072265" cy="4166243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10CA934-5316-43E1-B594-D7F7A4912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3782" y="8192"/>
              <a:ext cx="3837915" cy="4003221"/>
            </a:xfrm>
            <a:custGeom>
              <a:avLst/>
              <a:gdLst>
                <a:gd name="connsiteX0" fmla="*/ 3255052 w 3837915"/>
                <a:gd name="connsiteY0" fmla="*/ 0 h 4003221"/>
                <a:gd name="connsiteX1" fmla="*/ 3542345 w 3837915"/>
                <a:gd name="connsiteY1" fmla="*/ 0 h 4003221"/>
                <a:gd name="connsiteX2" fmla="*/ 3648079 w 3837915"/>
                <a:gd name="connsiteY2" fmla="*/ 100626 h 4003221"/>
                <a:gd name="connsiteX3" fmla="*/ 3791576 w 3837915"/>
                <a:gd name="connsiteY3" fmla="*/ 262236 h 4003221"/>
                <a:gd name="connsiteX4" fmla="*/ 3837915 w 3837915"/>
                <a:gd name="connsiteY4" fmla="*/ 323783 h 4003221"/>
                <a:gd name="connsiteX5" fmla="*/ 3837915 w 3837915"/>
                <a:gd name="connsiteY5" fmla="*/ 700420 h 4003221"/>
                <a:gd name="connsiteX6" fmla="*/ 3748015 w 3837915"/>
                <a:gd name="connsiteY6" fmla="*/ 551697 h 4003221"/>
                <a:gd name="connsiteX7" fmla="*/ 3503979 w 3837915"/>
                <a:gd name="connsiteY7" fmla="*/ 235217 h 4003221"/>
                <a:gd name="connsiteX8" fmla="*/ 3363675 w 3837915"/>
                <a:gd name="connsiteY8" fmla="*/ 92848 h 4003221"/>
                <a:gd name="connsiteX9" fmla="*/ 797496 w 3837915"/>
                <a:gd name="connsiteY9" fmla="*/ 0 h 4003221"/>
                <a:gd name="connsiteX10" fmla="*/ 1236649 w 3837915"/>
                <a:gd name="connsiteY10" fmla="*/ 0 h 4003221"/>
                <a:gd name="connsiteX11" fmla="*/ 1163463 w 3837915"/>
                <a:gd name="connsiteY11" fmla="*/ 57508 h 4003221"/>
                <a:gd name="connsiteX12" fmla="*/ 1122281 w 3837915"/>
                <a:gd name="connsiteY12" fmla="*/ 89181 h 4003221"/>
                <a:gd name="connsiteX13" fmla="*/ 1082871 w 3837915"/>
                <a:gd name="connsiteY13" fmla="*/ 120210 h 4003221"/>
                <a:gd name="connsiteX14" fmla="*/ 791605 w 3837915"/>
                <a:gd name="connsiteY14" fmla="*/ 386813 h 4003221"/>
                <a:gd name="connsiteX15" fmla="*/ 660561 w 3837915"/>
                <a:gd name="connsiteY15" fmla="*/ 528577 h 4003221"/>
                <a:gd name="connsiteX16" fmla="*/ 539751 w 3837915"/>
                <a:gd name="connsiteY16" fmla="*/ 677030 h 4003221"/>
                <a:gd name="connsiteX17" fmla="*/ 348663 w 3837915"/>
                <a:gd name="connsiteY17" fmla="*/ 1008672 h 4003221"/>
                <a:gd name="connsiteX18" fmla="*/ 294667 w 3837915"/>
                <a:gd name="connsiteY18" fmla="*/ 1194198 h 4003221"/>
                <a:gd name="connsiteX19" fmla="*/ 285157 w 3837915"/>
                <a:gd name="connsiteY19" fmla="*/ 1241748 h 4003221"/>
                <a:gd name="connsiteX20" fmla="*/ 277177 w 3837915"/>
                <a:gd name="connsiteY20" fmla="*/ 1289702 h 4003221"/>
                <a:gd name="connsiteX21" fmla="*/ 265733 w 3837915"/>
                <a:gd name="connsiteY21" fmla="*/ 1386494 h 4003221"/>
                <a:gd name="connsiteX22" fmla="*/ 262025 w 3837915"/>
                <a:gd name="connsiteY22" fmla="*/ 1435173 h 4003221"/>
                <a:gd name="connsiteX23" fmla="*/ 259447 w 3837915"/>
                <a:gd name="connsiteY23" fmla="*/ 1484012 h 4003221"/>
                <a:gd name="connsiteX24" fmla="*/ 258319 w 3837915"/>
                <a:gd name="connsiteY24" fmla="*/ 1533013 h 4003221"/>
                <a:gd name="connsiteX25" fmla="*/ 258561 w 3837915"/>
                <a:gd name="connsiteY25" fmla="*/ 1582094 h 4003221"/>
                <a:gd name="connsiteX26" fmla="*/ 258803 w 3837915"/>
                <a:gd name="connsiteY26" fmla="*/ 1606676 h 4003221"/>
                <a:gd name="connsiteX27" fmla="*/ 259849 w 3837915"/>
                <a:gd name="connsiteY27" fmla="*/ 1630370 h 4003221"/>
                <a:gd name="connsiteX28" fmla="*/ 261059 w 3837915"/>
                <a:gd name="connsiteY28" fmla="*/ 1653984 h 4003221"/>
                <a:gd name="connsiteX29" fmla="*/ 262993 w 3837915"/>
                <a:gd name="connsiteY29" fmla="*/ 1677517 h 4003221"/>
                <a:gd name="connsiteX30" fmla="*/ 274517 w 3837915"/>
                <a:gd name="connsiteY30" fmla="*/ 1770844 h 4003221"/>
                <a:gd name="connsiteX31" fmla="*/ 391217 w 3837915"/>
                <a:gd name="connsiteY31" fmla="*/ 2126342 h 4003221"/>
                <a:gd name="connsiteX32" fmla="*/ 595845 w 3837915"/>
                <a:gd name="connsiteY32" fmla="*/ 2454761 h 4003221"/>
                <a:gd name="connsiteX33" fmla="*/ 655967 w 3837915"/>
                <a:gd name="connsiteY33" fmla="*/ 2534387 h 4003221"/>
                <a:gd name="connsiteX34" fmla="*/ 718105 w 3837915"/>
                <a:gd name="connsiteY34" fmla="*/ 2614013 h 4003221"/>
                <a:gd name="connsiteX35" fmla="*/ 847053 w 3837915"/>
                <a:gd name="connsiteY35" fmla="*/ 2775281 h 4003221"/>
                <a:gd name="connsiteX36" fmla="*/ 1096651 w 3837915"/>
                <a:gd name="connsiteY36" fmla="*/ 3106762 h 4003221"/>
                <a:gd name="connsiteX37" fmla="*/ 1344879 w 3837915"/>
                <a:gd name="connsiteY37" fmla="*/ 3415595 h 4003221"/>
                <a:gd name="connsiteX38" fmla="*/ 1629375 w 3837915"/>
                <a:gd name="connsiteY38" fmla="*/ 3662534 h 4003221"/>
                <a:gd name="connsiteX39" fmla="*/ 1794753 w 3837915"/>
                <a:gd name="connsiteY39" fmla="*/ 3746674 h 4003221"/>
                <a:gd name="connsiteX40" fmla="*/ 1975443 w 3837915"/>
                <a:gd name="connsiteY40" fmla="*/ 3797931 h 4003221"/>
                <a:gd name="connsiteX41" fmla="*/ 2070221 w 3837915"/>
                <a:gd name="connsiteY41" fmla="*/ 3812115 h 4003221"/>
                <a:gd name="connsiteX42" fmla="*/ 2094237 w 3837915"/>
                <a:gd name="connsiteY42" fmla="*/ 3814452 h 4003221"/>
                <a:gd name="connsiteX43" fmla="*/ 2118737 w 3837915"/>
                <a:gd name="connsiteY43" fmla="*/ 3816226 h 4003221"/>
                <a:gd name="connsiteX44" fmla="*/ 2169351 w 3837915"/>
                <a:gd name="connsiteY44" fmla="*/ 3818805 h 4003221"/>
                <a:gd name="connsiteX45" fmla="*/ 2371721 w 3837915"/>
                <a:gd name="connsiteY45" fmla="*/ 3814372 h 4003221"/>
                <a:gd name="connsiteX46" fmla="*/ 2571593 w 3837915"/>
                <a:gd name="connsiteY46" fmla="*/ 3785923 h 4003221"/>
                <a:gd name="connsiteX47" fmla="*/ 2766629 w 3837915"/>
                <a:gd name="connsiteY47" fmla="*/ 3737647 h 4003221"/>
                <a:gd name="connsiteX48" fmla="*/ 3145015 w 3837915"/>
                <a:gd name="connsiteY48" fmla="*/ 3612969 h 4003221"/>
                <a:gd name="connsiteX49" fmla="*/ 3324657 w 3837915"/>
                <a:gd name="connsiteY49" fmla="*/ 3528023 h 4003221"/>
                <a:gd name="connsiteX50" fmla="*/ 3367695 w 3837915"/>
                <a:gd name="connsiteY50" fmla="*/ 3503281 h 4003221"/>
                <a:gd name="connsiteX51" fmla="*/ 3409925 w 3837915"/>
                <a:gd name="connsiteY51" fmla="*/ 3477250 h 4003221"/>
                <a:gd name="connsiteX52" fmla="*/ 3451189 w 3837915"/>
                <a:gd name="connsiteY52" fmla="*/ 3449687 h 4003221"/>
                <a:gd name="connsiteX53" fmla="*/ 3491567 w 3837915"/>
                <a:gd name="connsiteY53" fmla="*/ 3420915 h 4003221"/>
                <a:gd name="connsiteX54" fmla="*/ 3775819 w 3837915"/>
                <a:gd name="connsiteY54" fmla="*/ 3148509 h 4003221"/>
                <a:gd name="connsiteX55" fmla="*/ 3837915 w 3837915"/>
                <a:gd name="connsiteY55" fmla="*/ 3064394 h 4003221"/>
                <a:gd name="connsiteX56" fmla="*/ 3837915 w 3837915"/>
                <a:gd name="connsiteY56" fmla="*/ 3357901 h 4003221"/>
                <a:gd name="connsiteX57" fmla="*/ 3766814 w 3837915"/>
                <a:gd name="connsiteY57" fmla="*/ 3428500 h 4003221"/>
                <a:gd name="connsiteX58" fmla="*/ 3595693 w 3837915"/>
                <a:gd name="connsiteY58" fmla="*/ 3564129 h 4003221"/>
                <a:gd name="connsiteX59" fmla="*/ 3551045 w 3837915"/>
                <a:gd name="connsiteY59" fmla="*/ 3595399 h 4003221"/>
                <a:gd name="connsiteX60" fmla="*/ 3505589 w 3837915"/>
                <a:gd name="connsiteY60" fmla="*/ 3625381 h 4003221"/>
                <a:gd name="connsiteX61" fmla="*/ 3459651 w 3837915"/>
                <a:gd name="connsiteY61" fmla="*/ 3654475 h 4003221"/>
                <a:gd name="connsiteX62" fmla="*/ 3413069 w 3837915"/>
                <a:gd name="connsiteY62" fmla="*/ 3682521 h 4003221"/>
                <a:gd name="connsiteX63" fmla="*/ 3221417 w 3837915"/>
                <a:gd name="connsiteY63" fmla="*/ 3784956 h 4003221"/>
                <a:gd name="connsiteX64" fmla="*/ 2812003 w 3837915"/>
                <a:gd name="connsiteY64" fmla="*/ 3925188 h 4003221"/>
                <a:gd name="connsiteX65" fmla="*/ 2598995 w 3837915"/>
                <a:gd name="connsiteY65" fmla="*/ 3958070 h 4003221"/>
                <a:gd name="connsiteX66" fmla="*/ 2385825 w 3837915"/>
                <a:gd name="connsiteY66" fmla="*/ 3979428 h 4003221"/>
                <a:gd name="connsiteX67" fmla="*/ 2172655 w 3837915"/>
                <a:gd name="connsiteY67" fmla="*/ 3996433 h 4003221"/>
                <a:gd name="connsiteX68" fmla="*/ 2119221 w 3837915"/>
                <a:gd name="connsiteY68" fmla="*/ 3999898 h 4003221"/>
                <a:gd name="connsiteX69" fmla="*/ 2091739 w 3837915"/>
                <a:gd name="connsiteY69" fmla="*/ 4001429 h 4003221"/>
                <a:gd name="connsiteX70" fmla="*/ 2063773 w 3837915"/>
                <a:gd name="connsiteY70" fmla="*/ 4002558 h 4003221"/>
                <a:gd name="connsiteX71" fmla="*/ 1951103 w 3837915"/>
                <a:gd name="connsiteY71" fmla="*/ 4001027 h 4003221"/>
                <a:gd name="connsiteX72" fmla="*/ 1508565 w 3837915"/>
                <a:gd name="connsiteY72" fmla="*/ 3886262 h 4003221"/>
                <a:gd name="connsiteX73" fmla="*/ 1132757 w 3837915"/>
                <a:gd name="connsiteY73" fmla="*/ 3631183 h 4003221"/>
                <a:gd name="connsiteX74" fmla="*/ 976083 w 3837915"/>
                <a:gd name="connsiteY74" fmla="*/ 3475718 h 4003221"/>
                <a:gd name="connsiteX75" fmla="*/ 833675 w 3837915"/>
                <a:gd name="connsiteY75" fmla="*/ 3313645 h 4003221"/>
                <a:gd name="connsiteX76" fmla="*/ 577065 w 3837915"/>
                <a:gd name="connsiteY76" fmla="*/ 2984421 h 4003221"/>
                <a:gd name="connsiteX77" fmla="*/ 514445 w 3837915"/>
                <a:gd name="connsiteY77" fmla="*/ 2901570 h 4003221"/>
                <a:gd name="connsiteX78" fmla="*/ 451421 w 3837915"/>
                <a:gd name="connsiteY78" fmla="*/ 2816464 h 4003221"/>
                <a:gd name="connsiteX79" fmla="*/ 389203 w 3837915"/>
                <a:gd name="connsiteY79" fmla="*/ 2729262 h 4003221"/>
                <a:gd name="connsiteX80" fmla="*/ 328757 w 3837915"/>
                <a:gd name="connsiteY80" fmla="*/ 2639320 h 4003221"/>
                <a:gd name="connsiteX81" fmla="*/ 215281 w 3837915"/>
                <a:gd name="connsiteY81" fmla="*/ 2450489 h 4003221"/>
                <a:gd name="connsiteX82" fmla="*/ 118811 w 3837915"/>
                <a:gd name="connsiteY82" fmla="*/ 2247394 h 4003221"/>
                <a:gd name="connsiteX83" fmla="*/ 7835 w 3837915"/>
                <a:gd name="connsiteY83" fmla="*/ 1805419 h 4003221"/>
                <a:gd name="connsiteX84" fmla="*/ 662 w 3837915"/>
                <a:gd name="connsiteY84" fmla="*/ 1691621 h 4003221"/>
                <a:gd name="connsiteX85" fmla="*/ 17 w 3837915"/>
                <a:gd name="connsiteY85" fmla="*/ 1663172 h 4003221"/>
                <a:gd name="connsiteX86" fmla="*/ 178 w 3837915"/>
                <a:gd name="connsiteY86" fmla="*/ 1634803 h 4003221"/>
                <a:gd name="connsiteX87" fmla="*/ 500 w 3837915"/>
                <a:gd name="connsiteY87" fmla="*/ 1606515 h 4003221"/>
                <a:gd name="connsiteX88" fmla="*/ 1548 w 3837915"/>
                <a:gd name="connsiteY88" fmla="*/ 1579032 h 4003221"/>
                <a:gd name="connsiteX89" fmla="*/ 19037 w 3837915"/>
                <a:gd name="connsiteY89" fmla="*/ 1359495 h 4003221"/>
                <a:gd name="connsiteX90" fmla="*/ 57561 w 3837915"/>
                <a:gd name="connsiteY90" fmla="*/ 1141329 h 4003221"/>
                <a:gd name="connsiteX91" fmla="*/ 117925 w 3837915"/>
                <a:gd name="connsiteY91" fmla="*/ 927031 h 4003221"/>
                <a:gd name="connsiteX92" fmla="*/ 299421 w 3837915"/>
                <a:gd name="connsiteY92" fmla="*/ 516810 h 4003221"/>
                <a:gd name="connsiteX93" fmla="*/ 581981 w 3837915"/>
                <a:gd name="connsiteY93" fmla="*/ 171064 h 4003221"/>
                <a:gd name="connsiteX94" fmla="*/ 752035 w 3837915"/>
                <a:gd name="connsiteY94" fmla="*/ 30912 h 4003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3837915" h="4003221">
                  <a:moveTo>
                    <a:pt x="3255052" y="0"/>
                  </a:moveTo>
                  <a:lnTo>
                    <a:pt x="3542345" y="0"/>
                  </a:lnTo>
                  <a:lnTo>
                    <a:pt x="3648079" y="100626"/>
                  </a:lnTo>
                  <a:cubicBezTo>
                    <a:pt x="3698128" y="152488"/>
                    <a:pt x="3745981" y="206445"/>
                    <a:pt x="3791576" y="262236"/>
                  </a:cubicBezTo>
                  <a:lnTo>
                    <a:pt x="3837915" y="323783"/>
                  </a:lnTo>
                  <a:lnTo>
                    <a:pt x="3837915" y="700420"/>
                  </a:lnTo>
                  <a:lnTo>
                    <a:pt x="3748015" y="551697"/>
                  </a:lnTo>
                  <a:cubicBezTo>
                    <a:pt x="3674817" y="440246"/>
                    <a:pt x="3593236" y="334266"/>
                    <a:pt x="3503979" y="235217"/>
                  </a:cubicBezTo>
                  <a:cubicBezTo>
                    <a:pt x="3459209" y="185853"/>
                    <a:pt x="3412404" y="138303"/>
                    <a:pt x="3363675" y="92848"/>
                  </a:cubicBezTo>
                  <a:close/>
                  <a:moveTo>
                    <a:pt x="797496" y="0"/>
                  </a:moveTo>
                  <a:lnTo>
                    <a:pt x="1236649" y="0"/>
                  </a:lnTo>
                  <a:lnTo>
                    <a:pt x="1163463" y="57508"/>
                  </a:lnTo>
                  <a:lnTo>
                    <a:pt x="1122281" y="89181"/>
                  </a:lnTo>
                  <a:cubicBezTo>
                    <a:pt x="1109143" y="99578"/>
                    <a:pt x="1095685" y="109491"/>
                    <a:pt x="1082871" y="120210"/>
                  </a:cubicBezTo>
                  <a:cubicBezTo>
                    <a:pt x="978583" y="203866"/>
                    <a:pt x="882595" y="294614"/>
                    <a:pt x="791605" y="386813"/>
                  </a:cubicBezTo>
                  <a:cubicBezTo>
                    <a:pt x="746311" y="433154"/>
                    <a:pt x="702549" y="480301"/>
                    <a:pt x="660561" y="528577"/>
                  </a:cubicBezTo>
                  <a:cubicBezTo>
                    <a:pt x="618571" y="576852"/>
                    <a:pt x="577953" y="626014"/>
                    <a:pt x="539751" y="677030"/>
                  </a:cubicBezTo>
                  <a:cubicBezTo>
                    <a:pt x="463187" y="778658"/>
                    <a:pt x="394763" y="888266"/>
                    <a:pt x="348663" y="1008672"/>
                  </a:cubicBezTo>
                  <a:cubicBezTo>
                    <a:pt x="325615" y="1068714"/>
                    <a:pt x="307965" y="1130932"/>
                    <a:pt x="294667" y="1194198"/>
                  </a:cubicBezTo>
                  <a:cubicBezTo>
                    <a:pt x="291523" y="1210075"/>
                    <a:pt x="287897" y="1225791"/>
                    <a:pt x="285157" y="1241748"/>
                  </a:cubicBezTo>
                  <a:lnTo>
                    <a:pt x="277177" y="1289702"/>
                  </a:lnTo>
                  <a:cubicBezTo>
                    <a:pt x="272907" y="1321858"/>
                    <a:pt x="268393" y="1354015"/>
                    <a:pt x="265733" y="1386494"/>
                  </a:cubicBezTo>
                  <a:cubicBezTo>
                    <a:pt x="264203" y="1402694"/>
                    <a:pt x="262751" y="1418893"/>
                    <a:pt x="262025" y="1435173"/>
                  </a:cubicBezTo>
                  <a:cubicBezTo>
                    <a:pt x="261221" y="1451453"/>
                    <a:pt x="259931" y="1467652"/>
                    <a:pt x="259447" y="1484012"/>
                  </a:cubicBezTo>
                  <a:lnTo>
                    <a:pt x="258319" y="1533013"/>
                  </a:lnTo>
                  <a:cubicBezTo>
                    <a:pt x="257915" y="1549293"/>
                    <a:pt x="258479" y="1565734"/>
                    <a:pt x="258561" y="1582094"/>
                  </a:cubicBezTo>
                  <a:lnTo>
                    <a:pt x="258803" y="1606676"/>
                  </a:lnTo>
                  <a:cubicBezTo>
                    <a:pt x="259043" y="1614654"/>
                    <a:pt x="259527" y="1622472"/>
                    <a:pt x="259849" y="1630370"/>
                  </a:cubicBezTo>
                  <a:cubicBezTo>
                    <a:pt x="260253" y="1638268"/>
                    <a:pt x="260495" y="1646166"/>
                    <a:pt x="261059" y="1653984"/>
                  </a:cubicBezTo>
                  <a:lnTo>
                    <a:pt x="262993" y="1677517"/>
                  </a:lnTo>
                  <a:cubicBezTo>
                    <a:pt x="265491" y="1708868"/>
                    <a:pt x="269683" y="1739977"/>
                    <a:pt x="274517" y="1770844"/>
                  </a:cubicBezTo>
                  <a:cubicBezTo>
                    <a:pt x="294989" y="1894394"/>
                    <a:pt x="335043" y="2013189"/>
                    <a:pt x="391217" y="2126342"/>
                  </a:cubicBezTo>
                  <a:cubicBezTo>
                    <a:pt x="446745" y="2239898"/>
                    <a:pt x="517829" y="2347974"/>
                    <a:pt x="595845" y="2454761"/>
                  </a:cubicBezTo>
                  <a:cubicBezTo>
                    <a:pt x="615267" y="2481437"/>
                    <a:pt x="635495" y="2507952"/>
                    <a:pt x="655967" y="2534387"/>
                  </a:cubicBezTo>
                  <a:cubicBezTo>
                    <a:pt x="676357" y="2560983"/>
                    <a:pt x="697069" y="2587498"/>
                    <a:pt x="718105" y="2614013"/>
                  </a:cubicBezTo>
                  <a:lnTo>
                    <a:pt x="847053" y="2775281"/>
                  </a:lnTo>
                  <a:cubicBezTo>
                    <a:pt x="934821" y="2885936"/>
                    <a:pt x="1016541" y="2997638"/>
                    <a:pt x="1096651" y="3106762"/>
                  </a:cubicBezTo>
                  <a:cubicBezTo>
                    <a:pt x="1176761" y="3215804"/>
                    <a:pt x="1257677" y="3320737"/>
                    <a:pt x="1344879" y="3415595"/>
                  </a:cubicBezTo>
                  <a:cubicBezTo>
                    <a:pt x="1431921" y="3510454"/>
                    <a:pt x="1524683" y="3596125"/>
                    <a:pt x="1629375" y="3662534"/>
                  </a:cubicBezTo>
                  <a:cubicBezTo>
                    <a:pt x="1681679" y="3695739"/>
                    <a:pt x="1736805" y="3724108"/>
                    <a:pt x="1794753" y="3746674"/>
                  </a:cubicBezTo>
                  <a:cubicBezTo>
                    <a:pt x="1852619" y="3769401"/>
                    <a:pt x="1913225" y="3785761"/>
                    <a:pt x="1975443" y="3797931"/>
                  </a:cubicBezTo>
                  <a:cubicBezTo>
                    <a:pt x="2006551" y="3803975"/>
                    <a:pt x="2038225" y="3808811"/>
                    <a:pt x="2070221" y="3812115"/>
                  </a:cubicBezTo>
                  <a:cubicBezTo>
                    <a:pt x="2078199" y="3813083"/>
                    <a:pt x="2086259" y="3813727"/>
                    <a:pt x="2094237" y="3814452"/>
                  </a:cubicBezTo>
                  <a:cubicBezTo>
                    <a:pt x="2102297" y="3815097"/>
                    <a:pt x="2110195" y="3815904"/>
                    <a:pt x="2118737" y="3816226"/>
                  </a:cubicBezTo>
                  <a:lnTo>
                    <a:pt x="2169351" y="3818805"/>
                  </a:lnTo>
                  <a:cubicBezTo>
                    <a:pt x="2236887" y="3821142"/>
                    <a:pt x="2304505" y="3819691"/>
                    <a:pt x="2371721" y="3814372"/>
                  </a:cubicBezTo>
                  <a:cubicBezTo>
                    <a:pt x="2439017" y="3809214"/>
                    <a:pt x="2505747" y="3799301"/>
                    <a:pt x="2571593" y="3785923"/>
                  </a:cubicBezTo>
                  <a:cubicBezTo>
                    <a:pt x="2637437" y="3772383"/>
                    <a:pt x="2702395" y="3755459"/>
                    <a:pt x="2766629" y="3737647"/>
                  </a:cubicBezTo>
                  <a:cubicBezTo>
                    <a:pt x="2895175" y="3702105"/>
                    <a:pt x="3022029" y="3662856"/>
                    <a:pt x="3145015" y="3612969"/>
                  </a:cubicBezTo>
                  <a:cubicBezTo>
                    <a:pt x="3206427" y="3587985"/>
                    <a:pt x="3266711" y="3560099"/>
                    <a:pt x="3324657" y="3528023"/>
                  </a:cubicBezTo>
                  <a:cubicBezTo>
                    <a:pt x="3339245" y="3520206"/>
                    <a:pt x="3353429" y="3511583"/>
                    <a:pt x="3367695" y="3503281"/>
                  </a:cubicBezTo>
                  <a:cubicBezTo>
                    <a:pt x="3381879" y="3494738"/>
                    <a:pt x="3395821" y="3485873"/>
                    <a:pt x="3409925" y="3477250"/>
                  </a:cubicBezTo>
                  <a:lnTo>
                    <a:pt x="3451189" y="3449687"/>
                  </a:lnTo>
                  <a:lnTo>
                    <a:pt x="3491567" y="3420915"/>
                  </a:lnTo>
                  <a:cubicBezTo>
                    <a:pt x="3597709" y="3342175"/>
                    <a:pt x="3692647" y="3249734"/>
                    <a:pt x="3775819" y="3148509"/>
                  </a:cubicBezTo>
                  <a:lnTo>
                    <a:pt x="3837915" y="3064394"/>
                  </a:lnTo>
                  <a:lnTo>
                    <a:pt x="3837915" y="3357901"/>
                  </a:lnTo>
                  <a:lnTo>
                    <a:pt x="3766814" y="3428500"/>
                  </a:lnTo>
                  <a:cubicBezTo>
                    <a:pt x="3712111" y="3476786"/>
                    <a:pt x="3654809" y="3521938"/>
                    <a:pt x="3595693" y="3564129"/>
                  </a:cubicBezTo>
                  <a:lnTo>
                    <a:pt x="3551045" y="3595399"/>
                  </a:lnTo>
                  <a:lnTo>
                    <a:pt x="3505589" y="3625381"/>
                  </a:lnTo>
                  <a:cubicBezTo>
                    <a:pt x="3490277" y="3635052"/>
                    <a:pt x="3475045" y="3644965"/>
                    <a:pt x="3459651" y="3654475"/>
                  </a:cubicBezTo>
                  <a:lnTo>
                    <a:pt x="3413069" y="3682521"/>
                  </a:lnTo>
                  <a:cubicBezTo>
                    <a:pt x="3350529" y="3719191"/>
                    <a:pt x="3286779" y="3753766"/>
                    <a:pt x="3221417" y="3784956"/>
                  </a:cubicBezTo>
                  <a:cubicBezTo>
                    <a:pt x="3090695" y="3847496"/>
                    <a:pt x="2953121" y="3895691"/>
                    <a:pt x="2812003" y="3925188"/>
                  </a:cubicBezTo>
                  <a:cubicBezTo>
                    <a:pt x="2741403" y="3939856"/>
                    <a:pt x="2670239" y="3950091"/>
                    <a:pt x="2598995" y="3958070"/>
                  </a:cubicBezTo>
                  <a:cubicBezTo>
                    <a:pt x="2527831" y="3966210"/>
                    <a:pt x="2456747" y="3972738"/>
                    <a:pt x="2385825" y="3979428"/>
                  </a:cubicBezTo>
                  <a:cubicBezTo>
                    <a:pt x="2314821" y="3985794"/>
                    <a:pt x="2243819" y="3991436"/>
                    <a:pt x="2172655" y="3996433"/>
                  </a:cubicBezTo>
                  <a:lnTo>
                    <a:pt x="2119221" y="3999898"/>
                  </a:lnTo>
                  <a:cubicBezTo>
                    <a:pt x="2110437" y="4000543"/>
                    <a:pt x="2101007" y="4000946"/>
                    <a:pt x="2091739" y="4001429"/>
                  </a:cubicBezTo>
                  <a:cubicBezTo>
                    <a:pt x="2082471" y="4001913"/>
                    <a:pt x="2073121" y="4002396"/>
                    <a:pt x="2063773" y="4002558"/>
                  </a:cubicBezTo>
                  <a:cubicBezTo>
                    <a:pt x="2026459" y="4003767"/>
                    <a:pt x="1988821" y="4003364"/>
                    <a:pt x="1951103" y="4001027"/>
                  </a:cubicBezTo>
                  <a:cubicBezTo>
                    <a:pt x="1800151" y="3992322"/>
                    <a:pt x="1648073" y="3951784"/>
                    <a:pt x="1508565" y="3886262"/>
                  </a:cubicBezTo>
                  <a:cubicBezTo>
                    <a:pt x="1368655" y="3820900"/>
                    <a:pt x="1243089" y="3730796"/>
                    <a:pt x="1132757" y="3631183"/>
                  </a:cubicBezTo>
                  <a:cubicBezTo>
                    <a:pt x="1077389" y="3581376"/>
                    <a:pt x="1025487" y="3529071"/>
                    <a:pt x="976083" y="3475718"/>
                  </a:cubicBezTo>
                  <a:cubicBezTo>
                    <a:pt x="926681" y="3422366"/>
                    <a:pt x="879129" y="3368287"/>
                    <a:pt x="833675" y="3313645"/>
                  </a:cubicBezTo>
                  <a:cubicBezTo>
                    <a:pt x="742363" y="3204602"/>
                    <a:pt x="659109" y="3093141"/>
                    <a:pt x="577065" y="2984421"/>
                  </a:cubicBezTo>
                  <a:lnTo>
                    <a:pt x="514445" y="2901570"/>
                  </a:lnTo>
                  <a:cubicBezTo>
                    <a:pt x="493409" y="2873524"/>
                    <a:pt x="472213" y="2845236"/>
                    <a:pt x="451421" y="2816464"/>
                  </a:cubicBezTo>
                  <a:cubicBezTo>
                    <a:pt x="430547" y="2787773"/>
                    <a:pt x="409753" y="2758759"/>
                    <a:pt x="389203" y="2729262"/>
                  </a:cubicBezTo>
                  <a:cubicBezTo>
                    <a:pt x="368813" y="2699684"/>
                    <a:pt x="348583" y="2669864"/>
                    <a:pt x="328757" y="2639320"/>
                  </a:cubicBezTo>
                  <a:cubicBezTo>
                    <a:pt x="289025" y="2578552"/>
                    <a:pt x="250501" y="2515850"/>
                    <a:pt x="215281" y="2450489"/>
                  </a:cubicBezTo>
                  <a:cubicBezTo>
                    <a:pt x="179901" y="2385208"/>
                    <a:pt x="147019" y="2317671"/>
                    <a:pt x="118811" y="2247394"/>
                  </a:cubicBezTo>
                  <a:cubicBezTo>
                    <a:pt x="61589" y="2107483"/>
                    <a:pt x="22986" y="1957176"/>
                    <a:pt x="7835" y="1805419"/>
                  </a:cubicBezTo>
                  <a:cubicBezTo>
                    <a:pt x="4208" y="1767459"/>
                    <a:pt x="1467" y="1729500"/>
                    <a:pt x="662" y="1691621"/>
                  </a:cubicBezTo>
                  <a:lnTo>
                    <a:pt x="17" y="1663172"/>
                  </a:lnTo>
                  <a:cubicBezTo>
                    <a:pt x="-64" y="1653742"/>
                    <a:pt x="178" y="1644232"/>
                    <a:pt x="178" y="1634803"/>
                  </a:cubicBezTo>
                  <a:lnTo>
                    <a:pt x="500" y="1606515"/>
                  </a:lnTo>
                  <a:lnTo>
                    <a:pt x="1548" y="1579032"/>
                  </a:lnTo>
                  <a:cubicBezTo>
                    <a:pt x="3886" y="1505853"/>
                    <a:pt x="9688" y="1432513"/>
                    <a:pt x="19037" y="1359495"/>
                  </a:cubicBezTo>
                  <a:cubicBezTo>
                    <a:pt x="27902" y="1286397"/>
                    <a:pt x="40635" y="1213460"/>
                    <a:pt x="57561" y="1141329"/>
                  </a:cubicBezTo>
                  <a:cubicBezTo>
                    <a:pt x="74645" y="1069278"/>
                    <a:pt x="94875" y="997792"/>
                    <a:pt x="117925" y="927031"/>
                  </a:cubicBezTo>
                  <a:cubicBezTo>
                    <a:pt x="164427" y="785751"/>
                    <a:pt x="222293" y="646082"/>
                    <a:pt x="299421" y="516810"/>
                  </a:cubicBezTo>
                  <a:cubicBezTo>
                    <a:pt x="376387" y="387458"/>
                    <a:pt x="473987" y="271967"/>
                    <a:pt x="581981" y="171064"/>
                  </a:cubicBezTo>
                  <a:cubicBezTo>
                    <a:pt x="635899" y="120371"/>
                    <a:pt x="693281" y="74272"/>
                    <a:pt x="752035" y="30912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B4529F9-5EF5-47FB-8602-594897BCD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95786" y="8192"/>
              <a:ext cx="3795910" cy="3976446"/>
            </a:xfrm>
            <a:custGeom>
              <a:avLst/>
              <a:gdLst>
                <a:gd name="connsiteX0" fmla="*/ 2774030 w 3795910"/>
                <a:gd name="connsiteY0" fmla="*/ 0 h 3976446"/>
                <a:gd name="connsiteX1" fmla="*/ 3459445 w 3795910"/>
                <a:gd name="connsiteY1" fmla="*/ 0 h 3976446"/>
                <a:gd name="connsiteX2" fmla="*/ 3508635 w 3795910"/>
                <a:gd name="connsiteY2" fmla="*/ 43712 h 3976446"/>
                <a:gd name="connsiteX3" fmla="*/ 3669933 w 3795910"/>
                <a:gd name="connsiteY3" fmla="*/ 215854 h 3976446"/>
                <a:gd name="connsiteX4" fmla="*/ 3795910 w 3795910"/>
                <a:gd name="connsiteY4" fmla="*/ 376541 h 3976446"/>
                <a:gd name="connsiteX5" fmla="*/ 3795910 w 3795910"/>
                <a:gd name="connsiteY5" fmla="*/ 1224262 h 3976446"/>
                <a:gd name="connsiteX6" fmla="*/ 3780558 w 3795910"/>
                <a:gd name="connsiteY6" fmla="*/ 1178644 h 3976446"/>
                <a:gd name="connsiteX7" fmla="*/ 3363890 w 3795910"/>
                <a:gd name="connsiteY7" fmla="*/ 478125 h 3976446"/>
                <a:gd name="connsiteX8" fmla="*/ 2925149 w 3795910"/>
                <a:gd name="connsiteY8" fmla="*/ 88243 h 3976446"/>
                <a:gd name="connsiteX9" fmla="*/ 875937 w 3795910"/>
                <a:gd name="connsiteY9" fmla="*/ 0 h 3976446"/>
                <a:gd name="connsiteX10" fmla="*/ 1567553 w 3795910"/>
                <a:gd name="connsiteY10" fmla="*/ 0 h 3976446"/>
                <a:gd name="connsiteX11" fmla="*/ 1509968 w 3795910"/>
                <a:gd name="connsiteY11" fmla="*/ 39800 h 3976446"/>
                <a:gd name="connsiteX12" fmla="*/ 1414576 w 3795910"/>
                <a:gd name="connsiteY12" fmla="*/ 108685 h 3976446"/>
                <a:gd name="connsiteX13" fmla="*/ 1208498 w 3795910"/>
                <a:gd name="connsiteY13" fmla="*/ 255204 h 3976446"/>
                <a:gd name="connsiteX14" fmla="*/ 402968 w 3795910"/>
                <a:gd name="connsiteY14" fmla="*/ 1630048 h 3976446"/>
                <a:gd name="connsiteX15" fmla="*/ 898536 w 3795910"/>
                <a:gd name="connsiteY15" fmla="*/ 2673733 h 3976446"/>
                <a:gd name="connsiteX16" fmla="*/ 996940 w 3795910"/>
                <a:gd name="connsiteY16" fmla="*/ 2800748 h 3976446"/>
                <a:gd name="connsiteX17" fmla="*/ 1511370 w 3795910"/>
                <a:gd name="connsiteY17" fmla="*/ 3378442 h 3976446"/>
                <a:gd name="connsiteX18" fmla="*/ 2063838 w 3795910"/>
                <a:gd name="connsiteY18" fmla="*/ 3573559 h 3976446"/>
                <a:gd name="connsiteX19" fmla="*/ 3410956 w 3795910"/>
                <a:gd name="connsiteY19" fmla="*/ 3135533 h 3976446"/>
                <a:gd name="connsiteX20" fmla="*/ 3791278 w 3795910"/>
                <a:gd name="connsiteY20" fmla="*/ 2642785 h 3976446"/>
                <a:gd name="connsiteX21" fmla="*/ 3795910 w 3795910"/>
                <a:gd name="connsiteY21" fmla="*/ 2631043 h 3976446"/>
                <a:gd name="connsiteX22" fmla="*/ 3795910 w 3795910"/>
                <a:gd name="connsiteY22" fmla="*/ 3326763 h 3976446"/>
                <a:gd name="connsiteX23" fmla="*/ 3669933 w 3795910"/>
                <a:gd name="connsiteY23" fmla="*/ 3444186 h 3976446"/>
                <a:gd name="connsiteX24" fmla="*/ 2063838 w 3795910"/>
                <a:gd name="connsiteY24" fmla="*/ 3976446 h 3976446"/>
                <a:gd name="connsiteX25" fmla="*/ 580998 w 3795910"/>
                <a:gd name="connsiteY25" fmla="*/ 2921799 h 3976446"/>
                <a:gd name="connsiteX26" fmla="*/ 0 w 3795910"/>
                <a:gd name="connsiteY26" fmla="*/ 1629967 h 3976446"/>
                <a:gd name="connsiteX27" fmla="*/ 766593 w 3795910"/>
                <a:gd name="connsiteY27" fmla="*/ 80506 h 39764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3795910" h="3976446">
                  <a:moveTo>
                    <a:pt x="2774030" y="0"/>
                  </a:moveTo>
                  <a:lnTo>
                    <a:pt x="3459445" y="0"/>
                  </a:lnTo>
                  <a:lnTo>
                    <a:pt x="3508635" y="43712"/>
                  </a:lnTo>
                  <a:cubicBezTo>
                    <a:pt x="3564724" y="98406"/>
                    <a:pt x="3618554" y="155892"/>
                    <a:pt x="3669933" y="215854"/>
                  </a:cubicBezTo>
                  <a:lnTo>
                    <a:pt x="3795910" y="376541"/>
                  </a:lnTo>
                  <a:lnTo>
                    <a:pt x="3795910" y="1224262"/>
                  </a:lnTo>
                  <a:lnTo>
                    <a:pt x="3780558" y="1178644"/>
                  </a:lnTo>
                  <a:cubicBezTo>
                    <a:pt x="3682718" y="924210"/>
                    <a:pt x="3538616" y="682027"/>
                    <a:pt x="3363890" y="478125"/>
                  </a:cubicBezTo>
                  <a:cubicBezTo>
                    <a:pt x="3230609" y="322539"/>
                    <a:pt x="3083546" y="191932"/>
                    <a:pt x="2925149" y="88243"/>
                  </a:cubicBezTo>
                  <a:close/>
                  <a:moveTo>
                    <a:pt x="875937" y="0"/>
                  </a:moveTo>
                  <a:lnTo>
                    <a:pt x="1567553" y="0"/>
                  </a:lnTo>
                  <a:lnTo>
                    <a:pt x="1509968" y="39800"/>
                  </a:lnTo>
                  <a:cubicBezTo>
                    <a:pt x="1479892" y="61177"/>
                    <a:pt x="1448244" y="84134"/>
                    <a:pt x="1414576" y="108685"/>
                  </a:cubicBezTo>
                  <a:cubicBezTo>
                    <a:pt x="1349618" y="156074"/>
                    <a:pt x="1282404" y="205075"/>
                    <a:pt x="1208498" y="255204"/>
                  </a:cubicBezTo>
                  <a:cubicBezTo>
                    <a:pt x="643862" y="638265"/>
                    <a:pt x="402968" y="1049452"/>
                    <a:pt x="402968" y="1630048"/>
                  </a:cubicBezTo>
                  <a:cubicBezTo>
                    <a:pt x="402968" y="2011093"/>
                    <a:pt x="599212" y="2290672"/>
                    <a:pt x="898536" y="2673733"/>
                  </a:cubicBezTo>
                  <a:cubicBezTo>
                    <a:pt x="931982" y="2716528"/>
                    <a:pt x="965026" y="2759323"/>
                    <a:pt x="996940" y="2800748"/>
                  </a:cubicBezTo>
                  <a:cubicBezTo>
                    <a:pt x="1170136" y="3025281"/>
                    <a:pt x="1333742" y="3237323"/>
                    <a:pt x="1511370" y="3378442"/>
                  </a:cubicBezTo>
                  <a:cubicBezTo>
                    <a:pt x="1681180" y="3513355"/>
                    <a:pt x="1851554" y="3573559"/>
                    <a:pt x="2063838" y="3573559"/>
                  </a:cubicBezTo>
                  <a:cubicBezTo>
                    <a:pt x="2595916" y="3573559"/>
                    <a:pt x="3074318" y="3418013"/>
                    <a:pt x="3410956" y="3135533"/>
                  </a:cubicBezTo>
                  <a:cubicBezTo>
                    <a:pt x="3575610" y="2997316"/>
                    <a:pt x="3703592" y="2831535"/>
                    <a:pt x="3791278" y="2642785"/>
                  </a:cubicBezTo>
                  <a:lnTo>
                    <a:pt x="3795910" y="2631043"/>
                  </a:lnTo>
                  <a:lnTo>
                    <a:pt x="3795910" y="3326763"/>
                  </a:lnTo>
                  <a:lnTo>
                    <a:pt x="3669933" y="3444186"/>
                  </a:lnTo>
                  <a:cubicBezTo>
                    <a:pt x="3258897" y="3789046"/>
                    <a:pt x="2691056" y="3976446"/>
                    <a:pt x="2063838" y="3976446"/>
                  </a:cubicBezTo>
                  <a:cubicBezTo>
                    <a:pt x="1338094" y="3976446"/>
                    <a:pt x="996780" y="3453877"/>
                    <a:pt x="580998" y="2921799"/>
                  </a:cubicBezTo>
                  <a:cubicBezTo>
                    <a:pt x="278128" y="2534226"/>
                    <a:pt x="0" y="2160836"/>
                    <a:pt x="0" y="1629967"/>
                  </a:cubicBezTo>
                  <a:cubicBezTo>
                    <a:pt x="0" y="941134"/>
                    <a:pt x="289455" y="463702"/>
                    <a:pt x="766593" y="80506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4DBA3A0-5DF8-4AED-9948-651C52A4C9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95786" y="8192"/>
              <a:ext cx="3795910" cy="3976446"/>
            </a:xfrm>
            <a:custGeom>
              <a:avLst/>
              <a:gdLst>
                <a:gd name="connsiteX0" fmla="*/ 2580815 w 3795910"/>
                <a:gd name="connsiteY0" fmla="*/ 0 h 3976446"/>
                <a:gd name="connsiteX1" fmla="*/ 3459445 w 3795910"/>
                <a:gd name="connsiteY1" fmla="*/ 0 h 3976446"/>
                <a:gd name="connsiteX2" fmla="*/ 3508635 w 3795910"/>
                <a:gd name="connsiteY2" fmla="*/ 43712 h 3976446"/>
                <a:gd name="connsiteX3" fmla="*/ 3669933 w 3795910"/>
                <a:gd name="connsiteY3" fmla="*/ 215854 h 3976446"/>
                <a:gd name="connsiteX4" fmla="*/ 3795910 w 3795910"/>
                <a:gd name="connsiteY4" fmla="*/ 376541 h 3976446"/>
                <a:gd name="connsiteX5" fmla="*/ 3795910 w 3795910"/>
                <a:gd name="connsiteY5" fmla="*/ 1510297 h 3976446"/>
                <a:gd name="connsiteX6" fmla="*/ 3768579 w 3795910"/>
                <a:gd name="connsiteY6" fmla="*/ 1396156 h 3976446"/>
                <a:gd name="connsiteX7" fmla="*/ 3705364 w 3795910"/>
                <a:gd name="connsiteY7" fmla="*/ 1207496 h 3976446"/>
                <a:gd name="connsiteX8" fmla="*/ 3302720 w 3795910"/>
                <a:gd name="connsiteY8" fmla="*/ 530511 h 3976446"/>
                <a:gd name="connsiteX9" fmla="*/ 2726154 w 3795910"/>
                <a:gd name="connsiteY9" fmla="*/ 65165 h 3976446"/>
                <a:gd name="connsiteX10" fmla="*/ 875937 w 3795910"/>
                <a:gd name="connsiteY10" fmla="*/ 0 h 3976446"/>
                <a:gd name="connsiteX11" fmla="*/ 1715693 w 3795910"/>
                <a:gd name="connsiteY11" fmla="*/ 0 h 3976446"/>
                <a:gd name="connsiteX12" fmla="*/ 1710753 w 3795910"/>
                <a:gd name="connsiteY12" fmla="*/ 2712 h 3976446"/>
                <a:gd name="connsiteX13" fmla="*/ 1462046 w 3795910"/>
                <a:gd name="connsiteY13" fmla="*/ 173724 h 3976446"/>
                <a:gd name="connsiteX14" fmla="*/ 1253712 w 3795910"/>
                <a:gd name="connsiteY14" fmla="*/ 321855 h 3976446"/>
                <a:gd name="connsiteX15" fmla="*/ 676824 w 3795910"/>
                <a:gd name="connsiteY15" fmla="*/ 886976 h 3976446"/>
                <a:gd name="connsiteX16" fmla="*/ 483560 w 3795910"/>
                <a:gd name="connsiteY16" fmla="*/ 1629967 h 3976446"/>
                <a:gd name="connsiteX17" fmla="*/ 606626 w 3795910"/>
                <a:gd name="connsiteY17" fmla="*/ 2107886 h 3976446"/>
                <a:gd name="connsiteX18" fmla="*/ 961964 w 3795910"/>
                <a:gd name="connsiteY18" fmla="*/ 2624007 h 3976446"/>
                <a:gd name="connsiteX19" fmla="*/ 1060690 w 3795910"/>
                <a:gd name="connsiteY19" fmla="*/ 2751425 h 3976446"/>
                <a:gd name="connsiteX20" fmla="*/ 1561498 w 3795910"/>
                <a:gd name="connsiteY20" fmla="*/ 3315257 h 3976446"/>
                <a:gd name="connsiteX21" fmla="*/ 2063838 w 3795910"/>
                <a:gd name="connsiteY21" fmla="*/ 3492885 h 3976446"/>
                <a:gd name="connsiteX22" fmla="*/ 3359136 w 3795910"/>
                <a:gd name="connsiteY22" fmla="*/ 3073718 h 3976446"/>
                <a:gd name="connsiteX23" fmla="*/ 3718180 w 3795910"/>
                <a:gd name="connsiteY23" fmla="*/ 2608775 h 3976446"/>
                <a:gd name="connsiteX24" fmla="*/ 3776400 w 3795910"/>
                <a:gd name="connsiteY24" fmla="*/ 2461172 h 3976446"/>
                <a:gd name="connsiteX25" fmla="*/ 3795910 w 3795910"/>
                <a:gd name="connsiteY25" fmla="*/ 2387988 h 3976446"/>
                <a:gd name="connsiteX26" fmla="*/ 3795910 w 3795910"/>
                <a:gd name="connsiteY26" fmla="*/ 3326763 h 3976446"/>
                <a:gd name="connsiteX27" fmla="*/ 3669933 w 3795910"/>
                <a:gd name="connsiteY27" fmla="*/ 3444186 h 3976446"/>
                <a:gd name="connsiteX28" fmla="*/ 2063838 w 3795910"/>
                <a:gd name="connsiteY28" fmla="*/ 3976446 h 3976446"/>
                <a:gd name="connsiteX29" fmla="*/ 580998 w 3795910"/>
                <a:gd name="connsiteY29" fmla="*/ 2921799 h 3976446"/>
                <a:gd name="connsiteX30" fmla="*/ 0 w 3795910"/>
                <a:gd name="connsiteY30" fmla="*/ 1629967 h 3976446"/>
                <a:gd name="connsiteX31" fmla="*/ 766593 w 3795910"/>
                <a:gd name="connsiteY31" fmla="*/ 80506 h 39764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3795910" h="3976446">
                  <a:moveTo>
                    <a:pt x="2580815" y="0"/>
                  </a:moveTo>
                  <a:lnTo>
                    <a:pt x="3459445" y="0"/>
                  </a:lnTo>
                  <a:lnTo>
                    <a:pt x="3508635" y="43712"/>
                  </a:lnTo>
                  <a:cubicBezTo>
                    <a:pt x="3564724" y="98406"/>
                    <a:pt x="3618554" y="155892"/>
                    <a:pt x="3669933" y="215854"/>
                  </a:cubicBezTo>
                  <a:lnTo>
                    <a:pt x="3795910" y="376541"/>
                  </a:lnTo>
                  <a:lnTo>
                    <a:pt x="3795910" y="1510297"/>
                  </a:lnTo>
                  <a:lnTo>
                    <a:pt x="3768579" y="1396156"/>
                  </a:lnTo>
                  <a:cubicBezTo>
                    <a:pt x="3750381" y="1332688"/>
                    <a:pt x="3729281" y="1269653"/>
                    <a:pt x="3705364" y="1207496"/>
                  </a:cubicBezTo>
                  <a:cubicBezTo>
                    <a:pt x="3610748" y="961606"/>
                    <a:pt x="3471482" y="727482"/>
                    <a:pt x="3302720" y="530511"/>
                  </a:cubicBezTo>
                  <a:cubicBezTo>
                    <a:pt x="3134198" y="333783"/>
                    <a:pt x="2934810" y="172918"/>
                    <a:pt x="2726154" y="65165"/>
                  </a:cubicBezTo>
                  <a:close/>
                  <a:moveTo>
                    <a:pt x="875937" y="0"/>
                  </a:moveTo>
                  <a:lnTo>
                    <a:pt x="1715693" y="0"/>
                  </a:lnTo>
                  <a:lnTo>
                    <a:pt x="1710753" y="2712"/>
                  </a:lnTo>
                  <a:cubicBezTo>
                    <a:pt x="1639116" y="45512"/>
                    <a:pt x="1560209" y="102126"/>
                    <a:pt x="1462046" y="173724"/>
                  </a:cubicBezTo>
                  <a:cubicBezTo>
                    <a:pt x="1396524" y="221516"/>
                    <a:pt x="1328744" y="270920"/>
                    <a:pt x="1253712" y="321855"/>
                  </a:cubicBezTo>
                  <a:cubicBezTo>
                    <a:pt x="988236" y="501981"/>
                    <a:pt x="799488" y="686782"/>
                    <a:pt x="676824" y="886976"/>
                  </a:cubicBezTo>
                  <a:cubicBezTo>
                    <a:pt x="546746" y="1099179"/>
                    <a:pt x="483560" y="1342248"/>
                    <a:pt x="483560" y="1629967"/>
                  </a:cubicBezTo>
                  <a:cubicBezTo>
                    <a:pt x="483560" y="1793249"/>
                    <a:pt x="522648" y="1945087"/>
                    <a:pt x="606626" y="2107886"/>
                  </a:cubicBezTo>
                  <a:cubicBezTo>
                    <a:pt x="692862" y="2275037"/>
                    <a:pt x="818588" y="2440495"/>
                    <a:pt x="961964" y="2624007"/>
                  </a:cubicBezTo>
                  <a:cubicBezTo>
                    <a:pt x="995572" y="2667044"/>
                    <a:pt x="1028694" y="2709919"/>
                    <a:pt x="1060690" y="2751425"/>
                  </a:cubicBezTo>
                  <a:cubicBezTo>
                    <a:pt x="1230824" y="2971929"/>
                    <a:pt x="1391526" y="3180182"/>
                    <a:pt x="1561498" y="3315257"/>
                  </a:cubicBezTo>
                  <a:cubicBezTo>
                    <a:pt x="1718172" y="3439773"/>
                    <a:pt x="1868398" y="3492885"/>
                    <a:pt x="2063838" y="3492885"/>
                  </a:cubicBezTo>
                  <a:cubicBezTo>
                    <a:pt x="2576976" y="3492885"/>
                    <a:pt x="3037004" y="3344029"/>
                    <a:pt x="3359136" y="3073718"/>
                  </a:cubicBezTo>
                  <a:cubicBezTo>
                    <a:pt x="3514680" y="2943157"/>
                    <a:pt x="3635490" y="2786805"/>
                    <a:pt x="3718180" y="2608775"/>
                  </a:cubicBezTo>
                  <a:cubicBezTo>
                    <a:pt x="3740323" y="2561124"/>
                    <a:pt x="3759736" y="2511891"/>
                    <a:pt x="3776400" y="2461172"/>
                  </a:cubicBezTo>
                  <a:lnTo>
                    <a:pt x="3795910" y="2387988"/>
                  </a:lnTo>
                  <a:lnTo>
                    <a:pt x="3795910" y="3326763"/>
                  </a:lnTo>
                  <a:lnTo>
                    <a:pt x="3669933" y="3444186"/>
                  </a:lnTo>
                  <a:cubicBezTo>
                    <a:pt x="3258897" y="3789046"/>
                    <a:pt x="2691056" y="3976446"/>
                    <a:pt x="2063838" y="3976446"/>
                  </a:cubicBezTo>
                  <a:cubicBezTo>
                    <a:pt x="1338094" y="3976446"/>
                    <a:pt x="996780" y="3453877"/>
                    <a:pt x="580998" y="2921799"/>
                  </a:cubicBezTo>
                  <a:cubicBezTo>
                    <a:pt x="278128" y="2534226"/>
                    <a:pt x="0" y="2160836"/>
                    <a:pt x="0" y="1629967"/>
                  </a:cubicBezTo>
                  <a:cubicBezTo>
                    <a:pt x="0" y="941134"/>
                    <a:pt x="289455" y="463702"/>
                    <a:pt x="766593" y="80506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29" name="Freeform: Shape 28">
              <a:extLst>
                <a:ext uri="{FF2B5EF4-FFF2-40B4-BE49-F238E27FC236}">
                  <a16:creationId xmlns:a16="http://schemas.microsoft.com/office/drawing/2014/main" id="{D78D78D6-6C82-4A4B-8C11-568BD5AC7C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19432" y="8192"/>
              <a:ext cx="4072264" cy="4166243"/>
            </a:xfrm>
            <a:custGeom>
              <a:avLst/>
              <a:gdLst>
                <a:gd name="connsiteX0" fmla="*/ 32479 w 4072264"/>
                <a:gd name="connsiteY0" fmla="*/ 1644313 h 4166243"/>
                <a:gd name="connsiteX1" fmla="*/ 32318 w 4072264"/>
                <a:gd name="connsiteY1" fmla="*/ 1657691 h 4166243"/>
                <a:gd name="connsiteX2" fmla="*/ 32399 w 4072264"/>
                <a:gd name="connsiteY2" fmla="*/ 1669458 h 4166243"/>
                <a:gd name="connsiteX3" fmla="*/ 32479 w 4072264"/>
                <a:gd name="connsiteY3" fmla="*/ 1644313 h 4166243"/>
                <a:gd name="connsiteX4" fmla="*/ 3644856 w 4072264"/>
                <a:gd name="connsiteY4" fmla="*/ 0 h 4166243"/>
                <a:gd name="connsiteX5" fmla="*/ 4072264 w 4072264"/>
                <a:gd name="connsiteY5" fmla="*/ 0 h 4166243"/>
                <a:gd name="connsiteX6" fmla="*/ 4072264 w 4072264"/>
                <a:gd name="connsiteY6" fmla="*/ 475595 h 4166243"/>
                <a:gd name="connsiteX7" fmla="*/ 4056974 w 4072264"/>
                <a:gd name="connsiteY7" fmla="*/ 454219 h 4166243"/>
                <a:gd name="connsiteX8" fmla="*/ 4023144 w 4072264"/>
                <a:gd name="connsiteY8" fmla="*/ 408815 h 4166243"/>
                <a:gd name="connsiteX9" fmla="*/ 4022984 w 4072264"/>
                <a:gd name="connsiteY9" fmla="*/ 408654 h 4166243"/>
                <a:gd name="connsiteX10" fmla="*/ 4022822 w 4072264"/>
                <a:gd name="connsiteY10" fmla="*/ 408493 h 4166243"/>
                <a:gd name="connsiteX11" fmla="*/ 3995984 w 4072264"/>
                <a:gd name="connsiteY11" fmla="*/ 373435 h 4166243"/>
                <a:gd name="connsiteX12" fmla="*/ 3990424 w 4072264"/>
                <a:gd name="connsiteY12" fmla="*/ 366342 h 4166243"/>
                <a:gd name="connsiteX13" fmla="*/ 3957622 w 4072264"/>
                <a:gd name="connsiteY13" fmla="*/ 325240 h 4166243"/>
                <a:gd name="connsiteX14" fmla="*/ 3817228 w 4072264"/>
                <a:gd name="connsiteY14" fmla="*/ 165262 h 4166243"/>
                <a:gd name="connsiteX15" fmla="*/ 3663395 w 4072264"/>
                <a:gd name="connsiteY15" fmla="*/ 15247 h 4166243"/>
                <a:gd name="connsiteX16" fmla="*/ 750521 w 4072264"/>
                <a:gd name="connsiteY16" fmla="*/ 0 h 4166243"/>
                <a:gd name="connsiteX17" fmla="*/ 1219165 w 4072264"/>
                <a:gd name="connsiteY17" fmla="*/ 0 h 4166243"/>
                <a:gd name="connsiteX18" fmla="*/ 1207612 w 4072264"/>
                <a:gd name="connsiteY18" fmla="*/ 8508 h 4166243"/>
                <a:gd name="connsiteX19" fmla="*/ 1165058 w 4072264"/>
                <a:gd name="connsiteY19" fmla="*/ 39778 h 4166243"/>
                <a:gd name="connsiteX20" fmla="*/ 1164898 w 4072264"/>
                <a:gd name="connsiteY20" fmla="*/ 39939 h 4166243"/>
                <a:gd name="connsiteX21" fmla="*/ 1164736 w 4072264"/>
                <a:gd name="connsiteY21" fmla="*/ 40100 h 4166243"/>
                <a:gd name="connsiteX22" fmla="*/ 1092606 w 4072264"/>
                <a:gd name="connsiteY22" fmla="*/ 94823 h 4166243"/>
                <a:gd name="connsiteX23" fmla="*/ 1078984 w 4072264"/>
                <a:gd name="connsiteY23" fmla="*/ 105381 h 4166243"/>
                <a:gd name="connsiteX24" fmla="*/ 1072376 w 4072264"/>
                <a:gd name="connsiteY24" fmla="*/ 110700 h 4166243"/>
                <a:gd name="connsiteX25" fmla="*/ 995974 w 4072264"/>
                <a:gd name="connsiteY25" fmla="*/ 173724 h 4166243"/>
                <a:gd name="connsiteX26" fmla="*/ 839784 w 4072264"/>
                <a:gd name="connsiteY26" fmla="*/ 318309 h 4166243"/>
                <a:gd name="connsiteX27" fmla="*/ 580030 w 4072264"/>
                <a:gd name="connsiteY27" fmla="*/ 641730 h 4166243"/>
                <a:gd name="connsiteX28" fmla="*/ 482754 w 4072264"/>
                <a:gd name="connsiteY28" fmla="*/ 819842 h 4166243"/>
                <a:gd name="connsiteX29" fmla="*/ 482674 w 4072264"/>
                <a:gd name="connsiteY29" fmla="*/ 820003 h 4166243"/>
                <a:gd name="connsiteX30" fmla="*/ 482594 w 4072264"/>
                <a:gd name="connsiteY30" fmla="*/ 820164 h 4166243"/>
                <a:gd name="connsiteX31" fmla="*/ 409092 w 4072264"/>
                <a:gd name="connsiteY31" fmla="*/ 1008189 h 4166243"/>
                <a:gd name="connsiteX32" fmla="*/ 358238 w 4072264"/>
                <a:gd name="connsiteY32" fmla="*/ 1204514 h 4166243"/>
                <a:gd name="connsiteX33" fmla="*/ 341474 w 4072264"/>
                <a:gd name="connsiteY33" fmla="*/ 1304128 h 4166243"/>
                <a:gd name="connsiteX34" fmla="*/ 330110 w 4072264"/>
                <a:gd name="connsiteY34" fmla="*/ 1404144 h 4166243"/>
                <a:gd name="connsiteX35" fmla="*/ 321084 w 4072264"/>
                <a:gd name="connsiteY35" fmla="*/ 1611189 h 4166243"/>
                <a:gd name="connsiteX36" fmla="*/ 321084 w 4072264"/>
                <a:gd name="connsiteY36" fmla="*/ 1621586 h 4166243"/>
                <a:gd name="connsiteX37" fmla="*/ 321004 w 4072264"/>
                <a:gd name="connsiteY37" fmla="*/ 1635286 h 4166243"/>
                <a:gd name="connsiteX38" fmla="*/ 321406 w 4072264"/>
                <a:gd name="connsiteY38" fmla="*/ 1661963 h 4166243"/>
                <a:gd name="connsiteX39" fmla="*/ 321406 w 4072264"/>
                <a:gd name="connsiteY39" fmla="*/ 1662205 h 4166243"/>
                <a:gd name="connsiteX40" fmla="*/ 321406 w 4072264"/>
                <a:gd name="connsiteY40" fmla="*/ 1662446 h 4166243"/>
                <a:gd name="connsiteX41" fmla="*/ 322052 w 4072264"/>
                <a:gd name="connsiteY41" fmla="*/ 1687511 h 4166243"/>
                <a:gd name="connsiteX42" fmla="*/ 323340 w 4072264"/>
                <a:gd name="connsiteY42" fmla="*/ 1712737 h 4166243"/>
                <a:gd name="connsiteX43" fmla="*/ 331964 w 4072264"/>
                <a:gd name="connsiteY43" fmla="*/ 1811544 h 4166243"/>
                <a:gd name="connsiteX44" fmla="*/ 435204 w 4072264"/>
                <a:gd name="connsiteY44" fmla="*/ 2193557 h 4166243"/>
                <a:gd name="connsiteX45" fmla="*/ 525146 w 4072264"/>
                <a:gd name="connsiteY45" fmla="*/ 2374973 h 4166243"/>
                <a:gd name="connsiteX46" fmla="*/ 635076 w 4072264"/>
                <a:gd name="connsiteY46" fmla="*/ 2550989 h 4166243"/>
                <a:gd name="connsiteX47" fmla="*/ 760076 w 4072264"/>
                <a:gd name="connsiteY47" fmla="*/ 2723056 h 4166243"/>
                <a:gd name="connsiteX48" fmla="*/ 826324 w 4072264"/>
                <a:gd name="connsiteY48" fmla="*/ 2808002 h 4166243"/>
                <a:gd name="connsiteX49" fmla="*/ 895634 w 4072264"/>
                <a:gd name="connsiteY49" fmla="*/ 2894640 h 4166243"/>
                <a:gd name="connsiteX50" fmla="*/ 1009998 w 4072264"/>
                <a:gd name="connsiteY50" fmla="*/ 3040675 h 4166243"/>
                <a:gd name="connsiteX51" fmla="*/ 1168604 w 4072264"/>
                <a:gd name="connsiteY51" fmla="*/ 3241353 h 4166243"/>
                <a:gd name="connsiteX52" fmla="*/ 1452938 w 4072264"/>
                <a:gd name="connsiteY52" fmla="*/ 3553733 h 4166243"/>
                <a:gd name="connsiteX53" fmla="*/ 1609774 w 4072264"/>
                <a:gd name="connsiteY53" fmla="*/ 3682925 h 4166243"/>
                <a:gd name="connsiteX54" fmla="*/ 1780550 w 4072264"/>
                <a:gd name="connsiteY54" fmla="*/ 3785117 h 4166243"/>
                <a:gd name="connsiteX55" fmla="*/ 2162966 w 4072264"/>
                <a:gd name="connsiteY55" fmla="*/ 3891903 h 4166243"/>
                <a:gd name="connsiteX56" fmla="*/ 2264918 w 4072264"/>
                <a:gd name="connsiteY56" fmla="*/ 3897948 h 4166243"/>
                <a:gd name="connsiteX57" fmla="*/ 2268866 w 4072264"/>
                <a:gd name="connsiteY57" fmla="*/ 3898028 h 4166243"/>
                <a:gd name="connsiteX58" fmla="*/ 2317546 w 4072264"/>
                <a:gd name="connsiteY58" fmla="*/ 3898270 h 4166243"/>
                <a:gd name="connsiteX59" fmla="*/ 2332938 w 4072264"/>
                <a:gd name="connsiteY59" fmla="*/ 3898189 h 4166243"/>
                <a:gd name="connsiteX60" fmla="*/ 2371542 w 4072264"/>
                <a:gd name="connsiteY60" fmla="*/ 3897706 h 4166243"/>
                <a:gd name="connsiteX61" fmla="*/ 2586566 w 4072264"/>
                <a:gd name="connsiteY61" fmla="*/ 3887067 h 4166243"/>
                <a:gd name="connsiteX62" fmla="*/ 3012342 w 4072264"/>
                <a:gd name="connsiteY62" fmla="*/ 3822270 h 4166243"/>
                <a:gd name="connsiteX63" fmla="*/ 3422482 w 4072264"/>
                <a:gd name="connsiteY63" fmla="*/ 3692031 h 4166243"/>
                <a:gd name="connsiteX64" fmla="*/ 3520806 w 4072264"/>
                <a:gd name="connsiteY64" fmla="*/ 3648592 h 4166243"/>
                <a:gd name="connsiteX65" fmla="*/ 3617034 w 4072264"/>
                <a:gd name="connsiteY65" fmla="*/ 3600236 h 4166243"/>
                <a:gd name="connsiteX66" fmla="*/ 3801190 w 4072264"/>
                <a:gd name="connsiteY66" fmla="*/ 3489984 h 4166243"/>
                <a:gd name="connsiteX67" fmla="*/ 3972270 w 4072264"/>
                <a:gd name="connsiteY67" fmla="*/ 3360792 h 4166243"/>
                <a:gd name="connsiteX68" fmla="*/ 4072264 w 4072264"/>
                <a:gd name="connsiteY68" fmla="*/ 3265310 h 4166243"/>
                <a:gd name="connsiteX69" fmla="*/ 4072264 w 4072264"/>
                <a:gd name="connsiteY69" fmla="*/ 3510549 h 4166243"/>
                <a:gd name="connsiteX70" fmla="*/ 3999825 w 4072264"/>
                <a:gd name="connsiteY70" fmla="*/ 3577347 h 4166243"/>
                <a:gd name="connsiteX71" fmla="*/ 3626222 w 4072264"/>
                <a:gd name="connsiteY71" fmla="*/ 3843467 h 4166243"/>
                <a:gd name="connsiteX72" fmla="*/ 2418610 w 4072264"/>
                <a:gd name="connsiteY72" fmla="*/ 4166243 h 4166243"/>
                <a:gd name="connsiteX73" fmla="*/ 1477278 w 4072264"/>
                <a:gd name="connsiteY73" fmla="*/ 3976204 h 4166243"/>
                <a:gd name="connsiteX74" fmla="*/ 708738 w 4072264"/>
                <a:gd name="connsiteY74" fmla="*/ 3458069 h 4166243"/>
                <a:gd name="connsiteX75" fmla="*/ 190604 w 4072264"/>
                <a:gd name="connsiteY75" fmla="*/ 2689529 h 4166243"/>
                <a:gd name="connsiteX76" fmla="*/ 564 w 4072264"/>
                <a:gd name="connsiteY76" fmla="*/ 1748440 h 4166243"/>
                <a:gd name="connsiteX77" fmla="*/ 806 w 4072264"/>
                <a:gd name="connsiteY77" fmla="*/ 1729661 h 4166243"/>
                <a:gd name="connsiteX78" fmla="*/ 968 w 4072264"/>
                <a:gd name="connsiteY78" fmla="*/ 1720474 h 4166243"/>
                <a:gd name="connsiteX79" fmla="*/ 242 w 4072264"/>
                <a:gd name="connsiteY79" fmla="*/ 1700406 h 4166243"/>
                <a:gd name="connsiteX80" fmla="*/ 242 w 4072264"/>
                <a:gd name="connsiteY80" fmla="*/ 1699922 h 4166243"/>
                <a:gd name="connsiteX81" fmla="*/ 242 w 4072264"/>
                <a:gd name="connsiteY81" fmla="*/ 1699439 h 4166243"/>
                <a:gd name="connsiteX82" fmla="*/ 81 w 4072264"/>
                <a:gd name="connsiteY82" fmla="*/ 1669942 h 4166243"/>
                <a:gd name="connsiteX83" fmla="*/ 0 w 4072264"/>
                <a:gd name="connsiteY83" fmla="*/ 1657691 h 4166243"/>
                <a:gd name="connsiteX84" fmla="*/ 564 w 4072264"/>
                <a:gd name="connsiteY84" fmla="*/ 1620860 h 4166243"/>
                <a:gd name="connsiteX85" fmla="*/ 806 w 4072264"/>
                <a:gd name="connsiteY85" fmla="*/ 1610383 h 4166243"/>
                <a:gd name="connsiteX86" fmla="*/ 4917 w 4072264"/>
                <a:gd name="connsiteY86" fmla="*/ 1508432 h 4166243"/>
                <a:gd name="connsiteX87" fmla="*/ 5722 w 4072264"/>
                <a:gd name="connsiteY87" fmla="*/ 1492878 h 4166243"/>
                <a:gd name="connsiteX88" fmla="*/ 5722 w 4072264"/>
                <a:gd name="connsiteY88" fmla="*/ 1492394 h 4166243"/>
                <a:gd name="connsiteX89" fmla="*/ 5803 w 4072264"/>
                <a:gd name="connsiteY89" fmla="*/ 1491911 h 4166243"/>
                <a:gd name="connsiteX90" fmla="*/ 7012 w 4072264"/>
                <a:gd name="connsiteY90" fmla="*/ 1477565 h 4166243"/>
                <a:gd name="connsiteX91" fmla="*/ 17086 w 4072264"/>
                <a:gd name="connsiteY91" fmla="*/ 1374486 h 4166243"/>
                <a:gd name="connsiteX92" fmla="*/ 57302 w 4072264"/>
                <a:gd name="connsiteY92" fmla="*/ 1139556 h 4166243"/>
                <a:gd name="connsiteX93" fmla="*/ 126935 w 4072264"/>
                <a:gd name="connsiteY93" fmla="*/ 909139 h 4166243"/>
                <a:gd name="connsiteX94" fmla="*/ 228161 w 4072264"/>
                <a:gd name="connsiteY94" fmla="*/ 689683 h 4166243"/>
                <a:gd name="connsiteX95" fmla="*/ 332850 w 4072264"/>
                <a:gd name="connsiteY95" fmla="*/ 525031 h 4166243"/>
                <a:gd name="connsiteX96" fmla="*/ 710763 w 4072264"/>
                <a:gd name="connsiteY96" fmla="*/ 37249 h 4166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</a:cxnLst>
              <a:rect l="l" t="t" r="r" b="b"/>
              <a:pathLst>
                <a:path w="4072264" h="4166243">
                  <a:moveTo>
                    <a:pt x="32479" y="1644313"/>
                  </a:moveTo>
                  <a:cubicBezTo>
                    <a:pt x="32399" y="1648746"/>
                    <a:pt x="32318" y="1653178"/>
                    <a:pt x="32318" y="1657691"/>
                  </a:cubicBezTo>
                  <a:cubicBezTo>
                    <a:pt x="32318" y="1661560"/>
                    <a:pt x="32318" y="1665428"/>
                    <a:pt x="32399" y="1669458"/>
                  </a:cubicBezTo>
                  <a:cubicBezTo>
                    <a:pt x="32238" y="1660915"/>
                    <a:pt x="32399" y="1652614"/>
                    <a:pt x="32479" y="1644313"/>
                  </a:cubicBezTo>
                  <a:close/>
                  <a:moveTo>
                    <a:pt x="3644856" y="0"/>
                  </a:moveTo>
                  <a:lnTo>
                    <a:pt x="4072264" y="0"/>
                  </a:lnTo>
                  <a:lnTo>
                    <a:pt x="4072264" y="475595"/>
                  </a:lnTo>
                  <a:lnTo>
                    <a:pt x="4056974" y="454219"/>
                  </a:lnTo>
                  <a:cubicBezTo>
                    <a:pt x="4046396" y="439662"/>
                    <a:pt x="4034951" y="424208"/>
                    <a:pt x="4023144" y="408815"/>
                  </a:cubicBezTo>
                  <a:lnTo>
                    <a:pt x="4022984" y="408654"/>
                  </a:lnTo>
                  <a:lnTo>
                    <a:pt x="4022822" y="408493"/>
                  </a:lnTo>
                  <a:cubicBezTo>
                    <a:pt x="4014118" y="396726"/>
                    <a:pt x="4004930" y="384879"/>
                    <a:pt x="3995984" y="373435"/>
                  </a:cubicBezTo>
                  <a:lnTo>
                    <a:pt x="3990424" y="366342"/>
                  </a:lnTo>
                  <a:cubicBezTo>
                    <a:pt x="3979060" y="351433"/>
                    <a:pt x="3967454" y="337248"/>
                    <a:pt x="3957622" y="325240"/>
                  </a:cubicBezTo>
                  <a:cubicBezTo>
                    <a:pt x="3908782" y="265601"/>
                    <a:pt x="3862844" y="213295"/>
                    <a:pt x="3817228" y="165262"/>
                  </a:cubicBezTo>
                  <a:cubicBezTo>
                    <a:pt x="3767905" y="112957"/>
                    <a:pt x="3716507" y="62848"/>
                    <a:pt x="3663395" y="15247"/>
                  </a:cubicBezTo>
                  <a:close/>
                  <a:moveTo>
                    <a:pt x="750521" y="0"/>
                  </a:moveTo>
                  <a:lnTo>
                    <a:pt x="1219165" y="0"/>
                  </a:lnTo>
                  <a:lnTo>
                    <a:pt x="1207612" y="8508"/>
                  </a:lnTo>
                  <a:cubicBezTo>
                    <a:pt x="1192782" y="19307"/>
                    <a:pt x="1178680" y="29542"/>
                    <a:pt x="1165058" y="39778"/>
                  </a:cubicBezTo>
                  <a:lnTo>
                    <a:pt x="1164898" y="39939"/>
                  </a:lnTo>
                  <a:lnTo>
                    <a:pt x="1164736" y="40100"/>
                  </a:lnTo>
                  <a:cubicBezTo>
                    <a:pt x="1140478" y="57750"/>
                    <a:pt x="1116138" y="76609"/>
                    <a:pt x="1092606" y="94823"/>
                  </a:cubicBezTo>
                  <a:lnTo>
                    <a:pt x="1078984" y="105381"/>
                  </a:lnTo>
                  <a:lnTo>
                    <a:pt x="1072376" y="110700"/>
                  </a:lnTo>
                  <a:cubicBezTo>
                    <a:pt x="1047070" y="131171"/>
                    <a:pt x="1020878" y="152206"/>
                    <a:pt x="995974" y="173724"/>
                  </a:cubicBezTo>
                  <a:cubicBezTo>
                    <a:pt x="940526" y="221032"/>
                    <a:pt x="887978" y="269711"/>
                    <a:pt x="839784" y="318309"/>
                  </a:cubicBezTo>
                  <a:cubicBezTo>
                    <a:pt x="737672" y="421791"/>
                    <a:pt x="650228" y="530672"/>
                    <a:pt x="580030" y="641730"/>
                  </a:cubicBezTo>
                  <a:cubicBezTo>
                    <a:pt x="540620" y="704593"/>
                    <a:pt x="508786" y="762782"/>
                    <a:pt x="482754" y="819842"/>
                  </a:cubicBezTo>
                  <a:lnTo>
                    <a:pt x="482674" y="820003"/>
                  </a:lnTo>
                  <a:lnTo>
                    <a:pt x="482594" y="820164"/>
                  </a:lnTo>
                  <a:cubicBezTo>
                    <a:pt x="455272" y="878192"/>
                    <a:pt x="430530" y="941457"/>
                    <a:pt x="409092" y="1008189"/>
                  </a:cubicBezTo>
                  <a:cubicBezTo>
                    <a:pt x="389346" y="1069601"/>
                    <a:pt x="372180" y="1135688"/>
                    <a:pt x="358238" y="1204514"/>
                  </a:cubicBezTo>
                  <a:cubicBezTo>
                    <a:pt x="351952" y="1236188"/>
                    <a:pt x="346310" y="1269795"/>
                    <a:pt x="341474" y="1304128"/>
                  </a:cubicBezTo>
                  <a:cubicBezTo>
                    <a:pt x="336962" y="1336365"/>
                    <a:pt x="333174" y="1370053"/>
                    <a:pt x="330110" y="1404144"/>
                  </a:cubicBezTo>
                  <a:cubicBezTo>
                    <a:pt x="324146" y="1469344"/>
                    <a:pt x="321246" y="1537043"/>
                    <a:pt x="321084" y="1611189"/>
                  </a:cubicBezTo>
                  <a:lnTo>
                    <a:pt x="321084" y="1621586"/>
                  </a:lnTo>
                  <a:cubicBezTo>
                    <a:pt x="321004" y="1626179"/>
                    <a:pt x="321004" y="1630693"/>
                    <a:pt x="321004" y="1635286"/>
                  </a:cubicBezTo>
                  <a:cubicBezTo>
                    <a:pt x="321004" y="1646328"/>
                    <a:pt x="321084" y="1654548"/>
                    <a:pt x="321406" y="1661963"/>
                  </a:cubicBezTo>
                  <a:lnTo>
                    <a:pt x="321406" y="1662205"/>
                  </a:lnTo>
                  <a:lnTo>
                    <a:pt x="321406" y="1662446"/>
                  </a:lnTo>
                  <a:lnTo>
                    <a:pt x="322052" y="1687511"/>
                  </a:lnTo>
                  <a:lnTo>
                    <a:pt x="323340" y="1712737"/>
                  </a:lnTo>
                  <a:cubicBezTo>
                    <a:pt x="324630" y="1741428"/>
                    <a:pt x="327290" y="1771973"/>
                    <a:pt x="331964" y="1811544"/>
                  </a:cubicBezTo>
                  <a:cubicBezTo>
                    <a:pt x="347680" y="1940091"/>
                    <a:pt x="382416" y="2068637"/>
                    <a:pt x="435204" y="2193557"/>
                  </a:cubicBezTo>
                  <a:cubicBezTo>
                    <a:pt x="459140" y="2250859"/>
                    <a:pt x="488558" y="2310176"/>
                    <a:pt x="525146" y="2374973"/>
                  </a:cubicBezTo>
                  <a:cubicBezTo>
                    <a:pt x="556416" y="2430744"/>
                    <a:pt x="592362" y="2488287"/>
                    <a:pt x="635076" y="2550989"/>
                  </a:cubicBezTo>
                  <a:cubicBezTo>
                    <a:pt x="670216" y="2602569"/>
                    <a:pt x="709948" y="2657292"/>
                    <a:pt x="760076" y="2723056"/>
                  </a:cubicBezTo>
                  <a:cubicBezTo>
                    <a:pt x="781998" y="2751909"/>
                    <a:pt x="804968" y="2781003"/>
                    <a:pt x="826324" y="2808002"/>
                  </a:cubicBezTo>
                  <a:lnTo>
                    <a:pt x="895634" y="2894640"/>
                  </a:lnTo>
                  <a:cubicBezTo>
                    <a:pt x="934320" y="2943399"/>
                    <a:pt x="972762" y="2992883"/>
                    <a:pt x="1009998" y="3040675"/>
                  </a:cubicBezTo>
                  <a:cubicBezTo>
                    <a:pt x="1061818" y="3107245"/>
                    <a:pt x="1115414" y="3176153"/>
                    <a:pt x="1168604" y="3241353"/>
                  </a:cubicBezTo>
                  <a:cubicBezTo>
                    <a:pt x="1276680" y="3374896"/>
                    <a:pt x="1364448" y="3471286"/>
                    <a:pt x="1452938" y="3553733"/>
                  </a:cubicBezTo>
                  <a:cubicBezTo>
                    <a:pt x="1507178" y="3603943"/>
                    <a:pt x="1558516" y="3646254"/>
                    <a:pt x="1609774" y="3682925"/>
                  </a:cubicBezTo>
                  <a:cubicBezTo>
                    <a:pt x="1668042" y="3724269"/>
                    <a:pt x="1723814" y="3757634"/>
                    <a:pt x="1780550" y="3785117"/>
                  </a:cubicBezTo>
                  <a:cubicBezTo>
                    <a:pt x="1897734" y="3842580"/>
                    <a:pt x="2026442" y="3878525"/>
                    <a:pt x="2162966" y="3891903"/>
                  </a:cubicBezTo>
                  <a:cubicBezTo>
                    <a:pt x="2195366" y="3895046"/>
                    <a:pt x="2229778" y="3897061"/>
                    <a:pt x="2264918" y="3897948"/>
                  </a:cubicBezTo>
                  <a:lnTo>
                    <a:pt x="2268866" y="3898028"/>
                  </a:lnTo>
                  <a:cubicBezTo>
                    <a:pt x="2284664" y="3898270"/>
                    <a:pt x="2300862" y="3898512"/>
                    <a:pt x="2317546" y="3898270"/>
                  </a:cubicBezTo>
                  <a:cubicBezTo>
                    <a:pt x="2322704" y="3898270"/>
                    <a:pt x="2327780" y="3898189"/>
                    <a:pt x="2332938" y="3898189"/>
                  </a:cubicBezTo>
                  <a:cubicBezTo>
                    <a:pt x="2345592" y="3898189"/>
                    <a:pt x="2358568" y="3898109"/>
                    <a:pt x="2371542" y="3897706"/>
                  </a:cubicBezTo>
                  <a:cubicBezTo>
                    <a:pt x="2445044" y="3896336"/>
                    <a:pt x="2517416" y="3892709"/>
                    <a:pt x="2586566" y="3887067"/>
                  </a:cubicBezTo>
                  <a:cubicBezTo>
                    <a:pt x="2736632" y="3874414"/>
                    <a:pt x="2879846" y="3852654"/>
                    <a:pt x="3012342" y="3822270"/>
                  </a:cubicBezTo>
                  <a:cubicBezTo>
                    <a:pt x="3157168" y="3788985"/>
                    <a:pt x="3295144" y="3745142"/>
                    <a:pt x="3422482" y="3692031"/>
                  </a:cubicBezTo>
                  <a:cubicBezTo>
                    <a:pt x="3455686" y="3678250"/>
                    <a:pt x="3488810" y="3663582"/>
                    <a:pt x="3520806" y="3648592"/>
                  </a:cubicBezTo>
                  <a:cubicBezTo>
                    <a:pt x="3551754" y="3633924"/>
                    <a:pt x="3584072" y="3617644"/>
                    <a:pt x="3617034" y="3600236"/>
                  </a:cubicBezTo>
                  <a:cubicBezTo>
                    <a:pt x="3678850" y="3567595"/>
                    <a:pt x="3740826" y="3530522"/>
                    <a:pt x="3801190" y="3489984"/>
                  </a:cubicBezTo>
                  <a:cubicBezTo>
                    <a:pt x="3860789" y="3450130"/>
                    <a:pt x="3917950" y="3406952"/>
                    <a:pt x="3972270" y="3360792"/>
                  </a:cubicBezTo>
                  <a:lnTo>
                    <a:pt x="4072264" y="3265310"/>
                  </a:lnTo>
                  <a:lnTo>
                    <a:pt x="4072264" y="3510549"/>
                  </a:lnTo>
                  <a:lnTo>
                    <a:pt x="3999825" y="3577347"/>
                  </a:lnTo>
                  <a:cubicBezTo>
                    <a:pt x="3884213" y="3677435"/>
                    <a:pt x="3759111" y="3766701"/>
                    <a:pt x="3626222" y="3843467"/>
                  </a:cubicBezTo>
                  <a:cubicBezTo>
                    <a:pt x="3260730" y="4054622"/>
                    <a:pt x="2843096" y="4166243"/>
                    <a:pt x="2418610" y="4166243"/>
                  </a:cubicBezTo>
                  <a:cubicBezTo>
                    <a:pt x="2092206" y="4166243"/>
                    <a:pt x="1775554" y="4102333"/>
                    <a:pt x="1477278" y="3976204"/>
                  </a:cubicBezTo>
                  <a:cubicBezTo>
                    <a:pt x="1189318" y="3854427"/>
                    <a:pt x="930774" y="3680104"/>
                    <a:pt x="708738" y="3458069"/>
                  </a:cubicBezTo>
                  <a:cubicBezTo>
                    <a:pt x="486704" y="3236033"/>
                    <a:pt x="312380" y="2977409"/>
                    <a:pt x="190604" y="2689529"/>
                  </a:cubicBezTo>
                  <a:cubicBezTo>
                    <a:pt x="64475" y="2391495"/>
                    <a:pt x="564" y="2074843"/>
                    <a:pt x="564" y="1748440"/>
                  </a:cubicBezTo>
                  <a:cubicBezTo>
                    <a:pt x="564" y="1742153"/>
                    <a:pt x="726" y="1735948"/>
                    <a:pt x="806" y="1729661"/>
                  </a:cubicBezTo>
                  <a:cubicBezTo>
                    <a:pt x="887" y="1726599"/>
                    <a:pt x="968" y="1723536"/>
                    <a:pt x="968" y="1720474"/>
                  </a:cubicBezTo>
                  <a:lnTo>
                    <a:pt x="242" y="1700406"/>
                  </a:lnTo>
                  <a:lnTo>
                    <a:pt x="242" y="1699922"/>
                  </a:lnTo>
                  <a:lnTo>
                    <a:pt x="242" y="1699439"/>
                  </a:lnTo>
                  <a:lnTo>
                    <a:pt x="81" y="1669942"/>
                  </a:lnTo>
                  <a:cubicBezTo>
                    <a:pt x="0" y="1665831"/>
                    <a:pt x="0" y="1661721"/>
                    <a:pt x="0" y="1657691"/>
                  </a:cubicBezTo>
                  <a:cubicBezTo>
                    <a:pt x="0" y="1645119"/>
                    <a:pt x="242" y="1632788"/>
                    <a:pt x="564" y="1620860"/>
                  </a:cubicBezTo>
                  <a:lnTo>
                    <a:pt x="806" y="1610383"/>
                  </a:lnTo>
                  <a:cubicBezTo>
                    <a:pt x="1209" y="1576211"/>
                    <a:pt x="3143" y="1541798"/>
                    <a:pt x="4917" y="1508432"/>
                  </a:cubicBezTo>
                  <a:lnTo>
                    <a:pt x="5722" y="1492878"/>
                  </a:lnTo>
                  <a:lnTo>
                    <a:pt x="5722" y="1492394"/>
                  </a:lnTo>
                  <a:lnTo>
                    <a:pt x="5803" y="1491911"/>
                  </a:lnTo>
                  <a:lnTo>
                    <a:pt x="7012" y="1477565"/>
                  </a:lnTo>
                  <a:cubicBezTo>
                    <a:pt x="9833" y="1443796"/>
                    <a:pt x="12734" y="1408899"/>
                    <a:pt x="17086" y="1374486"/>
                  </a:cubicBezTo>
                  <a:cubicBezTo>
                    <a:pt x="27160" y="1290024"/>
                    <a:pt x="40297" y="1213138"/>
                    <a:pt x="57302" y="1139556"/>
                  </a:cubicBezTo>
                  <a:cubicBezTo>
                    <a:pt x="75436" y="1060977"/>
                    <a:pt x="98888" y="983447"/>
                    <a:pt x="126935" y="909139"/>
                  </a:cubicBezTo>
                  <a:cubicBezTo>
                    <a:pt x="154740" y="835558"/>
                    <a:pt x="188750" y="761734"/>
                    <a:pt x="228161" y="689683"/>
                  </a:cubicBezTo>
                  <a:cubicBezTo>
                    <a:pt x="259914" y="632865"/>
                    <a:pt x="295134" y="577417"/>
                    <a:pt x="332850" y="525031"/>
                  </a:cubicBezTo>
                  <a:cubicBezTo>
                    <a:pt x="437702" y="346677"/>
                    <a:pt x="565020" y="182730"/>
                    <a:pt x="710763" y="37249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1D5992AB-C02C-BCD1-47F5-E0DC3F1DCDD1}"/>
              </a:ext>
            </a:extLst>
          </p:cNvPr>
          <p:cNvSpPr txBox="1"/>
          <p:nvPr/>
        </p:nvSpPr>
        <p:spPr>
          <a:xfrm>
            <a:off x="9338298" y="3875308"/>
            <a:ext cx="334513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latin typeface="Aptos Light"/>
              </a:rPr>
              <a:t>Mixologist (EHL Insights, 2024)</a:t>
            </a:r>
          </a:p>
          <a:p>
            <a:pPr algn="l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6CB8B4A-0267-D65E-BC58-6F6D91125DFE}"/>
              </a:ext>
            </a:extLst>
          </p:cNvPr>
          <p:cNvSpPr txBox="1"/>
          <p:nvPr/>
        </p:nvSpPr>
        <p:spPr>
          <a:xfrm>
            <a:off x="1111849" y="843472"/>
            <a:ext cx="254958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ptos Light"/>
              </a:rPr>
              <a:t>Waiter (</a:t>
            </a:r>
            <a:r>
              <a:rPr lang="en-US" sz="1600" dirty="0" err="1">
                <a:latin typeface="Aptos Light"/>
              </a:rPr>
              <a:t>Terziev</a:t>
            </a:r>
            <a:r>
              <a:rPr lang="en-US" sz="1600" dirty="0">
                <a:latin typeface="Aptos Light"/>
              </a:rPr>
              <a:t>, 2025)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9A5AEC-44A5-39D6-76EE-939E619D2086}"/>
              </a:ext>
            </a:extLst>
          </p:cNvPr>
          <p:cNvSpPr txBox="1"/>
          <p:nvPr/>
        </p:nvSpPr>
        <p:spPr>
          <a:xfrm>
            <a:off x="5016316" y="2983423"/>
            <a:ext cx="290422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latin typeface="Aptos Light"/>
              </a:rPr>
              <a:t>Head chef (Bonet, 2021)</a:t>
            </a:r>
          </a:p>
          <a:p>
            <a:pPr algn="l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197A6F5-0D0E-529D-7299-E7CC41192446}"/>
              </a:ext>
            </a:extLst>
          </p:cNvPr>
          <p:cNvSpPr txBox="1"/>
          <p:nvPr/>
        </p:nvSpPr>
        <p:spPr>
          <a:xfrm>
            <a:off x="5642658" y="4639518"/>
            <a:ext cx="573911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Noted by Tesone (2010, p. 7) when you become a member of staff in a service enterprise, you occupy a job, this entails taking on responsibility, tasks and duties within your job role.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48492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FBF2AB-FC4C-0D08-2B1D-B67625FCDC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5484" y="549798"/>
            <a:ext cx="5176047" cy="63473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/>
            <a:r>
              <a:rPr lang="en-US" sz="3200" b="1" u="sng" dirty="0">
                <a:latin typeface="Arial"/>
                <a:cs typeface="Arial"/>
              </a:rPr>
              <a:t>Brigade system</a:t>
            </a:r>
            <a:r>
              <a:rPr lang="en-US" sz="3200" u="sng" dirty="0">
                <a:latin typeface="Arial"/>
                <a:cs typeface="Arial"/>
              </a:rPr>
              <a:t>: Who? What? When? Why?</a:t>
            </a:r>
          </a:p>
          <a:p>
            <a:pPr algn="l"/>
            <a:endParaRPr lang="en-US" sz="40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DF193A-3C43-9FCE-72C1-5493423CE0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7894" y="1634033"/>
            <a:ext cx="5334197" cy="376983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285750" indent="-228600" algn="l">
              <a:buFont typeface="Arial,Sans-Serif" panose="020B0604020202020204" pitchFamily="34" charset="0"/>
              <a:buChar char="•"/>
            </a:pPr>
            <a:r>
              <a:rPr lang="en-US" sz="1800" dirty="0"/>
              <a:t>Georges Auguste Escoffier, a French chef and the creator of the world-renowned kitchen brigade system (Zsuzsa, 2018).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 algn="l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The Brigade system is a kitchen hierarchy system used to create operational flow within the kitchen (Aliza, 2024)</a:t>
            </a:r>
          </a:p>
          <a:p>
            <a:pPr marL="285750" indent="-228600" algn="l"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285750" indent="-228600" algn="l"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285750" indent="-228600" algn="l"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285750" indent="-228600" algn="l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Created in the 19th century, to enhance consistency within the workplace, resolving confusion and allows chefs to work at a persistent flow (</a:t>
            </a:r>
            <a:r>
              <a:rPr lang="en-US" sz="1800" dirty="0" err="1"/>
              <a:t>Minkova</a:t>
            </a:r>
            <a:r>
              <a:rPr lang="en-US" sz="1800" dirty="0"/>
              <a:t>, 2025).</a:t>
            </a:r>
          </a:p>
        </p:txBody>
      </p:sp>
      <p:pic>
        <p:nvPicPr>
          <p:cNvPr id="5" name="Picture 4" descr="A person in a white hat and a painting of a rooster&#10;&#10;AI-generated content may be incorrect.">
            <a:extLst>
              <a:ext uri="{FF2B5EF4-FFF2-40B4-BE49-F238E27FC236}">
                <a16:creationId xmlns:a16="http://schemas.microsoft.com/office/drawing/2014/main" id="{FD118AB4-85F5-688F-D69F-C504011883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63" r="51313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8984072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BB46A02-139F-211B-6737-DFEDF16CE6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23" r="-39" b="210"/>
          <a:stretch/>
        </p:blipFill>
        <p:spPr>
          <a:xfrm>
            <a:off x="-1967" y="4305"/>
            <a:ext cx="12193124" cy="685321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07F53E9-F022-23BE-1794-683242B843DC}"/>
              </a:ext>
            </a:extLst>
          </p:cNvPr>
          <p:cNvSpPr txBox="1"/>
          <p:nvPr/>
        </p:nvSpPr>
        <p:spPr>
          <a:xfrm>
            <a:off x="11214173" y="6586170"/>
            <a:ext cx="142815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Aptos Light"/>
              </a:rPr>
              <a:t>(Aliza, 2024)</a:t>
            </a:r>
          </a:p>
        </p:txBody>
      </p:sp>
    </p:spTree>
    <p:extLst>
      <p:ext uri="{BB962C8B-B14F-4D97-AF65-F5344CB8AC3E}">
        <p14:creationId xmlns:p14="http://schemas.microsoft.com/office/powerpoint/2010/main" val="12268370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9F23E05-E5C5-497C-A842-7BD21B207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EC03DB6-32BA-72AB-D19E-103A2FFEB3D3}"/>
              </a:ext>
            </a:extLst>
          </p:cNvPr>
          <p:cNvSpPr>
            <a:spLocks noGrp="1"/>
          </p:cNvSpPr>
          <p:nvPr/>
        </p:nvSpPr>
        <p:spPr>
          <a:xfrm>
            <a:off x="838200" y="365126"/>
            <a:ext cx="10515600" cy="13064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000" b="1" u="sng"/>
              <a:t>Preparations for service:</a:t>
            </a:r>
            <a:endParaRPr lang="en-US" sz="4000" u="sng"/>
          </a:p>
        </p:txBody>
      </p:sp>
      <p:sp>
        <p:nvSpPr>
          <p:cNvPr id="5" name="TextBox 11">
            <a:extLst>
              <a:ext uri="{FF2B5EF4-FFF2-40B4-BE49-F238E27FC236}">
                <a16:creationId xmlns:a16="http://schemas.microsoft.com/office/drawing/2014/main" id="{97A71AB1-F84D-E510-2BF5-6BB1461FAA37}"/>
              </a:ext>
            </a:extLst>
          </p:cNvPr>
          <p:cNvSpPr txBox="1"/>
          <p:nvPr/>
        </p:nvSpPr>
        <p:spPr>
          <a:xfrm>
            <a:off x="8084113" y="4619133"/>
            <a:ext cx="3614363" cy="676091"/>
          </a:xfrm>
          <a:prstGeom prst="rect">
            <a:avLst/>
          </a:prstGeom>
        </p:spPr>
        <p:txBody>
          <a:bodyPr rot="0" spcFirstLastPara="0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400" kern="1200" dirty="0"/>
              <a:t>According to the Health and Safety Executive (2020) It is important to follow The Health and Safety at work Act </a:t>
            </a:r>
            <a:r>
              <a:rPr lang="en-US" sz="1400" dirty="0"/>
              <a:t>1974</a:t>
            </a:r>
            <a:endParaRPr lang="en-US" sz="1400" kern="1200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400" kern="1200" dirty="0"/>
              <a:t>Menu adjustments improve a menu, based on seasonality and what is local within the area (Apse, 2020).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900" kern="1200"/>
          </a:p>
        </p:txBody>
      </p:sp>
      <p:graphicFrame>
        <p:nvGraphicFramePr>
          <p:cNvPr id="6" name="TextBox 3929">
            <a:extLst>
              <a:ext uri="{FF2B5EF4-FFF2-40B4-BE49-F238E27FC236}">
                <a16:creationId xmlns:a16="http://schemas.microsoft.com/office/drawing/2014/main" id="{0A1A6DAD-0789-4DFE-79D3-D5A2019DE6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68659478"/>
              </p:ext>
            </p:extLst>
          </p:nvPr>
        </p:nvGraphicFramePr>
        <p:xfrm>
          <a:off x="838200" y="1841336"/>
          <a:ext cx="6714066" cy="430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4" name="Picture 63" descr="A table with utensils and a yellow towel&#10;&#10;AI-generated content may be incorrect.">
            <a:extLst>
              <a:ext uri="{FF2B5EF4-FFF2-40B4-BE49-F238E27FC236}">
                <a16:creationId xmlns:a16="http://schemas.microsoft.com/office/drawing/2014/main" id="{614BB87D-B91D-AC52-0795-2D01B724CFB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5630" r="-216" b="4773"/>
          <a:stretch/>
        </p:blipFill>
        <p:spPr>
          <a:xfrm>
            <a:off x="8379497" y="789312"/>
            <a:ext cx="3017081" cy="3629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67368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5616EC3-5688-2D17-F1CF-79B7E86ABF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E9C5929-13E5-5FB2-C5DF-21759EE40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AF1E031-35CF-4A2B-A701-17C0EEB2C22A}"/>
              </a:ext>
            </a:extLst>
          </p:cNvPr>
          <p:cNvSpPr>
            <a:spLocks noGrp="1"/>
          </p:cNvSpPr>
          <p:nvPr/>
        </p:nvSpPr>
        <p:spPr>
          <a:xfrm>
            <a:off x="1662502" y="413051"/>
            <a:ext cx="5703978" cy="8655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000" b="1" u="sng" dirty="0"/>
              <a:t>Preparations for service:</a:t>
            </a:r>
            <a:endParaRPr lang="en-US" sz="4000" u="sng" dirty="0"/>
          </a:p>
        </p:txBody>
      </p:sp>
      <p:sp>
        <p:nvSpPr>
          <p:cNvPr id="5" name="TextBox 11">
            <a:extLst>
              <a:ext uri="{FF2B5EF4-FFF2-40B4-BE49-F238E27FC236}">
                <a16:creationId xmlns:a16="http://schemas.microsoft.com/office/drawing/2014/main" id="{41BAF580-E278-ECE1-E4B3-B618FC9E434F}"/>
              </a:ext>
            </a:extLst>
          </p:cNvPr>
          <p:cNvSpPr txBox="1"/>
          <p:nvPr/>
        </p:nvSpPr>
        <p:spPr>
          <a:xfrm>
            <a:off x="7702847" y="4799969"/>
            <a:ext cx="3614363" cy="676091"/>
          </a:xfrm>
          <a:prstGeom prst="rect">
            <a:avLst/>
          </a:prstGeom>
        </p:spPr>
        <p:txBody>
          <a:bodyPr rot="0" spcFirstLastPara="0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,Sans-Serif"/>
              <a:buChar char="ü"/>
            </a:pPr>
            <a:r>
              <a:rPr lang="en-US" sz="1400" dirty="0">
                <a:latin typeface="Arial"/>
                <a:cs typeface="Arial"/>
              </a:rPr>
              <a:t>FIFO is a First In First Out system used </a:t>
            </a:r>
            <a:r>
              <a:rPr lang="en-US" sz="1400" kern="1200" dirty="0">
                <a:latin typeface="Arial"/>
                <a:cs typeface="Arial"/>
              </a:rPr>
              <a:t>to </a:t>
            </a:r>
            <a:r>
              <a:rPr lang="en-US" sz="1400" dirty="0" err="1">
                <a:latin typeface="Arial"/>
                <a:cs typeface="Arial"/>
              </a:rPr>
              <a:t>maximise</a:t>
            </a:r>
            <a:r>
              <a:rPr lang="en-US" sz="1400" dirty="0">
                <a:latin typeface="Arial"/>
                <a:cs typeface="Arial"/>
              </a:rPr>
              <a:t> freshness within stock </a:t>
            </a:r>
            <a:r>
              <a:rPr lang="en-US" sz="1400" kern="1200" dirty="0">
                <a:latin typeface="Arial"/>
                <a:cs typeface="Arial"/>
              </a:rPr>
              <a:t>(</a:t>
            </a:r>
            <a:r>
              <a:rPr lang="en-US" sz="1400" dirty="0">
                <a:latin typeface="Arial"/>
                <a:cs typeface="Arial"/>
              </a:rPr>
              <a:t>Johnson, </a:t>
            </a:r>
            <a:r>
              <a:rPr lang="en-US" sz="1400" kern="1200" dirty="0">
                <a:latin typeface="Arial"/>
                <a:cs typeface="Arial"/>
              </a:rPr>
              <a:t>2020</a:t>
            </a:r>
            <a:r>
              <a:rPr lang="en-US" sz="1400" dirty="0">
                <a:latin typeface="Arial"/>
                <a:cs typeface="Arial"/>
              </a:rPr>
              <a:t>).</a:t>
            </a:r>
          </a:p>
          <a:p>
            <a:endParaRPr lang="en-US" sz="1400" kern="1200" dirty="0">
              <a:latin typeface="Arial"/>
              <a:cs typeface="Arial"/>
            </a:endParaRPr>
          </a:p>
          <a:p>
            <a:pPr marL="285750" indent="-285750">
              <a:buFont typeface="Wingdings,Sans-Serif"/>
              <a:buChar char="ü"/>
            </a:pPr>
            <a:r>
              <a:rPr lang="en-US" sz="1400" dirty="0">
                <a:latin typeface="Arial"/>
                <a:cs typeface="Arial"/>
              </a:rPr>
              <a:t>Physical environment significantly affects the quality of </a:t>
            </a:r>
            <a:r>
              <a:rPr lang="en-US" sz="1400" kern="1200" dirty="0">
                <a:latin typeface="Arial"/>
                <a:cs typeface="Arial"/>
              </a:rPr>
              <a:t>a </a:t>
            </a:r>
            <a:r>
              <a:rPr lang="en-US" sz="1400" dirty="0">
                <a:latin typeface="Arial"/>
                <a:cs typeface="Arial"/>
              </a:rPr>
              <a:t>restaurant </a:t>
            </a:r>
            <a:r>
              <a:rPr lang="en-US" sz="1400" kern="1200" dirty="0">
                <a:latin typeface="Arial"/>
                <a:cs typeface="Arial"/>
              </a:rPr>
              <a:t>and </a:t>
            </a:r>
            <a:r>
              <a:rPr lang="en-US" sz="1400" dirty="0">
                <a:latin typeface="Arial"/>
                <a:cs typeface="Arial"/>
              </a:rPr>
              <a:t>consumers perception </a:t>
            </a:r>
            <a:r>
              <a:rPr lang="en-US" sz="1400" kern="1200" dirty="0">
                <a:latin typeface="Arial"/>
                <a:cs typeface="Arial"/>
              </a:rPr>
              <a:t>(</a:t>
            </a:r>
            <a:r>
              <a:rPr lang="en-US" sz="1200" dirty="0">
                <a:latin typeface="Arial"/>
                <a:cs typeface="Arial"/>
              </a:rPr>
              <a:t>Zanetta</a:t>
            </a:r>
            <a:r>
              <a:rPr lang="en-US" sz="1200" kern="1200" dirty="0">
                <a:latin typeface="Arial"/>
                <a:cs typeface="Arial"/>
              </a:rPr>
              <a:t>, </a:t>
            </a:r>
            <a:r>
              <a:rPr lang="en-US" sz="1200" dirty="0">
                <a:latin typeface="Arial"/>
                <a:cs typeface="Arial"/>
              </a:rPr>
              <a:t>et al., 2023</a:t>
            </a:r>
            <a:r>
              <a:rPr lang="en-US" sz="1200" kern="1200" dirty="0">
                <a:latin typeface="Arial"/>
                <a:cs typeface="Arial"/>
              </a:rPr>
              <a:t>).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400" kern="1200" dirty="0"/>
          </a:p>
        </p:txBody>
      </p:sp>
      <p:graphicFrame>
        <p:nvGraphicFramePr>
          <p:cNvPr id="6" name="TextBox 3929">
            <a:extLst>
              <a:ext uri="{FF2B5EF4-FFF2-40B4-BE49-F238E27FC236}">
                <a16:creationId xmlns:a16="http://schemas.microsoft.com/office/drawing/2014/main" id="{9DAF5BDD-0719-F5E9-A7EE-E676B7E6CB7F}"/>
              </a:ext>
            </a:extLst>
          </p:cNvPr>
          <p:cNvGraphicFramePr/>
          <p:nvPr/>
        </p:nvGraphicFramePr>
        <p:xfrm>
          <a:off x="838200" y="1841336"/>
          <a:ext cx="6714066" cy="430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7" name="Picture 86" descr="A person folding black napkins on a table&#10;&#10;AI-generated content may be incorrect.">
            <a:extLst>
              <a:ext uri="{FF2B5EF4-FFF2-40B4-BE49-F238E27FC236}">
                <a16:creationId xmlns:a16="http://schemas.microsoft.com/office/drawing/2014/main" id="{689CC99F-0D3F-E437-6C2F-3A0A2098A6C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00370" y="719943"/>
            <a:ext cx="2889293" cy="3803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4006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205D939-00C4-4F2E-9797-3170DD040D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8EE4E44-1403-472B-8C01-D354CB8F5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up of coffee with a heart shaped foam in it&#10;&#10;AI-generated content may be incorrect.">
            <a:extLst>
              <a:ext uri="{FF2B5EF4-FFF2-40B4-BE49-F238E27FC236}">
                <a16:creationId xmlns:a16="http://schemas.microsoft.com/office/drawing/2014/main" id="{6D5BA867-A01B-627F-C402-563750B52C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868" r="-2" b="3679"/>
          <a:stretch/>
        </p:blipFill>
        <p:spPr>
          <a:xfrm>
            <a:off x="6421035" y="643467"/>
            <a:ext cx="5129784" cy="5571066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583CCE40-4C5F-42D3-86D9-7892AD1E9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table with plates and spoons&#10;&#10;AI-generated content may be incorrect.">
            <a:extLst>
              <a:ext uri="{FF2B5EF4-FFF2-40B4-BE49-F238E27FC236}">
                <a16:creationId xmlns:a16="http://schemas.microsoft.com/office/drawing/2014/main" id="{EF32F65C-24E1-BCB1-BAA0-FF6AB728CA4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8549" r="-2" b="-2"/>
          <a:stretch/>
        </p:blipFill>
        <p:spPr>
          <a:xfrm>
            <a:off x="641180" y="643467"/>
            <a:ext cx="5129784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1730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8B61CF3-0169-FC16-DEE5-76E792CB82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3125902"/>
              </p:ext>
            </p:extLst>
          </p:nvPr>
        </p:nvGraphicFramePr>
        <p:xfrm>
          <a:off x="989814" y="1410092"/>
          <a:ext cx="10515598" cy="4612640"/>
        </p:xfrm>
        <a:graphic>
          <a:graphicData uri="http://schemas.openxmlformats.org/drawingml/2006/table">
            <a:tbl>
              <a:tblPr bandRow="1">
                <a:tableStyleId>{F5AB1C69-6EDB-4FF4-983F-18BD219EF322}</a:tableStyleId>
              </a:tblPr>
              <a:tblGrid>
                <a:gridCol w="1529360">
                  <a:extLst>
                    <a:ext uri="{9D8B030D-6E8A-4147-A177-3AD203B41FA5}">
                      <a16:colId xmlns:a16="http://schemas.microsoft.com/office/drawing/2014/main" val="1515757751"/>
                    </a:ext>
                  </a:extLst>
                </a:gridCol>
                <a:gridCol w="1459389">
                  <a:extLst>
                    <a:ext uri="{9D8B030D-6E8A-4147-A177-3AD203B41FA5}">
                      <a16:colId xmlns:a16="http://schemas.microsoft.com/office/drawing/2014/main" val="4141276590"/>
                    </a:ext>
                  </a:extLst>
                </a:gridCol>
                <a:gridCol w="1459389">
                  <a:extLst>
                    <a:ext uri="{9D8B030D-6E8A-4147-A177-3AD203B41FA5}">
                      <a16:colId xmlns:a16="http://schemas.microsoft.com/office/drawing/2014/main" val="3282813534"/>
                    </a:ext>
                  </a:extLst>
                </a:gridCol>
                <a:gridCol w="1459389">
                  <a:extLst>
                    <a:ext uri="{9D8B030D-6E8A-4147-A177-3AD203B41FA5}">
                      <a16:colId xmlns:a16="http://schemas.microsoft.com/office/drawing/2014/main" val="224165861"/>
                    </a:ext>
                  </a:extLst>
                </a:gridCol>
                <a:gridCol w="1459389">
                  <a:extLst>
                    <a:ext uri="{9D8B030D-6E8A-4147-A177-3AD203B41FA5}">
                      <a16:colId xmlns:a16="http://schemas.microsoft.com/office/drawing/2014/main" val="641513019"/>
                    </a:ext>
                  </a:extLst>
                </a:gridCol>
                <a:gridCol w="1459389">
                  <a:extLst>
                    <a:ext uri="{9D8B030D-6E8A-4147-A177-3AD203B41FA5}">
                      <a16:colId xmlns:a16="http://schemas.microsoft.com/office/drawing/2014/main" val="3201325162"/>
                    </a:ext>
                  </a:extLst>
                </a:gridCol>
                <a:gridCol w="1689293">
                  <a:extLst>
                    <a:ext uri="{9D8B030D-6E8A-4147-A177-3AD203B41FA5}">
                      <a16:colId xmlns:a16="http://schemas.microsoft.com/office/drawing/2014/main" val="388585561"/>
                    </a:ext>
                  </a:extLst>
                </a:gridCol>
              </a:tblGrid>
              <a:tr h="268377">
                <a:tc>
                  <a:txBody>
                    <a:bodyPr/>
                    <a:lstStyle/>
                    <a:p>
                      <a:pPr algn="l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</a:rPr>
                        <a:t>Monday 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</a:rPr>
                        <a:t>Tuesday 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</a:rPr>
                        <a:t>Wednesday 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</a:rPr>
                        <a:t>Thursday 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</a:rPr>
                        <a:t>Friday 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</a:rPr>
                        <a:t>Saturday 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1425"/>
                        </a:lnSpc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effectLst/>
                        </a:rPr>
                        <a:t>Sunday 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5516491"/>
                  </a:ext>
                </a:extLst>
              </a:tr>
              <a:tr h="638175">
                <a:tc>
                  <a:txBody>
                    <a:bodyPr/>
                    <a:lstStyle/>
                    <a:p>
                      <a:pPr algn="l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Turn on lights/music 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1950"/>
                        </a:lnSpc>
                        <a:buNone/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</a:rPr>
                        <a:t>SF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7198519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algn="l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Set up tables 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8627185"/>
                  </a:ext>
                </a:extLst>
              </a:tr>
              <a:tr h="638175">
                <a:tc>
                  <a:txBody>
                    <a:bodyPr/>
                    <a:lstStyle/>
                    <a:p>
                      <a:pPr algn="l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Check equipment 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4386296"/>
                  </a:ext>
                </a:extLst>
              </a:tr>
              <a:tr h="638175">
                <a:tc>
                  <a:txBody>
                    <a:bodyPr/>
                    <a:lstStyle/>
                    <a:p>
                      <a:pPr algn="l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Stock inventory 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887767"/>
                  </a:ext>
                </a:extLst>
              </a:tr>
              <a:tr h="638175">
                <a:tc>
                  <a:txBody>
                    <a:bodyPr/>
                    <a:lstStyle/>
                    <a:p>
                      <a:pPr algn="l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Bar preparations 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055976"/>
                  </a:ext>
                </a:extLst>
              </a:tr>
              <a:tr h="638175">
                <a:tc>
                  <a:txBody>
                    <a:bodyPr/>
                    <a:lstStyle/>
                    <a:p>
                      <a:pPr algn="l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silverware polished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US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0047722"/>
                  </a:ext>
                </a:extLst>
              </a:tr>
              <a:tr h="638175">
                <a:tc>
                  <a:txBody>
                    <a:bodyPr/>
                    <a:lstStyle/>
                    <a:p>
                      <a:pPr algn="l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Glasses polished 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auto">
                        <a:lnSpc>
                          <a:spcPts val="1950"/>
                        </a:lnSpc>
                        <a:buNone/>
                      </a:pPr>
                      <a:endParaRPr lang="en-US" sz="16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9929285"/>
                  </a:ext>
                </a:extLst>
              </a:tr>
            </a:tbl>
          </a:graphicData>
        </a:graphic>
      </p:graphicFrame>
      <p:sp>
        <p:nvSpPr>
          <p:cNvPr id="4" name="TextBox 5">
            <a:extLst>
              <a:ext uri="{FF2B5EF4-FFF2-40B4-BE49-F238E27FC236}">
                <a16:creationId xmlns:a16="http://schemas.microsoft.com/office/drawing/2014/main" id="{15061009-1A08-1919-F291-8D3D681870A7}"/>
              </a:ext>
            </a:extLst>
          </p:cNvPr>
          <p:cNvSpPr txBox="1"/>
          <p:nvPr/>
        </p:nvSpPr>
        <p:spPr>
          <a:xfrm>
            <a:off x="2553092" y="416150"/>
            <a:ext cx="6898053" cy="646331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err="1"/>
              <a:t>Utilising</a:t>
            </a:r>
            <a:r>
              <a:rPr lang="en-US"/>
              <a:t> a </a:t>
            </a:r>
            <a:r>
              <a:rPr lang="en-GB"/>
              <a:t>checklist</a:t>
            </a:r>
            <a:r>
              <a:rPr lang="en-US"/>
              <a:t> system enhances service efficiency, reducing errors whilst working towards a professional standard (Joyce, 2023).</a:t>
            </a:r>
          </a:p>
        </p:txBody>
      </p:sp>
    </p:spTree>
    <p:extLst>
      <p:ext uri="{BB962C8B-B14F-4D97-AF65-F5344CB8AC3E}">
        <p14:creationId xmlns:p14="http://schemas.microsoft.com/office/powerpoint/2010/main" val="18823482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B3A2AB-A1D8-3C7F-6F37-93706B342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u="sng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Pre-service briefing:</a:t>
            </a:r>
            <a:endParaRPr lang="en-US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endParaRPr lang="en-US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2BF7C7AD-8D07-09A5-3EDA-484D9141E2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7135792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81563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ight bulb over people discussing">
            <a:extLst>
              <a:ext uri="{FF2B5EF4-FFF2-40B4-BE49-F238E27FC236}">
                <a16:creationId xmlns:a16="http://schemas.microsoft.com/office/drawing/2014/main" id="{603D3942-BDCC-9281-5BCB-BE370A8C9B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84" r="-1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7B2E62-7C63-7924-B769-272B219D64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190" y="2163180"/>
            <a:ext cx="3822189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000" dirty="0">
                <a:latin typeface="Avenir Next LT Pro"/>
              </a:rPr>
              <a:t>"In the fast-paced environment of a restaurant, where every minute counts and customer satisfaction is paramount, pre-service meetings play a crucial role in ensuring smooth and successful operations." </a:t>
            </a:r>
            <a:endParaRPr lang="en-US"/>
          </a:p>
          <a:p>
            <a:pPr marL="0" indent="0" algn="r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600" dirty="0">
                <a:solidFill>
                  <a:srgbClr val="1B252E"/>
                </a:solidFill>
                <a:latin typeface="Avenir Next LT Pro"/>
              </a:rPr>
              <a:t> (</a:t>
            </a:r>
            <a:r>
              <a:rPr lang="en-US" sz="1600" dirty="0" err="1">
                <a:solidFill>
                  <a:srgbClr val="1B252E"/>
                </a:solidFill>
                <a:latin typeface="Avenir Next LT Pro"/>
              </a:rPr>
              <a:t>Adnastic</a:t>
            </a:r>
            <a:r>
              <a:rPr lang="en-US" sz="1600" dirty="0">
                <a:solidFill>
                  <a:srgbClr val="1B252E"/>
                </a:solidFill>
                <a:latin typeface="Avenir Next LT Pro"/>
              </a:rPr>
              <a:t>, 2024)</a:t>
            </a:r>
            <a:endParaRPr lang="en-US" sz="2000" dirty="0">
              <a:latin typeface="Avenir Next LT Pro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US" sz="2000">
              <a:latin typeface="Avenir Next LT Pro"/>
            </a:endParaRPr>
          </a:p>
        </p:txBody>
      </p:sp>
    </p:spTree>
    <p:extLst>
      <p:ext uri="{BB962C8B-B14F-4D97-AF65-F5344CB8AC3E}">
        <p14:creationId xmlns:p14="http://schemas.microsoft.com/office/powerpoint/2010/main" val="37077146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783D575-646E-F319-FBC4-FEFECCC8012F}"/>
              </a:ext>
            </a:extLst>
          </p:cNvPr>
          <p:cNvSpPr txBox="1"/>
          <p:nvPr/>
        </p:nvSpPr>
        <p:spPr>
          <a:xfrm>
            <a:off x="838200" y="880777"/>
            <a:ext cx="10515600" cy="113349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Service operations:</a:t>
            </a:r>
          </a:p>
        </p:txBody>
      </p:sp>
      <p:graphicFrame>
        <p:nvGraphicFramePr>
          <p:cNvPr id="45" name="Content Placeholder 19">
            <a:extLst>
              <a:ext uri="{FF2B5EF4-FFF2-40B4-BE49-F238E27FC236}">
                <a16:creationId xmlns:a16="http://schemas.microsoft.com/office/drawing/2014/main" id="{95BCBD27-3074-0A83-2890-1EE7D15D73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0621204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975155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1C3DCD-5811-30B3-8854-B577136181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</a:rPr>
              <a:t>Post- service briefing:</a:t>
            </a:r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795FC612-7B51-B897-AE39-4763A57F0B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1233662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76556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colorful question marks around a white text&#10;&#10;Description automatically generated">
            <a:extLst>
              <a:ext uri="{FF2B5EF4-FFF2-40B4-BE49-F238E27FC236}">
                <a16:creationId xmlns:a16="http://schemas.microsoft.com/office/drawing/2014/main" id="{96735E0F-03F1-76F5-F7E7-2ABB9824A1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1479719"/>
            <a:ext cx="10905066" cy="3898561"/>
          </a:xfrm>
          <a:prstGeom prst="rect">
            <a:avLst/>
          </a:prstGeom>
          <a:ln>
            <a:noFill/>
          </a:ln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6455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FBBC8-ADAB-FF6C-099E-752B3D488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478" y="97009"/>
            <a:ext cx="2572066" cy="251274"/>
          </a:xfrm>
        </p:spPr>
        <p:txBody>
          <a:bodyPr>
            <a:normAutofit fontScale="90000"/>
          </a:bodyPr>
          <a:lstStyle/>
          <a:p>
            <a:r>
              <a:rPr lang="en-US" sz="2400" u="sng" dirty="0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D3A7C-31D6-13A4-0283-38FE020BD6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479" y="351719"/>
            <a:ext cx="11854237" cy="602696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err="1">
                <a:latin typeface="Arial"/>
                <a:cs typeface="Arial"/>
              </a:rPr>
              <a:t>Adnastic</a:t>
            </a:r>
            <a:r>
              <a:rPr lang="en-US" sz="1200" dirty="0">
                <a:latin typeface="Arial"/>
                <a:cs typeface="Arial"/>
              </a:rPr>
              <a:t>. (2024) 'The Importance of Pre-Service Meetings in Restaurant Operations'</a:t>
            </a:r>
            <a:r>
              <a:rPr lang="en-US" sz="1200" i="1" dirty="0">
                <a:latin typeface="Arial"/>
                <a:cs typeface="Arial"/>
              </a:rPr>
              <a:t> - Transforming your brand’s potential into reality</a:t>
            </a:r>
            <a:r>
              <a:rPr lang="en-US" sz="1200" dirty="0">
                <a:latin typeface="Arial"/>
                <a:cs typeface="Arial"/>
              </a:rPr>
              <a:t>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Available at: </a:t>
            </a:r>
            <a:r>
              <a:rPr lang="en-US" sz="1200" dirty="0">
                <a:latin typeface="Arial"/>
                <a:cs typeface="Arial"/>
                <a:hlinkClick r:id="rId2"/>
              </a:rPr>
              <a:t>https://adnastic.com/the-importance-of-pre-service-meetings-in-restaurant-operations/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Aliza, H. (2024) 'What is the Kitchen Brigade System'.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Available at: </a:t>
            </a:r>
            <a:r>
              <a:rPr lang="en-US" sz="1200" dirty="0">
                <a:latin typeface="Arial"/>
                <a:cs typeface="Arial"/>
                <a:hlinkClick r:id="rId3"/>
              </a:rPr>
              <a:t>https://hurak.com/blog/kitchen-brigade-system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Apse, H. (2020) '11 Tips for Effective Restaurant Management'.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 Available at: </a:t>
            </a:r>
            <a:r>
              <a:rPr lang="en-US" sz="1200" dirty="0">
                <a:latin typeface="Arial"/>
                <a:cs typeface="Arial"/>
                <a:hlinkClick r:id="rId4"/>
              </a:rPr>
              <a:t>https://tripleseat.com/blog/11-tips-for-effective-restaurant-management/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Bonet, A. (2021) 'Exploring the duties and role of an executive chef'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Available at: </a:t>
            </a:r>
            <a:r>
              <a:rPr lang="en-US" sz="1200" dirty="0">
                <a:latin typeface="Arial"/>
                <a:cs typeface="Arial"/>
                <a:hlinkClick r:id="rId5"/>
              </a:rPr>
              <a:t>https://blog.cib.education/en/duties-executive-chef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Collier, E. (2018) 'Kitchen Hierarchy </a:t>
            </a:r>
            <a:r>
              <a:rPr lang="en-US" sz="1200" i="1" dirty="0">
                <a:latin typeface="Arial"/>
                <a:cs typeface="Arial"/>
              </a:rPr>
              <a:t>- Brigade De Cuisine Explained'</a:t>
            </a:r>
            <a:r>
              <a:rPr lang="en-US" sz="1200" dirty="0">
                <a:latin typeface="Arial"/>
                <a:cs typeface="Arial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 Available at: </a:t>
            </a:r>
            <a:r>
              <a:rPr lang="en-US" sz="1200" dirty="0">
                <a:latin typeface="Arial"/>
                <a:cs typeface="Arial"/>
                <a:hlinkClick r:id="rId6"/>
              </a:rPr>
              <a:t>https://www.highspeedtraining.co.uk/hub/kitchen-hierarchy-brigade-de-cuisine/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Cousins, J and Weekes, S. (2020) </a:t>
            </a:r>
            <a:r>
              <a:rPr lang="en-US" sz="1200" i="1" dirty="0">
                <a:latin typeface="Arial"/>
                <a:cs typeface="Arial"/>
              </a:rPr>
              <a:t>Food and Beverage Service</a:t>
            </a:r>
            <a:r>
              <a:rPr lang="en-US" sz="1200" dirty="0">
                <a:latin typeface="Arial"/>
                <a:cs typeface="Arial"/>
              </a:rPr>
              <a:t>, 10th </a:t>
            </a:r>
            <a:r>
              <a:rPr lang="en-US" sz="1200" err="1">
                <a:latin typeface="Arial"/>
                <a:cs typeface="Arial"/>
              </a:rPr>
              <a:t>Edn</a:t>
            </a:r>
            <a:r>
              <a:rPr lang="en-US" sz="1200" dirty="0">
                <a:latin typeface="Arial"/>
                <a:cs typeface="Arial"/>
              </a:rPr>
              <a:t>. London: Hodder Education.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EHL Insights. (2024) 'What is a mixologist and how do I become one?'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Available at: </a:t>
            </a:r>
            <a:r>
              <a:rPr lang="en-US" sz="1200" dirty="0">
                <a:latin typeface="Arial"/>
                <a:cs typeface="Arial"/>
                <a:hlinkClick r:id="rId7"/>
              </a:rPr>
              <a:t>https://hospitalityinsights.ehl.edu/mixologist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Health and Safety Executive. (2020) Health and Safety at Work Act 1974.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Available at: </a:t>
            </a:r>
            <a:r>
              <a:rPr lang="en-US" sz="1200" dirty="0">
                <a:latin typeface="Arial"/>
                <a:cs typeface="Arial"/>
                <a:hlinkClick r:id="rId8"/>
              </a:rPr>
              <a:t>https://www.hse.gov.uk/legislation/hswa.htm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27/02/25).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Jena, S. (2020) '</a:t>
            </a:r>
            <a:r>
              <a:rPr lang="en-US" sz="1200" i="1" dirty="0">
                <a:latin typeface="Arial"/>
                <a:cs typeface="Arial"/>
              </a:rPr>
              <a:t>Difference between Leader and Manager' </a:t>
            </a:r>
            <a:r>
              <a:rPr lang="en-US" sz="1200" i="1" err="1">
                <a:latin typeface="Arial"/>
                <a:cs typeface="Arial"/>
              </a:rPr>
              <a:t>GeeksforGeeks</a:t>
            </a:r>
            <a:r>
              <a:rPr lang="en-US" sz="1200" i="1" dirty="0">
                <a:latin typeface="Arial"/>
                <a:cs typeface="Arial"/>
              </a:rPr>
              <a:t>.</a:t>
            </a:r>
            <a:endParaRPr lang="en-US" sz="1200" dirty="0">
              <a:latin typeface="Arial"/>
              <a:cs typeface="Arial"/>
              <a:hlinkClick r:id="rId9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Available at: </a:t>
            </a:r>
            <a:r>
              <a:rPr lang="en-US" sz="1200" dirty="0">
                <a:latin typeface="Arial"/>
                <a:cs typeface="Arial"/>
                <a:hlinkClick r:id="rId9"/>
              </a:rPr>
              <a:t>https://www.geeksforgeeks.org/difference-between-leader-and-manager/</a:t>
            </a:r>
            <a:endParaRPr lang="en-US" sz="1200" dirty="0">
              <a:latin typeface="Arial"/>
              <a:cs typeface="Arial"/>
              <a:hlinkClick r:id="rId9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 4/03/25).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Joyce, C. (2023) 'Trail App: How Do I Create A Checklist?'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 Available at: </a:t>
            </a:r>
            <a:r>
              <a:rPr lang="en-US" sz="1200" dirty="0">
                <a:latin typeface="Arial"/>
                <a:cs typeface="Arial"/>
                <a:hlinkClick r:id="rId10"/>
              </a:rPr>
              <a:t>https://trailapp.com/blog/restaurant-checklist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 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Johnson, E. (2020) 'How to use a FIFO Food Storage System'. </a:t>
            </a:r>
            <a:endParaRPr lang="en-US" sz="1200" dirty="0">
              <a:latin typeface="Arial"/>
              <a:cs typeface="Arial"/>
              <a:hlinkClick r:id="rId11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Available at: </a:t>
            </a:r>
            <a:r>
              <a:rPr lang="en-US" sz="1200" dirty="0">
                <a:latin typeface="Arial"/>
                <a:cs typeface="Arial"/>
                <a:hlinkClick r:id="rId11"/>
              </a:rPr>
              <a:t>https://cpdonline.co.uk/knowledge-base/food-hygiene/using-fifo-food-storage-system</a:t>
            </a:r>
            <a:endParaRPr lang="en-US" sz="1200" dirty="0">
              <a:latin typeface="Arial"/>
              <a:cs typeface="Arial"/>
              <a:hlinkClick r:id="rId11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Larson, S. (2023) 'Executive Chef vs Head Chef: What Is the Difference?'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Available at: </a:t>
            </a:r>
            <a:r>
              <a:rPr lang="en-US" sz="1200" dirty="0">
                <a:latin typeface="Arial"/>
                <a:cs typeface="Arial"/>
                <a:hlinkClick r:id="rId12"/>
              </a:rPr>
              <a:t>https://www.escoffier.edu/blog/culinary-pastry-careers/executive-chef-vs-head-chef-what-is-the-difference/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  <a:endParaRPr lang="en-US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1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910271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192AB-443A-9CFF-E218-BED6CC7B4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392" y="83289"/>
            <a:ext cx="3615847" cy="292166"/>
          </a:xfrm>
        </p:spPr>
        <p:txBody>
          <a:bodyPr>
            <a:noAutofit/>
          </a:bodyPr>
          <a:lstStyle/>
          <a:p>
            <a:r>
              <a:rPr lang="en-US" sz="2400" u="sng" dirty="0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37911-68E7-B61B-8000-1B9B7F2748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392" y="489516"/>
            <a:ext cx="11716010" cy="587533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Lightspeed. (2023) 'What are the Front of House Positions in a Restaurant?'</a:t>
            </a:r>
            <a:endParaRPr lang="en-US" sz="120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 Available at: </a:t>
            </a:r>
            <a:r>
              <a:rPr lang="en-US" sz="1200" dirty="0">
                <a:latin typeface="Arial"/>
                <a:cs typeface="Arial"/>
                <a:hlinkClick r:id="rId2"/>
              </a:rPr>
              <a:t>https://www.lightspeedhq.com/blog/front-of-house-positions/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Mealey, L. (2019) 'What Does a Restaurant Manager Do?'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Available at: </a:t>
            </a:r>
            <a:r>
              <a:rPr lang="en-US" sz="1200" dirty="0">
                <a:latin typeface="Arial"/>
                <a:cs typeface="Arial"/>
                <a:hlinkClick r:id="rId3"/>
              </a:rPr>
              <a:t>https://www.liveabout.com/what-does-a-restaurant-manager-do-2888854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Méhész, Z. (2018) 'Az </a:t>
            </a:r>
            <a:r>
              <a:rPr lang="en-US" sz="1200" err="1">
                <a:latin typeface="Arial"/>
                <a:cs typeface="Arial"/>
              </a:rPr>
              <a:t>étteremvezetők</a:t>
            </a:r>
            <a:r>
              <a:rPr lang="en-US" sz="1200" dirty="0">
                <a:latin typeface="Arial"/>
                <a:cs typeface="Arial"/>
              </a:rPr>
              <a:t> </a:t>
            </a:r>
            <a:r>
              <a:rPr lang="en-US" sz="1200" err="1">
                <a:latin typeface="Arial"/>
                <a:cs typeface="Arial"/>
              </a:rPr>
              <a:t>példaképe</a:t>
            </a:r>
            <a:r>
              <a:rPr lang="en-US" sz="1200" dirty="0">
                <a:latin typeface="Arial"/>
                <a:cs typeface="Arial"/>
              </a:rPr>
              <a:t> </a:t>
            </a:r>
            <a:r>
              <a:rPr lang="en-US" sz="1200" err="1">
                <a:latin typeface="Arial"/>
                <a:cs typeface="Arial"/>
              </a:rPr>
              <a:t>lehetne</a:t>
            </a:r>
            <a:r>
              <a:rPr lang="en-US" sz="1200" dirty="0">
                <a:latin typeface="Arial"/>
                <a:cs typeface="Arial"/>
              </a:rPr>
              <a:t> ma is: </a:t>
            </a:r>
            <a:r>
              <a:rPr lang="en-US" sz="1200" i="1" dirty="0">
                <a:latin typeface="Arial"/>
                <a:cs typeface="Arial"/>
              </a:rPr>
              <a:t>Auguste Escoffier </a:t>
            </a:r>
            <a:r>
              <a:rPr lang="en-US" sz="1200" i="1" err="1">
                <a:latin typeface="Arial"/>
                <a:cs typeface="Arial"/>
              </a:rPr>
              <a:t>öröksége</a:t>
            </a:r>
            <a:r>
              <a:rPr lang="en-US" sz="1200" i="1" dirty="0">
                <a:latin typeface="Arial"/>
                <a:cs typeface="Arial"/>
              </a:rPr>
              <a:t>' Dining Guide</a:t>
            </a:r>
            <a:r>
              <a:rPr lang="en-US" sz="1200" dirty="0">
                <a:latin typeface="Arial"/>
                <a:cs typeface="Arial"/>
              </a:rPr>
              <a:t>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Available at: </a:t>
            </a:r>
            <a:r>
              <a:rPr lang="en-US" sz="1200" dirty="0">
                <a:latin typeface="Arial"/>
                <a:cs typeface="Arial"/>
                <a:hlinkClick r:id="rId4"/>
              </a:rPr>
              <a:t>https://diningguide.hu/az-etteremvezetok-peldakepe-lehetne-ma-is-auguste-escoffier-oroksege/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err="1">
                <a:latin typeface="Arial"/>
                <a:cs typeface="Arial"/>
              </a:rPr>
              <a:t>Minkova</a:t>
            </a:r>
            <a:r>
              <a:rPr lang="en-US" sz="1200" dirty="0">
                <a:latin typeface="Arial"/>
                <a:cs typeface="Arial"/>
              </a:rPr>
              <a:t>, Y. (2025) 'Escoffier’s Kitchen Brigade System: Does It Really Work?' </a:t>
            </a:r>
            <a:r>
              <a:rPr lang="en-US" sz="1200" i="1" dirty="0">
                <a:latin typeface="Arial"/>
                <a:cs typeface="Arial"/>
              </a:rPr>
              <a:t>HRC Culinary Academy Website</a:t>
            </a:r>
            <a:r>
              <a:rPr lang="en-US" sz="1200" dirty="0">
                <a:latin typeface="Arial"/>
                <a:cs typeface="Arial"/>
              </a:rPr>
              <a:t>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Available at: </a:t>
            </a:r>
            <a:r>
              <a:rPr lang="en-US" sz="1200" dirty="0">
                <a:latin typeface="Arial"/>
                <a:cs typeface="Arial"/>
                <a:hlinkClick r:id="rId5"/>
              </a:rPr>
              <a:t>https://www.hrcacademy.com/en/blog/escoffiers-kitchen-brigade-system/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National Careers Service. (2020) 'Waiter: Explore careers'.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Available at: </a:t>
            </a:r>
            <a:r>
              <a:rPr lang="en-US" sz="1200" dirty="0">
                <a:latin typeface="Arial"/>
                <a:cs typeface="Arial"/>
                <a:hlinkClick r:id="rId6"/>
              </a:rPr>
              <a:t>https://nationalcareers.service.gov.uk/job-profiles/waiter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 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Ramirez, M. (2022) 'What Is a Mixologist?' </a:t>
            </a:r>
            <a:r>
              <a:rPr lang="en-US" sz="1200" i="1" dirty="0">
                <a:latin typeface="Arial"/>
                <a:cs typeface="Arial"/>
              </a:rPr>
              <a:t>Gourmet Mixes Inc.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 Available at: </a:t>
            </a:r>
            <a:r>
              <a:rPr lang="en-US" sz="1200" dirty="0">
                <a:latin typeface="Arial"/>
                <a:cs typeface="Arial"/>
                <a:hlinkClick r:id="rId7"/>
              </a:rPr>
              <a:t>https://demitris.com/blogs/news/what-is-a-mixologist-and-how-do-i-become-one?srsltid=AfmBOoopQMiEM-ZRJ2KWsBnHoBmHuL8DqGgCQiB5ld9td7xbmF_AHC_0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err="1">
                <a:latin typeface="Arial"/>
                <a:cs typeface="Arial"/>
              </a:rPr>
              <a:t>Terziev</a:t>
            </a:r>
            <a:r>
              <a:rPr lang="en-US" sz="1200" dirty="0">
                <a:latin typeface="Arial"/>
                <a:cs typeface="Arial"/>
              </a:rPr>
              <a:t>, M. (2025) 'The Difference Between a Server and Waiter/Waitress'.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 Available at: </a:t>
            </a:r>
            <a:r>
              <a:rPr lang="en-US" sz="1200" dirty="0">
                <a:latin typeface="Arial"/>
                <a:cs typeface="Arial"/>
                <a:hlinkClick r:id="rId8"/>
              </a:rPr>
              <a:t>https://oysterlink.com/spotlight/server-vs-waiter-difference/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Tesone, D. (2010) 'Principles of Management for the Hospitality Industry</a:t>
            </a:r>
            <a:r>
              <a:rPr lang="en-US" sz="1200" i="1" dirty="0">
                <a:latin typeface="Arial"/>
                <a:cs typeface="Arial"/>
              </a:rPr>
              <a:t>'</a:t>
            </a:r>
            <a:r>
              <a:rPr lang="en-US" sz="1200" dirty="0">
                <a:latin typeface="Arial"/>
                <a:cs typeface="Arial"/>
              </a:rPr>
              <a:t>. </a:t>
            </a:r>
            <a:r>
              <a:rPr lang="en-US" sz="1200" i="1" dirty="0">
                <a:latin typeface="Arial"/>
                <a:cs typeface="Arial"/>
              </a:rPr>
              <a:t>Amsterdam: Routledge</a:t>
            </a:r>
            <a:r>
              <a:rPr lang="en-US" sz="1200" dirty="0">
                <a:latin typeface="Arial"/>
                <a:cs typeface="Arial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Available at: </a:t>
            </a:r>
            <a:r>
              <a:rPr lang="en-US" sz="1200" dirty="0">
                <a:latin typeface="Arial"/>
                <a:cs typeface="Arial"/>
                <a:hlinkClick r:id="rId9"/>
              </a:rPr>
              <a:t>https://research-ebsco-com.ezproxy.uwtsd.ac.uk/linkprocessor/plink?id=a78d580e-6a4a-3db4-a9ca-aa390d47f3aa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Zanetta, L.D.A., Xavier, M.C., Hakim, M.P., </a:t>
            </a:r>
            <a:r>
              <a:rPr lang="en-US" sz="1200" err="1">
                <a:latin typeface="Arial"/>
                <a:cs typeface="Arial"/>
              </a:rPr>
              <a:t>Stedefeldt</a:t>
            </a:r>
            <a:r>
              <a:rPr lang="en-US" sz="1200" dirty="0">
                <a:latin typeface="Arial"/>
                <a:cs typeface="Arial"/>
              </a:rPr>
              <a:t>, E., Zanin, L.M., Medeiros, C.O. and da Cunha, D.T. (2024) 'How does the consumer choose a restaurant? An overview of the determinants of consumer satisfaction'. </a:t>
            </a:r>
            <a:r>
              <a:rPr lang="en-US" sz="1200" i="1" dirty="0">
                <a:latin typeface="Arial"/>
                <a:cs typeface="Arial"/>
              </a:rPr>
              <a:t>Food Research International</a:t>
            </a:r>
            <a:r>
              <a:rPr lang="en-US" sz="1200" dirty="0">
                <a:latin typeface="Arial"/>
                <a:cs typeface="Arial"/>
              </a:rPr>
              <a:t>, p.114369.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Available at: </a:t>
            </a:r>
            <a:r>
              <a:rPr lang="en-US" sz="1200" dirty="0">
                <a:latin typeface="Arial"/>
                <a:cs typeface="Arial"/>
                <a:hlinkClick r:id="rId10"/>
              </a:rPr>
              <a:t>https://www.sciencedirect.com/science/article/pii/S0963996924004393?casa_token=dp3_VyVHyb8AAAAA:aBH38HBvi5sxBUD05cSeK4kHU_r3feZ81Jm7wnvEMz_69fwK_0o-5FvC_Hi3vJHedOC2B3oP1Yk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>
                <a:latin typeface="Arial"/>
                <a:cs typeface="Arial"/>
              </a:rPr>
              <a:t>(Accessed: 28/02/25).</a:t>
            </a:r>
            <a:endParaRPr lang="en-US" sz="1200">
              <a:latin typeface="Arial"/>
              <a:cs typeface="Arial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14470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Sapphire Francis  Student ID: 2409112    Restaurant Management: BMGM4004    Lecturer: Jemma Smith   I acknowledge the use of ChatGPT (https://chatgpt.com/) on the (25/02/25) to gather research prompts. I confirm that I have not presented any AI generated text as my own work. I confirm I have copies of my drafts, notes, and other resources I used before, and after the use of AI tools which I may be asked to provide in evidence.  </vt:lpstr>
      <vt:lpstr>Managing a Dinner Service</vt:lpstr>
      <vt:lpstr>PowerPoint Presentation</vt:lpstr>
      <vt:lpstr>PowerPoint Presentation</vt:lpstr>
      <vt:lpstr>Staffing:</vt:lpstr>
      <vt:lpstr>Staffing:</vt:lpstr>
      <vt:lpstr>PowerPoint Presentation</vt:lpstr>
      <vt:lpstr>Brigade system: Who? What? When? Why?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Pre-service briefing: </vt:lpstr>
      <vt:lpstr>PowerPoint Presentation</vt:lpstr>
      <vt:lpstr>PowerPoint Presentation</vt:lpstr>
      <vt:lpstr>Post- service briefing:</vt:lpstr>
      <vt:lpstr>PowerPoint Presentation</vt:lpstr>
      <vt:lpstr>Reference list: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687</cp:revision>
  <dcterms:created xsi:type="dcterms:W3CDTF">2025-03-07T19:41:30Z</dcterms:created>
  <dcterms:modified xsi:type="dcterms:W3CDTF">2025-03-10T15:33:50Z</dcterms:modified>
</cp:coreProperties>
</file>