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80" d="100"/>
          <a:sy n="80" d="100"/>
        </p:scale>
        <p:origin x="1734" y="8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83712E3D-075F-4C61-8667-481D14BE61EF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C30483B-E9E4-467E-A0AC-A9DDD7A922AF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30766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2E3D-075F-4C61-8667-481D14BE61EF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0483B-E9E4-467E-A0AC-A9DDD7A92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7824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3712E3D-075F-4C61-8667-481D14BE61EF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C30483B-E9E4-467E-A0AC-A9DDD7A922AF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8057973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2E3D-075F-4C61-8667-481D14BE61EF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0483B-E9E4-467E-A0AC-A9DDD7A92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735290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2E3D-075F-4C61-8667-481D14BE61EF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0483B-E9E4-467E-A0AC-A9DDD7A92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83250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2E3D-075F-4C61-8667-481D14BE61EF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0483B-E9E4-467E-A0AC-A9DDD7A92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0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2E3D-075F-4C61-8667-481D14BE61EF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0483B-E9E4-467E-A0AC-A9DDD7A92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463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83712E3D-075F-4C61-8667-481D14BE61EF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2C30483B-E9E4-467E-A0AC-A9DDD7A922AF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93702301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83712E3D-075F-4C61-8667-481D14BE61EF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2C30483B-E9E4-467E-A0AC-A9DDD7A92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07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2E3D-075F-4C61-8667-481D14BE61EF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0483B-E9E4-467E-A0AC-A9DDD7A92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607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2E3D-075F-4C61-8667-481D14BE61EF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0483B-E9E4-467E-A0AC-A9DDD7A92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117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712E3D-075F-4C61-8667-481D14BE61EF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2C30483B-E9E4-467E-A0AC-A9DDD7A922A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42698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saints and the reformation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11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1084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protestant reformation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Key questions: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3300152"/>
            <a:ext cx="4800600" cy="2605347"/>
          </a:xfrm>
        </p:spPr>
        <p:txBody>
          <a:bodyPr/>
          <a:lstStyle/>
          <a:p>
            <a:r>
              <a:rPr lang="en-GB" dirty="0" smtClean="0"/>
              <a:t>What was it?</a:t>
            </a:r>
          </a:p>
          <a:p>
            <a:r>
              <a:rPr lang="en-GB" dirty="0" smtClean="0"/>
              <a:t>When was it?</a:t>
            </a:r>
          </a:p>
          <a:p>
            <a:r>
              <a:rPr lang="en-GB" dirty="0" smtClean="0"/>
              <a:t>What impact did it have on the cult of saints?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8866" y="1168265"/>
            <a:ext cx="4269970" cy="5689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656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issues did the reformers have with saints cults?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69133" y="2460567"/>
            <a:ext cx="4800600" cy="3619500"/>
          </a:xfrm>
        </p:spPr>
        <p:txBody>
          <a:bodyPr>
            <a:noAutofit/>
          </a:bodyPr>
          <a:lstStyle/>
          <a:p>
            <a:r>
              <a:rPr lang="en-GB" sz="3200" dirty="0" smtClean="0"/>
              <a:t>Sale of indulgences</a:t>
            </a:r>
          </a:p>
          <a:p>
            <a:r>
              <a:rPr lang="en-GB" sz="3200" dirty="0" smtClean="0"/>
              <a:t>Absurdity of miracles</a:t>
            </a:r>
          </a:p>
          <a:p>
            <a:r>
              <a:rPr lang="en-GB" sz="3200" dirty="0" smtClean="0"/>
              <a:t>Pilgrimage just a holiday</a:t>
            </a:r>
          </a:p>
          <a:p>
            <a:r>
              <a:rPr lang="en-GB" sz="3200" dirty="0" smtClean="0"/>
              <a:t>£ spent on shrines could be used for the poor</a:t>
            </a:r>
          </a:p>
          <a:p>
            <a:r>
              <a:rPr lang="en-GB" sz="3200" dirty="0" smtClean="0"/>
              <a:t>No scriptural authority</a:t>
            </a:r>
            <a:endParaRPr lang="en-GB" sz="32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251678" y="1928667"/>
            <a:ext cx="3697000" cy="4929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112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England . . 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800" dirty="0" smtClean="0"/>
              <a:t>Thomas Cromwell</a:t>
            </a:r>
          </a:p>
          <a:p>
            <a:r>
              <a:rPr lang="en-GB" sz="2800" dirty="0" smtClean="0"/>
              <a:t>Forbidding clergy to ‘set forth or extol any images, relics or miracles’</a:t>
            </a:r>
          </a:p>
          <a:p>
            <a:r>
              <a:rPr lang="en-GB" sz="2800" dirty="0" smtClean="0"/>
              <a:t>Remove any images that ‘were abused by pilgrimages or offerings’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35409" y="773083"/>
            <a:ext cx="4794591" cy="5737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9777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Edward vi continues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1548: ‘all images remaining in any church or chapel . . . be removed and taken away’</a:t>
            </a:r>
          </a:p>
          <a:p>
            <a:endParaRPr lang="en-GB" dirty="0" smtClean="0"/>
          </a:p>
          <a:p>
            <a:r>
              <a:rPr lang="en-GB" dirty="0" smtClean="0"/>
              <a:t>Calvin’s ‘Treatise on Relics’</a:t>
            </a:r>
          </a:p>
          <a:p>
            <a:pPr lvl="1"/>
            <a:r>
              <a:rPr lang="en-GB" dirty="0" smtClean="0"/>
              <a:t>Protestant polemic</a:t>
            </a:r>
          </a:p>
          <a:p>
            <a:pPr lvl="1"/>
            <a:r>
              <a:rPr lang="en-GB" dirty="0" smtClean="0"/>
              <a:t>Mocks proliferation of relics</a:t>
            </a:r>
          </a:p>
          <a:p>
            <a:pPr lvl="1"/>
            <a:r>
              <a:rPr lang="en-GB" dirty="0" smtClean="0"/>
              <a:t>Mocks the reality of relics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965851" y="2903077"/>
            <a:ext cx="2877360" cy="395492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3211" y="0"/>
            <a:ext cx="3072255" cy="4104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294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‘The greedy desire to have relics is scarcely ever without superstition, and, what is worse, it is the mother of idolatry’</a:t>
            </a:r>
            <a:endParaRPr lang="en-GB" sz="36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606716"/>
            <a:ext cx="7017488" cy="504200"/>
          </a:xfrm>
        </p:spPr>
        <p:txBody>
          <a:bodyPr/>
          <a:lstStyle/>
          <a:p>
            <a:r>
              <a:rPr lang="en-GB" dirty="0" smtClean="0"/>
              <a:t>Calvin, </a:t>
            </a:r>
            <a:r>
              <a:rPr lang="en-GB" i="1" dirty="0" err="1" smtClean="0"/>
              <a:t>treate</a:t>
            </a:r>
            <a:r>
              <a:rPr lang="en-GB" i="1" dirty="0" smtClean="0"/>
              <a:t> des </a:t>
            </a:r>
            <a:r>
              <a:rPr lang="en-GB" i="1" dirty="0" err="1" smtClean="0"/>
              <a:t>reliques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205478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Foxe’s book of martyrs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340839" y="2057400"/>
            <a:ext cx="4800600" cy="361950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Argument for the ‘prehistory of Protestantism’</a:t>
            </a:r>
          </a:p>
          <a:p>
            <a:endParaRPr lang="en-GB" sz="2800" dirty="0" smtClean="0"/>
          </a:p>
          <a:p>
            <a:r>
              <a:rPr lang="en-GB" sz="2800" dirty="0" smtClean="0"/>
              <a:t>His martyrs were those who had died for the gospel – not souls in heaven who could be asked favours</a:t>
            </a:r>
            <a:endParaRPr lang="en-GB" sz="28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251678" y="1531437"/>
            <a:ext cx="4030185" cy="5326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6976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‘The </a:t>
            </a:r>
            <a:r>
              <a:rPr lang="en-GB" sz="2800" dirty="0" err="1" smtClean="0"/>
              <a:t>Romish</a:t>
            </a:r>
            <a:r>
              <a:rPr lang="en-GB" sz="2800" dirty="0" smtClean="0"/>
              <a:t> doctrine concerning Purgatory, Pardons, worshipping and adoration as well as of images as relics and also invocation of saints is a fond thing, vainly invented, and grounded upon no warranty of scripture; but rather repugnant to the word of god’</a:t>
            </a: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630779"/>
            <a:ext cx="7017488" cy="480137"/>
          </a:xfrm>
        </p:spPr>
        <p:txBody>
          <a:bodyPr/>
          <a:lstStyle/>
          <a:p>
            <a:r>
              <a:rPr lang="en-GB" dirty="0" smtClean="0"/>
              <a:t>Article 22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69356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Dissenters and doubters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51678" y="1251999"/>
            <a:ext cx="3873775" cy="5606001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4659" y="1503947"/>
            <a:ext cx="4800600" cy="3619500"/>
          </a:xfrm>
        </p:spPr>
        <p:txBody>
          <a:bodyPr>
            <a:noAutofit/>
          </a:bodyPr>
          <a:lstStyle/>
          <a:p>
            <a:r>
              <a:rPr lang="en-GB" sz="3200" dirty="0" smtClean="0"/>
              <a:t>Irrelevance</a:t>
            </a:r>
          </a:p>
          <a:p>
            <a:r>
              <a:rPr lang="en-GB" sz="3200" dirty="0" smtClean="0"/>
              <a:t>Diversion of spiritual energy</a:t>
            </a:r>
          </a:p>
          <a:p>
            <a:r>
              <a:rPr lang="en-GB" sz="3200" dirty="0" smtClean="0"/>
              <a:t>Cynicism</a:t>
            </a:r>
          </a:p>
          <a:p>
            <a:r>
              <a:rPr lang="en-GB" sz="3200" dirty="0" smtClean="0"/>
              <a:t>Theological wobbles</a:t>
            </a:r>
          </a:p>
          <a:p>
            <a:r>
              <a:rPr lang="en-GB" sz="3200" dirty="0" err="1" smtClean="0"/>
              <a:t>Cathar</a:t>
            </a:r>
            <a:r>
              <a:rPr lang="en-GB" sz="3200" dirty="0" smtClean="0"/>
              <a:t> and Waldensian objections</a:t>
            </a:r>
          </a:p>
          <a:p>
            <a:r>
              <a:rPr lang="en-GB" sz="3200" dirty="0" smtClean="0"/>
              <a:t>Lollards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431361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Does the cult of saints end with the reformation?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Yes . . 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No . . 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3120115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</TotalTime>
  <Words>287</Words>
  <Application>Microsoft Office PowerPoint</Application>
  <PresentationFormat>Widescreen</PresentationFormat>
  <Paragraphs>42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Gill Sans MT</vt:lpstr>
      <vt:lpstr>Impact</vt:lpstr>
      <vt:lpstr>Badge</vt:lpstr>
      <vt:lpstr>the saints and the reformation</vt:lpstr>
      <vt:lpstr>The protestant reformation</vt:lpstr>
      <vt:lpstr>What issues did the reformers have with saints cults?</vt:lpstr>
      <vt:lpstr>In England . . . </vt:lpstr>
      <vt:lpstr>Edward vi continues</vt:lpstr>
      <vt:lpstr>‘The greedy desire to have relics is scarcely ever without superstition, and, what is worse, it is the mother of idolatry’</vt:lpstr>
      <vt:lpstr>Foxe’s book of martyrs</vt:lpstr>
      <vt:lpstr>‘The Romish doctrine concerning Purgatory, Pardons, worshipping and adoration as well as of images as relics and also invocation of saints is a fond thing, vainly invented, and grounded upon no warranty of scripture; but rather repugnant to the word of god’</vt:lpstr>
      <vt:lpstr>Dissenters and doubters</vt:lpstr>
      <vt:lpstr>Does the cult of saints end with the reformation?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saints and the reformation</dc:title>
  <dc:creator>Harriet Webster</dc:creator>
  <cp:lastModifiedBy>Harriet Webster</cp:lastModifiedBy>
  <cp:revision>4</cp:revision>
  <dcterms:created xsi:type="dcterms:W3CDTF">2019-04-09T06:52:37Z</dcterms:created>
  <dcterms:modified xsi:type="dcterms:W3CDTF">2019-04-09T07:24:28Z</dcterms:modified>
</cp:coreProperties>
</file>