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3" r:id="rId4"/>
    <p:sldMasterId id="2147483677" r:id="rId5"/>
  </p:sldMasterIdLst>
  <p:notesMasterIdLst>
    <p:notesMasterId r:id="rId20"/>
  </p:notesMasterIdLst>
  <p:handoutMasterIdLst>
    <p:handoutMasterId r:id="rId21"/>
  </p:handoutMasterIdLst>
  <p:sldIdLst>
    <p:sldId id="256" r:id="rId6"/>
    <p:sldId id="264" r:id="rId7"/>
    <p:sldId id="257" r:id="rId8"/>
    <p:sldId id="400" r:id="rId9"/>
    <p:sldId id="401" r:id="rId10"/>
    <p:sldId id="402" r:id="rId11"/>
    <p:sldId id="403" r:id="rId12"/>
    <p:sldId id="404" r:id="rId13"/>
    <p:sldId id="263" r:id="rId14"/>
    <p:sldId id="405" r:id="rId15"/>
    <p:sldId id="406" r:id="rId16"/>
    <p:sldId id="407" r:id="rId17"/>
    <p:sldId id="408" r:id="rId18"/>
    <p:sldId id="409"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74" d="100"/>
          <a:sy n="74" d="100"/>
        </p:scale>
        <p:origin x="552" y="30"/>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6.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DA1849-33F6-45A0-B463-2A4983B2E2D0}"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F617D67-ED39-48E1-918E-2E2F6F7BED61}">
      <dgm:prSet/>
      <dgm:spPr/>
      <dgm:t>
        <a:bodyPr/>
        <a:lstStyle/>
        <a:p>
          <a:r>
            <a:rPr lang="en-GB"/>
            <a:t>Worth 40 credits</a:t>
          </a:r>
          <a:endParaRPr lang="en-US"/>
        </a:p>
      </dgm:t>
    </dgm:pt>
    <dgm:pt modelId="{55485197-FB96-40A3-BFBA-2884099C3427}" type="parTrans" cxnId="{98217153-F38B-43CA-8F94-DB64B7C7FB2F}">
      <dgm:prSet/>
      <dgm:spPr/>
      <dgm:t>
        <a:bodyPr/>
        <a:lstStyle/>
        <a:p>
          <a:endParaRPr lang="en-US"/>
        </a:p>
      </dgm:t>
    </dgm:pt>
    <dgm:pt modelId="{AF8023E9-FCE6-41E0-95BA-AC3983284C55}" type="sibTrans" cxnId="{98217153-F38B-43CA-8F94-DB64B7C7FB2F}">
      <dgm:prSet/>
      <dgm:spPr/>
      <dgm:t>
        <a:bodyPr/>
        <a:lstStyle/>
        <a:p>
          <a:endParaRPr lang="en-US"/>
        </a:p>
      </dgm:t>
    </dgm:pt>
    <dgm:pt modelId="{DB22EAAC-18E5-4ADD-9896-CCCFEFA7C2F8}">
      <dgm:prSet/>
      <dgm:spPr/>
      <dgm:t>
        <a:bodyPr/>
        <a:lstStyle/>
        <a:p>
          <a:pPr algn="just"/>
          <a:r>
            <a:rPr lang="en-GB" b="1" dirty="0"/>
            <a:t>Portfolio (3 Components)</a:t>
          </a:r>
        </a:p>
        <a:p>
          <a:pPr algn="just"/>
          <a:r>
            <a:rPr lang="en-GB" dirty="0"/>
            <a:t>1,000 words – Proposal/Ethics Form</a:t>
          </a:r>
        </a:p>
        <a:p>
          <a:pPr algn="just"/>
          <a:r>
            <a:rPr lang="en-GB" dirty="0"/>
            <a:t>8,000 words– Independent Project</a:t>
          </a:r>
        </a:p>
        <a:p>
          <a:pPr algn="just"/>
          <a:r>
            <a:rPr lang="en-GB" dirty="0"/>
            <a:t>10-minute Seminar</a:t>
          </a:r>
          <a:endParaRPr lang="en-US" dirty="0"/>
        </a:p>
      </dgm:t>
    </dgm:pt>
    <dgm:pt modelId="{2D1C2CDB-3290-45FE-9480-18020914D838}" type="parTrans" cxnId="{6147E933-2770-423D-8C2F-82F7857F1153}">
      <dgm:prSet/>
      <dgm:spPr/>
      <dgm:t>
        <a:bodyPr/>
        <a:lstStyle/>
        <a:p>
          <a:endParaRPr lang="en-US"/>
        </a:p>
      </dgm:t>
    </dgm:pt>
    <dgm:pt modelId="{5FF77FEF-A2D8-43AC-8730-E1CB377B7C86}" type="sibTrans" cxnId="{6147E933-2770-423D-8C2F-82F7857F1153}">
      <dgm:prSet/>
      <dgm:spPr/>
      <dgm:t>
        <a:bodyPr/>
        <a:lstStyle/>
        <a:p>
          <a:endParaRPr lang="en-US"/>
        </a:p>
      </dgm:t>
    </dgm:pt>
    <dgm:pt modelId="{0FBA3C4B-7F7F-4F79-ABD6-2AC5B8179261}" type="pres">
      <dgm:prSet presAssocID="{24DA1849-33F6-45A0-B463-2A4983B2E2D0}" presName="root" presStyleCnt="0">
        <dgm:presLayoutVars>
          <dgm:dir/>
          <dgm:resizeHandles val="exact"/>
        </dgm:presLayoutVars>
      </dgm:prSet>
      <dgm:spPr/>
    </dgm:pt>
    <dgm:pt modelId="{65E84607-1EE9-45A3-9205-282131D22340}" type="pres">
      <dgm:prSet presAssocID="{6F617D67-ED39-48E1-918E-2E2F6F7BED61}" presName="compNode" presStyleCnt="0"/>
      <dgm:spPr/>
    </dgm:pt>
    <dgm:pt modelId="{82AF22C2-AD1E-433F-A8BE-5B7F40E357E2}" type="pres">
      <dgm:prSet presAssocID="{6F617D67-ED39-48E1-918E-2E2F6F7BED6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ibbon"/>
        </a:ext>
      </dgm:extLst>
    </dgm:pt>
    <dgm:pt modelId="{3B85500D-7BFA-42A1-AD0D-14D8E0FFFA69}" type="pres">
      <dgm:prSet presAssocID="{6F617D67-ED39-48E1-918E-2E2F6F7BED61}" presName="spaceRect" presStyleCnt="0"/>
      <dgm:spPr/>
    </dgm:pt>
    <dgm:pt modelId="{C27F706E-2C2B-4808-8D39-61434BB81489}" type="pres">
      <dgm:prSet presAssocID="{6F617D67-ED39-48E1-918E-2E2F6F7BED61}" presName="textRect" presStyleLbl="revTx" presStyleIdx="0" presStyleCnt="2">
        <dgm:presLayoutVars>
          <dgm:chMax val="1"/>
          <dgm:chPref val="1"/>
        </dgm:presLayoutVars>
      </dgm:prSet>
      <dgm:spPr/>
    </dgm:pt>
    <dgm:pt modelId="{8911E34B-1735-4E77-BB65-03FD54565E8B}" type="pres">
      <dgm:prSet presAssocID="{AF8023E9-FCE6-41E0-95BA-AC3983284C55}" presName="sibTrans" presStyleCnt="0"/>
      <dgm:spPr/>
    </dgm:pt>
    <dgm:pt modelId="{AAB3E886-4C62-4BA8-BFB3-9FDE618449FD}" type="pres">
      <dgm:prSet presAssocID="{DB22EAAC-18E5-4ADD-9896-CCCFEFA7C2F8}" presName="compNode" presStyleCnt="0"/>
      <dgm:spPr/>
    </dgm:pt>
    <dgm:pt modelId="{B9D2CE8A-DA2B-4A4D-ABCB-C1CE67C1C064}" type="pres">
      <dgm:prSet presAssocID="{DB22EAAC-18E5-4ADD-9896-CCCFEFA7C2F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E8247B83-7E16-4596-9386-1156B284BCDA}" type="pres">
      <dgm:prSet presAssocID="{DB22EAAC-18E5-4ADD-9896-CCCFEFA7C2F8}" presName="spaceRect" presStyleCnt="0"/>
      <dgm:spPr/>
    </dgm:pt>
    <dgm:pt modelId="{D72567BB-C7E6-4F28-A472-0D7ABDABB75B}" type="pres">
      <dgm:prSet presAssocID="{DB22EAAC-18E5-4ADD-9896-CCCFEFA7C2F8}" presName="textRect" presStyleLbl="revTx" presStyleIdx="1" presStyleCnt="2" custScaleX="74402" custLinFactNeighborX="15226" custLinFactNeighborY="-1590">
        <dgm:presLayoutVars>
          <dgm:chMax val="1"/>
          <dgm:chPref val="1"/>
        </dgm:presLayoutVars>
      </dgm:prSet>
      <dgm:spPr/>
    </dgm:pt>
  </dgm:ptLst>
  <dgm:cxnLst>
    <dgm:cxn modelId="{6147E933-2770-423D-8C2F-82F7857F1153}" srcId="{24DA1849-33F6-45A0-B463-2A4983B2E2D0}" destId="{DB22EAAC-18E5-4ADD-9896-CCCFEFA7C2F8}" srcOrd="1" destOrd="0" parTransId="{2D1C2CDB-3290-45FE-9480-18020914D838}" sibTransId="{5FF77FEF-A2D8-43AC-8730-E1CB377B7C86}"/>
    <dgm:cxn modelId="{12626366-A180-4919-A54C-BED5C40A751D}" type="presOf" srcId="{24DA1849-33F6-45A0-B463-2A4983B2E2D0}" destId="{0FBA3C4B-7F7F-4F79-ABD6-2AC5B8179261}" srcOrd="0" destOrd="0" presId="urn:microsoft.com/office/officeart/2018/2/layout/IconLabelList"/>
    <dgm:cxn modelId="{98217153-F38B-43CA-8F94-DB64B7C7FB2F}" srcId="{24DA1849-33F6-45A0-B463-2A4983B2E2D0}" destId="{6F617D67-ED39-48E1-918E-2E2F6F7BED61}" srcOrd="0" destOrd="0" parTransId="{55485197-FB96-40A3-BFBA-2884099C3427}" sibTransId="{AF8023E9-FCE6-41E0-95BA-AC3983284C55}"/>
    <dgm:cxn modelId="{72CD6BC6-E54E-4047-836A-9B08E9F84A20}" type="presOf" srcId="{DB22EAAC-18E5-4ADD-9896-CCCFEFA7C2F8}" destId="{D72567BB-C7E6-4F28-A472-0D7ABDABB75B}" srcOrd="0" destOrd="0" presId="urn:microsoft.com/office/officeart/2018/2/layout/IconLabelList"/>
    <dgm:cxn modelId="{D61093F6-2454-4152-ADCD-F2225E727488}" type="presOf" srcId="{6F617D67-ED39-48E1-918E-2E2F6F7BED61}" destId="{C27F706E-2C2B-4808-8D39-61434BB81489}" srcOrd="0" destOrd="0" presId="urn:microsoft.com/office/officeart/2018/2/layout/IconLabelList"/>
    <dgm:cxn modelId="{0929D47F-E83B-4690-88A6-4DF3EC5C6558}" type="presParOf" srcId="{0FBA3C4B-7F7F-4F79-ABD6-2AC5B8179261}" destId="{65E84607-1EE9-45A3-9205-282131D22340}" srcOrd="0" destOrd="0" presId="urn:microsoft.com/office/officeart/2018/2/layout/IconLabelList"/>
    <dgm:cxn modelId="{9020944D-E810-4BC9-B7C9-BBE1B5C5494F}" type="presParOf" srcId="{65E84607-1EE9-45A3-9205-282131D22340}" destId="{82AF22C2-AD1E-433F-A8BE-5B7F40E357E2}" srcOrd="0" destOrd="0" presId="urn:microsoft.com/office/officeart/2018/2/layout/IconLabelList"/>
    <dgm:cxn modelId="{227EE01D-BC5C-4AC9-B0C2-C8568DBABF10}" type="presParOf" srcId="{65E84607-1EE9-45A3-9205-282131D22340}" destId="{3B85500D-7BFA-42A1-AD0D-14D8E0FFFA69}" srcOrd="1" destOrd="0" presId="urn:microsoft.com/office/officeart/2018/2/layout/IconLabelList"/>
    <dgm:cxn modelId="{DDC7FECE-21B8-4B71-84E4-D51CBBC82659}" type="presParOf" srcId="{65E84607-1EE9-45A3-9205-282131D22340}" destId="{C27F706E-2C2B-4808-8D39-61434BB81489}" srcOrd="2" destOrd="0" presId="urn:microsoft.com/office/officeart/2018/2/layout/IconLabelList"/>
    <dgm:cxn modelId="{8AF2B50D-3DF6-4ADA-8ACE-0E565426FC06}" type="presParOf" srcId="{0FBA3C4B-7F7F-4F79-ABD6-2AC5B8179261}" destId="{8911E34B-1735-4E77-BB65-03FD54565E8B}" srcOrd="1" destOrd="0" presId="urn:microsoft.com/office/officeart/2018/2/layout/IconLabelList"/>
    <dgm:cxn modelId="{C1A253C9-783A-44A9-96C2-63CA4546ED5A}" type="presParOf" srcId="{0FBA3C4B-7F7F-4F79-ABD6-2AC5B8179261}" destId="{AAB3E886-4C62-4BA8-BFB3-9FDE618449FD}" srcOrd="2" destOrd="0" presId="urn:microsoft.com/office/officeart/2018/2/layout/IconLabelList"/>
    <dgm:cxn modelId="{FC640D95-448D-4D50-B16F-90E130671310}" type="presParOf" srcId="{AAB3E886-4C62-4BA8-BFB3-9FDE618449FD}" destId="{B9D2CE8A-DA2B-4A4D-ABCB-C1CE67C1C064}" srcOrd="0" destOrd="0" presId="urn:microsoft.com/office/officeart/2018/2/layout/IconLabelList"/>
    <dgm:cxn modelId="{620C2FE0-B992-43CC-A775-4275DB5EB2D6}" type="presParOf" srcId="{AAB3E886-4C62-4BA8-BFB3-9FDE618449FD}" destId="{E8247B83-7E16-4596-9386-1156B284BCDA}" srcOrd="1" destOrd="0" presId="urn:microsoft.com/office/officeart/2018/2/layout/IconLabelList"/>
    <dgm:cxn modelId="{C4837954-4CB5-4D01-AA44-2623BF2EE495}" type="presParOf" srcId="{AAB3E886-4C62-4BA8-BFB3-9FDE618449FD}" destId="{D72567BB-C7E6-4F28-A472-0D7ABDABB75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23E1CC-3D1C-4DE0-9369-D9D476E89A37}" type="doc">
      <dgm:prSet loTypeId="urn:microsoft.com/office/officeart/2016/7/layout/BasicLinearProcessNumbered" loCatId="process" qsTypeId="urn:microsoft.com/office/officeart/2005/8/quickstyle/simple2" qsCatId="simple" csTypeId="urn:microsoft.com/office/officeart/2005/8/colors/accent1_2" csCatId="accent1" phldr="1"/>
      <dgm:spPr/>
      <dgm:t>
        <a:bodyPr/>
        <a:lstStyle/>
        <a:p>
          <a:endParaRPr lang="en-US"/>
        </a:p>
      </dgm:t>
    </dgm:pt>
    <dgm:pt modelId="{6CB1B8C4-5B38-4794-9C37-23F6B73F1C49}">
      <dgm:prSet custT="1"/>
      <dgm:spPr/>
      <dgm:t>
        <a:bodyPr/>
        <a:lstStyle/>
        <a:p>
          <a:r>
            <a:rPr lang="en-GB" sz="1250" dirty="0"/>
            <a:t>Demonstrate intellectual skills in the identification of an appropriate topic, problem or challenge for investigation pertinent to their field of study and formulate a suitable plan for further research utilising relevant investigative methods in order to produce a response; </a:t>
          </a:r>
          <a:endParaRPr lang="en-US" sz="1250" dirty="0"/>
        </a:p>
      </dgm:t>
    </dgm:pt>
    <dgm:pt modelId="{D6FB826E-CBC1-4A1A-ACDF-5FC70AA1C90C}" type="parTrans" cxnId="{1FC69673-13F7-48DD-A2C1-97FDEA133FD3}">
      <dgm:prSet/>
      <dgm:spPr/>
      <dgm:t>
        <a:bodyPr/>
        <a:lstStyle/>
        <a:p>
          <a:endParaRPr lang="en-US"/>
        </a:p>
      </dgm:t>
    </dgm:pt>
    <dgm:pt modelId="{98207A43-2803-4F44-BC0D-6F94D29D959E}" type="sibTrans" cxnId="{1FC69673-13F7-48DD-A2C1-97FDEA133FD3}">
      <dgm:prSet phldrT="1" phldr="0"/>
      <dgm:spPr/>
      <dgm:t>
        <a:bodyPr/>
        <a:lstStyle/>
        <a:p>
          <a:r>
            <a:rPr lang="en-US"/>
            <a:t>1</a:t>
          </a:r>
        </a:p>
      </dgm:t>
    </dgm:pt>
    <dgm:pt modelId="{6942A52B-4BA1-4776-9D81-53A9143EFCC1}">
      <dgm:prSet custT="1"/>
      <dgm:spPr/>
      <dgm:t>
        <a:bodyPr/>
        <a:lstStyle/>
        <a:p>
          <a:r>
            <a:rPr lang="en-GB" sz="1250" dirty="0"/>
            <a:t>Evidence in-depth knowledge and critical understanding of principles necessary to underpin their education within their chosen field of study and problem solving techniques applicable to this; </a:t>
          </a:r>
          <a:endParaRPr lang="en-US" sz="1250" dirty="0"/>
        </a:p>
      </dgm:t>
    </dgm:pt>
    <dgm:pt modelId="{3B87129A-D350-4850-B6A1-A6DB9FE916E8}" type="parTrans" cxnId="{67BB4D2E-C408-4C58-B2AF-85F37C2001EB}">
      <dgm:prSet/>
      <dgm:spPr/>
      <dgm:t>
        <a:bodyPr/>
        <a:lstStyle/>
        <a:p>
          <a:endParaRPr lang="en-US"/>
        </a:p>
      </dgm:t>
    </dgm:pt>
    <dgm:pt modelId="{E8032675-2D87-4306-A1AE-366F91CB6D53}" type="sibTrans" cxnId="{67BB4D2E-C408-4C58-B2AF-85F37C2001EB}">
      <dgm:prSet phldrT="2" phldr="0"/>
      <dgm:spPr/>
      <dgm:t>
        <a:bodyPr/>
        <a:lstStyle/>
        <a:p>
          <a:r>
            <a:rPr lang="en-US"/>
            <a:t>2</a:t>
          </a:r>
        </a:p>
      </dgm:t>
    </dgm:pt>
    <dgm:pt modelId="{D7E5557C-7E0B-4178-A2F6-BDCE255AED2D}">
      <dgm:prSet custT="1"/>
      <dgm:spPr/>
      <dgm:t>
        <a:bodyPr/>
        <a:lstStyle/>
        <a:p>
          <a:r>
            <a:rPr lang="en-GB" sz="1250" dirty="0"/>
            <a:t>Evidence independence of thought and critical evaluation in the production of an independent piece of work, demonstrating transferable skills through exercising initiative and personal responsibility in planning own learning and self-management.</a:t>
          </a:r>
          <a:endParaRPr lang="en-US" sz="1250" dirty="0"/>
        </a:p>
      </dgm:t>
    </dgm:pt>
    <dgm:pt modelId="{E0063544-8DD2-46E2-831E-42E6F1AC3C37}" type="parTrans" cxnId="{682FE3E5-9882-4349-9BB6-B888FE7F2B56}">
      <dgm:prSet/>
      <dgm:spPr/>
      <dgm:t>
        <a:bodyPr/>
        <a:lstStyle/>
        <a:p>
          <a:endParaRPr lang="en-US"/>
        </a:p>
      </dgm:t>
    </dgm:pt>
    <dgm:pt modelId="{07D9D99B-999B-4B5A-BD77-C7E2AF6B232F}" type="sibTrans" cxnId="{682FE3E5-9882-4349-9BB6-B888FE7F2B56}">
      <dgm:prSet phldrT="3" phldr="0"/>
      <dgm:spPr/>
      <dgm:t>
        <a:bodyPr/>
        <a:lstStyle/>
        <a:p>
          <a:r>
            <a:rPr lang="en-US"/>
            <a:t>3</a:t>
          </a:r>
        </a:p>
      </dgm:t>
    </dgm:pt>
    <dgm:pt modelId="{098C8D0E-E0A7-4209-B021-19F123DE8629}">
      <dgm:prSet custT="1"/>
      <dgm:spPr/>
      <dgm:t>
        <a:bodyPr/>
        <a:lstStyle/>
        <a:p>
          <a:r>
            <a:rPr lang="en-GB" sz="1250" dirty="0"/>
            <a:t>Organise their knowledge and learning through use of a range of media, and present their work appropriately in a manner that can be understood by specialist and non-specialist audiences.</a:t>
          </a:r>
          <a:endParaRPr lang="en-US" sz="1250" dirty="0"/>
        </a:p>
      </dgm:t>
    </dgm:pt>
    <dgm:pt modelId="{2A28D64C-ED1C-4AD9-BB93-E43921E49820}" type="parTrans" cxnId="{1EFD311E-395A-4C37-8724-D73093A744A1}">
      <dgm:prSet/>
      <dgm:spPr/>
      <dgm:t>
        <a:bodyPr/>
        <a:lstStyle/>
        <a:p>
          <a:endParaRPr lang="en-US"/>
        </a:p>
      </dgm:t>
    </dgm:pt>
    <dgm:pt modelId="{4EC98BDC-41E4-4F5E-95B9-0140C1B0572B}" type="sibTrans" cxnId="{1EFD311E-395A-4C37-8724-D73093A744A1}">
      <dgm:prSet phldrT="4" phldr="0"/>
      <dgm:spPr/>
      <dgm:t>
        <a:bodyPr/>
        <a:lstStyle/>
        <a:p>
          <a:r>
            <a:rPr lang="en-US"/>
            <a:t>4</a:t>
          </a:r>
        </a:p>
      </dgm:t>
    </dgm:pt>
    <dgm:pt modelId="{6674562B-19FC-4054-ACF0-0D96E59D0966}" type="pres">
      <dgm:prSet presAssocID="{9F23E1CC-3D1C-4DE0-9369-D9D476E89A37}" presName="Name0" presStyleCnt="0">
        <dgm:presLayoutVars>
          <dgm:animLvl val="lvl"/>
          <dgm:resizeHandles val="exact"/>
        </dgm:presLayoutVars>
      </dgm:prSet>
      <dgm:spPr/>
    </dgm:pt>
    <dgm:pt modelId="{8780B380-A49E-4500-A5A2-C74FD94365A7}" type="pres">
      <dgm:prSet presAssocID="{6CB1B8C4-5B38-4794-9C37-23F6B73F1C49}" presName="compositeNode" presStyleCnt="0">
        <dgm:presLayoutVars>
          <dgm:bulletEnabled val="1"/>
        </dgm:presLayoutVars>
      </dgm:prSet>
      <dgm:spPr/>
    </dgm:pt>
    <dgm:pt modelId="{50083953-D887-4005-85DB-CDE2038ADBA6}" type="pres">
      <dgm:prSet presAssocID="{6CB1B8C4-5B38-4794-9C37-23F6B73F1C49}" presName="bgRect" presStyleLbl="bgAccFollowNode1" presStyleIdx="0" presStyleCnt="4"/>
      <dgm:spPr/>
    </dgm:pt>
    <dgm:pt modelId="{FD3EFFA7-B4D0-4A12-84EE-62EC1C4EBC39}" type="pres">
      <dgm:prSet presAssocID="{98207A43-2803-4F44-BC0D-6F94D29D959E}" presName="sibTransNodeCircle" presStyleLbl="alignNode1" presStyleIdx="0" presStyleCnt="8">
        <dgm:presLayoutVars>
          <dgm:chMax val="0"/>
          <dgm:bulletEnabled/>
        </dgm:presLayoutVars>
      </dgm:prSet>
      <dgm:spPr/>
    </dgm:pt>
    <dgm:pt modelId="{288D3EF1-5A0C-49EF-9C9E-ACC0FD1C1306}" type="pres">
      <dgm:prSet presAssocID="{6CB1B8C4-5B38-4794-9C37-23F6B73F1C49}" presName="bottomLine" presStyleLbl="alignNode1" presStyleIdx="1" presStyleCnt="8">
        <dgm:presLayoutVars/>
      </dgm:prSet>
      <dgm:spPr/>
    </dgm:pt>
    <dgm:pt modelId="{D7C2E825-47C8-4630-81B1-72D8EC845530}" type="pres">
      <dgm:prSet presAssocID="{6CB1B8C4-5B38-4794-9C37-23F6B73F1C49}" presName="nodeText" presStyleLbl="bgAccFollowNode1" presStyleIdx="0" presStyleCnt="4">
        <dgm:presLayoutVars>
          <dgm:bulletEnabled val="1"/>
        </dgm:presLayoutVars>
      </dgm:prSet>
      <dgm:spPr/>
    </dgm:pt>
    <dgm:pt modelId="{F45FFAE9-3EE8-4066-897A-E0591233BCF0}" type="pres">
      <dgm:prSet presAssocID="{98207A43-2803-4F44-BC0D-6F94D29D959E}" presName="sibTrans" presStyleCnt="0"/>
      <dgm:spPr/>
    </dgm:pt>
    <dgm:pt modelId="{A9B75924-FB4F-4270-9B04-579B09F83FFC}" type="pres">
      <dgm:prSet presAssocID="{6942A52B-4BA1-4776-9D81-53A9143EFCC1}" presName="compositeNode" presStyleCnt="0">
        <dgm:presLayoutVars>
          <dgm:bulletEnabled val="1"/>
        </dgm:presLayoutVars>
      </dgm:prSet>
      <dgm:spPr/>
    </dgm:pt>
    <dgm:pt modelId="{52FA468B-B875-4A6C-BA41-8F46C6165807}" type="pres">
      <dgm:prSet presAssocID="{6942A52B-4BA1-4776-9D81-53A9143EFCC1}" presName="bgRect" presStyleLbl="bgAccFollowNode1" presStyleIdx="1" presStyleCnt="4"/>
      <dgm:spPr/>
    </dgm:pt>
    <dgm:pt modelId="{52999814-4B16-47BC-9AED-E57098419B76}" type="pres">
      <dgm:prSet presAssocID="{E8032675-2D87-4306-A1AE-366F91CB6D53}" presName="sibTransNodeCircle" presStyleLbl="alignNode1" presStyleIdx="2" presStyleCnt="8">
        <dgm:presLayoutVars>
          <dgm:chMax val="0"/>
          <dgm:bulletEnabled/>
        </dgm:presLayoutVars>
      </dgm:prSet>
      <dgm:spPr/>
    </dgm:pt>
    <dgm:pt modelId="{3637B0F4-420C-41AD-89A9-9A0D452B754A}" type="pres">
      <dgm:prSet presAssocID="{6942A52B-4BA1-4776-9D81-53A9143EFCC1}" presName="bottomLine" presStyleLbl="alignNode1" presStyleIdx="3" presStyleCnt="8">
        <dgm:presLayoutVars/>
      </dgm:prSet>
      <dgm:spPr/>
    </dgm:pt>
    <dgm:pt modelId="{69DA83D7-95EC-4965-A99F-49E6DAB58BEE}" type="pres">
      <dgm:prSet presAssocID="{6942A52B-4BA1-4776-9D81-53A9143EFCC1}" presName="nodeText" presStyleLbl="bgAccFollowNode1" presStyleIdx="1" presStyleCnt="4">
        <dgm:presLayoutVars>
          <dgm:bulletEnabled val="1"/>
        </dgm:presLayoutVars>
      </dgm:prSet>
      <dgm:spPr/>
    </dgm:pt>
    <dgm:pt modelId="{FADDD402-9492-4A87-B122-574C87F1BD99}" type="pres">
      <dgm:prSet presAssocID="{E8032675-2D87-4306-A1AE-366F91CB6D53}" presName="sibTrans" presStyleCnt="0"/>
      <dgm:spPr/>
    </dgm:pt>
    <dgm:pt modelId="{AEDF3639-9919-4C41-A1AE-712F5EA990E7}" type="pres">
      <dgm:prSet presAssocID="{D7E5557C-7E0B-4178-A2F6-BDCE255AED2D}" presName="compositeNode" presStyleCnt="0">
        <dgm:presLayoutVars>
          <dgm:bulletEnabled val="1"/>
        </dgm:presLayoutVars>
      </dgm:prSet>
      <dgm:spPr/>
    </dgm:pt>
    <dgm:pt modelId="{8BA21915-C219-448D-BB30-1C01EF11119C}" type="pres">
      <dgm:prSet presAssocID="{D7E5557C-7E0B-4178-A2F6-BDCE255AED2D}" presName="bgRect" presStyleLbl="bgAccFollowNode1" presStyleIdx="2" presStyleCnt="4"/>
      <dgm:spPr/>
    </dgm:pt>
    <dgm:pt modelId="{DD04C150-192E-43B4-AB13-26CB643B983B}" type="pres">
      <dgm:prSet presAssocID="{07D9D99B-999B-4B5A-BD77-C7E2AF6B232F}" presName="sibTransNodeCircle" presStyleLbl="alignNode1" presStyleIdx="4" presStyleCnt="8">
        <dgm:presLayoutVars>
          <dgm:chMax val="0"/>
          <dgm:bulletEnabled/>
        </dgm:presLayoutVars>
      </dgm:prSet>
      <dgm:spPr/>
    </dgm:pt>
    <dgm:pt modelId="{E30B5A00-746D-46CC-B9F9-384E651F469E}" type="pres">
      <dgm:prSet presAssocID="{D7E5557C-7E0B-4178-A2F6-BDCE255AED2D}" presName="bottomLine" presStyleLbl="alignNode1" presStyleIdx="5" presStyleCnt="8">
        <dgm:presLayoutVars/>
      </dgm:prSet>
      <dgm:spPr/>
    </dgm:pt>
    <dgm:pt modelId="{595EB90C-D503-4D80-85BF-A41CB62067D5}" type="pres">
      <dgm:prSet presAssocID="{D7E5557C-7E0B-4178-A2F6-BDCE255AED2D}" presName="nodeText" presStyleLbl="bgAccFollowNode1" presStyleIdx="2" presStyleCnt="4">
        <dgm:presLayoutVars>
          <dgm:bulletEnabled val="1"/>
        </dgm:presLayoutVars>
      </dgm:prSet>
      <dgm:spPr/>
    </dgm:pt>
    <dgm:pt modelId="{AD6F1373-3E14-4425-8666-A0889D8CD59C}" type="pres">
      <dgm:prSet presAssocID="{07D9D99B-999B-4B5A-BD77-C7E2AF6B232F}" presName="sibTrans" presStyleCnt="0"/>
      <dgm:spPr/>
    </dgm:pt>
    <dgm:pt modelId="{4F01B695-DC2E-451C-B8C4-0AAD5C0B7540}" type="pres">
      <dgm:prSet presAssocID="{098C8D0E-E0A7-4209-B021-19F123DE8629}" presName="compositeNode" presStyleCnt="0">
        <dgm:presLayoutVars>
          <dgm:bulletEnabled val="1"/>
        </dgm:presLayoutVars>
      </dgm:prSet>
      <dgm:spPr/>
    </dgm:pt>
    <dgm:pt modelId="{FB5D21EE-6DD2-4A97-8A20-95BADB8E6C1A}" type="pres">
      <dgm:prSet presAssocID="{098C8D0E-E0A7-4209-B021-19F123DE8629}" presName="bgRect" presStyleLbl="bgAccFollowNode1" presStyleIdx="3" presStyleCnt="4"/>
      <dgm:spPr/>
    </dgm:pt>
    <dgm:pt modelId="{1AFA06A6-F11E-4D9C-913E-C3181EE97E4D}" type="pres">
      <dgm:prSet presAssocID="{4EC98BDC-41E4-4F5E-95B9-0140C1B0572B}" presName="sibTransNodeCircle" presStyleLbl="alignNode1" presStyleIdx="6" presStyleCnt="8">
        <dgm:presLayoutVars>
          <dgm:chMax val="0"/>
          <dgm:bulletEnabled/>
        </dgm:presLayoutVars>
      </dgm:prSet>
      <dgm:spPr/>
    </dgm:pt>
    <dgm:pt modelId="{1202334C-865A-40A4-AD3D-8E6959A41C78}" type="pres">
      <dgm:prSet presAssocID="{098C8D0E-E0A7-4209-B021-19F123DE8629}" presName="bottomLine" presStyleLbl="alignNode1" presStyleIdx="7" presStyleCnt="8">
        <dgm:presLayoutVars/>
      </dgm:prSet>
      <dgm:spPr/>
    </dgm:pt>
    <dgm:pt modelId="{0A7CB0B1-097B-45CB-B439-85AEA23FEC7E}" type="pres">
      <dgm:prSet presAssocID="{098C8D0E-E0A7-4209-B021-19F123DE8629}" presName="nodeText" presStyleLbl="bgAccFollowNode1" presStyleIdx="3" presStyleCnt="4">
        <dgm:presLayoutVars>
          <dgm:bulletEnabled val="1"/>
        </dgm:presLayoutVars>
      </dgm:prSet>
      <dgm:spPr/>
    </dgm:pt>
  </dgm:ptLst>
  <dgm:cxnLst>
    <dgm:cxn modelId="{1EFD311E-395A-4C37-8724-D73093A744A1}" srcId="{9F23E1CC-3D1C-4DE0-9369-D9D476E89A37}" destId="{098C8D0E-E0A7-4209-B021-19F123DE8629}" srcOrd="3" destOrd="0" parTransId="{2A28D64C-ED1C-4AD9-BB93-E43921E49820}" sibTransId="{4EC98BDC-41E4-4F5E-95B9-0140C1B0572B}"/>
    <dgm:cxn modelId="{09A63F22-5FB2-4FC6-9C5D-DDA6D3CBF553}" type="presOf" srcId="{07D9D99B-999B-4B5A-BD77-C7E2AF6B232F}" destId="{DD04C150-192E-43B4-AB13-26CB643B983B}" srcOrd="0" destOrd="0" presId="urn:microsoft.com/office/officeart/2016/7/layout/BasicLinearProcessNumbered"/>
    <dgm:cxn modelId="{67BB4D2E-C408-4C58-B2AF-85F37C2001EB}" srcId="{9F23E1CC-3D1C-4DE0-9369-D9D476E89A37}" destId="{6942A52B-4BA1-4776-9D81-53A9143EFCC1}" srcOrd="1" destOrd="0" parTransId="{3B87129A-D350-4850-B6A1-A6DB9FE916E8}" sibTransId="{E8032675-2D87-4306-A1AE-366F91CB6D53}"/>
    <dgm:cxn modelId="{BC34B52E-75D3-4266-B9BB-F9CC6A41BA51}" type="presOf" srcId="{D7E5557C-7E0B-4178-A2F6-BDCE255AED2D}" destId="{8BA21915-C219-448D-BB30-1C01EF11119C}" srcOrd="0" destOrd="0" presId="urn:microsoft.com/office/officeart/2016/7/layout/BasicLinearProcessNumbered"/>
    <dgm:cxn modelId="{13F69F38-C19D-4A61-8F15-3C77153B695D}" type="presOf" srcId="{6CB1B8C4-5B38-4794-9C37-23F6B73F1C49}" destId="{D7C2E825-47C8-4630-81B1-72D8EC845530}" srcOrd="1" destOrd="0" presId="urn:microsoft.com/office/officeart/2016/7/layout/BasicLinearProcessNumbered"/>
    <dgm:cxn modelId="{689EB439-E076-4235-9256-6544CFFEFD87}" type="presOf" srcId="{6942A52B-4BA1-4776-9D81-53A9143EFCC1}" destId="{52FA468B-B875-4A6C-BA41-8F46C6165807}" srcOrd="0" destOrd="0" presId="urn:microsoft.com/office/officeart/2016/7/layout/BasicLinearProcessNumbered"/>
    <dgm:cxn modelId="{75CAC342-91D0-46F7-A4D1-308B1178208F}" type="presOf" srcId="{098C8D0E-E0A7-4209-B021-19F123DE8629}" destId="{FB5D21EE-6DD2-4A97-8A20-95BADB8E6C1A}" srcOrd="0" destOrd="0" presId="urn:microsoft.com/office/officeart/2016/7/layout/BasicLinearProcessNumbered"/>
    <dgm:cxn modelId="{DCD4EC47-1100-4B24-8C6A-915339FFFB6B}" type="presOf" srcId="{98207A43-2803-4F44-BC0D-6F94D29D959E}" destId="{FD3EFFA7-B4D0-4A12-84EE-62EC1C4EBC39}" srcOrd="0" destOrd="0" presId="urn:microsoft.com/office/officeart/2016/7/layout/BasicLinearProcessNumbered"/>
    <dgm:cxn modelId="{1FC69673-13F7-48DD-A2C1-97FDEA133FD3}" srcId="{9F23E1CC-3D1C-4DE0-9369-D9D476E89A37}" destId="{6CB1B8C4-5B38-4794-9C37-23F6B73F1C49}" srcOrd="0" destOrd="0" parTransId="{D6FB826E-CBC1-4A1A-ACDF-5FC70AA1C90C}" sibTransId="{98207A43-2803-4F44-BC0D-6F94D29D959E}"/>
    <dgm:cxn modelId="{5F7ED579-F7AC-46BD-BC58-8E384A4A75E6}" type="presOf" srcId="{E8032675-2D87-4306-A1AE-366F91CB6D53}" destId="{52999814-4B16-47BC-9AED-E57098419B76}" srcOrd="0" destOrd="0" presId="urn:microsoft.com/office/officeart/2016/7/layout/BasicLinearProcessNumbered"/>
    <dgm:cxn modelId="{FB1364A5-D961-4610-ACC2-7DCB7E8DE87A}" type="presOf" srcId="{6CB1B8C4-5B38-4794-9C37-23F6B73F1C49}" destId="{50083953-D887-4005-85DB-CDE2038ADBA6}" srcOrd="0" destOrd="0" presId="urn:microsoft.com/office/officeart/2016/7/layout/BasicLinearProcessNumbered"/>
    <dgm:cxn modelId="{945109CB-4977-4014-9083-6C8505E3ACAD}" type="presOf" srcId="{4EC98BDC-41E4-4F5E-95B9-0140C1B0572B}" destId="{1AFA06A6-F11E-4D9C-913E-C3181EE97E4D}" srcOrd="0" destOrd="0" presId="urn:microsoft.com/office/officeart/2016/7/layout/BasicLinearProcessNumbered"/>
    <dgm:cxn modelId="{2557ACD8-64E6-4EDE-BB10-69CE738DFFD5}" type="presOf" srcId="{098C8D0E-E0A7-4209-B021-19F123DE8629}" destId="{0A7CB0B1-097B-45CB-B439-85AEA23FEC7E}" srcOrd="1" destOrd="0" presId="urn:microsoft.com/office/officeart/2016/7/layout/BasicLinearProcessNumbered"/>
    <dgm:cxn modelId="{B408EFD8-758B-44C5-9A0F-3556AF90E9BD}" type="presOf" srcId="{D7E5557C-7E0B-4178-A2F6-BDCE255AED2D}" destId="{595EB90C-D503-4D80-85BF-A41CB62067D5}" srcOrd="1" destOrd="0" presId="urn:microsoft.com/office/officeart/2016/7/layout/BasicLinearProcessNumbered"/>
    <dgm:cxn modelId="{682FE3E5-9882-4349-9BB6-B888FE7F2B56}" srcId="{9F23E1CC-3D1C-4DE0-9369-D9D476E89A37}" destId="{D7E5557C-7E0B-4178-A2F6-BDCE255AED2D}" srcOrd="2" destOrd="0" parTransId="{E0063544-8DD2-46E2-831E-42E6F1AC3C37}" sibTransId="{07D9D99B-999B-4B5A-BD77-C7E2AF6B232F}"/>
    <dgm:cxn modelId="{1D5442E9-E901-47F5-B06C-0741942AE28F}" type="presOf" srcId="{6942A52B-4BA1-4776-9D81-53A9143EFCC1}" destId="{69DA83D7-95EC-4965-A99F-49E6DAB58BEE}" srcOrd="1" destOrd="0" presId="urn:microsoft.com/office/officeart/2016/7/layout/BasicLinearProcessNumbered"/>
    <dgm:cxn modelId="{0756C5ED-40A7-40C0-8196-5A757825016E}" type="presOf" srcId="{9F23E1CC-3D1C-4DE0-9369-D9D476E89A37}" destId="{6674562B-19FC-4054-ACF0-0D96E59D0966}" srcOrd="0" destOrd="0" presId="urn:microsoft.com/office/officeart/2016/7/layout/BasicLinearProcessNumbered"/>
    <dgm:cxn modelId="{1BB7C9E8-C782-48CD-9580-C78AB2036A59}" type="presParOf" srcId="{6674562B-19FC-4054-ACF0-0D96E59D0966}" destId="{8780B380-A49E-4500-A5A2-C74FD94365A7}" srcOrd="0" destOrd="0" presId="urn:microsoft.com/office/officeart/2016/7/layout/BasicLinearProcessNumbered"/>
    <dgm:cxn modelId="{F171DE06-BEE2-4A26-B725-F59F747ED37B}" type="presParOf" srcId="{8780B380-A49E-4500-A5A2-C74FD94365A7}" destId="{50083953-D887-4005-85DB-CDE2038ADBA6}" srcOrd="0" destOrd="0" presId="urn:microsoft.com/office/officeart/2016/7/layout/BasicLinearProcessNumbered"/>
    <dgm:cxn modelId="{C255266D-27AE-4EC3-B0BC-94C16C2FD15E}" type="presParOf" srcId="{8780B380-A49E-4500-A5A2-C74FD94365A7}" destId="{FD3EFFA7-B4D0-4A12-84EE-62EC1C4EBC39}" srcOrd="1" destOrd="0" presId="urn:microsoft.com/office/officeart/2016/7/layout/BasicLinearProcessNumbered"/>
    <dgm:cxn modelId="{A22670CC-3AA4-49BA-8F32-9847F794DAED}" type="presParOf" srcId="{8780B380-A49E-4500-A5A2-C74FD94365A7}" destId="{288D3EF1-5A0C-49EF-9C9E-ACC0FD1C1306}" srcOrd="2" destOrd="0" presId="urn:microsoft.com/office/officeart/2016/7/layout/BasicLinearProcessNumbered"/>
    <dgm:cxn modelId="{23F4BA6C-BF30-4BFB-836C-6BD75C5A958F}" type="presParOf" srcId="{8780B380-A49E-4500-A5A2-C74FD94365A7}" destId="{D7C2E825-47C8-4630-81B1-72D8EC845530}" srcOrd="3" destOrd="0" presId="urn:microsoft.com/office/officeart/2016/7/layout/BasicLinearProcessNumbered"/>
    <dgm:cxn modelId="{DEBB941C-C076-40ED-A697-CCC93550F72A}" type="presParOf" srcId="{6674562B-19FC-4054-ACF0-0D96E59D0966}" destId="{F45FFAE9-3EE8-4066-897A-E0591233BCF0}" srcOrd="1" destOrd="0" presId="urn:microsoft.com/office/officeart/2016/7/layout/BasicLinearProcessNumbered"/>
    <dgm:cxn modelId="{085FA55E-0B53-4966-8A8A-DC3EBA45A856}" type="presParOf" srcId="{6674562B-19FC-4054-ACF0-0D96E59D0966}" destId="{A9B75924-FB4F-4270-9B04-579B09F83FFC}" srcOrd="2" destOrd="0" presId="urn:microsoft.com/office/officeart/2016/7/layout/BasicLinearProcessNumbered"/>
    <dgm:cxn modelId="{B1087051-5BF1-45BA-BBCA-5A7775CAA035}" type="presParOf" srcId="{A9B75924-FB4F-4270-9B04-579B09F83FFC}" destId="{52FA468B-B875-4A6C-BA41-8F46C6165807}" srcOrd="0" destOrd="0" presId="urn:microsoft.com/office/officeart/2016/7/layout/BasicLinearProcessNumbered"/>
    <dgm:cxn modelId="{F3CD55AE-72E6-4926-BE40-640EB4A08FD7}" type="presParOf" srcId="{A9B75924-FB4F-4270-9B04-579B09F83FFC}" destId="{52999814-4B16-47BC-9AED-E57098419B76}" srcOrd="1" destOrd="0" presId="urn:microsoft.com/office/officeart/2016/7/layout/BasicLinearProcessNumbered"/>
    <dgm:cxn modelId="{06FA78D2-89A3-448A-8B23-6F7333BDC041}" type="presParOf" srcId="{A9B75924-FB4F-4270-9B04-579B09F83FFC}" destId="{3637B0F4-420C-41AD-89A9-9A0D452B754A}" srcOrd="2" destOrd="0" presId="urn:microsoft.com/office/officeart/2016/7/layout/BasicLinearProcessNumbered"/>
    <dgm:cxn modelId="{05C83857-1486-43C6-98A1-A3F244FB0356}" type="presParOf" srcId="{A9B75924-FB4F-4270-9B04-579B09F83FFC}" destId="{69DA83D7-95EC-4965-A99F-49E6DAB58BEE}" srcOrd="3" destOrd="0" presId="urn:microsoft.com/office/officeart/2016/7/layout/BasicLinearProcessNumbered"/>
    <dgm:cxn modelId="{D51B4A3A-688D-4A5A-B5DE-40375186F802}" type="presParOf" srcId="{6674562B-19FC-4054-ACF0-0D96E59D0966}" destId="{FADDD402-9492-4A87-B122-574C87F1BD99}" srcOrd="3" destOrd="0" presId="urn:microsoft.com/office/officeart/2016/7/layout/BasicLinearProcessNumbered"/>
    <dgm:cxn modelId="{C5EE3EA0-4BD3-46A9-873E-8B24B8326319}" type="presParOf" srcId="{6674562B-19FC-4054-ACF0-0D96E59D0966}" destId="{AEDF3639-9919-4C41-A1AE-712F5EA990E7}" srcOrd="4" destOrd="0" presId="urn:microsoft.com/office/officeart/2016/7/layout/BasicLinearProcessNumbered"/>
    <dgm:cxn modelId="{344F052D-6093-4AE0-BD49-FE843F3C3B12}" type="presParOf" srcId="{AEDF3639-9919-4C41-A1AE-712F5EA990E7}" destId="{8BA21915-C219-448D-BB30-1C01EF11119C}" srcOrd="0" destOrd="0" presId="urn:microsoft.com/office/officeart/2016/7/layout/BasicLinearProcessNumbered"/>
    <dgm:cxn modelId="{3C27D67A-1C54-4890-BC26-18E5B2A94CE0}" type="presParOf" srcId="{AEDF3639-9919-4C41-A1AE-712F5EA990E7}" destId="{DD04C150-192E-43B4-AB13-26CB643B983B}" srcOrd="1" destOrd="0" presId="urn:microsoft.com/office/officeart/2016/7/layout/BasicLinearProcessNumbered"/>
    <dgm:cxn modelId="{D7DD14A7-14A5-4EF0-9776-5D97792BD243}" type="presParOf" srcId="{AEDF3639-9919-4C41-A1AE-712F5EA990E7}" destId="{E30B5A00-746D-46CC-B9F9-384E651F469E}" srcOrd="2" destOrd="0" presId="urn:microsoft.com/office/officeart/2016/7/layout/BasicLinearProcessNumbered"/>
    <dgm:cxn modelId="{CE50EF83-58A4-447B-9894-BB85A30B7BDD}" type="presParOf" srcId="{AEDF3639-9919-4C41-A1AE-712F5EA990E7}" destId="{595EB90C-D503-4D80-85BF-A41CB62067D5}" srcOrd="3" destOrd="0" presId="urn:microsoft.com/office/officeart/2016/7/layout/BasicLinearProcessNumbered"/>
    <dgm:cxn modelId="{7C0A8B41-1C7D-4B8C-AB17-948BB9745C4D}" type="presParOf" srcId="{6674562B-19FC-4054-ACF0-0D96E59D0966}" destId="{AD6F1373-3E14-4425-8666-A0889D8CD59C}" srcOrd="5" destOrd="0" presId="urn:microsoft.com/office/officeart/2016/7/layout/BasicLinearProcessNumbered"/>
    <dgm:cxn modelId="{3863084F-B9B0-47DD-BA3E-A6541328DE1B}" type="presParOf" srcId="{6674562B-19FC-4054-ACF0-0D96E59D0966}" destId="{4F01B695-DC2E-451C-B8C4-0AAD5C0B7540}" srcOrd="6" destOrd="0" presId="urn:microsoft.com/office/officeart/2016/7/layout/BasicLinearProcessNumbered"/>
    <dgm:cxn modelId="{691D6C16-A044-41BC-822B-42A908BBAFF4}" type="presParOf" srcId="{4F01B695-DC2E-451C-B8C4-0AAD5C0B7540}" destId="{FB5D21EE-6DD2-4A97-8A20-95BADB8E6C1A}" srcOrd="0" destOrd="0" presId="urn:microsoft.com/office/officeart/2016/7/layout/BasicLinearProcessNumbered"/>
    <dgm:cxn modelId="{0F225B15-A412-4EA0-87F3-56B00EB53686}" type="presParOf" srcId="{4F01B695-DC2E-451C-B8C4-0AAD5C0B7540}" destId="{1AFA06A6-F11E-4D9C-913E-C3181EE97E4D}" srcOrd="1" destOrd="0" presId="urn:microsoft.com/office/officeart/2016/7/layout/BasicLinearProcessNumbered"/>
    <dgm:cxn modelId="{3F5FF9E1-926B-4E41-823C-DD0C643CFE3B}" type="presParOf" srcId="{4F01B695-DC2E-451C-B8C4-0AAD5C0B7540}" destId="{1202334C-865A-40A4-AD3D-8E6959A41C78}" srcOrd="2" destOrd="0" presId="urn:microsoft.com/office/officeart/2016/7/layout/BasicLinearProcessNumbered"/>
    <dgm:cxn modelId="{A60BA93A-F491-482C-A707-5CA5B8F27EB8}" type="presParOf" srcId="{4F01B695-DC2E-451C-B8C4-0AAD5C0B7540}" destId="{0A7CB0B1-097B-45CB-B439-85AEA23FEC7E}"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3BD0FD9-C930-4769-B5C2-FD674AF84E99}"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4F0EF65D-B2F2-4E1A-B3D5-C8DB2F22407B}">
      <dgm:prSet custT="1"/>
      <dgm:spPr/>
      <dgm:t>
        <a:bodyPr/>
        <a:lstStyle/>
        <a:p>
          <a:pPr>
            <a:defRPr cap="all"/>
          </a:pPr>
          <a:r>
            <a:rPr lang="en-GB" sz="1600" dirty="0"/>
            <a:t>Engage in Lectures</a:t>
          </a:r>
          <a:endParaRPr lang="en-US" sz="1600" dirty="0"/>
        </a:p>
      </dgm:t>
    </dgm:pt>
    <dgm:pt modelId="{ED7753CF-D0F3-4AF0-B35A-36790F4BA173}" type="parTrans" cxnId="{674600E6-99FA-48FF-B312-C89E79E59F7F}">
      <dgm:prSet/>
      <dgm:spPr/>
      <dgm:t>
        <a:bodyPr/>
        <a:lstStyle/>
        <a:p>
          <a:endParaRPr lang="en-US"/>
        </a:p>
      </dgm:t>
    </dgm:pt>
    <dgm:pt modelId="{00E3117E-68EA-4C14-B8A8-E6321EC6C916}" type="sibTrans" cxnId="{674600E6-99FA-48FF-B312-C89E79E59F7F}">
      <dgm:prSet/>
      <dgm:spPr/>
      <dgm:t>
        <a:bodyPr/>
        <a:lstStyle/>
        <a:p>
          <a:endParaRPr lang="en-US"/>
        </a:p>
      </dgm:t>
    </dgm:pt>
    <dgm:pt modelId="{67478911-0274-4E68-81D1-E3975118F22C}">
      <dgm:prSet custT="1"/>
      <dgm:spPr/>
      <dgm:t>
        <a:bodyPr/>
        <a:lstStyle/>
        <a:p>
          <a:pPr>
            <a:defRPr cap="all"/>
          </a:pPr>
          <a:r>
            <a:rPr lang="en-GB" sz="1200" dirty="0"/>
            <a:t>Build in time to your busy schedules to read, try and read something every day - initially around ethics of research, then about the topic of interest and existing research on that topic, then read around how your topic applies to youth work and vice versa</a:t>
          </a:r>
          <a:endParaRPr lang="en-US" sz="1200" dirty="0"/>
        </a:p>
      </dgm:t>
    </dgm:pt>
    <dgm:pt modelId="{3463EFBB-E327-46E6-AF9E-4757740365DA}" type="parTrans" cxnId="{C6264E9B-EF14-4AA5-9F15-1D747D6B385B}">
      <dgm:prSet/>
      <dgm:spPr/>
      <dgm:t>
        <a:bodyPr/>
        <a:lstStyle/>
        <a:p>
          <a:endParaRPr lang="en-US"/>
        </a:p>
      </dgm:t>
    </dgm:pt>
    <dgm:pt modelId="{2B5F7D67-E7FD-45C4-A63D-BAFD34DBFB56}" type="sibTrans" cxnId="{C6264E9B-EF14-4AA5-9F15-1D747D6B385B}">
      <dgm:prSet/>
      <dgm:spPr/>
      <dgm:t>
        <a:bodyPr/>
        <a:lstStyle/>
        <a:p>
          <a:endParaRPr lang="en-US"/>
        </a:p>
      </dgm:t>
    </dgm:pt>
    <dgm:pt modelId="{F7401352-22FF-42BC-B1D2-316FFAC5FCCB}">
      <dgm:prSet/>
      <dgm:spPr/>
      <dgm:t>
        <a:bodyPr/>
        <a:lstStyle/>
        <a:p>
          <a:pPr>
            <a:defRPr cap="all"/>
          </a:pPr>
          <a:r>
            <a:rPr lang="en-GB" dirty="0"/>
            <a:t>Support – you will be assigned a dissertation supervisor from the Youth Work programme team.  it is your responsibility to make and maintain productive contact</a:t>
          </a:r>
          <a:endParaRPr lang="en-US" dirty="0"/>
        </a:p>
      </dgm:t>
    </dgm:pt>
    <dgm:pt modelId="{1C3DE40C-ADE1-414B-9E25-A9C4690E21A3}" type="parTrans" cxnId="{F8970998-2704-4746-9CF6-99D6E59DD782}">
      <dgm:prSet/>
      <dgm:spPr/>
      <dgm:t>
        <a:bodyPr/>
        <a:lstStyle/>
        <a:p>
          <a:endParaRPr lang="en-US"/>
        </a:p>
      </dgm:t>
    </dgm:pt>
    <dgm:pt modelId="{FAACF1E0-1AFA-450E-9BE1-0DCB00CC8831}" type="sibTrans" cxnId="{F8970998-2704-4746-9CF6-99D6E59DD782}">
      <dgm:prSet/>
      <dgm:spPr/>
      <dgm:t>
        <a:bodyPr/>
        <a:lstStyle/>
        <a:p>
          <a:endParaRPr lang="en-US"/>
        </a:p>
      </dgm:t>
    </dgm:pt>
    <dgm:pt modelId="{294F5ECF-8E5F-4E7A-BF1F-7CAF26EC7624}" type="pres">
      <dgm:prSet presAssocID="{93BD0FD9-C930-4769-B5C2-FD674AF84E99}" presName="root" presStyleCnt="0">
        <dgm:presLayoutVars>
          <dgm:dir/>
          <dgm:resizeHandles val="exact"/>
        </dgm:presLayoutVars>
      </dgm:prSet>
      <dgm:spPr/>
    </dgm:pt>
    <dgm:pt modelId="{7F2FF73C-32B6-4C7C-BF51-F3FC221F3717}" type="pres">
      <dgm:prSet presAssocID="{4F0EF65D-B2F2-4E1A-B3D5-C8DB2F22407B}" presName="compNode" presStyleCnt="0"/>
      <dgm:spPr/>
    </dgm:pt>
    <dgm:pt modelId="{A0063D84-D1FE-4639-B37A-8677CBA70935}" type="pres">
      <dgm:prSet presAssocID="{4F0EF65D-B2F2-4E1A-B3D5-C8DB2F22407B}" presName="iconBgRect" presStyleLbl="bgShp" presStyleIdx="0" presStyleCnt="3"/>
      <dgm:spPr>
        <a:prstGeom prst="round2DiagRect">
          <a:avLst>
            <a:gd name="adj1" fmla="val 29727"/>
            <a:gd name="adj2" fmla="val 0"/>
          </a:avLst>
        </a:prstGeom>
      </dgm:spPr>
    </dgm:pt>
    <dgm:pt modelId="{BB87A2EE-AB8F-44B7-A9BD-9CE4DE7CBA94}" type="pres">
      <dgm:prSet presAssocID="{4F0EF65D-B2F2-4E1A-B3D5-C8DB2F22407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EDF85444-9607-450C-9EFD-AD387EAFCEB5}" type="pres">
      <dgm:prSet presAssocID="{4F0EF65D-B2F2-4E1A-B3D5-C8DB2F22407B}" presName="spaceRect" presStyleCnt="0"/>
      <dgm:spPr/>
    </dgm:pt>
    <dgm:pt modelId="{E6A6A22C-88E3-4BF1-8326-BFCC9332B5A8}" type="pres">
      <dgm:prSet presAssocID="{4F0EF65D-B2F2-4E1A-B3D5-C8DB2F22407B}" presName="textRect" presStyleLbl="revTx" presStyleIdx="0" presStyleCnt="3">
        <dgm:presLayoutVars>
          <dgm:chMax val="1"/>
          <dgm:chPref val="1"/>
        </dgm:presLayoutVars>
      </dgm:prSet>
      <dgm:spPr/>
    </dgm:pt>
    <dgm:pt modelId="{1707EC2D-B882-4DA5-8675-68B2911B241D}" type="pres">
      <dgm:prSet presAssocID="{00E3117E-68EA-4C14-B8A8-E6321EC6C916}" presName="sibTrans" presStyleCnt="0"/>
      <dgm:spPr/>
    </dgm:pt>
    <dgm:pt modelId="{11FE5F85-4C82-44E2-A114-F6C346CB992F}" type="pres">
      <dgm:prSet presAssocID="{67478911-0274-4E68-81D1-E3975118F22C}" presName="compNode" presStyleCnt="0"/>
      <dgm:spPr/>
    </dgm:pt>
    <dgm:pt modelId="{6FB5E952-8501-4C18-ADBA-758015780FE3}" type="pres">
      <dgm:prSet presAssocID="{67478911-0274-4E68-81D1-E3975118F22C}" presName="iconBgRect" presStyleLbl="bgShp" presStyleIdx="1" presStyleCnt="3"/>
      <dgm:spPr>
        <a:prstGeom prst="round2DiagRect">
          <a:avLst>
            <a:gd name="adj1" fmla="val 29727"/>
            <a:gd name="adj2" fmla="val 0"/>
          </a:avLst>
        </a:prstGeom>
      </dgm:spPr>
    </dgm:pt>
    <dgm:pt modelId="{CB31E6B8-5118-442C-9831-A903B235CB6A}" type="pres">
      <dgm:prSet presAssocID="{67478911-0274-4E68-81D1-E3975118F22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84F6DD11-CBEC-4985-A6CB-CEC87D8AD358}" type="pres">
      <dgm:prSet presAssocID="{67478911-0274-4E68-81D1-E3975118F22C}" presName="spaceRect" presStyleCnt="0"/>
      <dgm:spPr/>
    </dgm:pt>
    <dgm:pt modelId="{9078D0A1-0543-4550-A2E0-A5B2C6590724}" type="pres">
      <dgm:prSet presAssocID="{67478911-0274-4E68-81D1-E3975118F22C}" presName="textRect" presStyleLbl="revTx" presStyleIdx="1" presStyleCnt="3" custScaleX="154549" custScaleY="132626">
        <dgm:presLayoutVars>
          <dgm:chMax val="1"/>
          <dgm:chPref val="1"/>
        </dgm:presLayoutVars>
      </dgm:prSet>
      <dgm:spPr/>
    </dgm:pt>
    <dgm:pt modelId="{E61C9E38-0DCF-48F1-8A4F-E4C94C168F06}" type="pres">
      <dgm:prSet presAssocID="{2B5F7D67-E7FD-45C4-A63D-BAFD34DBFB56}" presName="sibTrans" presStyleCnt="0"/>
      <dgm:spPr/>
    </dgm:pt>
    <dgm:pt modelId="{78F5D7E7-B591-4476-88F1-C663B5071267}" type="pres">
      <dgm:prSet presAssocID="{F7401352-22FF-42BC-B1D2-316FFAC5FCCB}" presName="compNode" presStyleCnt="0"/>
      <dgm:spPr/>
    </dgm:pt>
    <dgm:pt modelId="{F8FFC8CB-2B69-4BB5-BE25-DA1D09EB1E1F}" type="pres">
      <dgm:prSet presAssocID="{F7401352-22FF-42BC-B1D2-316FFAC5FCCB}" presName="iconBgRect" presStyleLbl="bgShp" presStyleIdx="2" presStyleCnt="3"/>
      <dgm:spPr>
        <a:prstGeom prst="round2DiagRect">
          <a:avLst>
            <a:gd name="adj1" fmla="val 29727"/>
            <a:gd name="adj2" fmla="val 0"/>
          </a:avLst>
        </a:prstGeom>
      </dgm:spPr>
    </dgm:pt>
    <dgm:pt modelId="{B497D713-7575-482E-BF42-AFD866723AB1}" type="pres">
      <dgm:prSet presAssocID="{F7401352-22FF-42BC-B1D2-316FFAC5FCC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rget Audience"/>
        </a:ext>
      </dgm:extLst>
    </dgm:pt>
    <dgm:pt modelId="{5F9659ED-ABA3-4CDC-8BEC-EEA48C031613}" type="pres">
      <dgm:prSet presAssocID="{F7401352-22FF-42BC-B1D2-316FFAC5FCCB}" presName="spaceRect" presStyleCnt="0"/>
      <dgm:spPr/>
    </dgm:pt>
    <dgm:pt modelId="{278B30AA-DB89-4D43-B7B3-3E1301E63CF4}" type="pres">
      <dgm:prSet presAssocID="{F7401352-22FF-42BC-B1D2-316FFAC5FCCB}" presName="textRect" presStyleLbl="revTx" presStyleIdx="2" presStyleCnt="3">
        <dgm:presLayoutVars>
          <dgm:chMax val="1"/>
          <dgm:chPref val="1"/>
        </dgm:presLayoutVars>
      </dgm:prSet>
      <dgm:spPr/>
    </dgm:pt>
  </dgm:ptLst>
  <dgm:cxnLst>
    <dgm:cxn modelId="{03C5CF19-F035-4C29-B953-FECDF3C0E6E5}" type="presOf" srcId="{67478911-0274-4E68-81D1-E3975118F22C}" destId="{9078D0A1-0543-4550-A2E0-A5B2C6590724}" srcOrd="0" destOrd="0" presId="urn:microsoft.com/office/officeart/2018/5/layout/IconLeafLabelList"/>
    <dgm:cxn modelId="{DDF47491-1463-42CF-B7E7-798AA965C4DC}" type="presOf" srcId="{F7401352-22FF-42BC-B1D2-316FFAC5FCCB}" destId="{278B30AA-DB89-4D43-B7B3-3E1301E63CF4}" srcOrd="0" destOrd="0" presId="urn:microsoft.com/office/officeart/2018/5/layout/IconLeafLabelList"/>
    <dgm:cxn modelId="{F8970998-2704-4746-9CF6-99D6E59DD782}" srcId="{93BD0FD9-C930-4769-B5C2-FD674AF84E99}" destId="{F7401352-22FF-42BC-B1D2-316FFAC5FCCB}" srcOrd="2" destOrd="0" parTransId="{1C3DE40C-ADE1-414B-9E25-A9C4690E21A3}" sibTransId="{FAACF1E0-1AFA-450E-9BE1-0DCB00CC8831}"/>
    <dgm:cxn modelId="{B55E519A-B06F-46D0-B56D-0A6AF7C1BCAD}" type="presOf" srcId="{4F0EF65D-B2F2-4E1A-B3D5-C8DB2F22407B}" destId="{E6A6A22C-88E3-4BF1-8326-BFCC9332B5A8}" srcOrd="0" destOrd="0" presId="urn:microsoft.com/office/officeart/2018/5/layout/IconLeafLabelList"/>
    <dgm:cxn modelId="{C6264E9B-EF14-4AA5-9F15-1D747D6B385B}" srcId="{93BD0FD9-C930-4769-B5C2-FD674AF84E99}" destId="{67478911-0274-4E68-81D1-E3975118F22C}" srcOrd="1" destOrd="0" parTransId="{3463EFBB-E327-46E6-AF9E-4757740365DA}" sibTransId="{2B5F7D67-E7FD-45C4-A63D-BAFD34DBFB56}"/>
    <dgm:cxn modelId="{3DB0A2E5-3799-432B-B7D4-37345EAF012F}" type="presOf" srcId="{93BD0FD9-C930-4769-B5C2-FD674AF84E99}" destId="{294F5ECF-8E5F-4E7A-BF1F-7CAF26EC7624}" srcOrd="0" destOrd="0" presId="urn:microsoft.com/office/officeart/2018/5/layout/IconLeafLabelList"/>
    <dgm:cxn modelId="{674600E6-99FA-48FF-B312-C89E79E59F7F}" srcId="{93BD0FD9-C930-4769-B5C2-FD674AF84E99}" destId="{4F0EF65D-B2F2-4E1A-B3D5-C8DB2F22407B}" srcOrd="0" destOrd="0" parTransId="{ED7753CF-D0F3-4AF0-B35A-36790F4BA173}" sibTransId="{00E3117E-68EA-4C14-B8A8-E6321EC6C916}"/>
    <dgm:cxn modelId="{89097E6D-4F12-4DFC-B300-443274F95114}" type="presParOf" srcId="{294F5ECF-8E5F-4E7A-BF1F-7CAF26EC7624}" destId="{7F2FF73C-32B6-4C7C-BF51-F3FC221F3717}" srcOrd="0" destOrd="0" presId="urn:microsoft.com/office/officeart/2018/5/layout/IconLeafLabelList"/>
    <dgm:cxn modelId="{1AEA68A3-ACCB-4870-BC0E-6B80B542AB4B}" type="presParOf" srcId="{7F2FF73C-32B6-4C7C-BF51-F3FC221F3717}" destId="{A0063D84-D1FE-4639-B37A-8677CBA70935}" srcOrd="0" destOrd="0" presId="urn:microsoft.com/office/officeart/2018/5/layout/IconLeafLabelList"/>
    <dgm:cxn modelId="{0E4016A1-EE61-40C2-AD2F-E14AD2BE6D91}" type="presParOf" srcId="{7F2FF73C-32B6-4C7C-BF51-F3FC221F3717}" destId="{BB87A2EE-AB8F-44B7-A9BD-9CE4DE7CBA94}" srcOrd="1" destOrd="0" presId="urn:microsoft.com/office/officeart/2018/5/layout/IconLeafLabelList"/>
    <dgm:cxn modelId="{01A7B114-D843-4470-A575-4BBCC07EA51B}" type="presParOf" srcId="{7F2FF73C-32B6-4C7C-BF51-F3FC221F3717}" destId="{EDF85444-9607-450C-9EFD-AD387EAFCEB5}" srcOrd="2" destOrd="0" presId="urn:microsoft.com/office/officeart/2018/5/layout/IconLeafLabelList"/>
    <dgm:cxn modelId="{F58A9001-9472-4429-B640-36077545D3CF}" type="presParOf" srcId="{7F2FF73C-32B6-4C7C-BF51-F3FC221F3717}" destId="{E6A6A22C-88E3-4BF1-8326-BFCC9332B5A8}" srcOrd="3" destOrd="0" presId="urn:microsoft.com/office/officeart/2018/5/layout/IconLeafLabelList"/>
    <dgm:cxn modelId="{519F8D56-F25C-4018-8A2B-00F37B9CCEF1}" type="presParOf" srcId="{294F5ECF-8E5F-4E7A-BF1F-7CAF26EC7624}" destId="{1707EC2D-B882-4DA5-8675-68B2911B241D}" srcOrd="1" destOrd="0" presId="urn:microsoft.com/office/officeart/2018/5/layout/IconLeafLabelList"/>
    <dgm:cxn modelId="{03932972-7AB9-4ED8-81FA-1DE8BC3B8A4B}" type="presParOf" srcId="{294F5ECF-8E5F-4E7A-BF1F-7CAF26EC7624}" destId="{11FE5F85-4C82-44E2-A114-F6C346CB992F}" srcOrd="2" destOrd="0" presId="urn:microsoft.com/office/officeart/2018/5/layout/IconLeafLabelList"/>
    <dgm:cxn modelId="{3E6772CD-E08E-4EAA-BC3E-26EA9D9EA844}" type="presParOf" srcId="{11FE5F85-4C82-44E2-A114-F6C346CB992F}" destId="{6FB5E952-8501-4C18-ADBA-758015780FE3}" srcOrd="0" destOrd="0" presId="urn:microsoft.com/office/officeart/2018/5/layout/IconLeafLabelList"/>
    <dgm:cxn modelId="{2A7EA789-B39A-43E9-A222-EDF8AE5C6402}" type="presParOf" srcId="{11FE5F85-4C82-44E2-A114-F6C346CB992F}" destId="{CB31E6B8-5118-442C-9831-A903B235CB6A}" srcOrd="1" destOrd="0" presId="urn:microsoft.com/office/officeart/2018/5/layout/IconLeafLabelList"/>
    <dgm:cxn modelId="{3344A3F3-93D7-4C27-BE44-3CB9ADB9B3CB}" type="presParOf" srcId="{11FE5F85-4C82-44E2-A114-F6C346CB992F}" destId="{84F6DD11-CBEC-4985-A6CB-CEC87D8AD358}" srcOrd="2" destOrd="0" presId="urn:microsoft.com/office/officeart/2018/5/layout/IconLeafLabelList"/>
    <dgm:cxn modelId="{8A536171-C39B-431A-AD65-9834C91DCF45}" type="presParOf" srcId="{11FE5F85-4C82-44E2-A114-F6C346CB992F}" destId="{9078D0A1-0543-4550-A2E0-A5B2C6590724}" srcOrd="3" destOrd="0" presId="urn:microsoft.com/office/officeart/2018/5/layout/IconLeafLabelList"/>
    <dgm:cxn modelId="{B2CEDAF5-0B4A-4B3D-87B0-C32D938B7151}" type="presParOf" srcId="{294F5ECF-8E5F-4E7A-BF1F-7CAF26EC7624}" destId="{E61C9E38-0DCF-48F1-8A4F-E4C94C168F06}" srcOrd="3" destOrd="0" presId="urn:microsoft.com/office/officeart/2018/5/layout/IconLeafLabelList"/>
    <dgm:cxn modelId="{875403F8-AEF0-40C7-8D02-A13366BA03DC}" type="presParOf" srcId="{294F5ECF-8E5F-4E7A-BF1F-7CAF26EC7624}" destId="{78F5D7E7-B591-4476-88F1-C663B5071267}" srcOrd="4" destOrd="0" presId="urn:microsoft.com/office/officeart/2018/5/layout/IconLeafLabelList"/>
    <dgm:cxn modelId="{6883C1CB-E3D5-4887-9C04-E887386A1141}" type="presParOf" srcId="{78F5D7E7-B591-4476-88F1-C663B5071267}" destId="{F8FFC8CB-2B69-4BB5-BE25-DA1D09EB1E1F}" srcOrd="0" destOrd="0" presId="urn:microsoft.com/office/officeart/2018/5/layout/IconLeafLabelList"/>
    <dgm:cxn modelId="{CF97565B-C7B7-4070-8099-18694E9CE379}" type="presParOf" srcId="{78F5D7E7-B591-4476-88F1-C663B5071267}" destId="{B497D713-7575-482E-BF42-AFD866723AB1}" srcOrd="1" destOrd="0" presId="urn:microsoft.com/office/officeart/2018/5/layout/IconLeafLabelList"/>
    <dgm:cxn modelId="{55982C7E-9377-4D40-9743-48449F2871D4}" type="presParOf" srcId="{78F5D7E7-B591-4476-88F1-C663B5071267}" destId="{5F9659ED-ABA3-4CDC-8BEC-EEA48C031613}" srcOrd="2" destOrd="0" presId="urn:microsoft.com/office/officeart/2018/5/layout/IconLeafLabelList"/>
    <dgm:cxn modelId="{72E2D671-7959-4380-ADD6-5A41F6B9DA0D}" type="presParOf" srcId="{78F5D7E7-B591-4476-88F1-C663B5071267}" destId="{278B30AA-DB89-4D43-B7B3-3E1301E63CF4}"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B599258-0AA3-4545-9B3F-56D23DF3DAFA}"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B899DFDD-9148-457F-A174-573B37AFA94F}">
      <dgm:prSet/>
      <dgm:spPr/>
      <dgm:t>
        <a:bodyPr/>
        <a:lstStyle/>
        <a:p>
          <a:r>
            <a:rPr lang="en-GB" dirty="0"/>
            <a:t>Step 1: Reading, including your Independent Project Handbook, discussion, identify a topic of interest and value  </a:t>
          </a:r>
          <a:endParaRPr lang="en-US" dirty="0"/>
        </a:p>
      </dgm:t>
    </dgm:pt>
    <dgm:pt modelId="{9D414DB2-3B75-471B-A686-9837EECF23B9}" type="parTrans" cxnId="{348B99BD-B198-4F58-A814-7B94A1F94E5F}">
      <dgm:prSet/>
      <dgm:spPr/>
      <dgm:t>
        <a:bodyPr/>
        <a:lstStyle/>
        <a:p>
          <a:endParaRPr lang="en-US"/>
        </a:p>
      </dgm:t>
    </dgm:pt>
    <dgm:pt modelId="{49257DE2-6DB1-4FB4-A872-4A2AB1CCBA13}" type="sibTrans" cxnId="{348B99BD-B198-4F58-A814-7B94A1F94E5F}">
      <dgm:prSet/>
      <dgm:spPr/>
      <dgm:t>
        <a:bodyPr/>
        <a:lstStyle/>
        <a:p>
          <a:endParaRPr lang="en-US"/>
        </a:p>
      </dgm:t>
    </dgm:pt>
    <dgm:pt modelId="{CB0208B1-386D-46A4-B471-5918830E2424}">
      <dgm:prSet/>
      <dgm:spPr/>
      <dgm:t>
        <a:bodyPr/>
        <a:lstStyle/>
        <a:p>
          <a:r>
            <a:rPr lang="en-GB" dirty="0"/>
            <a:t>Step 2: Focus your research interests (begin gathering and reviewing appropriate literature)</a:t>
          </a:r>
          <a:endParaRPr lang="en-US" dirty="0"/>
        </a:p>
      </dgm:t>
    </dgm:pt>
    <dgm:pt modelId="{B8365AAA-2D1F-4952-AA4A-17CBDC041902}" type="parTrans" cxnId="{9DA4026E-F948-4631-9EBB-2779BF7640DC}">
      <dgm:prSet/>
      <dgm:spPr/>
      <dgm:t>
        <a:bodyPr/>
        <a:lstStyle/>
        <a:p>
          <a:endParaRPr lang="en-US"/>
        </a:p>
      </dgm:t>
    </dgm:pt>
    <dgm:pt modelId="{865905FF-99DD-48CE-9A5E-D2E94324A6E9}" type="sibTrans" cxnId="{9DA4026E-F948-4631-9EBB-2779BF7640DC}">
      <dgm:prSet/>
      <dgm:spPr/>
      <dgm:t>
        <a:bodyPr/>
        <a:lstStyle/>
        <a:p>
          <a:endParaRPr lang="en-US"/>
        </a:p>
      </dgm:t>
    </dgm:pt>
    <dgm:pt modelId="{EB9AC922-0A56-4EFF-A044-D8E72EDBF63B}">
      <dgm:prSet/>
      <dgm:spPr/>
      <dgm:t>
        <a:bodyPr/>
        <a:lstStyle/>
        <a:p>
          <a:r>
            <a:rPr lang="en-GB" dirty="0"/>
            <a:t>Step 3: Engage with your supervisor to refine your question (also, become familiar with your guidelines, including how often your supervisor can view and comment on the work you submit for supervision)</a:t>
          </a:r>
          <a:endParaRPr lang="en-US" dirty="0"/>
        </a:p>
      </dgm:t>
    </dgm:pt>
    <dgm:pt modelId="{A2002CE3-9731-496C-86DD-F8987C77D494}" type="parTrans" cxnId="{1EB1508B-16A2-47E8-A24B-30F387C6D3FF}">
      <dgm:prSet/>
      <dgm:spPr/>
      <dgm:t>
        <a:bodyPr/>
        <a:lstStyle/>
        <a:p>
          <a:endParaRPr lang="en-US"/>
        </a:p>
      </dgm:t>
    </dgm:pt>
    <dgm:pt modelId="{55333A06-A454-4F86-947D-3CD7E39050EB}" type="sibTrans" cxnId="{1EB1508B-16A2-47E8-A24B-30F387C6D3FF}">
      <dgm:prSet/>
      <dgm:spPr/>
      <dgm:t>
        <a:bodyPr/>
        <a:lstStyle/>
        <a:p>
          <a:endParaRPr lang="en-US"/>
        </a:p>
      </dgm:t>
    </dgm:pt>
    <dgm:pt modelId="{F6AF54D0-E1E9-40EA-AA6B-82FC34A26B62}">
      <dgm:prSet/>
      <dgm:spPr/>
      <dgm:t>
        <a:bodyPr/>
        <a:lstStyle/>
        <a:p>
          <a:r>
            <a:rPr lang="en-GB" dirty="0"/>
            <a:t>Step 4: Identify a research framework (methodology) and (realistic) research methods as a result of your reading and supervision (also, include consideration of your analysis process, how will you analyse the data?)</a:t>
          </a:r>
          <a:endParaRPr lang="en-US" dirty="0"/>
        </a:p>
      </dgm:t>
    </dgm:pt>
    <dgm:pt modelId="{1E8EDA87-1B17-4909-80B4-3BB877B4DB8B}" type="parTrans" cxnId="{891DC4D1-60BC-45CF-AEEC-83F707C7FA86}">
      <dgm:prSet/>
      <dgm:spPr/>
      <dgm:t>
        <a:bodyPr/>
        <a:lstStyle/>
        <a:p>
          <a:endParaRPr lang="en-US"/>
        </a:p>
      </dgm:t>
    </dgm:pt>
    <dgm:pt modelId="{7FFFC3BE-9519-4D1D-9576-822735B69204}" type="sibTrans" cxnId="{891DC4D1-60BC-45CF-AEEC-83F707C7FA86}">
      <dgm:prSet/>
      <dgm:spPr/>
      <dgm:t>
        <a:bodyPr/>
        <a:lstStyle/>
        <a:p>
          <a:endParaRPr lang="en-US"/>
        </a:p>
      </dgm:t>
    </dgm:pt>
    <dgm:pt modelId="{C4EC4289-2833-4D2C-8506-6F7B4B955E2C}">
      <dgm:prSet/>
      <dgm:spPr/>
      <dgm:t>
        <a:bodyPr/>
        <a:lstStyle/>
        <a:p>
          <a:r>
            <a:rPr lang="en-GB" dirty="0"/>
            <a:t>Step 5: Draft your application for ethical approval (including sample informed consent information).  You must make reference to the University ethical and GDPR processes and also relevant codes of practice, </a:t>
          </a:r>
          <a:r>
            <a:rPr lang="en-GB" dirty="0" err="1"/>
            <a:t>eg.</a:t>
          </a:r>
          <a:r>
            <a:rPr lang="en-GB" dirty="0"/>
            <a:t> Ethical Guidelines for Educational Research (BERA, 2018)</a:t>
          </a:r>
          <a:endParaRPr lang="en-US" dirty="0"/>
        </a:p>
      </dgm:t>
    </dgm:pt>
    <dgm:pt modelId="{F1AA204E-C1E3-4BA8-8406-4A4CCDC0A174}" type="parTrans" cxnId="{A1052507-FB19-4C89-9740-182AC20DF585}">
      <dgm:prSet/>
      <dgm:spPr/>
      <dgm:t>
        <a:bodyPr/>
        <a:lstStyle/>
        <a:p>
          <a:endParaRPr lang="en-US"/>
        </a:p>
      </dgm:t>
    </dgm:pt>
    <dgm:pt modelId="{D58D5E63-D6DB-444F-8E57-83375786EE62}" type="sibTrans" cxnId="{A1052507-FB19-4C89-9740-182AC20DF585}">
      <dgm:prSet/>
      <dgm:spPr/>
      <dgm:t>
        <a:bodyPr/>
        <a:lstStyle/>
        <a:p>
          <a:endParaRPr lang="en-US"/>
        </a:p>
      </dgm:t>
    </dgm:pt>
    <dgm:pt modelId="{22165DD1-5785-4DC2-ABE1-90882ED43367}" type="pres">
      <dgm:prSet presAssocID="{6B599258-0AA3-4545-9B3F-56D23DF3DAFA}" presName="Name0" presStyleCnt="0">
        <dgm:presLayoutVars>
          <dgm:dir/>
          <dgm:resizeHandles val="exact"/>
        </dgm:presLayoutVars>
      </dgm:prSet>
      <dgm:spPr/>
    </dgm:pt>
    <dgm:pt modelId="{D3F8DF9B-DD90-42C6-AFD0-50357F40963B}" type="pres">
      <dgm:prSet presAssocID="{B899DFDD-9148-457F-A174-573B37AFA94F}" presName="node" presStyleLbl="node1" presStyleIdx="0" presStyleCnt="5">
        <dgm:presLayoutVars>
          <dgm:bulletEnabled val="1"/>
        </dgm:presLayoutVars>
      </dgm:prSet>
      <dgm:spPr/>
    </dgm:pt>
    <dgm:pt modelId="{3CB7B9CB-CDD9-4ADF-87DE-6E6E198F803B}" type="pres">
      <dgm:prSet presAssocID="{49257DE2-6DB1-4FB4-A872-4A2AB1CCBA13}" presName="sibTrans" presStyleLbl="sibTrans1D1" presStyleIdx="0" presStyleCnt="4"/>
      <dgm:spPr/>
    </dgm:pt>
    <dgm:pt modelId="{C54AEFCF-31BF-4791-9324-FEC4D1600955}" type="pres">
      <dgm:prSet presAssocID="{49257DE2-6DB1-4FB4-A872-4A2AB1CCBA13}" presName="connectorText" presStyleLbl="sibTrans1D1" presStyleIdx="0" presStyleCnt="4"/>
      <dgm:spPr/>
    </dgm:pt>
    <dgm:pt modelId="{4AD116EB-CFEB-4CC1-9C20-6F1896168E4B}" type="pres">
      <dgm:prSet presAssocID="{CB0208B1-386D-46A4-B471-5918830E2424}" presName="node" presStyleLbl="node1" presStyleIdx="1" presStyleCnt="5">
        <dgm:presLayoutVars>
          <dgm:bulletEnabled val="1"/>
        </dgm:presLayoutVars>
      </dgm:prSet>
      <dgm:spPr/>
    </dgm:pt>
    <dgm:pt modelId="{A4C80298-29C4-4106-AF58-C66A08174B44}" type="pres">
      <dgm:prSet presAssocID="{865905FF-99DD-48CE-9A5E-D2E94324A6E9}" presName="sibTrans" presStyleLbl="sibTrans1D1" presStyleIdx="1" presStyleCnt="4"/>
      <dgm:spPr/>
    </dgm:pt>
    <dgm:pt modelId="{1A7A1C8B-3F11-4CEF-B9C7-EB423855A15C}" type="pres">
      <dgm:prSet presAssocID="{865905FF-99DD-48CE-9A5E-D2E94324A6E9}" presName="connectorText" presStyleLbl="sibTrans1D1" presStyleIdx="1" presStyleCnt="4"/>
      <dgm:spPr/>
    </dgm:pt>
    <dgm:pt modelId="{08AF9469-FB73-4307-9457-941B066FA024}" type="pres">
      <dgm:prSet presAssocID="{EB9AC922-0A56-4EFF-A044-D8E72EDBF63B}" presName="node" presStyleLbl="node1" presStyleIdx="2" presStyleCnt="5">
        <dgm:presLayoutVars>
          <dgm:bulletEnabled val="1"/>
        </dgm:presLayoutVars>
      </dgm:prSet>
      <dgm:spPr/>
    </dgm:pt>
    <dgm:pt modelId="{0C5670C0-19BD-42A4-94CD-17A097F72944}" type="pres">
      <dgm:prSet presAssocID="{55333A06-A454-4F86-947D-3CD7E39050EB}" presName="sibTrans" presStyleLbl="sibTrans1D1" presStyleIdx="2" presStyleCnt="4"/>
      <dgm:spPr/>
    </dgm:pt>
    <dgm:pt modelId="{5FB06146-6A7C-4D32-80CC-B2B3B7DF284C}" type="pres">
      <dgm:prSet presAssocID="{55333A06-A454-4F86-947D-3CD7E39050EB}" presName="connectorText" presStyleLbl="sibTrans1D1" presStyleIdx="2" presStyleCnt="4"/>
      <dgm:spPr/>
    </dgm:pt>
    <dgm:pt modelId="{B02FCA2B-91E0-431E-B4FE-3864B341C340}" type="pres">
      <dgm:prSet presAssocID="{F6AF54D0-E1E9-40EA-AA6B-82FC34A26B62}" presName="node" presStyleLbl="node1" presStyleIdx="3" presStyleCnt="5">
        <dgm:presLayoutVars>
          <dgm:bulletEnabled val="1"/>
        </dgm:presLayoutVars>
      </dgm:prSet>
      <dgm:spPr/>
    </dgm:pt>
    <dgm:pt modelId="{8D673A3A-F7EF-46C5-AA39-0CDF4AE17CFA}" type="pres">
      <dgm:prSet presAssocID="{7FFFC3BE-9519-4D1D-9576-822735B69204}" presName="sibTrans" presStyleLbl="sibTrans1D1" presStyleIdx="3" presStyleCnt="4"/>
      <dgm:spPr/>
    </dgm:pt>
    <dgm:pt modelId="{0D5BE0D2-9CDB-4B9A-B002-B42ADDC7D22B}" type="pres">
      <dgm:prSet presAssocID="{7FFFC3BE-9519-4D1D-9576-822735B69204}" presName="connectorText" presStyleLbl="sibTrans1D1" presStyleIdx="3" presStyleCnt="4"/>
      <dgm:spPr/>
    </dgm:pt>
    <dgm:pt modelId="{8AACD4DA-2D02-4952-9FDF-9A04378D843A}" type="pres">
      <dgm:prSet presAssocID="{C4EC4289-2833-4D2C-8506-6F7B4B955E2C}" presName="node" presStyleLbl="node1" presStyleIdx="4" presStyleCnt="5">
        <dgm:presLayoutVars>
          <dgm:bulletEnabled val="1"/>
        </dgm:presLayoutVars>
      </dgm:prSet>
      <dgm:spPr/>
    </dgm:pt>
  </dgm:ptLst>
  <dgm:cxnLst>
    <dgm:cxn modelId="{347DF202-6382-412B-B96F-D672311DC658}" type="presOf" srcId="{55333A06-A454-4F86-947D-3CD7E39050EB}" destId="{5FB06146-6A7C-4D32-80CC-B2B3B7DF284C}" srcOrd="1" destOrd="0" presId="urn:microsoft.com/office/officeart/2016/7/layout/RepeatingBendingProcessNew"/>
    <dgm:cxn modelId="{A1052507-FB19-4C89-9740-182AC20DF585}" srcId="{6B599258-0AA3-4545-9B3F-56D23DF3DAFA}" destId="{C4EC4289-2833-4D2C-8506-6F7B4B955E2C}" srcOrd="4" destOrd="0" parTransId="{F1AA204E-C1E3-4BA8-8406-4A4CCDC0A174}" sibTransId="{D58D5E63-D6DB-444F-8E57-83375786EE62}"/>
    <dgm:cxn modelId="{7B2FFF27-1921-4CE8-89D6-C4879D81349F}" type="presOf" srcId="{7FFFC3BE-9519-4D1D-9576-822735B69204}" destId="{8D673A3A-F7EF-46C5-AA39-0CDF4AE17CFA}" srcOrd="0" destOrd="0" presId="urn:microsoft.com/office/officeart/2016/7/layout/RepeatingBendingProcessNew"/>
    <dgm:cxn modelId="{8528782C-8CB2-4CF0-9B34-98096234CEBE}" type="presOf" srcId="{49257DE2-6DB1-4FB4-A872-4A2AB1CCBA13}" destId="{3CB7B9CB-CDD9-4ADF-87DE-6E6E198F803B}" srcOrd="0" destOrd="0" presId="urn:microsoft.com/office/officeart/2016/7/layout/RepeatingBendingProcessNew"/>
    <dgm:cxn modelId="{886F8232-C033-4334-BD0C-7B56F3E97767}" type="presOf" srcId="{C4EC4289-2833-4D2C-8506-6F7B4B955E2C}" destId="{8AACD4DA-2D02-4952-9FDF-9A04378D843A}" srcOrd="0" destOrd="0" presId="urn:microsoft.com/office/officeart/2016/7/layout/RepeatingBendingProcessNew"/>
    <dgm:cxn modelId="{3E998333-6236-4832-B6DD-1FA8AA869CD8}" type="presOf" srcId="{F6AF54D0-E1E9-40EA-AA6B-82FC34A26B62}" destId="{B02FCA2B-91E0-431E-B4FE-3864B341C340}" srcOrd="0" destOrd="0" presId="urn:microsoft.com/office/officeart/2016/7/layout/RepeatingBendingProcessNew"/>
    <dgm:cxn modelId="{E5876F39-6E60-4563-9F5D-EB74F5980744}" type="presOf" srcId="{865905FF-99DD-48CE-9A5E-D2E94324A6E9}" destId="{1A7A1C8B-3F11-4CEF-B9C7-EB423855A15C}" srcOrd="1" destOrd="0" presId="urn:microsoft.com/office/officeart/2016/7/layout/RepeatingBendingProcessNew"/>
    <dgm:cxn modelId="{49506467-323F-499B-8FB3-72B30665AF10}" type="presOf" srcId="{6B599258-0AA3-4545-9B3F-56D23DF3DAFA}" destId="{22165DD1-5785-4DC2-ABE1-90882ED43367}" srcOrd="0" destOrd="0" presId="urn:microsoft.com/office/officeart/2016/7/layout/RepeatingBendingProcessNew"/>
    <dgm:cxn modelId="{9DA4026E-F948-4631-9EBB-2779BF7640DC}" srcId="{6B599258-0AA3-4545-9B3F-56D23DF3DAFA}" destId="{CB0208B1-386D-46A4-B471-5918830E2424}" srcOrd="1" destOrd="0" parTransId="{B8365AAA-2D1F-4952-AA4A-17CBDC041902}" sibTransId="{865905FF-99DD-48CE-9A5E-D2E94324A6E9}"/>
    <dgm:cxn modelId="{BA2D666E-5770-4D66-A806-7A0A66E3DB4A}" type="presOf" srcId="{49257DE2-6DB1-4FB4-A872-4A2AB1CCBA13}" destId="{C54AEFCF-31BF-4791-9324-FEC4D1600955}" srcOrd="1" destOrd="0" presId="urn:microsoft.com/office/officeart/2016/7/layout/RepeatingBendingProcessNew"/>
    <dgm:cxn modelId="{59E0A97D-2161-41DF-A3CF-6EE862A3BC8D}" type="presOf" srcId="{7FFFC3BE-9519-4D1D-9576-822735B69204}" destId="{0D5BE0D2-9CDB-4B9A-B002-B42ADDC7D22B}" srcOrd="1" destOrd="0" presId="urn:microsoft.com/office/officeart/2016/7/layout/RepeatingBendingProcessNew"/>
    <dgm:cxn modelId="{A4012085-6B00-4430-97F7-B50871DAC119}" type="presOf" srcId="{B899DFDD-9148-457F-A174-573B37AFA94F}" destId="{D3F8DF9B-DD90-42C6-AFD0-50357F40963B}" srcOrd="0" destOrd="0" presId="urn:microsoft.com/office/officeart/2016/7/layout/RepeatingBendingProcessNew"/>
    <dgm:cxn modelId="{1EB1508B-16A2-47E8-A24B-30F387C6D3FF}" srcId="{6B599258-0AA3-4545-9B3F-56D23DF3DAFA}" destId="{EB9AC922-0A56-4EFF-A044-D8E72EDBF63B}" srcOrd="2" destOrd="0" parTransId="{A2002CE3-9731-496C-86DD-F8987C77D494}" sibTransId="{55333A06-A454-4F86-947D-3CD7E39050EB}"/>
    <dgm:cxn modelId="{50741E8C-CA51-4D2D-8344-05E1B753DE38}" type="presOf" srcId="{55333A06-A454-4F86-947D-3CD7E39050EB}" destId="{0C5670C0-19BD-42A4-94CD-17A097F72944}" srcOrd="0" destOrd="0" presId="urn:microsoft.com/office/officeart/2016/7/layout/RepeatingBendingProcessNew"/>
    <dgm:cxn modelId="{3201FEA1-8966-41DC-A245-004A33F17C92}" type="presOf" srcId="{865905FF-99DD-48CE-9A5E-D2E94324A6E9}" destId="{A4C80298-29C4-4106-AF58-C66A08174B44}" srcOrd="0" destOrd="0" presId="urn:microsoft.com/office/officeart/2016/7/layout/RepeatingBendingProcessNew"/>
    <dgm:cxn modelId="{348B99BD-B198-4F58-A814-7B94A1F94E5F}" srcId="{6B599258-0AA3-4545-9B3F-56D23DF3DAFA}" destId="{B899DFDD-9148-457F-A174-573B37AFA94F}" srcOrd="0" destOrd="0" parTransId="{9D414DB2-3B75-471B-A686-9837EECF23B9}" sibTransId="{49257DE2-6DB1-4FB4-A872-4A2AB1CCBA13}"/>
    <dgm:cxn modelId="{891DC4D1-60BC-45CF-AEEC-83F707C7FA86}" srcId="{6B599258-0AA3-4545-9B3F-56D23DF3DAFA}" destId="{F6AF54D0-E1E9-40EA-AA6B-82FC34A26B62}" srcOrd="3" destOrd="0" parTransId="{1E8EDA87-1B17-4909-80B4-3BB877B4DB8B}" sibTransId="{7FFFC3BE-9519-4D1D-9576-822735B69204}"/>
    <dgm:cxn modelId="{7ACC3ED4-6E29-4F09-B005-BDD118E4489E}" type="presOf" srcId="{CB0208B1-386D-46A4-B471-5918830E2424}" destId="{4AD116EB-CFEB-4CC1-9C20-6F1896168E4B}" srcOrd="0" destOrd="0" presId="urn:microsoft.com/office/officeart/2016/7/layout/RepeatingBendingProcessNew"/>
    <dgm:cxn modelId="{022A30EF-181E-4D95-808C-A89591F1C691}" type="presOf" srcId="{EB9AC922-0A56-4EFF-A044-D8E72EDBF63B}" destId="{08AF9469-FB73-4307-9457-941B066FA024}" srcOrd="0" destOrd="0" presId="urn:microsoft.com/office/officeart/2016/7/layout/RepeatingBendingProcessNew"/>
    <dgm:cxn modelId="{31CBA4E3-6ECE-4945-8844-22FD0E33006A}" type="presParOf" srcId="{22165DD1-5785-4DC2-ABE1-90882ED43367}" destId="{D3F8DF9B-DD90-42C6-AFD0-50357F40963B}" srcOrd="0" destOrd="0" presId="urn:microsoft.com/office/officeart/2016/7/layout/RepeatingBendingProcessNew"/>
    <dgm:cxn modelId="{06587F40-FD58-4641-A70D-F567C8222E30}" type="presParOf" srcId="{22165DD1-5785-4DC2-ABE1-90882ED43367}" destId="{3CB7B9CB-CDD9-4ADF-87DE-6E6E198F803B}" srcOrd="1" destOrd="0" presId="urn:microsoft.com/office/officeart/2016/7/layout/RepeatingBendingProcessNew"/>
    <dgm:cxn modelId="{255AA8FE-D6B0-4360-879F-E50562A4B7AA}" type="presParOf" srcId="{3CB7B9CB-CDD9-4ADF-87DE-6E6E198F803B}" destId="{C54AEFCF-31BF-4791-9324-FEC4D1600955}" srcOrd="0" destOrd="0" presId="urn:microsoft.com/office/officeart/2016/7/layout/RepeatingBendingProcessNew"/>
    <dgm:cxn modelId="{8E6A1BA7-64BC-47ED-806A-2B4580700FD5}" type="presParOf" srcId="{22165DD1-5785-4DC2-ABE1-90882ED43367}" destId="{4AD116EB-CFEB-4CC1-9C20-6F1896168E4B}" srcOrd="2" destOrd="0" presId="urn:microsoft.com/office/officeart/2016/7/layout/RepeatingBendingProcessNew"/>
    <dgm:cxn modelId="{7853E418-61EB-476D-9244-2AB22767CA9E}" type="presParOf" srcId="{22165DD1-5785-4DC2-ABE1-90882ED43367}" destId="{A4C80298-29C4-4106-AF58-C66A08174B44}" srcOrd="3" destOrd="0" presId="urn:microsoft.com/office/officeart/2016/7/layout/RepeatingBendingProcessNew"/>
    <dgm:cxn modelId="{DEE77CFF-35A1-49F5-A236-B0753FC74AD5}" type="presParOf" srcId="{A4C80298-29C4-4106-AF58-C66A08174B44}" destId="{1A7A1C8B-3F11-4CEF-B9C7-EB423855A15C}" srcOrd="0" destOrd="0" presId="urn:microsoft.com/office/officeart/2016/7/layout/RepeatingBendingProcessNew"/>
    <dgm:cxn modelId="{71D6CE69-5983-4D8C-A9CF-B6075FED9173}" type="presParOf" srcId="{22165DD1-5785-4DC2-ABE1-90882ED43367}" destId="{08AF9469-FB73-4307-9457-941B066FA024}" srcOrd="4" destOrd="0" presId="urn:microsoft.com/office/officeart/2016/7/layout/RepeatingBendingProcessNew"/>
    <dgm:cxn modelId="{AFB1A615-F17E-4949-A22E-EADAABBBCE64}" type="presParOf" srcId="{22165DD1-5785-4DC2-ABE1-90882ED43367}" destId="{0C5670C0-19BD-42A4-94CD-17A097F72944}" srcOrd="5" destOrd="0" presId="urn:microsoft.com/office/officeart/2016/7/layout/RepeatingBendingProcessNew"/>
    <dgm:cxn modelId="{9EED3AA2-CF63-4DD9-BF26-CD64AAFACD8D}" type="presParOf" srcId="{0C5670C0-19BD-42A4-94CD-17A097F72944}" destId="{5FB06146-6A7C-4D32-80CC-B2B3B7DF284C}" srcOrd="0" destOrd="0" presId="urn:microsoft.com/office/officeart/2016/7/layout/RepeatingBendingProcessNew"/>
    <dgm:cxn modelId="{E99D985C-DD8C-40A0-87AB-BA33D8C1352E}" type="presParOf" srcId="{22165DD1-5785-4DC2-ABE1-90882ED43367}" destId="{B02FCA2B-91E0-431E-B4FE-3864B341C340}" srcOrd="6" destOrd="0" presId="urn:microsoft.com/office/officeart/2016/7/layout/RepeatingBendingProcessNew"/>
    <dgm:cxn modelId="{145ED04F-F2D3-4607-BE69-A01CA31FC678}" type="presParOf" srcId="{22165DD1-5785-4DC2-ABE1-90882ED43367}" destId="{8D673A3A-F7EF-46C5-AA39-0CDF4AE17CFA}" srcOrd="7" destOrd="0" presId="urn:microsoft.com/office/officeart/2016/7/layout/RepeatingBendingProcessNew"/>
    <dgm:cxn modelId="{F4CB7030-E82E-4EDD-BE26-2E5D62108E6C}" type="presParOf" srcId="{8D673A3A-F7EF-46C5-AA39-0CDF4AE17CFA}" destId="{0D5BE0D2-9CDB-4B9A-B002-B42ADDC7D22B}" srcOrd="0" destOrd="0" presId="urn:microsoft.com/office/officeart/2016/7/layout/RepeatingBendingProcessNew"/>
    <dgm:cxn modelId="{4B9105E3-BD4E-41C9-BFF7-D081505B7216}" type="presParOf" srcId="{22165DD1-5785-4DC2-ABE1-90882ED43367}" destId="{8AACD4DA-2D02-4952-9FDF-9A04378D843A}"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D9298F8-E89D-4EA6-9CEA-0FB182522679}" type="doc">
      <dgm:prSet loTypeId="urn:microsoft.com/office/officeart/2016/7/layout/RepeatingBendingProcessNew" loCatId="process" qsTypeId="urn:microsoft.com/office/officeart/2005/8/quickstyle/simple5" qsCatId="simple" csTypeId="urn:microsoft.com/office/officeart/2005/8/colors/accent1_2" csCatId="accent1" phldr="1"/>
      <dgm:spPr/>
      <dgm:t>
        <a:bodyPr/>
        <a:lstStyle/>
        <a:p>
          <a:endParaRPr lang="en-US"/>
        </a:p>
      </dgm:t>
    </dgm:pt>
    <dgm:pt modelId="{E35EC6AF-089D-4312-9CAD-C58D837B741D}">
      <dgm:prSet/>
      <dgm:spPr/>
      <dgm:t>
        <a:bodyPr/>
        <a:lstStyle/>
        <a:p>
          <a:r>
            <a:rPr lang="en-US" dirty="0"/>
            <a:t>Step 5 </a:t>
          </a:r>
          <a:r>
            <a:rPr lang="en-US" i="1" dirty="0"/>
            <a:t>(Continued from previous slide)</a:t>
          </a:r>
          <a:r>
            <a:rPr lang="en-US" dirty="0"/>
            <a:t>:  Depending on the quality and thoroughness of your ethical approval application form, you may have additional work to do to make sure it reaches the required standard.  This process can take some time</a:t>
          </a:r>
        </a:p>
      </dgm:t>
    </dgm:pt>
    <dgm:pt modelId="{2A869D86-9ED2-49CF-8CD2-AE9471C9D1CE}" type="parTrans" cxnId="{25C5BE39-119A-4820-9CE8-8D04ED7D032C}">
      <dgm:prSet/>
      <dgm:spPr/>
      <dgm:t>
        <a:bodyPr/>
        <a:lstStyle/>
        <a:p>
          <a:endParaRPr lang="en-US"/>
        </a:p>
      </dgm:t>
    </dgm:pt>
    <dgm:pt modelId="{9FBD1514-E2BC-41FF-ADDE-CB9A5EF938D6}" type="sibTrans" cxnId="{25C5BE39-119A-4820-9CE8-8D04ED7D032C}">
      <dgm:prSet/>
      <dgm:spPr/>
      <dgm:t>
        <a:bodyPr/>
        <a:lstStyle/>
        <a:p>
          <a:endParaRPr lang="en-US"/>
        </a:p>
      </dgm:t>
    </dgm:pt>
    <dgm:pt modelId="{30B63C03-85E6-4203-9857-F7C9B1C155E8}">
      <dgm:prSet/>
      <dgm:spPr/>
      <dgm:t>
        <a:bodyPr/>
        <a:lstStyle/>
        <a:p>
          <a:r>
            <a:rPr lang="en-US" dirty="0"/>
            <a:t>Step 6:  Only after you have received ethical approval can you begin to gather data</a:t>
          </a:r>
        </a:p>
      </dgm:t>
    </dgm:pt>
    <dgm:pt modelId="{981690BF-961D-4C43-9DD6-FC4DF5E1034D}" type="parTrans" cxnId="{236FD8FB-2A5D-48FA-9D94-5CFAB462CAB2}">
      <dgm:prSet/>
      <dgm:spPr/>
      <dgm:t>
        <a:bodyPr/>
        <a:lstStyle/>
        <a:p>
          <a:endParaRPr lang="en-US"/>
        </a:p>
      </dgm:t>
    </dgm:pt>
    <dgm:pt modelId="{AA3EA065-1E0A-490B-98D2-E4CB2B8EEAB3}" type="sibTrans" cxnId="{236FD8FB-2A5D-48FA-9D94-5CFAB462CAB2}">
      <dgm:prSet/>
      <dgm:spPr/>
      <dgm:t>
        <a:bodyPr/>
        <a:lstStyle/>
        <a:p>
          <a:endParaRPr lang="en-US"/>
        </a:p>
      </dgm:t>
    </dgm:pt>
    <dgm:pt modelId="{D94BD556-AD34-425F-BBD3-B51CEF4D20FC}">
      <dgm:prSet/>
      <dgm:spPr/>
      <dgm:t>
        <a:bodyPr/>
        <a:lstStyle/>
        <a:p>
          <a:r>
            <a:rPr lang="en-US" dirty="0"/>
            <a:t>Step 7:  Carry out your data gathering (remember the practicalities of recording)</a:t>
          </a:r>
        </a:p>
      </dgm:t>
    </dgm:pt>
    <dgm:pt modelId="{BEDB1D99-0A0A-407F-A776-4E48FA50FC6A}" type="parTrans" cxnId="{6CCCEAE7-01B0-4C2E-89A1-186C5FDCC524}">
      <dgm:prSet/>
      <dgm:spPr/>
      <dgm:t>
        <a:bodyPr/>
        <a:lstStyle/>
        <a:p>
          <a:endParaRPr lang="en-US"/>
        </a:p>
      </dgm:t>
    </dgm:pt>
    <dgm:pt modelId="{FD660844-657D-441F-9001-914E11859D4B}" type="sibTrans" cxnId="{6CCCEAE7-01B0-4C2E-89A1-186C5FDCC524}">
      <dgm:prSet/>
      <dgm:spPr/>
      <dgm:t>
        <a:bodyPr/>
        <a:lstStyle/>
        <a:p>
          <a:endParaRPr lang="en-US"/>
        </a:p>
      </dgm:t>
    </dgm:pt>
    <dgm:pt modelId="{FDDBCD99-A7B9-4A39-9EA1-EDCEF3792AA1}">
      <dgm:prSet/>
      <dgm:spPr/>
      <dgm:t>
        <a:bodyPr/>
        <a:lstStyle/>
        <a:p>
          <a:r>
            <a:rPr lang="en-US" dirty="0"/>
            <a:t>Step 8:  Build in time for your data analysis</a:t>
          </a:r>
        </a:p>
      </dgm:t>
    </dgm:pt>
    <dgm:pt modelId="{76CF4555-6651-459E-B774-106EB308B645}" type="parTrans" cxnId="{8B3DE0A0-0CF7-4C9E-AECB-15B261FC2756}">
      <dgm:prSet/>
      <dgm:spPr/>
      <dgm:t>
        <a:bodyPr/>
        <a:lstStyle/>
        <a:p>
          <a:endParaRPr lang="en-US"/>
        </a:p>
      </dgm:t>
    </dgm:pt>
    <dgm:pt modelId="{FDA054A0-3C86-44ED-A999-B872EA00D1C6}" type="sibTrans" cxnId="{8B3DE0A0-0CF7-4C9E-AECB-15B261FC2756}">
      <dgm:prSet/>
      <dgm:spPr/>
      <dgm:t>
        <a:bodyPr/>
        <a:lstStyle/>
        <a:p>
          <a:endParaRPr lang="en-US"/>
        </a:p>
      </dgm:t>
    </dgm:pt>
    <dgm:pt modelId="{70FED0CB-BD12-4704-95A5-5EA8D8855D7E}">
      <dgm:prSet/>
      <dgm:spPr/>
      <dgm:t>
        <a:bodyPr/>
        <a:lstStyle/>
        <a:p>
          <a:r>
            <a:rPr lang="en-US" dirty="0"/>
            <a:t>Step 9:  At this stage, begin to draw together the whole dissertation, present your findings to your supervisor and develop recommendations for future practice or research</a:t>
          </a:r>
        </a:p>
      </dgm:t>
    </dgm:pt>
    <dgm:pt modelId="{92BE2FD7-1C87-49B9-BF13-98101F9BB8E7}" type="parTrans" cxnId="{D0EA418C-236B-4FCA-BD2C-4D2E5E93B937}">
      <dgm:prSet/>
      <dgm:spPr/>
      <dgm:t>
        <a:bodyPr/>
        <a:lstStyle/>
        <a:p>
          <a:endParaRPr lang="en-US"/>
        </a:p>
      </dgm:t>
    </dgm:pt>
    <dgm:pt modelId="{19B21292-F14A-452D-9071-8F2980D38687}" type="sibTrans" cxnId="{D0EA418C-236B-4FCA-BD2C-4D2E5E93B937}">
      <dgm:prSet/>
      <dgm:spPr/>
      <dgm:t>
        <a:bodyPr/>
        <a:lstStyle/>
        <a:p>
          <a:endParaRPr lang="en-US"/>
        </a:p>
      </dgm:t>
    </dgm:pt>
    <dgm:pt modelId="{AC3BA0DB-9B7E-47D8-BC3E-D9A38AE3E903}">
      <dgm:prSet/>
      <dgm:spPr/>
      <dgm:t>
        <a:bodyPr/>
        <a:lstStyle/>
        <a:p>
          <a:r>
            <a:rPr lang="en-US" dirty="0"/>
            <a:t>Step 10:  Submit your dissertation</a:t>
          </a:r>
        </a:p>
      </dgm:t>
    </dgm:pt>
    <dgm:pt modelId="{EF32B913-A3FB-4F39-9905-62BCC19C0178}" type="parTrans" cxnId="{5E771E7D-B004-4770-A22A-C3930F5F7C32}">
      <dgm:prSet/>
      <dgm:spPr/>
      <dgm:t>
        <a:bodyPr/>
        <a:lstStyle/>
        <a:p>
          <a:endParaRPr lang="en-US"/>
        </a:p>
      </dgm:t>
    </dgm:pt>
    <dgm:pt modelId="{1BF23D94-52C7-4A0A-B638-78D7C955AA1F}" type="sibTrans" cxnId="{5E771E7D-B004-4770-A22A-C3930F5F7C32}">
      <dgm:prSet/>
      <dgm:spPr/>
      <dgm:t>
        <a:bodyPr/>
        <a:lstStyle/>
        <a:p>
          <a:endParaRPr lang="en-US"/>
        </a:p>
      </dgm:t>
    </dgm:pt>
    <dgm:pt modelId="{6F1371C6-2ECB-48A3-8863-163259513F2B}" type="pres">
      <dgm:prSet presAssocID="{DD9298F8-E89D-4EA6-9CEA-0FB182522679}" presName="Name0" presStyleCnt="0">
        <dgm:presLayoutVars>
          <dgm:dir/>
          <dgm:resizeHandles val="exact"/>
        </dgm:presLayoutVars>
      </dgm:prSet>
      <dgm:spPr/>
    </dgm:pt>
    <dgm:pt modelId="{96FB2917-4968-43AE-8592-C0CCE859BC4B}" type="pres">
      <dgm:prSet presAssocID="{E35EC6AF-089D-4312-9CAD-C58D837B741D}" presName="node" presStyleLbl="node1" presStyleIdx="0" presStyleCnt="6">
        <dgm:presLayoutVars>
          <dgm:bulletEnabled val="1"/>
        </dgm:presLayoutVars>
      </dgm:prSet>
      <dgm:spPr/>
    </dgm:pt>
    <dgm:pt modelId="{4AE8E35D-D160-4E64-89B8-B482D1040B14}" type="pres">
      <dgm:prSet presAssocID="{9FBD1514-E2BC-41FF-ADDE-CB9A5EF938D6}" presName="sibTrans" presStyleLbl="sibTrans1D1" presStyleIdx="0" presStyleCnt="5"/>
      <dgm:spPr/>
    </dgm:pt>
    <dgm:pt modelId="{69D5071A-6868-4AC3-9E43-30A90E49954E}" type="pres">
      <dgm:prSet presAssocID="{9FBD1514-E2BC-41FF-ADDE-CB9A5EF938D6}" presName="connectorText" presStyleLbl="sibTrans1D1" presStyleIdx="0" presStyleCnt="5"/>
      <dgm:spPr/>
    </dgm:pt>
    <dgm:pt modelId="{3349CD07-2402-47B9-8B1B-D3FE06DAB21F}" type="pres">
      <dgm:prSet presAssocID="{30B63C03-85E6-4203-9857-F7C9B1C155E8}" presName="node" presStyleLbl="node1" presStyleIdx="1" presStyleCnt="6">
        <dgm:presLayoutVars>
          <dgm:bulletEnabled val="1"/>
        </dgm:presLayoutVars>
      </dgm:prSet>
      <dgm:spPr/>
    </dgm:pt>
    <dgm:pt modelId="{08EF6CC9-E0F8-4D53-B569-52C3DFF25F54}" type="pres">
      <dgm:prSet presAssocID="{AA3EA065-1E0A-490B-98D2-E4CB2B8EEAB3}" presName="sibTrans" presStyleLbl="sibTrans1D1" presStyleIdx="1" presStyleCnt="5"/>
      <dgm:spPr/>
    </dgm:pt>
    <dgm:pt modelId="{BA00969A-B7F1-4D5D-9A4F-8578CBBA83EB}" type="pres">
      <dgm:prSet presAssocID="{AA3EA065-1E0A-490B-98D2-E4CB2B8EEAB3}" presName="connectorText" presStyleLbl="sibTrans1D1" presStyleIdx="1" presStyleCnt="5"/>
      <dgm:spPr/>
    </dgm:pt>
    <dgm:pt modelId="{E89A2401-6F82-4F79-AC54-282130DE8704}" type="pres">
      <dgm:prSet presAssocID="{D94BD556-AD34-425F-BBD3-B51CEF4D20FC}" presName="node" presStyleLbl="node1" presStyleIdx="2" presStyleCnt="6">
        <dgm:presLayoutVars>
          <dgm:bulletEnabled val="1"/>
        </dgm:presLayoutVars>
      </dgm:prSet>
      <dgm:spPr/>
    </dgm:pt>
    <dgm:pt modelId="{9A44A2DC-24E4-4B40-B54B-612FAA73D596}" type="pres">
      <dgm:prSet presAssocID="{FD660844-657D-441F-9001-914E11859D4B}" presName="sibTrans" presStyleLbl="sibTrans1D1" presStyleIdx="2" presStyleCnt="5"/>
      <dgm:spPr/>
    </dgm:pt>
    <dgm:pt modelId="{6A9DAFBC-BDF6-4DA8-B2D9-64D2418E1E4B}" type="pres">
      <dgm:prSet presAssocID="{FD660844-657D-441F-9001-914E11859D4B}" presName="connectorText" presStyleLbl="sibTrans1D1" presStyleIdx="2" presStyleCnt="5"/>
      <dgm:spPr/>
    </dgm:pt>
    <dgm:pt modelId="{953940B6-EC4D-4E52-B2CE-07BE9098751F}" type="pres">
      <dgm:prSet presAssocID="{FDDBCD99-A7B9-4A39-9EA1-EDCEF3792AA1}" presName="node" presStyleLbl="node1" presStyleIdx="3" presStyleCnt="6">
        <dgm:presLayoutVars>
          <dgm:bulletEnabled val="1"/>
        </dgm:presLayoutVars>
      </dgm:prSet>
      <dgm:spPr/>
    </dgm:pt>
    <dgm:pt modelId="{B063B176-7890-44CC-9190-C16C78998D2A}" type="pres">
      <dgm:prSet presAssocID="{FDA054A0-3C86-44ED-A999-B872EA00D1C6}" presName="sibTrans" presStyleLbl="sibTrans1D1" presStyleIdx="3" presStyleCnt="5"/>
      <dgm:spPr/>
    </dgm:pt>
    <dgm:pt modelId="{27770D1B-0E9E-4366-80D9-6ACDA707D327}" type="pres">
      <dgm:prSet presAssocID="{FDA054A0-3C86-44ED-A999-B872EA00D1C6}" presName="connectorText" presStyleLbl="sibTrans1D1" presStyleIdx="3" presStyleCnt="5"/>
      <dgm:spPr/>
    </dgm:pt>
    <dgm:pt modelId="{7A741E15-23DD-437D-9085-70B2F20A7FB0}" type="pres">
      <dgm:prSet presAssocID="{70FED0CB-BD12-4704-95A5-5EA8D8855D7E}" presName="node" presStyleLbl="node1" presStyleIdx="4" presStyleCnt="6">
        <dgm:presLayoutVars>
          <dgm:bulletEnabled val="1"/>
        </dgm:presLayoutVars>
      </dgm:prSet>
      <dgm:spPr/>
    </dgm:pt>
    <dgm:pt modelId="{30CB4115-2262-4CC4-AB14-263E90CB655E}" type="pres">
      <dgm:prSet presAssocID="{19B21292-F14A-452D-9071-8F2980D38687}" presName="sibTrans" presStyleLbl="sibTrans1D1" presStyleIdx="4" presStyleCnt="5"/>
      <dgm:spPr/>
    </dgm:pt>
    <dgm:pt modelId="{FE1D404C-489F-4A82-8D13-435C01F93D57}" type="pres">
      <dgm:prSet presAssocID="{19B21292-F14A-452D-9071-8F2980D38687}" presName="connectorText" presStyleLbl="sibTrans1D1" presStyleIdx="4" presStyleCnt="5"/>
      <dgm:spPr/>
    </dgm:pt>
    <dgm:pt modelId="{29359E40-5705-4A62-9B73-42C6194F992A}" type="pres">
      <dgm:prSet presAssocID="{AC3BA0DB-9B7E-47D8-BC3E-D9A38AE3E903}" presName="node" presStyleLbl="node1" presStyleIdx="5" presStyleCnt="6">
        <dgm:presLayoutVars>
          <dgm:bulletEnabled val="1"/>
        </dgm:presLayoutVars>
      </dgm:prSet>
      <dgm:spPr/>
    </dgm:pt>
  </dgm:ptLst>
  <dgm:cxnLst>
    <dgm:cxn modelId="{340B7E03-1D4F-469A-886E-C2B99B3F4F11}" type="presOf" srcId="{FD660844-657D-441F-9001-914E11859D4B}" destId="{9A44A2DC-24E4-4B40-B54B-612FAA73D596}" srcOrd="0" destOrd="0" presId="urn:microsoft.com/office/officeart/2016/7/layout/RepeatingBendingProcessNew"/>
    <dgm:cxn modelId="{01D39215-9CF3-4206-90C4-0FC4F0421773}" type="presOf" srcId="{FD660844-657D-441F-9001-914E11859D4B}" destId="{6A9DAFBC-BDF6-4DA8-B2D9-64D2418E1E4B}" srcOrd="1" destOrd="0" presId="urn:microsoft.com/office/officeart/2016/7/layout/RepeatingBendingProcessNew"/>
    <dgm:cxn modelId="{437CD625-5936-4825-A027-DB3264D1AADB}" type="presOf" srcId="{D94BD556-AD34-425F-BBD3-B51CEF4D20FC}" destId="{E89A2401-6F82-4F79-AC54-282130DE8704}" srcOrd="0" destOrd="0" presId="urn:microsoft.com/office/officeart/2016/7/layout/RepeatingBendingProcessNew"/>
    <dgm:cxn modelId="{CC89F133-6B05-462F-8657-CEA63E638C2A}" type="presOf" srcId="{70FED0CB-BD12-4704-95A5-5EA8D8855D7E}" destId="{7A741E15-23DD-437D-9085-70B2F20A7FB0}" srcOrd="0" destOrd="0" presId="urn:microsoft.com/office/officeart/2016/7/layout/RepeatingBendingProcessNew"/>
    <dgm:cxn modelId="{25C5BE39-119A-4820-9CE8-8D04ED7D032C}" srcId="{DD9298F8-E89D-4EA6-9CEA-0FB182522679}" destId="{E35EC6AF-089D-4312-9CAD-C58D837B741D}" srcOrd="0" destOrd="0" parTransId="{2A869D86-9ED2-49CF-8CD2-AE9471C9D1CE}" sibTransId="{9FBD1514-E2BC-41FF-ADDE-CB9A5EF938D6}"/>
    <dgm:cxn modelId="{BB5DC35C-DEEA-4111-899E-021642364647}" type="presOf" srcId="{9FBD1514-E2BC-41FF-ADDE-CB9A5EF938D6}" destId="{69D5071A-6868-4AC3-9E43-30A90E49954E}" srcOrd="1" destOrd="0" presId="urn:microsoft.com/office/officeart/2016/7/layout/RepeatingBendingProcessNew"/>
    <dgm:cxn modelId="{15C63663-325C-4448-9FE2-FD8CDB4A1C39}" type="presOf" srcId="{19B21292-F14A-452D-9071-8F2980D38687}" destId="{FE1D404C-489F-4A82-8D13-435C01F93D57}" srcOrd="1" destOrd="0" presId="urn:microsoft.com/office/officeart/2016/7/layout/RepeatingBendingProcessNew"/>
    <dgm:cxn modelId="{4768A06C-A94A-4AEC-831E-3131D3C9CCC0}" type="presOf" srcId="{30B63C03-85E6-4203-9857-F7C9B1C155E8}" destId="{3349CD07-2402-47B9-8B1B-D3FE06DAB21F}" srcOrd="0" destOrd="0" presId="urn:microsoft.com/office/officeart/2016/7/layout/RepeatingBendingProcessNew"/>
    <dgm:cxn modelId="{9725FD56-F6D2-4BD2-A31A-87B123B0EEFE}" type="presOf" srcId="{19B21292-F14A-452D-9071-8F2980D38687}" destId="{30CB4115-2262-4CC4-AB14-263E90CB655E}" srcOrd="0" destOrd="0" presId="urn:microsoft.com/office/officeart/2016/7/layout/RepeatingBendingProcessNew"/>
    <dgm:cxn modelId="{5E771E7D-B004-4770-A22A-C3930F5F7C32}" srcId="{DD9298F8-E89D-4EA6-9CEA-0FB182522679}" destId="{AC3BA0DB-9B7E-47D8-BC3E-D9A38AE3E903}" srcOrd="5" destOrd="0" parTransId="{EF32B913-A3FB-4F39-9905-62BCC19C0178}" sibTransId="{1BF23D94-52C7-4A0A-B638-78D7C955AA1F}"/>
    <dgm:cxn modelId="{D0EA418C-236B-4FCA-BD2C-4D2E5E93B937}" srcId="{DD9298F8-E89D-4EA6-9CEA-0FB182522679}" destId="{70FED0CB-BD12-4704-95A5-5EA8D8855D7E}" srcOrd="4" destOrd="0" parTransId="{92BE2FD7-1C87-49B9-BF13-98101F9BB8E7}" sibTransId="{19B21292-F14A-452D-9071-8F2980D38687}"/>
    <dgm:cxn modelId="{01FE8893-CC2D-4107-B3CE-60BB2ADE19EF}" type="presOf" srcId="{AA3EA065-1E0A-490B-98D2-E4CB2B8EEAB3}" destId="{BA00969A-B7F1-4D5D-9A4F-8578CBBA83EB}" srcOrd="1" destOrd="0" presId="urn:microsoft.com/office/officeart/2016/7/layout/RepeatingBendingProcessNew"/>
    <dgm:cxn modelId="{8B3DE0A0-0CF7-4C9E-AECB-15B261FC2756}" srcId="{DD9298F8-E89D-4EA6-9CEA-0FB182522679}" destId="{FDDBCD99-A7B9-4A39-9EA1-EDCEF3792AA1}" srcOrd="3" destOrd="0" parTransId="{76CF4555-6651-459E-B774-106EB308B645}" sibTransId="{FDA054A0-3C86-44ED-A999-B872EA00D1C6}"/>
    <dgm:cxn modelId="{F6EA79A1-063B-485A-9470-71ADB102140D}" type="presOf" srcId="{FDA054A0-3C86-44ED-A999-B872EA00D1C6}" destId="{B063B176-7890-44CC-9190-C16C78998D2A}" srcOrd="0" destOrd="0" presId="urn:microsoft.com/office/officeart/2016/7/layout/RepeatingBendingProcessNew"/>
    <dgm:cxn modelId="{495CE0A1-9FB7-447C-B3C6-76E06EC0AC7C}" type="presOf" srcId="{AA3EA065-1E0A-490B-98D2-E4CB2B8EEAB3}" destId="{08EF6CC9-E0F8-4D53-B569-52C3DFF25F54}" srcOrd="0" destOrd="0" presId="urn:microsoft.com/office/officeart/2016/7/layout/RepeatingBendingProcessNew"/>
    <dgm:cxn modelId="{2EC608A2-684E-4D0A-8145-6734CEE6CEC2}" type="presOf" srcId="{AC3BA0DB-9B7E-47D8-BC3E-D9A38AE3E903}" destId="{29359E40-5705-4A62-9B73-42C6194F992A}" srcOrd="0" destOrd="0" presId="urn:microsoft.com/office/officeart/2016/7/layout/RepeatingBendingProcessNew"/>
    <dgm:cxn modelId="{766732AF-8B11-4157-9E86-AFCA76B436C8}" type="presOf" srcId="{9FBD1514-E2BC-41FF-ADDE-CB9A5EF938D6}" destId="{4AE8E35D-D160-4E64-89B8-B482D1040B14}" srcOrd="0" destOrd="0" presId="urn:microsoft.com/office/officeart/2016/7/layout/RepeatingBendingProcessNew"/>
    <dgm:cxn modelId="{5D6962C2-8B35-4439-A643-2DF468E86BC6}" type="presOf" srcId="{E35EC6AF-089D-4312-9CAD-C58D837B741D}" destId="{96FB2917-4968-43AE-8592-C0CCE859BC4B}" srcOrd="0" destOrd="0" presId="urn:microsoft.com/office/officeart/2016/7/layout/RepeatingBendingProcessNew"/>
    <dgm:cxn modelId="{E2F9F2C4-9968-4552-AF5E-B4F3F2B8CB2C}" type="presOf" srcId="{DD9298F8-E89D-4EA6-9CEA-0FB182522679}" destId="{6F1371C6-2ECB-48A3-8863-163259513F2B}" srcOrd="0" destOrd="0" presId="urn:microsoft.com/office/officeart/2016/7/layout/RepeatingBendingProcessNew"/>
    <dgm:cxn modelId="{605F96E1-4DCB-4E4C-BB6B-03A05153C208}" type="presOf" srcId="{FDA054A0-3C86-44ED-A999-B872EA00D1C6}" destId="{27770D1B-0E9E-4366-80D9-6ACDA707D327}" srcOrd="1" destOrd="0" presId="urn:microsoft.com/office/officeart/2016/7/layout/RepeatingBendingProcessNew"/>
    <dgm:cxn modelId="{6CCCEAE7-01B0-4C2E-89A1-186C5FDCC524}" srcId="{DD9298F8-E89D-4EA6-9CEA-0FB182522679}" destId="{D94BD556-AD34-425F-BBD3-B51CEF4D20FC}" srcOrd="2" destOrd="0" parTransId="{BEDB1D99-0A0A-407F-A776-4E48FA50FC6A}" sibTransId="{FD660844-657D-441F-9001-914E11859D4B}"/>
    <dgm:cxn modelId="{236FD8FB-2A5D-48FA-9D94-5CFAB462CAB2}" srcId="{DD9298F8-E89D-4EA6-9CEA-0FB182522679}" destId="{30B63C03-85E6-4203-9857-F7C9B1C155E8}" srcOrd="1" destOrd="0" parTransId="{981690BF-961D-4C43-9DD6-FC4DF5E1034D}" sibTransId="{AA3EA065-1E0A-490B-98D2-E4CB2B8EEAB3}"/>
    <dgm:cxn modelId="{723AEAFE-1120-495C-B863-6124980204B3}" type="presOf" srcId="{FDDBCD99-A7B9-4A39-9EA1-EDCEF3792AA1}" destId="{953940B6-EC4D-4E52-B2CE-07BE9098751F}" srcOrd="0" destOrd="0" presId="urn:microsoft.com/office/officeart/2016/7/layout/RepeatingBendingProcessNew"/>
    <dgm:cxn modelId="{23765A7A-3193-4EE7-A41A-978AD4F3C7E8}" type="presParOf" srcId="{6F1371C6-2ECB-48A3-8863-163259513F2B}" destId="{96FB2917-4968-43AE-8592-C0CCE859BC4B}" srcOrd="0" destOrd="0" presId="urn:microsoft.com/office/officeart/2016/7/layout/RepeatingBendingProcessNew"/>
    <dgm:cxn modelId="{031E97C6-CBD2-439E-B670-60735565F980}" type="presParOf" srcId="{6F1371C6-2ECB-48A3-8863-163259513F2B}" destId="{4AE8E35D-D160-4E64-89B8-B482D1040B14}" srcOrd="1" destOrd="0" presId="urn:microsoft.com/office/officeart/2016/7/layout/RepeatingBendingProcessNew"/>
    <dgm:cxn modelId="{65F88F64-9D10-4DDA-A2C1-E77D64CB1F58}" type="presParOf" srcId="{4AE8E35D-D160-4E64-89B8-B482D1040B14}" destId="{69D5071A-6868-4AC3-9E43-30A90E49954E}" srcOrd="0" destOrd="0" presId="urn:microsoft.com/office/officeart/2016/7/layout/RepeatingBendingProcessNew"/>
    <dgm:cxn modelId="{EBD1EC2F-F2D0-4858-8E3D-DA813E16BAD6}" type="presParOf" srcId="{6F1371C6-2ECB-48A3-8863-163259513F2B}" destId="{3349CD07-2402-47B9-8B1B-D3FE06DAB21F}" srcOrd="2" destOrd="0" presId="urn:microsoft.com/office/officeart/2016/7/layout/RepeatingBendingProcessNew"/>
    <dgm:cxn modelId="{2864BC92-E0D6-46C5-94AB-842CA40539AD}" type="presParOf" srcId="{6F1371C6-2ECB-48A3-8863-163259513F2B}" destId="{08EF6CC9-E0F8-4D53-B569-52C3DFF25F54}" srcOrd="3" destOrd="0" presId="urn:microsoft.com/office/officeart/2016/7/layout/RepeatingBendingProcessNew"/>
    <dgm:cxn modelId="{12AB826F-5254-4989-A29F-59507AE8B6BC}" type="presParOf" srcId="{08EF6CC9-E0F8-4D53-B569-52C3DFF25F54}" destId="{BA00969A-B7F1-4D5D-9A4F-8578CBBA83EB}" srcOrd="0" destOrd="0" presId="urn:microsoft.com/office/officeart/2016/7/layout/RepeatingBendingProcessNew"/>
    <dgm:cxn modelId="{53DDF9F2-CC5F-40E0-958E-D5918FBE9887}" type="presParOf" srcId="{6F1371C6-2ECB-48A3-8863-163259513F2B}" destId="{E89A2401-6F82-4F79-AC54-282130DE8704}" srcOrd="4" destOrd="0" presId="urn:microsoft.com/office/officeart/2016/7/layout/RepeatingBendingProcessNew"/>
    <dgm:cxn modelId="{D5389261-5521-4B8D-B60D-F9888A2FEC01}" type="presParOf" srcId="{6F1371C6-2ECB-48A3-8863-163259513F2B}" destId="{9A44A2DC-24E4-4B40-B54B-612FAA73D596}" srcOrd="5" destOrd="0" presId="urn:microsoft.com/office/officeart/2016/7/layout/RepeatingBendingProcessNew"/>
    <dgm:cxn modelId="{EB5E06D2-5836-40E9-B5CC-0FB0E7EC6C04}" type="presParOf" srcId="{9A44A2DC-24E4-4B40-B54B-612FAA73D596}" destId="{6A9DAFBC-BDF6-4DA8-B2D9-64D2418E1E4B}" srcOrd="0" destOrd="0" presId="urn:microsoft.com/office/officeart/2016/7/layout/RepeatingBendingProcessNew"/>
    <dgm:cxn modelId="{80649F45-FCBC-4FD4-ACEB-40D97CC38824}" type="presParOf" srcId="{6F1371C6-2ECB-48A3-8863-163259513F2B}" destId="{953940B6-EC4D-4E52-B2CE-07BE9098751F}" srcOrd="6" destOrd="0" presId="urn:microsoft.com/office/officeart/2016/7/layout/RepeatingBendingProcessNew"/>
    <dgm:cxn modelId="{B31615CE-DDD4-4C2D-BB90-B3330C40C4CA}" type="presParOf" srcId="{6F1371C6-2ECB-48A3-8863-163259513F2B}" destId="{B063B176-7890-44CC-9190-C16C78998D2A}" srcOrd="7" destOrd="0" presId="urn:microsoft.com/office/officeart/2016/7/layout/RepeatingBendingProcessNew"/>
    <dgm:cxn modelId="{51DF9BB3-0F06-437E-9FD6-C013026AF89B}" type="presParOf" srcId="{B063B176-7890-44CC-9190-C16C78998D2A}" destId="{27770D1B-0E9E-4366-80D9-6ACDA707D327}" srcOrd="0" destOrd="0" presId="urn:microsoft.com/office/officeart/2016/7/layout/RepeatingBendingProcessNew"/>
    <dgm:cxn modelId="{53BEE5E8-0DCF-41AF-8394-C85D1B5C4FCE}" type="presParOf" srcId="{6F1371C6-2ECB-48A3-8863-163259513F2B}" destId="{7A741E15-23DD-437D-9085-70B2F20A7FB0}" srcOrd="8" destOrd="0" presId="urn:microsoft.com/office/officeart/2016/7/layout/RepeatingBendingProcessNew"/>
    <dgm:cxn modelId="{133BFAB8-FA50-4F10-A1DF-2D50D75CCE8E}" type="presParOf" srcId="{6F1371C6-2ECB-48A3-8863-163259513F2B}" destId="{30CB4115-2262-4CC4-AB14-263E90CB655E}" srcOrd="9" destOrd="0" presId="urn:microsoft.com/office/officeart/2016/7/layout/RepeatingBendingProcessNew"/>
    <dgm:cxn modelId="{0F6C1828-97C2-4A49-B1C7-C8B4D12F5A43}" type="presParOf" srcId="{30CB4115-2262-4CC4-AB14-263E90CB655E}" destId="{FE1D404C-489F-4A82-8D13-435C01F93D57}" srcOrd="0" destOrd="0" presId="urn:microsoft.com/office/officeart/2016/7/layout/RepeatingBendingProcessNew"/>
    <dgm:cxn modelId="{D72B1A12-2115-4B30-9DEC-83EB57CA80F4}" type="presParOf" srcId="{6F1371C6-2ECB-48A3-8863-163259513F2B}" destId="{29359E40-5705-4A62-9B73-42C6194F992A}"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6CCF70F-DF00-417D-808E-3FD0B188E14A}" type="doc">
      <dgm:prSet loTypeId="urn:microsoft.com/office/officeart/2018/5/layout/CenteredIconLabelDescriptionList" loCatId="icon" qsTypeId="urn:microsoft.com/office/officeart/2005/8/quickstyle/simple1" qsCatId="simple" csTypeId="urn:microsoft.com/office/officeart/2005/8/colors/accent1_2" csCatId="accent1" phldr="1"/>
      <dgm:spPr/>
      <dgm:t>
        <a:bodyPr/>
        <a:lstStyle/>
        <a:p>
          <a:endParaRPr lang="en-US"/>
        </a:p>
      </dgm:t>
    </dgm:pt>
    <dgm:pt modelId="{031A4364-E664-45CD-A97F-8016E6EEA82C}">
      <dgm:prSet/>
      <dgm:spPr/>
      <dgm:t>
        <a:bodyPr/>
        <a:lstStyle/>
        <a:p>
          <a:pPr>
            <a:lnSpc>
              <a:spcPct val="100000"/>
            </a:lnSpc>
            <a:defRPr b="1"/>
          </a:pPr>
          <a:r>
            <a:rPr lang="en-GB" baseline="0" dirty="0"/>
            <a:t>Handbook</a:t>
          </a:r>
          <a:endParaRPr lang="en-US" dirty="0"/>
        </a:p>
      </dgm:t>
    </dgm:pt>
    <dgm:pt modelId="{9D406B59-C229-4DAD-8853-1A37E6971F24}" type="parTrans" cxnId="{7E41DE80-0AB4-43BB-A0AF-75861BD3096E}">
      <dgm:prSet/>
      <dgm:spPr/>
      <dgm:t>
        <a:bodyPr/>
        <a:lstStyle/>
        <a:p>
          <a:endParaRPr lang="en-US"/>
        </a:p>
      </dgm:t>
    </dgm:pt>
    <dgm:pt modelId="{D70A60A3-8DCD-4FC7-AACF-909F43D2E817}" type="sibTrans" cxnId="{7E41DE80-0AB4-43BB-A0AF-75861BD3096E}">
      <dgm:prSet/>
      <dgm:spPr/>
      <dgm:t>
        <a:bodyPr/>
        <a:lstStyle/>
        <a:p>
          <a:endParaRPr lang="en-US"/>
        </a:p>
      </dgm:t>
    </dgm:pt>
    <dgm:pt modelId="{A0D6650D-E45A-4203-991C-BE9DA9D00FDC}">
      <dgm:prSet/>
      <dgm:spPr/>
      <dgm:t>
        <a:bodyPr/>
        <a:lstStyle/>
        <a:p>
          <a:pPr>
            <a:lnSpc>
              <a:spcPct val="100000"/>
            </a:lnSpc>
          </a:pPr>
          <a:r>
            <a:rPr lang="en-GB" i="1" baseline="0"/>
            <a:t>Moodle</a:t>
          </a:r>
          <a:endParaRPr lang="en-US"/>
        </a:p>
      </dgm:t>
    </dgm:pt>
    <dgm:pt modelId="{C10BDD2D-4EC0-4DA1-A7F1-CE3F8FCF91FB}" type="parTrans" cxnId="{B84E7417-BE71-48A4-88FC-058A0217476B}">
      <dgm:prSet/>
      <dgm:spPr/>
      <dgm:t>
        <a:bodyPr/>
        <a:lstStyle/>
        <a:p>
          <a:endParaRPr lang="en-US"/>
        </a:p>
      </dgm:t>
    </dgm:pt>
    <dgm:pt modelId="{EAA9F84A-B68F-4FD6-A936-FA9AB95F4F37}" type="sibTrans" cxnId="{B84E7417-BE71-48A4-88FC-058A0217476B}">
      <dgm:prSet/>
      <dgm:spPr/>
      <dgm:t>
        <a:bodyPr/>
        <a:lstStyle/>
        <a:p>
          <a:endParaRPr lang="en-US"/>
        </a:p>
      </dgm:t>
    </dgm:pt>
    <dgm:pt modelId="{9CAD2B47-0935-40EE-A856-BBEB90FD76B6}">
      <dgm:prSet/>
      <dgm:spPr/>
      <dgm:t>
        <a:bodyPr/>
        <a:lstStyle/>
        <a:p>
          <a:pPr>
            <a:lnSpc>
              <a:spcPct val="100000"/>
            </a:lnSpc>
            <a:defRPr b="1"/>
          </a:pPr>
          <a:r>
            <a:rPr lang="en-GB" baseline="0"/>
            <a:t>Ethics Form</a:t>
          </a:r>
          <a:endParaRPr lang="en-US"/>
        </a:p>
      </dgm:t>
    </dgm:pt>
    <dgm:pt modelId="{B6E0137F-5FC5-4D00-A79F-27ECF809DECC}" type="parTrans" cxnId="{7D60C41F-3604-43B9-80D0-B569302F8CF4}">
      <dgm:prSet/>
      <dgm:spPr/>
      <dgm:t>
        <a:bodyPr/>
        <a:lstStyle/>
        <a:p>
          <a:endParaRPr lang="en-US"/>
        </a:p>
      </dgm:t>
    </dgm:pt>
    <dgm:pt modelId="{BE1FA29B-FF81-45B9-BC6C-B3747069F30E}" type="sibTrans" cxnId="{7D60C41F-3604-43B9-80D0-B569302F8CF4}">
      <dgm:prSet/>
      <dgm:spPr/>
      <dgm:t>
        <a:bodyPr/>
        <a:lstStyle/>
        <a:p>
          <a:endParaRPr lang="en-US"/>
        </a:p>
      </dgm:t>
    </dgm:pt>
    <dgm:pt modelId="{DB9F75B6-D024-4B75-BBC8-5615DD7676CE}">
      <dgm:prSet/>
      <dgm:spPr/>
      <dgm:t>
        <a:bodyPr/>
        <a:lstStyle/>
        <a:p>
          <a:pPr>
            <a:lnSpc>
              <a:spcPct val="100000"/>
            </a:lnSpc>
          </a:pPr>
          <a:r>
            <a:rPr lang="en-GB" i="1" baseline="0"/>
            <a:t>Moodle</a:t>
          </a:r>
          <a:endParaRPr lang="en-US"/>
        </a:p>
      </dgm:t>
    </dgm:pt>
    <dgm:pt modelId="{C576F28F-20EB-44AB-9AF3-03975FA62B76}" type="parTrans" cxnId="{37503B6B-BDB1-44DC-BC35-1CF8404A977A}">
      <dgm:prSet/>
      <dgm:spPr/>
      <dgm:t>
        <a:bodyPr/>
        <a:lstStyle/>
        <a:p>
          <a:endParaRPr lang="en-US"/>
        </a:p>
      </dgm:t>
    </dgm:pt>
    <dgm:pt modelId="{45F8A906-39EB-41C3-A71B-310047F71E97}" type="sibTrans" cxnId="{37503B6B-BDB1-44DC-BC35-1CF8404A977A}">
      <dgm:prSet/>
      <dgm:spPr/>
      <dgm:t>
        <a:bodyPr/>
        <a:lstStyle/>
        <a:p>
          <a:endParaRPr lang="en-US"/>
        </a:p>
      </dgm:t>
    </dgm:pt>
    <dgm:pt modelId="{0FC6E6E6-E8BC-406C-87DD-5CC50EBA743A}">
      <dgm:prSet/>
      <dgm:spPr/>
      <dgm:t>
        <a:bodyPr/>
        <a:lstStyle/>
        <a:p>
          <a:pPr>
            <a:lnSpc>
              <a:spcPct val="100000"/>
            </a:lnSpc>
            <a:defRPr b="1"/>
          </a:pPr>
          <a:r>
            <a:rPr lang="en-GB" baseline="0"/>
            <a:t>Submission Date</a:t>
          </a:r>
          <a:endParaRPr lang="en-US"/>
        </a:p>
      </dgm:t>
    </dgm:pt>
    <dgm:pt modelId="{D70105DE-2A8C-4FE0-84AA-5200D4CB6012}" type="parTrans" cxnId="{71303E32-408E-4932-8DB1-316248302A7A}">
      <dgm:prSet/>
      <dgm:spPr/>
      <dgm:t>
        <a:bodyPr/>
        <a:lstStyle/>
        <a:p>
          <a:endParaRPr lang="en-US"/>
        </a:p>
      </dgm:t>
    </dgm:pt>
    <dgm:pt modelId="{342A9EE1-48E0-42DD-9088-A360562A886C}" type="sibTrans" cxnId="{71303E32-408E-4932-8DB1-316248302A7A}">
      <dgm:prSet/>
      <dgm:spPr/>
      <dgm:t>
        <a:bodyPr/>
        <a:lstStyle/>
        <a:p>
          <a:endParaRPr lang="en-US"/>
        </a:p>
      </dgm:t>
    </dgm:pt>
    <dgm:pt modelId="{76EF1A93-64DD-40AF-AEAF-0417E7E947BA}">
      <dgm:prSet/>
      <dgm:spPr/>
      <dgm:t>
        <a:bodyPr/>
        <a:lstStyle/>
        <a:p>
          <a:pPr>
            <a:lnSpc>
              <a:spcPct val="100000"/>
            </a:lnSpc>
          </a:pPr>
          <a:r>
            <a:rPr lang="en-GB" i="1" baseline="0" dirty="0"/>
            <a:t>23.59pm 7</a:t>
          </a:r>
          <a:r>
            <a:rPr lang="en-GB" i="1" baseline="30000" dirty="0"/>
            <a:t>th</a:t>
          </a:r>
          <a:r>
            <a:rPr lang="en-GB" i="1" baseline="0" dirty="0"/>
            <a:t> May 2026</a:t>
          </a:r>
          <a:endParaRPr lang="en-US" dirty="0"/>
        </a:p>
      </dgm:t>
    </dgm:pt>
    <dgm:pt modelId="{D68CE1A2-CE9D-4D82-8187-C256DFA2B7DB}" type="parTrans" cxnId="{3B9A8D56-9142-471B-9ABC-975A1A5CA21E}">
      <dgm:prSet/>
      <dgm:spPr/>
      <dgm:t>
        <a:bodyPr/>
        <a:lstStyle/>
        <a:p>
          <a:endParaRPr lang="en-US"/>
        </a:p>
      </dgm:t>
    </dgm:pt>
    <dgm:pt modelId="{8B96AD7E-B59D-4B8A-A80C-D09D0A7338BE}" type="sibTrans" cxnId="{3B9A8D56-9142-471B-9ABC-975A1A5CA21E}">
      <dgm:prSet/>
      <dgm:spPr/>
      <dgm:t>
        <a:bodyPr/>
        <a:lstStyle/>
        <a:p>
          <a:endParaRPr lang="en-US"/>
        </a:p>
      </dgm:t>
    </dgm:pt>
    <dgm:pt modelId="{2695A5CB-5EB6-4E02-A38B-041B9A5F39B7}">
      <dgm:prSet/>
      <dgm:spPr/>
      <dgm:t>
        <a:bodyPr/>
        <a:lstStyle/>
        <a:p>
          <a:pPr>
            <a:lnSpc>
              <a:spcPct val="100000"/>
            </a:lnSpc>
            <a:defRPr b="1"/>
          </a:pPr>
          <a:r>
            <a:rPr lang="en-GB" baseline="0"/>
            <a:t>Provisional Grade and Feedback</a:t>
          </a:r>
          <a:endParaRPr lang="en-US"/>
        </a:p>
      </dgm:t>
    </dgm:pt>
    <dgm:pt modelId="{48C57EB9-877C-4425-AFA2-167A4F975ED7}" type="parTrans" cxnId="{F0E462EB-5639-412C-88B0-1903189EF61A}">
      <dgm:prSet/>
      <dgm:spPr/>
      <dgm:t>
        <a:bodyPr/>
        <a:lstStyle/>
        <a:p>
          <a:endParaRPr lang="en-US"/>
        </a:p>
      </dgm:t>
    </dgm:pt>
    <dgm:pt modelId="{26BAFF46-0345-4840-AAA5-073FC4BEC01A}" type="sibTrans" cxnId="{F0E462EB-5639-412C-88B0-1903189EF61A}">
      <dgm:prSet/>
      <dgm:spPr/>
      <dgm:t>
        <a:bodyPr/>
        <a:lstStyle/>
        <a:p>
          <a:endParaRPr lang="en-US"/>
        </a:p>
      </dgm:t>
    </dgm:pt>
    <dgm:pt modelId="{BAF362CE-2524-4BA8-A6FB-5F3C9EE4C6A4}">
      <dgm:prSet/>
      <dgm:spPr/>
      <dgm:t>
        <a:bodyPr/>
        <a:lstStyle/>
        <a:p>
          <a:pPr>
            <a:lnSpc>
              <a:spcPct val="100000"/>
            </a:lnSpc>
          </a:pPr>
          <a:r>
            <a:rPr lang="en-GB" i="1" baseline="0" dirty="0"/>
            <a:t>5</a:t>
          </a:r>
          <a:r>
            <a:rPr lang="en-GB" i="1" baseline="30000" dirty="0"/>
            <a:t>th</a:t>
          </a:r>
          <a:r>
            <a:rPr lang="en-GB" i="1" baseline="0" dirty="0"/>
            <a:t> June 2026</a:t>
          </a:r>
          <a:endParaRPr lang="en-US" dirty="0"/>
        </a:p>
      </dgm:t>
    </dgm:pt>
    <dgm:pt modelId="{C8AD5696-6A95-4A0A-AB6D-B5358151B0CB}" type="parTrans" cxnId="{06052D23-29EE-47A0-A484-47CA4DA817FD}">
      <dgm:prSet/>
      <dgm:spPr/>
      <dgm:t>
        <a:bodyPr/>
        <a:lstStyle/>
        <a:p>
          <a:endParaRPr lang="en-US"/>
        </a:p>
      </dgm:t>
    </dgm:pt>
    <dgm:pt modelId="{69CA4007-BEDA-4D12-9E13-2929343E12B9}" type="sibTrans" cxnId="{06052D23-29EE-47A0-A484-47CA4DA817FD}">
      <dgm:prSet/>
      <dgm:spPr/>
      <dgm:t>
        <a:bodyPr/>
        <a:lstStyle/>
        <a:p>
          <a:endParaRPr lang="en-US"/>
        </a:p>
      </dgm:t>
    </dgm:pt>
    <dgm:pt modelId="{5EB26699-AC25-4441-9A12-AB05BC07A795}" type="pres">
      <dgm:prSet presAssocID="{06CCF70F-DF00-417D-808E-3FD0B188E14A}" presName="root" presStyleCnt="0">
        <dgm:presLayoutVars>
          <dgm:dir/>
          <dgm:resizeHandles val="exact"/>
        </dgm:presLayoutVars>
      </dgm:prSet>
      <dgm:spPr/>
    </dgm:pt>
    <dgm:pt modelId="{753F58D9-852B-4A49-86BD-34AF8EC0AF61}" type="pres">
      <dgm:prSet presAssocID="{031A4364-E664-45CD-A97F-8016E6EEA82C}" presName="compNode" presStyleCnt="0"/>
      <dgm:spPr/>
    </dgm:pt>
    <dgm:pt modelId="{976CDA45-5667-41E8-A00B-3E6BA110C18B}" type="pres">
      <dgm:prSet presAssocID="{031A4364-E664-45CD-A97F-8016E6EEA82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BF7C11AC-D414-40ED-A1EE-F96026728C6D}" type="pres">
      <dgm:prSet presAssocID="{031A4364-E664-45CD-A97F-8016E6EEA82C}" presName="iconSpace" presStyleCnt="0"/>
      <dgm:spPr/>
    </dgm:pt>
    <dgm:pt modelId="{5EBE0DC5-85B2-4C30-8657-04D5B730FD9B}" type="pres">
      <dgm:prSet presAssocID="{031A4364-E664-45CD-A97F-8016E6EEA82C}" presName="parTx" presStyleLbl="revTx" presStyleIdx="0" presStyleCnt="8">
        <dgm:presLayoutVars>
          <dgm:chMax val="0"/>
          <dgm:chPref val="0"/>
        </dgm:presLayoutVars>
      </dgm:prSet>
      <dgm:spPr/>
    </dgm:pt>
    <dgm:pt modelId="{732095F9-797E-417D-BA4A-BA673116046F}" type="pres">
      <dgm:prSet presAssocID="{031A4364-E664-45CD-A97F-8016E6EEA82C}" presName="txSpace" presStyleCnt="0"/>
      <dgm:spPr/>
    </dgm:pt>
    <dgm:pt modelId="{5B5D042B-F97C-4A74-9AF5-620DE4583018}" type="pres">
      <dgm:prSet presAssocID="{031A4364-E664-45CD-A97F-8016E6EEA82C}" presName="desTx" presStyleLbl="revTx" presStyleIdx="1" presStyleCnt="8">
        <dgm:presLayoutVars/>
      </dgm:prSet>
      <dgm:spPr/>
    </dgm:pt>
    <dgm:pt modelId="{60D503BF-B537-4117-88CC-151EF7B25906}" type="pres">
      <dgm:prSet presAssocID="{D70A60A3-8DCD-4FC7-AACF-909F43D2E817}" presName="sibTrans" presStyleCnt="0"/>
      <dgm:spPr/>
    </dgm:pt>
    <dgm:pt modelId="{72E82332-08D0-4776-970A-920269D6049E}" type="pres">
      <dgm:prSet presAssocID="{9CAD2B47-0935-40EE-A856-BBEB90FD76B6}" presName="compNode" presStyleCnt="0"/>
      <dgm:spPr/>
    </dgm:pt>
    <dgm:pt modelId="{3F7E7808-C8CD-457E-8B05-5F874DCB3435}" type="pres">
      <dgm:prSet presAssocID="{9CAD2B47-0935-40EE-A856-BBEB90FD76B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ales of Justice"/>
        </a:ext>
      </dgm:extLst>
    </dgm:pt>
    <dgm:pt modelId="{ACF56C44-6024-4508-907A-E8D889AABA50}" type="pres">
      <dgm:prSet presAssocID="{9CAD2B47-0935-40EE-A856-BBEB90FD76B6}" presName="iconSpace" presStyleCnt="0"/>
      <dgm:spPr/>
    </dgm:pt>
    <dgm:pt modelId="{DFCFF1A8-1FE2-40A7-9819-83FC4BF5B181}" type="pres">
      <dgm:prSet presAssocID="{9CAD2B47-0935-40EE-A856-BBEB90FD76B6}" presName="parTx" presStyleLbl="revTx" presStyleIdx="2" presStyleCnt="8">
        <dgm:presLayoutVars>
          <dgm:chMax val="0"/>
          <dgm:chPref val="0"/>
        </dgm:presLayoutVars>
      </dgm:prSet>
      <dgm:spPr/>
    </dgm:pt>
    <dgm:pt modelId="{FA2AB308-0886-40FC-AF33-C17ECF4FEC20}" type="pres">
      <dgm:prSet presAssocID="{9CAD2B47-0935-40EE-A856-BBEB90FD76B6}" presName="txSpace" presStyleCnt="0"/>
      <dgm:spPr/>
    </dgm:pt>
    <dgm:pt modelId="{36B67E13-5499-4293-8347-E9B9943B8E64}" type="pres">
      <dgm:prSet presAssocID="{9CAD2B47-0935-40EE-A856-BBEB90FD76B6}" presName="desTx" presStyleLbl="revTx" presStyleIdx="3" presStyleCnt="8">
        <dgm:presLayoutVars/>
      </dgm:prSet>
      <dgm:spPr/>
    </dgm:pt>
    <dgm:pt modelId="{1FEF054F-9A76-42AF-B3B2-B513DFE4B39B}" type="pres">
      <dgm:prSet presAssocID="{BE1FA29B-FF81-45B9-BC6C-B3747069F30E}" presName="sibTrans" presStyleCnt="0"/>
      <dgm:spPr/>
    </dgm:pt>
    <dgm:pt modelId="{BC8A00C4-CCF7-4EBD-867F-A5A051514A5C}" type="pres">
      <dgm:prSet presAssocID="{0FC6E6E6-E8BC-406C-87DD-5CC50EBA743A}" presName="compNode" presStyleCnt="0"/>
      <dgm:spPr/>
    </dgm:pt>
    <dgm:pt modelId="{A6CE48C3-EF7D-476D-B5EB-DE83AC6BCB16}" type="pres">
      <dgm:prSet presAssocID="{0FC6E6E6-E8BC-406C-87DD-5CC50EBA743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aily Calendar"/>
        </a:ext>
      </dgm:extLst>
    </dgm:pt>
    <dgm:pt modelId="{11849FE6-3173-402A-BCBA-3AC09B2162A5}" type="pres">
      <dgm:prSet presAssocID="{0FC6E6E6-E8BC-406C-87DD-5CC50EBA743A}" presName="iconSpace" presStyleCnt="0"/>
      <dgm:spPr/>
    </dgm:pt>
    <dgm:pt modelId="{3D0ED050-7BDD-45D7-9F18-A9FBBAB9C8FA}" type="pres">
      <dgm:prSet presAssocID="{0FC6E6E6-E8BC-406C-87DD-5CC50EBA743A}" presName="parTx" presStyleLbl="revTx" presStyleIdx="4" presStyleCnt="8">
        <dgm:presLayoutVars>
          <dgm:chMax val="0"/>
          <dgm:chPref val="0"/>
        </dgm:presLayoutVars>
      </dgm:prSet>
      <dgm:spPr/>
    </dgm:pt>
    <dgm:pt modelId="{648F1237-1991-4325-91B1-2E31AAB98EC3}" type="pres">
      <dgm:prSet presAssocID="{0FC6E6E6-E8BC-406C-87DD-5CC50EBA743A}" presName="txSpace" presStyleCnt="0"/>
      <dgm:spPr/>
    </dgm:pt>
    <dgm:pt modelId="{5383E279-BFD7-432B-B921-29F77931BC84}" type="pres">
      <dgm:prSet presAssocID="{0FC6E6E6-E8BC-406C-87DD-5CC50EBA743A}" presName="desTx" presStyleLbl="revTx" presStyleIdx="5" presStyleCnt="8">
        <dgm:presLayoutVars/>
      </dgm:prSet>
      <dgm:spPr/>
    </dgm:pt>
    <dgm:pt modelId="{5CE19B38-3EC9-4B37-B27F-CB4E3489E9B7}" type="pres">
      <dgm:prSet presAssocID="{342A9EE1-48E0-42DD-9088-A360562A886C}" presName="sibTrans" presStyleCnt="0"/>
      <dgm:spPr/>
    </dgm:pt>
    <dgm:pt modelId="{432282D2-684C-4610-BA6D-3D86A0ACAE72}" type="pres">
      <dgm:prSet presAssocID="{2695A5CB-5EB6-4E02-A38B-041B9A5F39B7}" presName="compNode" presStyleCnt="0"/>
      <dgm:spPr/>
    </dgm:pt>
    <dgm:pt modelId="{07192DC0-102B-4AE9-A00C-609578B70543}" type="pres">
      <dgm:prSet presAssocID="{2695A5CB-5EB6-4E02-A38B-041B9A5F39B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eckmark"/>
        </a:ext>
      </dgm:extLst>
    </dgm:pt>
    <dgm:pt modelId="{5A4E07F2-55B2-45EC-A65C-7982C01BB2F3}" type="pres">
      <dgm:prSet presAssocID="{2695A5CB-5EB6-4E02-A38B-041B9A5F39B7}" presName="iconSpace" presStyleCnt="0"/>
      <dgm:spPr/>
    </dgm:pt>
    <dgm:pt modelId="{62B97D22-11EC-46C4-9581-8934D07105A1}" type="pres">
      <dgm:prSet presAssocID="{2695A5CB-5EB6-4E02-A38B-041B9A5F39B7}" presName="parTx" presStyleLbl="revTx" presStyleIdx="6" presStyleCnt="8">
        <dgm:presLayoutVars>
          <dgm:chMax val="0"/>
          <dgm:chPref val="0"/>
        </dgm:presLayoutVars>
      </dgm:prSet>
      <dgm:spPr/>
    </dgm:pt>
    <dgm:pt modelId="{E4845E03-FA23-41C5-A3A1-D3ADC853D1A0}" type="pres">
      <dgm:prSet presAssocID="{2695A5CB-5EB6-4E02-A38B-041B9A5F39B7}" presName="txSpace" presStyleCnt="0"/>
      <dgm:spPr/>
    </dgm:pt>
    <dgm:pt modelId="{15499083-FF45-494C-882C-E029CD512940}" type="pres">
      <dgm:prSet presAssocID="{2695A5CB-5EB6-4E02-A38B-041B9A5F39B7}" presName="desTx" presStyleLbl="revTx" presStyleIdx="7" presStyleCnt="8">
        <dgm:presLayoutVars/>
      </dgm:prSet>
      <dgm:spPr/>
    </dgm:pt>
  </dgm:ptLst>
  <dgm:cxnLst>
    <dgm:cxn modelId="{065E9011-5A37-4CA0-84F0-FA5706B666B1}" type="presOf" srcId="{BAF362CE-2524-4BA8-A6FB-5F3C9EE4C6A4}" destId="{15499083-FF45-494C-882C-E029CD512940}" srcOrd="0" destOrd="0" presId="urn:microsoft.com/office/officeart/2018/5/layout/CenteredIconLabelDescriptionList"/>
    <dgm:cxn modelId="{3717BA14-ACA9-43A5-B529-BF870F6910DE}" type="presOf" srcId="{0FC6E6E6-E8BC-406C-87DD-5CC50EBA743A}" destId="{3D0ED050-7BDD-45D7-9F18-A9FBBAB9C8FA}" srcOrd="0" destOrd="0" presId="urn:microsoft.com/office/officeart/2018/5/layout/CenteredIconLabelDescriptionList"/>
    <dgm:cxn modelId="{B84E7417-BE71-48A4-88FC-058A0217476B}" srcId="{031A4364-E664-45CD-A97F-8016E6EEA82C}" destId="{A0D6650D-E45A-4203-991C-BE9DA9D00FDC}" srcOrd="0" destOrd="0" parTransId="{C10BDD2D-4EC0-4DA1-A7F1-CE3F8FCF91FB}" sibTransId="{EAA9F84A-B68F-4FD6-A936-FA9AB95F4F37}"/>
    <dgm:cxn modelId="{7D60C41F-3604-43B9-80D0-B569302F8CF4}" srcId="{06CCF70F-DF00-417D-808E-3FD0B188E14A}" destId="{9CAD2B47-0935-40EE-A856-BBEB90FD76B6}" srcOrd="1" destOrd="0" parTransId="{B6E0137F-5FC5-4D00-A79F-27ECF809DECC}" sibTransId="{BE1FA29B-FF81-45B9-BC6C-B3747069F30E}"/>
    <dgm:cxn modelId="{06052D23-29EE-47A0-A484-47CA4DA817FD}" srcId="{2695A5CB-5EB6-4E02-A38B-041B9A5F39B7}" destId="{BAF362CE-2524-4BA8-A6FB-5F3C9EE4C6A4}" srcOrd="0" destOrd="0" parTransId="{C8AD5696-6A95-4A0A-AB6D-B5358151B0CB}" sibTransId="{69CA4007-BEDA-4D12-9E13-2929343E12B9}"/>
    <dgm:cxn modelId="{A170A629-59E1-4A94-9966-57706F0D6691}" type="presOf" srcId="{DB9F75B6-D024-4B75-BBC8-5615DD7676CE}" destId="{36B67E13-5499-4293-8347-E9B9943B8E64}" srcOrd="0" destOrd="0" presId="urn:microsoft.com/office/officeart/2018/5/layout/CenteredIconLabelDescriptionList"/>
    <dgm:cxn modelId="{71303E32-408E-4932-8DB1-316248302A7A}" srcId="{06CCF70F-DF00-417D-808E-3FD0B188E14A}" destId="{0FC6E6E6-E8BC-406C-87DD-5CC50EBA743A}" srcOrd="2" destOrd="0" parTransId="{D70105DE-2A8C-4FE0-84AA-5200D4CB6012}" sibTransId="{342A9EE1-48E0-42DD-9088-A360562A886C}"/>
    <dgm:cxn modelId="{37503B6B-BDB1-44DC-BC35-1CF8404A977A}" srcId="{9CAD2B47-0935-40EE-A856-BBEB90FD76B6}" destId="{DB9F75B6-D024-4B75-BBC8-5615DD7676CE}" srcOrd="0" destOrd="0" parTransId="{C576F28F-20EB-44AB-9AF3-03975FA62B76}" sibTransId="{45F8A906-39EB-41C3-A71B-310047F71E97}"/>
    <dgm:cxn modelId="{3B9A8D56-9142-471B-9ABC-975A1A5CA21E}" srcId="{0FC6E6E6-E8BC-406C-87DD-5CC50EBA743A}" destId="{76EF1A93-64DD-40AF-AEAF-0417E7E947BA}" srcOrd="0" destOrd="0" parTransId="{D68CE1A2-CE9D-4D82-8187-C256DFA2B7DB}" sibTransId="{8B96AD7E-B59D-4B8A-A80C-D09D0A7338BE}"/>
    <dgm:cxn modelId="{7E41DE80-0AB4-43BB-A0AF-75861BD3096E}" srcId="{06CCF70F-DF00-417D-808E-3FD0B188E14A}" destId="{031A4364-E664-45CD-A97F-8016E6EEA82C}" srcOrd="0" destOrd="0" parTransId="{9D406B59-C229-4DAD-8853-1A37E6971F24}" sibTransId="{D70A60A3-8DCD-4FC7-AACF-909F43D2E817}"/>
    <dgm:cxn modelId="{6687BF83-8C20-4E05-8552-50289705CF6F}" type="presOf" srcId="{9CAD2B47-0935-40EE-A856-BBEB90FD76B6}" destId="{DFCFF1A8-1FE2-40A7-9819-83FC4BF5B181}" srcOrd="0" destOrd="0" presId="urn:microsoft.com/office/officeart/2018/5/layout/CenteredIconLabelDescriptionList"/>
    <dgm:cxn modelId="{A4DB878E-2AAB-4BE4-AE51-1EAF14FDC31C}" type="presOf" srcId="{2695A5CB-5EB6-4E02-A38B-041B9A5F39B7}" destId="{62B97D22-11EC-46C4-9581-8934D07105A1}" srcOrd="0" destOrd="0" presId="urn:microsoft.com/office/officeart/2018/5/layout/CenteredIconLabelDescriptionList"/>
    <dgm:cxn modelId="{A6B798B6-83AD-4BF2-86A5-1F0A27C9AC23}" type="presOf" srcId="{76EF1A93-64DD-40AF-AEAF-0417E7E947BA}" destId="{5383E279-BFD7-432B-B921-29F77931BC84}" srcOrd="0" destOrd="0" presId="urn:microsoft.com/office/officeart/2018/5/layout/CenteredIconLabelDescriptionList"/>
    <dgm:cxn modelId="{AAF926C3-7ED1-4D1B-AFB6-36B3A17F3EFC}" type="presOf" srcId="{06CCF70F-DF00-417D-808E-3FD0B188E14A}" destId="{5EB26699-AC25-4441-9A12-AB05BC07A795}" srcOrd="0" destOrd="0" presId="urn:microsoft.com/office/officeart/2018/5/layout/CenteredIconLabelDescriptionList"/>
    <dgm:cxn modelId="{69CF3DCA-40E3-46BF-9A9E-774442EA22D5}" type="presOf" srcId="{A0D6650D-E45A-4203-991C-BE9DA9D00FDC}" destId="{5B5D042B-F97C-4A74-9AF5-620DE4583018}" srcOrd="0" destOrd="0" presId="urn:microsoft.com/office/officeart/2018/5/layout/CenteredIconLabelDescriptionList"/>
    <dgm:cxn modelId="{0E646CCC-A82A-4FEF-9F6E-DA1D754D6706}" type="presOf" srcId="{031A4364-E664-45CD-A97F-8016E6EEA82C}" destId="{5EBE0DC5-85B2-4C30-8657-04D5B730FD9B}" srcOrd="0" destOrd="0" presId="urn:microsoft.com/office/officeart/2018/5/layout/CenteredIconLabelDescriptionList"/>
    <dgm:cxn modelId="{F0E462EB-5639-412C-88B0-1903189EF61A}" srcId="{06CCF70F-DF00-417D-808E-3FD0B188E14A}" destId="{2695A5CB-5EB6-4E02-A38B-041B9A5F39B7}" srcOrd="3" destOrd="0" parTransId="{48C57EB9-877C-4425-AFA2-167A4F975ED7}" sibTransId="{26BAFF46-0345-4840-AAA5-073FC4BEC01A}"/>
    <dgm:cxn modelId="{349A8D9C-E58E-4EA2-97B4-C28D4DD13E4C}" type="presParOf" srcId="{5EB26699-AC25-4441-9A12-AB05BC07A795}" destId="{753F58D9-852B-4A49-86BD-34AF8EC0AF61}" srcOrd="0" destOrd="0" presId="urn:microsoft.com/office/officeart/2018/5/layout/CenteredIconLabelDescriptionList"/>
    <dgm:cxn modelId="{E4EDEFD8-7528-4553-85FB-4C46E3F06F29}" type="presParOf" srcId="{753F58D9-852B-4A49-86BD-34AF8EC0AF61}" destId="{976CDA45-5667-41E8-A00B-3E6BA110C18B}" srcOrd="0" destOrd="0" presId="urn:microsoft.com/office/officeart/2018/5/layout/CenteredIconLabelDescriptionList"/>
    <dgm:cxn modelId="{7B40772C-5087-401F-AAD3-DA8D2AB57F98}" type="presParOf" srcId="{753F58D9-852B-4A49-86BD-34AF8EC0AF61}" destId="{BF7C11AC-D414-40ED-A1EE-F96026728C6D}" srcOrd="1" destOrd="0" presId="urn:microsoft.com/office/officeart/2018/5/layout/CenteredIconLabelDescriptionList"/>
    <dgm:cxn modelId="{F8538A01-DFA7-434B-89E6-2F2A0619BF9A}" type="presParOf" srcId="{753F58D9-852B-4A49-86BD-34AF8EC0AF61}" destId="{5EBE0DC5-85B2-4C30-8657-04D5B730FD9B}" srcOrd="2" destOrd="0" presId="urn:microsoft.com/office/officeart/2018/5/layout/CenteredIconLabelDescriptionList"/>
    <dgm:cxn modelId="{FFBB135D-E434-4B6D-A692-FEAA1BE03F67}" type="presParOf" srcId="{753F58D9-852B-4A49-86BD-34AF8EC0AF61}" destId="{732095F9-797E-417D-BA4A-BA673116046F}" srcOrd="3" destOrd="0" presId="urn:microsoft.com/office/officeart/2018/5/layout/CenteredIconLabelDescriptionList"/>
    <dgm:cxn modelId="{2193E4DA-2BE2-47B1-A3E1-9EEEA460D9A0}" type="presParOf" srcId="{753F58D9-852B-4A49-86BD-34AF8EC0AF61}" destId="{5B5D042B-F97C-4A74-9AF5-620DE4583018}" srcOrd="4" destOrd="0" presId="urn:microsoft.com/office/officeart/2018/5/layout/CenteredIconLabelDescriptionList"/>
    <dgm:cxn modelId="{15542D4E-0733-4D9E-8594-718C7BD186BC}" type="presParOf" srcId="{5EB26699-AC25-4441-9A12-AB05BC07A795}" destId="{60D503BF-B537-4117-88CC-151EF7B25906}" srcOrd="1" destOrd="0" presId="urn:microsoft.com/office/officeart/2018/5/layout/CenteredIconLabelDescriptionList"/>
    <dgm:cxn modelId="{C368C7C8-71DE-4C50-9C24-B0BF8CC6E841}" type="presParOf" srcId="{5EB26699-AC25-4441-9A12-AB05BC07A795}" destId="{72E82332-08D0-4776-970A-920269D6049E}" srcOrd="2" destOrd="0" presId="urn:microsoft.com/office/officeart/2018/5/layout/CenteredIconLabelDescriptionList"/>
    <dgm:cxn modelId="{94ECC6C8-A019-4142-B377-CC6FB9CF8C92}" type="presParOf" srcId="{72E82332-08D0-4776-970A-920269D6049E}" destId="{3F7E7808-C8CD-457E-8B05-5F874DCB3435}" srcOrd="0" destOrd="0" presId="urn:microsoft.com/office/officeart/2018/5/layout/CenteredIconLabelDescriptionList"/>
    <dgm:cxn modelId="{FA89F043-3B18-4C57-9152-6089C3608502}" type="presParOf" srcId="{72E82332-08D0-4776-970A-920269D6049E}" destId="{ACF56C44-6024-4508-907A-E8D889AABA50}" srcOrd="1" destOrd="0" presId="urn:microsoft.com/office/officeart/2018/5/layout/CenteredIconLabelDescriptionList"/>
    <dgm:cxn modelId="{BF6C184A-2663-49A3-A3ED-0781C7C109DA}" type="presParOf" srcId="{72E82332-08D0-4776-970A-920269D6049E}" destId="{DFCFF1A8-1FE2-40A7-9819-83FC4BF5B181}" srcOrd="2" destOrd="0" presId="urn:microsoft.com/office/officeart/2018/5/layout/CenteredIconLabelDescriptionList"/>
    <dgm:cxn modelId="{B48DD7D6-BDF4-476A-AD0E-6FEBC7E1981B}" type="presParOf" srcId="{72E82332-08D0-4776-970A-920269D6049E}" destId="{FA2AB308-0886-40FC-AF33-C17ECF4FEC20}" srcOrd="3" destOrd="0" presId="urn:microsoft.com/office/officeart/2018/5/layout/CenteredIconLabelDescriptionList"/>
    <dgm:cxn modelId="{16009383-5E02-4834-86A3-8A7AB082A1E0}" type="presParOf" srcId="{72E82332-08D0-4776-970A-920269D6049E}" destId="{36B67E13-5499-4293-8347-E9B9943B8E64}" srcOrd="4" destOrd="0" presId="urn:microsoft.com/office/officeart/2018/5/layout/CenteredIconLabelDescriptionList"/>
    <dgm:cxn modelId="{10B31078-3DAC-4F47-9F8D-B9CAB825D600}" type="presParOf" srcId="{5EB26699-AC25-4441-9A12-AB05BC07A795}" destId="{1FEF054F-9A76-42AF-B3B2-B513DFE4B39B}" srcOrd="3" destOrd="0" presId="urn:microsoft.com/office/officeart/2018/5/layout/CenteredIconLabelDescriptionList"/>
    <dgm:cxn modelId="{42FBC6FE-87A0-4AEA-B724-9B30BD2B4E2D}" type="presParOf" srcId="{5EB26699-AC25-4441-9A12-AB05BC07A795}" destId="{BC8A00C4-CCF7-4EBD-867F-A5A051514A5C}" srcOrd="4" destOrd="0" presId="urn:microsoft.com/office/officeart/2018/5/layout/CenteredIconLabelDescriptionList"/>
    <dgm:cxn modelId="{DA4726E3-0481-4D3C-A405-40BB4B2D109B}" type="presParOf" srcId="{BC8A00C4-CCF7-4EBD-867F-A5A051514A5C}" destId="{A6CE48C3-EF7D-476D-B5EB-DE83AC6BCB16}" srcOrd="0" destOrd="0" presId="urn:microsoft.com/office/officeart/2018/5/layout/CenteredIconLabelDescriptionList"/>
    <dgm:cxn modelId="{69C48A3E-FDA0-42D9-BA7A-526A171DB6E8}" type="presParOf" srcId="{BC8A00C4-CCF7-4EBD-867F-A5A051514A5C}" destId="{11849FE6-3173-402A-BCBA-3AC09B2162A5}" srcOrd="1" destOrd="0" presId="urn:microsoft.com/office/officeart/2018/5/layout/CenteredIconLabelDescriptionList"/>
    <dgm:cxn modelId="{BBF7766E-09EE-4439-8A5B-567876D06740}" type="presParOf" srcId="{BC8A00C4-CCF7-4EBD-867F-A5A051514A5C}" destId="{3D0ED050-7BDD-45D7-9F18-A9FBBAB9C8FA}" srcOrd="2" destOrd="0" presId="urn:microsoft.com/office/officeart/2018/5/layout/CenteredIconLabelDescriptionList"/>
    <dgm:cxn modelId="{B9329F6A-5A4A-489F-BFF7-887A8DC9CC04}" type="presParOf" srcId="{BC8A00C4-CCF7-4EBD-867F-A5A051514A5C}" destId="{648F1237-1991-4325-91B1-2E31AAB98EC3}" srcOrd="3" destOrd="0" presId="urn:microsoft.com/office/officeart/2018/5/layout/CenteredIconLabelDescriptionList"/>
    <dgm:cxn modelId="{74FA2109-866F-4DFF-A0E4-47DCC480E4B9}" type="presParOf" srcId="{BC8A00C4-CCF7-4EBD-867F-A5A051514A5C}" destId="{5383E279-BFD7-432B-B921-29F77931BC84}" srcOrd="4" destOrd="0" presId="urn:microsoft.com/office/officeart/2018/5/layout/CenteredIconLabelDescriptionList"/>
    <dgm:cxn modelId="{BF9625DD-6683-47B5-B94B-CE9A6DEA16BE}" type="presParOf" srcId="{5EB26699-AC25-4441-9A12-AB05BC07A795}" destId="{5CE19B38-3EC9-4B37-B27F-CB4E3489E9B7}" srcOrd="5" destOrd="0" presId="urn:microsoft.com/office/officeart/2018/5/layout/CenteredIconLabelDescriptionList"/>
    <dgm:cxn modelId="{80857323-F5BB-4E18-9770-AF61EC1D1494}" type="presParOf" srcId="{5EB26699-AC25-4441-9A12-AB05BC07A795}" destId="{432282D2-684C-4610-BA6D-3D86A0ACAE72}" srcOrd="6" destOrd="0" presId="urn:microsoft.com/office/officeart/2018/5/layout/CenteredIconLabelDescriptionList"/>
    <dgm:cxn modelId="{7915F48C-D136-4103-9DC0-8769EBF94885}" type="presParOf" srcId="{432282D2-684C-4610-BA6D-3D86A0ACAE72}" destId="{07192DC0-102B-4AE9-A00C-609578B70543}" srcOrd="0" destOrd="0" presId="urn:microsoft.com/office/officeart/2018/5/layout/CenteredIconLabelDescriptionList"/>
    <dgm:cxn modelId="{A945FE6D-2344-4947-A84A-46C2EE37C825}" type="presParOf" srcId="{432282D2-684C-4610-BA6D-3D86A0ACAE72}" destId="{5A4E07F2-55B2-45EC-A65C-7982C01BB2F3}" srcOrd="1" destOrd="0" presId="urn:microsoft.com/office/officeart/2018/5/layout/CenteredIconLabelDescriptionList"/>
    <dgm:cxn modelId="{DD4350E7-94C8-4C24-AE4A-C146FB7F2896}" type="presParOf" srcId="{432282D2-684C-4610-BA6D-3D86A0ACAE72}" destId="{62B97D22-11EC-46C4-9581-8934D07105A1}" srcOrd="2" destOrd="0" presId="urn:microsoft.com/office/officeart/2018/5/layout/CenteredIconLabelDescriptionList"/>
    <dgm:cxn modelId="{6D633375-9FE3-4968-A969-C59AC3CAA02D}" type="presParOf" srcId="{432282D2-684C-4610-BA6D-3D86A0ACAE72}" destId="{E4845E03-FA23-41C5-A3A1-D3ADC853D1A0}" srcOrd="3" destOrd="0" presId="urn:microsoft.com/office/officeart/2018/5/layout/CenteredIconLabelDescriptionList"/>
    <dgm:cxn modelId="{032270BF-B760-4399-BA74-3A63277BC9D1}" type="presParOf" srcId="{432282D2-684C-4610-BA6D-3D86A0ACAE72}" destId="{15499083-FF45-494C-882C-E029CD512940}" srcOrd="4" destOrd="0" presId="urn:microsoft.com/office/officeart/2018/5/layout/Centered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AF22C2-AD1E-433F-A8BE-5B7F40E357E2}">
      <dsp:nvSpPr>
        <dsp:cNvPr id="0" name=""/>
        <dsp:cNvSpPr/>
      </dsp:nvSpPr>
      <dsp:spPr>
        <a:xfrm>
          <a:off x="1747800" y="200068"/>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7F706E-2C2B-4808-8D39-61434BB81489}">
      <dsp:nvSpPr>
        <dsp:cNvPr id="0" name=""/>
        <dsp:cNvSpPr/>
      </dsp:nvSpPr>
      <dsp:spPr>
        <a:xfrm>
          <a:off x="559800" y="2630069"/>
          <a:ext cx="432000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Worth 40 credits</a:t>
          </a:r>
          <a:endParaRPr lang="en-US" sz="1100" kern="1200"/>
        </a:p>
      </dsp:txBody>
      <dsp:txXfrm>
        <a:off x="559800" y="2630069"/>
        <a:ext cx="4320000" cy="810000"/>
      </dsp:txXfrm>
    </dsp:sp>
    <dsp:sp modelId="{B9D2CE8A-DA2B-4A4D-ABCB-C1CE67C1C064}">
      <dsp:nvSpPr>
        <dsp:cNvPr id="0" name=""/>
        <dsp:cNvSpPr/>
      </dsp:nvSpPr>
      <dsp:spPr>
        <a:xfrm>
          <a:off x="6823800" y="200068"/>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72567BB-C7E6-4F28-A472-0D7ABDABB75B}">
      <dsp:nvSpPr>
        <dsp:cNvPr id="0" name=""/>
        <dsp:cNvSpPr/>
      </dsp:nvSpPr>
      <dsp:spPr>
        <a:xfrm>
          <a:off x="6536570" y="2617190"/>
          <a:ext cx="2391404"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488950">
            <a:lnSpc>
              <a:spcPct val="90000"/>
            </a:lnSpc>
            <a:spcBef>
              <a:spcPct val="0"/>
            </a:spcBef>
            <a:spcAft>
              <a:spcPct val="35000"/>
            </a:spcAft>
            <a:buNone/>
          </a:pPr>
          <a:r>
            <a:rPr lang="en-GB" sz="1100" b="1" kern="1200" dirty="0"/>
            <a:t>Portfolio (3 Components)</a:t>
          </a:r>
        </a:p>
        <a:p>
          <a:pPr marL="0" lvl="0" indent="0" algn="just" defTabSz="488950">
            <a:lnSpc>
              <a:spcPct val="90000"/>
            </a:lnSpc>
            <a:spcBef>
              <a:spcPct val="0"/>
            </a:spcBef>
            <a:spcAft>
              <a:spcPct val="35000"/>
            </a:spcAft>
            <a:buNone/>
          </a:pPr>
          <a:r>
            <a:rPr lang="en-GB" sz="1100" kern="1200" dirty="0"/>
            <a:t>1,000 words – Proposal/Ethics Form</a:t>
          </a:r>
        </a:p>
        <a:p>
          <a:pPr marL="0" lvl="0" indent="0" algn="just" defTabSz="488950">
            <a:lnSpc>
              <a:spcPct val="90000"/>
            </a:lnSpc>
            <a:spcBef>
              <a:spcPct val="0"/>
            </a:spcBef>
            <a:spcAft>
              <a:spcPct val="35000"/>
            </a:spcAft>
            <a:buNone/>
          </a:pPr>
          <a:r>
            <a:rPr lang="en-GB" sz="1100" kern="1200" dirty="0"/>
            <a:t>8,000 words– Independent Project</a:t>
          </a:r>
        </a:p>
        <a:p>
          <a:pPr marL="0" lvl="0" indent="0" algn="just" defTabSz="488950">
            <a:lnSpc>
              <a:spcPct val="90000"/>
            </a:lnSpc>
            <a:spcBef>
              <a:spcPct val="0"/>
            </a:spcBef>
            <a:spcAft>
              <a:spcPct val="35000"/>
            </a:spcAft>
            <a:buNone/>
          </a:pPr>
          <a:r>
            <a:rPr lang="en-GB" sz="1100" kern="1200" dirty="0"/>
            <a:t>10-minute Seminar</a:t>
          </a:r>
          <a:endParaRPr lang="en-US" sz="1100" kern="1200" dirty="0"/>
        </a:p>
      </dsp:txBody>
      <dsp:txXfrm>
        <a:off x="6536570" y="2617190"/>
        <a:ext cx="2391404" cy="81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083953-D887-4005-85DB-CDE2038ADBA6}">
      <dsp:nvSpPr>
        <dsp:cNvPr id="0" name=""/>
        <dsp:cNvSpPr/>
      </dsp:nvSpPr>
      <dsp:spPr>
        <a:xfrm>
          <a:off x="3080" y="109230"/>
          <a:ext cx="2444055" cy="342167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555625">
            <a:lnSpc>
              <a:spcPct val="90000"/>
            </a:lnSpc>
            <a:spcBef>
              <a:spcPct val="0"/>
            </a:spcBef>
            <a:spcAft>
              <a:spcPct val="35000"/>
            </a:spcAft>
            <a:buNone/>
          </a:pPr>
          <a:r>
            <a:rPr lang="en-GB" sz="1250" kern="1200" dirty="0"/>
            <a:t>Demonstrate intellectual skills in the identification of an appropriate topic, problem or challenge for investigation pertinent to their field of study and formulate a suitable plan for further research utilising relevant investigative methods in order to produce a response; </a:t>
          </a:r>
          <a:endParaRPr lang="en-US" sz="1250" kern="1200" dirty="0"/>
        </a:p>
      </dsp:txBody>
      <dsp:txXfrm>
        <a:off x="3080" y="1409467"/>
        <a:ext cx="2444055" cy="2053006"/>
      </dsp:txXfrm>
    </dsp:sp>
    <dsp:sp modelId="{FD3EFFA7-B4D0-4A12-84EE-62EC1C4EBC39}">
      <dsp:nvSpPr>
        <dsp:cNvPr id="0" name=""/>
        <dsp:cNvSpPr/>
      </dsp:nvSpPr>
      <dsp:spPr>
        <a:xfrm>
          <a:off x="711856" y="451397"/>
          <a:ext cx="1026503" cy="1026503"/>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2184" y="601725"/>
        <a:ext cx="725847" cy="725847"/>
      </dsp:txXfrm>
    </dsp:sp>
    <dsp:sp modelId="{288D3EF1-5A0C-49EF-9C9E-ACC0FD1C1306}">
      <dsp:nvSpPr>
        <dsp:cNvPr id="0" name=""/>
        <dsp:cNvSpPr/>
      </dsp:nvSpPr>
      <dsp:spPr>
        <a:xfrm>
          <a:off x="3080" y="3530835"/>
          <a:ext cx="2444055"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2FA468B-B875-4A6C-BA41-8F46C6165807}">
      <dsp:nvSpPr>
        <dsp:cNvPr id="0" name=""/>
        <dsp:cNvSpPr/>
      </dsp:nvSpPr>
      <dsp:spPr>
        <a:xfrm>
          <a:off x="2691541" y="109230"/>
          <a:ext cx="2444055" cy="342167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555625">
            <a:lnSpc>
              <a:spcPct val="90000"/>
            </a:lnSpc>
            <a:spcBef>
              <a:spcPct val="0"/>
            </a:spcBef>
            <a:spcAft>
              <a:spcPct val="35000"/>
            </a:spcAft>
            <a:buNone/>
          </a:pPr>
          <a:r>
            <a:rPr lang="en-GB" sz="1250" kern="1200" dirty="0"/>
            <a:t>Evidence in-depth knowledge and critical understanding of principles necessary to underpin their education within their chosen field of study and problem solving techniques applicable to this; </a:t>
          </a:r>
          <a:endParaRPr lang="en-US" sz="1250" kern="1200" dirty="0"/>
        </a:p>
      </dsp:txBody>
      <dsp:txXfrm>
        <a:off x="2691541" y="1409467"/>
        <a:ext cx="2444055" cy="2053006"/>
      </dsp:txXfrm>
    </dsp:sp>
    <dsp:sp modelId="{52999814-4B16-47BC-9AED-E57098419B76}">
      <dsp:nvSpPr>
        <dsp:cNvPr id="0" name=""/>
        <dsp:cNvSpPr/>
      </dsp:nvSpPr>
      <dsp:spPr>
        <a:xfrm>
          <a:off x="3400317" y="451397"/>
          <a:ext cx="1026503" cy="1026503"/>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50645" y="601725"/>
        <a:ext cx="725847" cy="725847"/>
      </dsp:txXfrm>
    </dsp:sp>
    <dsp:sp modelId="{3637B0F4-420C-41AD-89A9-9A0D452B754A}">
      <dsp:nvSpPr>
        <dsp:cNvPr id="0" name=""/>
        <dsp:cNvSpPr/>
      </dsp:nvSpPr>
      <dsp:spPr>
        <a:xfrm>
          <a:off x="2691541" y="3530835"/>
          <a:ext cx="2444055"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8BA21915-C219-448D-BB30-1C01EF11119C}">
      <dsp:nvSpPr>
        <dsp:cNvPr id="0" name=""/>
        <dsp:cNvSpPr/>
      </dsp:nvSpPr>
      <dsp:spPr>
        <a:xfrm>
          <a:off x="5380002" y="109230"/>
          <a:ext cx="2444055" cy="342167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555625">
            <a:lnSpc>
              <a:spcPct val="90000"/>
            </a:lnSpc>
            <a:spcBef>
              <a:spcPct val="0"/>
            </a:spcBef>
            <a:spcAft>
              <a:spcPct val="35000"/>
            </a:spcAft>
            <a:buNone/>
          </a:pPr>
          <a:r>
            <a:rPr lang="en-GB" sz="1250" kern="1200" dirty="0"/>
            <a:t>Evidence independence of thought and critical evaluation in the production of an independent piece of work, demonstrating transferable skills through exercising initiative and personal responsibility in planning own learning and self-management.</a:t>
          </a:r>
          <a:endParaRPr lang="en-US" sz="1250" kern="1200" dirty="0"/>
        </a:p>
      </dsp:txBody>
      <dsp:txXfrm>
        <a:off x="5380002" y="1409467"/>
        <a:ext cx="2444055" cy="2053006"/>
      </dsp:txXfrm>
    </dsp:sp>
    <dsp:sp modelId="{DD04C150-192E-43B4-AB13-26CB643B983B}">
      <dsp:nvSpPr>
        <dsp:cNvPr id="0" name=""/>
        <dsp:cNvSpPr/>
      </dsp:nvSpPr>
      <dsp:spPr>
        <a:xfrm>
          <a:off x="6088778" y="451397"/>
          <a:ext cx="1026503" cy="1026503"/>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39106" y="601725"/>
        <a:ext cx="725847" cy="725847"/>
      </dsp:txXfrm>
    </dsp:sp>
    <dsp:sp modelId="{E30B5A00-746D-46CC-B9F9-384E651F469E}">
      <dsp:nvSpPr>
        <dsp:cNvPr id="0" name=""/>
        <dsp:cNvSpPr/>
      </dsp:nvSpPr>
      <dsp:spPr>
        <a:xfrm>
          <a:off x="5380002" y="3530835"/>
          <a:ext cx="2444055"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B5D21EE-6DD2-4A97-8A20-95BADB8E6C1A}">
      <dsp:nvSpPr>
        <dsp:cNvPr id="0" name=""/>
        <dsp:cNvSpPr/>
      </dsp:nvSpPr>
      <dsp:spPr>
        <a:xfrm>
          <a:off x="8068463" y="109230"/>
          <a:ext cx="2444055" cy="342167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555625">
            <a:lnSpc>
              <a:spcPct val="90000"/>
            </a:lnSpc>
            <a:spcBef>
              <a:spcPct val="0"/>
            </a:spcBef>
            <a:spcAft>
              <a:spcPct val="35000"/>
            </a:spcAft>
            <a:buNone/>
          </a:pPr>
          <a:r>
            <a:rPr lang="en-GB" sz="1250" kern="1200" dirty="0"/>
            <a:t>Organise their knowledge and learning through use of a range of media, and present their work appropriately in a manner that can be understood by specialist and non-specialist audiences.</a:t>
          </a:r>
          <a:endParaRPr lang="en-US" sz="1250" kern="1200" dirty="0"/>
        </a:p>
      </dsp:txBody>
      <dsp:txXfrm>
        <a:off x="8068463" y="1409467"/>
        <a:ext cx="2444055" cy="2053006"/>
      </dsp:txXfrm>
    </dsp:sp>
    <dsp:sp modelId="{1AFA06A6-F11E-4D9C-913E-C3181EE97E4D}">
      <dsp:nvSpPr>
        <dsp:cNvPr id="0" name=""/>
        <dsp:cNvSpPr/>
      </dsp:nvSpPr>
      <dsp:spPr>
        <a:xfrm>
          <a:off x="8777239" y="451397"/>
          <a:ext cx="1026503" cy="1026503"/>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927567" y="601725"/>
        <a:ext cx="725847" cy="725847"/>
      </dsp:txXfrm>
    </dsp:sp>
    <dsp:sp modelId="{1202334C-865A-40A4-AD3D-8E6959A41C78}">
      <dsp:nvSpPr>
        <dsp:cNvPr id="0" name=""/>
        <dsp:cNvSpPr/>
      </dsp:nvSpPr>
      <dsp:spPr>
        <a:xfrm>
          <a:off x="8068463" y="3530835"/>
          <a:ext cx="2444055"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063D84-D1FE-4639-B37A-8677CBA70935}">
      <dsp:nvSpPr>
        <dsp:cNvPr id="0" name=""/>
        <dsp:cNvSpPr/>
      </dsp:nvSpPr>
      <dsp:spPr>
        <a:xfrm>
          <a:off x="589831" y="361115"/>
          <a:ext cx="1749937" cy="174993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87A2EE-AB8F-44B7-A9BD-9CE4DE7CBA94}">
      <dsp:nvSpPr>
        <dsp:cNvPr id="0" name=""/>
        <dsp:cNvSpPr/>
      </dsp:nvSpPr>
      <dsp:spPr>
        <a:xfrm>
          <a:off x="962768" y="734052"/>
          <a:ext cx="1004062" cy="1004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A6A22C-88E3-4BF1-8326-BFCC9332B5A8}">
      <dsp:nvSpPr>
        <dsp:cNvPr id="0" name=""/>
        <dsp:cNvSpPr/>
      </dsp:nvSpPr>
      <dsp:spPr>
        <a:xfrm>
          <a:off x="30425" y="2656115"/>
          <a:ext cx="2868750" cy="8828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dirty="0"/>
            <a:t>Engage in Lectures</a:t>
          </a:r>
          <a:endParaRPr lang="en-US" sz="1600" kern="1200" dirty="0"/>
        </a:p>
      </dsp:txBody>
      <dsp:txXfrm>
        <a:off x="30425" y="2656115"/>
        <a:ext cx="2868750" cy="882823"/>
      </dsp:txXfrm>
    </dsp:sp>
    <dsp:sp modelId="{6FB5E952-8501-4C18-ADBA-758015780FE3}">
      <dsp:nvSpPr>
        <dsp:cNvPr id="0" name=""/>
        <dsp:cNvSpPr/>
      </dsp:nvSpPr>
      <dsp:spPr>
        <a:xfrm>
          <a:off x="4743049" y="268068"/>
          <a:ext cx="1749937" cy="174993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31E6B8-5118-442C-9831-A903B235CB6A}">
      <dsp:nvSpPr>
        <dsp:cNvPr id="0" name=""/>
        <dsp:cNvSpPr/>
      </dsp:nvSpPr>
      <dsp:spPr>
        <a:xfrm>
          <a:off x="5115987" y="641005"/>
          <a:ext cx="1004062" cy="1004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78D0A1-0543-4550-A2E0-A5B2C6590724}">
      <dsp:nvSpPr>
        <dsp:cNvPr id="0" name=""/>
        <dsp:cNvSpPr/>
      </dsp:nvSpPr>
      <dsp:spPr>
        <a:xfrm>
          <a:off x="3401206" y="2413151"/>
          <a:ext cx="4433624" cy="1218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dirty="0"/>
            <a:t>Build in time to your busy schedules to read, try and read something every day - initially around ethics of research, then about the topic of interest and existing research on that topic, then read around how your topic applies to youth work and vice versa</a:t>
          </a:r>
          <a:endParaRPr lang="en-US" sz="1200" kern="1200" dirty="0"/>
        </a:p>
      </dsp:txBody>
      <dsp:txXfrm>
        <a:off x="3401206" y="2413151"/>
        <a:ext cx="4433624" cy="1218833"/>
      </dsp:txXfrm>
    </dsp:sp>
    <dsp:sp modelId="{F8FFC8CB-2B69-4BB5-BE25-DA1D09EB1E1F}">
      <dsp:nvSpPr>
        <dsp:cNvPr id="0" name=""/>
        <dsp:cNvSpPr/>
      </dsp:nvSpPr>
      <dsp:spPr>
        <a:xfrm>
          <a:off x="8896268" y="343026"/>
          <a:ext cx="1749937" cy="174993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97D713-7575-482E-BF42-AFD866723AB1}">
      <dsp:nvSpPr>
        <dsp:cNvPr id="0" name=""/>
        <dsp:cNvSpPr/>
      </dsp:nvSpPr>
      <dsp:spPr>
        <a:xfrm>
          <a:off x="9269205" y="715964"/>
          <a:ext cx="1004062" cy="100406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8B30AA-DB89-4D43-B7B3-3E1301E63CF4}">
      <dsp:nvSpPr>
        <dsp:cNvPr id="0" name=""/>
        <dsp:cNvSpPr/>
      </dsp:nvSpPr>
      <dsp:spPr>
        <a:xfrm>
          <a:off x="8336861" y="2638026"/>
          <a:ext cx="2868750" cy="919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dirty="0"/>
            <a:t>Support – you will be assigned a dissertation supervisor from the Youth Work programme team.  it is your responsibility to make and maintain productive contact</a:t>
          </a:r>
          <a:endParaRPr lang="en-US" sz="1200" kern="1200" dirty="0"/>
        </a:p>
      </dsp:txBody>
      <dsp:txXfrm>
        <a:off x="8336861" y="2638026"/>
        <a:ext cx="2868750" cy="919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B7B9CB-CDD9-4ADF-87DE-6E6E198F803B}">
      <dsp:nvSpPr>
        <dsp:cNvPr id="0" name=""/>
        <dsp:cNvSpPr/>
      </dsp:nvSpPr>
      <dsp:spPr>
        <a:xfrm>
          <a:off x="3400562" y="719925"/>
          <a:ext cx="553989" cy="91440"/>
        </a:xfrm>
        <a:custGeom>
          <a:avLst/>
          <a:gdLst/>
          <a:ahLst/>
          <a:cxnLst/>
          <a:rect l="0" t="0" r="0" b="0"/>
          <a:pathLst>
            <a:path>
              <a:moveTo>
                <a:pt x="0" y="45720"/>
              </a:moveTo>
              <a:lnTo>
                <a:pt x="553989"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62942" y="762719"/>
        <a:ext cx="29229" cy="5851"/>
      </dsp:txXfrm>
    </dsp:sp>
    <dsp:sp modelId="{D3F8DF9B-DD90-42C6-AFD0-50357F40963B}">
      <dsp:nvSpPr>
        <dsp:cNvPr id="0" name=""/>
        <dsp:cNvSpPr/>
      </dsp:nvSpPr>
      <dsp:spPr>
        <a:xfrm>
          <a:off x="860667" y="3136"/>
          <a:ext cx="2541695" cy="152501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545" tIns="130732" rIns="124545" bIns="130732" numCol="1" spcCol="1270" anchor="ctr" anchorCtr="0">
          <a:noAutofit/>
        </a:bodyPr>
        <a:lstStyle/>
        <a:p>
          <a:pPr marL="0" lvl="0" indent="0" algn="ctr" defTabSz="533400">
            <a:lnSpc>
              <a:spcPct val="90000"/>
            </a:lnSpc>
            <a:spcBef>
              <a:spcPct val="0"/>
            </a:spcBef>
            <a:spcAft>
              <a:spcPct val="35000"/>
            </a:spcAft>
            <a:buNone/>
          </a:pPr>
          <a:r>
            <a:rPr lang="en-GB" sz="1200" kern="1200" dirty="0"/>
            <a:t>Step 1: Reading, including your Independent Project Handbook, discussion, identify a topic of interest and value  </a:t>
          </a:r>
          <a:endParaRPr lang="en-US" sz="1200" kern="1200" dirty="0"/>
        </a:p>
      </dsp:txBody>
      <dsp:txXfrm>
        <a:off x="860667" y="3136"/>
        <a:ext cx="2541695" cy="1525017"/>
      </dsp:txXfrm>
    </dsp:sp>
    <dsp:sp modelId="{A4C80298-29C4-4106-AF58-C66A08174B44}">
      <dsp:nvSpPr>
        <dsp:cNvPr id="0" name=""/>
        <dsp:cNvSpPr/>
      </dsp:nvSpPr>
      <dsp:spPr>
        <a:xfrm>
          <a:off x="6526847" y="719925"/>
          <a:ext cx="553989" cy="91440"/>
        </a:xfrm>
        <a:custGeom>
          <a:avLst/>
          <a:gdLst/>
          <a:ahLst/>
          <a:cxnLst/>
          <a:rect l="0" t="0" r="0" b="0"/>
          <a:pathLst>
            <a:path>
              <a:moveTo>
                <a:pt x="0" y="45720"/>
              </a:moveTo>
              <a:lnTo>
                <a:pt x="553989"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789227" y="762719"/>
        <a:ext cx="29229" cy="5851"/>
      </dsp:txXfrm>
    </dsp:sp>
    <dsp:sp modelId="{4AD116EB-CFEB-4CC1-9C20-6F1896168E4B}">
      <dsp:nvSpPr>
        <dsp:cNvPr id="0" name=""/>
        <dsp:cNvSpPr/>
      </dsp:nvSpPr>
      <dsp:spPr>
        <a:xfrm>
          <a:off x="3986952" y="3136"/>
          <a:ext cx="2541695" cy="152501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545" tIns="130732" rIns="124545" bIns="130732" numCol="1" spcCol="1270" anchor="ctr" anchorCtr="0">
          <a:noAutofit/>
        </a:bodyPr>
        <a:lstStyle/>
        <a:p>
          <a:pPr marL="0" lvl="0" indent="0" algn="ctr" defTabSz="533400">
            <a:lnSpc>
              <a:spcPct val="90000"/>
            </a:lnSpc>
            <a:spcBef>
              <a:spcPct val="0"/>
            </a:spcBef>
            <a:spcAft>
              <a:spcPct val="35000"/>
            </a:spcAft>
            <a:buNone/>
          </a:pPr>
          <a:r>
            <a:rPr lang="en-GB" sz="1200" kern="1200" dirty="0"/>
            <a:t>Step 2: Focus your research interests (begin gathering and reviewing appropriate literature)</a:t>
          </a:r>
          <a:endParaRPr lang="en-US" sz="1200" kern="1200" dirty="0"/>
        </a:p>
      </dsp:txBody>
      <dsp:txXfrm>
        <a:off x="3986952" y="3136"/>
        <a:ext cx="2541695" cy="1525017"/>
      </dsp:txXfrm>
    </dsp:sp>
    <dsp:sp modelId="{0C5670C0-19BD-42A4-94CD-17A097F72944}">
      <dsp:nvSpPr>
        <dsp:cNvPr id="0" name=""/>
        <dsp:cNvSpPr/>
      </dsp:nvSpPr>
      <dsp:spPr>
        <a:xfrm>
          <a:off x="2131515" y="1526353"/>
          <a:ext cx="6252569" cy="553989"/>
        </a:xfrm>
        <a:custGeom>
          <a:avLst/>
          <a:gdLst/>
          <a:ahLst/>
          <a:cxnLst/>
          <a:rect l="0" t="0" r="0" b="0"/>
          <a:pathLst>
            <a:path>
              <a:moveTo>
                <a:pt x="6252569" y="0"/>
              </a:moveTo>
              <a:lnTo>
                <a:pt x="6252569" y="294094"/>
              </a:lnTo>
              <a:lnTo>
                <a:pt x="0" y="294094"/>
              </a:lnTo>
              <a:lnTo>
                <a:pt x="0" y="553989"/>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00804" y="1800422"/>
        <a:ext cx="313991" cy="5851"/>
      </dsp:txXfrm>
    </dsp:sp>
    <dsp:sp modelId="{08AF9469-FB73-4307-9457-941B066FA024}">
      <dsp:nvSpPr>
        <dsp:cNvPr id="0" name=""/>
        <dsp:cNvSpPr/>
      </dsp:nvSpPr>
      <dsp:spPr>
        <a:xfrm>
          <a:off x="7113237" y="3136"/>
          <a:ext cx="2541695" cy="152501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545" tIns="130732" rIns="124545" bIns="130732" numCol="1" spcCol="1270" anchor="ctr" anchorCtr="0">
          <a:noAutofit/>
        </a:bodyPr>
        <a:lstStyle/>
        <a:p>
          <a:pPr marL="0" lvl="0" indent="0" algn="ctr" defTabSz="533400">
            <a:lnSpc>
              <a:spcPct val="90000"/>
            </a:lnSpc>
            <a:spcBef>
              <a:spcPct val="0"/>
            </a:spcBef>
            <a:spcAft>
              <a:spcPct val="35000"/>
            </a:spcAft>
            <a:buNone/>
          </a:pPr>
          <a:r>
            <a:rPr lang="en-GB" sz="1200" kern="1200" dirty="0"/>
            <a:t>Step 3: Engage with your supervisor to refine your question (also, become familiar with your guidelines, including how often your supervisor can view and comment on the work you submit for supervision)</a:t>
          </a:r>
          <a:endParaRPr lang="en-US" sz="1200" kern="1200" dirty="0"/>
        </a:p>
      </dsp:txBody>
      <dsp:txXfrm>
        <a:off x="7113237" y="3136"/>
        <a:ext cx="2541695" cy="1525017"/>
      </dsp:txXfrm>
    </dsp:sp>
    <dsp:sp modelId="{8D673A3A-F7EF-46C5-AA39-0CDF4AE17CFA}">
      <dsp:nvSpPr>
        <dsp:cNvPr id="0" name=""/>
        <dsp:cNvSpPr/>
      </dsp:nvSpPr>
      <dsp:spPr>
        <a:xfrm>
          <a:off x="3400562" y="2829531"/>
          <a:ext cx="553989" cy="91440"/>
        </a:xfrm>
        <a:custGeom>
          <a:avLst/>
          <a:gdLst/>
          <a:ahLst/>
          <a:cxnLst/>
          <a:rect l="0" t="0" r="0" b="0"/>
          <a:pathLst>
            <a:path>
              <a:moveTo>
                <a:pt x="0" y="45720"/>
              </a:moveTo>
              <a:lnTo>
                <a:pt x="553989"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62942" y="2872326"/>
        <a:ext cx="29229" cy="5851"/>
      </dsp:txXfrm>
    </dsp:sp>
    <dsp:sp modelId="{B02FCA2B-91E0-431E-B4FE-3864B341C340}">
      <dsp:nvSpPr>
        <dsp:cNvPr id="0" name=""/>
        <dsp:cNvSpPr/>
      </dsp:nvSpPr>
      <dsp:spPr>
        <a:xfrm>
          <a:off x="860667" y="2112743"/>
          <a:ext cx="2541695" cy="152501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545" tIns="130732" rIns="124545" bIns="130732" numCol="1" spcCol="1270" anchor="ctr" anchorCtr="0">
          <a:noAutofit/>
        </a:bodyPr>
        <a:lstStyle/>
        <a:p>
          <a:pPr marL="0" lvl="0" indent="0" algn="ctr" defTabSz="533400">
            <a:lnSpc>
              <a:spcPct val="90000"/>
            </a:lnSpc>
            <a:spcBef>
              <a:spcPct val="0"/>
            </a:spcBef>
            <a:spcAft>
              <a:spcPct val="35000"/>
            </a:spcAft>
            <a:buNone/>
          </a:pPr>
          <a:r>
            <a:rPr lang="en-GB" sz="1200" kern="1200" dirty="0"/>
            <a:t>Step 4: Identify a research framework (methodology) and (realistic) research methods as a result of your reading and supervision (also, include consideration of your analysis process, how will you analyse the data?)</a:t>
          </a:r>
          <a:endParaRPr lang="en-US" sz="1200" kern="1200" dirty="0"/>
        </a:p>
      </dsp:txBody>
      <dsp:txXfrm>
        <a:off x="860667" y="2112743"/>
        <a:ext cx="2541695" cy="1525017"/>
      </dsp:txXfrm>
    </dsp:sp>
    <dsp:sp modelId="{8AACD4DA-2D02-4952-9FDF-9A04378D843A}">
      <dsp:nvSpPr>
        <dsp:cNvPr id="0" name=""/>
        <dsp:cNvSpPr/>
      </dsp:nvSpPr>
      <dsp:spPr>
        <a:xfrm>
          <a:off x="3986952" y="2112743"/>
          <a:ext cx="2541695" cy="152501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545" tIns="130732" rIns="124545" bIns="130732" numCol="1" spcCol="1270" anchor="ctr" anchorCtr="0">
          <a:noAutofit/>
        </a:bodyPr>
        <a:lstStyle/>
        <a:p>
          <a:pPr marL="0" lvl="0" indent="0" algn="ctr" defTabSz="533400">
            <a:lnSpc>
              <a:spcPct val="90000"/>
            </a:lnSpc>
            <a:spcBef>
              <a:spcPct val="0"/>
            </a:spcBef>
            <a:spcAft>
              <a:spcPct val="35000"/>
            </a:spcAft>
            <a:buNone/>
          </a:pPr>
          <a:r>
            <a:rPr lang="en-GB" sz="1200" kern="1200" dirty="0"/>
            <a:t>Step 5: Draft your application for ethical approval (including sample informed consent information).  You must make reference to the University ethical and GDPR processes and also relevant codes of practice, </a:t>
          </a:r>
          <a:r>
            <a:rPr lang="en-GB" sz="1200" kern="1200" dirty="0" err="1"/>
            <a:t>eg.</a:t>
          </a:r>
          <a:r>
            <a:rPr lang="en-GB" sz="1200" kern="1200" dirty="0"/>
            <a:t> Ethical Guidelines for Educational Research (BERA, 2018)</a:t>
          </a:r>
          <a:endParaRPr lang="en-US" sz="1200" kern="1200" dirty="0"/>
        </a:p>
      </dsp:txBody>
      <dsp:txXfrm>
        <a:off x="3986952" y="2112743"/>
        <a:ext cx="2541695" cy="15250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E8E35D-D160-4E64-89B8-B482D1040B14}">
      <dsp:nvSpPr>
        <dsp:cNvPr id="0" name=""/>
        <dsp:cNvSpPr/>
      </dsp:nvSpPr>
      <dsp:spPr>
        <a:xfrm>
          <a:off x="3400562" y="719925"/>
          <a:ext cx="553989" cy="91440"/>
        </a:xfrm>
        <a:custGeom>
          <a:avLst/>
          <a:gdLst/>
          <a:ahLst/>
          <a:cxnLst/>
          <a:rect l="0" t="0" r="0" b="0"/>
          <a:pathLst>
            <a:path>
              <a:moveTo>
                <a:pt x="0" y="45720"/>
              </a:moveTo>
              <a:lnTo>
                <a:pt x="553989"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62942" y="762719"/>
        <a:ext cx="29229" cy="5851"/>
      </dsp:txXfrm>
    </dsp:sp>
    <dsp:sp modelId="{96FB2917-4968-43AE-8592-C0CCE859BC4B}">
      <dsp:nvSpPr>
        <dsp:cNvPr id="0" name=""/>
        <dsp:cNvSpPr/>
      </dsp:nvSpPr>
      <dsp:spPr>
        <a:xfrm>
          <a:off x="860667" y="3136"/>
          <a:ext cx="2541695" cy="1525017"/>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4545" tIns="130732" rIns="124545" bIns="130732" numCol="1" spcCol="1270" anchor="ctr" anchorCtr="0">
          <a:noAutofit/>
        </a:bodyPr>
        <a:lstStyle/>
        <a:p>
          <a:pPr marL="0" lvl="0" indent="0" algn="ctr" defTabSz="533400">
            <a:lnSpc>
              <a:spcPct val="90000"/>
            </a:lnSpc>
            <a:spcBef>
              <a:spcPct val="0"/>
            </a:spcBef>
            <a:spcAft>
              <a:spcPct val="35000"/>
            </a:spcAft>
            <a:buNone/>
          </a:pPr>
          <a:r>
            <a:rPr lang="en-US" sz="1200" kern="1200" dirty="0"/>
            <a:t>Step 5 </a:t>
          </a:r>
          <a:r>
            <a:rPr lang="en-US" sz="1200" i="1" kern="1200" dirty="0"/>
            <a:t>(Continued from previous slide)</a:t>
          </a:r>
          <a:r>
            <a:rPr lang="en-US" sz="1200" kern="1200" dirty="0"/>
            <a:t>:  Depending on the quality and thoroughness of your ethical approval application form, you may have additional work to do to make sure it reaches the required standard.  This process can take some time</a:t>
          </a:r>
        </a:p>
      </dsp:txBody>
      <dsp:txXfrm>
        <a:off x="860667" y="3136"/>
        <a:ext cx="2541695" cy="1525017"/>
      </dsp:txXfrm>
    </dsp:sp>
    <dsp:sp modelId="{08EF6CC9-E0F8-4D53-B569-52C3DFF25F54}">
      <dsp:nvSpPr>
        <dsp:cNvPr id="0" name=""/>
        <dsp:cNvSpPr/>
      </dsp:nvSpPr>
      <dsp:spPr>
        <a:xfrm>
          <a:off x="6526847" y="719925"/>
          <a:ext cx="553989" cy="91440"/>
        </a:xfrm>
        <a:custGeom>
          <a:avLst/>
          <a:gdLst/>
          <a:ahLst/>
          <a:cxnLst/>
          <a:rect l="0" t="0" r="0" b="0"/>
          <a:pathLst>
            <a:path>
              <a:moveTo>
                <a:pt x="0" y="45720"/>
              </a:moveTo>
              <a:lnTo>
                <a:pt x="553989"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789227" y="762719"/>
        <a:ext cx="29229" cy="5851"/>
      </dsp:txXfrm>
    </dsp:sp>
    <dsp:sp modelId="{3349CD07-2402-47B9-8B1B-D3FE06DAB21F}">
      <dsp:nvSpPr>
        <dsp:cNvPr id="0" name=""/>
        <dsp:cNvSpPr/>
      </dsp:nvSpPr>
      <dsp:spPr>
        <a:xfrm>
          <a:off x="3986952" y="3136"/>
          <a:ext cx="2541695" cy="1525017"/>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4545" tIns="130732" rIns="124545" bIns="130732" numCol="1" spcCol="1270" anchor="ctr" anchorCtr="0">
          <a:noAutofit/>
        </a:bodyPr>
        <a:lstStyle/>
        <a:p>
          <a:pPr marL="0" lvl="0" indent="0" algn="ctr" defTabSz="533400">
            <a:lnSpc>
              <a:spcPct val="90000"/>
            </a:lnSpc>
            <a:spcBef>
              <a:spcPct val="0"/>
            </a:spcBef>
            <a:spcAft>
              <a:spcPct val="35000"/>
            </a:spcAft>
            <a:buNone/>
          </a:pPr>
          <a:r>
            <a:rPr lang="en-US" sz="1200" kern="1200" dirty="0"/>
            <a:t>Step 6:  Only after you have received ethical approval can you begin to gather data</a:t>
          </a:r>
        </a:p>
      </dsp:txBody>
      <dsp:txXfrm>
        <a:off x="3986952" y="3136"/>
        <a:ext cx="2541695" cy="1525017"/>
      </dsp:txXfrm>
    </dsp:sp>
    <dsp:sp modelId="{9A44A2DC-24E4-4B40-B54B-612FAA73D596}">
      <dsp:nvSpPr>
        <dsp:cNvPr id="0" name=""/>
        <dsp:cNvSpPr/>
      </dsp:nvSpPr>
      <dsp:spPr>
        <a:xfrm>
          <a:off x="2131515" y="1526353"/>
          <a:ext cx="6252569" cy="553989"/>
        </a:xfrm>
        <a:custGeom>
          <a:avLst/>
          <a:gdLst/>
          <a:ahLst/>
          <a:cxnLst/>
          <a:rect l="0" t="0" r="0" b="0"/>
          <a:pathLst>
            <a:path>
              <a:moveTo>
                <a:pt x="6252569" y="0"/>
              </a:moveTo>
              <a:lnTo>
                <a:pt x="6252569" y="294094"/>
              </a:lnTo>
              <a:lnTo>
                <a:pt x="0" y="294094"/>
              </a:lnTo>
              <a:lnTo>
                <a:pt x="0" y="553989"/>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00804" y="1800422"/>
        <a:ext cx="313991" cy="5851"/>
      </dsp:txXfrm>
    </dsp:sp>
    <dsp:sp modelId="{E89A2401-6F82-4F79-AC54-282130DE8704}">
      <dsp:nvSpPr>
        <dsp:cNvPr id="0" name=""/>
        <dsp:cNvSpPr/>
      </dsp:nvSpPr>
      <dsp:spPr>
        <a:xfrm>
          <a:off x="7113237" y="3136"/>
          <a:ext cx="2541695" cy="1525017"/>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4545" tIns="130732" rIns="124545" bIns="130732" numCol="1" spcCol="1270" anchor="ctr" anchorCtr="0">
          <a:noAutofit/>
        </a:bodyPr>
        <a:lstStyle/>
        <a:p>
          <a:pPr marL="0" lvl="0" indent="0" algn="ctr" defTabSz="533400">
            <a:lnSpc>
              <a:spcPct val="90000"/>
            </a:lnSpc>
            <a:spcBef>
              <a:spcPct val="0"/>
            </a:spcBef>
            <a:spcAft>
              <a:spcPct val="35000"/>
            </a:spcAft>
            <a:buNone/>
          </a:pPr>
          <a:r>
            <a:rPr lang="en-US" sz="1200" kern="1200" dirty="0"/>
            <a:t>Step 7:  Carry out your data gathering (remember the practicalities of recording)</a:t>
          </a:r>
        </a:p>
      </dsp:txBody>
      <dsp:txXfrm>
        <a:off x="7113237" y="3136"/>
        <a:ext cx="2541695" cy="1525017"/>
      </dsp:txXfrm>
    </dsp:sp>
    <dsp:sp modelId="{B063B176-7890-44CC-9190-C16C78998D2A}">
      <dsp:nvSpPr>
        <dsp:cNvPr id="0" name=""/>
        <dsp:cNvSpPr/>
      </dsp:nvSpPr>
      <dsp:spPr>
        <a:xfrm>
          <a:off x="3400562" y="2829531"/>
          <a:ext cx="553989" cy="91440"/>
        </a:xfrm>
        <a:custGeom>
          <a:avLst/>
          <a:gdLst/>
          <a:ahLst/>
          <a:cxnLst/>
          <a:rect l="0" t="0" r="0" b="0"/>
          <a:pathLst>
            <a:path>
              <a:moveTo>
                <a:pt x="0" y="45720"/>
              </a:moveTo>
              <a:lnTo>
                <a:pt x="553989"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62942" y="2872326"/>
        <a:ext cx="29229" cy="5851"/>
      </dsp:txXfrm>
    </dsp:sp>
    <dsp:sp modelId="{953940B6-EC4D-4E52-B2CE-07BE9098751F}">
      <dsp:nvSpPr>
        <dsp:cNvPr id="0" name=""/>
        <dsp:cNvSpPr/>
      </dsp:nvSpPr>
      <dsp:spPr>
        <a:xfrm>
          <a:off x="860667" y="2112743"/>
          <a:ext cx="2541695" cy="1525017"/>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4545" tIns="130732" rIns="124545" bIns="130732" numCol="1" spcCol="1270" anchor="ctr" anchorCtr="0">
          <a:noAutofit/>
        </a:bodyPr>
        <a:lstStyle/>
        <a:p>
          <a:pPr marL="0" lvl="0" indent="0" algn="ctr" defTabSz="533400">
            <a:lnSpc>
              <a:spcPct val="90000"/>
            </a:lnSpc>
            <a:spcBef>
              <a:spcPct val="0"/>
            </a:spcBef>
            <a:spcAft>
              <a:spcPct val="35000"/>
            </a:spcAft>
            <a:buNone/>
          </a:pPr>
          <a:r>
            <a:rPr lang="en-US" sz="1200" kern="1200" dirty="0"/>
            <a:t>Step 8:  Build in time for your data analysis</a:t>
          </a:r>
        </a:p>
      </dsp:txBody>
      <dsp:txXfrm>
        <a:off x="860667" y="2112743"/>
        <a:ext cx="2541695" cy="1525017"/>
      </dsp:txXfrm>
    </dsp:sp>
    <dsp:sp modelId="{30CB4115-2262-4CC4-AB14-263E90CB655E}">
      <dsp:nvSpPr>
        <dsp:cNvPr id="0" name=""/>
        <dsp:cNvSpPr/>
      </dsp:nvSpPr>
      <dsp:spPr>
        <a:xfrm>
          <a:off x="6526847" y="2829531"/>
          <a:ext cx="553989" cy="91440"/>
        </a:xfrm>
        <a:custGeom>
          <a:avLst/>
          <a:gdLst/>
          <a:ahLst/>
          <a:cxnLst/>
          <a:rect l="0" t="0" r="0" b="0"/>
          <a:pathLst>
            <a:path>
              <a:moveTo>
                <a:pt x="0" y="45720"/>
              </a:moveTo>
              <a:lnTo>
                <a:pt x="553989"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789227" y="2872326"/>
        <a:ext cx="29229" cy="5851"/>
      </dsp:txXfrm>
    </dsp:sp>
    <dsp:sp modelId="{7A741E15-23DD-437D-9085-70B2F20A7FB0}">
      <dsp:nvSpPr>
        <dsp:cNvPr id="0" name=""/>
        <dsp:cNvSpPr/>
      </dsp:nvSpPr>
      <dsp:spPr>
        <a:xfrm>
          <a:off x="3986952" y="2112743"/>
          <a:ext cx="2541695" cy="1525017"/>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4545" tIns="130732" rIns="124545" bIns="130732" numCol="1" spcCol="1270" anchor="ctr" anchorCtr="0">
          <a:noAutofit/>
        </a:bodyPr>
        <a:lstStyle/>
        <a:p>
          <a:pPr marL="0" lvl="0" indent="0" algn="ctr" defTabSz="533400">
            <a:lnSpc>
              <a:spcPct val="90000"/>
            </a:lnSpc>
            <a:spcBef>
              <a:spcPct val="0"/>
            </a:spcBef>
            <a:spcAft>
              <a:spcPct val="35000"/>
            </a:spcAft>
            <a:buNone/>
          </a:pPr>
          <a:r>
            <a:rPr lang="en-US" sz="1200" kern="1200" dirty="0"/>
            <a:t>Step 9:  At this stage, begin to draw together the whole dissertation, present your findings to your supervisor and develop recommendations for future practice or research</a:t>
          </a:r>
        </a:p>
      </dsp:txBody>
      <dsp:txXfrm>
        <a:off x="3986952" y="2112743"/>
        <a:ext cx="2541695" cy="1525017"/>
      </dsp:txXfrm>
    </dsp:sp>
    <dsp:sp modelId="{29359E40-5705-4A62-9B73-42C6194F992A}">
      <dsp:nvSpPr>
        <dsp:cNvPr id="0" name=""/>
        <dsp:cNvSpPr/>
      </dsp:nvSpPr>
      <dsp:spPr>
        <a:xfrm>
          <a:off x="7113237" y="2112743"/>
          <a:ext cx="2541695" cy="1525017"/>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4545" tIns="130732" rIns="124545" bIns="130732" numCol="1" spcCol="1270" anchor="ctr" anchorCtr="0">
          <a:noAutofit/>
        </a:bodyPr>
        <a:lstStyle/>
        <a:p>
          <a:pPr marL="0" lvl="0" indent="0" algn="ctr" defTabSz="533400">
            <a:lnSpc>
              <a:spcPct val="90000"/>
            </a:lnSpc>
            <a:spcBef>
              <a:spcPct val="0"/>
            </a:spcBef>
            <a:spcAft>
              <a:spcPct val="35000"/>
            </a:spcAft>
            <a:buNone/>
          </a:pPr>
          <a:r>
            <a:rPr lang="en-US" sz="1200" kern="1200" dirty="0"/>
            <a:t>Step 10:  Submit your dissertation</a:t>
          </a:r>
        </a:p>
      </dsp:txBody>
      <dsp:txXfrm>
        <a:off x="7113237" y="2112743"/>
        <a:ext cx="2541695" cy="152501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6CDA45-5667-41E8-A00B-3E6BA110C18B}">
      <dsp:nvSpPr>
        <dsp:cNvPr id="0" name=""/>
        <dsp:cNvSpPr/>
      </dsp:nvSpPr>
      <dsp:spPr>
        <a:xfrm>
          <a:off x="782290" y="984885"/>
          <a:ext cx="841640" cy="8416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EBE0DC5-85B2-4C30-8657-04D5B730FD9B}">
      <dsp:nvSpPr>
        <dsp:cNvPr id="0" name=""/>
        <dsp:cNvSpPr/>
      </dsp:nvSpPr>
      <dsp:spPr>
        <a:xfrm>
          <a:off x="767" y="1895825"/>
          <a:ext cx="2404687" cy="360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baseline="0" dirty="0"/>
            <a:t>Handbook</a:t>
          </a:r>
          <a:endParaRPr lang="en-US" sz="1400" kern="1200" dirty="0"/>
        </a:p>
      </dsp:txBody>
      <dsp:txXfrm>
        <a:off x="767" y="1895825"/>
        <a:ext cx="2404687" cy="360703"/>
      </dsp:txXfrm>
    </dsp:sp>
    <dsp:sp modelId="{5B5D042B-F97C-4A74-9AF5-620DE4583018}">
      <dsp:nvSpPr>
        <dsp:cNvPr id="0" name=""/>
        <dsp:cNvSpPr/>
      </dsp:nvSpPr>
      <dsp:spPr>
        <a:xfrm>
          <a:off x="767" y="2288761"/>
          <a:ext cx="2404687" cy="307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i="1" kern="1200" baseline="0"/>
            <a:t>Moodle</a:t>
          </a:r>
          <a:endParaRPr lang="en-US" sz="1100" kern="1200"/>
        </a:p>
      </dsp:txBody>
      <dsp:txXfrm>
        <a:off x="767" y="2288761"/>
        <a:ext cx="2404687" cy="307753"/>
      </dsp:txXfrm>
    </dsp:sp>
    <dsp:sp modelId="{3F7E7808-C8CD-457E-8B05-5F874DCB3435}">
      <dsp:nvSpPr>
        <dsp:cNvPr id="0" name=""/>
        <dsp:cNvSpPr/>
      </dsp:nvSpPr>
      <dsp:spPr>
        <a:xfrm>
          <a:off x="3607798" y="984885"/>
          <a:ext cx="841640" cy="8416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CFF1A8-1FE2-40A7-9819-83FC4BF5B181}">
      <dsp:nvSpPr>
        <dsp:cNvPr id="0" name=""/>
        <dsp:cNvSpPr/>
      </dsp:nvSpPr>
      <dsp:spPr>
        <a:xfrm>
          <a:off x="2826275" y="1895825"/>
          <a:ext cx="2404687" cy="360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baseline="0"/>
            <a:t>Ethics Form</a:t>
          </a:r>
          <a:endParaRPr lang="en-US" sz="1400" kern="1200"/>
        </a:p>
      </dsp:txBody>
      <dsp:txXfrm>
        <a:off x="2826275" y="1895825"/>
        <a:ext cx="2404687" cy="360703"/>
      </dsp:txXfrm>
    </dsp:sp>
    <dsp:sp modelId="{36B67E13-5499-4293-8347-E9B9943B8E64}">
      <dsp:nvSpPr>
        <dsp:cNvPr id="0" name=""/>
        <dsp:cNvSpPr/>
      </dsp:nvSpPr>
      <dsp:spPr>
        <a:xfrm>
          <a:off x="2826275" y="2288761"/>
          <a:ext cx="2404687" cy="307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i="1" kern="1200" baseline="0"/>
            <a:t>Moodle</a:t>
          </a:r>
          <a:endParaRPr lang="en-US" sz="1100" kern="1200"/>
        </a:p>
      </dsp:txBody>
      <dsp:txXfrm>
        <a:off x="2826275" y="2288761"/>
        <a:ext cx="2404687" cy="307753"/>
      </dsp:txXfrm>
    </dsp:sp>
    <dsp:sp modelId="{A6CE48C3-EF7D-476D-B5EB-DE83AC6BCB16}">
      <dsp:nvSpPr>
        <dsp:cNvPr id="0" name=""/>
        <dsp:cNvSpPr/>
      </dsp:nvSpPr>
      <dsp:spPr>
        <a:xfrm>
          <a:off x="6433306" y="984885"/>
          <a:ext cx="841640" cy="8416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0ED050-7BDD-45D7-9F18-A9FBBAB9C8FA}">
      <dsp:nvSpPr>
        <dsp:cNvPr id="0" name=""/>
        <dsp:cNvSpPr/>
      </dsp:nvSpPr>
      <dsp:spPr>
        <a:xfrm>
          <a:off x="5651783" y="1895825"/>
          <a:ext cx="2404687" cy="360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baseline="0"/>
            <a:t>Submission Date</a:t>
          </a:r>
          <a:endParaRPr lang="en-US" sz="1400" kern="1200"/>
        </a:p>
      </dsp:txBody>
      <dsp:txXfrm>
        <a:off x="5651783" y="1895825"/>
        <a:ext cx="2404687" cy="360703"/>
      </dsp:txXfrm>
    </dsp:sp>
    <dsp:sp modelId="{5383E279-BFD7-432B-B921-29F77931BC84}">
      <dsp:nvSpPr>
        <dsp:cNvPr id="0" name=""/>
        <dsp:cNvSpPr/>
      </dsp:nvSpPr>
      <dsp:spPr>
        <a:xfrm>
          <a:off x="5651783" y="2288761"/>
          <a:ext cx="2404687" cy="307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i="1" kern="1200" baseline="0" dirty="0"/>
            <a:t>23.59pm 7</a:t>
          </a:r>
          <a:r>
            <a:rPr lang="en-GB" sz="1100" i="1" kern="1200" baseline="30000" dirty="0"/>
            <a:t>th</a:t>
          </a:r>
          <a:r>
            <a:rPr lang="en-GB" sz="1100" i="1" kern="1200" baseline="0" dirty="0"/>
            <a:t> May 2026</a:t>
          </a:r>
          <a:endParaRPr lang="en-US" sz="1100" kern="1200" dirty="0"/>
        </a:p>
      </dsp:txBody>
      <dsp:txXfrm>
        <a:off x="5651783" y="2288761"/>
        <a:ext cx="2404687" cy="307753"/>
      </dsp:txXfrm>
    </dsp:sp>
    <dsp:sp modelId="{07192DC0-102B-4AE9-A00C-609578B70543}">
      <dsp:nvSpPr>
        <dsp:cNvPr id="0" name=""/>
        <dsp:cNvSpPr/>
      </dsp:nvSpPr>
      <dsp:spPr>
        <a:xfrm>
          <a:off x="9258814" y="984885"/>
          <a:ext cx="841640" cy="84164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B97D22-11EC-46C4-9581-8934D07105A1}">
      <dsp:nvSpPr>
        <dsp:cNvPr id="0" name=""/>
        <dsp:cNvSpPr/>
      </dsp:nvSpPr>
      <dsp:spPr>
        <a:xfrm>
          <a:off x="8477290" y="1895825"/>
          <a:ext cx="2404687" cy="360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b="1"/>
          </a:pPr>
          <a:r>
            <a:rPr lang="en-GB" sz="1400" kern="1200" baseline="0"/>
            <a:t>Provisional Grade and Feedback</a:t>
          </a:r>
          <a:endParaRPr lang="en-US" sz="1400" kern="1200"/>
        </a:p>
      </dsp:txBody>
      <dsp:txXfrm>
        <a:off x="8477290" y="1895825"/>
        <a:ext cx="2404687" cy="360703"/>
      </dsp:txXfrm>
    </dsp:sp>
    <dsp:sp modelId="{15499083-FF45-494C-882C-E029CD512940}">
      <dsp:nvSpPr>
        <dsp:cNvPr id="0" name=""/>
        <dsp:cNvSpPr/>
      </dsp:nvSpPr>
      <dsp:spPr>
        <a:xfrm>
          <a:off x="8477290" y="2288761"/>
          <a:ext cx="2404687" cy="307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i="1" kern="1200" baseline="0" dirty="0"/>
            <a:t>5</a:t>
          </a:r>
          <a:r>
            <a:rPr lang="en-GB" sz="1100" i="1" kern="1200" baseline="30000" dirty="0"/>
            <a:t>th</a:t>
          </a:r>
          <a:r>
            <a:rPr lang="en-GB" sz="1100" i="1" kern="1200" baseline="0" dirty="0"/>
            <a:t> June 2026</a:t>
          </a:r>
          <a:endParaRPr lang="en-US" sz="1100" kern="1200" dirty="0"/>
        </a:p>
      </dsp:txBody>
      <dsp:txXfrm>
        <a:off x="8477290" y="2288761"/>
        <a:ext cx="2404687" cy="30775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03/11/2025</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03/11/2025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03/11/2025</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6</a:t>
            </a:fld>
            <a:endParaRPr lang="en-GB" noProof="0" dirty="0"/>
          </a:p>
        </p:txBody>
      </p:sp>
    </p:spTree>
    <p:extLst>
      <p:ext uri="{BB962C8B-B14F-4D97-AF65-F5344CB8AC3E}">
        <p14:creationId xmlns:p14="http://schemas.microsoft.com/office/powerpoint/2010/main" val="42125505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03/11/2025</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11</a:t>
            </a:fld>
            <a:endParaRPr lang="en-GB" noProof="0" dirty="0"/>
          </a:p>
        </p:txBody>
      </p:sp>
    </p:spTree>
    <p:extLst>
      <p:ext uri="{BB962C8B-B14F-4D97-AF65-F5344CB8AC3E}">
        <p14:creationId xmlns:p14="http://schemas.microsoft.com/office/powerpoint/2010/main" val="38091523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94408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03/11/2025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088073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03/11/2025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504653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683386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596321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767962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4741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7895933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97927090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073758173"/>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11/3/2025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270671870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5.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5.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1045" y="103589"/>
            <a:ext cx="9969910" cy="3540448"/>
          </a:xfrm>
        </p:spPr>
        <p:txBody>
          <a:bodyPr anchor="b">
            <a:normAutofit/>
          </a:bodyPr>
          <a:lstStyle/>
          <a:p>
            <a:r>
              <a:rPr lang="en-GB" b="1" dirty="0"/>
              <a:t>Independent Project</a:t>
            </a:r>
          </a:p>
        </p:txBody>
      </p:sp>
      <p:sp>
        <p:nvSpPr>
          <p:cNvPr id="3" name="Subtitle 2"/>
          <p:cNvSpPr>
            <a:spLocks noGrp="1"/>
          </p:cNvSpPr>
          <p:nvPr>
            <p:ph type="subTitle" idx="1"/>
          </p:nvPr>
        </p:nvSpPr>
        <p:spPr>
          <a:xfrm>
            <a:off x="451845" y="4268980"/>
            <a:ext cx="10674117" cy="715221"/>
          </a:xfrm>
        </p:spPr>
        <p:txBody>
          <a:bodyPr>
            <a:normAutofit/>
          </a:bodyPr>
          <a:lstStyle/>
          <a:p>
            <a:pPr>
              <a:spcAft>
                <a:spcPts val="600"/>
              </a:spcAft>
            </a:pPr>
            <a:r>
              <a:rPr lang="en-GB" dirty="0"/>
              <a:t>ECGE6003Q</a:t>
            </a:r>
          </a:p>
          <a:p>
            <a:pPr>
              <a:spcAft>
                <a:spcPts val="600"/>
              </a:spcAft>
            </a:pPr>
            <a:endParaRPr lang="en-GB" dirty="0"/>
          </a:p>
        </p:txBody>
      </p:sp>
    </p:spTree>
    <p:extLst>
      <p:ext uri="{BB962C8B-B14F-4D97-AF65-F5344CB8AC3E}">
        <p14:creationId xmlns:p14="http://schemas.microsoft.com/office/powerpoint/2010/main" val="15327260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5400" b="1" dirty="0"/>
              <a:t>The Independent Project (Dissertation)</a:t>
            </a:r>
          </a:p>
        </p:txBody>
      </p:sp>
      <p:graphicFrame>
        <p:nvGraphicFramePr>
          <p:cNvPr id="5" name="Content Placeholder 2">
            <a:extLst>
              <a:ext uri="{FF2B5EF4-FFF2-40B4-BE49-F238E27FC236}">
                <a16:creationId xmlns:a16="http://schemas.microsoft.com/office/drawing/2014/main" id="{9CA70445-6C66-BD3E-A1D6-BBCFCD862662}"/>
              </a:ext>
            </a:extLst>
          </p:cNvPr>
          <p:cNvGraphicFramePr>
            <a:graphicFrameLocks noGrp="1"/>
          </p:cNvGraphicFramePr>
          <p:nvPr>
            <p:ph idx="1"/>
            <p:extLst>
              <p:ext uri="{D42A27DB-BD31-4B8C-83A1-F6EECF244321}">
                <p14:modId xmlns:p14="http://schemas.microsoft.com/office/powerpoint/2010/main" val="2063727919"/>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68237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Module Outline</a:t>
            </a:r>
          </a:p>
        </p:txBody>
      </p:sp>
      <p:sp>
        <p:nvSpPr>
          <p:cNvPr id="3" name="Content Placeholder 2"/>
          <p:cNvSpPr>
            <a:spLocks noGrp="1"/>
          </p:cNvSpPr>
          <p:nvPr>
            <p:ph idx="1"/>
          </p:nvPr>
        </p:nvSpPr>
        <p:spPr/>
        <p:txBody>
          <a:bodyPr>
            <a:normAutofit/>
          </a:bodyPr>
          <a:lstStyle/>
          <a:p>
            <a:pPr marL="0" indent="0" hangingPunct="0">
              <a:buNone/>
            </a:pPr>
            <a:r>
              <a:rPr lang="en-GB" b="1" dirty="0"/>
              <a:t>AIM</a:t>
            </a:r>
            <a:endParaRPr lang="en-GB" dirty="0"/>
          </a:p>
          <a:p>
            <a:pPr hangingPunct="0"/>
            <a:endParaRPr lang="en-GB" dirty="0"/>
          </a:p>
          <a:p>
            <a:pPr hangingPunct="0"/>
            <a:r>
              <a:rPr lang="en-GB" dirty="0"/>
              <a:t>To develop the ability of students to engage critically and innovatively with theory and/or practice relevant to their studied subject areas in order to produce a discipline specific in-depth project. </a:t>
            </a:r>
          </a:p>
          <a:p>
            <a:pPr marL="0" indent="0" hangingPunct="0">
              <a:buNone/>
            </a:pPr>
            <a:endParaRPr lang="en-GB" dirty="0"/>
          </a:p>
          <a:p>
            <a:pPr hangingPunct="0"/>
            <a:endParaRPr lang="en-GB" dirty="0"/>
          </a:p>
          <a:p>
            <a:endParaRPr lang="en-GB" dirty="0"/>
          </a:p>
        </p:txBody>
      </p:sp>
    </p:spTree>
    <p:extLst>
      <p:ext uri="{BB962C8B-B14F-4D97-AF65-F5344CB8AC3E}">
        <p14:creationId xmlns:p14="http://schemas.microsoft.com/office/powerpoint/2010/main" val="19381959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fontScale="90000"/>
          </a:bodyPr>
          <a:lstStyle/>
          <a:p>
            <a:r>
              <a:rPr lang="en-GB" b="1" dirty="0"/>
              <a:t>Module Learning Outcomes</a:t>
            </a:r>
            <a:br>
              <a:rPr lang="en-GB" b="1" dirty="0"/>
            </a:br>
            <a:r>
              <a:rPr lang="en-GB" sz="2700" dirty="0"/>
              <a:t>Upon the successful completion of this module, the student should be able to: </a:t>
            </a:r>
            <a:endParaRPr lang="en-GB" dirty="0"/>
          </a:p>
        </p:txBody>
      </p:sp>
      <p:graphicFrame>
        <p:nvGraphicFramePr>
          <p:cNvPr id="18" name="Content Placeholder 2">
            <a:extLst>
              <a:ext uri="{FF2B5EF4-FFF2-40B4-BE49-F238E27FC236}">
                <a16:creationId xmlns:a16="http://schemas.microsoft.com/office/drawing/2014/main" id="{D0D8A0B9-A91E-4F7C-1821-6FE500699C82}"/>
              </a:ext>
            </a:extLst>
          </p:cNvPr>
          <p:cNvGraphicFramePr>
            <a:graphicFrameLocks noGrp="1"/>
          </p:cNvGraphicFramePr>
          <p:nvPr>
            <p:ph idx="1"/>
            <p:extLst>
              <p:ext uri="{D42A27DB-BD31-4B8C-83A1-F6EECF244321}">
                <p14:modId xmlns:p14="http://schemas.microsoft.com/office/powerpoint/2010/main" val="3114961676"/>
              </p:ext>
            </p:extLst>
          </p:nvPr>
        </p:nvGraphicFramePr>
        <p:xfrm>
          <a:off x="838200" y="1825625"/>
          <a:ext cx="10515600" cy="3640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2187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2701" y="791570"/>
            <a:ext cx="4018839" cy="5262390"/>
          </a:xfrm>
        </p:spPr>
        <p:txBody>
          <a:bodyPr anchor="ctr">
            <a:normAutofit/>
          </a:bodyPr>
          <a:lstStyle/>
          <a:p>
            <a:pPr algn="r"/>
            <a:r>
              <a:rPr lang="en-GB" sz="4000" b="1" dirty="0">
                <a:solidFill>
                  <a:schemeClr val="accent6">
                    <a:lumMod val="75000"/>
                  </a:schemeClr>
                </a:solidFill>
              </a:rPr>
              <a:t>MODULE INDICATIVE CONTENT</a:t>
            </a:r>
            <a:br>
              <a:rPr lang="en-GB" sz="5400" dirty="0">
                <a:solidFill>
                  <a:schemeClr val="bg2"/>
                </a:solidFill>
              </a:rPr>
            </a:br>
            <a:endParaRPr lang="en-GB" sz="5400" dirty="0">
              <a:solidFill>
                <a:schemeClr val="bg2"/>
              </a:solidFill>
            </a:endParaRPr>
          </a:p>
        </p:txBody>
      </p:sp>
      <p:sp>
        <p:nvSpPr>
          <p:cNvPr id="3" name="Content Placeholder 2"/>
          <p:cNvSpPr>
            <a:spLocks noGrp="1"/>
          </p:cNvSpPr>
          <p:nvPr>
            <p:ph idx="1"/>
          </p:nvPr>
        </p:nvSpPr>
        <p:spPr>
          <a:xfrm>
            <a:off x="4382555" y="516340"/>
            <a:ext cx="7317607" cy="5262390"/>
          </a:xfrm>
        </p:spPr>
        <p:txBody>
          <a:bodyPr anchor="ctr">
            <a:normAutofit fontScale="92500"/>
          </a:bodyPr>
          <a:lstStyle/>
          <a:p>
            <a:pPr lvl="0" fontAlgn="base"/>
            <a:r>
              <a:rPr lang="en-GB" dirty="0"/>
              <a:t>Research paradigms, methods, and techniques of research and enquiry.  </a:t>
            </a:r>
          </a:p>
          <a:p>
            <a:pPr lvl="0" fontAlgn="base"/>
            <a:r>
              <a:rPr lang="en-GB" dirty="0"/>
              <a:t>Conducting and writing literature reviews. </a:t>
            </a:r>
          </a:p>
          <a:p>
            <a:pPr lvl="0" fontAlgn="base"/>
            <a:r>
              <a:rPr lang="en-GB" dirty="0"/>
              <a:t>Ethical concerns and the research process. </a:t>
            </a:r>
          </a:p>
          <a:p>
            <a:pPr lvl="0" fontAlgn="base"/>
            <a:r>
              <a:rPr lang="en-GB" dirty="0"/>
              <a:t>Resource, project, and skills management processes and techniques.  </a:t>
            </a:r>
          </a:p>
          <a:p>
            <a:pPr lvl="0" fontAlgn="base"/>
            <a:r>
              <a:rPr lang="en-GB" dirty="0"/>
              <a:t>Presenting and illustrating data and information. </a:t>
            </a:r>
          </a:p>
          <a:p>
            <a:pPr lvl="0" fontAlgn="base"/>
            <a:r>
              <a:rPr lang="en-GB" dirty="0"/>
              <a:t>Communication of general, specialist, technical ideas and results. </a:t>
            </a:r>
          </a:p>
          <a:p>
            <a:pPr lvl="0" fontAlgn="base"/>
            <a:r>
              <a:rPr lang="en-GB" dirty="0"/>
              <a:t>Problem solving, creative, entrepreneurial thinking and approaches. </a:t>
            </a:r>
          </a:p>
          <a:p>
            <a:pPr lvl="0" fontAlgn="base"/>
            <a:r>
              <a:rPr lang="en-GB" dirty="0"/>
              <a:t>Collaboration, adaptability and reflection. </a:t>
            </a:r>
          </a:p>
          <a:p>
            <a:pPr marL="0" indent="0">
              <a:buNone/>
            </a:pPr>
            <a:endParaRPr lang="en-GB" sz="1400" dirty="0"/>
          </a:p>
        </p:txBody>
      </p:sp>
    </p:spTree>
    <p:extLst>
      <p:ext uri="{BB962C8B-B14F-4D97-AF65-F5344CB8AC3E}">
        <p14:creationId xmlns:p14="http://schemas.microsoft.com/office/powerpoint/2010/main" val="38153857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0655" y="374073"/>
            <a:ext cx="9601200" cy="1485900"/>
          </a:xfrm>
        </p:spPr>
        <p:txBody>
          <a:bodyPr>
            <a:normAutofit/>
          </a:bodyPr>
          <a:lstStyle/>
          <a:p>
            <a:r>
              <a:rPr lang="en-GB" b="1" dirty="0"/>
              <a:t>Timeline</a:t>
            </a:r>
          </a:p>
        </p:txBody>
      </p:sp>
      <p:graphicFrame>
        <p:nvGraphicFramePr>
          <p:cNvPr id="7" name="Content Placeholder 2">
            <a:extLst>
              <a:ext uri="{FF2B5EF4-FFF2-40B4-BE49-F238E27FC236}">
                <a16:creationId xmlns:a16="http://schemas.microsoft.com/office/drawing/2014/main" id="{A5FC478A-1BB3-0629-2498-CA12179F7E4A}"/>
              </a:ext>
            </a:extLst>
          </p:cNvPr>
          <p:cNvGraphicFramePr>
            <a:graphicFrameLocks noGrp="1"/>
          </p:cNvGraphicFramePr>
          <p:nvPr>
            <p:ph idx="1"/>
            <p:extLst>
              <p:ext uri="{D42A27DB-BD31-4B8C-83A1-F6EECF244321}">
                <p14:modId xmlns:p14="http://schemas.microsoft.com/office/powerpoint/2010/main" val="1356302721"/>
              </p:ext>
            </p:extLst>
          </p:nvPr>
        </p:nvGraphicFramePr>
        <p:xfrm>
          <a:off x="768927" y="1738746"/>
          <a:ext cx="11236037" cy="39000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004128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325563"/>
          </a:xfrm>
        </p:spPr>
        <p:txBody>
          <a:bodyPr anchor="ctr">
            <a:normAutofit/>
          </a:bodyPr>
          <a:lstStyle/>
          <a:p>
            <a:r>
              <a:rPr lang="en-GB" b="1" dirty="0"/>
              <a:t>Timeline – Steps 1 to 5</a:t>
            </a:r>
          </a:p>
        </p:txBody>
      </p:sp>
      <p:graphicFrame>
        <p:nvGraphicFramePr>
          <p:cNvPr id="5" name="Content Placeholder 2">
            <a:extLst>
              <a:ext uri="{FF2B5EF4-FFF2-40B4-BE49-F238E27FC236}">
                <a16:creationId xmlns:a16="http://schemas.microsoft.com/office/drawing/2014/main" id="{9412C43A-E3CE-F049-2EE5-94FAC9299B3A}"/>
              </a:ext>
            </a:extLst>
          </p:cNvPr>
          <p:cNvGraphicFramePr>
            <a:graphicFrameLocks noGrp="1"/>
          </p:cNvGraphicFramePr>
          <p:nvPr>
            <p:ph idx="1"/>
            <p:extLst>
              <p:ext uri="{D42A27DB-BD31-4B8C-83A1-F6EECF244321}">
                <p14:modId xmlns:p14="http://schemas.microsoft.com/office/powerpoint/2010/main" val="2669127889"/>
              </p:ext>
            </p:extLst>
          </p:nvPr>
        </p:nvGraphicFramePr>
        <p:xfrm>
          <a:off x="838200" y="1825626"/>
          <a:ext cx="10515600" cy="36408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85320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1325563"/>
          </a:xfrm>
        </p:spPr>
        <p:txBody>
          <a:bodyPr anchor="ctr">
            <a:normAutofit/>
          </a:bodyPr>
          <a:lstStyle/>
          <a:p>
            <a:r>
              <a:rPr lang="en-GB" b="1" dirty="0"/>
              <a:t>Timeline – Steps 5 to 10</a:t>
            </a:r>
          </a:p>
        </p:txBody>
      </p:sp>
      <p:graphicFrame>
        <p:nvGraphicFramePr>
          <p:cNvPr id="5" name="Content Placeholder 2">
            <a:extLst>
              <a:ext uri="{FF2B5EF4-FFF2-40B4-BE49-F238E27FC236}">
                <a16:creationId xmlns:a16="http://schemas.microsoft.com/office/drawing/2014/main" id="{A9FC212B-6BD4-2BA2-548E-1ACB16F273FB}"/>
              </a:ext>
            </a:extLst>
          </p:cNvPr>
          <p:cNvGraphicFramePr>
            <a:graphicFrameLocks noGrp="1"/>
          </p:cNvGraphicFramePr>
          <p:nvPr>
            <p:ph idx="1"/>
            <p:extLst>
              <p:ext uri="{D42A27DB-BD31-4B8C-83A1-F6EECF244321}">
                <p14:modId xmlns:p14="http://schemas.microsoft.com/office/powerpoint/2010/main" val="1222790863"/>
              </p:ext>
            </p:extLst>
          </p:nvPr>
        </p:nvGraphicFramePr>
        <p:xfrm>
          <a:off x="838200" y="1825626"/>
          <a:ext cx="10515600" cy="36408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63380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4743" y="685800"/>
            <a:ext cx="5793475" cy="1485900"/>
          </a:xfrm>
        </p:spPr>
        <p:txBody>
          <a:bodyPr>
            <a:normAutofit/>
          </a:bodyPr>
          <a:lstStyle/>
          <a:p>
            <a:r>
              <a:rPr lang="en-GB" b="1" dirty="0"/>
              <a:t>Over to you</a:t>
            </a:r>
          </a:p>
        </p:txBody>
      </p:sp>
      <p:sp>
        <p:nvSpPr>
          <p:cNvPr id="3" name="Content Placeholder 2"/>
          <p:cNvSpPr>
            <a:spLocks noGrp="1"/>
          </p:cNvSpPr>
          <p:nvPr>
            <p:ph idx="1"/>
          </p:nvPr>
        </p:nvSpPr>
        <p:spPr>
          <a:xfrm>
            <a:off x="784743" y="2286000"/>
            <a:ext cx="5793475" cy="3581400"/>
          </a:xfrm>
        </p:spPr>
        <p:txBody>
          <a:bodyPr>
            <a:normAutofit/>
          </a:bodyPr>
          <a:lstStyle/>
          <a:p>
            <a:r>
              <a:rPr lang="en-GB" dirty="0"/>
              <a:t>Interesting ideas</a:t>
            </a:r>
          </a:p>
          <a:p>
            <a:r>
              <a:rPr lang="en-GB" dirty="0"/>
              <a:t>Hopes</a:t>
            </a:r>
          </a:p>
          <a:p>
            <a:r>
              <a:rPr lang="en-GB" dirty="0"/>
              <a:t>Fears</a:t>
            </a:r>
          </a:p>
          <a:p>
            <a:r>
              <a:rPr lang="en-GB" dirty="0"/>
              <a:t>Questions</a:t>
            </a:r>
          </a:p>
          <a:p>
            <a:r>
              <a:rPr lang="en-GB" dirty="0"/>
              <a:t>Points to take away and follow up (initial action plan)</a:t>
            </a:r>
          </a:p>
          <a:p>
            <a:endParaRPr lang="en-GB" dirty="0"/>
          </a:p>
        </p:txBody>
      </p:sp>
      <p:pic>
        <p:nvPicPr>
          <p:cNvPr id="5" name="Picture 4" descr="Wood human figure">
            <a:extLst>
              <a:ext uri="{FF2B5EF4-FFF2-40B4-BE49-F238E27FC236}">
                <a16:creationId xmlns:a16="http://schemas.microsoft.com/office/drawing/2014/main" id="{2F23C1FA-110C-58E8-7C62-214DF0591718}"/>
              </a:ext>
            </a:extLst>
          </p:cNvPr>
          <p:cNvPicPr>
            <a:picLocks noChangeAspect="1"/>
          </p:cNvPicPr>
          <p:nvPr/>
        </p:nvPicPr>
        <p:blipFill rotWithShape="1">
          <a:blip r:embed="rId2"/>
          <a:srcRect l="2357" r="53067" b="-1"/>
          <a:stretch/>
        </p:blipFill>
        <p:spPr>
          <a:xfrm>
            <a:off x="7612260" y="10"/>
            <a:ext cx="4579739" cy="6857990"/>
          </a:xfrm>
          <a:prstGeom prst="rect">
            <a:avLst/>
          </a:prstGeom>
        </p:spPr>
      </p:pic>
    </p:spTree>
    <p:extLst>
      <p:ext uri="{BB962C8B-B14F-4D97-AF65-F5344CB8AC3E}">
        <p14:creationId xmlns:p14="http://schemas.microsoft.com/office/powerpoint/2010/main" val="3217267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21345-E915-7CEC-BBDA-56924BBC9F23}"/>
              </a:ext>
            </a:extLst>
          </p:cNvPr>
          <p:cNvSpPr>
            <a:spLocks noGrp="1"/>
          </p:cNvSpPr>
          <p:nvPr>
            <p:ph type="title"/>
          </p:nvPr>
        </p:nvSpPr>
        <p:spPr/>
        <p:txBody>
          <a:bodyPr/>
          <a:lstStyle/>
          <a:p>
            <a:r>
              <a:rPr lang="en-GB" b="1" dirty="0"/>
              <a:t>Key Information</a:t>
            </a:r>
          </a:p>
        </p:txBody>
      </p:sp>
      <p:graphicFrame>
        <p:nvGraphicFramePr>
          <p:cNvPr id="5" name="Content Placeholder 2">
            <a:extLst>
              <a:ext uri="{FF2B5EF4-FFF2-40B4-BE49-F238E27FC236}">
                <a16:creationId xmlns:a16="http://schemas.microsoft.com/office/drawing/2014/main" id="{2680EA06-D1D0-C70B-EC78-2E156DA0DFCD}"/>
              </a:ext>
            </a:extLst>
          </p:cNvPr>
          <p:cNvGraphicFramePr>
            <a:graphicFrameLocks noGrp="1"/>
          </p:cNvGraphicFramePr>
          <p:nvPr>
            <p:ph idx="1"/>
            <p:extLst>
              <p:ext uri="{D42A27DB-BD31-4B8C-83A1-F6EECF244321}">
                <p14:modId xmlns:p14="http://schemas.microsoft.com/office/powerpoint/2010/main" val="3223412722"/>
              </p:ext>
            </p:extLst>
          </p:nvPr>
        </p:nvGraphicFramePr>
        <p:xfrm>
          <a:off x="741217" y="1725758"/>
          <a:ext cx="10882746"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93332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oup of people sitting at a table writing on paper&#10;&#10;AI-generated content may be incorrect.">
            <a:extLst>
              <a:ext uri="{FF2B5EF4-FFF2-40B4-BE49-F238E27FC236}">
                <a16:creationId xmlns:a16="http://schemas.microsoft.com/office/drawing/2014/main" id="{E122806B-877F-26DE-DBF4-F09D7C695F1B}"/>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3066562" y="118372"/>
            <a:ext cx="5775095" cy="5775095"/>
          </a:xfrm>
          <a:noFill/>
        </p:spPr>
      </p:pic>
    </p:spTree>
    <p:extLst>
      <p:ext uri="{BB962C8B-B14F-4D97-AF65-F5344CB8AC3E}">
        <p14:creationId xmlns:p14="http://schemas.microsoft.com/office/powerpoint/2010/main" val="33015501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oup of people sitting at a table writing on paper&#10;&#10;AI-generated content may be incorrect.">
            <a:extLst>
              <a:ext uri="{FF2B5EF4-FFF2-40B4-BE49-F238E27FC236}">
                <a16:creationId xmlns:a16="http://schemas.microsoft.com/office/drawing/2014/main" id="{EE46EB3F-F370-7870-3B8E-D3A64E6406A3}"/>
              </a:ext>
            </a:extLst>
          </p:cNvPr>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r="3" b="12451"/>
          <a:stretch>
            <a:fillRect/>
          </a:stretch>
        </p:blipFill>
        <p:spPr>
          <a:xfrm>
            <a:off x="5183717" y="457200"/>
            <a:ext cx="6172200" cy="5403851"/>
          </a:xfrm>
          <a:noFill/>
        </p:spPr>
      </p:pic>
      <p:sp>
        <p:nvSpPr>
          <p:cNvPr id="12" name="Content Placeholder 3">
            <a:extLst>
              <a:ext uri="{FF2B5EF4-FFF2-40B4-BE49-F238E27FC236}">
                <a16:creationId xmlns:a16="http://schemas.microsoft.com/office/drawing/2014/main" id="{A5CC9B88-774A-311A-573A-038711BE29F3}"/>
              </a:ext>
            </a:extLst>
          </p:cNvPr>
          <p:cNvSpPr>
            <a:spLocks noGrp="1"/>
          </p:cNvSpPr>
          <p:nvPr>
            <p:ph type="body" sz="half" idx="2"/>
          </p:nvPr>
        </p:nvSpPr>
        <p:spPr>
          <a:xfrm>
            <a:off x="685460" y="523567"/>
            <a:ext cx="3932767" cy="5337484"/>
          </a:xfrm>
        </p:spPr>
        <p:txBody>
          <a:bodyPr>
            <a:normAutofit/>
          </a:bodyPr>
          <a:lstStyle/>
          <a:p>
            <a:pPr marL="285750" indent="-285750">
              <a:buFont typeface="Arial" panose="020B0604020202020204" pitchFamily="34" charset="0"/>
              <a:buChar char="•"/>
            </a:pPr>
            <a:r>
              <a:rPr lang="en-GB" dirty="0"/>
              <a:t>Today’s </a:t>
            </a:r>
            <a:r>
              <a:rPr lang="en-GB" b="1" dirty="0"/>
              <a:t>Dissertation Buddy Session </a:t>
            </a:r>
            <a:r>
              <a:rPr lang="en-GB" dirty="0"/>
              <a:t>activity is designed to help you map your interests and values within Youth Work, connect these with current issues, and identify key themes to generate relevant, context-aware research questions;</a:t>
            </a:r>
          </a:p>
          <a:p>
            <a:pPr marL="285750" indent="-285750">
              <a:buFont typeface="Arial" panose="020B0604020202020204" pitchFamily="34" charset="0"/>
              <a:buChar char="•"/>
            </a:pPr>
            <a:r>
              <a:rPr lang="en-GB" dirty="0"/>
              <a:t>The purpose is to explore personal interests and professional values in Youth Work and relate these to wider community and policy challenges as a foundation for dissertation ideas;</a:t>
            </a:r>
          </a:p>
          <a:p>
            <a:pPr marL="285750" indent="-285750">
              <a:buFont typeface="Arial" panose="020B0604020202020204" pitchFamily="34" charset="0"/>
              <a:buChar char="•"/>
            </a:pPr>
            <a:r>
              <a:rPr lang="en-GB" dirty="0"/>
              <a:t>Firstly, </a:t>
            </a:r>
            <a:r>
              <a:rPr lang="en-GB" u="sng" dirty="0"/>
              <a:t>individually</a:t>
            </a:r>
            <a:r>
              <a:rPr lang="en-GB" dirty="0"/>
              <a:t> reflect and list key Youth Work topics, issues, or values you feel passionate about, or ones you are interested in exploring deeper;</a:t>
            </a:r>
          </a:p>
          <a:p>
            <a:pPr marL="285750" indent="-285750">
              <a:buFont typeface="Arial" panose="020B0604020202020204" pitchFamily="34" charset="0"/>
              <a:buChar char="•"/>
            </a:pPr>
            <a:r>
              <a:rPr lang="en-GB" dirty="0"/>
              <a:t>Then, you will </a:t>
            </a:r>
            <a:r>
              <a:rPr lang="en-GB" u="sng" dirty="0"/>
              <a:t>share your lists in small groups</a:t>
            </a:r>
            <a:r>
              <a:rPr lang="en-GB" dirty="0"/>
              <a:t>, discussing why these topics matter to you and how you see these issues playing out in real-world Youth Work settings.</a:t>
            </a:r>
            <a:endParaRPr lang="en-US" dirty="0"/>
          </a:p>
        </p:txBody>
      </p:sp>
    </p:spTree>
    <p:extLst>
      <p:ext uri="{BB962C8B-B14F-4D97-AF65-F5344CB8AC3E}">
        <p14:creationId xmlns:p14="http://schemas.microsoft.com/office/powerpoint/2010/main" val="38153103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C0CA1F-F765-9ADE-531F-8B9C4EF1478E}"/>
              </a:ext>
            </a:extLst>
          </p:cNvPr>
          <p:cNvSpPr>
            <a:spLocks noGrp="1"/>
          </p:cNvSpPr>
          <p:nvPr>
            <p:ph type="title"/>
          </p:nvPr>
        </p:nvSpPr>
        <p:spPr/>
        <p:txBody>
          <a:bodyPr/>
          <a:lstStyle/>
          <a:p>
            <a:r>
              <a:rPr lang="en-GB" b="1" dirty="0"/>
              <a:t>Discussion Points…</a:t>
            </a:r>
          </a:p>
        </p:txBody>
      </p:sp>
      <p:pic>
        <p:nvPicPr>
          <p:cNvPr id="6" name="Content Placeholder 5" descr="A diagram of people connecting dots and lines&#10;&#10;AI-generated content may be incorrect.">
            <a:extLst>
              <a:ext uri="{FF2B5EF4-FFF2-40B4-BE49-F238E27FC236}">
                <a16:creationId xmlns:a16="http://schemas.microsoft.com/office/drawing/2014/main" id="{620C0373-F9D3-B368-B32F-A0DADCD29146}"/>
              </a:ext>
            </a:extLst>
          </p:cNvPr>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838200" y="1451348"/>
            <a:ext cx="4393453" cy="4393453"/>
          </a:xfrm>
        </p:spPr>
      </p:pic>
      <p:sp>
        <p:nvSpPr>
          <p:cNvPr id="10" name="Content Placeholder 9">
            <a:extLst>
              <a:ext uri="{FF2B5EF4-FFF2-40B4-BE49-F238E27FC236}">
                <a16:creationId xmlns:a16="http://schemas.microsoft.com/office/drawing/2014/main" id="{961020C3-EE93-589C-8412-45672B5FCA5F}"/>
              </a:ext>
            </a:extLst>
          </p:cNvPr>
          <p:cNvSpPr>
            <a:spLocks noGrp="1"/>
          </p:cNvSpPr>
          <p:nvPr>
            <p:ph sz="half" idx="2"/>
          </p:nvPr>
        </p:nvSpPr>
        <p:spPr>
          <a:xfrm>
            <a:off x="5599953" y="1690689"/>
            <a:ext cx="5753847" cy="4393453"/>
          </a:xfrm>
        </p:spPr>
        <p:txBody>
          <a:bodyPr>
            <a:normAutofit fontScale="55000" lnSpcReduction="20000"/>
          </a:bodyPr>
          <a:lstStyle/>
          <a:p>
            <a:r>
              <a:rPr lang="en-GB" dirty="0"/>
              <a:t>What Youth Work themes or issues currently resonate most with you from your practice or study? List as many as you can.</a:t>
            </a:r>
          </a:p>
          <a:p>
            <a:r>
              <a:rPr lang="en-GB" dirty="0"/>
              <a:t>How do these themes connect to challenges or opportunities you have observed in youth services or community settings?</a:t>
            </a:r>
          </a:p>
          <a:p>
            <a:r>
              <a:rPr lang="en-GB" dirty="0"/>
              <a:t>Can you identify overlaps or relationships between the themes you’ve listed? How might these connections suggest wider systemic patterns?</a:t>
            </a:r>
          </a:p>
          <a:p>
            <a:r>
              <a:rPr lang="en-GB" dirty="0"/>
              <a:t>Which of these connections inspire potential research questions? How could you phrase these questions to focus on Youth Work practice, policy, or theory?</a:t>
            </a:r>
          </a:p>
          <a:p>
            <a:r>
              <a:rPr lang="en-GB" dirty="0"/>
              <a:t>Think about the impact of these issues on young people’s lives - how can your research contribute to understanding or addressing these impacts?</a:t>
            </a:r>
          </a:p>
          <a:p>
            <a:r>
              <a:rPr lang="en-GB" dirty="0"/>
              <a:t>Are there any emerging policy debates or community challenges that align with your themes, offering a timely research focus?</a:t>
            </a:r>
          </a:p>
          <a:p>
            <a:r>
              <a:rPr lang="en-GB" dirty="0"/>
              <a:t>What methods or approaches might be appropriate for investigating your proposed questions within a youth work context?</a:t>
            </a:r>
          </a:p>
          <a:p>
            <a:r>
              <a:rPr lang="en-GB" dirty="0"/>
              <a:t>What gaps have you identified in existing youth work literature or practice that your dissertation could explore?</a:t>
            </a:r>
          </a:p>
        </p:txBody>
      </p:sp>
    </p:spTree>
    <p:extLst>
      <p:ext uri="{BB962C8B-B14F-4D97-AF65-F5344CB8AC3E}">
        <p14:creationId xmlns:p14="http://schemas.microsoft.com/office/powerpoint/2010/main" val="34072721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F17663-9D7F-D73E-2675-AB6895327B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EF023E-7F73-6C2E-4B98-B3156279DCF6}"/>
              </a:ext>
            </a:extLst>
          </p:cNvPr>
          <p:cNvSpPr>
            <a:spLocks noGrp="1"/>
          </p:cNvSpPr>
          <p:nvPr>
            <p:ph type="title"/>
          </p:nvPr>
        </p:nvSpPr>
        <p:spPr/>
        <p:txBody>
          <a:bodyPr/>
          <a:lstStyle/>
          <a:p>
            <a:r>
              <a:rPr lang="en-GB" b="1" dirty="0"/>
              <a:t>Discussion Points…</a:t>
            </a:r>
          </a:p>
        </p:txBody>
      </p:sp>
      <p:pic>
        <p:nvPicPr>
          <p:cNvPr id="8" name="Content Placeholder 7" descr="A book with a tree growing out of it&#10;&#10;AI-generated content may be incorrect.">
            <a:extLst>
              <a:ext uri="{FF2B5EF4-FFF2-40B4-BE49-F238E27FC236}">
                <a16:creationId xmlns:a16="http://schemas.microsoft.com/office/drawing/2014/main" id="{AF0F8C31-FB4C-26D9-A92B-63A2355A134B}"/>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7330889" y="1629149"/>
            <a:ext cx="4173818" cy="4173818"/>
          </a:xfrm>
        </p:spPr>
      </p:pic>
      <p:sp>
        <p:nvSpPr>
          <p:cNvPr id="4" name="Content Placeholder 3">
            <a:extLst>
              <a:ext uri="{FF2B5EF4-FFF2-40B4-BE49-F238E27FC236}">
                <a16:creationId xmlns:a16="http://schemas.microsoft.com/office/drawing/2014/main" id="{A219F90B-181A-4F41-4E94-91939489517C}"/>
              </a:ext>
            </a:extLst>
          </p:cNvPr>
          <p:cNvSpPr>
            <a:spLocks noGrp="1"/>
          </p:cNvSpPr>
          <p:nvPr>
            <p:ph sz="half" idx="1"/>
          </p:nvPr>
        </p:nvSpPr>
        <p:spPr>
          <a:xfrm>
            <a:off x="442259" y="1629149"/>
            <a:ext cx="6060141" cy="4436968"/>
          </a:xfrm>
        </p:spPr>
        <p:txBody>
          <a:bodyPr>
            <a:normAutofit fontScale="55000" lnSpcReduction="20000"/>
          </a:bodyPr>
          <a:lstStyle/>
          <a:p>
            <a:r>
              <a:rPr lang="en-GB" dirty="0"/>
              <a:t>Reflect on the core values that underpin Youth Work practice, such as honesty, trust, respect, and reciprocity. How do these values influence your motivation to research?</a:t>
            </a:r>
          </a:p>
          <a:p>
            <a:r>
              <a:rPr lang="en-GB" dirty="0"/>
              <a:t>Consider the historical and social context of youth work. How can understanding these roots help you frame your research questions?</a:t>
            </a:r>
          </a:p>
          <a:p>
            <a:r>
              <a:rPr lang="en-GB" dirty="0"/>
              <a:t>Identify key Youth Work principles that you feel passionate about. How can these be translated into research themes that are meaningful and relevant?</a:t>
            </a:r>
          </a:p>
          <a:p>
            <a:r>
              <a:rPr lang="en-GB" dirty="0"/>
              <a:t>How does voluntary participation and partnership with young people form a foundation for both Youth Work and your research approach?</a:t>
            </a:r>
          </a:p>
          <a:p>
            <a:r>
              <a:rPr lang="en-GB" dirty="0"/>
              <a:t>Think about moments in your own or observed practice where Youth Work values have made a significant impact. How could your dissertation investigate or illustrate these moments?</a:t>
            </a:r>
          </a:p>
          <a:p>
            <a:r>
              <a:rPr lang="en-GB" dirty="0"/>
              <a:t>Explore how Youth Work supports personal and social development in young people. What questions arise for you from this focus?</a:t>
            </a:r>
          </a:p>
          <a:p>
            <a:r>
              <a:rPr lang="en-GB" dirty="0"/>
              <a:t>How might your research contribute to enhancing equity, inclusion, or active participation in youth work contexts?</a:t>
            </a:r>
          </a:p>
          <a:p>
            <a:r>
              <a:rPr lang="en-GB" dirty="0"/>
              <a:t>Consider the relationship between Youth Work values and contemporary policy or community issues. How can this connection guide your dissertation topic?</a:t>
            </a:r>
          </a:p>
          <a:p>
            <a:endParaRPr lang="en-GB" dirty="0"/>
          </a:p>
        </p:txBody>
      </p:sp>
    </p:spTree>
    <p:extLst>
      <p:ext uri="{BB962C8B-B14F-4D97-AF65-F5344CB8AC3E}">
        <p14:creationId xmlns:p14="http://schemas.microsoft.com/office/powerpoint/2010/main" val="2791143391"/>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1207</Words>
  <Application>Microsoft Office PowerPoint</Application>
  <PresentationFormat>Widescreen</PresentationFormat>
  <Paragraphs>89</Paragraphs>
  <Slides>14</Slides>
  <Notes>2</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14</vt:i4>
      </vt:variant>
    </vt:vector>
  </HeadingPairs>
  <TitlesOfParts>
    <vt:vector size="20" baseType="lpstr">
      <vt:lpstr>Arial</vt:lpstr>
      <vt:lpstr>Calibri</vt:lpstr>
      <vt:lpstr>Calibri Light</vt:lpstr>
      <vt:lpstr>Euphemia</vt:lpstr>
      <vt:lpstr>Holding PAge</vt:lpstr>
      <vt:lpstr>Accessible 2</vt:lpstr>
      <vt:lpstr>Independent Project</vt:lpstr>
      <vt:lpstr>The Independent Project (Dissertation)</vt:lpstr>
      <vt:lpstr>Module Outline</vt:lpstr>
      <vt:lpstr>Module Learning Outcomes Upon the successful completion of this module, the student should be able to: </vt:lpstr>
      <vt:lpstr>MODULE INDICATIVE CONTENT </vt:lpstr>
      <vt:lpstr>Timeline</vt:lpstr>
      <vt:lpstr>Timeline – Steps 1 to 5</vt:lpstr>
      <vt:lpstr>Timeline – Steps 5 to 10</vt:lpstr>
      <vt:lpstr>Over to you</vt:lpstr>
      <vt:lpstr>Key Information</vt:lpstr>
      <vt:lpstr>PowerPoint Presentation</vt:lpstr>
      <vt:lpstr>PowerPoint Presentation</vt:lpstr>
      <vt:lpstr>Discussion Points…</vt:lpstr>
      <vt:lpstr>Discussion Points…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2025-11-03T23:47:26Z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