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21"/>
    <p:restoredTop sz="94607"/>
  </p:normalViewPr>
  <p:slideViewPr>
    <p:cSldViewPr snapToGrid="0" snapToObjects="1">
      <p:cViewPr varScale="1">
        <p:scale>
          <a:sx n="115" d="100"/>
          <a:sy n="115" d="100"/>
        </p:scale>
        <p:origin x="24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704F8-4E6C-3547-B47B-AFE87F84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355" y="15806"/>
            <a:ext cx="8825658" cy="1534805"/>
          </a:xfrm>
        </p:spPr>
        <p:txBody>
          <a:bodyPr anchor="ctr"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9B072F-D083-F54D-950D-E83930158F0B}"/>
              </a:ext>
            </a:extLst>
          </p:cNvPr>
          <p:cNvSpPr txBox="1"/>
          <p:nvPr/>
        </p:nvSpPr>
        <p:spPr>
          <a:xfrm>
            <a:off x="261937" y="1807395"/>
            <a:ext cx="7035165" cy="52322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Dw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i’n</a:t>
            </a:r>
            <a:r>
              <a:rPr lang="en-US" sz="2800" b="1" dirty="0">
                <a:solidFill>
                  <a:schemeClr val="bg1"/>
                </a:solidFill>
              </a:rPr>
              <a:t>  </a:t>
            </a:r>
            <a:r>
              <a:rPr lang="en-US" sz="2800" b="1" dirty="0" err="1">
                <a:solidFill>
                  <a:schemeClr val="bg1"/>
                </a:solidFill>
              </a:rPr>
              <a:t>byw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yn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Barri</a:t>
            </a:r>
            <a:r>
              <a:rPr lang="en-US" sz="2800" b="1" dirty="0">
                <a:solidFill>
                  <a:schemeClr val="bg1"/>
                </a:solidFill>
              </a:rPr>
              <a:t>, 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ger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Caerdydd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0EC4F0-F6C2-6D4B-ADFD-083F86CA890F}"/>
              </a:ext>
            </a:extLst>
          </p:cNvPr>
          <p:cNvSpPr txBox="1"/>
          <p:nvPr/>
        </p:nvSpPr>
        <p:spPr>
          <a:xfrm>
            <a:off x="261936" y="2686183"/>
            <a:ext cx="7035165" cy="138499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Dw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i’n</a:t>
            </a:r>
            <a:r>
              <a:rPr lang="en-US" sz="2800" b="1" dirty="0">
                <a:solidFill>
                  <a:schemeClr val="bg1"/>
                </a:solidFill>
              </a:rPr>
              <a:t>  </a:t>
            </a:r>
            <a:r>
              <a:rPr lang="en-US" sz="2800" b="1" dirty="0" err="1">
                <a:solidFill>
                  <a:schemeClr val="bg1"/>
                </a:solidFill>
              </a:rPr>
              <a:t>byw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mewn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cy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tŷ pâr </a:t>
            </a:r>
            <a:r>
              <a:rPr lang="cy-GB" sz="2800" b="1" dirty="0">
                <a:solidFill>
                  <a:schemeClr val="bg1"/>
                </a:solidFill>
              </a:rPr>
              <a:t>gyda mam, tad a fy brawd a fy chwaer </a:t>
            </a:r>
            <a:r>
              <a:rPr lang="cy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o’r enw </a:t>
            </a:r>
            <a:r>
              <a:rPr lang="cy-GB" sz="2800" b="1" dirty="0">
                <a:solidFill>
                  <a:schemeClr val="bg1"/>
                </a:solidFill>
              </a:rPr>
              <a:t>Rhys a Megan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06372C-05B0-2C47-BEEE-39C6CBC910C6}"/>
              </a:ext>
            </a:extLst>
          </p:cNvPr>
          <p:cNvSpPr txBox="1"/>
          <p:nvPr/>
        </p:nvSpPr>
        <p:spPr>
          <a:xfrm>
            <a:off x="4246453" y="5052564"/>
            <a:ext cx="7035165" cy="95410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Mae </a:t>
            </a:r>
            <a:r>
              <a:rPr lang="en-GB" sz="2800" b="1" dirty="0" err="1">
                <a:solidFill>
                  <a:schemeClr val="bg1"/>
                </a:solidFill>
              </a:rPr>
              <a:t>fy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brawd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yn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deg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oed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a </a:t>
            </a:r>
            <a:r>
              <a:rPr lang="en-GB" sz="2800" b="1" dirty="0" err="1">
                <a:solidFill>
                  <a:schemeClr val="bg1"/>
                </a:solidFill>
              </a:rPr>
              <a:t>fy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chwaer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saith </a:t>
            </a:r>
            <a:r>
              <a:rPr lang="en-GB" sz="2800" b="1" dirty="0" err="1">
                <a:solidFill>
                  <a:schemeClr val="bg1"/>
                </a:solidFill>
              </a:rPr>
              <a:t>oed</a:t>
            </a:r>
            <a:r>
              <a:rPr lang="en-GB" sz="2800" b="1" dirty="0">
                <a:solidFill>
                  <a:schemeClr val="bg1"/>
                </a:solidFill>
              </a:rPr>
              <a:t>.</a:t>
            </a:r>
            <a:endParaRPr lang="en-US" sz="2800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2716A83-8C87-E749-9BFD-B7F1F0207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20" y="4495735"/>
            <a:ext cx="3227070" cy="206776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BC4A7D-4C0A-9B47-A3BD-D2D82437D1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2002"/>
          <a:stretch/>
        </p:blipFill>
        <p:spPr>
          <a:xfrm>
            <a:off x="7901940" y="1606920"/>
            <a:ext cx="3013710" cy="28730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8B5A15-97DB-7D40-B740-D74E03EC7D38}"/>
              </a:ext>
            </a:extLst>
          </p:cNvPr>
          <p:cNvSpPr txBox="1"/>
          <p:nvPr/>
        </p:nvSpPr>
        <p:spPr>
          <a:xfrm>
            <a:off x="8898255" y="2069005"/>
            <a:ext cx="1021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Barri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D9440E-4953-9A45-B21B-3C21A6B42833}"/>
              </a:ext>
            </a:extLst>
          </p:cNvPr>
          <p:cNvSpPr txBox="1"/>
          <p:nvPr/>
        </p:nvSpPr>
        <p:spPr>
          <a:xfrm>
            <a:off x="8515350" y="2955094"/>
            <a:ext cx="1871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Caerdydd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189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704F8-4E6C-3547-B47B-AFE87F84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4480" y="14223"/>
            <a:ext cx="8825658" cy="1420716"/>
          </a:xfrm>
        </p:spPr>
        <p:txBody>
          <a:bodyPr anchor="ctr"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9B072F-D083-F54D-950D-E83930158F0B}"/>
              </a:ext>
            </a:extLst>
          </p:cNvPr>
          <p:cNvSpPr txBox="1"/>
          <p:nvPr/>
        </p:nvSpPr>
        <p:spPr>
          <a:xfrm>
            <a:off x="294322" y="1370706"/>
            <a:ext cx="8378190" cy="95410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Dw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i’n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hoffi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byw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yn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Barri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achos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dw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i’n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gallu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mynd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i’r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2800" b="1" dirty="0">
                <a:solidFill>
                  <a:schemeClr val="bg1"/>
                </a:solidFill>
              </a:rPr>
              <a:t>parc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fy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ffrindiau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0EC4F0-F6C2-6D4B-ADFD-083F86CA890F}"/>
              </a:ext>
            </a:extLst>
          </p:cNvPr>
          <p:cNvSpPr txBox="1"/>
          <p:nvPr/>
        </p:nvSpPr>
        <p:spPr>
          <a:xfrm>
            <a:off x="4114799" y="4385644"/>
            <a:ext cx="7590265" cy="95410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Dw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i’n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dwlu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fyw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Barri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achos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mae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llawer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o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bethau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i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wneud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06372C-05B0-2C47-BEEE-39C6CBC910C6}"/>
              </a:ext>
            </a:extLst>
          </p:cNvPr>
          <p:cNvSpPr txBox="1"/>
          <p:nvPr/>
        </p:nvSpPr>
        <p:spPr>
          <a:xfrm>
            <a:off x="294322" y="2522327"/>
            <a:ext cx="8378190" cy="138499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Dw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i’n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hoffi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byw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Barri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achos</a:t>
            </a: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mae’n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gyffrous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a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mae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fy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ffrindiau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yn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byw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yno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hefyd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  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B05730-CF2E-234D-A77B-4E4C40B256FB}"/>
              </a:ext>
            </a:extLst>
          </p:cNvPr>
          <p:cNvSpPr txBox="1"/>
          <p:nvPr/>
        </p:nvSpPr>
        <p:spPr>
          <a:xfrm>
            <a:off x="4114799" y="5696638"/>
            <a:ext cx="7590265" cy="95410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Dw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i’n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dwlu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fyw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Barri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achos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dw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i’n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cy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mwynhau mynd i'r traeth</a:t>
            </a:r>
            <a:endParaRPr lang="en-GB" sz="2800" b="1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6787A3-5BC1-2845-BD32-37932624A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" y="4347936"/>
            <a:ext cx="3684588" cy="18257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8B7DBA-B418-5340-9663-56023AB94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4090" y="1642802"/>
            <a:ext cx="2720975" cy="178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99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704F8-4E6C-3547-B47B-AFE87F84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322" y="14223"/>
            <a:ext cx="10093862" cy="1420716"/>
          </a:xfrm>
        </p:spPr>
        <p:txBody>
          <a:bodyPr anchor="ctr"/>
          <a:lstStyle/>
          <a:p>
            <a:r>
              <a:rPr lang="en-GB" sz="6000" dirty="0" err="1"/>
              <a:t>Oes</a:t>
            </a:r>
            <a:r>
              <a:rPr lang="en-GB" sz="6000" dirty="0"/>
              <a:t> </a:t>
            </a:r>
            <a:r>
              <a:rPr lang="en-GB" sz="6000" dirty="0" err="1"/>
              <a:t>anifail</a:t>
            </a:r>
            <a:r>
              <a:rPr lang="en-GB" sz="6000" dirty="0"/>
              <a:t> </a:t>
            </a:r>
            <a:r>
              <a:rPr lang="en-GB" sz="6000" dirty="0" err="1"/>
              <a:t>anwes</a:t>
            </a:r>
            <a:r>
              <a:rPr lang="en-GB" sz="6000" dirty="0"/>
              <a:t> </a:t>
            </a:r>
            <a:r>
              <a:rPr lang="en-GB" sz="6000" dirty="0" err="1"/>
              <a:t>gyda</a:t>
            </a:r>
            <a:r>
              <a:rPr lang="en-GB" sz="6000" dirty="0"/>
              <a:t> </a:t>
            </a:r>
            <a:r>
              <a:rPr lang="en-GB" sz="6000" dirty="0" err="1"/>
              <a:t>ti</a:t>
            </a:r>
            <a:r>
              <a:rPr lang="en-GB" sz="6000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9B072F-D083-F54D-950D-E83930158F0B}"/>
              </a:ext>
            </a:extLst>
          </p:cNvPr>
          <p:cNvSpPr txBox="1"/>
          <p:nvPr/>
        </p:nvSpPr>
        <p:spPr>
          <a:xfrm>
            <a:off x="294322" y="1622466"/>
            <a:ext cx="9434294" cy="138499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Mae ci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o’r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enw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Penny. Mae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hi’n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ddu</a:t>
            </a:r>
            <a:r>
              <a:rPr lang="en-GB" sz="2800" b="1" dirty="0">
                <a:solidFill>
                  <a:schemeClr val="bg1"/>
                </a:solidFill>
              </a:rPr>
              <a:t> a </a:t>
            </a:r>
            <a:r>
              <a:rPr lang="en-GB" sz="2800" b="1" dirty="0" err="1">
                <a:solidFill>
                  <a:schemeClr val="bg1"/>
                </a:solidFill>
              </a:rPr>
              <a:t>gwyn</a:t>
            </a:r>
            <a:r>
              <a:rPr lang="en-GB" sz="2800" b="1" dirty="0">
                <a:solidFill>
                  <a:schemeClr val="bg1"/>
                </a:solidFill>
              </a:rPr>
              <a:t>. Mae </a:t>
            </a:r>
            <a:r>
              <a:rPr lang="en-GB" sz="2800" b="1" dirty="0" err="1">
                <a:solidFill>
                  <a:schemeClr val="bg1"/>
                </a:solidFill>
              </a:rPr>
              <a:t>hi’n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dwlu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chwarae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 Mae Penny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yn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bwyta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bwydd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cŵn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0EC4F0-F6C2-6D4B-ADFD-083F86CA890F}"/>
              </a:ext>
            </a:extLst>
          </p:cNvPr>
          <p:cNvSpPr txBox="1"/>
          <p:nvPr/>
        </p:nvSpPr>
        <p:spPr>
          <a:xfrm>
            <a:off x="3146684" y="3483527"/>
            <a:ext cx="6581932" cy="138499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, </a:t>
            </a:r>
            <a:r>
              <a:rPr lang="en-GB" sz="2800" b="1" dirty="0" err="1">
                <a:solidFill>
                  <a:schemeClr val="bg1"/>
                </a:solidFill>
              </a:rPr>
              <a:t>mae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cwningen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o’r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enw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Bugs. Mae Bugs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chwech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oed</a:t>
            </a:r>
            <a:r>
              <a:rPr lang="en-GB" sz="2800" b="1" dirty="0">
                <a:solidFill>
                  <a:schemeClr val="bg1"/>
                </a:solidFill>
              </a:rPr>
              <a:t> ac </a:t>
            </a:r>
            <a:r>
              <a:rPr lang="en-GB" sz="2800" b="1" dirty="0" err="1">
                <a:solidFill>
                  <a:schemeClr val="bg1"/>
                </a:solidFill>
              </a:rPr>
              <a:t>mae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e’n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dwlu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fwyta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 moron.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B05730-CF2E-234D-A77B-4E4C40B256FB}"/>
              </a:ext>
            </a:extLst>
          </p:cNvPr>
          <p:cNvSpPr txBox="1"/>
          <p:nvPr/>
        </p:nvSpPr>
        <p:spPr>
          <a:xfrm>
            <a:off x="624101" y="5439771"/>
            <a:ext cx="7590265" cy="95410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Nag </a:t>
            </a:r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, does dim </a:t>
            </a:r>
            <a:r>
              <a:rPr lang="en-GB" sz="2800" b="1" dirty="0" err="1">
                <a:solidFill>
                  <a:schemeClr val="bg1"/>
                </a:solidFill>
              </a:rPr>
              <a:t>anifail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anwes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 </a:t>
            </a:r>
            <a:r>
              <a:rPr lang="en-GB" sz="2800" b="1" dirty="0" err="1">
                <a:solidFill>
                  <a:schemeClr val="bg1"/>
                </a:solidFill>
              </a:rPr>
              <a:t>ond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hoffwn gael </a:t>
            </a:r>
            <a:r>
              <a:rPr lang="cy-GB" sz="2800" b="1" dirty="0">
                <a:solidFill>
                  <a:schemeClr val="bg1"/>
                </a:solidFill>
              </a:rPr>
              <a:t>cath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o’r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enw</a:t>
            </a:r>
            <a:r>
              <a:rPr lang="en-GB" sz="2800" b="1" dirty="0">
                <a:solidFill>
                  <a:schemeClr val="bg1"/>
                </a:solidFill>
              </a:rPr>
              <a:t> Ginger.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F74499-1315-2E49-A76E-6212DE6CCC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701" y="1605544"/>
            <a:ext cx="1871905" cy="1877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553A85-1386-674C-9C77-CB8EBD442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01" y="3346846"/>
            <a:ext cx="1514006" cy="15628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BD3F3C-904D-C442-95C1-98CE2205CD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9268" y="5016791"/>
            <a:ext cx="2313482" cy="153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5465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98</TotalTime>
  <Words>196</Words>
  <Application>Microsoft Macintosh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</vt:lpstr>
      <vt:lpstr>Ble rwyt ti’n byw?</vt:lpstr>
      <vt:lpstr>Ble rwyt ti’n byw?</vt:lpstr>
      <vt:lpstr>Oes anifail anwes gyda ti?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Ble rwyt ti’n byw?</dc:title>
  <dc:creator>J Adamson (Cadoxton Primary School)</dc:creator>
  <cp:lastModifiedBy>J Adamson (Cadoxton Primary School)</cp:lastModifiedBy>
  <cp:revision>11</cp:revision>
  <dcterms:created xsi:type="dcterms:W3CDTF">2019-10-19T12:53:09Z</dcterms:created>
  <dcterms:modified xsi:type="dcterms:W3CDTF">2019-11-03T20:09:00Z</dcterms:modified>
</cp:coreProperties>
</file>