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B14AA2A-2355-4FC8-89AA-B8C6F7A748E3}" type="datetimeFigureOut">
              <a:rPr lang="en-GB" smtClean="0"/>
              <a:pPr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A7330AF-450A-4716-AAA7-93B4DD29E5F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Limited Company </a:t>
            </a:r>
            <a:r>
              <a:rPr lang="en-GB" dirty="0" err="1" smtClean="0"/>
              <a:t>vs</a:t>
            </a:r>
            <a:r>
              <a:rPr lang="en-GB" dirty="0" smtClean="0"/>
              <a:t> Sole Trader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409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Advantages of a Limited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600" dirty="0" smtClean="0"/>
              <a:t>The liability of the shareholders is limited to the amount of </a:t>
            </a:r>
            <a:r>
              <a:rPr lang="en-GB" sz="3600" smtClean="0"/>
              <a:t>their </a:t>
            </a:r>
            <a:r>
              <a:rPr lang="en-GB" sz="3600" smtClean="0"/>
              <a:t>unpaid </a:t>
            </a:r>
            <a:r>
              <a:rPr lang="en-GB" sz="3600" dirty="0" smtClean="0"/>
              <a:t>up share capital</a:t>
            </a:r>
          </a:p>
          <a:p>
            <a:pPr marL="68580" indent="0">
              <a:buNone/>
            </a:pPr>
            <a:endParaRPr lang="en-GB" sz="3600" dirty="0" smtClean="0"/>
          </a:p>
          <a:p>
            <a:r>
              <a:rPr lang="en-GB" sz="3600" dirty="0" smtClean="0"/>
              <a:t>There is a formal separation of the business from the owners, which may be helpful to the running of the business</a:t>
            </a:r>
          </a:p>
          <a:p>
            <a:pPr marL="6858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9400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Ownership of the business can be shared between people more easily than other forms of business entities</a:t>
            </a:r>
          </a:p>
          <a:p>
            <a:pPr marL="68580" indent="0">
              <a:buNone/>
            </a:pPr>
            <a:endParaRPr lang="en-GB" sz="3200" dirty="0" smtClean="0"/>
          </a:p>
          <a:p>
            <a:r>
              <a:rPr lang="en-GB" sz="3200" dirty="0" smtClean="0"/>
              <a:t>Shares in the business can be transferred relatively easily</a:t>
            </a:r>
          </a:p>
          <a:p>
            <a:pPr marL="6858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6381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Disadvantages of a limited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costs of formation of the company</a:t>
            </a:r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r>
              <a:rPr lang="en-GB" dirty="0" smtClean="0"/>
              <a:t>Documentation needs to be prepared to form the company e.g. articles of association, memorandum of association</a:t>
            </a:r>
          </a:p>
          <a:p>
            <a:pPr marL="6858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46728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The annual running costs of the company</a:t>
            </a:r>
          </a:p>
          <a:p>
            <a:r>
              <a:rPr lang="en-GB" sz="2800" dirty="0" smtClean="0"/>
              <a:t>Annual returns need to be sent to the Registrar of Companies</a:t>
            </a:r>
          </a:p>
          <a:p>
            <a:r>
              <a:rPr lang="en-GB" sz="2800" dirty="0" smtClean="0"/>
              <a:t>The audit fee is a further cost though companies derive a benefit form having their accounts audited as it provides greater reliability to the shareholders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3575121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Directors of a company are subject to greater legislative duties than others running an unincorporated business</a:t>
            </a:r>
          </a:p>
          <a:p>
            <a:r>
              <a:rPr lang="en-GB" sz="2800" dirty="0" smtClean="0"/>
              <a:t>Confidentiality of information is lost as accounts need to be filed annually with the Registrar of Companies and are available to the public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41698686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</TotalTime>
  <Words>186</Words>
  <Application>Microsoft Office PowerPoint</Application>
  <PresentationFormat>On-screen Show (4:3)</PresentationFormat>
  <Paragraphs>17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Austin</vt:lpstr>
      <vt:lpstr>Limited Company vs Sole Trader</vt:lpstr>
      <vt:lpstr>Advantages of a Limited Company</vt:lpstr>
      <vt:lpstr>Slide 3</vt:lpstr>
      <vt:lpstr>Disadvantages of a limited company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Limited Company vs Sole Trader</dc:title>
  <dc:creator>Dunstan, Richard</dc:creator>
  <cp:lastModifiedBy>Administrator</cp:lastModifiedBy>
  <cp:revision>4</cp:revision>
  <dcterms:created xsi:type="dcterms:W3CDTF">2013-10-10T12:44:18Z</dcterms:created>
  <dcterms:modified xsi:type="dcterms:W3CDTF">2015-09-29T10:16:19Z</dcterms:modified>
</cp:coreProperties>
</file>