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1"/>
  </p:notesMasterIdLst>
  <p:sldIdLst>
    <p:sldId id="719" r:id="rId24"/>
    <p:sldId id="301" r:id="rId25"/>
    <p:sldId id="302" r:id="rId26"/>
    <p:sldId id="431" r:id="rId27"/>
    <p:sldId id="724" r:id="rId28"/>
    <p:sldId id="725" r:id="rId29"/>
    <p:sldId id="726" r:id="rId30"/>
    <p:sldId id="727" r:id="rId31"/>
    <p:sldId id="728" r:id="rId32"/>
    <p:sldId id="730" r:id="rId33"/>
    <p:sldId id="731" r:id="rId34"/>
    <p:sldId id="732" r:id="rId35"/>
    <p:sldId id="729" r:id="rId36"/>
    <p:sldId id="733" r:id="rId37"/>
    <p:sldId id="734" r:id="rId38"/>
    <p:sldId id="735" r:id="rId39"/>
    <p:sldId id="736" r:id="rId40"/>
    <p:sldId id="741" r:id="rId41"/>
    <p:sldId id="737" r:id="rId42"/>
    <p:sldId id="738" r:id="rId43"/>
    <p:sldId id="740" r:id="rId44"/>
    <p:sldId id="739" r:id="rId45"/>
    <p:sldId id="742" r:id="rId46"/>
    <p:sldId id="744" r:id="rId47"/>
    <p:sldId id="743" r:id="rId48"/>
    <p:sldId id="745" r:id="rId49"/>
    <p:sldId id="721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9274AC-3A15-4347-9E9D-C0AFB64F7B9F}" v="1299" dt="2023-02-14T13:29:43.2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5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4B9274AC-3A15-4347-9E9D-C0AFB64F7B9F}"/>
    <pc:docChg chg="undo custSel addSld delSld modSld sldOrd">
      <pc:chgData name="Stalin Jacob Wilson Packia Dhas" userId="050d7d71-3621-4503-95e8-1c9a9d962492" providerId="ADAL" clId="{4B9274AC-3A15-4347-9E9D-C0AFB64F7B9F}" dt="2023-02-14T15:25:44.828" v="4540" actId="20577"/>
      <pc:docMkLst>
        <pc:docMk/>
      </pc:docMkLst>
      <pc:sldChg chg="addSp delSp modSp mod">
        <pc:chgData name="Stalin Jacob Wilson Packia Dhas" userId="050d7d71-3621-4503-95e8-1c9a9d962492" providerId="ADAL" clId="{4B9274AC-3A15-4347-9E9D-C0AFB64F7B9F}" dt="2023-02-13T23:10:32.541" v="174" actId="255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4B9274AC-3A15-4347-9E9D-C0AFB64F7B9F}" dt="2023-02-13T23:10:32.541" v="174" actId="255"/>
          <ac:spMkLst>
            <pc:docMk/>
            <pc:sldMk cId="3657130640" sldId="301"/>
            <ac:spMk id="3" creationId="{00000000-0000-0000-0000-000000000000}"/>
          </ac:spMkLst>
        </pc:spChg>
        <pc:graphicFrameChg chg="add del modGraphic">
          <ac:chgData name="Stalin Jacob Wilson Packia Dhas" userId="050d7d71-3621-4503-95e8-1c9a9d962492" providerId="ADAL" clId="{4B9274AC-3A15-4347-9E9D-C0AFB64F7B9F}" dt="2023-02-13T22:04:14.413" v="7" actId="27309"/>
          <ac:graphicFrameMkLst>
            <pc:docMk/>
            <pc:sldMk cId="3657130640" sldId="301"/>
            <ac:graphicFrameMk id="7" creationId="{1F12BC57-D240-F540-81C8-409215A8281A}"/>
          </ac:graphicFrameMkLst>
        </pc:graphicFrameChg>
      </pc:sldChg>
      <pc:sldChg chg="modSp mod">
        <pc:chgData name="Stalin Jacob Wilson Packia Dhas" userId="050d7d71-3621-4503-95e8-1c9a9d962492" providerId="ADAL" clId="{4B9274AC-3A15-4347-9E9D-C0AFB64F7B9F}" dt="2023-02-14T12:49:29.424" v="3094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4B9274AC-3A15-4347-9E9D-C0AFB64F7B9F}" dt="2023-02-14T12:49:29.424" v="3094" actId="20577"/>
          <ac:spMkLst>
            <pc:docMk/>
            <pc:sldMk cId="3192266062" sldId="302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4B9274AC-3A15-4347-9E9D-C0AFB64F7B9F}" dt="2023-02-14T12:39:54.599" v="2853" actId="47"/>
        <pc:sldMkLst>
          <pc:docMk/>
          <pc:sldMk cId="1360199534" sldId="406"/>
        </pc:sldMkLst>
      </pc:sldChg>
      <pc:sldChg chg="del">
        <pc:chgData name="Stalin Jacob Wilson Packia Dhas" userId="050d7d71-3621-4503-95e8-1c9a9d962492" providerId="ADAL" clId="{4B9274AC-3A15-4347-9E9D-C0AFB64F7B9F}" dt="2023-02-14T12:39:55.441" v="2859" actId="47"/>
        <pc:sldMkLst>
          <pc:docMk/>
          <pc:sldMk cId="2465738635" sldId="408"/>
        </pc:sldMkLst>
      </pc:sldChg>
      <pc:sldChg chg="modSp del mod">
        <pc:chgData name="Stalin Jacob Wilson Packia Dhas" userId="050d7d71-3621-4503-95e8-1c9a9d962492" providerId="ADAL" clId="{4B9274AC-3A15-4347-9E9D-C0AFB64F7B9F}" dt="2023-02-14T12:39:56.802" v="2865" actId="47"/>
        <pc:sldMkLst>
          <pc:docMk/>
          <pc:sldMk cId="3227463303" sldId="410"/>
        </pc:sldMkLst>
        <pc:spChg chg="mod">
          <ac:chgData name="Stalin Jacob Wilson Packia Dhas" userId="050d7d71-3621-4503-95e8-1c9a9d962492" providerId="ADAL" clId="{4B9274AC-3A15-4347-9E9D-C0AFB64F7B9F}" dt="2023-02-13T22:03:36.637" v="1" actId="403"/>
          <ac:spMkLst>
            <pc:docMk/>
            <pc:sldMk cId="3227463303" sldId="410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4B9274AC-3A15-4347-9E9D-C0AFB64F7B9F}" dt="2023-02-14T12:39:58.964" v="2877" actId="47"/>
        <pc:sldMkLst>
          <pc:docMk/>
          <pc:sldMk cId="3344587547" sldId="411"/>
        </pc:sldMkLst>
      </pc:sldChg>
      <pc:sldChg chg="modSp mod">
        <pc:chgData name="Stalin Jacob Wilson Packia Dhas" userId="050d7d71-3621-4503-95e8-1c9a9d962492" providerId="ADAL" clId="{4B9274AC-3A15-4347-9E9D-C0AFB64F7B9F}" dt="2023-02-14T12:51:20.207" v="3121" actId="113"/>
        <pc:sldMkLst>
          <pc:docMk/>
          <pc:sldMk cId="1859524710" sldId="431"/>
        </pc:sldMkLst>
        <pc:spChg chg="mod">
          <ac:chgData name="Stalin Jacob Wilson Packia Dhas" userId="050d7d71-3621-4503-95e8-1c9a9d962492" providerId="ADAL" clId="{4B9274AC-3A15-4347-9E9D-C0AFB64F7B9F}" dt="2023-02-13T23:12:32.770" v="192" actId="20577"/>
          <ac:spMkLst>
            <pc:docMk/>
            <pc:sldMk cId="1859524710" sldId="43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12:51:20.207" v="3121" actId="113"/>
          <ac:spMkLst>
            <pc:docMk/>
            <pc:sldMk cId="1859524710" sldId="431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4B9274AC-3A15-4347-9E9D-C0AFB64F7B9F}" dt="2023-02-14T12:39:54.769" v="2854" actId="47"/>
        <pc:sldMkLst>
          <pc:docMk/>
          <pc:sldMk cId="89832544" sldId="432"/>
        </pc:sldMkLst>
      </pc:sldChg>
      <pc:sldChg chg="del">
        <pc:chgData name="Stalin Jacob Wilson Packia Dhas" userId="050d7d71-3621-4503-95e8-1c9a9d962492" providerId="ADAL" clId="{4B9274AC-3A15-4347-9E9D-C0AFB64F7B9F}" dt="2023-02-14T12:39:56.099" v="2860" actId="47"/>
        <pc:sldMkLst>
          <pc:docMk/>
          <pc:sldMk cId="2370048366" sldId="435"/>
        </pc:sldMkLst>
      </pc:sldChg>
      <pc:sldChg chg="del">
        <pc:chgData name="Stalin Jacob Wilson Packia Dhas" userId="050d7d71-3621-4503-95e8-1c9a9d962492" providerId="ADAL" clId="{4B9274AC-3A15-4347-9E9D-C0AFB64F7B9F}" dt="2023-02-14T12:39:56.770" v="2863" actId="47"/>
        <pc:sldMkLst>
          <pc:docMk/>
          <pc:sldMk cId="813443983" sldId="436"/>
        </pc:sldMkLst>
      </pc:sldChg>
      <pc:sldChg chg="del">
        <pc:chgData name="Stalin Jacob Wilson Packia Dhas" userId="050d7d71-3621-4503-95e8-1c9a9d962492" providerId="ADAL" clId="{4B9274AC-3A15-4347-9E9D-C0AFB64F7B9F}" dt="2023-02-14T12:39:56.786" v="2864" actId="47"/>
        <pc:sldMkLst>
          <pc:docMk/>
          <pc:sldMk cId="7992482" sldId="439"/>
        </pc:sldMkLst>
      </pc:sldChg>
      <pc:sldChg chg="del">
        <pc:chgData name="Stalin Jacob Wilson Packia Dhas" userId="050d7d71-3621-4503-95e8-1c9a9d962492" providerId="ADAL" clId="{4B9274AC-3A15-4347-9E9D-C0AFB64F7B9F}" dt="2023-02-14T12:39:54.977" v="2855" actId="47"/>
        <pc:sldMkLst>
          <pc:docMk/>
          <pc:sldMk cId="2989094331" sldId="441"/>
        </pc:sldMkLst>
      </pc:sldChg>
      <pc:sldChg chg="modSp del mod">
        <pc:chgData name="Stalin Jacob Wilson Packia Dhas" userId="050d7d71-3621-4503-95e8-1c9a9d962492" providerId="ADAL" clId="{4B9274AC-3A15-4347-9E9D-C0AFB64F7B9F}" dt="2023-02-14T12:39:55.069" v="2856" actId="47"/>
        <pc:sldMkLst>
          <pc:docMk/>
          <pc:sldMk cId="1085929746" sldId="442"/>
        </pc:sldMkLst>
        <pc:spChg chg="mod">
          <ac:chgData name="Stalin Jacob Wilson Packia Dhas" userId="050d7d71-3621-4503-95e8-1c9a9d962492" providerId="ADAL" clId="{4B9274AC-3A15-4347-9E9D-C0AFB64F7B9F}" dt="2023-02-13T22:03:50.049" v="3" actId="20577"/>
          <ac:spMkLst>
            <pc:docMk/>
            <pc:sldMk cId="1085929746" sldId="442"/>
            <ac:spMk id="4" creationId="{00000000-0000-0000-0000-000000000000}"/>
          </ac:spMkLst>
        </pc:spChg>
      </pc:sldChg>
      <pc:sldChg chg="del">
        <pc:chgData name="Stalin Jacob Wilson Packia Dhas" userId="050d7d71-3621-4503-95e8-1c9a9d962492" providerId="ADAL" clId="{4B9274AC-3A15-4347-9E9D-C0AFB64F7B9F}" dt="2023-02-14T12:39:55.295" v="2857" actId="47"/>
        <pc:sldMkLst>
          <pc:docMk/>
          <pc:sldMk cId="58867246" sldId="443"/>
        </pc:sldMkLst>
      </pc:sldChg>
      <pc:sldChg chg="del">
        <pc:chgData name="Stalin Jacob Wilson Packia Dhas" userId="050d7d71-3621-4503-95e8-1c9a9d962492" providerId="ADAL" clId="{4B9274AC-3A15-4347-9E9D-C0AFB64F7B9F}" dt="2023-02-14T12:39:56.381" v="2861" actId="47"/>
        <pc:sldMkLst>
          <pc:docMk/>
          <pc:sldMk cId="202496551" sldId="444"/>
        </pc:sldMkLst>
      </pc:sldChg>
      <pc:sldChg chg="del">
        <pc:chgData name="Stalin Jacob Wilson Packia Dhas" userId="050d7d71-3621-4503-95e8-1c9a9d962492" providerId="ADAL" clId="{4B9274AC-3A15-4347-9E9D-C0AFB64F7B9F}" dt="2023-02-14T12:39:56.550" v="2862" actId="47"/>
        <pc:sldMkLst>
          <pc:docMk/>
          <pc:sldMk cId="3627213603" sldId="445"/>
        </pc:sldMkLst>
      </pc:sldChg>
      <pc:sldChg chg="del">
        <pc:chgData name="Stalin Jacob Wilson Packia Dhas" userId="050d7d71-3621-4503-95e8-1c9a9d962492" providerId="ADAL" clId="{4B9274AC-3A15-4347-9E9D-C0AFB64F7B9F}" dt="2023-02-14T12:39:57.037" v="2867" actId="47"/>
        <pc:sldMkLst>
          <pc:docMk/>
          <pc:sldMk cId="2304440002" sldId="446"/>
        </pc:sldMkLst>
      </pc:sldChg>
      <pc:sldChg chg="del">
        <pc:chgData name="Stalin Jacob Wilson Packia Dhas" userId="050d7d71-3621-4503-95e8-1c9a9d962492" providerId="ADAL" clId="{4B9274AC-3A15-4347-9E9D-C0AFB64F7B9F}" dt="2023-02-14T12:39:57.231" v="2868" actId="47"/>
        <pc:sldMkLst>
          <pc:docMk/>
          <pc:sldMk cId="4174935189" sldId="447"/>
        </pc:sldMkLst>
      </pc:sldChg>
      <pc:sldChg chg="del">
        <pc:chgData name="Stalin Jacob Wilson Packia Dhas" userId="050d7d71-3621-4503-95e8-1c9a9d962492" providerId="ADAL" clId="{4B9274AC-3A15-4347-9E9D-C0AFB64F7B9F}" dt="2023-02-14T12:39:57.516" v="2869" actId="47"/>
        <pc:sldMkLst>
          <pc:docMk/>
          <pc:sldMk cId="1908674435" sldId="448"/>
        </pc:sldMkLst>
      </pc:sldChg>
      <pc:sldChg chg="del">
        <pc:chgData name="Stalin Jacob Wilson Packia Dhas" userId="050d7d71-3621-4503-95e8-1c9a9d962492" providerId="ADAL" clId="{4B9274AC-3A15-4347-9E9D-C0AFB64F7B9F}" dt="2023-02-14T12:39:57.814" v="2870" actId="47"/>
        <pc:sldMkLst>
          <pc:docMk/>
          <pc:sldMk cId="302692035" sldId="449"/>
        </pc:sldMkLst>
      </pc:sldChg>
      <pc:sldChg chg="del">
        <pc:chgData name="Stalin Jacob Wilson Packia Dhas" userId="050d7d71-3621-4503-95e8-1c9a9d962492" providerId="ADAL" clId="{4B9274AC-3A15-4347-9E9D-C0AFB64F7B9F}" dt="2023-02-14T12:39:58.010" v="2871" actId="47"/>
        <pc:sldMkLst>
          <pc:docMk/>
          <pc:sldMk cId="3108024431" sldId="450"/>
        </pc:sldMkLst>
      </pc:sldChg>
      <pc:sldChg chg="del">
        <pc:chgData name="Stalin Jacob Wilson Packia Dhas" userId="050d7d71-3621-4503-95e8-1c9a9d962492" providerId="ADAL" clId="{4B9274AC-3A15-4347-9E9D-C0AFB64F7B9F}" dt="2023-02-14T12:39:55.345" v="2858" actId="47"/>
        <pc:sldMkLst>
          <pc:docMk/>
          <pc:sldMk cId="2988187929" sldId="451"/>
        </pc:sldMkLst>
      </pc:sldChg>
      <pc:sldChg chg="del">
        <pc:chgData name="Stalin Jacob Wilson Packia Dhas" userId="050d7d71-3621-4503-95e8-1c9a9d962492" providerId="ADAL" clId="{4B9274AC-3A15-4347-9E9D-C0AFB64F7B9F}" dt="2023-02-14T12:39:56.884" v="2866" actId="47"/>
        <pc:sldMkLst>
          <pc:docMk/>
          <pc:sldMk cId="2925800092" sldId="452"/>
        </pc:sldMkLst>
      </pc:sldChg>
      <pc:sldChg chg="del">
        <pc:chgData name="Stalin Jacob Wilson Packia Dhas" userId="050d7d71-3621-4503-95e8-1c9a9d962492" providerId="ADAL" clId="{4B9274AC-3A15-4347-9E9D-C0AFB64F7B9F}" dt="2023-02-14T12:39:58.058" v="2872" actId="47"/>
        <pc:sldMkLst>
          <pc:docMk/>
          <pc:sldMk cId="1039973140" sldId="453"/>
        </pc:sldMkLst>
      </pc:sldChg>
      <pc:sldChg chg="del">
        <pc:chgData name="Stalin Jacob Wilson Packia Dhas" userId="050d7d71-3621-4503-95e8-1c9a9d962492" providerId="ADAL" clId="{4B9274AC-3A15-4347-9E9D-C0AFB64F7B9F}" dt="2023-02-14T12:39:58.820" v="2876" actId="47"/>
        <pc:sldMkLst>
          <pc:docMk/>
          <pc:sldMk cId="1579275917" sldId="455"/>
        </pc:sldMkLst>
      </pc:sldChg>
      <pc:sldChg chg="del">
        <pc:chgData name="Stalin Jacob Wilson Packia Dhas" userId="050d7d71-3621-4503-95e8-1c9a9d962492" providerId="ADAL" clId="{4B9274AC-3A15-4347-9E9D-C0AFB64F7B9F}" dt="2023-02-14T12:39:58.371" v="2875" actId="47"/>
        <pc:sldMkLst>
          <pc:docMk/>
          <pc:sldMk cId="3445506936" sldId="456"/>
        </pc:sldMkLst>
      </pc:sldChg>
      <pc:sldChg chg="del">
        <pc:chgData name="Stalin Jacob Wilson Packia Dhas" userId="050d7d71-3621-4503-95e8-1c9a9d962492" providerId="ADAL" clId="{4B9274AC-3A15-4347-9E9D-C0AFB64F7B9F}" dt="2023-02-14T12:39:58.214" v="2874" actId="47"/>
        <pc:sldMkLst>
          <pc:docMk/>
          <pc:sldMk cId="2246826805" sldId="457"/>
        </pc:sldMkLst>
      </pc:sldChg>
      <pc:sldChg chg="del">
        <pc:chgData name="Stalin Jacob Wilson Packia Dhas" userId="050d7d71-3621-4503-95e8-1c9a9d962492" providerId="ADAL" clId="{4B9274AC-3A15-4347-9E9D-C0AFB64F7B9F}" dt="2023-02-14T12:39:58.078" v="2873" actId="47"/>
        <pc:sldMkLst>
          <pc:docMk/>
          <pc:sldMk cId="3711735357" sldId="458"/>
        </pc:sldMkLst>
      </pc:sldChg>
      <pc:sldChg chg="del">
        <pc:chgData name="Stalin Jacob Wilson Packia Dhas" userId="050d7d71-3621-4503-95e8-1c9a9d962492" providerId="ADAL" clId="{4B9274AC-3A15-4347-9E9D-C0AFB64F7B9F}" dt="2023-02-14T12:39:59.104" v="2878" actId="47"/>
        <pc:sldMkLst>
          <pc:docMk/>
          <pc:sldMk cId="1617301185" sldId="459"/>
        </pc:sldMkLst>
      </pc:sldChg>
      <pc:sldChg chg="del">
        <pc:chgData name="Stalin Jacob Wilson Packia Dhas" userId="050d7d71-3621-4503-95e8-1c9a9d962492" providerId="ADAL" clId="{4B9274AC-3A15-4347-9E9D-C0AFB64F7B9F}" dt="2023-02-14T12:39:59.264" v="2879" actId="47"/>
        <pc:sldMkLst>
          <pc:docMk/>
          <pc:sldMk cId="234424063" sldId="460"/>
        </pc:sldMkLst>
      </pc:sldChg>
      <pc:sldChg chg="del">
        <pc:chgData name="Stalin Jacob Wilson Packia Dhas" userId="050d7d71-3621-4503-95e8-1c9a9d962492" providerId="ADAL" clId="{4B9274AC-3A15-4347-9E9D-C0AFB64F7B9F}" dt="2023-02-14T12:39:59.373" v="2880" actId="47"/>
        <pc:sldMkLst>
          <pc:docMk/>
          <pc:sldMk cId="113954679" sldId="461"/>
        </pc:sldMkLst>
      </pc:sldChg>
      <pc:sldChg chg="del">
        <pc:chgData name="Stalin Jacob Wilson Packia Dhas" userId="050d7d71-3621-4503-95e8-1c9a9d962492" providerId="ADAL" clId="{4B9274AC-3A15-4347-9E9D-C0AFB64F7B9F}" dt="2023-02-14T12:40:00.235" v="2881" actId="47"/>
        <pc:sldMkLst>
          <pc:docMk/>
          <pc:sldMk cId="3864765937" sldId="466"/>
        </pc:sldMkLst>
      </pc:sldChg>
      <pc:sldChg chg="del">
        <pc:chgData name="Stalin Jacob Wilson Packia Dhas" userId="050d7d71-3621-4503-95e8-1c9a9d962492" providerId="ADAL" clId="{4B9274AC-3A15-4347-9E9D-C0AFB64F7B9F}" dt="2023-02-14T12:40:01.488" v="2885" actId="47"/>
        <pc:sldMkLst>
          <pc:docMk/>
          <pc:sldMk cId="32802687" sldId="467"/>
        </pc:sldMkLst>
      </pc:sldChg>
      <pc:sldChg chg="del">
        <pc:chgData name="Stalin Jacob Wilson Packia Dhas" userId="050d7d71-3621-4503-95e8-1c9a9d962492" providerId="ADAL" clId="{4B9274AC-3A15-4347-9E9D-C0AFB64F7B9F}" dt="2023-02-14T12:40:00.724" v="2884" actId="47"/>
        <pc:sldMkLst>
          <pc:docMk/>
          <pc:sldMk cId="1768766616" sldId="468"/>
        </pc:sldMkLst>
      </pc:sldChg>
      <pc:sldChg chg="del">
        <pc:chgData name="Stalin Jacob Wilson Packia Dhas" userId="050d7d71-3621-4503-95e8-1c9a9d962492" providerId="ADAL" clId="{4B9274AC-3A15-4347-9E9D-C0AFB64F7B9F}" dt="2023-02-14T12:40:00.605" v="2883" actId="47"/>
        <pc:sldMkLst>
          <pc:docMk/>
          <pc:sldMk cId="2156465805" sldId="469"/>
        </pc:sldMkLst>
      </pc:sldChg>
      <pc:sldChg chg="del">
        <pc:chgData name="Stalin Jacob Wilson Packia Dhas" userId="050d7d71-3621-4503-95e8-1c9a9d962492" providerId="ADAL" clId="{4B9274AC-3A15-4347-9E9D-C0AFB64F7B9F}" dt="2023-02-14T12:40:00.442" v="2882" actId="47"/>
        <pc:sldMkLst>
          <pc:docMk/>
          <pc:sldMk cId="3768159992" sldId="470"/>
        </pc:sldMkLst>
      </pc:sldChg>
      <pc:sldChg chg="modSp mod">
        <pc:chgData name="Stalin Jacob Wilson Packia Dhas" userId="050d7d71-3621-4503-95e8-1c9a9d962492" providerId="ADAL" clId="{4B9274AC-3A15-4347-9E9D-C0AFB64F7B9F}" dt="2023-02-13T22:04:04.575" v="5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4B9274AC-3A15-4347-9E9D-C0AFB64F7B9F}" dt="2023-02-13T22:04:04.575" v="5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del">
        <pc:chgData name="Stalin Jacob Wilson Packia Dhas" userId="050d7d71-3621-4503-95e8-1c9a9d962492" providerId="ADAL" clId="{4B9274AC-3A15-4347-9E9D-C0AFB64F7B9F}" dt="2023-02-14T12:39:54.220" v="2851" actId="47"/>
        <pc:sldMkLst>
          <pc:docMk/>
          <pc:sldMk cId="3855564541" sldId="722"/>
        </pc:sldMkLst>
      </pc:sldChg>
      <pc:sldChg chg="del">
        <pc:chgData name="Stalin Jacob Wilson Packia Dhas" userId="050d7d71-3621-4503-95e8-1c9a9d962492" providerId="ADAL" clId="{4B9274AC-3A15-4347-9E9D-C0AFB64F7B9F}" dt="2023-02-14T12:39:54.459" v="2852" actId="47"/>
        <pc:sldMkLst>
          <pc:docMk/>
          <pc:sldMk cId="4184733348" sldId="723"/>
        </pc:sldMkLst>
      </pc:sldChg>
      <pc:sldChg chg="add del">
        <pc:chgData name="Stalin Jacob Wilson Packia Dhas" userId="050d7d71-3621-4503-95e8-1c9a9d962492" providerId="ADAL" clId="{4B9274AC-3A15-4347-9E9D-C0AFB64F7B9F}" dt="2023-02-13T23:15:27.329" v="631" actId="47"/>
        <pc:sldMkLst>
          <pc:docMk/>
          <pc:sldMk cId="6381002" sldId="724"/>
        </pc:sldMkLst>
      </pc:sldChg>
      <pc:sldChg chg="modSp add mod">
        <pc:chgData name="Stalin Jacob Wilson Packia Dhas" userId="050d7d71-3621-4503-95e8-1c9a9d962492" providerId="ADAL" clId="{4B9274AC-3A15-4347-9E9D-C0AFB64F7B9F}" dt="2023-02-14T12:52:03.931" v="3128" actId="113"/>
        <pc:sldMkLst>
          <pc:docMk/>
          <pc:sldMk cId="2057017900" sldId="724"/>
        </pc:sldMkLst>
        <pc:spChg chg="mod">
          <ac:chgData name="Stalin Jacob Wilson Packia Dhas" userId="050d7d71-3621-4503-95e8-1c9a9d962492" providerId="ADAL" clId="{4B9274AC-3A15-4347-9E9D-C0AFB64F7B9F}" dt="2023-02-14T12:52:03.931" v="3128" actId="113"/>
          <ac:spMkLst>
            <pc:docMk/>
            <pc:sldMk cId="2057017900" sldId="724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4B9274AC-3A15-4347-9E9D-C0AFB64F7B9F}" dt="2023-02-14T14:37:18.849" v="4480" actId="21"/>
        <pc:sldMkLst>
          <pc:docMk/>
          <pc:sldMk cId="541267801" sldId="725"/>
        </pc:sldMkLst>
        <pc:spChg chg="mod">
          <ac:chgData name="Stalin Jacob Wilson Packia Dhas" userId="050d7d71-3621-4503-95e8-1c9a9d962492" providerId="ADAL" clId="{4B9274AC-3A15-4347-9E9D-C0AFB64F7B9F}" dt="2023-02-14T14:37:18.849" v="4480" actId="21"/>
          <ac:spMkLst>
            <pc:docMk/>
            <pc:sldMk cId="541267801" sldId="72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12:52:23.637" v="3132" actId="113"/>
          <ac:spMkLst>
            <pc:docMk/>
            <pc:sldMk cId="541267801" sldId="725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4B9274AC-3A15-4347-9E9D-C0AFB64F7B9F}" dt="2023-02-13T23:39:51.893" v="1211" actId="478"/>
          <ac:picMkLst>
            <pc:docMk/>
            <pc:sldMk cId="541267801" sldId="725"/>
            <ac:picMk id="7" creationId="{165A1DE0-2837-D644-3B97-19B45D42AD60}"/>
          </ac:picMkLst>
        </pc:picChg>
        <pc:picChg chg="add mod">
          <ac:chgData name="Stalin Jacob Wilson Packia Dhas" userId="050d7d71-3621-4503-95e8-1c9a9d962492" providerId="ADAL" clId="{4B9274AC-3A15-4347-9E9D-C0AFB64F7B9F}" dt="2023-02-13T23:41:40.360" v="1214" actId="1076"/>
          <ac:picMkLst>
            <pc:docMk/>
            <pc:sldMk cId="541267801" sldId="725"/>
            <ac:picMk id="9" creationId="{84A97C77-3D8F-B294-EB9A-6847BBD40C72}"/>
          </ac:picMkLst>
        </pc:picChg>
      </pc:sldChg>
      <pc:sldChg chg="addSp delSp modSp add mod">
        <pc:chgData name="Stalin Jacob Wilson Packia Dhas" userId="050d7d71-3621-4503-95e8-1c9a9d962492" providerId="ADAL" clId="{4B9274AC-3A15-4347-9E9D-C0AFB64F7B9F}" dt="2023-02-14T14:37:26.819" v="4483" actId="122"/>
        <pc:sldMkLst>
          <pc:docMk/>
          <pc:sldMk cId="818595401" sldId="726"/>
        </pc:sldMkLst>
        <pc:spChg chg="mod">
          <ac:chgData name="Stalin Jacob Wilson Packia Dhas" userId="050d7d71-3621-4503-95e8-1c9a9d962492" providerId="ADAL" clId="{4B9274AC-3A15-4347-9E9D-C0AFB64F7B9F}" dt="2023-02-14T14:37:26.819" v="4483" actId="122"/>
          <ac:spMkLst>
            <pc:docMk/>
            <pc:sldMk cId="818595401" sldId="72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12:52:45.419" v="3136" actId="113"/>
          <ac:spMkLst>
            <pc:docMk/>
            <pc:sldMk cId="818595401" sldId="726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4B9274AC-3A15-4347-9E9D-C0AFB64F7B9F}" dt="2023-02-13T23:45:55.482" v="1373" actId="478"/>
          <ac:picMkLst>
            <pc:docMk/>
            <pc:sldMk cId="818595401" sldId="726"/>
            <ac:picMk id="7" creationId="{BEBC0CFB-B1D3-3D9D-3DB1-762BEB2BD553}"/>
          </ac:picMkLst>
        </pc:picChg>
        <pc:picChg chg="del">
          <ac:chgData name="Stalin Jacob Wilson Packia Dhas" userId="050d7d71-3621-4503-95e8-1c9a9d962492" providerId="ADAL" clId="{4B9274AC-3A15-4347-9E9D-C0AFB64F7B9F}" dt="2023-02-13T23:45:51.141" v="1370" actId="478"/>
          <ac:picMkLst>
            <pc:docMk/>
            <pc:sldMk cId="818595401" sldId="726"/>
            <ac:picMk id="9" creationId="{84A97C77-3D8F-B294-EB9A-6847BBD40C72}"/>
          </ac:picMkLst>
        </pc:picChg>
        <pc:picChg chg="add mod">
          <ac:chgData name="Stalin Jacob Wilson Packia Dhas" userId="050d7d71-3621-4503-95e8-1c9a9d962492" providerId="ADAL" clId="{4B9274AC-3A15-4347-9E9D-C0AFB64F7B9F}" dt="2023-02-13T23:47:21.689" v="1423" actId="1035"/>
          <ac:picMkLst>
            <pc:docMk/>
            <pc:sldMk cId="818595401" sldId="726"/>
            <ac:picMk id="10" creationId="{B091818E-66F7-5E5B-DADA-5B5788FB693C}"/>
          </ac:picMkLst>
        </pc:picChg>
      </pc:sldChg>
      <pc:sldChg chg="addSp delSp modSp add mod modClrScheme chgLayout">
        <pc:chgData name="Stalin Jacob Wilson Packia Dhas" userId="050d7d71-3621-4503-95e8-1c9a9d962492" providerId="ADAL" clId="{4B9274AC-3A15-4347-9E9D-C0AFB64F7B9F}" dt="2023-02-14T12:53:44.234" v="3138" actId="27636"/>
        <pc:sldMkLst>
          <pc:docMk/>
          <pc:sldMk cId="3918627203" sldId="727"/>
        </pc:sldMkLst>
        <pc:spChg chg="mod ord">
          <ac:chgData name="Stalin Jacob Wilson Packia Dhas" userId="050d7d71-3621-4503-95e8-1c9a9d962492" providerId="ADAL" clId="{4B9274AC-3A15-4347-9E9D-C0AFB64F7B9F}" dt="2023-02-14T12:53:44.234" v="3138" actId="27636"/>
          <ac:spMkLst>
            <pc:docMk/>
            <pc:sldMk cId="3918627203" sldId="727"/>
            <ac:spMk id="2" creationId="{00000000-0000-0000-0000-000000000000}"/>
          </ac:spMkLst>
        </pc:spChg>
        <pc:spChg chg="mod ord">
          <ac:chgData name="Stalin Jacob Wilson Packia Dhas" userId="050d7d71-3621-4503-95e8-1c9a9d962492" providerId="ADAL" clId="{4B9274AC-3A15-4347-9E9D-C0AFB64F7B9F}" dt="2023-02-14T01:35:26.753" v="1882" actId="14100"/>
          <ac:spMkLst>
            <pc:docMk/>
            <pc:sldMk cId="3918627203" sldId="727"/>
            <ac:spMk id="3" creationId="{00000000-0000-0000-0000-000000000000}"/>
          </ac:spMkLst>
        </pc:spChg>
        <pc:spChg chg="mod ord">
          <ac:chgData name="Stalin Jacob Wilson Packia Dhas" userId="050d7d71-3621-4503-95e8-1c9a9d962492" providerId="ADAL" clId="{4B9274AC-3A15-4347-9E9D-C0AFB64F7B9F}" dt="2023-02-14T01:28:36.935" v="1555" actId="700"/>
          <ac:spMkLst>
            <pc:docMk/>
            <pc:sldMk cId="3918627203" sldId="727"/>
            <ac:spMk id="4" creationId="{00000000-0000-0000-0000-000000000000}"/>
          </ac:spMkLst>
        </pc:spChg>
        <pc:spChg chg="mod ord">
          <ac:chgData name="Stalin Jacob Wilson Packia Dhas" userId="050d7d71-3621-4503-95e8-1c9a9d962492" providerId="ADAL" clId="{4B9274AC-3A15-4347-9E9D-C0AFB64F7B9F}" dt="2023-02-14T01:28:36.935" v="1555" actId="700"/>
          <ac:spMkLst>
            <pc:docMk/>
            <pc:sldMk cId="3918627203" sldId="727"/>
            <ac:spMk id="5" creationId="{00000000-0000-0000-0000-000000000000}"/>
          </ac:spMkLst>
        </pc:spChg>
        <pc:spChg chg="add del mod">
          <ac:chgData name="Stalin Jacob Wilson Packia Dhas" userId="050d7d71-3621-4503-95e8-1c9a9d962492" providerId="ADAL" clId="{4B9274AC-3A15-4347-9E9D-C0AFB64F7B9F}" dt="2023-02-14T01:18:48.006" v="1477" actId="478"/>
          <ac:spMkLst>
            <pc:docMk/>
            <pc:sldMk cId="3918627203" sldId="727"/>
            <ac:spMk id="6" creationId="{AD576962-6846-C67B-2C21-45F7178F4C83}"/>
          </ac:spMkLst>
        </pc:spChg>
        <pc:spChg chg="add del mod">
          <ac:chgData name="Stalin Jacob Wilson Packia Dhas" userId="050d7d71-3621-4503-95e8-1c9a9d962492" providerId="ADAL" clId="{4B9274AC-3A15-4347-9E9D-C0AFB64F7B9F}" dt="2023-02-14T01:28:24.957" v="1552"/>
          <ac:spMkLst>
            <pc:docMk/>
            <pc:sldMk cId="3918627203" sldId="727"/>
            <ac:spMk id="7" creationId="{E3FD144D-8200-871E-B29E-0838C98C3B7A}"/>
          </ac:spMkLst>
        </pc:spChg>
        <pc:spChg chg="add del mod">
          <ac:chgData name="Stalin Jacob Wilson Packia Dhas" userId="050d7d71-3621-4503-95e8-1c9a9d962492" providerId="ADAL" clId="{4B9274AC-3A15-4347-9E9D-C0AFB64F7B9F}" dt="2023-02-14T01:28:24.957" v="1552"/>
          <ac:spMkLst>
            <pc:docMk/>
            <pc:sldMk cId="3918627203" sldId="727"/>
            <ac:spMk id="8" creationId="{C2EE7C3A-66B7-A5A0-F2E3-8656CE1825A0}"/>
          </ac:spMkLst>
        </pc:spChg>
        <pc:spChg chg="add del mod">
          <ac:chgData name="Stalin Jacob Wilson Packia Dhas" userId="050d7d71-3621-4503-95e8-1c9a9d962492" providerId="ADAL" clId="{4B9274AC-3A15-4347-9E9D-C0AFB64F7B9F}" dt="2023-02-14T01:28:24.957" v="1552"/>
          <ac:spMkLst>
            <pc:docMk/>
            <pc:sldMk cId="3918627203" sldId="727"/>
            <ac:spMk id="9" creationId="{3C3B3A26-65AC-4FE2-1AD5-66CE6583C0F8}"/>
          </ac:spMkLst>
        </pc:spChg>
        <pc:spChg chg="add del mod">
          <ac:chgData name="Stalin Jacob Wilson Packia Dhas" userId="050d7d71-3621-4503-95e8-1c9a9d962492" providerId="ADAL" clId="{4B9274AC-3A15-4347-9E9D-C0AFB64F7B9F}" dt="2023-02-14T01:28:24.957" v="1552"/>
          <ac:spMkLst>
            <pc:docMk/>
            <pc:sldMk cId="3918627203" sldId="727"/>
            <ac:spMk id="11" creationId="{27B2B2DA-5558-93CA-F925-9C1528C9C1DC}"/>
          </ac:spMkLst>
        </pc:spChg>
        <pc:spChg chg="add del mod ord">
          <ac:chgData name="Stalin Jacob Wilson Packia Dhas" userId="050d7d71-3621-4503-95e8-1c9a9d962492" providerId="ADAL" clId="{4B9274AC-3A15-4347-9E9D-C0AFB64F7B9F}" dt="2023-02-14T01:28:36.935" v="1555" actId="700"/>
          <ac:spMkLst>
            <pc:docMk/>
            <pc:sldMk cId="3918627203" sldId="727"/>
            <ac:spMk id="12" creationId="{3A955074-E528-73B7-202D-25029DAA97D8}"/>
          </ac:spMkLst>
        </pc:spChg>
        <pc:spChg chg="add mod">
          <ac:chgData name="Stalin Jacob Wilson Packia Dhas" userId="050d7d71-3621-4503-95e8-1c9a9d962492" providerId="ADAL" clId="{4B9274AC-3A15-4347-9E9D-C0AFB64F7B9F}" dt="2023-02-14T11:57:35.485" v="2710" actId="20577"/>
          <ac:spMkLst>
            <pc:docMk/>
            <pc:sldMk cId="3918627203" sldId="727"/>
            <ac:spMk id="13" creationId="{87E386F7-012B-A1B9-3685-DFEACFD2BA65}"/>
          </ac:spMkLst>
        </pc:spChg>
        <pc:picChg chg="del mod">
          <ac:chgData name="Stalin Jacob Wilson Packia Dhas" userId="050d7d71-3621-4503-95e8-1c9a9d962492" providerId="ADAL" clId="{4B9274AC-3A15-4347-9E9D-C0AFB64F7B9F}" dt="2023-02-13T23:49:01.692" v="1426" actId="478"/>
          <ac:picMkLst>
            <pc:docMk/>
            <pc:sldMk cId="3918627203" sldId="727"/>
            <ac:picMk id="10" creationId="{B091818E-66F7-5E5B-DADA-5B5788FB693C}"/>
          </ac:picMkLst>
        </pc:picChg>
      </pc:sldChg>
      <pc:sldChg chg="delSp modSp add mod ord">
        <pc:chgData name="Stalin Jacob Wilson Packia Dhas" userId="050d7d71-3621-4503-95e8-1c9a9d962492" providerId="ADAL" clId="{4B9274AC-3A15-4347-9E9D-C0AFB64F7B9F}" dt="2023-02-14T14:37:40.006" v="4497" actId="122"/>
        <pc:sldMkLst>
          <pc:docMk/>
          <pc:sldMk cId="307596265" sldId="728"/>
        </pc:sldMkLst>
        <pc:spChg chg="mod">
          <ac:chgData name="Stalin Jacob Wilson Packia Dhas" userId="050d7d71-3621-4503-95e8-1c9a9d962492" providerId="ADAL" clId="{4B9274AC-3A15-4347-9E9D-C0AFB64F7B9F}" dt="2023-02-14T14:37:40.006" v="4497" actId="122"/>
          <ac:spMkLst>
            <pc:docMk/>
            <pc:sldMk cId="307596265" sldId="72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12:54:07.824" v="3142" actId="113"/>
          <ac:spMkLst>
            <pc:docMk/>
            <pc:sldMk cId="307596265" sldId="728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4B9274AC-3A15-4347-9E9D-C0AFB64F7B9F}" dt="2023-02-14T01:36:08.478" v="1886" actId="478"/>
          <ac:picMkLst>
            <pc:docMk/>
            <pc:sldMk cId="307596265" sldId="728"/>
            <ac:picMk id="10" creationId="{B091818E-66F7-5E5B-DADA-5B5788FB693C}"/>
          </ac:picMkLst>
        </pc:picChg>
      </pc:sldChg>
      <pc:sldChg chg="addSp delSp modSp add mod">
        <pc:chgData name="Stalin Jacob Wilson Packia Dhas" userId="050d7d71-3621-4503-95e8-1c9a9d962492" providerId="ADAL" clId="{4B9274AC-3A15-4347-9E9D-C0AFB64F7B9F}" dt="2023-02-14T12:47:43.198" v="2892" actId="1076"/>
        <pc:sldMkLst>
          <pc:docMk/>
          <pc:sldMk cId="802292810" sldId="729"/>
        </pc:sldMkLst>
        <pc:spChg chg="mod">
          <ac:chgData name="Stalin Jacob Wilson Packia Dhas" userId="050d7d71-3621-4503-95e8-1c9a9d962492" providerId="ADAL" clId="{4B9274AC-3A15-4347-9E9D-C0AFB64F7B9F}" dt="2023-02-14T11:31:42.834" v="2313" actId="20577"/>
          <ac:spMkLst>
            <pc:docMk/>
            <pc:sldMk cId="802292810" sldId="72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01:39:34.473" v="1992" actId="20577"/>
          <ac:spMkLst>
            <pc:docMk/>
            <pc:sldMk cId="802292810" sldId="729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4B9274AC-3A15-4347-9E9D-C0AFB64F7B9F}" dt="2023-02-14T12:47:43.198" v="2892" actId="1076"/>
          <ac:picMkLst>
            <pc:docMk/>
            <pc:sldMk cId="802292810" sldId="729"/>
            <ac:picMk id="7" creationId="{C87EC148-03EC-9938-70EF-7E2DE5A1AF8A}"/>
          </ac:picMkLst>
        </pc:picChg>
        <pc:picChg chg="add del mod">
          <ac:chgData name="Stalin Jacob Wilson Packia Dhas" userId="050d7d71-3621-4503-95e8-1c9a9d962492" providerId="ADAL" clId="{4B9274AC-3A15-4347-9E9D-C0AFB64F7B9F}" dt="2023-02-14T12:47:39.722" v="2890" actId="478"/>
          <ac:picMkLst>
            <pc:docMk/>
            <pc:sldMk cId="802292810" sldId="729"/>
            <ac:picMk id="1026" creationId="{ACD36E19-B548-68E3-2221-37E953E97645}"/>
          </ac:picMkLst>
        </pc:picChg>
      </pc:sldChg>
      <pc:sldChg chg="addSp modSp add mod">
        <pc:chgData name="Stalin Jacob Wilson Packia Dhas" userId="050d7d71-3621-4503-95e8-1c9a9d962492" providerId="ADAL" clId="{4B9274AC-3A15-4347-9E9D-C0AFB64F7B9F}" dt="2023-02-14T14:37:49.285" v="4512" actId="122"/>
        <pc:sldMkLst>
          <pc:docMk/>
          <pc:sldMk cId="2620194037" sldId="730"/>
        </pc:sldMkLst>
        <pc:spChg chg="mod">
          <ac:chgData name="Stalin Jacob Wilson Packia Dhas" userId="050d7d71-3621-4503-95e8-1c9a9d962492" providerId="ADAL" clId="{4B9274AC-3A15-4347-9E9D-C0AFB64F7B9F}" dt="2023-02-14T14:37:49.285" v="4512" actId="122"/>
          <ac:spMkLst>
            <pc:docMk/>
            <pc:sldMk cId="2620194037" sldId="73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12:54:34.408" v="3147" actId="113"/>
          <ac:spMkLst>
            <pc:docMk/>
            <pc:sldMk cId="2620194037" sldId="730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4B9274AC-3A15-4347-9E9D-C0AFB64F7B9F}" dt="2023-02-14T08:53:47.175" v="2179" actId="1076"/>
          <ac:picMkLst>
            <pc:docMk/>
            <pc:sldMk cId="2620194037" sldId="730"/>
            <ac:picMk id="7" creationId="{2EB1376B-E1CC-29A1-AD87-1C2A9A66812A}"/>
          </ac:picMkLst>
        </pc:picChg>
      </pc:sldChg>
      <pc:sldChg chg="modSp add mod ord">
        <pc:chgData name="Stalin Jacob Wilson Packia Dhas" userId="050d7d71-3621-4503-95e8-1c9a9d962492" providerId="ADAL" clId="{4B9274AC-3A15-4347-9E9D-C0AFB64F7B9F}" dt="2023-02-14T14:37:57.439" v="4519" actId="20577"/>
        <pc:sldMkLst>
          <pc:docMk/>
          <pc:sldMk cId="3433682617" sldId="731"/>
        </pc:sldMkLst>
        <pc:spChg chg="mod">
          <ac:chgData name="Stalin Jacob Wilson Packia Dhas" userId="050d7d71-3621-4503-95e8-1c9a9d962492" providerId="ADAL" clId="{4B9274AC-3A15-4347-9E9D-C0AFB64F7B9F}" dt="2023-02-14T14:37:57.439" v="4519" actId="20577"/>
          <ac:spMkLst>
            <pc:docMk/>
            <pc:sldMk cId="3433682617" sldId="73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09:06:12.643" v="2210" actId="14100"/>
          <ac:spMkLst>
            <pc:docMk/>
            <pc:sldMk cId="3433682617" sldId="73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11:56:48.839" v="2693" actId="20577"/>
          <ac:spMkLst>
            <pc:docMk/>
            <pc:sldMk cId="3433682617" sldId="731"/>
            <ac:spMk id="13" creationId="{87E386F7-012B-A1B9-3685-DFEACFD2BA65}"/>
          </ac:spMkLst>
        </pc:spChg>
      </pc:sldChg>
      <pc:sldChg chg="modSp add mod">
        <pc:chgData name="Stalin Jacob Wilson Packia Dhas" userId="050d7d71-3621-4503-95e8-1c9a9d962492" providerId="ADAL" clId="{4B9274AC-3A15-4347-9E9D-C0AFB64F7B9F}" dt="2023-02-14T14:38:08.490" v="4534" actId="122"/>
        <pc:sldMkLst>
          <pc:docMk/>
          <pc:sldMk cId="3654460991" sldId="732"/>
        </pc:sldMkLst>
        <pc:spChg chg="mod">
          <ac:chgData name="Stalin Jacob Wilson Packia Dhas" userId="050d7d71-3621-4503-95e8-1c9a9d962492" providerId="ADAL" clId="{4B9274AC-3A15-4347-9E9D-C0AFB64F7B9F}" dt="2023-02-14T14:38:08.490" v="4534" actId="122"/>
          <ac:spMkLst>
            <pc:docMk/>
            <pc:sldMk cId="3654460991" sldId="732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12:54:51.197" v="3151" actId="113"/>
          <ac:spMkLst>
            <pc:docMk/>
            <pc:sldMk cId="3654460991" sldId="732"/>
            <ac:spMk id="3" creationId="{00000000-0000-0000-0000-000000000000}"/>
          </ac:spMkLst>
        </pc:spChg>
      </pc:sldChg>
      <pc:sldChg chg="addSp delSp modSp add mod ord">
        <pc:chgData name="Stalin Jacob Wilson Packia Dhas" userId="050d7d71-3621-4503-95e8-1c9a9d962492" providerId="ADAL" clId="{4B9274AC-3A15-4347-9E9D-C0AFB64F7B9F}" dt="2023-02-14T12:55:18.493" v="3156" actId="113"/>
        <pc:sldMkLst>
          <pc:docMk/>
          <pc:sldMk cId="2574989422" sldId="733"/>
        </pc:sldMkLst>
        <pc:spChg chg="mod">
          <ac:chgData name="Stalin Jacob Wilson Packia Dhas" userId="050d7d71-3621-4503-95e8-1c9a9d962492" providerId="ADAL" clId="{4B9274AC-3A15-4347-9E9D-C0AFB64F7B9F}" dt="2023-02-14T11:47:53.123" v="2492"/>
          <ac:spMkLst>
            <pc:docMk/>
            <pc:sldMk cId="2574989422" sldId="73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12:55:18.493" v="3156" actId="113"/>
          <ac:spMkLst>
            <pc:docMk/>
            <pc:sldMk cId="2574989422" sldId="733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4B9274AC-3A15-4347-9E9D-C0AFB64F7B9F}" dt="2023-02-14T11:21:02.730" v="2255" actId="1076"/>
          <ac:picMkLst>
            <pc:docMk/>
            <pc:sldMk cId="2574989422" sldId="733"/>
            <ac:picMk id="7" creationId="{55A2C102-BDFC-55DE-97FF-AB24B934A527}"/>
          </ac:picMkLst>
        </pc:picChg>
        <pc:picChg chg="del">
          <ac:chgData name="Stalin Jacob Wilson Packia Dhas" userId="050d7d71-3621-4503-95e8-1c9a9d962492" providerId="ADAL" clId="{4B9274AC-3A15-4347-9E9D-C0AFB64F7B9F}" dt="2023-02-14T11:13:41.177" v="2243" actId="478"/>
          <ac:picMkLst>
            <pc:docMk/>
            <pc:sldMk cId="2574989422" sldId="733"/>
            <ac:picMk id="9" creationId="{84A97C77-3D8F-B294-EB9A-6847BBD40C72}"/>
          </ac:picMkLst>
        </pc:picChg>
      </pc:sldChg>
      <pc:sldChg chg="addSp delSp modSp add del mod ord">
        <pc:chgData name="Stalin Jacob Wilson Packia Dhas" userId="050d7d71-3621-4503-95e8-1c9a9d962492" providerId="ADAL" clId="{4B9274AC-3A15-4347-9E9D-C0AFB64F7B9F}" dt="2023-02-14T12:55:51.494" v="3160" actId="113"/>
        <pc:sldMkLst>
          <pc:docMk/>
          <pc:sldMk cId="17757526" sldId="734"/>
        </pc:sldMkLst>
        <pc:spChg chg="mod">
          <ac:chgData name="Stalin Jacob Wilson Packia Dhas" userId="050d7d71-3621-4503-95e8-1c9a9d962492" providerId="ADAL" clId="{4B9274AC-3A15-4347-9E9D-C0AFB64F7B9F}" dt="2023-02-14T11:49:06.608" v="2521" actId="122"/>
          <ac:spMkLst>
            <pc:docMk/>
            <pc:sldMk cId="17757526" sldId="73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12:55:51.494" v="3160" actId="113"/>
          <ac:spMkLst>
            <pc:docMk/>
            <pc:sldMk cId="17757526" sldId="734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4B9274AC-3A15-4347-9E9D-C0AFB64F7B9F}" dt="2023-02-14T11:29:49.324" v="2281" actId="1076"/>
          <ac:picMkLst>
            <pc:docMk/>
            <pc:sldMk cId="17757526" sldId="734"/>
            <ac:picMk id="7" creationId="{8343A2D9-0EEF-A82A-DEB1-093A54E633C5}"/>
          </ac:picMkLst>
        </pc:picChg>
        <pc:picChg chg="del">
          <ac:chgData name="Stalin Jacob Wilson Packia Dhas" userId="050d7d71-3621-4503-95e8-1c9a9d962492" providerId="ADAL" clId="{4B9274AC-3A15-4347-9E9D-C0AFB64F7B9F}" dt="2023-02-14T11:21:54.212" v="2277" actId="478"/>
          <ac:picMkLst>
            <pc:docMk/>
            <pc:sldMk cId="17757526" sldId="734"/>
            <ac:picMk id="10" creationId="{B091818E-66F7-5E5B-DADA-5B5788FB693C}"/>
          </ac:picMkLst>
        </pc:picChg>
      </pc:sldChg>
      <pc:sldChg chg="modSp add mod">
        <pc:chgData name="Stalin Jacob Wilson Packia Dhas" userId="050d7d71-3621-4503-95e8-1c9a9d962492" providerId="ADAL" clId="{4B9274AC-3A15-4347-9E9D-C0AFB64F7B9F}" dt="2023-02-14T11:56:26.757" v="2669" actId="20577"/>
        <pc:sldMkLst>
          <pc:docMk/>
          <pc:sldMk cId="634959908" sldId="735"/>
        </pc:sldMkLst>
        <pc:spChg chg="mod">
          <ac:chgData name="Stalin Jacob Wilson Packia Dhas" userId="050d7d71-3621-4503-95e8-1c9a9d962492" providerId="ADAL" clId="{4B9274AC-3A15-4347-9E9D-C0AFB64F7B9F}" dt="2023-02-14T11:33:21.748" v="2317" actId="20577"/>
          <ac:spMkLst>
            <pc:docMk/>
            <pc:sldMk cId="634959908" sldId="73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11:40:28.547" v="2376"/>
          <ac:spMkLst>
            <pc:docMk/>
            <pc:sldMk cId="634959908" sldId="735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11:35:58.073" v="2341"/>
          <ac:spMkLst>
            <pc:docMk/>
            <pc:sldMk cId="634959908" sldId="735"/>
            <ac:spMk id="5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11:56:26.757" v="2669" actId="20577"/>
          <ac:spMkLst>
            <pc:docMk/>
            <pc:sldMk cId="634959908" sldId="735"/>
            <ac:spMk id="13" creationId="{87E386F7-012B-A1B9-3685-DFEACFD2BA65}"/>
          </ac:spMkLst>
        </pc:spChg>
      </pc:sldChg>
      <pc:sldChg chg="modSp add mod">
        <pc:chgData name="Stalin Jacob Wilson Packia Dhas" userId="050d7d71-3621-4503-95e8-1c9a9d962492" providerId="ADAL" clId="{4B9274AC-3A15-4347-9E9D-C0AFB64F7B9F}" dt="2023-02-14T12:56:54.443" v="3165" actId="113"/>
        <pc:sldMkLst>
          <pc:docMk/>
          <pc:sldMk cId="544408730" sldId="736"/>
        </pc:sldMkLst>
        <pc:spChg chg="mod">
          <ac:chgData name="Stalin Jacob Wilson Packia Dhas" userId="050d7d71-3621-4503-95e8-1c9a9d962492" providerId="ADAL" clId="{4B9274AC-3A15-4347-9E9D-C0AFB64F7B9F}" dt="2023-02-14T11:48:14.753" v="2506" actId="122"/>
          <ac:spMkLst>
            <pc:docMk/>
            <pc:sldMk cId="544408730" sldId="73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12:56:54.443" v="3165" actId="113"/>
          <ac:spMkLst>
            <pc:docMk/>
            <pc:sldMk cId="544408730" sldId="736"/>
            <ac:spMk id="3" creationId="{00000000-0000-0000-0000-000000000000}"/>
          </ac:spMkLst>
        </pc:spChg>
      </pc:sldChg>
      <pc:sldChg chg="addSp delSp modSp add mod ord">
        <pc:chgData name="Stalin Jacob Wilson Packia Dhas" userId="050d7d71-3621-4503-95e8-1c9a9d962492" providerId="ADAL" clId="{4B9274AC-3A15-4347-9E9D-C0AFB64F7B9F}" dt="2023-02-14T12:57:20.809" v="3170" actId="113"/>
        <pc:sldMkLst>
          <pc:docMk/>
          <pc:sldMk cId="3044036464" sldId="737"/>
        </pc:sldMkLst>
        <pc:spChg chg="mod">
          <ac:chgData name="Stalin Jacob Wilson Packia Dhas" userId="050d7d71-3621-4503-95e8-1c9a9d962492" providerId="ADAL" clId="{4B9274AC-3A15-4347-9E9D-C0AFB64F7B9F}" dt="2023-02-14T11:51:08.063" v="2559" actId="122"/>
          <ac:spMkLst>
            <pc:docMk/>
            <pc:sldMk cId="3044036464" sldId="73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12:57:20.809" v="3170" actId="113"/>
          <ac:spMkLst>
            <pc:docMk/>
            <pc:sldMk cId="3044036464" sldId="737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4B9274AC-3A15-4347-9E9D-C0AFB64F7B9F}" dt="2023-02-14T11:50:14.550" v="2535" actId="478"/>
          <ac:picMkLst>
            <pc:docMk/>
            <pc:sldMk cId="3044036464" sldId="737"/>
            <ac:picMk id="7" creationId="{8343A2D9-0EEF-A82A-DEB1-093A54E633C5}"/>
          </ac:picMkLst>
        </pc:picChg>
        <pc:picChg chg="add mod">
          <ac:chgData name="Stalin Jacob Wilson Packia Dhas" userId="050d7d71-3621-4503-95e8-1c9a9d962492" providerId="ADAL" clId="{4B9274AC-3A15-4347-9E9D-C0AFB64F7B9F}" dt="2023-02-14T11:51:28.320" v="2598" actId="1076"/>
          <ac:picMkLst>
            <pc:docMk/>
            <pc:sldMk cId="3044036464" sldId="737"/>
            <ac:picMk id="8" creationId="{52C61EE4-51BC-F9D1-3E04-A20B7B11FEA6}"/>
          </ac:picMkLst>
        </pc:picChg>
      </pc:sldChg>
      <pc:sldChg chg="modSp add mod">
        <pc:chgData name="Stalin Jacob Wilson Packia Dhas" userId="050d7d71-3621-4503-95e8-1c9a9d962492" providerId="ADAL" clId="{4B9274AC-3A15-4347-9E9D-C0AFB64F7B9F}" dt="2023-02-14T11:56:16.646" v="2666" actId="20577"/>
        <pc:sldMkLst>
          <pc:docMk/>
          <pc:sldMk cId="2060323500" sldId="738"/>
        </pc:sldMkLst>
        <pc:spChg chg="mod">
          <ac:chgData name="Stalin Jacob Wilson Packia Dhas" userId="050d7d71-3621-4503-95e8-1c9a9d962492" providerId="ADAL" clId="{4B9274AC-3A15-4347-9E9D-C0AFB64F7B9F}" dt="2023-02-14T11:52:15.045" v="2605" actId="20577"/>
          <ac:spMkLst>
            <pc:docMk/>
            <pc:sldMk cId="2060323500" sldId="73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11:53:32.902" v="2618" actId="20577"/>
          <ac:spMkLst>
            <pc:docMk/>
            <pc:sldMk cId="2060323500" sldId="738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11:56:16.646" v="2666" actId="20577"/>
          <ac:spMkLst>
            <pc:docMk/>
            <pc:sldMk cId="2060323500" sldId="738"/>
            <ac:spMk id="13" creationId="{87E386F7-012B-A1B9-3685-DFEACFD2BA65}"/>
          </ac:spMkLst>
        </pc:spChg>
      </pc:sldChg>
      <pc:sldChg chg="addSp delSp modSp add mod ord">
        <pc:chgData name="Stalin Jacob Wilson Packia Dhas" userId="050d7d71-3621-4503-95e8-1c9a9d962492" providerId="ADAL" clId="{4B9274AC-3A15-4347-9E9D-C0AFB64F7B9F}" dt="2023-02-14T12:58:37.275" v="3182"/>
        <pc:sldMkLst>
          <pc:docMk/>
          <pc:sldMk cId="2224284398" sldId="739"/>
        </pc:sldMkLst>
        <pc:spChg chg="mod">
          <ac:chgData name="Stalin Jacob Wilson Packia Dhas" userId="050d7d71-3621-4503-95e8-1c9a9d962492" providerId="ADAL" clId="{4B9274AC-3A15-4347-9E9D-C0AFB64F7B9F}" dt="2023-02-14T11:52:24.335" v="2610" actId="20577"/>
          <ac:spMkLst>
            <pc:docMk/>
            <pc:sldMk cId="2224284398" sldId="73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12:58:04.565" v="3175" actId="113"/>
          <ac:spMkLst>
            <pc:docMk/>
            <pc:sldMk cId="2224284398" sldId="739"/>
            <ac:spMk id="3" creationId="{00000000-0000-0000-0000-000000000000}"/>
          </ac:spMkLst>
        </pc:spChg>
        <pc:picChg chg="add del">
          <ac:chgData name="Stalin Jacob Wilson Packia Dhas" userId="050d7d71-3621-4503-95e8-1c9a9d962492" providerId="ADAL" clId="{4B9274AC-3A15-4347-9E9D-C0AFB64F7B9F}" dt="2023-02-14T12:02:35.034" v="2715" actId="22"/>
          <ac:picMkLst>
            <pc:docMk/>
            <pc:sldMk cId="2224284398" sldId="739"/>
            <ac:picMk id="7" creationId="{29F02A62-A7F6-869A-83C1-78BF0651FC27}"/>
          </ac:picMkLst>
        </pc:picChg>
        <pc:picChg chg="add mod">
          <ac:chgData name="Stalin Jacob Wilson Packia Dhas" userId="050d7d71-3621-4503-95e8-1c9a9d962492" providerId="ADAL" clId="{4B9274AC-3A15-4347-9E9D-C0AFB64F7B9F}" dt="2023-02-14T12:57:35.244" v="3172" actId="1076"/>
          <ac:picMkLst>
            <pc:docMk/>
            <pc:sldMk cId="2224284398" sldId="739"/>
            <ac:picMk id="9" creationId="{9F370228-8CFD-5DF5-FC02-D4448366B9E6}"/>
          </ac:picMkLst>
        </pc:picChg>
      </pc:sldChg>
      <pc:sldChg chg="modSp add">
        <pc:chgData name="Stalin Jacob Wilson Packia Dhas" userId="050d7d71-3621-4503-95e8-1c9a9d962492" providerId="ADAL" clId="{4B9274AC-3A15-4347-9E9D-C0AFB64F7B9F}" dt="2023-02-14T12:58:28.738" v="3180" actId="113"/>
        <pc:sldMkLst>
          <pc:docMk/>
          <pc:sldMk cId="990387072" sldId="740"/>
        </pc:sldMkLst>
        <pc:spChg chg="mod">
          <ac:chgData name="Stalin Jacob Wilson Packia Dhas" userId="050d7d71-3621-4503-95e8-1c9a9d962492" providerId="ADAL" clId="{4B9274AC-3A15-4347-9E9D-C0AFB64F7B9F}" dt="2023-02-14T12:58:28.738" v="3180" actId="113"/>
          <ac:spMkLst>
            <pc:docMk/>
            <pc:sldMk cId="990387072" sldId="740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4B9274AC-3A15-4347-9E9D-C0AFB64F7B9F}" dt="2023-02-14T12:43:06.188" v="2889" actId="1076"/>
        <pc:sldMkLst>
          <pc:docMk/>
          <pc:sldMk cId="2827686741" sldId="741"/>
        </pc:sldMkLst>
        <pc:spChg chg="mod">
          <ac:chgData name="Stalin Jacob Wilson Packia Dhas" userId="050d7d71-3621-4503-95e8-1c9a9d962492" providerId="ADAL" clId="{4B9274AC-3A15-4347-9E9D-C0AFB64F7B9F}" dt="2023-02-14T12:16:09.788" v="2841" actId="20577"/>
          <ac:spMkLst>
            <pc:docMk/>
            <pc:sldMk cId="2827686741" sldId="741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4B9274AC-3A15-4347-9E9D-C0AFB64F7B9F}" dt="2023-02-14T12:39:36.350" v="2846" actId="478"/>
          <ac:picMkLst>
            <pc:docMk/>
            <pc:sldMk cId="2827686741" sldId="741"/>
            <ac:picMk id="7" creationId="{6D1522F0-BADD-73CE-B99D-5FA70EB065D7}"/>
          </ac:picMkLst>
        </pc:picChg>
        <pc:picChg chg="add del mod">
          <ac:chgData name="Stalin Jacob Wilson Packia Dhas" userId="050d7d71-3621-4503-95e8-1c9a9d962492" providerId="ADAL" clId="{4B9274AC-3A15-4347-9E9D-C0AFB64F7B9F}" dt="2023-02-14T12:43:01.804" v="2886" actId="478"/>
          <ac:picMkLst>
            <pc:docMk/>
            <pc:sldMk cId="2827686741" sldId="741"/>
            <ac:picMk id="9" creationId="{7E34DC44-1B82-0D8F-DEFA-7D72CB5F337E}"/>
          </ac:picMkLst>
        </pc:picChg>
        <pc:picChg chg="add mod">
          <ac:chgData name="Stalin Jacob Wilson Packia Dhas" userId="050d7d71-3621-4503-95e8-1c9a9d962492" providerId="ADAL" clId="{4B9274AC-3A15-4347-9E9D-C0AFB64F7B9F}" dt="2023-02-14T12:43:06.188" v="2889" actId="1076"/>
          <ac:picMkLst>
            <pc:docMk/>
            <pc:sldMk cId="2827686741" sldId="741"/>
            <ac:picMk id="11" creationId="{F4981D2A-7C61-DF98-1A36-9FD5855D07F2}"/>
          </ac:picMkLst>
        </pc:picChg>
      </pc:sldChg>
      <pc:sldChg chg="delSp modSp add mod">
        <pc:chgData name="Stalin Jacob Wilson Packia Dhas" userId="050d7d71-3621-4503-95e8-1c9a9d962492" providerId="ADAL" clId="{4B9274AC-3A15-4347-9E9D-C0AFB64F7B9F}" dt="2023-02-14T13:22:26.409" v="3927" actId="113"/>
        <pc:sldMkLst>
          <pc:docMk/>
          <pc:sldMk cId="3748956814" sldId="742"/>
        </pc:sldMkLst>
        <pc:spChg chg="mod">
          <ac:chgData name="Stalin Jacob Wilson Packia Dhas" userId="050d7d71-3621-4503-95e8-1c9a9d962492" providerId="ADAL" clId="{4B9274AC-3A15-4347-9E9D-C0AFB64F7B9F}" dt="2023-02-14T12:58:59.832" v="3191" actId="20577"/>
          <ac:spMkLst>
            <pc:docMk/>
            <pc:sldMk cId="3748956814" sldId="742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B9274AC-3A15-4347-9E9D-C0AFB64F7B9F}" dt="2023-02-14T13:22:26.409" v="3927" actId="113"/>
          <ac:spMkLst>
            <pc:docMk/>
            <pc:sldMk cId="3748956814" sldId="742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4B9274AC-3A15-4347-9E9D-C0AFB64F7B9F}" dt="2023-02-14T12:59:04.159" v="3192" actId="478"/>
          <ac:picMkLst>
            <pc:docMk/>
            <pc:sldMk cId="3748956814" sldId="742"/>
            <ac:picMk id="9" creationId="{9F370228-8CFD-5DF5-FC02-D4448366B9E6}"/>
          </ac:picMkLst>
        </pc:picChg>
      </pc:sldChg>
      <pc:sldChg chg="modSp add mod">
        <pc:chgData name="Stalin Jacob Wilson Packia Dhas" userId="050d7d71-3621-4503-95e8-1c9a9d962492" providerId="ADAL" clId="{4B9274AC-3A15-4347-9E9D-C0AFB64F7B9F}" dt="2023-02-14T13:26:51.875" v="4169" actId="20577"/>
        <pc:sldMkLst>
          <pc:docMk/>
          <pc:sldMk cId="519082590" sldId="743"/>
        </pc:sldMkLst>
        <pc:spChg chg="mod">
          <ac:chgData name="Stalin Jacob Wilson Packia Dhas" userId="050d7d71-3621-4503-95e8-1c9a9d962492" providerId="ADAL" clId="{4B9274AC-3A15-4347-9E9D-C0AFB64F7B9F}" dt="2023-02-14T13:26:51.875" v="4169" actId="20577"/>
          <ac:spMkLst>
            <pc:docMk/>
            <pc:sldMk cId="519082590" sldId="743"/>
            <ac:spMk id="3" creationId="{00000000-0000-0000-0000-000000000000}"/>
          </ac:spMkLst>
        </pc:spChg>
      </pc:sldChg>
      <pc:sldChg chg="modSp add mod ord">
        <pc:chgData name="Stalin Jacob Wilson Packia Dhas" userId="050d7d71-3621-4503-95e8-1c9a9d962492" providerId="ADAL" clId="{4B9274AC-3A15-4347-9E9D-C0AFB64F7B9F}" dt="2023-02-14T15:25:44.828" v="4540" actId="20577"/>
        <pc:sldMkLst>
          <pc:docMk/>
          <pc:sldMk cId="3719360316" sldId="744"/>
        </pc:sldMkLst>
        <pc:spChg chg="mod">
          <ac:chgData name="Stalin Jacob Wilson Packia Dhas" userId="050d7d71-3621-4503-95e8-1c9a9d962492" providerId="ADAL" clId="{4B9274AC-3A15-4347-9E9D-C0AFB64F7B9F}" dt="2023-02-14T15:25:44.828" v="4540" actId="20577"/>
          <ac:spMkLst>
            <pc:docMk/>
            <pc:sldMk cId="3719360316" sldId="744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4B9274AC-3A15-4347-9E9D-C0AFB64F7B9F}" dt="2023-02-14T13:29:43.290" v="4470" actId="6549"/>
        <pc:sldMkLst>
          <pc:docMk/>
          <pc:sldMk cId="1334263964" sldId="745"/>
        </pc:sldMkLst>
        <pc:spChg chg="mod">
          <ac:chgData name="Stalin Jacob Wilson Packia Dhas" userId="050d7d71-3621-4503-95e8-1c9a9d962492" providerId="ADAL" clId="{4B9274AC-3A15-4347-9E9D-C0AFB64F7B9F}" dt="2023-02-14T13:29:43.290" v="4470" actId="6549"/>
          <ac:spMkLst>
            <pc:docMk/>
            <pc:sldMk cId="1334263964" sldId="745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A49C098-BC8F-4579-A4F0-FB898C4E58E7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60831-8BA2-4974-8B20-3BF89ED2E0D8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39B2B67-785B-491C-8B6C-A0570E6C2554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8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54A0517-08E1-43B2-BEEF-A7972EC94778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19C00-6047-4BF0-B2DB-9E9636B59194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F090562-72CA-4A9E-9344-68E7C90B9088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8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72FD4B4-D341-4A73-A5F3-892FEEA1B3FA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8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DF911F8-2DE1-42AC-A767-A8DC255001C4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38F3C-EC12-4B07-B5D6-BAE934BAEAAD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9025869-5109-424E-8C0E-236D0C4C90E2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8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B96E252-B3C9-47D7-A841-509CBE509CAC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8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BB0F7AB-0A15-4DCC-AF12-DA529F70E99B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781E6-FA75-48AB-B007-A9157EE06F9F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CFFCA03-0178-4E20-92E9-8A571FE858F3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8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D55BB-34F0-401A-BC48-DBA436839F8E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E0C1DB2-EC2C-4262-93C0-A22F39FBC76C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CF1C1-0656-4026-8DB5-689193043A7E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D31A32B-74CF-475C-B753-E5882232E436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8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3E22AF3-C949-4A12-B595-666FE99869D5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8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A44EA1C-B54A-4477-80BE-54F9E6D0E962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17686-76D9-4B43-83DE-2FF8141A2E10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A5AA232-D22D-48E9-B41B-937EBA412E2B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8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CD49E8A-ECF3-47EF-9EBD-8B4957FE7862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8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9822B8D-C0D9-4825-BD19-255DBE7C8B55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8BCBC-8384-4858-A487-EB426DCD7D98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F944AEF-39D7-494D-80B8-3644B8AD62F7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8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C14C8D3-E083-40D2-9055-9ACDC04A97C4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8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338A10D-41B9-4E06-A74A-B0508BA74284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A61E5-42C6-460B-997B-72E6E04AA1F0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C22B29-4CA3-45AC-9C28-55AF7CBBB4A7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8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AF9A49F-2CBC-4F94-B0C7-1579C3E713BC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8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94DD982-9338-4C3E-AE0B-5D2F0E94E0E8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E431-0470-4C3B-A4F0-88A3DEDCAB4F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FA5D6F1-B13E-4234-ABB0-51E5BF9FE042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8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CB57196-A82A-4FC2-8C3E-8007F4A69514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8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06EA68F-E433-4B20-8F5C-A5ACDF35046E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E7C82-7B2B-41AA-810F-9B3F8726C8DC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7B87913-97DA-4BD9-A843-69E13F710FA6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8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IN" sz="4300" b="1" dirty="0"/>
              <a:t>Transient circuits</a:t>
            </a:r>
          </a:p>
          <a:p>
            <a:pPr marL="536575" indent="-360363" algn="just"/>
            <a:r>
              <a:rPr lang="en-IN" sz="4300" kern="1200" dirty="0">
                <a:solidFill>
                  <a:schemeClr val="tx1"/>
                </a:solidFill>
                <a:ea typeface="+mj-ea"/>
                <a:cs typeface="+mj-cs"/>
              </a:rPr>
              <a:t>RL transient circuit </a:t>
            </a:r>
          </a:p>
          <a:p>
            <a:pPr marL="993775" lvl="1" indent="-360363" algn="just"/>
            <a:r>
              <a:rPr lang="en-IN" sz="4300" dirty="0">
                <a:ea typeface="+mj-ea"/>
                <a:cs typeface="+mj-cs"/>
              </a:rPr>
              <a:t>Charging </a:t>
            </a:r>
          </a:p>
          <a:p>
            <a:pPr marL="993775" lvl="1" indent="-360363" algn="just"/>
            <a:r>
              <a:rPr lang="en-IN" sz="4300" kern="1200" dirty="0">
                <a:solidFill>
                  <a:schemeClr val="tx1"/>
                </a:solidFill>
                <a:ea typeface="+mj-ea"/>
                <a:cs typeface="+mj-cs"/>
              </a:rPr>
              <a:t>Discharging</a:t>
            </a:r>
          </a:p>
          <a:p>
            <a:pPr marL="536575" indent="-360363" algn="just"/>
            <a:r>
              <a:rPr lang="en-IN" sz="4300" dirty="0">
                <a:ea typeface="+mj-ea"/>
                <a:cs typeface="+mj-cs"/>
              </a:rPr>
              <a:t>RC transient circuit</a:t>
            </a:r>
          </a:p>
          <a:p>
            <a:pPr marL="993775" lvl="1" indent="-360363" algn="just"/>
            <a:r>
              <a:rPr lang="en-IN" sz="4300" dirty="0">
                <a:ea typeface="+mj-ea"/>
                <a:cs typeface="+mj-cs"/>
              </a:rPr>
              <a:t>Charging </a:t>
            </a:r>
          </a:p>
          <a:p>
            <a:pPr marL="993775" lvl="1" indent="-360363" algn="just"/>
            <a:r>
              <a:rPr lang="en-IN" sz="4300" kern="1200" dirty="0">
                <a:solidFill>
                  <a:schemeClr val="tx1"/>
                </a:solidFill>
                <a:ea typeface="+mj-ea"/>
                <a:cs typeface="+mj-cs"/>
              </a:rPr>
              <a:t>Discharging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sz="3600" b="1" dirty="0"/>
              <a:t>The student upon completion of the lecture will be able to:</a:t>
            </a:r>
          </a:p>
          <a:p>
            <a:r>
              <a:rPr lang="en-IN" sz="4400" dirty="0"/>
              <a:t>Design RL and RC Transient Circuit</a:t>
            </a:r>
          </a:p>
          <a:p>
            <a:r>
              <a:rPr lang="en-IN" sz="4400" dirty="0"/>
              <a:t>Demonstrate the ability to determine the steady state current in a transient circuit</a:t>
            </a:r>
          </a:p>
          <a:p>
            <a:r>
              <a:rPr lang="en-IN" sz="4400" dirty="0"/>
              <a:t>Differentiate open and Short circuits.</a:t>
            </a:r>
          </a:p>
          <a:p>
            <a:r>
              <a:rPr lang="en-IN" sz="4400" dirty="0"/>
              <a:t>Describe  the benefits of theorems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8 / Electrical Engineering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Transient Circuits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373216"/>
          </a:xfrm>
        </p:spPr>
        <p:txBody>
          <a:bodyPr>
            <a:normAutofit/>
          </a:bodyPr>
          <a:lstStyle/>
          <a:p>
            <a:pPr marL="539750" indent="-454025"/>
            <a:r>
              <a:rPr lang="en-IN" sz="3600" dirty="0"/>
              <a:t>A circuit containing </a:t>
            </a:r>
            <a:r>
              <a:rPr lang="en-IN" sz="3600" b="1" dirty="0"/>
              <a:t>inductance, capacitance and resistance </a:t>
            </a:r>
            <a:r>
              <a:rPr lang="en-IN" sz="3600" dirty="0"/>
              <a:t>is connected to a supply, the </a:t>
            </a:r>
            <a:r>
              <a:rPr lang="en-IN" sz="3600" b="1" dirty="0"/>
              <a:t>time taken for the current to attain a steady – state </a:t>
            </a:r>
            <a:r>
              <a:rPr lang="en-IN" sz="3600" dirty="0"/>
              <a:t>condition is called its </a:t>
            </a:r>
            <a:r>
              <a:rPr lang="en-IN" sz="3600" b="1" dirty="0"/>
              <a:t>transient response or transient time.</a:t>
            </a:r>
          </a:p>
          <a:p>
            <a:pPr marL="539750" indent="-454025"/>
            <a:r>
              <a:rPr lang="en-IN" sz="3600" dirty="0"/>
              <a:t>The Circuit elements like </a:t>
            </a:r>
            <a:r>
              <a:rPr lang="en-IN" sz="3600" b="1" dirty="0"/>
              <a:t>resistor, capacitor or inductor </a:t>
            </a:r>
            <a:r>
              <a:rPr lang="en-IN" sz="3600" dirty="0"/>
              <a:t>are connected across a </a:t>
            </a:r>
            <a:r>
              <a:rPr lang="en-IN" sz="3600" b="1" dirty="0"/>
              <a:t>power source</a:t>
            </a:r>
            <a:r>
              <a:rPr lang="en-IN" sz="3600" dirty="0"/>
              <a:t>, when the </a:t>
            </a:r>
            <a:r>
              <a:rPr lang="en-IN" sz="3600" b="1" dirty="0"/>
              <a:t>circuit  is turned ON </a:t>
            </a:r>
            <a:r>
              <a:rPr lang="en-IN" sz="3600" dirty="0"/>
              <a:t>the </a:t>
            </a:r>
            <a:r>
              <a:rPr lang="en-IN" sz="3600" b="1" dirty="0"/>
              <a:t>current does not immediately reach its final value.</a:t>
            </a:r>
          </a:p>
          <a:p>
            <a:pPr marL="0" indent="0">
              <a:buNone/>
            </a:pPr>
            <a:endParaRPr lang="en-IN" sz="3600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9524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Transient Circuits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72608"/>
          </a:xfrm>
        </p:spPr>
        <p:txBody>
          <a:bodyPr>
            <a:normAutofit lnSpcReduction="10000"/>
          </a:bodyPr>
          <a:lstStyle/>
          <a:p>
            <a:pPr marL="539750" indent="-454025"/>
            <a:r>
              <a:rPr lang="en-IN" sz="3600" dirty="0"/>
              <a:t>In </a:t>
            </a:r>
            <a:r>
              <a:rPr lang="en-IN" sz="3600" b="1" dirty="0"/>
              <a:t>an inductor the energy is stored in the form of magnetic field </a:t>
            </a:r>
            <a:r>
              <a:rPr lang="en-IN" sz="3600" dirty="0"/>
              <a:t>and in </a:t>
            </a:r>
            <a:r>
              <a:rPr lang="en-IN" sz="3600" b="1" dirty="0"/>
              <a:t>capacitor the energy is stored in the form of electric field.</a:t>
            </a:r>
          </a:p>
          <a:p>
            <a:pPr marL="539750" indent="-454025"/>
            <a:r>
              <a:rPr lang="en-IN" sz="3600" dirty="0"/>
              <a:t>When the current starts flowing through the </a:t>
            </a:r>
            <a:r>
              <a:rPr lang="en-IN" sz="3600" b="1" dirty="0"/>
              <a:t>inductor or the capacitor they stores more and more energy</a:t>
            </a:r>
            <a:r>
              <a:rPr lang="en-IN" sz="3600" dirty="0"/>
              <a:t>, so the </a:t>
            </a:r>
            <a:r>
              <a:rPr lang="en-IN" sz="3600" b="1" dirty="0"/>
              <a:t>rate of flow of current decreases and a steady state is reached.</a:t>
            </a:r>
          </a:p>
          <a:p>
            <a:pPr marL="539750" indent="-454025"/>
            <a:r>
              <a:rPr lang="en-IN" sz="3600" dirty="0"/>
              <a:t>The </a:t>
            </a:r>
            <a:r>
              <a:rPr lang="en-IN" sz="3600" b="1" dirty="0"/>
              <a:t>RL and RC circuits </a:t>
            </a:r>
            <a:r>
              <a:rPr lang="en-IN" sz="3600" dirty="0"/>
              <a:t>under transient condition involves the solution of </a:t>
            </a:r>
            <a:r>
              <a:rPr lang="en-IN" sz="3600" b="1" dirty="0"/>
              <a:t>differential equations</a:t>
            </a:r>
            <a:r>
              <a:rPr lang="en-IN" sz="3600" dirty="0"/>
              <a:t>.</a:t>
            </a:r>
          </a:p>
          <a:p>
            <a:pPr marL="0" indent="0">
              <a:buNone/>
            </a:pPr>
            <a:endParaRPr lang="en-IN" sz="3600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70179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RL Transient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dirty="0"/>
              <a:t>An </a:t>
            </a:r>
            <a:r>
              <a:rPr lang="en-IN" sz="3600" b="1" dirty="0"/>
              <a:t>inductor of L Henry</a:t>
            </a:r>
            <a:r>
              <a:rPr lang="en-IN" sz="3600" dirty="0"/>
              <a:t>, connected in </a:t>
            </a:r>
            <a:r>
              <a:rPr lang="en-IN" sz="3600" b="1" dirty="0"/>
              <a:t>series to a resistor of R</a:t>
            </a:r>
            <a:r>
              <a:rPr lang="el-GR" sz="3600" b="1" dirty="0"/>
              <a:t>Ω</a:t>
            </a:r>
            <a:r>
              <a:rPr lang="en-GB" sz="3600" dirty="0"/>
              <a:t> across a </a:t>
            </a:r>
            <a:r>
              <a:rPr lang="en-GB" sz="3600" b="1" dirty="0"/>
              <a:t>power source of V volts </a:t>
            </a:r>
            <a:r>
              <a:rPr lang="en-GB" sz="3600" dirty="0"/>
              <a:t>forms a </a:t>
            </a:r>
            <a:r>
              <a:rPr lang="en-GB" sz="3600" b="1" dirty="0"/>
              <a:t>R-L Transient Circuit.</a:t>
            </a:r>
          </a:p>
          <a:p>
            <a:pPr marL="0" indent="0">
              <a:buNone/>
            </a:pPr>
            <a:endParaRPr lang="en-IN" sz="3600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4A97C77-3D8F-B294-EB9A-6847BBD40C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3992" y="3019076"/>
            <a:ext cx="7167148" cy="344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267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5595916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RL Transient Circuit - Charging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573" y="1318434"/>
            <a:ext cx="10972800" cy="4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Inductor charging:</a:t>
            </a:r>
          </a:p>
          <a:p>
            <a:pPr marL="0" indent="0">
              <a:buNone/>
            </a:pPr>
            <a:r>
              <a:rPr lang="en-GB" sz="3600" dirty="0"/>
              <a:t>When the </a:t>
            </a:r>
            <a:r>
              <a:rPr lang="en-GB" sz="3600" b="1" dirty="0"/>
              <a:t>switch</a:t>
            </a:r>
            <a:r>
              <a:rPr lang="en-GB" sz="3600" dirty="0"/>
              <a:t> is at </a:t>
            </a:r>
            <a:r>
              <a:rPr lang="en-GB" sz="3600" b="1" dirty="0"/>
              <a:t>position 1</a:t>
            </a:r>
            <a:r>
              <a:rPr lang="en-GB" sz="3600" dirty="0"/>
              <a:t>, the </a:t>
            </a:r>
            <a:r>
              <a:rPr lang="en-GB" sz="3600" b="1" dirty="0"/>
              <a:t>voltage source supply current</a:t>
            </a:r>
            <a:r>
              <a:rPr lang="en-GB" sz="3600" dirty="0"/>
              <a:t> to the </a:t>
            </a:r>
            <a:r>
              <a:rPr lang="en-GB" sz="3600" b="1" dirty="0"/>
              <a:t>inductor and the resistor</a:t>
            </a:r>
            <a:r>
              <a:rPr lang="en-GB" sz="3600" dirty="0"/>
              <a:t>.</a:t>
            </a:r>
          </a:p>
          <a:p>
            <a:pPr marL="0" indent="0">
              <a:buNone/>
            </a:pPr>
            <a:endParaRPr lang="en-IN" sz="3600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091818E-66F7-5E5B-DADA-5B5788FB69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7338" y="3106346"/>
            <a:ext cx="7909270" cy="3726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595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8"/>
            <a:ext cx="4994498" cy="1148552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RL Transient Circuit- Charging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5573" y="1318433"/>
                <a:ext cx="3860800" cy="5223515"/>
              </a:xfrm>
            </p:spPr>
            <p:txBody>
              <a:bodyPr>
                <a:normAutofit fontScale="92500"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𝑖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  <m:sSup>
                        <m:s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f>
                            <m:fPr>
                              <m:type m:val="skw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𝑅𝑡</m:t>
                              </m:r>
                            </m:num>
                            <m:den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𝑖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1−</m:t>
                          </m:r>
                          <m:sSup>
                            <m:sSup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f>
                                <m:fPr>
                                  <m:type m:val="skw"/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𝑅𝑡</m:t>
                                  </m:r>
                                </m:num>
                                <m:den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den>
                              </m:f>
                            </m:sup>
                          </m:sSup>
                        </m:e>
                      </m:d>
                    </m:oMath>
                  </m:oMathPara>
                </a14:m>
                <a:endParaRPr lang="en-GB" b="0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𝑖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1−</m:t>
                          </m:r>
                          <m:sSup>
                            <m:sSup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f>
                                <m:fPr>
                                  <m:type m:val="skw"/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</m:num>
                                <m:den>
                                  <m:r>
                                    <m:rPr>
                                      <m:sty m:val="p"/>
                                    </m:rPr>
                                    <a:rPr lang="el-GR" b="0" i="1" smtClean="0">
                                      <a:latin typeface="Cambria Math" panose="02040503050406030204" pitchFamily="18" charset="0"/>
                                    </a:rPr>
                                    <m:t>τ</m:t>
                                  </m:r>
                                </m:den>
                              </m:f>
                            </m:sup>
                          </m:sSup>
                        </m:e>
                      </m:d>
                    </m:oMath>
                  </m:oMathPara>
                </a14:m>
                <a:endParaRPr lang="en-GB" b="0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IN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>
                          <a:latin typeface="Cambria Math" panose="02040503050406030204" pitchFamily="18" charset="0"/>
                        </a:rPr>
                        <m:t>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𝐿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5573" y="1318433"/>
                <a:ext cx="3860800" cy="5223515"/>
              </a:xfr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7E386F7-012B-A1B9-3685-DFEACFD2BA65}"/>
                  </a:ext>
                </a:extLst>
              </p:cNvPr>
              <p:cNvSpPr txBox="1"/>
              <p:nvPr/>
            </p:nvSpPr>
            <p:spPr>
              <a:xfrm>
                <a:off x="4961312" y="1583324"/>
                <a:ext cx="7051312" cy="430925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GB" sz="2800" dirty="0"/>
                  <a:t>Where,</a:t>
                </a:r>
              </a:p>
              <a:p>
                <a:r>
                  <a:rPr lang="en-GB" sz="2800" dirty="0" err="1"/>
                  <a:t>i</a:t>
                </a:r>
                <a:r>
                  <a:rPr lang="en-GB" sz="2800" dirty="0"/>
                  <a:t> – Current across the circuit</a:t>
                </a:r>
              </a:p>
              <a:p>
                <a:r>
                  <a:rPr lang="en-GB" sz="2800" dirty="0"/>
                  <a:t>V – Voltage supplied by the power source</a:t>
                </a:r>
              </a:p>
              <a:p>
                <a:r>
                  <a:rPr lang="en-GB" sz="2800" dirty="0"/>
                  <a:t>R – Resistance in the circuit</a:t>
                </a:r>
              </a:p>
              <a:p>
                <a:r>
                  <a:rPr lang="en-GB" sz="2800" dirty="0"/>
                  <a:t>L- inductance</a:t>
                </a:r>
              </a:p>
              <a:p>
                <a:r>
                  <a:rPr lang="en-GB" sz="2800" dirty="0"/>
                  <a:t>t – time</a:t>
                </a: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800" i="1" smtClean="0">
                        <a:latin typeface="Cambria Math" panose="02040503050406030204" pitchFamily="18" charset="0"/>
                      </a:rPr>
                      <m:t>τ</m:t>
                    </m:r>
                  </m:oMath>
                </a14:m>
                <a:r>
                  <a:rPr lang="en-GB" sz="2800" dirty="0"/>
                  <a:t>- Time constant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800" dirty="0"/>
                  <a:t> - Steady state current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800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f>
                          <m:fPr>
                            <m:type m:val="skw"/>
                            <m:ctrlPr>
                              <a:rPr lang="en-GB" sz="280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  <m:t>𝑅𝑡</m:t>
                            </m:r>
                          </m:num>
                          <m:den>
                            <m: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den>
                        </m:f>
                      </m:sup>
                    </m:sSup>
                  </m:oMath>
                </a14:m>
                <a:r>
                  <a:rPr lang="en-GB" sz="2800" dirty="0"/>
                  <a:t> - Transient component of the current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7E386F7-012B-A1B9-3685-DFEACFD2BA6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1312" y="1583324"/>
                <a:ext cx="7051312" cy="4309257"/>
              </a:xfrm>
              <a:prstGeom prst="rect">
                <a:avLst/>
              </a:prstGeom>
              <a:blipFill>
                <a:blip r:embed="rId3"/>
                <a:stretch>
                  <a:fillRect l="-1815" t="-14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18627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64686" y="-7129"/>
            <a:ext cx="4706064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RL Transient Circuit - charging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5573" y="1318434"/>
                <a:ext cx="11341688" cy="447260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600" b="1" dirty="0"/>
                  <a:t>When t=</a:t>
                </a:r>
                <a:r>
                  <a:rPr lang="el-GR" sz="3600" b="1" dirty="0"/>
                  <a:t> </a:t>
                </a:r>
                <a14:m>
                  <m:oMath xmlns:m="http://schemas.openxmlformats.org/officeDocument/2006/math">
                    <m:r>
                      <a:rPr lang="el-GR" sz="3600" b="1" i="1" smtClean="0">
                        <a:latin typeface="Cambria Math" panose="02040503050406030204" pitchFamily="18" charset="0"/>
                      </a:rPr>
                      <m:t>𝝉</m:t>
                    </m:r>
                  </m:oMath>
                </a14:m>
                <a:endParaRPr lang="en-GB" sz="3600" b="1" dirty="0"/>
              </a:p>
              <a:p>
                <a:pPr marL="0" indent="0">
                  <a:buNone/>
                </a:pPr>
                <a:r>
                  <a:rPr lang="en-GB" sz="3600" dirty="0" err="1"/>
                  <a:t>i</a:t>
                </a:r>
                <a:r>
                  <a:rPr lang="en-GB" sz="3600" dirty="0"/>
                  <a:t>= 0.632</a:t>
                </a:r>
                <a:r>
                  <a:rPr lang="en-GB" sz="3600" b="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6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6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36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endParaRPr lang="en-GB" sz="3600" dirty="0"/>
              </a:p>
              <a:p>
                <a:pPr marL="0" indent="0">
                  <a:buNone/>
                </a:pPr>
                <a:r>
                  <a:rPr lang="en-GB" sz="3600" dirty="0"/>
                  <a:t>At </a:t>
                </a:r>
                <a:r>
                  <a:rPr lang="en-GB" sz="3600" b="1" dirty="0"/>
                  <a:t>t= </a:t>
                </a:r>
                <a14:m>
                  <m:oMath xmlns:m="http://schemas.openxmlformats.org/officeDocument/2006/math">
                    <m:r>
                      <a:rPr lang="el-GR" sz="3600" b="1" i="1" smtClean="0">
                        <a:latin typeface="Cambria Math" panose="02040503050406030204" pitchFamily="18" charset="0"/>
                      </a:rPr>
                      <m:t>𝝉</m:t>
                    </m:r>
                  </m:oMath>
                </a14:m>
                <a:r>
                  <a:rPr lang="en-GB" sz="3600" dirty="0"/>
                  <a:t>, the current is </a:t>
                </a:r>
                <a:r>
                  <a:rPr lang="en-GB" sz="3600" b="1" dirty="0"/>
                  <a:t>63 percentage </a:t>
                </a:r>
                <a:r>
                  <a:rPr lang="en-GB" sz="3600" dirty="0"/>
                  <a:t>of the </a:t>
                </a:r>
                <a:r>
                  <a:rPr lang="en-GB" sz="3600" b="1" dirty="0"/>
                  <a:t>steady state current.</a:t>
                </a:r>
              </a:p>
              <a:p>
                <a:pPr marL="0" indent="0">
                  <a:buNone/>
                </a:pPr>
                <a:endParaRPr lang="en-IN" sz="3600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5573" y="1318434"/>
                <a:ext cx="11341688" cy="4472608"/>
              </a:xfrm>
              <a:blipFill>
                <a:blip r:embed="rId2"/>
                <a:stretch>
                  <a:fillRect l="-1667" t="-32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5962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RL Transient Circuit - Discharging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573" y="1318434"/>
            <a:ext cx="11341688" cy="4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Inductor Discharging:</a:t>
            </a:r>
          </a:p>
          <a:p>
            <a:pPr marL="0" indent="0">
              <a:buNone/>
            </a:pPr>
            <a:r>
              <a:rPr lang="en-GB" sz="3600" dirty="0"/>
              <a:t>When the </a:t>
            </a:r>
            <a:r>
              <a:rPr lang="en-GB" sz="3600" b="1" dirty="0"/>
              <a:t>switch</a:t>
            </a:r>
            <a:r>
              <a:rPr lang="en-GB" sz="3600" dirty="0"/>
              <a:t> is connected to </a:t>
            </a:r>
            <a:r>
              <a:rPr lang="en-GB" sz="3600" b="1" dirty="0"/>
              <a:t>position 2,</a:t>
            </a:r>
            <a:r>
              <a:rPr lang="en-GB" sz="3600" dirty="0"/>
              <a:t> the </a:t>
            </a:r>
            <a:r>
              <a:rPr lang="en-GB" sz="3600" b="1" dirty="0"/>
              <a:t>voltage source cannot supply </a:t>
            </a:r>
            <a:r>
              <a:rPr lang="en-GB" sz="3600" dirty="0"/>
              <a:t>any current to the inductor</a:t>
            </a:r>
            <a:r>
              <a:rPr lang="en-GB" sz="3600" b="1" dirty="0"/>
              <a:t>, </a:t>
            </a:r>
            <a:r>
              <a:rPr lang="en-GB" sz="3600" dirty="0"/>
              <a:t>the inductor </a:t>
            </a:r>
            <a:r>
              <a:rPr lang="en-GB" sz="3600" b="1" dirty="0"/>
              <a:t>starts discharging</a:t>
            </a:r>
            <a:r>
              <a:rPr lang="en-GB" sz="3600" dirty="0"/>
              <a:t>.</a:t>
            </a:r>
          </a:p>
          <a:p>
            <a:pPr marL="0" indent="0">
              <a:buNone/>
            </a:pPr>
            <a:endParaRPr lang="en-IN" sz="3600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B1376B-E1CC-29A1-AD87-1C2A9A6681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40" y="3599959"/>
            <a:ext cx="7166320" cy="3258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1940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994498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RL  Transient Circuit- Discharging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5573" y="1318433"/>
                <a:ext cx="4030290" cy="5223515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𝑖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  <m:sSup>
                        <m:s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f>
                            <m:fPr>
                              <m:type m:val="skw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𝑅𝑡</m:t>
                              </m:r>
                            </m:num>
                            <m:den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𝑖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f>
                            <m:fPr>
                              <m:type m:val="skw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𝑅𝑡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en-GB" b="0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𝑖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f>
                            <m:fPr>
                              <m:type m:val="skw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num>
                            <m:den>
                              <m:r>
                                <m:rPr>
                                  <m:sty m:val="p"/>
                                </m:rPr>
                                <a:rPr lang="el-GR" i="1">
                                  <a:latin typeface="Cambria Math" panose="02040503050406030204" pitchFamily="18" charset="0"/>
                                </a:rPr>
                                <m:t>τ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en-GB" b="0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IN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>
                          <a:latin typeface="Cambria Math" panose="02040503050406030204" pitchFamily="18" charset="0"/>
                        </a:rPr>
                        <m:t>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𝐿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5573" y="1318433"/>
                <a:ext cx="4030290" cy="5223515"/>
              </a:xfr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7E386F7-012B-A1B9-3685-DFEACFD2BA65}"/>
                  </a:ext>
                </a:extLst>
              </p:cNvPr>
              <p:cNvSpPr txBox="1"/>
              <p:nvPr/>
            </p:nvSpPr>
            <p:spPr>
              <a:xfrm>
                <a:off x="4961312" y="1583324"/>
                <a:ext cx="7051312" cy="430925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GB" sz="2800" dirty="0"/>
                  <a:t>Where,</a:t>
                </a:r>
              </a:p>
              <a:p>
                <a:r>
                  <a:rPr lang="en-GB" sz="2800" dirty="0" err="1"/>
                  <a:t>i</a:t>
                </a:r>
                <a:r>
                  <a:rPr lang="en-GB" sz="2800" dirty="0"/>
                  <a:t> – Current across the circuit</a:t>
                </a:r>
              </a:p>
              <a:p>
                <a:r>
                  <a:rPr lang="en-GB" sz="2800" dirty="0"/>
                  <a:t>V – Voltage supplied by the power supply</a:t>
                </a:r>
              </a:p>
              <a:p>
                <a:r>
                  <a:rPr lang="en-GB" sz="2800" dirty="0"/>
                  <a:t>R – Resistance in the circuit</a:t>
                </a:r>
              </a:p>
              <a:p>
                <a:r>
                  <a:rPr lang="en-GB" sz="2800" dirty="0"/>
                  <a:t>L- inductance</a:t>
                </a:r>
              </a:p>
              <a:p>
                <a:r>
                  <a:rPr lang="en-GB" sz="2800" dirty="0"/>
                  <a:t>t – time</a:t>
                </a: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800" i="1" smtClean="0">
                        <a:latin typeface="Cambria Math" panose="02040503050406030204" pitchFamily="18" charset="0"/>
                      </a:rPr>
                      <m:t>τ</m:t>
                    </m:r>
                  </m:oMath>
                </a14:m>
                <a:r>
                  <a:rPr lang="en-GB" sz="2800" dirty="0"/>
                  <a:t>- Time constant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800" dirty="0"/>
                  <a:t> - Steady state current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800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f>
                          <m:fPr>
                            <m:type m:val="skw"/>
                            <m:ctrlPr>
                              <a:rPr lang="en-GB" sz="280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  <m:t>𝑅𝑡</m:t>
                            </m:r>
                          </m:num>
                          <m:den>
                            <m: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den>
                        </m:f>
                      </m:sup>
                    </m:sSup>
                  </m:oMath>
                </a14:m>
                <a:r>
                  <a:rPr lang="en-GB" sz="2800" dirty="0"/>
                  <a:t> - Transient component of the current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7E386F7-012B-A1B9-3685-DFEACFD2BA6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1312" y="1583324"/>
                <a:ext cx="7051312" cy="4309257"/>
              </a:xfrm>
              <a:prstGeom prst="rect">
                <a:avLst/>
              </a:prstGeom>
              <a:blipFill>
                <a:blip r:embed="rId3"/>
                <a:stretch>
                  <a:fillRect l="-1815" t="-14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336826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RL Transient Circuit - Discharging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5573" y="1318434"/>
                <a:ext cx="11341688" cy="447260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600" b="1" dirty="0"/>
                  <a:t>When t=</a:t>
                </a:r>
                <a:r>
                  <a:rPr lang="el-GR" sz="3600" b="1" dirty="0"/>
                  <a:t> </a:t>
                </a:r>
                <a14:m>
                  <m:oMath xmlns:m="http://schemas.openxmlformats.org/officeDocument/2006/math">
                    <m:r>
                      <a:rPr lang="el-GR" sz="3600" b="1" i="1" smtClean="0">
                        <a:latin typeface="Cambria Math" panose="02040503050406030204" pitchFamily="18" charset="0"/>
                      </a:rPr>
                      <m:t>𝝉</m:t>
                    </m:r>
                  </m:oMath>
                </a14:m>
                <a:endParaRPr lang="en-GB" sz="3600" b="1" dirty="0"/>
              </a:p>
              <a:p>
                <a:pPr marL="0" indent="0">
                  <a:buNone/>
                </a:pPr>
                <a:r>
                  <a:rPr lang="en-GB" sz="3600" dirty="0" err="1"/>
                  <a:t>i</a:t>
                </a:r>
                <a:r>
                  <a:rPr lang="en-GB" sz="3600" dirty="0"/>
                  <a:t>= 0.368</a:t>
                </a:r>
                <a:r>
                  <a:rPr lang="en-GB" sz="3600" b="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6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6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36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endParaRPr lang="en-GB" sz="3600" dirty="0"/>
              </a:p>
              <a:p>
                <a:pPr marL="0" indent="0">
                  <a:buNone/>
                </a:pPr>
                <a:r>
                  <a:rPr lang="en-GB" sz="3600" dirty="0"/>
                  <a:t>At </a:t>
                </a:r>
                <a:r>
                  <a:rPr lang="en-GB" sz="3600" b="1" dirty="0"/>
                  <a:t>t= </a:t>
                </a:r>
                <a14:m>
                  <m:oMath xmlns:m="http://schemas.openxmlformats.org/officeDocument/2006/math">
                    <m:r>
                      <a:rPr lang="el-GR" sz="3600" b="1" i="1" smtClean="0">
                        <a:latin typeface="Cambria Math" panose="02040503050406030204" pitchFamily="18" charset="0"/>
                      </a:rPr>
                      <m:t>𝝉</m:t>
                    </m:r>
                  </m:oMath>
                </a14:m>
                <a:r>
                  <a:rPr lang="en-GB" sz="3600" dirty="0"/>
                  <a:t>, the current is </a:t>
                </a:r>
                <a:r>
                  <a:rPr lang="en-GB" sz="3600" b="1" dirty="0"/>
                  <a:t>37 percentage </a:t>
                </a:r>
                <a:r>
                  <a:rPr lang="en-GB" sz="3600" dirty="0"/>
                  <a:t>of the </a:t>
                </a:r>
                <a:r>
                  <a:rPr lang="en-GB" sz="3600" b="1" dirty="0"/>
                  <a:t>steady state current.</a:t>
                </a:r>
              </a:p>
              <a:p>
                <a:pPr marL="0" indent="0">
                  <a:buNone/>
                </a:pPr>
                <a:endParaRPr lang="en-IN" sz="3600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5573" y="1318434"/>
                <a:ext cx="11341688" cy="4472608"/>
              </a:xfrm>
              <a:blipFill>
                <a:blip r:embed="rId2"/>
                <a:stretch>
                  <a:fillRect l="-1667" t="-32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44609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RL Transient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573" y="1318434"/>
            <a:ext cx="11341688" cy="4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sz="3600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87EC148-03EC-9938-70EF-7E2DE5A1AF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7412" y="1506931"/>
            <a:ext cx="7877175" cy="501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2928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4" y="-7129"/>
            <a:ext cx="5248045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RC Transient Circuit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dirty="0"/>
              <a:t>A </a:t>
            </a:r>
            <a:r>
              <a:rPr lang="en-IN" sz="3600" b="1" dirty="0"/>
              <a:t>Capacitor of C Farad</a:t>
            </a:r>
            <a:r>
              <a:rPr lang="en-IN" sz="3600" dirty="0"/>
              <a:t>, connected in </a:t>
            </a:r>
            <a:r>
              <a:rPr lang="en-IN" sz="3600" b="1" dirty="0"/>
              <a:t>series to a resistor </a:t>
            </a:r>
            <a:r>
              <a:rPr lang="en-IN" sz="3600" dirty="0"/>
              <a:t>of </a:t>
            </a:r>
            <a:r>
              <a:rPr lang="en-IN" sz="3600" b="1" dirty="0"/>
              <a:t>R</a:t>
            </a:r>
            <a:r>
              <a:rPr lang="el-GR" sz="3600" b="1" dirty="0"/>
              <a:t>Ω</a:t>
            </a:r>
            <a:r>
              <a:rPr lang="en-GB" sz="3600" b="1" dirty="0"/>
              <a:t> </a:t>
            </a:r>
            <a:r>
              <a:rPr lang="en-GB" sz="3600" dirty="0"/>
              <a:t>across a </a:t>
            </a:r>
            <a:r>
              <a:rPr lang="en-GB" sz="3600" b="1" dirty="0"/>
              <a:t>power source of V volts </a:t>
            </a:r>
            <a:r>
              <a:rPr lang="en-GB" sz="3600" dirty="0"/>
              <a:t>forms a </a:t>
            </a:r>
            <a:r>
              <a:rPr lang="en-GB" sz="3600" b="1" dirty="0"/>
              <a:t>R-C Transient Circuit.</a:t>
            </a:r>
          </a:p>
          <a:p>
            <a:pPr marL="0" indent="0">
              <a:buNone/>
            </a:pPr>
            <a:endParaRPr lang="en-IN" sz="3600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5A2C102-BDFC-55DE-97FF-AB24B934A5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5277" y="3072353"/>
            <a:ext cx="6768887" cy="3451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9894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RC Transient Circuit - Charging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573" y="1318434"/>
            <a:ext cx="10972800" cy="4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Capacitor charging:</a:t>
            </a:r>
          </a:p>
          <a:p>
            <a:pPr marL="0" indent="0">
              <a:buNone/>
            </a:pPr>
            <a:r>
              <a:rPr lang="en-GB" sz="3600" dirty="0"/>
              <a:t>When the switch is at </a:t>
            </a:r>
            <a:r>
              <a:rPr lang="en-GB" sz="3600" b="1" dirty="0"/>
              <a:t>position 1</a:t>
            </a:r>
            <a:r>
              <a:rPr lang="en-GB" sz="3600" dirty="0"/>
              <a:t>, the </a:t>
            </a:r>
            <a:r>
              <a:rPr lang="en-GB" sz="3600" b="1" dirty="0"/>
              <a:t>voltage source supply</a:t>
            </a:r>
            <a:r>
              <a:rPr lang="en-GB" sz="3600" dirty="0"/>
              <a:t> current to the </a:t>
            </a:r>
            <a:r>
              <a:rPr lang="en-GB" sz="3600" b="1" dirty="0"/>
              <a:t>capacitor and the resistor</a:t>
            </a:r>
            <a:r>
              <a:rPr lang="en-GB" sz="3600" dirty="0"/>
              <a:t>.</a:t>
            </a:r>
          </a:p>
          <a:p>
            <a:pPr marL="0" indent="0">
              <a:buNone/>
            </a:pPr>
            <a:endParaRPr lang="en-IN" sz="3600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343A2D9-0EEF-A82A-DEB1-093A54E633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1049" y="3338060"/>
            <a:ext cx="5480135" cy="2788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75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994498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RC Transient Circuit- Charging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5573" y="1318434"/>
                <a:ext cx="3860800" cy="5223515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𝑉</m:t>
                      </m:r>
                      <m:sSup>
                        <m:s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f>
                            <m:fPr>
                              <m:type m:val="skw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num>
                            <m:den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𝑅𝐶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(1−</m:t>
                      </m:r>
                      <m:sSup>
                        <m:s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f>
                            <m:fPr>
                              <m:type m:val="skw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𝑅𝐶</m:t>
                              </m:r>
                            </m:den>
                          </m:f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(1−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f>
                          <m:fPr>
                            <m:type m:val="skw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num>
                          <m:den>
                            <m:r>
                              <m:rPr>
                                <m:sty m:val="p"/>
                              </m:rPr>
                              <a:rPr lang="el-GR" i="1">
                                <a:latin typeface="Cambria Math" panose="02040503050406030204" pitchFamily="18" charset="0"/>
                              </a:rPr>
                              <m:t>τ</m:t>
                            </m:r>
                          </m:den>
                        </m:f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𝑖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f>
                            <m:fPr>
                              <m:type m:val="skw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num>
                            <m:den>
                              <m:r>
                                <m:rPr>
                                  <m:sty m:val="p"/>
                                </m:rPr>
                                <a:rPr lang="el-GR" i="1">
                                  <a:latin typeface="Cambria Math" panose="02040503050406030204" pitchFamily="18" charset="0"/>
                                </a:rPr>
                                <m:t>τ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IN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>
                          <a:latin typeface="Cambria Math" panose="02040503050406030204" pitchFamily="18" charset="0"/>
                        </a:rPr>
                        <m:t>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𝑅𝐶</m:t>
                      </m:r>
                    </m:oMath>
                  </m:oMathPara>
                </a14:m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5573" y="1318434"/>
                <a:ext cx="3860800" cy="5223515"/>
              </a:xfr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7E386F7-012B-A1B9-3685-DFEACFD2BA65}"/>
                  </a:ext>
                </a:extLst>
              </p:cNvPr>
              <p:cNvSpPr txBox="1"/>
              <p:nvPr/>
            </p:nvSpPr>
            <p:spPr>
              <a:xfrm>
                <a:off x="4961312" y="1583324"/>
                <a:ext cx="7051312" cy="473238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GB" sz="2800" dirty="0"/>
                  <a:t>Where,</a:t>
                </a:r>
              </a:p>
              <a:p>
                <a:r>
                  <a:rPr lang="en-GB" sz="2800" dirty="0" err="1"/>
                  <a:t>i</a:t>
                </a:r>
                <a:r>
                  <a:rPr lang="en-GB" sz="2800" dirty="0"/>
                  <a:t> – Current across the circuit</a:t>
                </a:r>
              </a:p>
              <a:p>
                <a:r>
                  <a:rPr lang="en-GB" sz="2800" dirty="0"/>
                  <a:t>V – Voltage supplied by the power supply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sz="1600" dirty="0"/>
                  <a:t> </a:t>
                </a:r>
                <a:r>
                  <a:rPr lang="en-GB" sz="2800" dirty="0"/>
                  <a:t>- Voltage across the capacitor</a:t>
                </a:r>
              </a:p>
              <a:p>
                <a:r>
                  <a:rPr lang="en-GB" sz="2800" dirty="0"/>
                  <a:t>R – Resistor in the circuit</a:t>
                </a:r>
              </a:p>
              <a:p>
                <a:r>
                  <a:rPr lang="en-GB" sz="2800" dirty="0"/>
                  <a:t>C - Capacitance</a:t>
                </a:r>
              </a:p>
              <a:p>
                <a:r>
                  <a:rPr lang="en-GB" sz="2800" dirty="0"/>
                  <a:t>t – time</a:t>
                </a: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800" i="1" smtClean="0">
                        <a:latin typeface="Cambria Math" panose="02040503050406030204" pitchFamily="18" charset="0"/>
                      </a:rPr>
                      <m:t>τ</m:t>
                    </m:r>
                  </m:oMath>
                </a14:m>
                <a:r>
                  <a:rPr lang="en-GB" sz="2800" dirty="0"/>
                  <a:t>- Time constant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800" dirty="0"/>
                  <a:t> - Steady state current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800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f>
                          <m:fPr>
                            <m:type m:val="skw"/>
                            <m:ctrlPr>
                              <a:rPr lang="en-GB" sz="280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</m:num>
                          <m:den>
                            <m: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  <m:t>𝑅𝐶</m:t>
                            </m:r>
                          </m:den>
                        </m:f>
                      </m:sup>
                    </m:sSup>
                  </m:oMath>
                </a14:m>
                <a:r>
                  <a:rPr lang="en-GB" sz="2800" dirty="0"/>
                  <a:t> - Transient component of the current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7E386F7-012B-A1B9-3685-DFEACFD2BA6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1312" y="1583324"/>
                <a:ext cx="7051312" cy="4732386"/>
              </a:xfrm>
              <a:prstGeom prst="rect">
                <a:avLst/>
              </a:prstGeom>
              <a:blipFill>
                <a:blip r:embed="rId3"/>
                <a:stretch>
                  <a:fillRect l="-1815" t="-12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349599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64686" y="-7129"/>
            <a:ext cx="4706064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RC Transient Circuit - Charging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5573" y="1318434"/>
                <a:ext cx="11341688" cy="447260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600" b="1" dirty="0"/>
                  <a:t>When t=</a:t>
                </a:r>
                <a:r>
                  <a:rPr lang="el-GR" sz="3600" b="1" dirty="0"/>
                  <a:t> </a:t>
                </a:r>
                <a14:m>
                  <m:oMath xmlns:m="http://schemas.openxmlformats.org/officeDocument/2006/math">
                    <m:r>
                      <a:rPr lang="el-GR" sz="3600" b="1" i="1" smtClean="0">
                        <a:latin typeface="Cambria Math" panose="02040503050406030204" pitchFamily="18" charset="0"/>
                      </a:rPr>
                      <m:t>𝝉</m:t>
                    </m:r>
                  </m:oMath>
                </a14:m>
                <a:endParaRPr lang="en-GB" sz="3600" b="1" dirty="0"/>
              </a:p>
              <a:p>
                <a:pPr marL="0" indent="0">
                  <a:buNone/>
                </a:pPr>
                <a:r>
                  <a:rPr lang="en-GB" sz="3600" dirty="0" err="1"/>
                  <a:t>i</a:t>
                </a:r>
                <a:r>
                  <a:rPr lang="en-GB" sz="3600" dirty="0"/>
                  <a:t>= 0.368</a:t>
                </a:r>
                <a:r>
                  <a:rPr lang="en-GB" sz="3600" b="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6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6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36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endParaRPr lang="en-GB" sz="3600" dirty="0"/>
              </a:p>
              <a:p>
                <a:pPr marL="0" indent="0">
                  <a:buNone/>
                </a:pPr>
                <a:r>
                  <a:rPr lang="en-GB" sz="3600" dirty="0"/>
                  <a:t>At </a:t>
                </a:r>
                <a:r>
                  <a:rPr lang="en-GB" sz="3600" b="1" dirty="0"/>
                  <a:t>t= </a:t>
                </a:r>
                <a14:m>
                  <m:oMath xmlns:m="http://schemas.openxmlformats.org/officeDocument/2006/math">
                    <m:r>
                      <a:rPr lang="el-GR" sz="3600" b="1" i="1" smtClean="0">
                        <a:latin typeface="Cambria Math" panose="02040503050406030204" pitchFamily="18" charset="0"/>
                      </a:rPr>
                      <m:t>𝝉</m:t>
                    </m:r>
                  </m:oMath>
                </a14:m>
                <a:r>
                  <a:rPr lang="en-GB" sz="3600" dirty="0"/>
                  <a:t>, the </a:t>
                </a:r>
                <a:r>
                  <a:rPr lang="en-GB" sz="3600" b="1" dirty="0"/>
                  <a:t>current is 37 percentage of the steady state current.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6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600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sz="3600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sz="3600" b="0" i="0" smtClean="0">
                          <a:latin typeface="Cambria Math" panose="02040503050406030204" pitchFamily="18" charset="0"/>
                        </a:rPr>
                        <m:t>=0.632</m:t>
                      </m:r>
                      <m:r>
                        <m:rPr>
                          <m:sty m:val="p"/>
                        </m:rPr>
                        <a:rPr lang="en-GB" sz="3600" b="0" i="0" smtClean="0">
                          <a:latin typeface="Cambria Math" panose="02040503050406030204" pitchFamily="18" charset="0"/>
                        </a:rPr>
                        <m:t>V</m:t>
                      </m:r>
                    </m:oMath>
                  </m:oMathPara>
                </a14:m>
                <a:endParaRPr lang="en-GB" sz="3600" dirty="0"/>
              </a:p>
              <a:p>
                <a:pPr marL="0" indent="0">
                  <a:buNone/>
                </a:pPr>
                <a:r>
                  <a:rPr lang="en-GB" sz="3600" dirty="0"/>
                  <a:t>At </a:t>
                </a:r>
                <a:r>
                  <a:rPr lang="en-GB" sz="3600" b="1" dirty="0"/>
                  <a:t>t= </a:t>
                </a:r>
                <a14:m>
                  <m:oMath xmlns:m="http://schemas.openxmlformats.org/officeDocument/2006/math">
                    <m:r>
                      <a:rPr lang="el-GR" sz="3600" b="1" i="1" smtClean="0">
                        <a:latin typeface="Cambria Math" panose="02040503050406030204" pitchFamily="18" charset="0"/>
                      </a:rPr>
                      <m:t>𝝉</m:t>
                    </m:r>
                  </m:oMath>
                </a14:m>
                <a:r>
                  <a:rPr lang="en-GB" sz="3600" dirty="0"/>
                  <a:t>, the </a:t>
                </a:r>
                <a:r>
                  <a:rPr lang="en-GB" sz="3600" b="1" dirty="0"/>
                  <a:t>capacitor voltage is 63 percentage </a:t>
                </a:r>
                <a:r>
                  <a:rPr lang="en-GB" sz="3600" dirty="0"/>
                  <a:t>of the </a:t>
                </a:r>
                <a:r>
                  <a:rPr lang="en-GB" sz="3600" b="1" dirty="0"/>
                  <a:t>total voltage.</a:t>
                </a:r>
              </a:p>
              <a:p>
                <a:pPr marL="0" indent="0">
                  <a:buNone/>
                </a:pPr>
                <a:endParaRPr lang="en-GB" sz="3600" dirty="0"/>
              </a:p>
              <a:p>
                <a:pPr marL="0" indent="0">
                  <a:buNone/>
                </a:pPr>
                <a:endParaRPr lang="en-IN" sz="3600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5573" y="1318434"/>
                <a:ext cx="11341688" cy="4472608"/>
              </a:xfrm>
              <a:blipFill>
                <a:blip r:embed="rId2"/>
                <a:stretch>
                  <a:fillRect l="-1667" t="-32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4087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64686" y="-7129"/>
            <a:ext cx="4706064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RC Transient Circuit - Charging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573" y="1318434"/>
            <a:ext cx="11341688" cy="4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IN" sz="3600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4981D2A-7C61-DF98-1A36-9FD5855D07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031" y="1404899"/>
            <a:ext cx="8172853" cy="5140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6867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RC Transient Circuit -Discharging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573" y="1318434"/>
            <a:ext cx="10972800" cy="4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Capacitor Discharging:</a:t>
            </a:r>
          </a:p>
          <a:p>
            <a:pPr marL="0" indent="0">
              <a:buNone/>
            </a:pPr>
            <a:r>
              <a:rPr lang="en-GB" sz="3600" dirty="0"/>
              <a:t>When the </a:t>
            </a:r>
            <a:r>
              <a:rPr lang="en-GB" sz="3600" b="1" dirty="0"/>
              <a:t>switch</a:t>
            </a:r>
            <a:r>
              <a:rPr lang="en-GB" sz="3600" dirty="0"/>
              <a:t> is at </a:t>
            </a:r>
            <a:r>
              <a:rPr lang="en-GB" sz="3600" b="1" dirty="0"/>
              <a:t>position 2</a:t>
            </a:r>
            <a:r>
              <a:rPr lang="en-GB" sz="3600" dirty="0"/>
              <a:t>, the </a:t>
            </a:r>
            <a:r>
              <a:rPr lang="en-GB" sz="3600" b="1" dirty="0"/>
              <a:t>voltage source cannot supply </a:t>
            </a:r>
            <a:r>
              <a:rPr lang="en-GB" sz="3600" dirty="0"/>
              <a:t>current to the capacitor and the resistor. The </a:t>
            </a:r>
            <a:r>
              <a:rPr lang="en-GB" sz="3600" b="1" dirty="0"/>
              <a:t>capacitor</a:t>
            </a:r>
            <a:r>
              <a:rPr lang="en-GB" sz="3600" dirty="0"/>
              <a:t> starts to </a:t>
            </a:r>
            <a:r>
              <a:rPr lang="en-GB" sz="3600" b="1" dirty="0"/>
              <a:t>discharge</a:t>
            </a:r>
            <a:r>
              <a:rPr lang="en-GB" sz="3600" dirty="0"/>
              <a:t>.</a:t>
            </a:r>
          </a:p>
          <a:p>
            <a:pPr marL="0" indent="0">
              <a:buNone/>
            </a:pPr>
            <a:endParaRPr lang="en-IN" sz="3600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2C61EE4-51BC-F9D1-3E04-A20B7B11FE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9850" y="3646972"/>
            <a:ext cx="6450099" cy="3211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0364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994498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RC Transient Circuit- Discharging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5573" y="1318434"/>
                <a:ext cx="3860800" cy="5223515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𝑉</m:t>
                      </m:r>
                      <m:sSup>
                        <m:s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f>
                            <m:fPr>
                              <m:type m:val="skw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num>
                            <m:den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𝑅𝐶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f>
                          <m:fPr>
                            <m:type m:val="skw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num>
                          <m:den>
                            <m:r>
                              <m:rPr>
                                <m:sty m:val="p"/>
                              </m:rPr>
                              <a:rPr lang="el-GR" i="1">
                                <a:latin typeface="Cambria Math" panose="02040503050406030204" pitchFamily="18" charset="0"/>
                              </a:rPr>
                              <m:t>τ</m:t>
                            </m:r>
                          </m:den>
                        </m:f>
                      </m:sup>
                    </m:sSup>
                  </m:oMath>
                </a14:m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𝑖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f>
                            <m:fPr>
                              <m:type m:val="skw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num>
                            <m:den>
                              <m:r>
                                <m:rPr>
                                  <m:sty m:val="p"/>
                                </m:rPr>
                                <a:rPr lang="el-GR" i="1">
                                  <a:latin typeface="Cambria Math" panose="02040503050406030204" pitchFamily="18" charset="0"/>
                                </a:rPr>
                                <m:t>τ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IN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>
                          <a:latin typeface="Cambria Math" panose="02040503050406030204" pitchFamily="18" charset="0"/>
                        </a:rPr>
                        <m:t>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𝑅𝐶</m:t>
                      </m:r>
                    </m:oMath>
                  </m:oMathPara>
                </a14:m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5573" y="1318434"/>
                <a:ext cx="3860800" cy="5223515"/>
              </a:xfr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7E386F7-012B-A1B9-3685-DFEACFD2BA65}"/>
                  </a:ext>
                </a:extLst>
              </p:cNvPr>
              <p:cNvSpPr txBox="1"/>
              <p:nvPr/>
            </p:nvSpPr>
            <p:spPr>
              <a:xfrm>
                <a:off x="4961312" y="1583324"/>
                <a:ext cx="7051312" cy="473238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GB" sz="2800" dirty="0"/>
                  <a:t>Where,</a:t>
                </a:r>
              </a:p>
              <a:p>
                <a:r>
                  <a:rPr lang="en-GB" sz="2800" dirty="0" err="1"/>
                  <a:t>i</a:t>
                </a:r>
                <a:r>
                  <a:rPr lang="en-GB" sz="2800" dirty="0"/>
                  <a:t> – Current across the circuit</a:t>
                </a:r>
              </a:p>
              <a:p>
                <a:r>
                  <a:rPr lang="en-GB" sz="2800" dirty="0"/>
                  <a:t>V – Voltage supplied by the power supply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sz="1600" dirty="0"/>
                  <a:t> </a:t>
                </a:r>
                <a:r>
                  <a:rPr lang="en-GB" sz="2800" dirty="0"/>
                  <a:t>- Voltage across the capacitor</a:t>
                </a:r>
              </a:p>
              <a:p>
                <a:r>
                  <a:rPr lang="en-GB" sz="2800" dirty="0"/>
                  <a:t>R – Resistance</a:t>
                </a:r>
              </a:p>
              <a:p>
                <a:r>
                  <a:rPr lang="en-GB" sz="2800" dirty="0"/>
                  <a:t>C - Capacitance</a:t>
                </a:r>
              </a:p>
              <a:p>
                <a:r>
                  <a:rPr lang="en-GB" sz="2800" dirty="0"/>
                  <a:t>t – time</a:t>
                </a: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800" i="1" smtClean="0">
                        <a:latin typeface="Cambria Math" panose="02040503050406030204" pitchFamily="18" charset="0"/>
                      </a:rPr>
                      <m:t>τ</m:t>
                    </m:r>
                  </m:oMath>
                </a14:m>
                <a:r>
                  <a:rPr lang="en-GB" sz="2800" dirty="0"/>
                  <a:t>- Time constant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800" dirty="0"/>
                  <a:t> - Steady state current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800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f>
                          <m:fPr>
                            <m:type m:val="skw"/>
                            <m:ctrlPr>
                              <a:rPr lang="en-GB" sz="280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</m:num>
                          <m:den>
                            <m: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  <m:t>𝑅𝐶</m:t>
                            </m:r>
                          </m:den>
                        </m:f>
                      </m:sup>
                    </m:sSup>
                  </m:oMath>
                </a14:m>
                <a:r>
                  <a:rPr lang="en-GB" sz="2800" dirty="0"/>
                  <a:t> - Transient component of the current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7E386F7-012B-A1B9-3685-DFEACFD2BA6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1312" y="1583324"/>
                <a:ext cx="7051312" cy="4732386"/>
              </a:xfrm>
              <a:prstGeom prst="rect">
                <a:avLst/>
              </a:prstGeom>
              <a:blipFill>
                <a:blip r:embed="rId3"/>
                <a:stretch>
                  <a:fillRect l="-1815" t="-12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603235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64686" y="-7129"/>
            <a:ext cx="4706064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RC Transient Circuit - Discharging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5573" y="1318434"/>
                <a:ext cx="11341688" cy="447260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600" b="1" dirty="0"/>
                  <a:t>When t=</a:t>
                </a:r>
                <a:r>
                  <a:rPr lang="el-GR" sz="3600" b="1" dirty="0"/>
                  <a:t> </a:t>
                </a:r>
                <a14:m>
                  <m:oMath xmlns:m="http://schemas.openxmlformats.org/officeDocument/2006/math">
                    <m:r>
                      <a:rPr lang="el-GR" sz="3600" b="1" i="1" smtClean="0">
                        <a:latin typeface="Cambria Math" panose="02040503050406030204" pitchFamily="18" charset="0"/>
                      </a:rPr>
                      <m:t>𝝉</m:t>
                    </m:r>
                  </m:oMath>
                </a14:m>
                <a:endParaRPr lang="en-GB" sz="3600" b="1" dirty="0"/>
              </a:p>
              <a:p>
                <a:pPr marL="0" indent="0">
                  <a:buNone/>
                </a:pPr>
                <a:r>
                  <a:rPr lang="en-GB" sz="3600" dirty="0" err="1"/>
                  <a:t>i</a:t>
                </a:r>
                <a:r>
                  <a:rPr lang="en-GB" sz="3600" dirty="0"/>
                  <a:t>= -0.368</a:t>
                </a:r>
                <a:r>
                  <a:rPr lang="en-GB" sz="3600" b="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6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6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36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endParaRPr lang="en-GB" sz="3600" dirty="0"/>
              </a:p>
              <a:p>
                <a:pPr marL="0" indent="0">
                  <a:buNone/>
                </a:pPr>
                <a:r>
                  <a:rPr lang="en-GB" sz="3600" dirty="0"/>
                  <a:t>At </a:t>
                </a:r>
                <a:r>
                  <a:rPr lang="en-GB" sz="3600" b="1" dirty="0"/>
                  <a:t>t= </a:t>
                </a:r>
                <a14:m>
                  <m:oMath xmlns:m="http://schemas.openxmlformats.org/officeDocument/2006/math">
                    <m:r>
                      <a:rPr lang="el-GR" sz="3600" b="1" i="1" smtClean="0">
                        <a:latin typeface="Cambria Math" panose="02040503050406030204" pitchFamily="18" charset="0"/>
                      </a:rPr>
                      <m:t>𝝉</m:t>
                    </m:r>
                  </m:oMath>
                </a14:m>
                <a:r>
                  <a:rPr lang="en-GB" sz="3600" b="1" dirty="0"/>
                  <a:t>,</a:t>
                </a:r>
                <a:r>
                  <a:rPr lang="en-GB" sz="3600" dirty="0"/>
                  <a:t> the current is </a:t>
                </a:r>
                <a:r>
                  <a:rPr lang="en-GB" sz="3600" b="1" dirty="0"/>
                  <a:t>37 percentage </a:t>
                </a:r>
                <a:r>
                  <a:rPr lang="en-GB" sz="3600" dirty="0"/>
                  <a:t>of the </a:t>
                </a:r>
                <a:r>
                  <a:rPr lang="en-GB" sz="3600" b="1" dirty="0"/>
                  <a:t>steady state current.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6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600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sz="3600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sz="3600" b="0" i="0" smtClean="0">
                          <a:latin typeface="Cambria Math" panose="02040503050406030204" pitchFamily="18" charset="0"/>
                        </a:rPr>
                        <m:t>=0.368</m:t>
                      </m:r>
                      <m:r>
                        <m:rPr>
                          <m:sty m:val="p"/>
                        </m:rPr>
                        <a:rPr lang="en-GB" sz="3600" b="0" i="0" smtClean="0">
                          <a:latin typeface="Cambria Math" panose="02040503050406030204" pitchFamily="18" charset="0"/>
                        </a:rPr>
                        <m:t>V</m:t>
                      </m:r>
                    </m:oMath>
                  </m:oMathPara>
                </a14:m>
                <a:endParaRPr lang="en-GB" sz="3600" dirty="0"/>
              </a:p>
              <a:p>
                <a:pPr marL="0" indent="0">
                  <a:buNone/>
                </a:pPr>
                <a:r>
                  <a:rPr lang="en-GB" sz="3600" dirty="0"/>
                  <a:t>At </a:t>
                </a:r>
                <a:r>
                  <a:rPr lang="en-GB" sz="3600" b="1" dirty="0"/>
                  <a:t>t= </a:t>
                </a:r>
                <a14:m>
                  <m:oMath xmlns:m="http://schemas.openxmlformats.org/officeDocument/2006/math">
                    <m:r>
                      <a:rPr lang="el-GR" sz="3600" b="1" i="1" smtClean="0">
                        <a:latin typeface="Cambria Math" panose="02040503050406030204" pitchFamily="18" charset="0"/>
                      </a:rPr>
                      <m:t>𝝉</m:t>
                    </m:r>
                  </m:oMath>
                </a14:m>
                <a:r>
                  <a:rPr lang="en-GB" sz="3600" dirty="0"/>
                  <a:t>, the capacitor voltage is </a:t>
                </a:r>
                <a:r>
                  <a:rPr lang="en-GB" sz="3600" b="1" dirty="0"/>
                  <a:t>37 percentage of the total voltage.</a:t>
                </a:r>
              </a:p>
              <a:p>
                <a:pPr marL="0" indent="0">
                  <a:buNone/>
                </a:pPr>
                <a:endParaRPr lang="en-GB" sz="3600" dirty="0"/>
              </a:p>
              <a:p>
                <a:pPr marL="0" indent="0">
                  <a:buNone/>
                </a:pPr>
                <a:endParaRPr lang="en-IN" sz="3600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5573" y="1318434"/>
                <a:ext cx="11341688" cy="4472608"/>
              </a:xfrm>
              <a:blipFill>
                <a:blip r:embed="rId2"/>
                <a:stretch>
                  <a:fillRect l="-1667" t="-32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03870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64686" y="-7129"/>
            <a:ext cx="4706064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RC Transient Circuit - Discharging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573" y="1616142"/>
            <a:ext cx="7193393" cy="4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The </a:t>
            </a:r>
            <a:r>
              <a:rPr lang="en-GB" sz="3600" b="1" dirty="0"/>
              <a:t>Voltage in the capacitor </a:t>
            </a:r>
            <a:r>
              <a:rPr lang="en-GB" sz="3600" dirty="0"/>
              <a:t>decays exponentially and the </a:t>
            </a:r>
            <a:r>
              <a:rPr lang="en-GB" sz="3600" b="1" dirty="0"/>
              <a:t>current increases</a:t>
            </a:r>
            <a:r>
              <a:rPr lang="en-GB" sz="3600" dirty="0"/>
              <a:t>, but in the </a:t>
            </a:r>
            <a:r>
              <a:rPr lang="en-GB" sz="3600" b="1" dirty="0"/>
              <a:t>negative direction.</a:t>
            </a:r>
          </a:p>
          <a:p>
            <a:pPr marL="0" indent="0">
              <a:buNone/>
            </a:pPr>
            <a:endParaRPr lang="en-IN" sz="3600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70228-8CFD-5DF5-FC02-D4448366B9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8966" y="1234654"/>
            <a:ext cx="4148295" cy="5409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42843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64686" y="-7129"/>
            <a:ext cx="4706064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Transient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5573" y="1616142"/>
                <a:ext cx="11530531" cy="447260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600" b="1" dirty="0"/>
                  <a:t>Exercise 1:</a:t>
                </a:r>
              </a:p>
              <a:p>
                <a:pPr marL="0" indent="0">
                  <a:buNone/>
                </a:pPr>
                <a:r>
                  <a:rPr lang="en-IN" sz="3600" dirty="0"/>
                  <a:t>A Coil of Resistance 5 Ohm and inductance of 0.1H is switched onto a230V, 50Hz supply. Calculate the rate of rise of current at t=0 and at t=2</a:t>
                </a:r>
                <a:r>
                  <a:rPr lang="el-GR" sz="3600" dirty="0"/>
                  <a:t>τ</a:t>
                </a:r>
                <a:r>
                  <a:rPr lang="en-GB" sz="3600" dirty="0"/>
                  <a:t>. Where </a:t>
                </a:r>
                <a:r>
                  <a:rPr lang="el-GR" sz="3600" dirty="0"/>
                  <a:t>τ</a:t>
                </a:r>
                <a:r>
                  <a:rPr lang="en-GB" sz="3600" dirty="0"/>
                  <a:t>=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sz="36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6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num>
                      <m:den>
                        <m:r>
                          <a:rPr lang="en-GB" sz="36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IN" sz="3600" dirty="0"/>
                  <a:t>. What is the steady state value of the circuit current.</a:t>
                </a:r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5573" y="1616142"/>
                <a:ext cx="11530531" cy="4472608"/>
              </a:xfrm>
              <a:blipFill>
                <a:blip r:embed="rId2"/>
                <a:stretch>
                  <a:fillRect l="-1639" t="-32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9568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64686" y="-7129"/>
            <a:ext cx="4706064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Transient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573" y="1616142"/>
            <a:ext cx="11530531" cy="4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b="1" dirty="0"/>
              <a:t>Exercise 2:</a:t>
            </a:r>
          </a:p>
          <a:p>
            <a:pPr marL="0" indent="0">
              <a:buNone/>
            </a:pPr>
            <a:r>
              <a:rPr lang="en-IN" sz="3600" dirty="0"/>
              <a:t>A Coil having an inductance of 1.4H and a Resistance 1 Ohm is connected to a12V Supply through a switch. What will be the volume of current after 400msec of switching ON the supply? How </a:t>
            </a:r>
            <a:r>
              <a:rPr lang="en-IN" sz="3600"/>
              <a:t>much time will </a:t>
            </a:r>
            <a:r>
              <a:rPr lang="en-IN" sz="3600" dirty="0"/>
              <a:t>it take for the steady state current to drop to half its value after the switch is turned ON.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93603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64686" y="-7129"/>
            <a:ext cx="4706064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Transient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5573" y="1616142"/>
                <a:ext cx="11530531" cy="447260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600" b="1" dirty="0"/>
                  <a:t>Exercise 3:</a:t>
                </a:r>
              </a:p>
              <a:p>
                <a:pPr marL="0" indent="0">
                  <a:buNone/>
                </a:pPr>
                <a:r>
                  <a:rPr lang="en-IN" sz="3600" dirty="0"/>
                  <a:t>A capacitor of 1.5microFarad is connected to a 2 </a:t>
                </a:r>
                <a:r>
                  <a:rPr lang="en-IN" sz="3600" dirty="0" err="1"/>
                  <a:t>KOhm</a:t>
                </a:r>
                <a:r>
                  <a:rPr lang="en-IN" sz="3600" dirty="0"/>
                  <a:t> resistor in series via a switch to the 20V power supply. Calculate the time taken by the capacitor to attain full charge, when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36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6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36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3600" b="0" i="1" smtClean="0">
                        <a:latin typeface="Cambria Math" panose="02040503050406030204" pitchFamily="18" charset="0"/>
                      </a:rPr>
                      <m:t>=5</m:t>
                    </m:r>
                    <m:r>
                      <a:rPr lang="en-GB" sz="3600" b="0" i="1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endParaRPr lang="en-IN" sz="36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5573" y="1616142"/>
                <a:ext cx="11530531" cy="4472608"/>
              </a:xfrm>
              <a:blipFill>
                <a:blip r:embed="rId2"/>
                <a:stretch>
                  <a:fillRect l="-1639" t="-32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90825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64686" y="-7129"/>
            <a:ext cx="4706064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Transient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573" y="1616142"/>
            <a:ext cx="11530531" cy="4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b="1" dirty="0"/>
              <a:t>Exercise 4:</a:t>
            </a:r>
          </a:p>
          <a:p>
            <a:pPr marL="0" indent="0">
              <a:buNone/>
            </a:pPr>
            <a:r>
              <a:rPr lang="en-IN" sz="3600" dirty="0"/>
              <a:t>A capacitor of value 1microFarad and a resistor of 5.45MOhm are connected in series across a 220V power supply through a switch. Calculate the time by which the capacitor will be charged to 60% of the supply </a:t>
            </a:r>
            <a:r>
              <a:rPr lang="en-IN" sz="3600"/>
              <a:t>voltage.</a:t>
            </a:r>
            <a:endParaRPr lang="en-IN" sz="3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42639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8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1284</Words>
  <Application>Microsoft Office PowerPoint</Application>
  <PresentationFormat>Widescreen</PresentationFormat>
  <Paragraphs>198</Paragraphs>
  <Slides>27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27</vt:i4>
      </vt:variant>
    </vt:vector>
  </HeadingPairs>
  <TitlesOfParts>
    <vt:vector size="51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Transient Circuits</vt:lpstr>
      <vt:lpstr>Transient Circuits</vt:lpstr>
      <vt:lpstr>RL Transient Circuit</vt:lpstr>
      <vt:lpstr>RL Transient Circuit - Charging</vt:lpstr>
      <vt:lpstr>RL Transient Circuit- Charging</vt:lpstr>
      <vt:lpstr>RL Transient Circuit - charging</vt:lpstr>
      <vt:lpstr>RL Transient Circuit - Discharging</vt:lpstr>
      <vt:lpstr>RL  Transient Circuit- Discharging</vt:lpstr>
      <vt:lpstr>RL Transient Circuit - Discharging</vt:lpstr>
      <vt:lpstr>RL Transient Circuit</vt:lpstr>
      <vt:lpstr>RC Transient Circuit </vt:lpstr>
      <vt:lpstr>RC Transient Circuit - Charging</vt:lpstr>
      <vt:lpstr>RC Transient Circuit- Charging</vt:lpstr>
      <vt:lpstr>RC Transient Circuit - Charging</vt:lpstr>
      <vt:lpstr>RC Transient Circuit - Charging</vt:lpstr>
      <vt:lpstr>RC Transient Circuit -Discharging</vt:lpstr>
      <vt:lpstr>RC Transient Circuit- Discharging</vt:lpstr>
      <vt:lpstr>RC Transient Circuit - Discharging</vt:lpstr>
      <vt:lpstr>RC Transient Circuit - Discharging</vt:lpstr>
      <vt:lpstr>Transient Circuit</vt:lpstr>
      <vt:lpstr>Transient Circuit</vt:lpstr>
      <vt:lpstr>Transient Circuit</vt:lpstr>
      <vt:lpstr>Transient Circuit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145</cp:revision>
  <dcterms:created xsi:type="dcterms:W3CDTF">2021-03-09T15:35:42Z</dcterms:created>
  <dcterms:modified xsi:type="dcterms:W3CDTF">2023-02-14T15:25:53Z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