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66" r:id="rId4"/>
  </p:sldMasterIdLst>
  <p:notesMasterIdLst>
    <p:notesMasterId r:id="rId13"/>
  </p:notesMasterIdLst>
  <p:handoutMasterIdLst>
    <p:handoutMasterId r:id="rId14"/>
  </p:handoutMasterIdLst>
  <p:sldIdLst>
    <p:sldId id="256" r:id="rId5"/>
    <p:sldId id="262" r:id="rId6"/>
    <p:sldId id="289" r:id="rId7"/>
    <p:sldId id="264" r:id="rId8"/>
    <p:sldId id="278" r:id="rId9"/>
    <p:sldId id="275" r:id="rId10"/>
    <p:sldId id="276" r:id="rId11"/>
    <p:sldId id="290"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3360" userDrawn="1">
          <p15:clr>
            <a:srgbClr val="A4A3A4"/>
          </p15:clr>
        </p15:guide>
        <p15:guide id="2" pos="3840">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3" name="Author" initials="A" lastIdx="0" clrIdx="2"/>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9E6DF"/>
  </p:clrMru>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A7E5218-B7A3-6ABD-D49D-051DC65BE5A9}" v="85" dt="2024-01-18T02:52:28.195"/>
    <p1510:client id="{FCEE5D71-15E5-4E6D-BC8E-DE8B3D7A27CA}" v="961" dt="2024-01-18T14:06:25.524"/>
  </p1510:revLst>
</p1510:revInfo>
</file>

<file path=ppt/tableStyles.xml><?xml version="1.0" encoding="utf-8"?>
<a:tblStyleLst xmlns:a="http://schemas.openxmlformats.org/drawingml/2006/main" def="{7E9639D4-E3E2-4D34-9284-5A2195B3D0D7}">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78" d="100"/>
          <a:sy n="78" d="100"/>
        </p:scale>
        <p:origin x="850" y="67"/>
      </p:cViewPr>
      <p:guideLst>
        <p:guide orient="horz" pos="3360"/>
        <p:guide pos="3840"/>
      </p:guideLst>
    </p:cSldViewPr>
  </p:slideViewPr>
  <p:notesTextViewPr>
    <p:cViewPr>
      <p:scale>
        <a:sx n="1" d="1"/>
        <a:sy n="1" d="1"/>
      </p:scale>
      <p:origin x="0" y="0"/>
    </p:cViewPr>
  </p:notesTextViewPr>
  <p:notesViewPr>
    <p:cSldViewPr snapToGrid="0">
      <p:cViewPr varScale="1">
        <p:scale>
          <a:sx n="66" d="100"/>
          <a:sy n="66" d="100"/>
        </p:scale>
        <p:origin x="0" y="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notesMaster" Target="notesMasters/notesMaster1.xml"/><Relationship Id="rId18" Type="http://schemas.openxmlformats.org/officeDocument/2006/relationships/theme" Target="theme/theme1.xml"/><Relationship Id="rId3" Type="http://schemas.openxmlformats.org/officeDocument/2006/relationships/customXml" Target="../customXml/item3.xml"/><Relationship Id="rId21" Type="http://schemas.microsoft.com/office/2018/10/relationships/authors" Target="author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20"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commentAuthors" Target="commentAuthors.xml"/><Relationship Id="rId10" Type="http://schemas.openxmlformats.org/officeDocument/2006/relationships/slide" Target="slides/slide6.xml"/><Relationship Id="rId1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53F6ED8B-CF52-4A64-BACC-61D9C1041E04}"/>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0D7022B2-02C5-4E03-99BC-0BA3C57AC49B}"/>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F352A77B-D33C-49B3-A83C-450AA2ED72B3}" type="datetimeFigureOut">
              <a:rPr lang="en-US" smtClean="0"/>
              <a:t>1/18/2024</a:t>
            </a:fld>
            <a:endParaRPr lang="en-US"/>
          </a:p>
        </p:txBody>
      </p:sp>
      <p:sp>
        <p:nvSpPr>
          <p:cNvPr id="4" name="Footer Placeholder 3">
            <a:extLst>
              <a:ext uri="{FF2B5EF4-FFF2-40B4-BE49-F238E27FC236}">
                <a16:creationId xmlns:a16="http://schemas.microsoft.com/office/drawing/2014/main" id="{BC3FEE8C-8D38-4F2A-950E-071C6823E271}"/>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8C567A6D-959B-4552-AB8D-4CCA819CAA71}"/>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4BF9A36D-7FAC-478F-9944-F324014F6FD1}" type="slidenum">
              <a:rPr lang="en-US" smtClean="0"/>
              <a:t>‹#›</a:t>
            </a:fld>
            <a:endParaRPr lang="en-US"/>
          </a:p>
        </p:txBody>
      </p:sp>
    </p:spTree>
    <p:extLst>
      <p:ext uri="{BB962C8B-B14F-4D97-AF65-F5344CB8AC3E}">
        <p14:creationId xmlns:p14="http://schemas.microsoft.com/office/powerpoint/2010/main" val="13424676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38D8F9A-F5CB-4EF8-A859-ED5E107B9763}" type="datetimeFigureOut">
              <a:rPr lang="en-US" smtClean="0"/>
              <a:t>1/18/2024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4B9A9E5-4F7F-4A7D-9DE1-899232329269}" type="slidenum">
              <a:rPr lang="en-US" smtClean="0"/>
              <a:t>‹#›</a:t>
            </a:fld>
            <a:endParaRPr lang="en-US"/>
          </a:p>
        </p:txBody>
      </p:sp>
    </p:spTree>
    <p:extLst>
      <p:ext uri="{BB962C8B-B14F-4D97-AF65-F5344CB8AC3E}">
        <p14:creationId xmlns:p14="http://schemas.microsoft.com/office/powerpoint/2010/main" val="138778318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rtl="0" fontAlgn="base"/>
            <a:r>
              <a:rPr lang="en-US" sz="1800" b="0" i="0" dirty="0">
                <a:solidFill>
                  <a:srgbClr val="000000"/>
                </a:solidFill>
                <a:effectLst/>
                <a:latin typeface="Calibri" panose="020F0502020204030204" pitchFamily="34" charset="0"/>
              </a:rPr>
              <a:t>Today I will be presenting how I have developed certain transferable skills during the module of ‘research in action’. A transferable skill is a skill gained over time by taking part in new experiences and gaining new knowledge in certain areas. The transferable skills I feel as if I have developed the most during this are problem solving, communication, teamwork and organization. During this task we were split into subgroups from the cohort, where we were tasked with the challenge of creating a research project based on gender roles in the workplace. We were faced with tasks we did not have experience in. We started off with a systematic literature review where we had to break down the different topics around what we wanted to investigate. From this research we created a research question, this is what our research aimed to answer. This took a lot of time to ensure we were able to avoid showing a bias. We worked through each stage of how to get approval to do the research as there were a few steps which needed to be carried out before we were able to even start creating the research project. This was the proposal and the ethical approval which we followed the BPS ethical guidelines (BPS, 2018). Once we had gained approval for these, we then moved on to creating the information sheet, consent form and debrief ready for the participants. Due to time restrictions, we did not process to recruiting participants or doing any of the research, but I have gained so many skills from even just preparing for them. Taking part in this research I have developed many transferable skills which will benefit me in my career in the future and just in my day-to-day life. </a:t>
            </a:r>
            <a:endParaRPr lang="en-US" b="0" i="0" dirty="0">
              <a:solidFill>
                <a:srgbClr val="000000"/>
              </a:solidFill>
              <a:effectLst/>
              <a:latin typeface="Segoe UI" panose="020B0502040204020203" pitchFamily="34" charset="0"/>
            </a:endParaRPr>
          </a:p>
          <a:p>
            <a:pPr algn="l" rtl="0" fontAlgn="base"/>
            <a:r>
              <a:rPr lang="en-US" sz="1800" b="0" i="0" dirty="0">
                <a:solidFill>
                  <a:srgbClr val="000000"/>
                </a:solidFill>
                <a:effectLst/>
                <a:latin typeface="Calibri" panose="020F0502020204030204" pitchFamily="34" charset="0"/>
              </a:rPr>
              <a:t>If there are any questions, I will be happy to answer them after the presentation. </a:t>
            </a:r>
            <a:endParaRPr lang="en-US" b="0" i="0" dirty="0">
              <a:solidFill>
                <a:srgbClr val="000000"/>
              </a:solidFill>
              <a:effectLst/>
              <a:latin typeface="Segoe UI" panose="020B0502040204020203" pitchFamily="34" charset="0"/>
            </a:endParaRPr>
          </a:p>
          <a:p>
            <a:endParaRPr lang="en-GB" dirty="0"/>
          </a:p>
        </p:txBody>
      </p:sp>
      <p:sp>
        <p:nvSpPr>
          <p:cNvPr id="4" name="Slide Number Placeholder 3"/>
          <p:cNvSpPr>
            <a:spLocks noGrp="1"/>
          </p:cNvSpPr>
          <p:nvPr>
            <p:ph type="sldNum" sz="quarter" idx="5"/>
          </p:nvPr>
        </p:nvSpPr>
        <p:spPr/>
        <p:txBody>
          <a:bodyPr/>
          <a:lstStyle/>
          <a:p>
            <a:fld id="{D4B9A9E5-4F7F-4A7D-9DE1-899232329269}" type="slidenum">
              <a:rPr lang="en-US" smtClean="0"/>
              <a:t>1</a:t>
            </a:fld>
            <a:endParaRPr lang="en-US"/>
          </a:p>
        </p:txBody>
      </p:sp>
    </p:spTree>
    <p:extLst>
      <p:ext uri="{BB962C8B-B14F-4D97-AF65-F5344CB8AC3E}">
        <p14:creationId xmlns:p14="http://schemas.microsoft.com/office/powerpoint/2010/main" val="333990928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rtl="0" fontAlgn="base"/>
            <a:r>
              <a:rPr lang="en-US" sz="1800" b="0" i="0" dirty="0">
                <a:solidFill>
                  <a:srgbClr val="000000"/>
                </a:solidFill>
                <a:effectLst/>
                <a:latin typeface="Calibri" panose="020F0502020204030204" pitchFamily="34" charset="0"/>
              </a:rPr>
              <a:t>Problem solving is one of the main transferable skills that I feel I have developed during this process. As a team we had to explore many new components which had to be completed for the research to be relevant and ethical. Putting our ideas together to create a research question which formed the whole research project, challenged our problem-solving skills as we had to do a lot of research through the systematic literature review. We had to be conscious that it wasn’t biased and ensure that the way we were going to answer it was ethical. We sat down together and bounced ideas off each other and rewrote it many times to get the right question. This showed problem solving skills as we had to create a strategy to solve the task at hand. We then had to complete a proposal form where we included the research, we had found in the literature review which gave the background to why we were doing the research. All throughout this project, it was like completing a jigsaw where we put all the pieces together in the right order. We then had to figure out how to complete the ethical approval form which used a lot of problem solving to ensure we filled it out correctly to ensure we weren’t </a:t>
            </a:r>
            <a:r>
              <a:rPr lang="en-US" sz="1800" b="0" i="0" dirty="0" err="1">
                <a:solidFill>
                  <a:srgbClr val="000000"/>
                </a:solidFill>
                <a:effectLst/>
                <a:latin typeface="Calibri" panose="020F0502020204030204" pitchFamily="34" charset="0"/>
              </a:rPr>
              <a:t>penalised</a:t>
            </a:r>
            <a:r>
              <a:rPr lang="en-US" sz="1800" b="0" i="0" dirty="0">
                <a:solidFill>
                  <a:srgbClr val="000000"/>
                </a:solidFill>
                <a:effectLst/>
                <a:latin typeface="Calibri" panose="020F0502020204030204" pitchFamily="34" charset="0"/>
              </a:rPr>
              <a:t> for trying to do the research unethically. </a:t>
            </a:r>
            <a:endParaRPr lang="en-US" b="0" i="0" dirty="0">
              <a:solidFill>
                <a:srgbClr val="000000"/>
              </a:solidFill>
              <a:effectLst/>
              <a:latin typeface="Segoe UI" panose="020B0502040204020203" pitchFamily="34" charset="0"/>
            </a:endParaRPr>
          </a:p>
          <a:p>
            <a:pPr algn="l" rtl="0" fontAlgn="base"/>
            <a:r>
              <a:rPr lang="en-US" sz="1800" b="0" i="0" dirty="0">
                <a:solidFill>
                  <a:srgbClr val="000000"/>
                </a:solidFill>
                <a:effectLst/>
                <a:latin typeface="Calibri" panose="020F0502020204030204" pitchFamily="34" charset="0"/>
              </a:rPr>
              <a:t>Cote (2023) says that problem solving is a good skill to hold and present to employers or anyone who is looking for a skilled person to complete a task they will look for a person who has developed problem solving skills as this shows that the person has good determination, creativity, logic, and resilience. </a:t>
            </a:r>
            <a:endParaRPr lang="en-US" b="0" i="0" dirty="0">
              <a:solidFill>
                <a:srgbClr val="000000"/>
              </a:solidFill>
              <a:effectLst/>
              <a:latin typeface="Segoe UI" panose="020B0502040204020203" pitchFamily="34" charset="0"/>
            </a:endParaRPr>
          </a:p>
          <a:p>
            <a:pPr algn="l" rtl="0" fontAlgn="base"/>
            <a:r>
              <a:rPr lang="en-US" sz="1800" b="0" i="0" dirty="0">
                <a:solidFill>
                  <a:srgbClr val="000000"/>
                </a:solidFill>
                <a:effectLst/>
                <a:latin typeface="Calibri" panose="020F0502020204030204" pitchFamily="34" charset="0"/>
              </a:rPr>
              <a:t>People with developed problem-solving skills thrive at life. as every point in life there is a problem that needs to be solved. They can create solutions to problems they are faced with. It helps create new inventive ideas to which will benefit others and themselves. Being able to work under pressure is also a perk to having this skill. They are able to work through high pressure situations.   </a:t>
            </a:r>
            <a:endParaRPr lang="en-US" b="0" i="0" dirty="0">
              <a:solidFill>
                <a:srgbClr val="000000"/>
              </a:solidFill>
              <a:effectLst/>
              <a:latin typeface="Segoe UI" panose="020B0502040204020203" pitchFamily="34" charset="0"/>
            </a:endParaRPr>
          </a:p>
          <a:p>
            <a:endParaRPr lang="en-GB" dirty="0"/>
          </a:p>
        </p:txBody>
      </p:sp>
      <p:sp>
        <p:nvSpPr>
          <p:cNvPr id="4" name="Slide Number Placeholder 3"/>
          <p:cNvSpPr>
            <a:spLocks noGrp="1"/>
          </p:cNvSpPr>
          <p:nvPr>
            <p:ph type="sldNum" sz="quarter" idx="5"/>
          </p:nvPr>
        </p:nvSpPr>
        <p:spPr/>
        <p:txBody>
          <a:bodyPr/>
          <a:lstStyle/>
          <a:p>
            <a:fld id="{D4B9A9E5-4F7F-4A7D-9DE1-899232329269}" type="slidenum">
              <a:rPr lang="en-US" smtClean="0"/>
              <a:t>2</a:t>
            </a:fld>
            <a:endParaRPr lang="en-US"/>
          </a:p>
        </p:txBody>
      </p:sp>
    </p:spTree>
    <p:extLst>
      <p:ext uri="{BB962C8B-B14F-4D97-AF65-F5344CB8AC3E}">
        <p14:creationId xmlns:p14="http://schemas.microsoft.com/office/powerpoint/2010/main" val="363409693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rtl="0" fontAlgn="base"/>
            <a:r>
              <a:rPr lang="en-US" sz="1800" b="0" i="0" dirty="0">
                <a:solidFill>
                  <a:srgbClr val="000000"/>
                </a:solidFill>
                <a:effectLst/>
                <a:latin typeface="Calibri" panose="020F0502020204030204" pitchFamily="34" charset="0"/>
              </a:rPr>
              <a:t>I have expanded my knowledge on how to communicate in a team in a professional manner to ensure the main goal is achieved. Communication hasn’t always been my strongest skill due to preferring to work alone and to my own time scale. I have developed this skill now due to having to communicate with my team throughout the entire project. If there was no communication there would of most likely been either no work done as no one would of known what was going on and who was doing what, or we would have all been stressed with trying to complete all the work as we wouldn’t been sure what each other had been doing. As we did communicate effectively our work that needed to be complete was done and we communicated to help each other so that we would have the best work possible.  </a:t>
            </a:r>
            <a:endParaRPr lang="en-US" b="0" i="0" dirty="0">
              <a:solidFill>
                <a:srgbClr val="000000"/>
              </a:solidFill>
              <a:effectLst/>
              <a:latin typeface="Segoe UI" panose="020B0502040204020203" pitchFamily="34" charset="0"/>
            </a:endParaRPr>
          </a:p>
          <a:p>
            <a:pPr algn="l" rtl="0" fontAlgn="base"/>
            <a:r>
              <a:rPr lang="en-US" sz="1800" b="0" i="0" dirty="0">
                <a:solidFill>
                  <a:srgbClr val="000000"/>
                </a:solidFill>
                <a:effectLst/>
                <a:latin typeface="Calibri" panose="020F0502020204030204" pitchFamily="34" charset="0"/>
              </a:rPr>
              <a:t>Communication is a major transferable skill due to it being used in day-to-day life. According to Sen (2007) communication is ‘most important management tool’ it is indispensable in everyday life. It is to share new ideas in a way people understand.  </a:t>
            </a:r>
            <a:endParaRPr lang="en-US" b="0" i="0" dirty="0">
              <a:solidFill>
                <a:srgbClr val="000000"/>
              </a:solidFill>
              <a:effectLst/>
              <a:latin typeface="Segoe UI" panose="020B0502040204020203" pitchFamily="34" charset="0"/>
            </a:endParaRPr>
          </a:p>
          <a:p>
            <a:pPr algn="l" rtl="0" fontAlgn="base"/>
            <a:r>
              <a:rPr lang="en-US" sz="1800" b="0" i="0" dirty="0">
                <a:solidFill>
                  <a:srgbClr val="000000"/>
                </a:solidFill>
                <a:effectLst/>
                <a:latin typeface="Calibri" panose="020F0502020204030204" pitchFamily="34" charset="0"/>
              </a:rPr>
              <a:t>We had to communicate what research we had found to ensure we were all informed on the topic in hand. We had to create a research question in which we all had to put our ideas forward to make the best possible question so that we could get the best possible answer without presenting biases. We then had to communicate together what sections of the rest of the project we were doing, we had to do some bigger parts together to ensure we got the information correct.  </a:t>
            </a:r>
            <a:endParaRPr lang="en-US" b="0" i="0" dirty="0">
              <a:solidFill>
                <a:srgbClr val="000000"/>
              </a:solidFill>
              <a:effectLst/>
              <a:latin typeface="Segoe UI" panose="020B0502040204020203" pitchFamily="34" charset="0"/>
            </a:endParaRPr>
          </a:p>
          <a:p>
            <a:pPr algn="l" rtl="0" fontAlgn="base"/>
            <a:r>
              <a:rPr lang="en-US" sz="1800" b="0" i="0" dirty="0">
                <a:solidFill>
                  <a:srgbClr val="000000"/>
                </a:solidFill>
                <a:effectLst/>
                <a:latin typeface="Calibri" panose="020F0502020204030204" pitchFamily="34" charset="0"/>
              </a:rPr>
              <a:t>Having Communication skills is beneficial to many aspects of life whether that is in an academic career or in a workplace. Communication is important because it helps us get our knowledge across to others, we are working with to ensure that all of us have the right information to be successful. Communication helps build trust and respect with peers, this is necessary to be successful in completing work as if you don’t have trust or respect people will not come to you for help or they could possibly not give you work to help you progress your career. </a:t>
            </a:r>
            <a:endParaRPr lang="en-US" b="0" i="0" dirty="0">
              <a:solidFill>
                <a:srgbClr val="000000"/>
              </a:solidFill>
              <a:effectLst/>
              <a:latin typeface="Segoe UI" panose="020B0502040204020203" pitchFamily="34" charset="0"/>
            </a:endParaRPr>
          </a:p>
          <a:p>
            <a:endParaRPr lang="en-GB" dirty="0"/>
          </a:p>
        </p:txBody>
      </p:sp>
      <p:sp>
        <p:nvSpPr>
          <p:cNvPr id="4" name="Slide Number Placeholder 3"/>
          <p:cNvSpPr>
            <a:spLocks noGrp="1"/>
          </p:cNvSpPr>
          <p:nvPr>
            <p:ph type="sldNum" sz="quarter" idx="5"/>
          </p:nvPr>
        </p:nvSpPr>
        <p:spPr/>
        <p:txBody>
          <a:bodyPr/>
          <a:lstStyle/>
          <a:p>
            <a:fld id="{D4B9A9E5-4F7F-4A7D-9DE1-899232329269}" type="slidenum">
              <a:rPr lang="en-US" smtClean="0"/>
              <a:t>3</a:t>
            </a:fld>
            <a:endParaRPr lang="en-US"/>
          </a:p>
        </p:txBody>
      </p:sp>
    </p:spTree>
    <p:extLst>
      <p:ext uri="{BB962C8B-B14F-4D97-AF65-F5344CB8AC3E}">
        <p14:creationId xmlns:p14="http://schemas.microsoft.com/office/powerpoint/2010/main" val="91586730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rtl="0" fontAlgn="base"/>
            <a:r>
              <a:rPr lang="en-US" sz="1800" b="0" i="0" dirty="0">
                <a:solidFill>
                  <a:srgbClr val="000000"/>
                </a:solidFill>
                <a:effectLst/>
                <a:latin typeface="Calibri" panose="020F0502020204030204" pitchFamily="34" charset="0"/>
              </a:rPr>
              <a:t>This whole research project was based on teamwork, so I have definitely developed my skills in this. I was not the greatest at teamwork when this first presented itself as I prefer to work alone, and I like to have control over my own work. I have found that taking part in this has been beneficial to me and I’ve seen how well work can come together when working as a team. We worked well together as a team and I feel unhappy that I had missed quite a bit of this experience due to being unwell, but I still got a major wakeup call where I </a:t>
            </a:r>
            <a:r>
              <a:rPr lang="en-US" sz="1800" b="0" i="0" dirty="0" err="1">
                <a:solidFill>
                  <a:srgbClr val="000000"/>
                </a:solidFill>
                <a:effectLst/>
                <a:latin typeface="Calibri" panose="020F0502020204030204" pitchFamily="34" charset="0"/>
              </a:rPr>
              <a:t>realised</a:t>
            </a:r>
            <a:r>
              <a:rPr lang="en-US" sz="1800" b="0" i="0" dirty="0">
                <a:solidFill>
                  <a:srgbClr val="000000"/>
                </a:solidFill>
                <a:effectLst/>
                <a:latin typeface="Calibri" panose="020F0502020204030204" pitchFamily="34" charset="0"/>
              </a:rPr>
              <a:t>, I can work in a team and still complete work, this has benefited me as I have </a:t>
            </a:r>
            <a:r>
              <a:rPr lang="en-US" sz="1800" b="0" i="0" dirty="0" err="1">
                <a:solidFill>
                  <a:srgbClr val="000000"/>
                </a:solidFill>
                <a:effectLst/>
                <a:latin typeface="Calibri" panose="020F0502020204030204" pitchFamily="34" charset="0"/>
              </a:rPr>
              <a:t>realised</a:t>
            </a:r>
            <a:r>
              <a:rPr lang="en-US" sz="1800" b="0" i="0" dirty="0">
                <a:solidFill>
                  <a:srgbClr val="000000"/>
                </a:solidFill>
                <a:effectLst/>
                <a:latin typeface="Calibri" panose="020F0502020204030204" pitchFamily="34" charset="0"/>
              </a:rPr>
              <a:t> now, I can complete individual tasks but contribute to the goals of the team. As a team we worked together do to the systematic literature review, we created the research question together. We combined to do the ethical approval form, we went off and did different sections each then came together and made sure we all agreed with what was put in certain parts.  </a:t>
            </a:r>
            <a:endParaRPr lang="en-US" b="0" i="0" dirty="0">
              <a:solidFill>
                <a:srgbClr val="000000"/>
              </a:solidFill>
              <a:effectLst/>
              <a:latin typeface="Segoe UI" panose="020B0502040204020203" pitchFamily="34" charset="0"/>
            </a:endParaRPr>
          </a:p>
          <a:p>
            <a:pPr algn="l" rtl="0" fontAlgn="base"/>
            <a:r>
              <a:rPr lang="en-US" sz="1800" b="0" i="0" dirty="0">
                <a:solidFill>
                  <a:srgbClr val="000000"/>
                </a:solidFill>
                <a:effectLst/>
                <a:latin typeface="Calibri" panose="020F0502020204030204" pitchFamily="34" charset="0"/>
              </a:rPr>
              <a:t>According to Gallie et al. (2012) teamwork is important because it increases success of all the team members. It will help develop relationships in life. </a:t>
            </a:r>
            <a:endParaRPr lang="en-US" b="0" i="0" dirty="0">
              <a:solidFill>
                <a:srgbClr val="000000"/>
              </a:solidFill>
              <a:effectLst/>
              <a:latin typeface="Segoe UI" panose="020B0502040204020203" pitchFamily="34" charset="0"/>
            </a:endParaRPr>
          </a:p>
          <a:p>
            <a:pPr algn="l" rtl="0" fontAlgn="base"/>
            <a:r>
              <a:rPr lang="en-US" sz="1800" b="0" i="0" dirty="0">
                <a:solidFill>
                  <a:srgbClr val="000000"/>
                </a:solidFill>
                <a:effectLst/>
                <a:latin typeface="Calibri" panose="020F0502020204030204" pitchFamily="34" charset="0"/>
              </a:rPr>
              <a:t>Having teamwork skills is transferable to every aspect of life whether that is family life or in a workplace. A family works together as a team, they work together to survive and do day-to-day chores. Teamwork improves work efficiency and will ensure work is done faster and to higher quality. When working as a team the members will learn off each other and that means that everyone’s weaknesses in the team will just get a bit stronger. They will feel as if they have a deeper knowledge and possibly turn them into strengths. This is a perfect example as some of my weaknesses have turned into strengths by taking part in this project.  </a:t>
            </a:r>
            <a:endParaRPr lang="en-US" b="0" i="0" dirty="0">
              <a:solidFill>
                <a:srgbClr val="000000"/>
              </a:solidFill>
              <a:effectLst/>
              <a:latin typeface="Segoe UI" panose="020B0502040204020203" pitchFamily="34" charset="0"/>
            </a:endParaRPr>
          </a:p>
          <a:p>
            <a:endParaRPr lang="en-GB" dirty="0"/>
          </a:p>
        </p:txBody>
      </p:sp>
      <p:sp>
        <p:nvSpPr>
          <p:cNvPr id="4" name="Slide Number Placeholder 3"/>
          <p:cNvSpPr>
            <a:spLocks noGrp="1"/>
          </p:cNvSpPr>
          <p:nvPr>
            <p:ph type="sldNum" sz="quarter" idx="5"/>
          </p:nvPr>
        </p:nvSpPr>
        <p:spPr/>
        <p:txBody>
          <a:bodyPr/>
          <a:lstStyle/>
          <a:p>
            <a:fld id="{D4B9A9E5-4F7F-4A7D-9DE1-899232329269}" type="slidenum">
              <a:rPr lang="en-US" smtClean="0"/>
              <a:t>4</a:t>
            </a:fld>
            <a:endParaRPr lang="en-US"/>
          </a:p>
        </p:txBody>
      </p:sp>
    </p:spTree>
    <p:extLst>
      <p:ext uri="{BB962C8B-B14F-4D97-AF65-F5344CB8AC3E}">
        <p14:creationId xmlns:p14="http://schemas.microsoft.com/office/powerpoint/2010/main" val="262566061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rtl="0" fontAlgn="base"/>
            <a:r>
              <a:rPr lang="en-US" sz="1800" b="0" i="0" dirty="0">
                <a:solidFill>
                  <a:srgbClr val="000000"/>
                </a:solidFill>
                <a:effectLst/>
                <a:latin typeface="Calibri" panose="020F0502020204030204" pitchFamily="34" charset="0"/>
              </a:rPr>
              <a:t>There was a lot of planning and </a:t>
            </a:r>
            <a:r>
              <a:rPr lang="en-US" sz="1800" b="0" i="0" dirty="0" err="1">
                <a:solidFill>
                  <a:srgbClr val="000000"/>
                </a:solidFill>
                <a:effectLst/>
                <a:latin typeface="Calibri" panose="020F0502020204030204" pitchFamily="34" charset="0"/>
              </a:rPr>
              <a:t>organisation</a:t>
            </a:r>
            <a:r>
              <a:rPr lang="en-US" sz="1800" b="0" i="0" dirty="0">
                <a:solidFill>
                  <a:srgbClr val="000000"/>
                </a:solidFill>
                <a:effectLst/>
                <a:latin typeface="Calibri" panose="020F0502020204030204" pitchFamily="34" charset="0"/>
              </a:rPr>
              <a:t> that went into this project. The project had a lot of components which needed to be kept organised otherwise things could have gone completely wrong, and some work wouldn’t have been done. I think I could have been a bit more organised due to editing wrong documents as we had them labelled all roughly the same name so I have definitely learnt from this and will be mindful in the future. </a:t>
            </a:r>
            <a:r>
              <a:rPr lang="en-US" sz="1800" b="0" i="0" dirty="0" err="1">
                <a:solidFill>
                  <a:srgbClr val="000000"/>
                </a:solidFill>
                <a:effectLst/>
                <a:latin typeface="Calibri" panose="020F0502020204030204" pitchFamily="34" charset="0"/>
              </a:rPr>
              <a:t>Organisation</a:t>
            </a:r>
            <a:r>
              <a:rPr lang="en-US" sz="1800" b="0" i="0" dirty="0">
                <a:solidFill>
                  <a:srgbClr val="000000"/>
                </a:solidFill>
                <a:effectLst/>
                <a:latin typeface="Calibri" panose="020F0502020204030204" pitchFamily="34" charset="0"/>
              </a:rPr>
              <a:t> hasn’t always been my strongest skill so this has been a massive help in </a:t>
            </a:r>
            <a:r>
              <a:rPr lang="en-US" sz="1800" b="0" i="0" dirty="0" err="1">
                <a:solidFill>
                  <a:srgbClr val="000000"/>
                </a:solidFill>
                <a:effectLst/>
                <a:latin typeface="Calibri" panose="020F0502020204030204" pitchFamily="34" charset="0"/>
              </a:rPr>
              <a:t>realising</a:t>
            </a:r>
            <a:r>
              <a:rPr lang="en-US" sz="1800" b="0" i="0" dirty="0">
                <a:solidFill>
                  <a:srgbClr val="000000"/>
                </a:solidFill>
                <a:effectLst/>
                <a:latin typeface="Calibri" panose="020F0502020204030204" pitchFamily="34" charset="0"/>
              </a:rPr>
              <a:t> the more organised I am the better my work will be and how it will just make everything run more smoothly.  </a:t>
            </a:r>
            <a:endParaRPr lang="en-US" b="0" i="0" dirty="0">
              <a:solidFill>
                <a:srgbClr val="000000"/>
              </a:solidFill>
              <a:effectLst/>
              <a:latin typeface="Segoe UI" panose="020B0502040204020203" pitchFamily="34" charset="0"/>
            </a:endParaRPr>
          </a:p>
          <a:p>
            <a:pPr algn="l" rtl="0" fontAlgn="base"/>
            <a:r>
              <a:rPr lang="en-US" sz="1800" b="0" i="0" dirty="0">
                <a:solidFill>
                  <a:srgbClr val="000000"/>
                </a:solidFill>
                <a:effectLst/>
                <a:latin typeface="Calibri" panose="020F0502020204030204" pitchFamily="34" charset="0"/>
              </a:rPr>
              <a:t>Being organised is releasing a person full potential. It releases room in a person’s mind for creativity, better ways of completing tasks and more time to just be calmed and enjoy their own time to do hobbies. </a:t>
            </a:r>
            <a:endParaRPr lang="en-US" b="0" i="0" dirty="0">
              <a:solidFill>
                <a:srgbClr val="000000"/>
              </a:solidFill>
              <a:effectLst/>
              <a:latin typeface="Segoe UI" panose="020B0502040204020203" pitchFamily="34" charset="0"/>
            </a:endParaRPr>
          </a:p>
          <a:p>
            <a:pPr algn="l" rtl="0" fontAlgn="base"/>
            <a:r>
              <a:rPr lang="en-US" sz="1800" b="0" i="0" dirty="0">
                <a:solidFill>
                  <a:srgbClr val="000000"/>
                </a:solidFill>
                <a:effectLst/>
                <a:latin typeface="Calibri" panose="020F0502020204030204" pitchFamily="34" charset="0"/>
              </a:rPr>
              <a:t>Being organised is a skill that will benefit people in every way possible. Being organised is beneficial for a person themselves, but also everyone around them. It ensures that they stick to commitments and are understanding of time scales. It saves energy in rushing around trying to get tasks done last minute. Being organised involves setting goals and delegating tasks so that everything is done successfully and on time. When being organised, there is more time to get more tasks completed.  </a:t>
            </a:r>
            <a:endParaRPr lang="en-US" b="0" i="0" dirty="0">
              <a:solidFill>
                <a:srgbClr val="000000"/>
              </a:solidFill>
              <a:effectLst/>
              <a:latin typeface="Segoe UI" panose="020B0502040204020203" pitchFamily="34" charset="0"/>
            </a:endParaRPr>
          </a:p>
          <a:p>
            <a:endParaRPr lang="en-GB" dirty="0"/>
          </a:p>
        </p:txBody>
      </p:sp>
      <p:sp>
        <p:nvSpPr>
          <p:cNvPr id="4" name="Slide Number Placeholder 3"/>
          <p:cNvSpPr>
            <a:spLocks noGrp="1"/>
          </p:cNvSpPr>
          <p:nvPr>
            <p:ph type="sldNum" sz="quarter" idx="5"/>
          </p:nvPr>
        </p:nvSpPr>
        <p:spPr/>
        <p:txBody>
          <a:bodyPr/>
          <a:lstStyle/>
          <a:p>
            <a:fld id="{D4B9A9E5-4F7F-4A7D-9DE1-899232329269}" type="slidenum">
              <a:rPr lang="en-US" smtClean="0"/>
              <a:t>5</a:t>
            </a:fld>
            <a:endParaRPr lang="en-US"/>
          </a:p>
        </p:txBody>
      </p:sp>
    </p:spTree>
    <p:extLst>
      <p:ext uri="{BB962C8B-B14F-4D97-AF65-F5344CB8AC3E}">
        <p14:creationId xmlns:p14="http://schemas.microsoft.com/office/powerpoint/2010/main" val="13698337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rtl="0" fontAlgn="base"/>
            <a:r>
              <a:rPr lang="en-US" sz="1800" b="0" i="0" u="none" strike="noStrike" dirty="0">
                <a:solidFill>
                  <a:srgbClr val="000000"/>
                </a:solidFill>
                <a:effectLst/>
                <a:latin typeface="Calibri" panose="020F0502020204030204" pitchFamily="34" charset="0"/>
              </a:rPr>
              <a:t>Overall, I have thoroughly enjoyed this task and having the chance to develop my skills to a higher level. I feel as if I have a deeper understanding of why having a good range of transferable skills will be beneficial to me and to others around me. Even though I have included the main skills I feel as if I have gained and developed, I have also gained a lot of knowledge but other skills. I feel confident in going to most scenarios such as job interviews or even this presentation knowing that I can show I have got a good skill set. There is always room for improvement, but I know now what I have to carry on doing to develop these skills.</a:t>
            </a:r>
            <a:r>
              <a:rPr lang="en-US" sz="1800" b="0" i="0" dirty="0">
                <a:solidFill>
                  <a:srgbClr val="000000"/>
                </a:solidFill>
                <a:effectLst/>
                <a:latin typeface="Calibri" panose="020F0502020204030204" pitchFamily="34" charset="0"/>
              </a:rPr>
              <a:t> </a:t>
            </a:r>
            <a:endParaRPr lang="en-US" b="0" i="0" dirty="0">
              <a:solidFill>
                <a:srgbClr val="000000"/>
              </a:solidFill>
              <a:effectLst/>
              <a:latin typeface="Segoe UI" panose="020B0502040204020203" pitchFamily="34" charset="0"/>
            </a:endParaRPr>
          </a:p>
          <a:p>
            <a:pPr algn="l" rtl="0" fontAlgn="base"/>
            <a:r>
              <a:rPr lang="en-US" sz="1800" b="0" i="0" u="none" strike="noStrike" dirty="0">
                <a:solidFill>
                  <a:srgbClr val="000000"/>
                </a:solidFill>
                <a:effectLst/>
                <a:latin typeface="Calibri" panose="020F0502020204030204" pitchFamily="34" charset="0"/>
              </a:rPr>
              <a:t>This whole project has developed me as a researcher as I now have the knowledge of how I need to present information to propose what research I would like to do to answer my question. I understand how the ethical approval form must be done to ensure I get approval. The difficulties of filling this out to ensure that we were doing everything ethically was a massive insight into how strict it is to reassure the safety of the participants and us researchers. All the tasks involved in this project really excelled my knowledge of how to be an experienced researcher.  </a:t>
            </a:r>
            <a:r>
              <a:rPr lang="en-US" sz="1800" b="0" i="0" dirty="0">
                <a:solidFill>
                  <a:srgbClr val="000000"/>
                </a:solidFill>
                <a:effectLst/>
                <a:latin typeface="Calibri" panose="020F0502020204030204" pitchFamily="34" charset="0"/>
              </a:rPr>
              <a:t> </a:t>
            </a:r>
            <a:endParaRPr lang="en-US" b="0" i="0" dirty="0">
              <a:solidFill>
                <a:srgbClr val="000000"/>
              </a:solidFill>
              <a:effectLst/>
              <a:latin typeface="Segoe UI" panose="020B0502040204020203" pitchFamily="34" charset="0"/>
            </a:endParaRPr>
          </a:p>
          <a:p>
            <a:endParaRPr lang="en-GB" dirty="0"/>
          </a:p>
        </p:txBody>
      </p:sp>
      <p:sp>
        <p:nvSpPr>
          <p:cNvPr id="4" name="Slide Number Placeholder 3"/>
          <p:cNvSpPr>
            <a:spLocks noGrp="1"/>
          </p:cNvSpPr>
          <p:nvPr>
            <p:ph type="sldNum" sz="quarter" idx="5"/>
          </p:nvPr>
        </p:nvSpPr>
        <p:spPr/>
        <p:txBody>
          <a:bodyPr/>
          <a:lstStyle/>
          <a:p>
            <a:fld id="{D4B9A9E5-4F7F-4A7D-9DE1-899232329269}" type="slidenum">
              <a:rPr lang="en-US" smtClean="0"/>
              <a:t>6</a:t>
            </a:fld>
            <a:endParaRPr lang="en-US"/>
          </a:p>
        </p:txBody>
      </p:sp>
    </p:spTree>
    <p:extLst>
      <p:ext uri="{BB962C8B-B14F-4D97-AF65-F5344CB8AC3E}">
        <p14:creationId xmlns:p14="http://schemas.microsoft.com/office/powerpoint/2010/main" val="3346418432"/>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12.svg"/><Relationship Id="rId7" Type="http://schemas.openxmlformats.org/officeDocument/2006/relationships/image" Target="../media/image16.svg"/><Relationship Id="rId2" Type="http://schemas.openxmlformats.org/officeDocument/2006/relationships/image" Target="../media/image11.png"/><Relationship Id="rId1" Type="http://schemas.openxmlformats.org/officeDocument/2006/relationships/slideMaster" Target="../slideMasters/slideMaster1.xml"/><Relationship Id="rId6" Type="http://schemas.openxmlformats.org/officeDocument/2006/relationships/image" Target="../media/image15.png"/><Relationship Id="rId5" Type="http://schemas.openxmlformats.org/officeDocument/2006/relationships/image" Target="../media/image14.svg"/><Relationship Id="rId4" Type="http://schemas.openxmlformats.org/officeDocument/2006/relationships/image" Target="../media/image13.png"/></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17.sv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19.svg"/><Relationship Id="rId2" Type="http://schemas.openxmlformats.org/officeDocument/2006/relationships/image" Target="../media/image18.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3" Type="http://schemas.openxmlformats.org/officeDocument/2006/relationships/image" Target="../media/image21.svg"/><Relationship Id="rId2" Type="http://schemas.openxmlformats.org/officeDocument/2006/relationships/image" Target="../media/image20.png"/><Relationship Id="rId1" Type="http://schemas.openxmlformats.org/officeDocument/2006/relationships/slideMaster" Target="../slideMasters/slideMaster1.xml"/><Relationship Id="rId5" Type="http://schemas.openxmlformats.org/officeDocument/2006/relationships/image" Target="../media/image23.svg"/><Relationship Id="rId4" Type="http://schemas.openxmlformats.org/officeDocument/2006/relationships/image" Target="../media/image22.png"/></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3" Type="http://schemas.openxmlformats.org/officeDocument/2006/relationships/image" Target="../media/image25.svg"/><Relationship Id="rId2" Type="http://schemas.openxmlformats.org/officeDocument/2006/relationships/image" Target="../media/image24.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5B3628-62D7-4A6D-A79F-34DE91DBA31E}"/>
              </a:ext>
            </a:extLst>
          </p:cNvPr>
          <p:cNvSpPr>
            <a:spLocks noGrp="1"/>
          </p:cNvSpPr>
          <p:nvPr>
            <p:ph type="ctrTitle" hasCustomPrompt="1"/>
          </p:nvPr>
        </p:nvSpPr>
        <p:spPr>
          <a:xfrm>
            <a:off x="6416040" y="4434840"/>
            <a:ext cx="4941771" cy="1122202"/>
          </a:xfrm>
        </p:spPr>
        <p:txBody>
          <a:bodyPr anchor="b">
            <a:noAutofit/>
          </a:bodyPr>
          <a:lstStyle>
            <a:lvl1pPr algn="l">
              <a:defRPr sz="3600" cap="all" spc="150" baseline="0"/>
            </a:lvl1pPr>
          </a:lstStyle>
          <a:p>
            <a:r>
              <a:rPr lang="en-US"/>
              <a:t>CLICK TO EDIT MASTER TITLE STYLE</a:t>
            </a:r>
          </a:p>
        </p:txBody>
      </p:sp>
      <p:sp>
        <p:nvSpPr>
          <p:cNvPr id="3" name="Subtitle 2">
            <a:extLst>
              <a:ext uri="{FF2B5EF4-FFF2-40B4-BE49-F238E27FC236}">
                <a16:creationId xmlns:a16="http://schemas.microsoft.com/office/drawing/2014/main" id="{55457758-A125-4CEA-A3D5-CBD010417BD2}"/>
              </a:ext>
            </a:extLst>
          </p:cNvPr>
          <p:cNvSpPr>
            <a:spLocks noGrp="1"/>
          </p:cNvSpPr>
          <p:nvPr>
            <p:ph type="subTitle" idx="1"/>
          </p:nvPr>
        </p:nvSpPr>
        <p:spPr>
          <a:xfrm>
            <a:off x="6416041" y="5586890"/>
            <a:ext cx="4941770" cy="396660"/>
          </a:xfrm>
        </p:spPr>
        <p:txBody>
          <a:bodyPr>
            <a:normAutofit/>
          </a:bodyPr>
          <a:lstStyle>
            <a:lvl1pPr marL="0" indent="0" algn="l">
              <a:lnSpc>
                <a:spcPct val="100000"/>
              </a:lnSpc>
              <a:buNone/>
              <a:defRPr sz="16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pic>
        <p:nvPicPr>
          <p:cNvPr id="8" name="Graphic 7">
            <a:extLst>
              <a:ext uri="{FF2B5EF4-FFF2-40B4-BE49-F238E27FC236}">
                <a16:creationId xmlns:a16="http://schemas.microsoft.com/office/drawing/2014/main" id="{A04F1E16-9A84-4D0E-9706-79C396AF6AE6}"/>
              </a:ext>
            </a:extLst>
          </p:cNvPr>
          <p:cNvPicPr>
            <a:picLocks noChangeAspect="1"/>
          </p:cNvPicPr>
          <p:nvPr/>
        </p:nvPicPr>
        <p:blipFill rotWithShape="1">
          <a:blip r:embed="rId2">
            <a:extLst>
              <a:ext uri="{96DAC541-7B7A-43D3-8B79-37D633B846F1}">
                <asvg:svgBlip xmlns:asvg="http://schemas.microsoft.com/office/drawing/2016/SVG/main" r:embed="rId3"/>
              </a:ext>
            </a:extLst>
          </a:blip>
          <a:srcRect l="9358" t="23650" b="-1"/>
          <a:stretch/>
        </p:blipFill>
        <p:spPr>
          <a:xfrm>
            <a:off x="0" y="0"/>
            <a:ext cx="9488312" cy="5054323"/>
          </a:xfrm>
          <a:prstGeom prst="rect">
            <a:avLst/>
          </a:prstGeom>
        </p:spPr>
      </p:pic>
    </p:spTree>
    <p:extLst>
      <p:ext uri="{BB962C8B-B14F-4D97-AF65-F5344CB8AC3E}">
        <p14:creationId xmlns:p14="http://schemas.microsoft.com/office/powerpoint/2010/main" val="91310864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Agenda">
    <p:bg>
      <p:bgPr>
        <a:solidFill>
          <a:schemeClr val="tx1"/>
        </a:solidFill>
        <a:effectLst/>
      </p:bgPr>
    </p:bg>
    <p:spTree>
      <p:nvGrpSpPr>
        <p:cNvPr id="1" name=""/>
        <p:cNvGrpSpPr/>
        <p:nvPr/>
      </p:nvGrpSpPr>
      <p:grpSpPr>
        <a:xfrm>
          <a:off x="0" y="0"/>
          <a:ext cx="0" cy="0"/>
          <a:chOff x="0" y="0"/>
          <a:chExt cx="0" cy="0"/>
        </a:xfrm>
      </p:grpSpPr>
      <p:pic>
        <p:nvPicPr>
          <p:cNvPr id="8" name="Graphic 7">
            <a:extLst>
              <a:ext uri="{FF2B5EF4-FFF2-40B4-BE49-F238E27FC236}">
                <a16:creationId xmlns:a16="http://schemas.microsoft.com/office/drawing/2014/main" id="{D514C6BF-376E-43E8-881D-2E767426990A}"/>
              </a:ext>
            </a:extLst>
          </p:cNvPr>
          <p:cNvPicPr>
            <a:picLocks noChangeAspect="1"/>
          </p:cNvPicPr>
          <p:nvPr/>
        </p:nvPicPr>
        <p:blipFill rotWithShape="1">
          <a:blip r:embed="rId2">
            <a:extLst>
              <a:ext uri="{96DAC541-7B7A-43D3-8B79-37D633B846F1}">
                <asvg:svgBlip xmlns:asvg="http://schemas.microsoft.com/office/drawing/2016/SVG/main" r:embed="rId3"/>
              </a:ext>
            </a:extLst>
          </a:blip>
          <a:srcRect t="18301" r="28341" b="23071"/>
          <a:stretch/>
        </p:blipFill>
        <p:spPr>
          <a:xfrm>
            <a:off x="5488815" y="0"/>
            <a:ext cx="6703185" cy="6858000"/>
          </a:xfrm>
          <a:prstGeom prst="rect">
            <a:avLst/>
          </a:prstGeom>
        </p:spPr>
      </p:pic>
      <p:sp>
        <p:nvSpPr>
          <p:cNvPr id="2" name="Title 1">
            <a:extLst>
              <a:ext uri="{FF2B5EF4-FFF2-40B4-BE49-F238E27FC236}">
                <a16:creationId xmlns:a16="http://schemas.microsoft.com/office/drawing/2014/main" id="{3F0A9B92-C2D0-466A-A680-A35832C452B3}"/>
              </a:ext>
            </a:extLst>
          </p:cNvPr>
          <p:cNvSpPr>
            <a:spLocks noGrp="1"/>
          </p:cNvSpPr>
          <p:nvPr>
            <p:ph type="title" hasCustomPrompt="1"/>
          </p:nvPr>
        </p:nvSpPr>
        <p:spPr>
          <a:xfrm>
            <a:off x="1333499" y="1020445"/>
            <a:ext cx="3171825" cy="1325563"/>
          </a:xfrm>
        </p:spPr>
        <p:txBody>
          <a:bodyPr anchor="b">
            <a:normAutofit/>
          </a:bodyPr>
          <a:lstStyle>
            <a:lvl1pPr>
              <a:defRPr sz="2800" spc="150" baseline="0">
                <a:solidFill>
                  <a:schemeClr val="bg1"/>
                </a:solidFill>
              </a:defRPr>
            </a:lvl1pPr>
          </a:lstStyle>
          <a:p>
            <a:r>
              <a:rPr lang="en-US"/>
              <a:t>CLICK TO EDIT MASTER TITLE STYLE</a:t>
            </a:r>
          </a:p>
        </p:txBody>
      </p:sp>
      <p:sp>
        <p:nvSpPr>
          <p:cNvPr id="3" name="Content Placeholder 2">
            <a:extLst>
              <a:ext uri="{FF2B5EF4-FFF2-40B4-BE49-F238E27FC236}">
                <a16:creationId xmlns:a16="http://schemas.microsoft.com/office/drawing/2014/main" id="{2DA41CE6-5A88-4C5C-B2A4-6A5D2153B16F}"/>
              </a:ext>
            </a:extLst>
          </p:cNvPr>
          <p:cNvSpPr>
            <a:spLocks noGrp="1"/>
          </p:cNvSpPr>
          <p:nvPr>
            <p:ph idx="1"/>
          </p:nvPr>
        </p:nvSpPr>
        <p:spPr>
          <a:xfrm>
            <a:off x="1333499" y="2924175"/>
            <a:ext cx="3171825" cy="2519363"/>
          </a:xfrm>
        </p:spPr>
        <p:txBody>
          <a:bodyPr>
            <a:normAutofit/>
          </a:bodyPr>
          <a:lstStyle>
            <a:lvl1pPr marL="0" indent="0">
              <a:lnSpc>
                <a:spcPct val="120000"/>
              </a:lnSpc>
              <a:spcBef>
                <a:spcPts val="1000"/>
              </a:spcBef>
              <a:buNone/>
              <a:defRPr sz="1400" baseline="0">
                <a:solidFill>
                  <a:schemeClr val="bg1"/>
                </a:solidFill>
              </a:defRPr>
            </a:lvl1pPr>
            <a:lvl2pPr marL="457200" indent="0">
              <a:lnSpc>
                <a:spcPct val="120000"/>
              </a:lnSpc>
              <a:spcBef>
                <a:spcPts val="1000"/>
              </a:spcBef>
              <a:buNone/>
              <a:defRPr sz="1400" baseline="0">
                <a:solidFill>
                  <a:schemeClr val="bg1"/>
                </a:solidFill>
              </a:defRPr>
            </a:lvl2pPr>
            <a:lvl3pPr marL="914400" indent="0">
              <a:lnSpc>
                <a:spcPct val="120000"/>
              </a:lnSpc>
              <a:spcBef>
                <a:spcPts val="1000"/>
              </a:spcBef>
              <a:buNone/>
              <a:defRPr sz="1400" baseline="0">
                <a:solidFill>
                  <a:schemeClr val="bg1"/>
                </a:solidFill>
              </a:defRPr>
            </a:lvl3pPr>
            <a:lvl4pPr marL="1371600" indent="0">
              <a:lnSpc>
                <a:spcPct val="120000"/>
              </a:lnSpc>
              <a:spcBef>
                <a:spcPts val="1000"/>
              </a:spcBef>
              <a:buNone/>
              <a:defRPr sz="1400" baseline="0">
                <a:solidFill>
                  <a:schemeClr val="bg1"/>
                </a:solidFill>
              </a:defRPr>
            </a:lvl4pPr>
            <a:lvl5pPr marL="1828800" indent="0">
              <a:lnSpc>
                <a:spcPct val="120000"/>
              </a:lnSpc>
              <a:spcBef>
                <a:spcPts val="1000"/>
              </a:spcBef>
              <a:buNone/>
              <a:defRPr sz="1400" baseline="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39F5093-3C53-4152-B8FE-0522E0795269}"/>
              </a:ext>
            </a:extLst>
          </p:cNvPr>
          <p:cNvSpPr>
            <a:spLocks noGrp="1"/>
          </p:cNvSpPr>
          <p:nvPr>
            <p:ph type="dt" sz="half" idx="10"/>
          </p:nvPr>
        </p:nvSpPr>
        <p:spPr>
          <a:xfrm>
            <a:off x="1333500" y="6356350"/>
            <a:ext cx="985157" cy="365125"/>
          </a:xfrm>
        </p:spPr>
        <p:txBody>
          <a:bodyPr/>
          <a:lstStyle>
            <a:lvl1pPr>
              <a:defRPr sz="900"/>
            </a:lvl1pPr>
          </a:lstStyle>
          <a:p>
            <a:r>
              <a:rPr lang="en-US"/>
              <a:t>20XX</a:t>
            </a:r>
          </a:p>
        </p:txBody>
      </p:sp>
      <p:sp>
        <p:nvSpPr>
          <p:cNvPr id="5" name="Footer Placeholder 4">
            <a:extLst>
              <a:ext uri="{FF2B5EF4-FFF2-40B4-BE49-F238E27FC236}">
                <a16:creationId xmlns:a16="http://schemas.microsoft.com/office/drawing/2014/main" id="{7727F11D-8AF8-44D6-A48B-D8C7779B8B08}"/>
              </a:ext>
            </a:extLst>
          </p:cNvPr>
          <p:cNvSpPr>
            <a:spLocks noGrp="1"/>
          </p:cNvSpPr>
          <p:nvPr>
            <p:ph type="ftr" sz="quarter" idx="11"/>
          </p:nvPr>
        </p:nvSpPr>
        <p:spPr>
          <a:xfrm>
            <a:off x="2669886" y="6356349"/>
            <a:ext cx="2482842" cy="365125"/>
          </a:xfrm>
        </p:spPr>
        <p:txBody>
          <a:bodyPr/>
          <a:lstStyle>
            <a:lvl1pPr>
              <a:defRPr sz="900"/>
            </a:lvl1pPr>
          </a:lstStyle>
          <a:p>
            <a:r>
              <a:rPr lang="en-US"/>
              <a:t>Pitch Deck</a:t>
            </a:r>
          </a:p>
        </p:txBody>
      </p:sp>
      <p:sp>
        <p:nvSpPr>
          <p:cNvPr id="6" name="Slide Number Placeholder 5">
            <a:extLst>
              <a:ext uri="{FF2B5EF4-FFF2-40B4-BE49-F238E27FC236}">
                <a16:creationId xmlns:a16="http://schemas.microsoft.com/office/drawing/2014/main" id="{658C0879-6B0F-4AF6-A997-EC61DA8964AE}"/>
              </a:ext>
            </a:extLst>
          </p:cNvPr>
          <p:cNvSpPr>
            <a:spLocks noGrp="1"/>
          </p:cNvSpPr>
          <p:nvPr>
            <p:ph type="sldNum" sz="quarter" idx="12"/>
          </p:nvPr>
        </p:nvSpPr>
        <p:spPr>
          <a:xfrm>
            <a:off x="5536305" y="6356350"/>
            <a:ext cx="987552" cy="365125"/>
          </a:xfrm>
        </p:spPr>
        <p:txBody>
          <a:bodyPr/>
          <a:lstStyle>
            <a:lvl1pPr>
              <a:defRPr sz="900"/>
            </a:lvl1pPr>
          </a:lstStyle>
          <a:p>
            <a:fld id="{B5CEABB6-07DC-46E8-9B57-56EC44A396E5}" type="slidenum">
              <a:rPr lang="en-US" smtClean="0"/>
              <a:t>‹#›</a:t>
            </a:fld>
            <a:endParaRPr lang="en-US"/>
          </a:p>
        </p:txBody>
      </p:sp>
    </p:spTree>
    <p:extLst>
      <p:ext uri="{BB962C8B-B14F-4D97-AF65-F5344CB8AC3E}">
        <p14:creationId xmlns:p14="http://schemas.microsoft.com/office/powerpoint/2010/main" val="26312703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meline">
    <p:spTree>
      <p:nvGrpSpPr>
        <p:cNvPr id="1" name=""/>
        <p:cNvGrpSpPr/>
        <p:nvPr/>
      </p:nvGrpSpPr>
      <p:grpSpPr>
        <a:xfrm>
          <a:off x="0" y="0"/>
          <a:ext cx="0" cy="0"/>
          <a:chOff x="0" y="0"/>
          <a:chExt cx="0" cy="0"/>
        </a:xfrm>
      </p:grpSpPr>
      <p:sp>
        <p:nvSpPr>
          <p:cNvPr id="12" name="Graphic 10">
            <a:extLst>
              <a:ext uri="{FF2B5EF4-FFF2-40B4-BE49-F238E27FC236}">
                <a16:creationId xmlns:a16="http://schemas.microsoft.com/office/drawing/2014/main" id="{9D2AF524-D4B4-4A3A-9CE4-EDAFE1D5A37B}"/>
              </a:ext>
              <a:ext uri="{C183D7F6-B498-43B3-948B-1728B52AA6E4}">
                <adec:decorative xmlns:adec="http://schemas.microsoft.com/office/drawing/2017/decorative" val="1"/>
              </a:ext>
            </a:extLst>
          </p:cNvPr>
          <p:cNvSpPr/>
          <p:nvPr/>
        </p:nvSpPr>
        <p:spPr>
          <a:xfrm>
            <a:off x="2113884" y="0"/>
            <a:ext cx="10078116" cy="6858000"/>
          </a:xfrm>
          <a:custGeom>
            <a:avLst/>
            <a:gdLst>
              <a:gd name="connsiteX0" fmla="*/ 3793236 w 10078116"/>
              <a:gd name="connsiteY0" fmla="*/ 6858000 h 6858000"/>
              <a:gd name="connsiteX1" fmla="*/ 0 w 10078116"/>
              <a:gd name="connsiteY1" fmla="*/ 0 h 6858000"/>
              <a:gd name="connsiteX2" fmla="*/ 10078116 w 10078116"/>
              <a:gd name="connsiteY2" fmla="*/ 0 h 6858000"/>
              <a:gd name="connsiteX3" fmla="*/ 10078116 w 10078116"/>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0078116" h="6858000">
                <a:moveTo>
                  <a:pt x="3793236" y="6858000"/>
                </a:moveTo>
                <a:lnTo>
                  <a:pt x="0" y="0"/>
                </a:lnTo>
                <a:lnTo>
                  <a:pt x="10078116" y="0"/>
                </a:lnTo>
                <a:lnTo>
                  <a:pt x="10078116" y="6858000"/>
                </a:lnTo>
                <a:close/>
              </a:path>
            </a:pathLst>
          </a:custGeom>
          <a:solidFill>
            <a:schemeClr val="accent1"/>
          </a:solidFill>
          <a:ln w="9525"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6E3987A5-99A6-4B33-BAAF-53159635382E}"/>
              </a:ext>
            </a:extLst>
          </p:cNvPr>
          <p:cNvSpPr>
            <a:spLocks noGrp="1"/>
          </p:cNvSpPr>
          <p:nvPr>
            <p:ph type="title" hasCustomPrompt="1"/>
          </p:nvPr>
        </p:nvSpPr>
        <p:spPr>
          <a:xfrm>
            <a:off x="838200" y="5509419"/>
            <a:ext cx="4082142" cy="585788"/>
          </a:xfrm>
        </p:spPr>
        <p:txBody>
          <a:bodyPr>
            <a:normAutofit/>
          </a:bodyPr>
          <a:lstStyle>
            <a:lvl1pPr>
              <a:defRPr lang="en-US" sz="2800" kern="1200" cap="all" spc="150" baseline="0" dirty="0">
                <a:solidFill>
                  <a:schemeClr val="tx1"/>
                </a:solidFill>
                <a:latin typeface="+mj-lt"/>
                <a:ea typeface="+mj-ea"/>
                <a:cs typeface="+mj-cs"/>
              </a:defRPr>
            </a:lvl1pPr>
          </a:lstStyle>
          <a:p>
            <a:r>
              <a:rPr lang="en-US"/>
              <a:t>CLICK TO EDIT TITLE</a:t>
            </a:r>
          </a:p>
        </p:txBody>
      </p:sp>
      <p:sp>
        <p:nvSpPr>
          <p:cNvPr id="16" name="Text Placeholder 15">
            <a:extLst>
              <a:ext uri="{FF2B5EF4-FFF2-40B4-BE49-F238E27FC236}">
                <a16:creationId xmlns:a16="http://schemas.microsoft.com/office/drawing/2014/main" id="{3BABF6CA-407C-4BF0-8234-1321A676E756}"/>
              </a:ext>
            </a:extLst>
          </p:cNvPr>
          <p:cNvSpPr>
            <a:spLocks noGrp="1"/>
          </p:cNvSpPr>
          <p:nvPr>
            <p:ph type="body" sz="quarter" idx="13" hasCustomPrompt="1"/>
          </p:nvPr>
        </p:nvSpPr>
        <p:spPr>
          <a:xfrm>
            <a:off x="148318" y="1481138"/>
            <a:ext cx="2141764" cy="514350"/>
          </a:xfrm>
        </p:spPr>
        <p:txBody>
          <a:bodyPr anchor="ctr">
            <a:noAutofit/>
          </a:bodyPr>
          <a:lstStyle>
            <a:lvl1pPr marL="0" indent="0" algn="r">
              <a:buNone/>
              <a:defRPr sz="1600" cap="all" spc="150" baseline="0"/>
            </a:lvl1pPr>
          </a:lstStyle>
          <a:p>
            <a:pPr lvl="0"/>
            <a:r>
              <a:rPr lang="en-US"/>
              <a:t>CLICK TO EDIT MASTER TEXT STYLES</a:t>
            </a:r>
          </a:p>
        </p:txBody>
      </p:sp>
      <p:sp>
        <p:nvSpPr>
          <p:cNvPr id="17" name="Text Placeholder 15">
            <a:extLst>
              <a:ext uri="{FF2B5EF4-FFF2-40B4-BE49-F238E27FC236}">
                <a16:creationId xmlns:a16="http://schemas.microsoft.com/office/drawing/2014/main" id="{76D8129B-5B68-421C-968C-3663C86EFC7C}"/>
              </a:ext>
            </a:extLst>
          </p:cNvPr>
          <p:cNvSpPr>
            <a:spLocks noGrp="1"/>
          </p:cNvSpPr>
          <p:nvPr>
            <p:ph type="body" sz="quarter" idx="14" hasCustomPrompt="1"/>
          </p:nvPr>
        </p:nvSpPr>
        <p:spPr>
          <a:xfrm>
            <a:off x="714375" y="2557463"/>
            <a:ext cx="2141764" cy="514350"/>
          </a:xfrm>
        </p:spPr>
        <p:txBody>
          <a:bodyPr anchor="ctr">
            <a:noAutofit/>
          </a:bodyPr>
          <a:lstStyle>
            <a:lvl1pPr marL="0" indent="0" algn="r">
              <a:buNone/>
              <a:defRPr sz="1600" cap="all" spc="150" baseline="0"/>
            </a:lvl1pPr>
          </a:lstStyle>
          <a:p>
            <a:pPr lvl="0"/>
            <a:r>
              <a:rPr lang="en-US"/>
              <a:t>CLICK TO EDIT MASTER TEXT STYLES</a:t>
            </a:r>
          </a:p>
        </p:txBody>
      </p:sp>
      <p:sp>
        <p:nvSpPr>
          <p:cNvPr id="18" name="Text Placeholder 15">
            <a:extLst>
              <a:ext uri="{FF2B5EF4-FFF2-40B4-BE49-F238E27FC236}">
                <a16:creationId xmlns:a16="http://schemas.microsoft.com/office/drawing/2014/main" id="{6C741DCA-8EBD-44F5-9D38-E938A628ADCD}"/>
              </a:ext>
            </a:extLst>
          </p:cNvPr>
          <p:cNvSpPr>
            <a:spLocks noGrp="1"/>
          </p:cNvSpPr>
          <p:nvPr>
            <p:ph type="body" sz="quarter" idx="15" hasCustomPrompt="1"/>
          </p:nvPr>
        </p:nvSpPr>
        <p:spPr>
          <a:xfrm>
            <a:off x="1320800" y="3633788"/>
            <a:ext cx="2141764" cy="514350"/>
          </a:xfrm>
        </p:spPr>
        <p:txBody>
          <a:bodyPr anchor="ctr">
            <a:noAutofit/>
          </a:bodyPr>
          <a:lstStyle>
            <a:lvl1pPr marL="0" indent="0" algn="r">
              <a:buNone/>
              <a:defRPr sz="1600" cap="all" spc="150" baseline="0"/>
            </a:lvl1pPr>
          </a:lstStyle>
          <a:p>
            <a:pPr lvl="0"/>
            <a:r>
              <a:rPr lang="en-US"/>
              <a:t>CLICK TO EDIT MASTER TEXT STYLES</a:t>
            </a:r>
          </a:p>
        </p:txBody>
      </p:sp>
      <p:sp>
        <p:nvSpPr>
          <p:cNvPr id="19" name="Text Placeholder 15">
            <a:extLst>
              <a:ext uri="{FF2B5EF4-FFF2-40B4-BE49-F238E27FC236}">
                <a16:creationId xmlns:a16="http://schemas.microsoft.com/office/drawing/2014/main" id="{5C43C6B1-A1BD-4A90-8B4B-F361C1BEDD26}"/>
              </a:ext>
            </a:extLst>
          </p:cNvPr>
          <p:cNvSpPr>
            <a:spLocks noGrp="1"/>
          </p:cNvSpPr>
          <p:nvPr>
            <p:ph type="body" sz="quarter" idx="16" hasCustomPrompt="1"/>
          </p:nvPr>
        </p:nvSpPr>
        <p:spPr>
          <a:xfrm>
            <a:off x="1905000" y="4710114"/>
            <a:ext cx="2141764" cy="514350"/>
          </a:xfrm>
        </p:spPr>
        <p:txBody>
          <a:bodyPr anchor="ctr">
            <a:noAutofit/>
          </a:bodyPr>
          <a:lstStyle>
            <a:lvl1pPr marL="0" indent="0" algn="r">
              <a:buNone/>
              <a:defRPr sz="1600" cap="all" spc="150" baseline="0"/>
            </a:lvl1pPr>
          </a:lstStyle>
          <a:p>
            <a:pPr lvl="0"/>
            <a:r>
              <a:rPr lang="en-US"/>
              <a:t>CLICK TO EDIT MASTER TEXT STYLES</a:t>
            </a:r>
          </a:p>
        </p:txBody>
      </p:sp>
      <p:sp>
        <p:nvSpPr>
          <p:cNvPr id="34" name="Text Placeholder 15">
            <a:extLst>
              <a:ext uri="{FF2B5EF4-FFF2-40B4-BE49-F238E27FC236}">
                <a16:creationId xmlns:a16="http://schemas.microsoft.com/office/drawing/2014/main" id="{0C66E1BD-33F0-4B94-BF94-CD4698F85C3D}"/>
              </a:ext>
            </a:extLst>
          </p:cNvPr>
          <p:cNvSpPr>
            <a:spLocks noGrp="1"/>
          </p:cNvSpPr>
          <p:nvPr>
            <p:ph type="body" sz="quarter" idx="17" hasCustomPrompt="1"/>
          </p:nvPr>
        </p:nvSpPr>
        <p:spPr>
          <a:xfrm>
            <a:off x="4401535" y="1594478"/>
            <a:ext cx="5539095" cy="1010842"/>
          </a:xfrm>
        </p:spPr>
        <p:txBody>
          <a:bodyPr anchor="t">
            <a:normAutofit/>
          </a:bodyPr>
          <a:lstStyle>
            <a:lvl1pPr marL="0" indent="0" algn="l">
              <a:lnSpc>
                <a:spcPct val="100000"/>
              </a:lnSpc>
              <a:buNone/>
              <a:defRPr sz="1400" spc="50" baseline="0"/>
            </a:lvl1pPr>
          </a:lstStyle>
          <a:p>
            <a:pPr lvl="0"/>
            <a:r>
              <a:rPr lang="en-US"/>
              <a:t>Click to edit master text style</a:t>
            </a:r>
          </a:p>
        </p:txBody>
      </p:sp>
      <p:sp>
        <p:nvSpPr>
          <p:cNvPr id="35" name="Text Placeholder 15">
            <a:extLst>
              <a:ext uri="{FF2B5EF4-FFF2-40B4-BE49-F238E27FC236}">
                <a16:creationId xmlns:a16="http://schemas.microsoft.com/office/drawing/2014/main" id="{2D4661B1-6559-407A-9AEC-A46A0570AE8F}"/>
              </a:ext>
            </a:extLst>
          </p:cNvPr>
          <p:cNvSpPr>
            <a:spLocks noGrp="1"/>
          </p:cNvSpPr>
          <p:nvPr>
            <p:ph type="body" sz="quarter" idx="18" hasCustomPrompt="1"/>
          </p:nvPr>
        </p:nvSpPr>
        <p:spPr>
          <a:xfrm>
            <a:off x="4986028" y="2673328"/>
            <a:ext cx="5539095" cy="1010842"/>
          </a:xfrm>
        </p:spPr>
        <p:txBody>
          <a:bodyPr anchor="t">
            <a:normAutofit/>
          </a:bodyPr>
          <a:lstStyle>
            <a:lvl1pPr marL="0" indent="0" algn="l">
              <a:lnSpc>
                <a:spcPct val="100000"/>
              </a:lnSpc>
              <a:buNone/>
              <a:defRPr sz="1400" spc="50" baseline="0"/>
            </a:lvl1pPr>
          </a:lstStyle>
          <a:p>
            <a:pPr lvl="0"/>
            <a:r>
              <a:rPr lang="en-US"/>
              <a:t>Click to edit master text style</a:t>
            </a:r>
          </a:p>
        </p:txBody>
      </p:sp>
      <p:sp>
        <p:nvSpPr>
          <p:cNvPr id="36" name="Text Placeholder 15">
            <a:extLst>
              <a:ext uri="{FF2B5EF4-FFF2-40B4-BE49-F238E27FC236}">
                <a16:creationId xmlns:a16="http://schemas.microsoft.com/office/drawing/2014/main" id="{DCC983F7-6A25-42C0-811C-EA32138C5B80}"/>
              </a:ext>
            </a:extLst>
          </p:cNvPr>
          <p:cNvSpPr>
            <a:spLocks noGrp="1"/>
          </p:cNvSpPr>
          <p:nvPr>
            <p:ph type="body" sz="quarter" idx="19" hasCustomPrompt="1"/>
          </p:nvPr>
        </p:nvSpPr>
        <p:spPr>
          <a:xfrm>
            <a:off x="5576937" y="3755394"/>
            <a:ext cx="5539095" cy="1010842"/>
          </a:xfrm>
        </p:spPr>
        <p:txBody>
          <a:bodyPr anchor="t">
            <a:normAutofit/>
          </a:bodyPr>
          <a:lstStyle>
            <a:lvl1pPr marL="0" indent="0" algn="l">
              <a:lnSpc>
                <a:spcPct val="100000"/>
              </a:lnSpc>
              <a:buNone/>
              <a:defRPr sz="1400" spc="50" baseline="0"/>
            </a:lvl1pPr>
          </a:lstStyle>
          <a:p>
            <a:pPr lvl="0"/>
            <a:r>
              <a:rPr lang="en-US"/>
              <a:t>Click to edit master text style</a:t>
            </a:r>
          </a:p>
        </p:txBody>
      </p:sp>
      <p:sp>
        <p:nvSpPr>
          <p:cNvPr id="37" name="Text Placeholder 15">
            <a:extLst>
              <a:ext uri="{FF2B5EF4-FFF2-40B4-BE49-F238E27FC236}">
                <a16:creationId xmlns:a16="http://schemas.microsoft.com/office/drawing/2014/main" id="{E83DA0EB-27DD-416A-8DA5-4AFDC8587E5C}"/>
              </a:ext>
            </a:extLst>
          </p:cNvPr>
          <p:cNvSpPr>
            <a:spLocks noGrp="1"/>
          </p:cNvSpPr>
          <p:nvPr>
            <p:ph type="body" sz="quarter" idx="20" hasCustomPrompt="1"/>
          </p:nvPr>
        </p:nvSpPr>
        <p:spPr>
          <a:xfrm>
            <a:off x="6175279" y="4824430"/>
            <a:ext cx="5539095" cy="1010842"/>
          </a:xfrm>
        </p:spPr>
        <p:txBody>
          <a:bodyPr anchor="t">
            <a:normAutofit/>
          </a:bodyPr>
          <a:lstStyle>
            <a:lvl1pPr marL="0" indent="0" algn="l">
              <a:lnSpc>
                <a:spcPct val="100000"/>
              </a:lnSpc>
              <a:buNone/>
              <a:defRPr sz="1400" spc="50" baseline="0"/>
            </a:lvl1pPr>
          </a:lstStyle>
          <a:p>
            <a:pPr lvl="0"/>
            <a:r>
              <a:rPr lang="en-US"/>
              <a:t>Click to edit master text style</a:t>
            </a:r>
          </a:p>
        </p:txBody>
      </p:sp>
      <p:cxnSp>
        <p:nvCxnSpPr>
          <p:cNvPr id="3" name="Straight Connector 2">
            <a:extLst>
              <a:ext uri="{FF2B5EF4-FFF2-40B4-BE49-F238E27FC236}">
                <a16:creationId xmlns:a16="http://schemas.microsoft.com/office/drawing/2014/main" id="{D3795F91-C721-4363-956D-756673AE7957}"/>
              </a:ext>
              <a:ext uri="{C183D7F6-B498-43B3-948B-1728B52AA6E4}">
                <adec:decorative xmlns:adec="http://schemas.microsoft.com/office/drawing/2017/decorative" val="1"/>
              </a:ext>
            </a:extLst>
          </p:cNvPr>
          <p:cNvCxnSpPr>
            <a:cxnSpLocks/>
          </p:cNvCxnSpPr>
          <p:nvPr/>
        </p:nvCxnSpPr>
        <p:spPr>
          <a:xfrm>
            <a:off x="4353515" y="5023933"/>
            <a:ext cx="1513211" cy="0"/>
          </a:xfrm>
          <a:prstGeom prst="line">
            <a:avLst/>
          </a:prstGeom>
          <a:ln w="6350">
            <a:solidFill>
              <a:schemeClr val="tx1"/>
            </a:solidFill>
          </a:ln>
        </p:spPr>
        <p:style>
          <a:lnRef idx="1">
            <a:schemeClr val="accent5"/>
          </a:lnRef>
          <a:fillRef idx="0">
            <a:schemeClr val="accent5"/>
          </a:fillRef>
          <a:effectRef idx="0">
            <a:schemeClr val="accent5"/>
          </a:effectRef>
          <a:fontRef idx="minor">
            <a:schemeClr val="tx1"/>
          </a:fontRef>
        </p:style>
      </p:cxnSp>
      <p:cxnSp>
        <p:nvCxnSpPr>
          <p:cNvPr id="4" name="Straight Connector 3">
            <a:extLst>
              <a:ext uri="{FF2B5EF4-FFF2-40B4-BE49-F238E27FC236}">
                <a16:creationId xmlns:a16="http://schemas.microsoft.com/office/drawing/2014/main" id="{8AC14461-E27D-413D-B31A-47B74646AF25}"/>
              </a:ext>
              <a:ext uri="{C183D7F6-B498-43B3-948B-1728B52AA6E4}">
                <adec:decorative xmlns:adec="http://schemas.microsoft.com/office/drawing/2017/decorative" val="1"/>
              </a:ext>
            </a:extLst>
          </p:cNvPr>
          <p:cNvCxnSpPr>
            <a:cxnSpLocks/>
          </p:cNvCxnSpPr>
          <p:nvPr/>
        </p:nvCxnSpPr>
        <p:spPr>
          <a:xfrm>
            <a:off x="3759917" y="3948451"/>
            <a:ext cx="1513211" cy="0"/>
          </a:xfrm>
          <a:prstGeom prst="line">
            <a:avLst/>
          </a:prstGeom>
          <a:ln w="6350">
            <a:solidFill>
              <a:schemeClr val="tx1"/>
            </a:solidFill>
          </a:ln>
        </p:spPr>
        <p:style>
          <a:lnRef idx="1">
            <a:schemeClr val="accent5"/>
          </a:lnRef>
          <a:fillRef idx="0">
            <a:schemeClr val="accent5"/>
          </a:fillRef>
          <a:effectRef idx="0">
            <a:schemeClr val="accent5"/>
          </a:effectRef>
          <a:fontRef idx="minor">
            <a:schemeClr val="tx1"/>
          </a:fontRef>
        </p:style>
      </p:cxnSp>
      <p:cxnSp>
        <p:nvCxnSpPr>
          <p:cNvPr id="8" name="Straight Connector 7">
            <a:extLst>
              <a:ext uri="{FF2B5EF4-FFF2-40B4-BE49-F238E27FC236}">
                <a16:creationId xmlns:a16="http://schemas.microsoft.com/office/drawing/2014/main" id="{4D6AEA4C-7710-4829-BA87-8DD77F15932C}"/>
              </a:ext>
              <a:ext uri="{C183D7F6-B498-43B3-948B-1728B52AA6E4}">
                <adec:decorative xmlns:adec="http://schemas.microsoft.com/office/drawing/2017/decorative" val="1"/>
              </a:ext>
            </a:extLst>
          </p:cNvPr>
          <p:cNvCxnSpPr>
            <a:cxnSpLocks/>
          </p:cNvCxnSpPr>
          <p:nvPr/>
        </p:nvCxnSpPr>
        <p:spPr>
          <a:xfrm>
            <a:off x="3173453" y="2872686"/>
            <a:ext cx="1513211" cy="0"/>
          </a:xfrm>
          <a:prstGeom prst="line">
            <a:avLst/>
          </a:prstGeom>
          <a:ln w="6350">
            <a:solidFill>
              <a:schemeClr val="tx1"/>
            </a:solidFill>
          </a:ln>
        </p:spPr>
        <p:style>
          <a:lnRef idx="1">
            <a:schemeClr val="accent5"/>
          </a:lnRef>
          <a:fillRef idx="0">
            <a:schemeClr val="accent5"/>
          </a:fillRef>
          <a:effectRef idx="0">
            <a:schemeClr val="accent5"/>
          </a:effectRef>
          <a:fontRef idx="minor">
            <a:schemeClr val="tx1"/>
          </a:fontRef>
        </p:style>
      </p:cxnSp>
      <p:cxnSp>
        <p:nvCxnSpPr>
          <p:cNvPr id="9" name="Straight Connector 8">
            <a:extLst>
              <a:ext uri="{FF2B5EF4-FFF2-40B4-BE49-F238E27FC236}">
                <a16:creationId xmlns:a16="http://schemas.microsoft.com/office/drawing/2014/main" id="{E9BD473E-6203-491C-87AC-54AC0AB23333}"/>
              </a:ext>
              <a:ext uri="{C183D7F6-B498-43B3-948B-1728B52AA6E4}">
                <adec:decorative xmlns:adec="http://schemas.microsoft.com/office/drawing/2017/decorative" val="1"/>
              </a:ext>
            </a:extLst>
          </p:cNvPr>
          <p:cNvCxnSpPr>
            <a:cxnSpLocks/>
          </p:cNvCxnSpPr>
          <p:nvPr/>
        </p:nvCxnSpPr>
        <p:spPr>
          <a:xfrm>
            <a:off x="2586263" y="1796083"/>
            <a:ext cx="1513211" cy="0"/>
          </a:xfrm>
          <a:prstGeom prst="line">
            <a:avLst/>
          </a:prstGeom>
          <a:ln w="6350">
            <a:solidFill>
              <a:schemeClr val="tx1"/>
            </a:solidFill>
          </a:ln>
        </p:spPr>
        <p:style>
          <a:lnRef idx="1">
            <a:schemeClr val="accent5"/>
          </a:lnRef>
          <a:fillRef idx="0">
            <a:schemeClr val="accent5"/>
          </a:fillRef>
          <a:effectRef idx="0">
            <a:schemeClr val="accent5"/>
          </a:effectRef>
          <a:fontRef idx="minor">
            <a:schemeClr val="tx1"/>
          </a:fontRef>
        </p:style>
      </p:cxnSp>
      <p:sp>
        <p:nvSpPr>
          <p:cNvPr id="5" name="Date Placeholder 4">
            <a:extLst>
              <a:ext uri="{FF2B5EF4-FFF2-40B4-BE49-F238E27FC236}">
                <a16:creationId xmlns:a16="http://schemas.microsoft.com/office/drawing/2014/main" id="{874DC36F-5D3E-439D-80B5-32633FC34434}"/>
              </a:ext>
            </a:extLst>
          </p:cNvPr>
          <p:cNvSpPr>
            <a:spLocks noGrp="1"/>
          </p:cNvSpPr>
          <p:nvPr>
            <p:ph type="dt" sz="half" idx="10"/>
          </p:nvPr>
        </p:nvSpPr>
        <p:spPr/>
        <p:txBody>
          <a:bodyPr/>
          <a:lstStyle>
            <a:lvl1pPr>
              <a:defRPr sz="900">
                <a:solidFill>
                  <a:srgbClr val="898989"/>
                </a:solidFill>
              </a:defRPr>
            </a:lvl1pPr>
          </a:lstStyle>
          <a:p>
            <a:r>
              <a:rPr lang="en-US"/>
              <a:t>20XX</a:t>
            </a:r>
          </a:p>
        </p:txBody>
      </p:sp>
      <p:sp>
        <p:nvSpPr>
          <p:cNvPr id="6" name="Footer Placeholder 5">
            <a:extLst>
              <a:ext uri="{FF2B5EF4-FFF2-40B4-BE49-F238E27FC236}">
                <a16:creationId xmlns:a16="http://schemas.microsoft.com/office/drawing/2014/main" id="{6C710A8A-CEC9-4787-A745-C28DD965F7DD}"/>
              </a:ext>
            </a:extLst>
          </p:cNvPr>
          <p:cNvSpPr>
            <a:spLocks noGrp="1"/>
          </p:cNvSpPr>
          <p:nvPr>
            <p:ph type="ftr" sz="quarter" idx="11"/>
          </p:nvPr>
        </p:nvSpPr>
        <p:spPr>
          <a:xfrm>
            <a:off x="6175279" y="6356350"/>
            <a:ext cx="1808712" cy="365125"/>
          </a:xfrm>
        </p:spPr>
        <p:txBody>
          <a:bodyPr/>
          <a:lstStyle>
            <a:lvl1pPr>
              <a:defRPr sz="900"/>
            </a:lvl1pPr>
          </a:lstStyle>
          <a:p>
            <a:pPr algn="l"/>
            <a:r>
              <a:rPr lang="en-US"/>
              <a:t>Pitch Deck</a:t>
            </a:r>
          </a:p>
        </p:txBody>
      </p:sp>
      <p:sp>
        <p:nvSpPr>
          <p:cNvPr id="7" name="Slide Number Placeholder 6">
            <a:extLst>
              <a:ext uri="{FF2B5EF4-FFF2-40B4-BE49-F238E27FC236}">
                <a16:creationId xmlns:a16="http://schemas.microsoft.com/office/drawing/2014/main" id="{4162BD04-8F01-472A-9456-4702A2218BB5}"/>
              </a:ext>
            </a:extLst>
          </p:cNvPr>
          <p:cNvSpPr>
            <a:spLocks noGrp="1"/>
          </p:cNvSpPr>
          <p:nvPr>
            <p:ph type="sldNum" sz="quarter" idx="12"/>
          </p:nvPr>
        </p:nvSpPr>
        <p:spPr>
          <a:xfrm>
            <a:off x="10810874" y="6356350"/>
            <a:ext cx="542925" cy="365125"/>
          </a:xfrm>
        </p:spPr>
        <p:txBody>
          <a:bodyPr/>
          <a:lstStyle>
            <a:lvl1pPr>
              <a:defRPr sz="900"/>
            </a:lvl1pPr>
          </a:lstStyle>
          <a:p>
            <a:fld id="{B5CEABB6-07DC-46E8-9B57-56EC44A396E5}" type="slidenum">
              <a:rPr lang="en-US" smtClean="0"/>
              <a:t>‹#›</a:t>
            </a:fld>
            <a:endParaRPr lang="en-US"/>
          </a:p>
        </p:txBody>
      </p:sp>
    </p:spTree>
    <p:extLst>
      <p:ext uri="{BB962C8B-B14F-4D97-AF65-F5344CB8AC3E}">
        <p14:creationId xmlns:p14="http://schemas.microsoft.com/office/powerpoint/2010/main" val="30528123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ontent 2 Column">
    <p:bg>
      <p:bgPr>
        <a:solidFill>
          <a:schemeClr val="tx1"/>
        </a:solidFill>
        <a:effectLst/>
      </p:bgPr>
    </p:bg>
    <p:spTree>
      <p:nvGrpSpPr>
        <p:cNvPr id="1" name=""/>
        <p:cNvGrpSpPr/>
        <p:nvPr/>
      </p:nvGrpSpPr>
      <p:grpSpPr>
        <a:xfrm>
          <a:off x="0" y="0"/>
          <a:ext cx="0" cy="0"/>
          <a:chOff x="0" y="0"/>
          <a:chExt cx="0" cy="0"/>
        </a:xfrm>
      </p:grpSpPr>
      <p:sp>
        <p:nvSpPr>
          <p:cNvPr id="14" name="Title 1">
            <a:extLst>
              <a:ext uri="{FF2B5EF4-FFF2-40B4-BE49-F238E27FC236}">
                <a16:creationId xmlns:a16="http://schemas.microsoft.com/office/drawing/2014/main" id="{42ACEF30-0520-40B3-A1F1-F3D2530563D6}"/>
              </a:ext>
            </a:extLst>
          </p:cNvPr>
          <p:cNvSpPr>
            <a:spLocks noGrp="1"/>
          </p:cNvSpPr>
          <p:nvPr>
            <p:ph type="title" hasCustomPrompt="1"/>
          </p:nvPr>
        </p:nvSpPr>
        <p:spPr>
          <a:xfrm>
            <a:off x="1885156" y="892177"/>
            <a:ext cx="8421688" cy="1325563"/>
          </a:xfrm>
        </p:spPr>
        <p:txBody>
          <a:bodyPr>
            <a:normAutofit/>
          </a:bodyPr>
          <a:lstStyle>
            <a:lvl1pPr algn="ctr">
              <a:defRPr lang="en-US" sz="2800" kern="1200" spc="150" baseline="0" dirty="0">
                <a:solidFill>
                  <a:schemeClr val="bg1"/>
                </a:solidFill>
                <a:latin typeface="+mj-lt"/>
                <a:ea typeface="+mj-ea"/>
                <a:cs typeface="+mj-cs"/>
              </a:defRPr>
            </a:lvl1pPr>
          </a:lstStyle>
          <a:p>
            <a:r>
              <a:rPr lang="en-US"/>
              <a:t>CLICK TO EDIT MASTER TITLE STYLE</a:t>
            </a:r>
          </a:p>
        </p:txBody>
      </p:sp>
      <p:sp>
        <p:nvSpPr>
          <p:cNvPr id="15" name="Text Placeholder 15">
            <a:extLst>
              <a:ext uri="{FF2B5EF4-FFF2-40B4-BE49-F238E27FC236}">
                <a16:creationId xmlns:a16="http://schemas.microsoft.com/office/drawing/2014/main" id="{A1FB681F-A94D-4BF8-8290-0811E98D49D4}"/>
              </a:ext>
            </a:extLst>
          </p:cNvPr>
          <p:cNvSpPr>
            <a:spLocks noGrp="1"/>
          </p:cNvSpPr>
          <p:nvPr>
            <p:ph type="body" sz="quarter" idx="13" hasCustomPrompt="1"/>
          </p:nvPr>
        </p:nvSpPr>
        <p:spPr>
          <a:xfrm>
            <a:off x="1485900" y="2563123"/>
            <a:ext cx="4031945" cy="365125"/>
          </a:xfrm>
        </p:spPr>
        <p:txBody>
          <a:bodyPr>
            <a:normAutofit/>
          </a:bodyPr>
          <a:lstStyle>
            <a:lvl1pPr marL="0" indent="0" algn="ctr">
              <a:buNone/>
              <a:defRPr lang="en-US" sz="2000" kern="1200" spc="150" baseline="0" dirty="0">
                <a:solidFill>
                  <a:schemeClr val="bg1"/>
                </a:solidFill>
                <a:latin typeface="+mj-lt"/>
                <a:ea typeface="+mj-ea"/>
                <a:cs typeface="+mj-cs"/>
              </a:defRPr>
            </a:lvl1pPr>
          </a:lstStyle>
          <a:p>
            <a:pPr lvl="0"/>
            <a:r>
              <a:rPr lang="en-US"/>
              <a:t>CLICK TO ADD SUBTITLE</a:t>
            </a:r>
          </a:p>
        </p:txBody>
      </p:sp>
      <p:sp>
        <p:nvSpPr>
          <p:cNvPr id="17" name="Text Placeholder 18">
            <a:extLst>
              <a:ext uri="{FF2B5EF4-FFF2-40B4-BE49-F238E27FC236}">
                <a16:creationId xmlns:a16="http://schemas.microsoft.com/office/drawing/2014/main" id="{61E8C129-EF62-46A8-97F3-3CB5D014FBDD}"/>
              </a:ext>
            </a:extLst>
          </p:cNvPr>
          <p:cNvSpPr>
            <a:spLocks noGrp="1"/>
          </p:cNvSpPr>
          <p:nvPr>
            <p:ph type="body" sz="quarter" idx="15" hasCustomPrompt="1"/>
          </p:nvPr>
        </p:nvSpPr>
        <p:spPr>
          <a:xfrm>
            <a:off x="1485664" y="3070348"/>
            <a:ext cx="4031030" cy="1057308"/>
          </a:xfrm>
        </p:spPr>
        <p:txBody>
          <a:bodyPr>
            <a:normAutofit/>
          </a:bodyPr>
          <a:lstStyle>
            <a:lvl1pPr marL="0" indent="0" algn="ctr">
              <a:lnSpc>
                <a:spcPct val="100000"/>
              </a:lnSpc>
              <a:buFont typeface="Arial" panose="020B0604020202020204" pitchFamily="34" charset="0"/>
              <a:buNone/>
              <a:defRPr sz="1400">
                <a:solidFill>
                  <a:schemeClr val="bg1"/>
                </a:solidFill>
              </a:defRPr>
            </a:lvl1pPr>
          </a:lstStyle>
          <a:p>
            <a:pPr lvl="0"/>
            <a:r>
              <a:rPr lang="en-US"/>
              <a:t>Click to add text</a:t>
            </a:r>
          </a:p>
        </p:txBody>
      </p:sp>
      <p:sp>
        <p:nvSpPr>
          <p:cNvPr id="31" name="Text Placeholder 15">
            <a:extLst>
              <a:ext uri="{FF2B5EF4-FFF2-40B4-BE49-F238E27FC236}">
                <a16:creationId xmlns:a16="http://schemas.microsoft.com/office/drawing/2014/main" id="{87DD41A9-B6B3-48D9-A3A6-831B39C9158C}"/>
              </a:ext>
            </a:extLst>
          </p:cNvPr>
          <p:cNvSpPr>
            <a:spLocks noGrp="1"/>
          </p:cNvSpPr>
          <p:nvPr>
            <p:ph type="body" sz="quarter" idx="16" hasCustomPrompt="1"/>
          </p:nvPr>
        </p:nvSpPr>
        <p:spPr>
          <a:xfrm>
            <a:off x="6673004" y="2563123"/>
            <a:ext cx="4031945" cy="365125"/>
          </a:xfrm>
        </p:spPr>
        <p:txBody>
          <a:bodyPr>
            <a:normAutofit/>
          </a:bodyPr>
          <a:lstStyle>
            <a:lvl1pPr marL="0" indent="0" algn="ctr">
              <a:buNone/>
              <a:defRPr lang="en-US" sz="2000" kern="1200" spc="150" baseline="0" dirty="0">
                <a:solidFill>
                  <a:schemeClr val="bg1"/>
                </a:solidFill>
                <a:latin typeface="+mj-lt"/>
                <a:ea typeface="+mj-ea"/>
                <a:cs typeface="+mj-cs"/>
              </a:defRPr>
            </a:lvl1pPr>
          </a:lstStyle>
          <a:p>
            <a:pPr marL="0" lvl="0" indent="0" algn="l" defTabSz="914400" rtl="0" eaLnBrk="1" latinLnBrk="0" hangingPunct="1">
              <a:lnSpc>
                <a:spcPct val="90000"/>
              </a:lnSpc>
              <a:spcBef>
                <a:spcPts val="1000"/>
              </a:spcBef>
              <a:buFont typeface="Arial" panose="020B0604020202020204" pitchFamily="34" charset="0"/>
              <a:buNone/>
            </a:pPr>
            <a:r>
              <a:rPr lang="en-US"/>
              <a:t>CLICK TO ADD SUBTITLE</a:t>
            </a:r>
          </a:p>
        </p:txBody>
      </p:sp>
      <p:sp>
        <p:nvSpPr>
          <p:cNvPr id="32" name="Text Placeholder 18">
            <a:extLst>
              <a:ext uri="{FF2B5EF4-FFF2-40B4-BE49-F238E27FC236}">
                <a16:creationId xmlns:a16="http://schemas.microsoft.com/office/drawing/2014/main" id="{FB791E68-EDF5-4CC2-8774-A27AEF1D25E6}"/>
              </a:ext>
            </a:extLst>
          </p:cNvPr>
          <p:cNvSpPr>
            <a:spLocks noGrp="1"/>
          </p:cNvSpPr>
          <p:nvPr>
            <p:ph type="body" sz="quarter" idx="17" hasCustomPrompt="1"/>
          </p:nvPr>
        </p:nvSpPr>
        <p:spPr>
          <a:xfrm>
            <a:off x="6673143" y="3070348"/>
            <a:ext cx="4031030" cy="1057308"/>
          </a:xfrm>
        </p:spPr>
        <p:txBody>
          <a:bodyPr>
            <a:normAutofit/>
          </a:bodyPr>
          <a:lstStyle>
            <a:lvl1pPr marL="0" indent="0" algn="ctr">
              <a:lnSpc>
                <a:spcPct val="100000"/>
              </a:lnSpc>
              <a:buFont typeface="Arial" panose="020B0604020202020204" pitchFamily="34" charset="0"/>
              <a:buNone/>
              <a:defRPr sz="1400">
                <a:solidFill>
                  <a:schemeClr val="bg1"/>
                </a:solidFill>
              </a:defRPr>
            </a:lvl1pPr>
          </a:lstStyle>
          <a:p>
            <a:pPr lvl="0"/>
            <a:r>
              <a:rPr lang="en-US"/>
              <a:t>Click to add text</a:t>
            </a:r>
          </a:p>
        </p:txBody>
      </p:sp>
      <p:sp>
        <p:nvSpPr>
          <p:cNvPr id="33" name="Text Placeholder 15">
            <a:extLst>
              <a:ext uri="{FF2B5EF4-FFF2-40B4-BE49-F238E27FC236}">
                <a16:creationId xmlns:a16="http://schemas.microsoft.com/office/drawing/2014/main" id="{AA224F82-7E0C-4EBF-97D3-132481DBCDA9}"/>
              </a:ext>
            </a:extLst>
          </p:cNvPr>
          <p:cNvSpPr>
            <a:spLocks noGrp="1"/>
          </p:cNvSpPr>
          <p:nvPr>
            <p:ph type="body" sz="quarter" idx="18" hasCustomPrompt="1"/>
          </p:nvPr>
        </p:nvSpPr>
        <p:spPr>
          <a:xfrm>
            <a:off x="1485899" y="4319431"/>
            <a:ext cx="4031945" cy="365125"/>
          </a:xfrm>
        </p:spPr>
        <p:txBody>
          <a:bodyPr>
            <a:normAutofit/>
          </a:bodyPr>
          <a:lstStyle>
            <a:lvl1pPr marL="0" indent="0" algn="ctr">
              <a:buNone/>
              <a:defRPr lang="en-US" sz="2000" kern="1200" spc="150" baseline="0" dirty="0">
                <a:solidFill>
                  <a:schemeClr val="bg1"/>
                </a:solidFill>
                <a:latin typeface="+mj-lt"/>
                <a:ea typeface="+mj-ea"/>
                <a:cs typeface="+mj-cs"/>
              </a:defRPr>
            </a:lvl1pPr>
          </a:lstStyle>
          <a:p>
            <a:pPr marL="0" lvl="0" indent="0" algn="l" defTabSz="914400" rtl="0" eaLnBrk="1" latinLnBrk="0" hangingPunct="1">
              <a:lnSpc>
                <a:spcPct val="90000"/>
              </a:lnSpc>
              <a:spcBef>
                <a:spcPts val="1000"/>
              </a:spcBef>
              <a:buFont typeface="Arial" panose="020B0604020202020204" pitchFamily="34" charset="0"/>
              <a:buNone/>
            </a:pPr>
            <a:r>
              <a:rPr lang="en-US"/>
              <a:t>CLICK TO ADD SUBTITLE</a:t>
            </a:r>
          </a:p>
        </p:txBody>
      </p:sp>
      <p:sp>
        <p:nvSpPr>
          <p:cNvPr id="34" name="Text Placeholder 18">
            <a:extLst>
              <a:ext uri="{FF2B5EF4-FFF2-40B4-BE49-F238E27FC236}">
                <a16:creationId xmlns:a16="http://schemas.microsoft.com/office/drawing/2014/main" id="{699D24C6-4AFB-4222-8E0C-4D11CD9C0FF7}"/>
              </a:ext>
            </a:extLst>
          </p:cNvPr>
          <p:cNvSpPr>
            <a:spLocks noGrp="1"/>
          </p:cNvSpPr>
          <p:nvPr>
            <p:ph type="body" sz="quarter" idx="19" hasCustomPrompt="1"/>
          </p:nvPr>
        </p:nvSpPr>
        <p:spPr>
          <a:xfrm>
            <a:off x="1486412" y="4826656"/>
            <a:ext cx="4031030" cy="1057308"/>
          </a:xfrm>
        </p:spPr>
        <p:txBody>
          <a:bodyPr>
            <a:normAutofit/>
          </a:bodyPr>
          <a:lstStyle>
            <a:lvl1pPr marL="0" indent="0" algn="ctr">
              <a:lnSpc>
                <a:spcPct val="100000"/>
              </a:lnSpc>
              <a:buFont typeface="Arial" panose="020B0604020202020204" pitchFamily="34" charset="0"/>
              <a:buNone/>
              <a:defRPr sz="1400">
                <a:solidFill>
                  <a:schemeClr val="bg1"/>
                </a:solidFill>
              </a:defRPr>
            </a:lvl1pPr>
          </a:lstStyle>
          <a:p>
            <a:pPr lvl="0"/>
            <a:r>
              <a:rPr lang="en-US"/>
              <a:t>Click to add text</a:t>
            </a:r>
          </a:p>
        </p:txBody>
      </p:sp>
      <p:sp>
        <p:nvSpPr>
          <p:cNvPr id="12" name="Text Placeholder 15">
            <a:extLst>
              <a:ext uri="{FF2B5EF4-FFF2-40B4-BE49-F238E27FC236}">
                <a16:creationId xmlns:a16="http://schemas.microsoft.com/office/drawing/2014/main" id="{3B05E19C-DF33-4515-AC52-F95850810EC1}"/>
              </a:ext>
            </a:extLst>
          </p:cNvPr>
          <p:cNvSpPr>
            <a:spLocks noGrp="1"/>
          </p:cNvSpPr>
          <p:nvPr>
            <p:ph type="body" sz="quarter" idx="23" hasCustomPrompt="1"/>
          </p:nvPr>
        </p:nvSpPr>
        <p:spPr>
          <a:xfrm>
            <a:off x="6672630" y="4319431"/>
            <a:ext cx="4031945" cy="365125"/>
          </a:xfrm>
        </p:spPr>
        <p:txBody>
          <a:bodyPr>
            <a:normAutofit/>
          </a:bodyPr>
          <a:lstStyle>
            <a:lvl1pPr marL="0" indent="0" algn="ctr">
              <a:buNone/>
              <a:defRPr lang="en-US" sz="2000" kern="1200" spc="150" baseline="0" dirty="0">
                <a:solidFill>
                  <a:schemeClr val="bg1"/>
                </a:solidFill>
                <a:latin typeface="+mj-lt"/>
                <a:ea typeface="+mj-ea"/>
                <a:cs typeface="+mj-cs"/>
              </a:defRPr>
            </a:lvl1pPr>
          </a:lstStyle>
          <a:p>
            <a:pPr marL="0" lvl="0" indent="0" algn="l" defTabSz="914400" rtl="0" eaLnBrk="1" latinLnBrk="0" hangingPunct="1">
              <a:lnSpc>
                <a:spcPct val="90000"/>
              </a:lnSpc>
              <a:spcBef>
                <a:spcPts val="1000"/>
              </a:spcBef>
              <a:buFont typeface="Arial" panose="020B0604020202020204" pitchFamily="34" charset="0"/>
              <a:buNone/>
            </a:pPr>
            <a:r>
              <a:rPr lang="en-US"/>
              <a:t>CLICK TO ADD SUBTITLE</a:t>
            </a:r>
          </a:p>
        </p:txBody>
      </p:sp>
      <p:sp>
        <p:nvSpPr>
          <p:cNvPr id="13" name="Text Placeholder 18">
            <a:extLst>
              <a:ext uri="{FF2B5EF4-FFF2-40B4-BE49-F238E27FC236}">
                <a16:creationId xmlns:a16="http://schemas.microsoft.com/office/drawing/2014/main" id="{C0EBC62D-442C-45D3-B66B-C6578FBB3370}"/>
              </a:ext>
            </a:extLst>
          </p:cNvPr>
          <p:cNvSpPr>
            <a:spLocks noGrp="1"/>
          </p:cNvSpPr>
          <p:nvPr>
            <p:ph type="body" sz="quarter" idx="24" hasCustomPrompt="1"/>
          </p:nvPr>
        </p:nvSpPr>
        <p:spPr>
          <a:xfrm>
            <a:off x="6673143" y="4826656"/>
            <a:ext cx="4031030" cy="1057308"/>
          </a:xfrm>
        </p:spPr>
        <p:txBody>
          <a:bodyPr>
            <a:normAutofit/>
          </a:bodyPr>
          <a:lstStyle>
            <a:lvl1pPr marL="0" indent="0" algn="ctr">
              <a:lnSpc>
                <a:spcPct val="100000"/>
              </a:lnSpc>
              <a:buFont typeface="Arial" panose="020B0604020202020204" pitchFamily="34" charset="0"/>
              <a:buNone/>
              <a:defRPr sz="1400">
                <a:solidFill>
                  <a:schemeClr val="bg1"/>
                </a:solidFill>
              </a:defRPr>
            </a:lvl1pPr>
          </a:lstStyle>
          <a:p>
            <a:pPr lvl="0"/>
            <a:r>
              <a:rPr lang="en-US"/>
              <a:t>Click to add text</a:t>
            </a:r>
          </a:p>
        </p:txBody>
      </p:sp>
      <p:sp>
        <p:nvSpPr>
          <p:cNvPr id="3" name="Date Placeholder 2">
            <a:extLst>
              <a:ext uri="{FF2B5EF4-FFF2-40B4-BE49-F238E27FC236}">
                <a16:creationId xmlns:a16="http://schemas.microsoft.com/office/drawing/2014/main" id="{98EC90C5-A811-4E5C-ADD1-A89DB4E94DAA}"/>
              </a:ext>
            </a:extLst>
          </p:cNvPr>
          <p:cNvSpPr>
            <a:spLocks noGrp="1"/>
          </p:cNvSpPr>
          <p:nvPr>
            <p:ph type="dt" sz="half" idx="20"/>
          </p:nvPr>
        </p:nvSpPr>
        <p:spPr/>
        <p:txBody>
          <a:bodyPr/>
          <a:lstStyle/>
          <a:p>
            <a:r>
              <a:rPr lang="en-US"/>
              <a:t>20XX</a:t>
            </a:r>
          </a:p>
        </p:txBody>
      </p:sp>
      <p:sp>
        <p:nvSpPr>
          <p:cNvPr id="4" name="Footer Placeholder 3">
            <a:extLst>
              <a:ext uri="{FF2B5EF4-FFF2-40B4-BE49-F238E27FC236}">
                <a16:creationId xmlns:a16="http://schemas.microsoft.com/office/drawing/2014/main" id="{3356B621-AE19-45D3-B25F-23256C242DDD}"/>
              </a:ext>
            </a:extLst>
          </p:cNvPr>
          <p:cNvSpPr>
            <a:spLocks noGrp="1"/>
          </p:cNvSpPr>
          <p:nvPr>
            <p:ph type="ftr" sz="quarter" idx="21"/>
          </p:nvPr>
        </p:nvSpPr>
        <p:spPr/>
        <p:txBody>
          <a:bodyPr/>
          <a:lstStyle/>
          <a:p>
            <a:r>
              <a:rPr lang="en-US"/>
              <a:t>Pitch Deck</a:t>
            </a:r>
          </a:p>
        </p:txBody>
      </p:sp>
      <p:sp>
        <p:nvSpPr>
          <p:cNvPr id="5" name="Slide Number Placeholder 4">
            <a:extLst>
              <a:ext uri="{FF2B5EF4-FFF2-40B4-BE49-F238E27FC236}">
                <a16:creationId xmlns:a16="http://schemas.microsoft.com/office/drawing/2014/main" id="{158BDCB2-D8C3-4571-8154-76BEA9AE41A8}"/>
              </a:ext>
            </a:extLst>
          </p:cNvPr>
          <p:cNvSpPr>
            <a:spLocks noGrp="1"/>
          </p:cNvSpPr>
          <p:nvPr>
            <p:ph type="sldNum" sz="quarter" idx="22"/>
          </p:nvPr>
        </p:nvSpPr>
        <p:spPr/>
        <p:txBody>
          <a:bodyPr/>
          <a:lstStyle/>
          <a:p>
            <a:fld id="{B5CEABB6-07DC-46E8-9B57-56EC44A396E5}" type="slidenum">
              <a:rPr lang="en-US" smtClean="0"/>
              <a:t>‹#›</a:t>
            </a:fld>
            <a:endParaRPr lang="en-US"/>
          </a:p>
        </p:txBody>
      </p:sp>
      <p:cxnSp>
        <p:nvCxnSpPr>
          <p:cNvPr id="2" name="Straight Connector 1">
            <a:extLst>
              <a:ext uri="{FF2B5EF4-FFF2-40B4-BE49-F238E27FC236}">
                <a16:creationId xmlns:a16="http://schemas.microsoft.com/office/drawing/2014/main" id="{9298DCF7-7DC1-4618-8133-F63847B0AFE2}"/>
              </a:ext>
              <a:ext uri="{C183D7F6-B498-43B3-948B-1728B52AA6E4}">
                <adec:decorative xmlns:adec="http://schemas.microsoft.com/office/drawing/2017/decorative" val="1"/>
              </a:ext>
            </a:extLst>
          </p:cNvPr>
          <p:cNvCxnSpPr>
            <a:cxnSpLocks/>
          </p:cNvCxnSpPr>
          <p:nvPr userDrawn="1"/>
        </p:nvCxnSpPr>
        <p:spPr>
          <a:xfrm>
            <a:off x="8688388" y="0"/>
            <a:ext cx="3503612" cy="2352957"/>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6" name="Straight Connector 5">
            <a:extLst>
              <a:ext uri="{FF2B5EF4-FFF2-40B4-BE49-F238E27FC236}">
                <a16:creationId xmlns:a16="http://schemas.microsoft.com/office/drawing/2014/main" id="{653A6567-233D-4A3B-B52B-DE7E5E35A175}"/>
              </a:ext>
              <a:ext uri="{C183D7F6-B498-43B3-948B-1728B52AA6E4}">
                <adec:decorative xmlns:adec="http://schemas.microsoft.com/office/drawing/2017/decorative" val="1"/>
              </a:ext>
            </a:extLst>
          </p:cNvPr>
          <p:cNvCxnSpPr>
            <a:cxnSpLocks/>
          </p:cNvCxnSpPr>
          <p:nvPr userDrawn="1"/>
        </p:nvCxnSpPr>
        <p:spPr>
          <a:xfrm>
            <a:off x="9720943" y="0"/>
            <a:ext cx="2471057" cy="2699032"/>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014876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ontent 3 Column">
    <p:bg>
      <p:bgPr>
        <a:solidFill>
          <a:schemeClr val="bg1"/>
        </a:solidFill>
        <a:effectLst/>
      </p:bgPr>
    </p:bg>
    <p:spTree>
      <p:nvGrpSpPr>
        <p:cNvPr id="1" name=""/>
        <p:cNvGrpSpPr/>
        <p:nvPr/>
      </p:nvGrpSpPr>
      <p:grpSpPr>
        <a:xfrm>
          <a:off x="0" y="0"/>
          <a:ext cx="0" cy="0"/>
          <a:chOff x="0" y="0"/>
          <a:chExt cx="0" cy="0"/>
        </a:xfrm>
      </p:grpSpPr>
      <p:sp>
        <p:nvSpPr>
          <p:cNvPr id="14" name="Title 1">
            <a:extLst>
              <a:ext uri="{FF2B5EF4-FFF2-40B4-BE49-F238E27FC236}">
                <a16:creationId xmlns:a16="http://schemas.microsoft.com/office/drawing/2014/main" id="{42ACEF30-0520-40B3-A1F1-F3D2530563D6}"/>
              </a:ext>
            </a:extLst>
          </p:cNvPr>
          <p:cNvSpPr>
            <a:spLocks noGrp="1"/>
          </p:cNvSpPr>
          <p:nvPr>
            <p:ph type="title" hasCustomPrompt="1"/>
          </p:nvPr>
        </p:nvSpPr>
        <p:spPr>
          <a:xfrm>
            <a:off x="1508760" y="4156405"/>
            <a:ext cx="3139440" cy="1325563"/>
          </a:xfrm>
        </p:spPr>
        <p:txBody>
          <a:bodyPr anchor="b">
            <a:normAutofit/>
          </a:bodyPr>
          <a:lstStyle>
            <a:lvl1pPr algn="l">
              <a:defRPr lang="en-US" sz="2800" kern="1200" spc="150" baseline="0" dirty="0">
                <a:solidFill>
                  <a:schemeClr val="tx1"/>
                </a:solidFill>
                <a:latin typeface="+mj-lt"/>
                <a:ea typeface="+mj-ea"/>
                <a:cs typeface="+mj-cs"/>
              </a:defRPr>
            </a:lvl1pPr>
          </a:lstStyle>
          <a:p>
            <a:r>
              <a:rPr lang="en-US"/>
              <a:t>CLICK TO EDIT MASTER TITLE STYLE</a:t>
            </a:r>
          </a:p>
        </p:txBody>
      </p:sp>
      <p:sp>
        <p:nvSpPr>
          <p:cNvPr id="15" name="Text Placeholder 15">
            <a:extLst>
              <a:ext uri="{FF2B5EF4-FFF2-40B4-BE49-F238E27FC236}">
                <a16:creationId xmlns:a16="http://schemas.microsoft.com/office/drawing/2014/main" id="{A1FB681F-A94D-4BF8-8290-0811E98D49D4}"/>
              </a:ext>
            </a:extLst>
          </p:cNvPr>
          <p:cNvSpPr>
            <a:spLocks noGrp="1"/>
          </p:cNvSpPr>
          <p:nvPr>
            <p:ph type="body" sz="quarter" idx="13" hasCustomPrompt="1"/>
          </p:nvPr>
        </p:nvSpPr>
        <p:spPr>
          <a:xfrm>
            <a:off x="5922254" y="1530635"/>
            <a:ext cx="5433204" cy="365125"/>
          </a:xfrm>
        </p:spPr>
        <p:txBody>
          <a:bodyPr>
            <a:normAutofit/>
          </a:bodyPr>
          <a:lstStyle>
            <a:lvl1pPr marL="0" indent="0">
              <a:buNone/>
              <a:defRPr lang="en-US" sz="2000" kern="1200" spc="150" baseline="0" dirty="0">
                <a:solidFill>
                  <a:schemeClr val="tx1"/>
                </a:solidFill>
                <a:latin typeface="+mj-lt"/>
                <a:ea typeface="+mj-ea"/>
                <a:cs typeface="+mj-cs"/>
              </a:defRPr>
            </a:lvl1pPr>
          </a:lstStyle>
          <a:p>
            <a:pPr lvl="0"/>
            <a:r>
              <a:rPr lang="en-US"/>
              <a:t>CLICK TO ADD SUBTITLE</a:t>
            </a:r>
          </a:p>
        </p:txBody>
      </p:sp>
      <p:sp>
        <p:nvSpPr>
          <p:cNvPr id="17" name="Text Placeholder 18">
            <a:extLst>
              <a:ext uri="{FF2B5EF4-FFF2-40B4-BE49-F238E27FC236}">
                <a16:creationId xmlns:a16="http://schemas.microsoft.com/office/drawing/2014/main" id="{61E8C129-EF62-46A8-97F3-3CB5D014FBDD}"/>
              </a:ext>
            </a:extLst>
          </p:cNvPr>
          <p:cNvSpPr>
            <a:spLocks noGrp="1"/>
          </p:cNvSpPr>
          <p:nvPr>
            <p:ph type="body" sz="quarter" idx="15" hasCustomPrompt="1"/>
          </p:nvPr>
        </p:nvSpPr>
        <p:spPr>
          <a:xfrm>
            <a:off x="5921828" y="1860060"/>
            <a:ext cx="5431971" cy="557950"/>
          </a:xfrm>
        </p:spPr>
        <p:txBody>
          <a:bodyPr>
            <a:normAutofit/>
          </a:bodyPr>
          <a:lstStyle>
            <a:lvl1pPr marL="0" indent="0">
              <a:lnSpc>
                <a:spcPct val="100000"/>
              </a:lnSpc>
              <a:buFont typeface="Arial" panose="020B0604020202020204" pitchFamily="34" charset="0"/>
              <a:buNone/>
              <a:defRPr sz="1400">
                <a:solidFill>
                  <a:schemeClr val="tx1"/>
                </a:solidFill>
              </a:defRPr>
            </a:lvl1pPr>
          </a:lstStyle>
          <a:p>
            <a:pPr lvl="0"/>
            <a:r>
              <a:rPr lang="en-US"/>
              <a:t>Click to add text</a:t>
            </a:r>
          </a:p>
        </p:txBody>
      </p:sp>
      <p:sp>
        <p:nvSpPr>
          <p:cNvPr id="16" name="Text Placeholder 15">
            <a:extLst>
              <a:ext uri="{FF2B5EF4-FFF2-40B4-BE49-F238E27FC236}">
                <a16:creationId xmlns:a16="http://schemas.microsoft.com/office/drawing/2014/main" id="{07D6A00C-D56B-4E8B-B992-7DA51D3C7261}"/>
              </a:ext>
            </a:extLst>
          </p:cNvPr>
          <p:cNvSpPr>
            <a:spLocks noGrp="1"/>
          </p:cNvSpPr>
          <p:nvPr>
            <p:ph type="body" sz="quarter" idx="23" hasCustomPrompt="1"/>
          </p:nvPr>
        </p:nvSpPr>
        <p:spPr>
          <a:xfrm>
            <a:off x="5922254" y="2630431"/>
            <a:ext cx="5433204" cy="365125"/>
          </a:xfrm>
        </p:spPr>
        <p:txBody>
          <a:bodyPr>
            <a:normAutofit/>
          </a:bodyPr>
          <a:lstStyle>
            <a:lvl1pPr marL="0" indent="0">
              <a:buNone/>
              <a:defRPr lang="en-US" sz="2000" kern="1200" spc="150" baseline="0" dirty="0">
                <a:solidFill>
                  <a:schemeClr val="tx1"/>
                </a:solidFill>
                <a:latin typeface="+mj-lt"/>
                <a:ea typeface="+mj-ea"/>
                <a:cs typeface="+mj-cs"/>
              </a:defRPr>
            </a:lvl1pPr>
          </a:lstStyle>
          <a:p>
            <a:pPr lvl="0"/>
            <a:r>
              <a:rPr lang="en-US"/>
              <a:t>CLICK TO ADD SUBTITLE</a:t>
            </a:r>
          </a:p>
        </p:txBody>
      </p:sp>
      <p:sp>
        <p:nvSpPr>
          <p:cNvPr id="18" name="Text Placeholder 18">
            <a:extLst>
              <a:ext uri="{FF2B5EF4-FFF2-40B4-BE49-F238E27FC236}">
                <a16:creationId xmlns:a16="http://schemas.microsoft.com/office/drawing/2014/main" id="{DA90DA32-7E6A-4713-BDC9-73910E2A0E68}"/>
              </a:ext>
            </a:extLst>
          </p:cNvPr>
          <p:cNvSpPr>
            <a:spLocks noGrp="1"/>
          </p:cNvSpPr>
          <p:nvPr>
            <p:ph type="body" sz="quarter" idx="24" hasCustomPrompt="1"/>
          </p:nvPr>
        </p:nvSpPr>
        <p:spPr>
          <a:xfrm>
            <a:off x="5921828" y="2959856"/>
            <a:ext cx="5431971" cy="557950"/>
          </a:xfrm>
        </p:spPr>
        <p:txBody>
          <a:bodyPr>
            <a:normAutofit/>
          </a:bodyPr>
          <a:lstStyle>
            <a:lvl1pPr marL="0" indent="0">
              <a:lnSpc>
                <a:spcPct val="100000"/>
              </a:lnSpc>
              <a:buFont typeface="Arial" panose="020B0604020202020204" pitchFamily="34" charset="0"/>
              <a:buNone/>
              <a:defRPr sz="1400">
                <a:solidFill>
                  <a:schemeClr val="tx1"/>
                </a:solidFill>
              </a:defRPr>
            </a:lvl1pPr>
          </a:lstStyle>
          <a:p>
            <a:pPr lvl="0"/>
            <a:r>
              <a:rPr lang="en-US"/>
              <a:t>Click to add text</a:t>
            </a:r>
          </a:p>
        </p:txBody>
      </p:sp>
      <p:sp>
        <p:nvSpPr>
          <p:cNvPr id="19" name="Text Placeholder 15">
            <a:extLst>
              <a:ext uri="{FF2B5EF4-FFF2-40B4-BE49-F238E27FC236}">
                <a16:creationId xmlns:a16="http://schemas.microsoft.com/office/drawing/2014/main" id="{D7E57261-C874-4DFD-AF7D-F9EC50B3BFD0}"/>
              </a:ext>
            </a:extLst>
          </p:cNvPr>
          <p:cNvSpPr>
            <a:spLocks noGrp="1"/>
          </p:cNvSpPr>
          <p:nvPr>
            <p:ph type="body" sz="quarter" idx="25" hasCustomPrompt="1"/>
          </p:nvPr>
        </p:nvSpPr>
        <p:spPr>
          <a:xfrm>
            <a:off x="5922254" y="3730227"/>
            <a:ext cx="5433204" cy="365125"/>
          </a:xfrm>
        </p:spPr>
        <p:txBody>
          <a:bodyPr>
            <a:normAutofit/>
          </a:bodyPr>
          <a:lstStyle>
            <a:lvl1pPr marL="0" indent="0">
              <a:buNone/>
              <a:defRPr lang="en-US" sz="2000" kern="1200" spc="150" baseline="0" dirty="0">
                <a:solidFill>
                  <a:schemeClr val="tx1"/>
                </a:solidFill>
                <a:latin typeface="+mj-lt"/>
                <a:ea typeface="+mj-ea"/>
                <a:cs typeface="+mj-cs"/>
              </a:defRPr>
            </a:lvl1pPr>
          </a:lstStyle>
          <a:p>
            <a:pPr lvl="0"/>
            <a:r>
              <a:rPr lang="en-US"/>
              <a:t>CLICK TO ADD SUBTITLE</a:t>
            </a:r>
          </a:p>
        </p:txBody>
      </p:sp>
      <p:sp>
        <p:nvSpPr>
          <p:cNvPr id="20" name="Text Placeholder 18">
            <a:extLst>
              <a:ext uri="{FF2B5EF4-FFF2-40B4-BE49-F238E27FC236}">
                <a16:creationId xmlns:a16="http://schemas.microsoft.com/office/drawing/2014/main" id="{843F77CE-098F-4777-8C30-5CEE7954D140}"/>
              </a:ext>
            </a:extLst>
          </p:cNvPr>
          <p:cNvSpPr>
            <a:spLocks noGrp="1"/>
          </p:cNvSpPr>
          <p:nvPr>
            <p:ph type="body" sz="quarter" idx="26" hasCustomPrompt="1"/>
          </p:nvPr>
        </p:nvSpPr>
        <p:spPr>
          <a:xfrm>
            <a:off x="5921828" y="4059652"/>
            <a:ext cx="5431971" cy="557950"/>
          </a:xfrm>
        </p:spPr>
        <p:txBody>
          <a:bodyPr>
            <a:normAutofit/>
          </a:bodyPr>
          <a:lstStyle>
            <a:lvl1pPr marL="0" indent="0">
              <a:lnSpc>
                <a:spcPct val="100000"/>
              </a:lnSpc>
              <a:buFont typeface="Arial" panose="020B0604020202020204" pitchFamily="34" charset="0"/>
              <a:buNone/>
              <a:defRPr sz="1400">
                <a:solidFill>
                  <a:schemeClr val="tx1"/>
                </a:solidFill>
              </a:defRPr>
            </a:lvl1pPr>
          </a:lstStyle>
          <a:p>
            <a:pPr lvl="0"/>
            <a:r>
              <a:rPr lang="en-US"/>
              <a:t>Click to add text</a:t>
            </a:r>
          </a:p>
        </p:txBody>
      </p:sp>
      <p:sp>
        <p:nvSpPr>
          <p:cNvPr id="23" name="Text Placeholder 15">
            <a:extLst>
              <a:ext uri="{FF2B5EF4-FFF2-40B4-BE49-F238E27FC236}">
                <a16:creationId xmlns:a16="http://schemas.microsoft.com/office/drawing/2014/main" id="{4CAE269A-B6AB-42A6-9575-6057FA25A29E}"/>
              </a:ext>
            </a:extLst>
          </p:cNvPr>
          <p:cNvSpPr>
            <a:spLocks noGrp="1"/>
          </p:cNvSpPr>
          <p:nvPr>
            <p:ph type="body" sz="quarter" idx="27" hasCustomPrompt="1"/>
          </p:nvPr>
        </p:nvSpPr>
        <p:spPr>
          <a:xfrm>
            <a:off x="5920106" y="4830024"/>
            <a:ext cx="5433204" cy="365125"/>
          </a:xfrm>
        </p:spPr>
        <p:txBody>
          <a:bodyPr>
            <a:normAutofit/>
          </a:bodyPr>
          <a:lstStyle>
            <a:lvl1pPr marL="0" indent="0">
              <a:buNone/>
              <a:defRPr lang="en-US" sz="2000" kern="1200" spc="150" baseline="0" dirty="0">
                <a:solidFill>
                  <a:schemeClr val="tx1"/>
                </a:solidFill>
                <a:latin typeface="+mj-lt"/>
                <a:ea typeface="+mj-ea"/>
                <a:cs typeface="+mj-cs"/>
              </a:defRPr>
            </a:lvl1pPr>
          </a:lstStyle>
          <a:p>
            <a:pPr lvl="0"/>
            <a:r>
              <a:rPr lang="en-US"/>
              <a:t>CLICK TO ADD SUBTITLE</a:t>
            </a:r>
          </a:p>
        </p:txBody>
      </p:sp>
      <p:sp>
        <p:nvSpPr>
          <p:cNvPr id="24" name="Text Placeholder 18">
            <a:extLst>
              <a:ext uri="{FF2B5EF4-FFF2-40B4-BE49-F238E27FC236}">
                <a16:creationId xmlns:a16="http://schemas.microsoft.com/office/drawing/2014/main" id="{46866A49-A3A8-4869-961C-EB41F6BC7843}"/>
              </a:ext>
            </a:extLst>
          </p:cNvPr>
          <p:cNvSpPr>
            <a:spLocks noGrp="1"/>
          </p:cNvSpPr>
          <p:nvPr>
            <p:ph type="body" sz="quarter" idx="28" hasCustomPrompt="1"/>
          </p:nvPr>
        </p:nvSpPr>
        <p:spPr>
          <a:xfrm>
            <a:off x="5919680" y="5159449"/>
            <a:ext cx="5431971" cy="557950"/>
          </a:xfrm>
        </p:spPr>
        <p:txBody>
          <a:bodyPr>
            <a:normAutofit/>
          </a:bodyPr>
          <a:lstStyle>
            <a:lvl1pPr marL="0" indent="0">
              <a:lnSpc>
                <a:spcPct val="100000"/>
              </a:lnSpc>
              <a:buFont typeface="Arial" panose="020B0604020202020204" pitchFamily="34" charset="0"/>
              <a:buNone/>
              <a:defRPr sz="1400">
                <a:solidFill>
                  <a:schemeClr val="tx1"/>
                </a:solidFill>
              </a:defRPr>
            </a:lvl1pPr>
          </a:lstStyle>
          <a:p>
            <a:pPr lvl="0"/>
            <a:r>
              <a:rPr lang="en-US"/>
              <a:t>Click to add text</a:t>
            </a:r>
          </a:p>
        </p:txBody>
      </p:sp>
      <p:sp>
        <p:nvSpPr>
          <p:cNvPr id="3" name="Date Placeholder 2">
            <a:extLst>
              <a:ext uri="{FF2B5EF4-FFF2-40B4-BE49-F238E27FC236}">
                <a16:creationId xmlns:a16="http://schemas.microsoft.com/office/drawing/2014/main" id="{98EC90C5-A811-4E5C-ADD1-A89DB4E94DAA}"/>
              </a:ext>
            </a:extLst>
          </p:cNvPr>
          <p:cNvSpPr>
            <a:spLocks noGrp="1"/>
          </p:cNvSpPr>
          <p:nvPr>
            <p:ph type="dt" sz="half" idx="20"/>
          </p:nvPr>
        </p:nvSpPr>
        <p:spPr>
          <a:xfrm>
            <a:off x="5919680" y="6356350"/>
            <a:ext cx="947516" cy="365125"/>
          </a:xfrm>
        </p:spPr>
        <p:txBody>
          <a:bodyPr/>
          <a:lstStyle>
            <a:lvl1pPr>
              <a:defRPr sz="900"/>
            </a:lvl1pPr>
          </a:lstStyle>
          <a:p>
            <a:r>
              <a:rPr lang="en-US"/>
              <a:t>20XX</a:t>
            </a:r>
          </a:p>
        </p:txBody>
      </p:sp>
      <p:sp>
        <p:nvSpPr>
          <p:cNvPr id="4" name="Footer Placeholder 3">
            <a:extLst>
              <a:ext uri="{FF2B5EF4-FFF2-40B4-BE49-F238E27FC236}">
                <a16:creationId xmlns:a16="http://schemas.microsoft.com/office/drawing/2014/main" id="{3356B621-AE19-45D3-B25F-23256C242DDD}"/>
              </a:ext>
            </a:extLst>
          </p:cNvPr>
          <p:cNvSpPr>
            <a:spLocks noGrp="1"/>
          </p:cNvSpPr>
          <p:nvPr>
            <p:ph type="ftr" sz="quarter" idx="21"/>
          </p:nvPr>
        </p:nvSpPr>
        <p:spPr>
          <a:xfrm>
            <a:off x="7161955" y="6356350"/>
            <a:ext cx="3243942" cy="365125"/>
          </a:xfrm>
        </p:spPr>
        <p:txBody>
          <a:bodyPr/>
          <a:lstStyle>
            <a:lvl1pPr>
              <a:defRPr sz="900"/>
            </a:lvl1pPr>
          </a:lstStyle>
          <a:p>
            <a:r>
              <a:rPr lang="en-US"/>
              <a:t>Pitch Deck</a:t>
            </a:r>
          </a:p>
        </p:txBody>
      </p:sp>
      <p:sp>
        <p:nvSpPr>
          <p:cNvPr id="5" name="Slide Number Placeholder 4">
            <a:extLst>
              <a:ext uri="{FF2B5EF4-FFF2-40B4-BE49-F238E27FC236}">
                <a16:creationId xmlns:a16="http://schemas.microsoft.com/office/drawing/2014/main" id="{158BDCB2-D8C3-4571-8154-76BEA9AE41A8}"/>
              </a:ext>
            </a:extLst>
          </p:cNvPr>
          <p:cNvSpPr>
            <a:spLocks noGrp="1"/>
          </p:cNvSpPr>
          <p:nvPr>
            <p:ph type="sldNum" sz="quarter" idx="22"/>
          </p:nvPr>
        </p:nvSpPr>
        <p:spPr>
          <a:xfrm>
            <a:off x="10700656" y="6356350"/>
            <a:ext cx="653143" cy="365125"/>
          </a:xfrm>
        </p:spPr>
        <p:txBody>
          <a:bodyPr/>
          <a:lstStyle>
            <a:lvl1pPr>
              <a:defRPr sz="900"/>
            </a:lvl1pPr>
          </a:lstStyle>
          <a:p>
            <a:fld id="{B5CEABB6-07DC-46E8-9B57-56EC44A396E5}" type="slidenum">
              <a:rPr lang="en-US" smtClean="0"/>
              <a:pPr/>
              <a:t>‹#›</a:t>
            </a:fld>
            <a:endParaRPr lang="en-US"/>
          </a:p>
        </p:txBody>
      </p:sp>
      <p:pic>
        <p:nvPicPr>
          <p:cNvPr id="2" name="Graphic 1">
            <a:extLst>
              <a:ext uri="{FF2B5EF4-FFF2-40B4-BE49-F238E27FC236}">
                <a16:creationId xmlns:a16="http://schemas.microsoft.com/office/drawing/2014/main" id="{6D8D9106-8780-461D-9091-E074B0A3C956}"/>
              </a:ext>
              <a:ext uri="{C183D7F6-B498-43B3-948B-1728B52AA6E4}">
                <adec:decorative xmlns:adec="http://schemas.microsoft.com/office/drawing/2017/decorative" val="1"/>
              </a:ext>
            </a:extLst>
          </p:cNvPr>
          <p:cNvPicPr>
            <a:picLocks noChangeAspect="1"/>
          </p:cNvPicPr>
          <p:nvPr userDrawn="1"/>
        </p:nvPicPr>
        <p:blipFill rotWithShape="1">
          <a:blip r:embed="rId2">
            <a:extLst>
              <a:ext uri="{96DAC541-7B7A-43D3-8B79-37D633B846F1}">
                <asvg:svgBlip xmlns:asvg="http://schemas.microsoft.com/office/drawing/2016/SVG/main" r:embed="rId3"/>
              </a:ext>
            </a:extLst>
          </a:blip>
          <a:srcRect l="39434" t="20278" b="22673"/>
          <a:stretch/>
        </p:blipFill>
        <p:spPr>
          <a:xfrm>
            <a:off x="-4696" y="-1"/>
            <a:ext cx="4896735" cy="4385949"/>
          </a:xfrm>
          <a:prstGeom prst="rect">
            <a:avLst/>
          </a:prstGeom>
        </p:spPr>
      </p:pic>
    </p:spTree>
    <p:extLst>
      <p:ext uri="{BB962C8B-B14F-4D97-AF65-F5344CB8AC3E}">
        <p14:creationId xmlns:p14="http://schemas.microsoft.com/office/powerpoint/2010/main" val="306195049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secHead" preserve="1">
  <p:cSld name="Introduction">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A3821F-4537-4AE7-8829-C2E3AE60F6E1}"/>
              </a:ext>
            </a:extLst>
          </p:cNvPr>
          <p:cNvSpPr>
            <a:spLocks noGrp="1"/>
          </p:cNvSpPr>
          <p:nvPr>
            <p:ph type="title" hasCustomPrompt="1"/>
          </p:nvPr>
        </p:nvSpPr>
        <p:spPr>
          <a:xfrm>
            <a:off x="1362075" y="1671639"/>
            <a:ext cx="5111750" cy="1204912"/>
          </a:xfrm>
        </p:spPr>
        <p:txBody>
          <a:bodyPr anchor="b">
            <a:normAutofit/>
          </a:bodyPr>
          <a:lstStyle>
            <a:lvl1pPr>
              <a:defRPr lang="en-US" sz="2800" kern="1200" spc="150" baseline="0" dirty="0">
                <a:solidFill>
                  <a:schemeClr val="tx1"/>
                </a:solidFill>
                <a:latin typeface="+mj-lt"/>
                <a:ea typeface="+mj-ea"/>
                <a:cs typeface="+mj-cs"/>
              </a:defRPr>
            </a:lvl1pPr>
          </a:lstStyle>
          <a:p>
            <a:r>
              <a:rPr lang="en-US"/>
              <a:t>CLICK TO EDIT MASTER TITLE STYLE</a:t>
            </a:r>
          </a:p>
        </p:txBody>
      </p:sp>
      <p:sp>
        <p:nvSpPr>
          <p:cNvPr id="3" name="Text Placeholder 2">
            <a:extLst>
              <a:ext uri="{FF2B5EF4-FFF2-40B4-BE49-F238E27FC236}">
                <a16:creationId xmlns:a16="http://schemas.microsoft.com/office/drawing/2014/main" id="{92FD4279-EA62-4397-878A-73F4948DB176}"/>
              </a:ext>
            </a:extLst>
          </p:cNvPr>
          <p:cNvSpPr>
            <a:spLocks noGrp="1"/>
          </p:cNvSpPr>
          <p:nvPr>
            <p:ph type="body" idx="1"/>
          </p:nvPr>
        </p:nvSpPr>
        <p:spPr>
          <a:xfrm>
            <a:off x="1362075" y="3660774"/>
            <a:ext cx="5111750" cy="1525588"/>
          </a:xfrm>
        </p:spPr>
        <p:txBody>
          <a:bodyPr>
            <a:normAutofit/>
          </a:bodyPr>
          <a:lstStyle>
            <a:lvl1pPr marL="0" indent="0">
              <a:lnSpc>
                <a:spcPct val="100000"/>
              </a:lnSpc>
              <a:buNone/>
              <a:defRPr sz="1400" spc="50"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cxnSp>
        <p:nvCxnSpPr>
          <p:cNvPr id="14" name="Straight Connector 13">
            <a:extLst>
              <a:ext uri="{FF2B5EF4-FFF2-40B4-BE49-F238E27FC236}">
                <a16:creationId xmlns:a16="http://schemas.microsoft.com/office/drawing/2014/main" id="{49FBD260-5143-4B12-B9F8-33E48D548909}"/>
              </a:ext>
            </a:extLst>
          </p:cNvPr>
          <p:cNvCxnSpPr/>
          <p:nvPr/>
        </p:nvCxnSpPr>
        <p:spPr>
          <a:xfrm>
            <a:off x="9096375" y="1497012"/>
            <a:ext cx="3095625"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D87F08D6-2CA7-4A5A-BE34-07113DCA535D}"/>
              </a:ext>
            </a:extLst>
          </p:cNvPr>
          <p:cNvCxnSpPr/>
          <p:nvPr/>
        </p:nvCxnSpPr>
        <p:spPr>
          <a:xfrm flipH="1">
            <a:off x="6953250" y="-25401"/>
            <a:ext cx="3790950" cy="6902451"/>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9" name="Date Placeholder 6">
            <a:extLst>
              <a:ext uri="{FF2B5EF4-FFF2-40B4-BE49-F238E27FC236}">
                <a16:creationId xmlns:a16="http://schemas.microsoft.com/office/drawing/2014/main" id="{70146B66-4F07-44BE-8AAB-48EA5170DA81}"/>
              </a:ext>
            </a:extLst>
          </p:cNvPr>
          <p:cNvSpPr>
            <a:spLocks noGrp="1"/>
          </p:cNvSpPr>
          <p:nvPr>
            <p:ph type="dt" sz="half" idx="10"/>
          </p:nvPr>
        </p:nvSpPr>
        <p:spPr>
          <a:xfrm>
            <a:off x="838200" y="6356350"/>
            <a:ext cx="2743200" cy="365125"/>
          </a:xfrm>
        </p:spPr>
        <p:txBody>
          <a:bodyPr/>
          <a:lstStyle>
            <a:lvl1pPr>
              <a:defRPr sz="900"/>
            </a:lvl1pPr>
          </a:lstStyle>
          <a:p>
            <a:r>
              <a:rPr lang="en-US"/>
              <a:t>20XX</a:t>
            </a:r>
          </a:p>
        </p:txBody>
      </p:sp>
      <p:sp>
        <p:nvSpPr>
          <p:cNvPr id="10" name="Footer Placeholder 7">
            <a:extLst>
              <a:ext uri="{FF2B5EF4-FFF2-40B4-BE49-F238E27FC236}">
                <a16:creationId xmlns:a16="http://schemas.microsoft.com/office/drawing/2014/main" id="{3A927BE5-2F4C-4EBD-9093-C4ED6E3025B1}"/>
              </a:ext>
            </a:extLst>
          </p:cNvPr>
          <p:cNvSpPr>
            <a:spLocks noGrp="1"/>
          </p:cNvSpPr>
          <p:nvPr>
            <p:ph type="ftr" sz="quarter" idx="11"/>
          </p:nvPr>
        </p:nvSpPr>
        <p:spPr>
          <a:xfrm>
            <a:off x="5224463" y="6356350"/>
            <a:ext cx="1743075" cy="365125"/>
          </a:xfrm>
        </p:spPr>
        <p:txBody>
          <a:bodyPr/>
          <a:lstStyle>
            <a:lvl1pPr>
              <a:defRPr sz="900"/>
            </a:lvl1pPr>
          </a:lstStyle>
          <a:p>
            <a:r>
              <a:rPr lang="en-US"/>
              <a:t>Pitch Deck</a:t>
            </a:r>
          </a:p>
        </p:txBody>
      </p:sp>
      <p:sp>
        <p:nvSpPr>
          <p:cNvPr id="11" name="Slide Number Placeholder 8">
            <a:extLst>
              <a:ext uri="{FF2B5EF4-FFF2-40B4-BE49-F238E27FC236}">
                <a16:creationId xmlns:a16="http://schemas.microsoft.com/office/drawing/2014/main" id="{C4C1336B-CF5E-42FF-80E8-7D33A2D64E17}"/>
              </a:ext>
            </a:extLst>
          </p:cNvPr>
          <p:cNvSpPr>
            <a:spLocks noGrp="1"/>
          </p:cNvSpPr>
          <p:nvPr>
            <p:ph type="sldNum" sz="quarter" idx="12"/>
          </p:nvPr>
        </p:nvSpPr>
        <p:spPr>
          <a:xfrm>
            <a:off x="8610600" y="6356350"/>
            <a:ext cx="2743200" cy="365125"/>
          </a:xfrm>
        </p:spPr>
        <p:txBody>
          <a:bodyPr/>
          <a:lstStyle>
            <a:lvl1pPr>
              <a:defRPr sz="900"/>
            </a:lvl1pPr>
          </a:lstStyle>
          <a:p>
            <a:fld id="{B5CEABB6-07DC-46E8-9B57-56EC44A396E5}" type="slidenum">
              <a:rPr lang="en-US" smtClean="0"/>
              <a:t>‹#›</a:t>
            </a:fld>
            <a:endParaRPr lang="en-US"/>
          </a:p>
        </p:txBody>
      </p:sp>
    </p:spTree>
    <p:extLst>
      <p:ext uri="{BB962C8B-B14F-4D97-AF65-F5344CB8AC3E}">
        <p14:creationId xmlns:p14="http://schemas.microsoft.com/office/powerpoint/2010/main" val="1293278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Section Break">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5B3628-62D7-4A6D-A79F-34DE91DBA31E}"/>
              </a:ext>
            </a:extLst>
          </p:cNvPr>
          <p:cNvSpPr>
            <a:spLocks noGrp="1"/>
          </p:cNvSpPr>
          <p:nvPr>
            <p:ph type="ctrTitle" hasCustomPrompt="1"/>
          </p:nvPr>
        </p:nvSpPr>
        <p:spPr>
          <a:xfrm>
            <a:off x="6991350" y="2571235"/>
            <a:ext cx="4179570" cy="1715531"/>
          </a:xfrm>
        </p:spPr>
        <p:txBody>
          <a:bodyPr anchor="ctr">
            <a:noAutofit/>
          </a:bodyPr>
          <a:lstStyle>
            <a:lvl1pPr algn="l">
              <a:defRPr sz="3600" spc="150" baseline="0">
                <a:solidFill>
                  <a:schemeClr val="bg1"/>
                </a:solidFill>
              </a:defRPr>
            </a:lvl1pPr>
          </a:lstStyle>
          <a:p>
            <a:r>
              <a:rPr lang="en-US"/>
              <a:t>CLICK TO EDIT MASTER TITLE STYLE</a:t>
            </a:r>
          </a:p>
        </p:txBody>
      </p:sp>
      <p:pic>
        <p:nvPicPr>
          <p:cNvPr id="5" name="Graphic 4">
            <a:extLst>
              <a:ext uri="{FF2B5EF4-FFF2-40B4-BE49-F238E27FC236}">
                <a16:creationId xmlns:a16="http://schemas.microsoft.com/office/drawing/2014/main" id="{F05D2CCB-CCFC-4A8A-ADA9-C1E4D13B9681}"/>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0" y="828675"/>
            <a:ext cx="5876925" cy="5200650"/>
          </a:xfrm>
          <a:prstGeom prst="rect">
            <a:avLst/>
          </a:prstGeom>
        </p:spPr>
      </p:pic>
    </p:spTree>
    <p:extLst>
      <p:ext uri="{BB962C8B-B14F-4D97-AF65-F5344CB8AC3E}">
        <p14:creationId xmlns:p14="http://schemas.microsoft.com/office/powerpoint/2010/main" val="32286688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AEE644D4-F9A4-4237-BD5C-4B97ABA933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0" y="0"/>
            <a:ext cx="5581650" cy="6858000"/>
          </a:xfrm>
          <a:prstGeom prst="rect">
            <a:avLst/>
          </a:prstGeom>
        </p:spPr>
      </p:pic>
      <p:sp>
        <p:nvSpPr>
          <p:cNvPr id="2" name="Title 1">
            <a:extLst>
              <a:ext uri="{FF2B5EF4-FFF2-40B4-BE49-F238E27FC236}">
                <a16:creationId xmlns:a16="http://schemas.microsoft.com/office/drawing/2014/main" id="{C2FF67A8-55FA-435D-A18C-96D63D22B53E}"/>
              </a:ext>
            </a:extLst>
          </p:cNvPr>
          <p:cNvSpPr>
            <a:spLocks noGrp="1"/>
          </p:cNvSpPr>
          <p:nvPr>
            <p:ph type="title" hasCustomPrompt="1"/>
          </p:nvPr>
        </p:nvSpPr>
        <p:spPr>
          <a:xfrm>
            <a:off x="5920169" y="1152771"/>
            <a:ext cx="5431971" cy="846301"/>
          </a:xfrm>
        </p:spPr>
        <p:txBody>
          <a:bodyPr anchor="t">
            <a:normAutofit/>
          </a:bodyPr>
          <a:lstStyle>
            <a:lvl1pPr>
              <a:defRPr lang="en-US" sz="2800" kern="1200" cap="all" spc="150" baseline="0" dirty="0">
                <a:solidFill>
                  <a:schemeClr val="tx1"/>
                </a:solidFill>
                <a:latin typeface="+mj-lt"/>
                <a:ea typeface="+mj-ea"/>
                <a:cs typeface="+mj-cs"/>
              </a:defRPr>
            </a:lvl1pPr>
          </a:lstStyle>
          <a:p>
            <a:r>
              <a:rPr lang="en-US"/>
              <a:t>CLICK TO EDIT MASTER TITLE STYLE</a:t>
            </a:r>
          </a:p>
        </p:txBody>
      </p:sp>
      <p:cxnSp>
        <p:nvCxnSpPr>
          <p:cNvPr id="9" name="Straight Connector 8">
            <a:extLst>
              <a:ext uri="{FF2B5EF4-FFF2-40B4-BE49-F238E27FC236}">
                <a16:creationId xmlns:a16="http://schemas.microsoft.com/office/drawing/2014/main" id="{BDAC7E4E-FE06-4E90-8107-6B543E5515ED}"/>
              </a:ext>
            </a:extLst>
          </p:cNvPr>
          <p:cNvCxnSpPr/>
          <p:nvPr/>
        </p:nvCxnSpPr>
        <p:spPr>
          <a:xfrm flipV="1">
            <a:off x="2209800" y="0"/>
            <a:ext cx="243840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1" name="Text Placeholder 15">
            <a:extLst>
              <a:ext uri="{FF2B5EF4-FFF2-40B4-BE49-F238E27FC236}">
                <a16:creationId xmlns:a16="http://schemas.microsoft.com/office/drawing/2014/main" id="{3864668D-D640-4ABF-BB9A-D60176660F07}"/>
              </a:ext>
            </a:extLst>
          </p:cNvPr>
          <p:cNvSpPr>
            <a:spLocks noGrp="1"/>
          </p:cNvSpPr>
          <p:nvPr>
            <p:ph type="body" sz="quarter" idx="13" hasCustomPrompt="1"/>
          </p:nvPr>
        </p:nvSpPr>
        <p:spPr>
          <a:xfrm>
            <a:off x="5922254" y="2469515"/>
            <a:ext cx="5433204" cy="365125"/>
          </a:xfrm>
        </p:spPr>
        <p:txBody>
          <a:bodyPr>
            <a:normAutofit/>
          </a:bodyPr>
          <a:lstStyle>
            <a:lvl1pPr marL="0" indent="0">
              <a:buNone/>
              <a:defRPr lang="en-US" sz="2000" kern="1200" cap="all" spc="150" baseline="0" dirty="0">
                <a:solidFill>
                  <a:schemeClr val="tx1"/>
                </a:solidFill>
                <a:latin typeface="+mj-lt"/>
                <a:ea typeface="+mj-ea"/>
                <a:cs typeface="+mj-cs"/>
              </a:defRPr>
            </a:lvl1pPr>
          </a:lstStyle>
          <a:p>
            <a:pPr lvl="0"/>
            <a:r>
              <a:rPr lang="en-US"/>
              <a:t>CLICK TO ADD SUBTITLE</a:t>
            </a:r>
          </a:p>
        </p:txBody>
      </p:sp>
      <p:sp>
        <p:nvSpPr>
          <p:cNvPr id="12" name="Text Placeholder 18">
            <a:extLst>
              <a:ext uri="{FF2B5EF4-FFF2-40B4-BE49-F238E27FC236}">
                <a16:creationId xmlns:a16="http://schemas.microsoft.com/office/drawing/2014/main" id="{2E289D5A-B06B-43D4-A3CA-3B06C4D49FDD}"/>
              </a:ext>
            </a:extLst>
          </p:cNvPr>
          <p:cNvSpPr>
            <a:spLocks noGrp="1"/>
          </p:cNvSpPr>
          <p:nvPr>
            <p:ph type="body" sz="quarter" idx="15" hasCustomPrompt="1"/>
          </p:nvPr>
        </p:nvSpPr>
        <p:spPr>
          <a:xfrm>
            <a:off x="5921828" y="2798940"/>
            <a:ext cx="5431971" cy="557950"/>
          </a:xfrm>
        </p:spPr>
        <p:txBody>
          <a:bodyPr>
            <a:normAutofit/>
          </a:bodyPr>
          <a:lstStyle>
            <a:lvl1pPr marL="0" indent="0">
              <a:lnSpc>
                <a:spcPct val="100000"/>
              </a:lnSpc>
              <a:buFont typeface="Arial" panose="020B0604020202020204" pitchFamily="34" charset="0"/>
              <a:buNone/>
              <a:defRPr sz="1400">
                <a:solidFill>
                  <a:schemeClr val="tx1"/>
                </a:solidFill>
              </a:defRPr>
            </a:lvl1pPr>
          </a:lstStyle>
          <a:p>
            <a:pPr lvl="0"/>
            <a:r>
              <a:rPr lang="en-US"/>
              <a:t>Click to add text</a:t>
            </a:r>
          </a:p>
        </p:txBody>
      </p:sp>
      <p:sp>
        <p:nvSpPr>
          <p:cNvPr id="13" name="Text Placeholder 15">
            <a:extLst>
              <a:ext uri="{FF2B5EF4-FFF2-40B4-BE49-F238E27FC236}">
                <a16:creationId xmlns:a16="http://schemas.microsoft.com/office/drawing/2014/main" id="{1DCC2995-DE17-436D-82AE-6E107865CB79}"/>
              </a:ext>
            </a:extLst>
          </p:cNvPr>
          <p:cNvSpPr>
            <a:spLocks noGrp="1"/>
          </p:cNvSpPr>
          <p:nvPr>
            <p:ph type="body" sz="quarter" idx="23" hasCustomPrompt="1"/>
          </p:nvPr>
        </p:nvSpPr>
        <p:spPr>
          <a:xfrm>
            <a:off x="5922254" y="3569311"/>
            <a:ext cx="5433204" cy="365125"/>
          </a:xfrm>
        </p:spPr>
        <p:txBody>
          <a:bodyPr>
            <a:normAutofit/>
          </a:bodyPr>
          <a:lstStyle>
            <a:lvl1pPr marL="0" indent="0">
              <a:buNone/>
              <a:defRPr lang="en-US" sz="2000" kern="1200" cap="all" spc="150" baseline="0" dirty="0">
                <a:solidFill>
                  <a:schemeClr val="tx1"/>
                </a:solidFill>
                <a:latin typeface="+mj-lt"/>
                <a:ea typeface="+mj-ea"/>
                <a:cs typeface="+mj-cs"/>
              </a:defRPr>
            </a:lvl1pPr>
          </a:lstStyle>
          <a:p>
            <a:pPr lvl="0"/>
            <a:r>
              <a:rPr lang="en-US"/>
              <a:t>CLICK TO ADD SUBTITLE</a:t>
            </a:r>
          </a:p>
        </p:txBody>
      </p:sp>
      <p:sp>
        <p:nvSpPr>
          <p:cNvPr id="14" name="Text Placeholder 18">
            <a:extLst>
              <a:ext uri="{FF2B5EF4-FFF2-40B4-BE49-F238E27FC236}">
                <a16:creationId xmlns:a16="http://schemas.microsoft.com/office/drawing/2014/main" id="{C7E70A65-1FB1-4F42-854B-8213ED73F792}"/>
              </a:ext>
            </a:extLst>
          </p:cNvPr>
          <p:cNvSpPr>
            <a:spLocks noGrp="1"/>
          </p:cNvSpPr>
          <p:nvPr>
            <p:ph type="body" sz="quarter" idx="24" hasCustomPrompt="1"/>
          </p:nvPr>
        </p:nvSpPr>
        <p:spPr>
          <a:xfrm>
            <a:off x="5921828" y="3898736"/>
            <a:ext cx="5431971" cy="557950"/>
          </a:xfrm>
        </p:spPr>
        <p:txBody>
          <a:bodyPr>
            <a:normAutofit/>
          </a:bodyPr>
          <a:lstStyle>
            <a:lvl1pPr marL="0" indent="0">
              <a:lnSpc>
                <a:spcPct val="100000"/>
              </a:lnSpc>
              <a:buFont typeface="Arial" panose="020B0604020202020204" pitchFamily="34" charset="0"/>
              <a:buNone/>
              <a:defRPr sz="1400">
                <a:solidFill>
                  <a:schemeClr val="tx1"/>
                </a:solidFill>
              </a:defRPr>
            </a:lvl1pPr>
          </a:lstStyle>
          <a:p>
            <a:pPr lvl="0"/>
            <a:r>
              <a:rPr lang="en-US"/>
              <a:t>Click to add text</a:t>
            </a:r>
          </a:p>
        </p:txBody>
      </p:sp>
      <p:sp>
        <p:nvSpPr>
          <p:cNvPr id="15" name="Text Placeholder 15">
            <a:extLst>
              <a:ext uri="{FF2B5EF4-FFF2-40B4-BE49-F238E27FC236}">
                <a16:creationId xmlns:a16="http://schemas.microsoft.com/office/drawing/2014/main" id="{45657994-DC61-4DEB-BB2B-65DFCA997AF1}"/>
              </a:ext>
            </a:extLst>
          </p:cNvPr>
          <p:cNvSpPr>
            <a:spLocks noGrp="1"/>
          </p:cNvSpPr>
          <p:nvPr>
            <p:ph type="body" sz="quarter" idx="25" hasCustomPrompt="1"/>
          </p:nvPr>
        </p:nvSpPr>
        <p:spPr>
          <a:xfrm>
            <a:off x="5922254" y="4669107"/>
            <a:ext cx="5433204" cy="365125"/>
          </a:xfrm>
        </p:spPr>
        <p:txBody>
          <a:bodyPr>
            <a:normAutofit/>
          </a:bodyPr>
          <a:lstStyle>
            <a:lvl1pPr marL="0" indent="0">
              <a:buNone/>
              <a:defRPr lang="en-US" sz="2000" kern="1200" cap="all" spc="150" baseline="0" dirty="0">
                <a:solidFill>
                  <a:schemeClr val="tx1"/>
                </a:solidFill>
                <a:latin typeface="+mj-lt"/>
                <a:ea typeface="+mj-ea"/>
                <a:cs typeface="+mj-cs"/>
              </a:defRPr>
            </a:lvl1pPr>
          </a:lstStyle>
          <a:p>
            <a:pPr lvl="0"/>
            <a:r>
              <a:rPr lang="en-US"/>
              <a:t>CLICK TO ADD SUBTITLE</a:t>
            </a:r>
          </a:p>
        </p:txBody>
      </p:sp>
      <p:sp>
        <p:nvSpPr>
          <p:cNvPr id="16" name="Text Placeholder 18">
            <a:extLst>
              <a:ext uri="{FF2B5EF4-FFF2-40B4-BE49-F238E27FC236}">
                <a16:creationId xmlns:a16="http://schemas.microsoft.com/office/drawing/2014/main" id="{18397EE2-60CD-47FD-AF8F-83A5324D9D18}"/>
              </a:ext>
            </a:extLst>
          </p:cNvPr>
          <p:cNvSpPr>
            <a:spLocks noGrp="1"/>
          </p:cNvSpPr>
          <p:nvPr>
            <p:ph type="body" sz="quarter" idx="26" hasCustomPrompt="1"/>
          </p:nvPr>
        </p:nvSpPr>
        <p:spPr>
          <a:xfrm>
            <a:off x="5921828" y="4998532"/>
            <a:ext cx="5431971" cy="557950"/>
          </a:xfrm>
        </p:spPr>
        <p:txBody>
          <a:bodyPr>
            <a:normAutofit/>
          </a:bodyPr>
          <a:lstStyle>
            <a:lvl1pPr marL="0" indent="0">
              <a:lnSpc>
                <a:spcPct val="100000"/>
              </a:lnSpc>
              <a:buFont typeface="Arial" panose="020B0604020202020204" pitchFamily="34" charset="0"/>
              <a:buNone/>
              <a:defRPr sz="1400">
                <a:solidFill>
                  <a:schemeClr val="tx1"/>
                </a:solidFill>
              </a:defRPr>
            </a:lvl1pPr>
          </a:lstStyle>
          <a:p>
            <a:pPr lvl="0"/>
            <a:r>
              <a:rPr lang="en-US"/>
              <a:t>Click to add text</a:t>
            </a:r>
          </a:p>
        </p:txBody>
      </p:sp>
      <p:sp>
        <p:nvSpPr>
          <p:cNvPr id="17" name="Date Placeholder 2">
            <a:extLst>
              <a:ext uri="{FF2B5EF4-FFF2-40B4-BE49-F238E27FC236}">
                <a16:creationId xmlns:a16="http://schemas.microsoft.com/office/drawing/2014/main" id="{1E25EFF1-65C7-4F93-8740-46885C6BEA57}"/>
              </a:ext>
            </a:extLst>
          </p:cNvPr>
          <p:cNvSpPr>
            <a:spLocks noGrp="1"/>
          </p:cNvSpPr>
          <p:nvPr>
            <p:ph type="dt" sz="half" idx="20"/>
          </p:nvPr>
        </p:nvSpPr>
        <p:spPr>
          <a:xfrm>
            <a:off x="5919680" y="6356350"/>
            <a:ext cx="947516" cy="365125"/>
          </a:xfrm>
        </p:spPr>
        <p:txBody>
          <a:bodyPr/>
          <a:lstStyle>
            <a:lvl1pPr>
              <a:defRPr sz="900"/>
            </a:lvl1pPr>
          </a:lstStyle>
          <a:p>
            <a:r>
              <a:rPr lang="en-US"/>
              <a:t>20XX</a:t>
            </a:r>
          </a:p>
        </p:txBody>
      </p:sp>
      <p:sp>
        <p:nvSpPr>
          <p:cNvPr id="18" name="Footer Placeholder 3">
            <a:extLst>
              <a:ext uri="{FF2B5EF4-FFF2-40B4-BE49-F238E27FC236}">
                <a16:creationId xmlns:a16="http://schemas.microsoft.com/office/drawing/2014/main" id="{C16D80BF-B599-4FC0-ABD5-98777872FE5F}"/>
              </a:ext>
            </a:extLst>
          </p:cNvPr>
          <p:cNvSpPr>
            <a:spLocks noGrp="1"/>
          </p:cNvSpPr>
          <p:nvPr>
            <p:ph type="ftr" sz="quarter" idx="21"/>
          </p:nvPr>
        </p:nvSpPr>
        <p:spPr>
          <a:xfrm>
            <a:off x="7161955" y="6356350"/>
            <a:ext cx="3243942" cy="365125"/>
          </a:xfrm>
        </p:spPr>
        <p:txBody>
          <a:bodyPr/>
          <a:lstStyle>
            <a:lvl1pPr>
              <a:defRPr sz="900"/>
            </a:lvl1pPr>
          </a:lstStyle>
          <a:p>
            <a:r>
              <a:rPr lang="en-US"/>
              <a:t>Pitch Deck</a:t>
            </a:r>
          </a:p>
        </p:txBody>
      </p:sp>
      <p:sp>
        <p:nvSpPr>
          <p:cNvPr id="19" name="Slide Number Placeholder 4">
            <a:extLst>
              <a:ext uri="{FF2B5EF4-FFF2-40B4-BE49-F238E27FC236}">
                <a16:creationId xmlns:a16="http://schemas.microsoft.com/office/drawing/2014/main" id="{F64421B1-FF90-4939-90BD-8206DE5036D0}"/>
              </a:ext>
            </a:extLst>
          </p:cNvPr>
          <p:cNvSpPr>
            <a:spLocks noGrp="1"/>
          </p:cNvSpPr>
          <p:nvPr>
            <p:ph type="sldNum" sz="quarter" idx="22"/>
          </p:nvPr>
        </p:nvSpPr>
        <p:spPr>
          <a:xfrm>
            <a:off x="10700656" y="6356350"/>
            <a:ext cx="653143" cy="365125"/>
          </a:xfrm>
        </p:spPr>
        <p:txBody>
          <a:bodyPr/>
          <a:lstStyle>
            <a:lvl1pPr>
              <a:defRPr sz="900"/>
            </a:lvl1pPr>
          </a:lstStyle>
          <a:p>
            <a:fld id="{B5CEABB6-07DC-46E8-9B57-56EC44A396E5}" type="slidenum">
              <a:rPr lang="en-US" smtClean="0"/>
              <a:pPr/>
              <a:t>‹#›</a:t>
            </a:fld>
            <a:endParaRPr lang="en-US"/>
          </a:p>
        </p:txBody>
      </p:sp>
    </p:spTree>
    <p:extLst>
      <p:ext uri="{BB962C8B-B14F-4D97-AF65-F5344CB8AC3E}">
        <p14:creationId xmlns:p14="http://schemas.microsoft.com/office/powerpoint/2010/main" val="26479877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Three Content">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CF3B5C-31C4-46BA-9FAD-72DF917A84DA}"/>
              </a:ext>
            </a:extLst>
          </p:cNvPr>
          <p:cNvSpPr>
            <a:spLocks noGrp="1"/>
          </p:cNvSpPr>
          <p:nvPr>
            <p:ph type="title" hasCustomPrompt="1"/>
          </p:nvPr>
        </p:nvSpPr>
        <p:spPr>
          <a:xfrm>
            <a:off x="1885156" y="892177"/>
            <a:ext cx="8421688" cy="1325563"/>
          </a:xfrm>
        </p:spPr>
        <p:txBody>
          <a:bodyPr>
            <a:normAutofit/>
          </a:bodyPr>
          <a:lstStyle>
            <a:lvl1pPr algn="ctr">
              <a:defRPr lang="en-US" sz="2800" kern="1200" cap="all" spc="150" baseline="0" dirty="0">
                <a:solidFill>
                  <a:schemeClr val="tx1"/>
                </a:solidFill>
                <a:latin typeface="+mj-lt"/>
                <a:ea typeface="+mj-ea"/>
                <a:cs typeface="+mj-cs"/>
              </a:defRPr>
            </a:lvl1pPr>
          </a:lstStyle>
          <a:p>
            <a:r>
              <a:rPr lang="en-US"/>
              <a:t>CLICK TO EDIT MASTER TITLE STYLE</a:t>
            </a:r>
          </a:p>
        </p:txBody>
      </p:sp>
      <p:sp>
        <p:nvSpPr>
          <p:cNvPr id="3" name="Text Placeholder 2">
            <a:extLst>
              <a:ext uri="{FF2B5EF4-FFF2-40B4-BE49-F238E27FC236}">
                <a16:creationId xmlns:a16="http://schemas.microsoft.com/office/drawing/2014/main" id="{B659CD1F-9DFB-4048-9B9B-2BD7D4EC6400}"/>
              </a:ext>
            </a:extLst>
          </p:cNvPr>
          <p:cNvSpPr>
            <a:spLocks noGrp="1"/>
          </p:cNvSpPr>
          <p:nvPr>
            <p:ph type="body" idx="1" hasCustomPrompt="1"/>
          </p:nvPr>
        </p:nvSpPr>
        <p:spPr>
          <a:xfrm>
            <a:off x="1243104" y="2776936"/>
            <a:ext cx="2882475" cy="823912"/>
          </a:xfrm>
        </p:spPr>
        <p:txBody>
          <a:bodyPr anchor="b">
            <a:noAutofit/>
          </a:bodyPr>
          <a:lstStyle>
            <a:lvl1pPr marL="0" indent="0">
              <a:buNone/>
              <a:defRPr lang="en-US" sz="2000" kern="1200" cap="all"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a:t>
            </a:r>
          </a:p>
        </p:txBody>
      </p:sp>
      <p:sp>
        <p:nvSpPr>
          <p:cNvPr id="4" name="Content Placeholder 3">
            <a:extLst>
              <a:ext uri="{FF2B5EF4-FFF2-40B4-BE49-F238E27FC236}">
                <a16:creationId xmlns:a16="http://schemas.microsoft.com/office/drawing/2014/main" id="{AC9B20CF-6B91-4562-B799-0ABDAEBC0D2A}"/>
              </a:ext>
            </a:extLst>
          </p:cNvPr>
          <p:cNvSpPr>
            <a:spLocks noGrp="1"/>
          </p:cNvSpPr>
          <p:nvPr>
            <p:ph sz="half" idx="2"/>
          </p:nvPr>
        </p:nvSpPr>
        <p:spPr>
          <a:xfrm>
            <a:off x="1243104" y="3834606"/>
            <a:ext cx="2882475" cy="1997867"/>
          </a:xfrm>
        </p:spPr>
        <p:txBody>
          <a:bodyPr>
            <a:normAutofit/>
          </a:bodyPr>
          <a:lstStyle>
            <a:lvl1pPr marL="0" indent="0">
              <a:lnSpc>
                <a:spcPct val="100000"/>
              </a:lnSpc>
              <a:buNone/>
              <a:defRPr sz="1400" spc="50" baseline="0"/>
            </a:lvl1pPr>
            <a:lvl2pPr marL="457200" indent="0">
              <a:lnSpc>
                <a:spcPct val="100000"/>
              </a:lnSpc>
              <a:buNone/>
              <a:defRPr sz="1400" spc="50" baseline="0"/>
            </a:lvl2pPr>
            <a:lvl3pPr marL="914400" indent="0">
              <a:lnSpc>
                <a:spcPct val="100000"/>
              </a:lnSpc>
              <a:buNone/>
              <a:defRPr sz="1400" spc="50" baseline="0"/>
            </a:lvl3pPr>
            <a:lvl4pPr marL="1371600" indent="0">
              <a:lnSpc>
                <a:spcPct val="100000"/>
              </a:lnSpc>
              <a:buNone/>
              <a:defRPr sz="1400" spc="50" baseline="0"/>
            </a:lvl4pPr>
            <a:lvl5pPr marL="1828800" indent="0">
              <a:lnSpc>
                <a:spcPct val="100000"/>
              </a:lnSpc>
              <a:buNone/>
              <a:defRPr sz="1400" spc="50" baseline="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B374FC39-67F6-42EA-BCD1-F69AE2F0F22D}"/>
              </a:ext>
            </a:extLst>
          </p:cNvPr>
          <p:cNvSpPr>
            <a:spLocks noGrp="1"/>
          </p:cNvSpPr>
          <p:nvPr>
            <p:ph type="body" sz="quarter" idx="3" hasCustomPrompt="1"/>
          </p:nvPr>
        </p:nvSpPr>
        <p:spPr>
          <a:xfrm>
            <a:off x="4647665" y="2776936"/>
            <a:ext cx="2896671" cy="823912"/>
          </a:xfrm>
        </p:spPr>
        <p:txBody>
          <a:bodyPr anchor="b">
            <a:noAutofit/>
          </a:bodyPr>
          <a:lstStyle>
            <a:lvl1pPr marL="0" indent="0">
              <a:buNone/>
              <a:defRPr lang="en-US" sz="2000" kern="1200" cap="all"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000"/>
              </a:spcBef>
              <a:buFont typeface="Arial" panose="020B0604020202020204" pitchFamily="34" charset="0"/>
              <a:buNone/>
            </a:pPr>
            <a:r>
              <a:rPr lang="en-US"/>
              <a:t>CLICK TO EDIT MASTER TEXT</a:t>
            </a:r>
          </a:p>
        </p:txBody>
      </p:sp>
      <p:sp>
        <p:nvSpPr>
          <p:cNvPr id="6" name="Content Placeholder 5">
            <a:extLst>
              <a:ext uri="{FF2B5EF4-FFF2-40B4-BE49-F238E27FC236}">
                <a16:creationId xmlns:a16="http://schemas.microsoft.com/office/drawing/2014/main" id="{B36EE64B-44BF-4634-97BC-5ED74C6DF280}"/>
              </a:ext>
            </a:extLst>
          </p:cNvPr>
          <p:cNvSpPr>
            <a:spLocks noGrp="1"/>
          </p:cNvSpPr>
          <p:nvPr>
            <p:ph sz="quarter" idx="4"/>
          </p:nvPr>
        </p:nvSpPr>
        <p:spPr>
          <a:xfrm>
            <a:off x="4647665" y="3834606"/>
            <a:ext cx="2896671" cy="1997867"/>
          </a:xfrm>
        </p:spPr>
        <p:txBody>
          <a:bodyPr>
            <a:normAutofit/>
          </a:bodyPr>
          <a:lstStyle>
            <a:lvl1pPr marL="0" indent="0">
              <a:lnSpc>
                <a:spcPct val="100000"/>
              </a:lnSpc>
              <a:buNone/>
              <a:defRPr sz="1400" spc="50" baseline="0"/>
            </a:lvl1pPr>
            <a:lvl2pPr marL="457200" indent="0">
              <a:lnSpc>
                <a:spcPct val="100000"/>
              </a:lnSpc>
              <a:buNone/>
              <a:defRPr sz="1400" spc="50" baseline="0"/>
            </a:lvl2pPr>
            <a:lvl3pPr marL="914400" indent="0">
              <a:lnSpc>
                <a:spcPct val="100000"/>
              </a:lnSpc>
              <a:buNone/>
              <a:defRPr sz="1400" spc="50" baseline="0"/>
            </a:lvl3pPr>
            <a:lvl4pPr marL="1371600" indent="0">
              <a:lnSpc>
                <a:spcPct val="100000"/>
              </a:lnSpc>
              <a:buNone/>
              <a:defRPr sz="1400" spc="50" baseline="0"/>
            </a:lvl4pPr>
            <a:lvl5pPr marL="1828800" indent="0">
              <a:lnSpc>
                <a:spcPct val="100000"/>
              </a:lnSpc>
              <a:buNone/>
              <a:defRPr sz="1400" spc="50" baseline="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16" name="Straight Connector 15">
            <a:extLst>
              <a:ext uri="{FF2B5EF4-FFF2-40B4-BE49-F238E27FC236}">
                <a16:creationId xmlns:a16="http://schemas.microsoft.com/office/drawing/2014/main" id="{463D7850-C2A6-43CE-BBE4-8E81A0A593BF}"/>
              </a:ext>
              <a:ext uri="{C183D7F6-B498-43B3-948B-1728B52AA6E4}">
                <adec:decorative xmlns:adec="http://schemas.microsoft.com/office/drawing/2017/decorative" val="1"/>
              </a:ext>
            </a:extLst>
          </p:cNvPr>
          <p:cNvCxnSpPr>
            <a:cxnSpLocks/>
          </p:cNvCxnSpPr>
          <p:nvPr/>
        </p:nvCxnSpPr>
        <p:spPr>
          <a:xfrm flipH="1">
            <a:off x="0" y="0"/>
            <a:ext cx="1238250" cy="3105150"/>
          </a:xfrm>
          <a:prstGeom prst="line">
            <a:avLst/>
          </a:prstGeom>
          <a:ln w="31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EBAD3E03-2E3B-440C-9105-6F9D33006D66}"/>
              </a:ext>
              <a:ext uri="{C183D7F6-B498-43B3-948B-1728B52AA6E4}">
                <adec:decorative xmlns:adec="http://schemas.microsoft.com/office/drawing/2017/decorative" val="1"/>
              </a:ext>
            </a:extLst>
          </p:cNvPr>
          <p:cNvCxnSpPr>
            <a:cxnSpLocks/>
          </p:cNvCxnSpPr>
          <p:nvPr/>
        </p:nvCxnSpPr>
        <p:spPr>
          <a:xfrm flipH="1">
            <a:off x="0" y="0"/>
            <a:ext cx="2238376" cy="24765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21" name="Text Placeholder 2">
            <a:extLst>
              <a:ext uri="{FF2B5EF4-FFF2-40B4-BE49-F238E27FC236}">
                <a16:creationId xmlns:a16="http://schemas.microsoft.com/office/drawing/2014/main" id="{1F60A771-8BBC-4565-AB09-402DA7CB2780}"/>
              </a:ext>
            </a:extLst>
          </p:cNvPr>
          <p:cNvSpPr>
            <a:spLocks noGrp="1"/>
          </p:cNvSpPr>
          <p:nvPr>
            <p:ph type="body" idx="13" hasCustomPrompt="1"/>
          </p:nvPr>
        </p:nvSpPr>
        <p:spPr>
          <a:xfrm>
            <a:off x="8066421" y="2776936"/>
            <a:ext cx="2882475" cy="823912"/>
          </a:xfrm>
        </p:spPr>
        <p:txBody>
          <a:bodyPr anchor="b">
            <a:noAutofit/>
          </a:bodyPr>
          <a:lstStyle>
            <a:lvl1pPr marL="0" indent="0">
              <a:buNone/>
              <a:defRPr lang="en-US" sz="2000" kern="1200" cap="all"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a:t>
            </a:r>
          </a:p>
        </p:txBody>
      </p:sp>
      <p:sp>
        <p:nvSpPr>
          <p:cNvPr id="22" name="Content Placeholder 3">
            <a:extLst>
              <a:ext uri="{FF2B5EF4-FFF2-40B4-BE49-F238E27FC236}">
                <a16:creationId xmlns:a16="http://schemas.microsoft.com/office/drawing/2014/main" id="{C464A9BD-B815-4632-8F54-6EB70E48BAFF}"/>
              </a:ext>
            </a:extLst>
          </p:cNvPr>
          <p:cNvSpPr>
            <a:spLocks noGrp="1"/>
          </p:cNvSpPr>
          <p:nvPr>
            <p:ph sz="half" idx="14"/>
          </p:nvPr>
        </p:nvSpPr>
        <p:spPr>
          <a:xfrm>
            <a:off x="8066421" y="3834606"/>
            <a:ext cx="2882475" cy="1997867"/>
          </a:xfrm>
        </p:spPr>
        <p:txBody>
          <a:bodyPr>
            <a:normAutofit/>
          </a:bodyPr>
          <a:lstStyle>
            <a:lvl1pPr marL="0" indent="0">
              <a:lnSpc>
                <a:spcPct val="100000"/>
              </a:lnSpc>
              <a:buNone/>
              <a:defRPr sz="1400" spc="50" baseline="0"/>
            </a:lvl1pPr>
            <a:lvl2pPr marL="457200" indent="0">
              <a:lnSpc>
                <a:spcPct val="100000"/>
              </a:lnSpc>
              <a:buNone/>
              <a:defRPr sz="1400" spc="50" baseline="0"/>
            </a:lvl2pPr>
            <a:lvl3pPr marL="914400" indent="0">
              <a:lnSpc>
                <a:spcPct val="100000"/>
              </a:lnSpc>
              <a:buNone/>
              <a:defRPr sz="1400" spc="50" baseline="0"/>
            </a:lvl3pPr>
            <a:lvl4pPr marL="1371600" indent="0">
              <a:lnSpc>
                <a:spcPct val="100000"/>
              </a:lnSpc>
              <a:buNone/>
              <a:defRPr sz="1400" spc="50" baseline="0"/>
            </a:lvl4pPr>
            <a:lvl5pPr marL="1828800" indent="0">
              <a:lnSpc>
                <a:spcPct val="100000"/>
              </a:lnSpc>
              <a:buNone/>
              <a:defRPr sz="1400" spc="50" baseline="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255C16C-AA88-4BBF-8040-11ECFED618E0}"/>
              </a:ext>
            </a:extLst>
          </p:cNvPr>
          <p:cNvSpPr>
            <a:spLocks noGrp="1"/>
          </p:cNvSpPr>
          <p:nvPr>
            <p:ph type="dt" sz="half" idx="10"/>
          </p:nvPr>
        </p:nvSpPr>
        <p:spPr/>
        <p:txBody>
          <a:bodyPr/>
          <a:lstStyle>
            <a:lvl1pPr>
              <a:defRPr sz="900"/>
            </a:lvl1pPr>
          </a:lstStyle>
          <a:p>
            <a:r>
              <a:rPr lang="en-US"/>
              <a:t>20XX</a:t>
            </a:r>
          </a:p>
        </p:txBody>
      </p:sp>
      <p:sp>
        <p:nvSpPr>
          <p:cNvPr id="8" name="Footer Placeholder 7">
            <a:extLst>
              <a:ext uri="{FF2B5EF4-FFF2-40B4-BE49-F238E27FC236}">
                <a16:creationId xmlns:a16="http://schemas.microsoft.com/office/drawing/2014/main" id="{CBE560E3-F935-488F-8F0E-191D7B6B54B8}"/>
              </a:ext>
            </a:extLst>
          </p:cNvPr>
          <p:cNvSpPr>
            <a:spLocks noGrp="1"/>
          </p:cNvSpPr>
          <p:nvPr>
            <p:ph type="ftr" sz="quarter" idx="11"/>
          </p:nvPr>
        </p:nvSpPr>
        <p:spPr/>
        <p:txBody>
          <a:bodyPr/>
          <a:lstStyle>
            <a:lvl1pPr>
              <a:defRPr sz="900"/>
            </a:lvl1pPr>
          </a:lstStyle>
          <a:p>
            <a:r>
              <a:rPr lang="en-US"/>
              <a:t>Pitch Deck</a:t>
            </a:r>
          </a:p>
        </p:txBody>
      </p:sp>
      <p:sp>
        <p:nvSpPr>
          <p:cNvPr id="9" name="Slide Number Placeholder 8">
            <a:extLst>
              <a:ext uri="{FF2B5EF4-FFF2-40B4-BE49-F238E27FC236}">
                <a16:creationId xmlns:a16="http://schemas.microsoft.com/office/drawing/2014/main" id="{9B9CD8B2-CC23-467F-B0EE-2CC06D6308BD}"/>
              </a:ext>
            </a:extLst>
          </p:cNvPr>
          <p:cNvSpPr>
            <a:spLocks noGrp="1"/>
          </p:cNvSpPr>
          <p:nvPr>
            <p:ph type="sldNum" sz="quarter" idx="12"/>
          </p:nvPr>
        </p:nvSpPr>
        <p:spPr/>
        <p:txBody>
          <a:bodyPr/>
          <a:lstStyle>
            <a:lvl1pPr>
              <a:defRPr sz="900"/>
            </a:lvl1pPr>
          </a:lstStyle>
          <a:p>
            <a:fld id="{B5CEABB6-07DC-46E8-9B57-56EC44A396E5}" type="slidenum">
              <a:rPr lang="en-US" smtClean="0"/>
              <a:t>‹#›</a:t>
            </a:fld>
            <a:endParaRPr lang="en-US"/>
          </a:p>
        </p:txBody>
      </p:sp>
    </p:spTree>
    <p:extLst>
      <p:ext uri="{BB962C8B-B14F-4D97-AF65-F5344CB8AC3E}">
        <p14:creationId xmlns:p14="http://schemas.microsoft.com/office/powerpoint/2010/main" val="4203189534"/>
      </p:ext>
    </p:extLst>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3  Content">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CF3B5C-31C4-46BA-9FAD-72DF917A84DA}"/>
              </a:ext>
            </a:extLst>
          </p:cNvPr>
          <p:cNvSpPr>
            <a:spLocks noGrp="1"/>
          </p:cNvSpPr>
          <p:nvPr>
            <p:ph type="title" hasCustomPrompt="1"/>
          </p:nvPr>
        </p:nvSpPr>
        <p:spPr>
          <a:xfrm>
            <a:off x="1885156" y="892177"/>
            <a:ext cx="8421688" cy="1325563"/>
          </a:xfrm>
        </p:spPr>
        <p:txBody>
          <a:bodyPr>
            <a:normAutofit/>
          </a:bodyPr>
          <a:lstStyle>
            <a:lvl1pPr algn="ctr">
              <a:defRPr lang="en-US" sz="2800" kern="1200" cap="all" spc="150" baseline="0" dirty="0">
                <a:solidFill>
                  <a:schemeClr val="bg1"/>
                </a:solidFill>
                <a:latin typeface="+mj-lt"/>
                <a:ea typeface="+mj-ea"/>
                <a:cs typeface="+mj-cs"/>
              </a:defRPr>
            </a:lvl1pPr>
          </a:lstStyle>
          <a:p>
            <a:r>
              <a:rPr lang="en-US"/>
              <a:t>CLICK TO EDIT MASTER TITLE STYLE</a:t>
            </a:r>
          </a:p>
        </p:txBody>
      </p:sp>
      <p:pic>
        <p:nvPicPr>
          <p:cNvPr id="11" name="Graphic 10">
            <a:extLst>
              <a:ext uri="{FF2B5EF4-FFF2-40B4-BE49-F238E27FC236}">
                <a16:creationId xmlns:a16="http://schemas.microsoft.com/office/drawing/2014/main" id="{B38B0D13-BD5F-460B-B337-F4A9342026D0}"/>
              </a:ext>
              <a:ext uri="{C183D7F6-B498-43B3-948B-1728B52AA6E4}">
                <adec:decorative xmlns:adec="http://schemas.microsoft.com/office/drawing/2017/decorative" val="1"/>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1465141" y="2358007"/>
            <a:ext cx="2438400" cy="2019300"/>
          </a:xfrm>
          <a:prstGeom prst="rect">
            <a:avLst/>
          </a:prstGeom>
        </p:spPr>
      </p:pic>
      <p:pic>
        <p:nvPicPr>
          <p:cNvPr id="13" name="Graphic 12">
            <a:extLst>
              <a:ext uri="{FF2B5EF4-FFF2-40B4-BE49-F238E27FC236}">
                <a16:creationId xmlns:a16="http://schemas.microsoft.com/office/drawing/2014/main" id="{BE72876B-D3DA-4462-9E24-3354D8D02A27}"/>
              </a:ext>
              <a:ext uri="{C183D7F6-B498-43B3-948B-1728B52AA6E4}">
                <adec:decorative xmlns:adec="http://schemas.microsoft.com/office/drawing/2017/decorative" val="1"/>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a:off x="5000625" y="2531837"/>
            <a:ext cx="2190750" cy="1943100"/>
          </a:xfrm>
          <a:prstGeom prst="rect">
            <a:avLst/>
          </a:prstGeom>
        </p:spPr>
      </p:pic>
      <p:pic>
        <p:nvPicPr>
          <p:cNvPr id="15" name="Graphic 14">
            <a:extLst>
              <a:ext uri="{FF2B5EF4-FFF2-40B4-BE49-F238E27FC236}">
                <a16:creationId xmlns:a16="http://schemas.microsoft.com/office/drawing/2014/main" id="{14A539B6-6E3F-41BA-ACE2-76E8BB651636}"/>
              </a:ext>
              <a:ext uri="{C183D7F6-B498-43B3-948B-1728B52AA6E4}">
                <adec:decorative xmlns:adec="http://schemas.microsoft.com/office/drawing/2017/decorative" val="1"/>
              </a:ext>
            </a:extLst>
          </p:cNvPr>
          <p:cNvPicPr>
            <a:picLocks noChangeAspect="1"/>
          </p:cNvPicPr>
          <p:nvPr userDrawn="1"/>
        </p:nvPicPr>
        <p:blipFill>
          <a:blip r:embed="rId6">
            <a:extLst>
              <a:ext uri="{96DAC541-7B7A-43D3-8B79-37D633B846F1}">
                <asvg:svgBlip xmlns:asvg="http://schemas.microsoft.com/office/drawing/2016/SVG/main" r:embed="rId7"/>
              </a:ext>
            </a:extLst>
          </a:blip>
          <a:stretch>
            <a:fillRect/>
          </a:stretch>
        </p:blipFill>
        <p:spPr>
          <a:xfrm>
            <a:off x="8345608" y="2421056"/>
            <a:ext cx="2324100" cy="2057400"/>
          </a:xfrm>
          <a:prstGeom prst="rect">
            <a:avLst/>
          </a:prstGeom>
        </p:spPr>
      </p:pic>
      <p:sp>
        <p:nvSpPr>
          <p:cNvPr id="3" name="Text Placeholder 2">
            <a:extLst>
              <a:ext uri="{FF2B5EF4-FFF2-40B4-BE49-F238E27FC236}">
                <a16:creationId xmlns:a16="http://schemas.microsoft.com/office/drawing/2014/main" id="{B659CD1F-9DFB-4048-9B9B-2BD7D4EC6400}"/>
              </a:ext>
            </a:extLst>
          </p:cNvPr>
          <p:cNvSpPr>
            <a:spLocks noGrp="1"/>
          </p:cNvSpPr>
          <p:nvPr>
            <p:ph type="body" idx="1" hasCustomPrompt="1"/>
          </p:nvPr>
        </p:nvSpPr>
        <p:spPr>
          <a:xfrm>
            <a:off x="2063855" y="3064615"/>
            <a:ext cx="1240971" cy="823912"/>
          </a:xfrm>
        </p:spPr>
        <p:txBody>
          <a:bodyPr anchor="ctr">
            <a:noAutofit/>
          </a:bodyPr>
          <a:lstStyle>
            <a:lvl1pPr marL="0" indent="0" algn="ctr">
              <a:buNone/>
              <a:defRPr lang="en-US" sz="4000" kern="1200" cap="all" spc="150" baseline="0" dirty="0" smtClean="0">
                <a:solidFill>
                  <a:schemeClr val="bg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a:t>
            </a:r>
          </a:p>
        </p:txBody>
      </p:sp>
      <p:sp>
        <p:nvSpPr>
          <p:cNvPr id="23" name="Text Placeholder 2">
            <a:extLst>
              <a:ext uri="{FF2B5EF4-FFF2-40B4-BE49-F238E27FC236}">
                <a16:creationId xmlns:a16="http://schemas.microsoft.com/office/drawing/2014/main" id="{A066E2EA-C6EA-4A02-818E-33BD582D92E7}"/>
              </a:ext>
            </a:extLst>
          </p:cNvPr>
          <p:cNvSpPr>
            <a:spLocks noGrp="1"/>
          </p:cNvSpPr>
          <p:nvPr>
            <p:ph type="body" idx="15" hasCustomPrompt="1"/>
          </p:nvPr>
        </p:nvSpPr>
        <p:spPr>
          <a:xfrm>
            <a:off x="5475514" y="3064615"/>
            <a:ext cx="1240971" cy="823912"/>
          </a:xfrm>
        </p:spPr>
        <p:txBody>
          <a:bodyPr anchor="ctr">
            <a:noAutofit/>
          </a:bodyPr>
          <a:lstStyle>
            <a:lvl1pPr marL="0" indent="0" algn="ctr">
              <a:buNone/>
              <a:defRPr lang="en-US" sz="4000" kern="1200" cap="all" spc="150" baseline="0" dirty="0" smtClean="0">
                <a:solidFill>
                  <a:schemeClr val="bg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a:t>
            </a:r>
          </a:p>
        </p:txBody>
      </p:sp>
      <p:sp>
        <p:nvSpPr>
          <p:cNvPr id="24" name="Text Placeholder 2">
            <a:extLst>
              <a:ext uri="{FF2B5EF4-FFF2-40B4-BE49-F238E27FC236}">
                <a16:creationId xmlns:a16="http://schemas.microsoft.com/office/drawing/2014/main" id="{97B9C3B0-3522-407C-B662-631E19ECC95F}"/>
              </a:ext>
            </a:extLst>
          </p:cNvPr>
          <p:cNvSpPr>
            <a:spLocks noGrp="1"/>
          </p:cNvSpPr>
          <p:nvPr>
            <p:ph type="body" idx="16" hasCustomPrompt="1"/>
          </p:nvPr>
        </p:nvSpPr>
        <p:spPr>
          <a:xfrm>
            <a:off x="8887174" y="3064615"/>
            <a:ext cx="1240971" cy="823912"/>
          </a:xfrm>
        </p:spPr>
        <p:txBody>
          <a:bodyPr anchor="ctr">
            <a:noAutofit/>
          </a:bodyPr>
          <a:lstStyle>
            <a:lvl1pPr marL="0" indent="0" algn="ctr">
              <a:buNone/>
              <a:defRPr lang="en-US" sz="4000" kern="1200" cap="all" spc="150" baseline="0" dirty="0" smtClean="0">
                <a:solidFill>
                  <a:schemeClr val="bg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a:t>
            </a:r>
          </a:p>
        </p:txBody>
      </p:sp>
      <p:sp>
        <p:nvSpPr>
          <p:cNvPr id="4" name="Content Placeholder 3">
            <a:extLst>
              <a:ext uri="{FF2B5EF4-FFF2-40B4-BE49-F238E27FC236}">
                <a16:creationId xmlns:a16="http://schemas.microsoft.com/office/drawing/2014/main" id="{AC9B20CF-6B91-4562-B799-0ABDAEBC0D2A}"/>
              </a:ext>
            </a:extLst>
          </p:cNvPr>
          <p:cNvSpPr>
            <a:spLocks noGrp="1"/>
          </p:cNvSpPr>
          <p:nvPr>
            <p:ph sz="half" idx="2"/>
          </p:nvPr>
        </p:nvSpPr>
        <p:spPr>
          <a:xfrm>
            <a:off x="1129698" y="4824188"/>
            <a:ext cx="3124093" cy="462927"/>
          </a:xfrm>
        </p:spPr>
        <p:txBody>
          <a:bodyPr>
            <a:noAutofit/>
          </a:bodyPr>
          <a:lstStyle>
            <a:lvl1pPr marL="0" indent="0" algn="ctr">
              <a:lnSpc>
                <a:spcPct val="100000"/>
              </a:lnSpc>
              <a:buNone/>
              <a:defRPr sz="2000" cap="all" spc="50" baseline="0">
                <a:solidFill>
                  <a:schemeClr val="bg1"/>
                </a:solidFill>
              </a:defRPr>
            </a:lvl1pPr>
            <a:lvl2pPr marL="457200" indent="0">
              <a:lnSpc>
                <a:spcPct val="100000"/>
              </a:lnSpc>
              <a:buNone/>
              <a:defRPr sz="1400" spc="50" baseline="0">
                <a:solidFill>
                  <a:schemeClr val="bg1"/>
                </a:solidFill>
              </a:defRPr>
            </a:lvl2pPr>
            <a:lvl3pPr marL="914400" indent="0">
              <a:lnSpc>
                <a:spcPct val="100000"/>
              </a:lnSpc>
              <a:buNone/>
              <a:defRPr sz="1400" spc="50" baseline="0">
                <a:solidFill>
                  <a:schemeClr val="bg1"/>
                </a:solidFill>
              </a:defRPr>
            </a:lvl3pPr>
            <a:lvl4pPr marL="1371600" indent="0">
              <a:lnSpc>
                <a:spcPct val="100000"/>
              </a:lnSpc>
              <a:buNone/>
              <a:defRPr sz="1400" spc="50" baseline="0">
                <a:solidFill>
                  <a:schemeClr val="bg1"/>
                </a:solidFill>
              </a:defRPr>
            </a:lvl4pPr>
            <a:lvl5pPr marL="1828800" indent="0">
              <a:lnSpc>
                <a:spcPct val="100000"/>
              </a:lnSpc>
              <a:buNone/>
              <a:defRPr sz="1400" spc="50" baseline="0">
                <a:solidFill>
                  <a:schemeClr val="bg1"/>
                </a:solidFill>
              </a:defRPr>
            </a:lvl5pPr>
          </a:lstStyle>
          <a:p>
            <a:pPr lvl="0"/>
            <a:r>
              <a:rPr lang="en-US"/>
              <a:t>Click to edit Master text styles</a:t>
            </a:r>
          </a:p>
        </p:txBody>
      </p:sp>
      <p:sp>
        <p:nvSpPr>
          <p:cNvPr id="25" name="Content Placeholder 3">
            <a:extLst>
              <a:ext uri="{FF2B5EF4-FFF2-40B4-BE49-F238E27FC236}">
                <a16:creationId xmlns:a16="http://schemas.microsoft.com/office/drawing/2014/main" id="{82D8880F-3EAC-45C9-91F2-19A193791A18}"/>
              </a:ext>
            </a:extLst>
          </p:cNvPr>
          <p:cNvSpPr>
            <a:spLocks noGrp="1"/>
          </p:cNvSpPr>
          <p:nvPr>
            <p:ph sz="half" idx="17"/>
          </p:nvPr>
        </p:nvSpPr>
        <p:spPr>
          <a:xfrm>
            <a:off x="1129698" y="5280763"/>
            <a:ext cx="3124093" cy="462927"/>
          </a:xfrm>
        </p:spPr>
        <p:txBody>
          <a:bodyPr>
            <a:normAutofit/>
          </a:bodyPr>
          <a:lstStyle>
            <a:lvl1pPr marL="0" indent="0" algn="ctr">
              <a:lnSpc>
                <a:spcPct val="100000"/>
              </a:lnSpc>
              <a:buNone/>
              <a:defRPr sz="1400" cap="none" spc="50" baseline="0">
                <a:solidFill>
                  <a:schemeClr val="bg1"/>
                </a:solidFill>
              </a:defRPr>
            </a:lvl1pPr>
            <a:lvl2pPr marL="457200" indent="0">
              <a:lnSpc>
                <a:spcPct val="100000"/>
              </a:lnSpc>
              <a:buNone/>
              <a:defRPr sz="1400" spc="50" baseline="0">
                <a:solidFill>
                  <a:schemeClr val="bg1"/>
                </a:solidFill>
              </a:defRPr>
            </a:lvl2pPr>
            <a:lvl3pPr marL="914400" indent="0">
              <a:lnSpc>
                <a:spcPct val="100000"/>
              </a:lnSpc>
              <a:buNone/>
              <a:defRPr sz="1400" spc="50" baseline="0">
                <a:solidFill>
                  <a:schemeClr val="bg1"/>
                </a:solidFill>
              </a:defRPr>
            </a:lvl3pPr>
            <a:lvl4pPr marL="1371600" indent="0">
              <a:lnSpc>
                <a:spcPct val="100000"/>
              </a:lnSpc>
              <a:buNone/>
              <a:defRPr sz="1400" spc="50" baseline="0">
                <a:solidFill>
                  <a:schemeClr val="bg1"/>
                </a:solidFill>
              </a:defRPr>
            </a:lvl4pPr>
            <a:lvl5pPr marL="1828800" indent="0">
              <a:lnSpc>
                <a:spcPct val="100000"/>
              </a:lnSpc>
              <a:buNone/>
              <a:defRPr sz="1400" spc="50" baseline="0">
                <a:solidFill>
                  <a:schemeClr val="bg1"/>
                </a:solidFill>
              </a:defRPr>
            </a:lvl5pPr>
          </a:lstStyle>
          <a:p>
            <a:pPr lvl="0"/>
            <a:r>
              <a:rPr lang="en-US"/>
              <a:t>Click to edit Master text styles</a:t>
            </a:r>
          </a:p>
        </p:txBody>
      </p:sp>
      <p:sp>
        <p:nvSpPr>
          <p:cNvPr id="6" name="Content Placeholder 5">
            <a:extLst>
              <a:ext uri="{FF2B5EF4-FFF2-40B4-BE49-F238E27FC236}">
                <a16:creationId xmlns:a16="http://schemas.microsoft.com/office/drawing/2014/main" id="{B36EE64B-44BF-4634-97BC-5ED74C6DF280}"/>
              </a:ext>
            </a:extLst>
          </p:cNvPr>
          <p:cNvSpPr>
            <a:spLocks noGrp="1"/>
          </p:cNvSpPr>
          <p:nvPr>
            <p:ph sz="quarter" idx="4"/>
          </p:nvPr>
        </p:nvSpPr>
        <p:spPr>
          <a:xfrm>
            <a:off x="4526261" y="4824188"/>
            <a:ext cx="3139479" cy="462927"/>
          </a:xfrm>
        </p:spPr>
        <p:txBody>
          <a:bodyPr>
            <a:normAutofit/>
          </a:bodyPr>
          <a:lstStyle>
            <a:lvl1pPr marL="0" indent="0" algn="ctr">
              <a:lnSpc>
                <a:spcPct val="100000"/>
              </a:lnSpc>
              <a:buNone/>
              <a:defRPr sz="2000" cap="all" spc="50" baseline="0">
                <a:solidFill>
                  <a:schemeClr val="bg1"/>
                </a:solidFill>
              </a:defRPr>
            </a:lvl1pPr>
            <a:lvl2pPr marL="457200" indent="0">
              <a:lnSpc>
                <a:spcPct val="100000"/>
              </a:lnSpc>
              <a:buNone/>
              <a:defRPr sz="2000" cap="all" spc="50" baseline="0">
                <a:solidFill>
                  <a:schemeClr val="bg1"/>
                </a:solidFill>
              </a:defRPr>
            </a:lvl2pPr>
            <a:lvl3pPr marL="914400" indent="0">
              <a:lnSpc>
                <a:spcPct val="100000"/>
              </a:lnSpc>
              <a:buNone/>
              <a:defRPr sz="1400" spc="50" baseline="0">
                <a:solidFill>
                  <a:schemeClr val="bg1"/>
                </a:solidFill>
              </a:defRPr>
            </a:lvl3pPr>
            <a:lvl4pPr marL="1371600" indent="0">
              <a:lnSpc>
                <a:spcPct val="100000"/>
              </a:lnSpc>
              <a:buNone/>
              <a:defRPr sz="1400" spc="50" baseline="0">
                <a:solidFill>
                  <a:schemeClr val="bg1"/>
                </a:solidFill>
              </a:defRPr>
            </a:lvl4pPr>
            <a:lvl5pPr marL="1828800" indent="0">
              <a:lnSpc>
                <a:spcPct val="100000"/>
              </a:lnSpc>
              <a:buNone/>
              <a:defRPr sz="1400" spc="50" baseline="0">
                <a:solidFill>
                  <a:schemeClr val="bg1"/>
                </a:solidFill>
              </a:defRPr>
            </a:lvl5pPr>
          </a:lstStyle>
          <a:p>
            <a:pPr lvl="0"/>
            <a:r>
              <a:rPr lang="en-US"/>
              <a:t>Click to edit Master text styles</a:t>
            </a:r>
          </a:p>
        </p:txBody>
      </p:sp>
      <p:sp>
        <p:nvSpPr>
          <p:cNvPr id="26" name="Content Placeholder 5">
            <a:extLst>
              <a:ext uri="{FF2B5EF4-FFF2-40B4-BE49-F238E27FC236}">
                <a16:creationId xmlns:a16="http://schemas.microsoft.com/office/drawing/2014/main" id="{9019518E-E850-403D-A5B5-4B53F8C4A56B}"/>
              </a:ext>
            </a:extLst>
          </p:cNvPr>
          <p:cNvSpPr>
            <a:spLocks noGrp="1"/>
          </p:cNvSpPr>
          <p:nvPr>
            <p:ph sz="quarter" idx="18"/>
          </p:nvPr>
        </p:nvSpPr>
        <p:spPr>
          <a:xfrm>
            <a:off x="4526261" y="5280763"/>
            <a:ext cx="3139479" cy="462927"/>
          </a:xfrm>
        </p:spPr>
        <p:txBody>
          <a:bodyPr>
            <a:normAutofit/>
          </a:bodyPr>
          <a:lstStyle>
            <a:lvl1pPr marL="0" indent="0" algn="ctr">
              <a:lnSpc>
                <a:spcPct val="100000"/>
              </a:lnSpc>
              <a:buNone/>
              <a:defRPr sz="1400" cap="none" spc="50" baseline="0">
                <a:solidFill>
                  <a:schemeClr val="bg1"/>
                </a:solidFill>
              </a:defRPr>
            </a:lvl1pPr>
            <a:lvl2pPr marL="457200" indent="0" algn="ctr">
              <a:lnSpc>
                <a:spcPct val="100000"/>
              </a:lnSpc>
              <a:buNone/>
              <a:defRPr sz="1400" cap="none" spc="50" baseline="0">
                <a:solidFill>
                  <a:schemeClr val="bg1"/>
                </a:solidFill>
              </a:defRPr>
            </a:lvl2pPr>
            <a:lvl3pPr marL="914400" indent="0">
              <a:lnSpc>
                <a:spcPct val="100000"/>
              </a:lnSpc>
              <a:buNone/>
              <a:defRPr sz="1400" spc="50" baseline="0">
                <a:solidFill>
                  <a:schemeClr val="bg1"/>
                </a:solidFill>
              </a:defRPr>
            </a:lvl3pPr>
            <a:lvl4pPr marL="1371600" indent="0">
              <a:lnSpc>
                <a:spcPct val="100000"/>
              </a:lnSpc>
              <a:buNone/>
              <a:defRPr sz="1400" spc="50" baseline="0">
                <a:solidFill>
                  <a:schemeClr val="bg1"/>
                </a:solidFill>
              </a:defRPr>
            </a:lvl4pPr>
            <a:lvl5pPr marL="1828800" indent="0">
              <a:lnSpc>
                <a:spcPct val="100000"/>
              </a:lnSpc>
              <a:buNone/>
              <a:defRPr sz="1400" spc="50" baseline="0">
                <a:solidFill>
                  <a:schemeClr val="bg1"/>
                </a:solidFill>
              </a:defRPr>
            </a:lvl5pPr>
          </a:lstStyle>
          <a:p>
            <a:pPr lvl="0"/>
            <a:r>
              <a:rPr lang="en-US"/>
              <a:t>Click to edit Master text styles</a:t>
            </a:r>
          </a:p>
          <a:p>
            <a:pPr lvl="1"/>
            <a:r>
              <a:rPr lang="en-US"/>
              <a:t>Second level</a:t>
            </a:r>
          </a:p>
        </p:txBody>
      </p:sp>
      <p:sp>
        <p:nvSpPr>
          <p:cNvPr id="22" name="Content Placeholder 3">
            <a:extLst>
              <a:ext uri="{FF2B5EF4-FFF2-40B4-BE49-F238E27FC236}">
                <a16:creationId xmlns:a16="http://schemas.microsoft.com/office/drawing/2014/main" id="{C464A9BD-B815-4632-8F54-6EB70E48BAFF}"/>
              </a:ext>
            </a:extLst>
          </p:cNvPr>
          <p:cNvSpPr>
            <a:spLocks noGrp="1"/>
          </p:cNvSpPr>
          <p:nvPr>
            <p:ph sz="half" idx="14"/>
          </p:nvPr>
        </p:nvSpPr>
        <p:spPr>
          <a:xfrm>
            <a:off x="7938210" y="4824188"/>
            <a:ext cx="3124093" cy="462927"/>
          </a:xfrm>
        </p:spPr>
        <p:txBody>
          <a:bodyPr>
            <a:noAutofit/>
          </a:bodyPr>
          <a:lstStyle>
            <a:lvl1pPr marL="0" indent="0" algn="ctr">
              <a:lnSpc>
                <a:spcPct val="100000"/>
              </a:lnSpc>
              <a:buNone/>
              <a:defRPr sz="2000" cap="all" spc="50" baseline="0">
                <a:solidFill>
                  <a:schemeClr val="bg1"/>
                </a:solidFill>
              </a:defRPr>
            </a:lvl1pPr>
            <a:lvl2pPr marL="457200" indent="0">
              <a:lnSpc>
                <a:spcPct val="100000"/>
              </a:lnSpc>
              <a:buNone/>
              <a:defRPr sz="1400" spc="50" baseline="0">
                <a:solidFill>
                  <a:schemeClr val="bg1"/>
                </a:solidFill>
              </a:defRPr>
            </a:lvl2pPr>
            <a:lvl3pPr marL="914400" indent="0">
              <a:lnSpc>
                <a:spcPct val="100000"/>
              </a:lnSpc>
              <a:buNone/>
              <a:defRPr sz="1400" spc="50" baseline="0">
                <a:solidFill>
                  <a:schemeClr val="bg1"/>
                </a:solidFill>
              </a:defRPr>
            </a:lvl3pPr>
            <a:lvl4pPr marL="1371600" indent="0">
              <a:lnSpc>
                <a:spcPct val="100000"/>
              </a:lnSpc>
              <a:buNone/>
              <a:defRPr sz="1400" spc="50" baseline="0">
                <a:solidFill>
                  <a:schemeClr val="bg1"/>
                </a:solidFill>
              </a:defRPr>
            </a:lvl4pPr>
            <a:lvl5pPr marL="1828800" indent="0">
              <a:lnSpc>
                <a:spcPct val="100000"/>
              </a:lnSpc>
              <a:buNone/>
              <a:defRPr sz="1400" spc="50" baseline="0">
                <a:solidFill>
                  <a:schemeClr val="bg1"/>
                </a:solidFill>
              </a:defRPr>
            </a:lvl5pPr>
          </a:lstStyle>
          <a:p>
            <a:pPr lvl="0"/>
            <a:r>
              <a:rPr lang="en-US"/>
              <a:t>Click to edit Master text styles</a:t>
            </a:r>
          </a:p>
        </p:txBody>
      </p:sp>
      <p:sp>
        <p:nvSpPr>
          <p:cNvPr id="27" name="Content Placeholder 3">
            <a:extLst>
              <a:ext uri="{FF2B5EF4-FFF2-40B4-BE49-F238E27FC236}">
                <a16:creationId xmlns:a16="http://schemas.microsoft.com/office/drawing/2014/main" id="{A8058154-45E5-403E-B714-AC85774F391F}"/>
              </a:ext>
            </a:extLst>
          </p:cNvPr>
          <p:cNvSpPr>
            <a:spLocks noGrp="1"/>
          </p:cNvSpPr>
          <p:nvPr>
            <p:ph sz="half" idx="19"/>
          </p:nvPr>
        </p:nvSpPr>
        <p:spPr>
          <a:xfrm>
            <a:off x="7938210" y="5280763"/>
            <a:ext cx="3124093" cy="462927"/>
          </a:xfrm>
        </p:spPr>
        <p:txBody>
          <a:bodyPr>
            <a:normAutofit/>
          </a:bodyPr>
          <a:lstStyle>
            <a:lvl1pPr marL="0" indent="0" algn="ctr">
              <a:lnSpc>
                <a:spcPct val="100000"/>
              </a:lnSpc>
              <a:buNone/>
              <a:defRPr sz="1400" cap="none" spc="50" baseline="0">
                <a:solidFill>
                  <a:schemeClr val="bg1"/>
                </a:solidFill>
              </a:defRPr>
            </a:lvl1pPr>
            <a:lvl2pPr marL="457200" indent="0">
              <a:lnSpc>
                <a:spcPct val="100000"/>
              </a:lnSpc>
              <a:buNone/>
              <a:defRPr sz="1400" spc="50" baseline="0">
                <a:solidFill>
                  <a:schemeClr val="bg1"/>
                </a:solidFill>
              </a:defRPr>
            </a:lvl2pPr>
            <a:lvl3pPr marL="914400" indent="0">
              <a:lnSpc>
                <a:spcPct val="100000"/>
              </a:lnSpc>
              <a:buNone/>
              <a:defRPr sz="1400" spc="50" baseline="0">
                <a:solidFill>
                  <a:schemeClr val="bg1"/>
                </a:solidFill>
              </a:defRPr>
            </a:lvl3pPr>
            <a:lvl4pPr marL="1371600" indent="0">
              <a:lnSpc>
                <a:spcPct val="100000"/>
              </a:lnSpc>
              <a:buNone/>
              <a:defRPr sz="1400" spc="50" baseline="0">
                <a:solidFill>
                  <a:schemeClr val="bg1"/>
                </a:solidFill>
              </a:defRPr>
            </a:lvl4pPr>
            <a:lvl5pPr marL="1828800" indent="0">
              <a:lnSpc>
                <a:spcPct val="100000"/>
              </a:lnSpc>
              <a:buNone/>
              <a:defRPr sz="1400" spc="50" baseline="0">
                <a:solidFill>
                  <a:schemeClr val="bg1"/>
                </a:solidFill>
              </a:defRPr>
            </a:lvl5pPr>
          </a:lstStyle>
          <a:p>
            <a:pPr lvl="0"/>
            <a:r>
              <a:rPr lang="en-US"/>
              <a:t>Click to edit Master text styles</a:t>
            </a:r>
          </a:p>
        </p:txBody>
      </p:sp>
      <p:sp>
        <p:nvSpPr>
          <p:cNvPr id="7" name="Date Placeholder 6">
            <a:extLst>
              <a:ext uri="{FF2B5EF4-FFF2-40B4-BE49-F238E27FC236}">
                <a16:creationId xmlns:a16="http://schemas.microsoft.com/office/drawing/2014/main" id="{F255C16C-AA88-4BBF-8040-11ECFED618E0}"/>
              </a:ext>
            </a:extLst>
          </p:cNvPr>
          <p:cNvSpPr>
            <a:spLocks noGrp="1"/>
          </p:cNvSpPr>
          <p:nvPr>
            <p:ph type="dt" sz="half" idx="10"/>
          </p:nvPr>
        </p:nvSpPr>
        <p:spPr/>
        <p:txBody>
          <a:bodyPr/>
          <a:lstStyle>
            <a:lvl1pPr>
              <a:defRPr sz="900"/>
            </a:lvl1pPr>
          </a:lstStyle>
          <a:p>
            <a:r>
              <a:rPr lang="en-US"/>
              <a:t>20XX</a:t>
            </a:r>
          </a:p>
        </p:txBody>
      </p:sp>
      <p:sp>
        <p:nvSpPr>
          <p:cNvPr id="8" name="Footer Placeholder 7">
            <a:extLst>
              <a:ext uri="{FF2B5EF4-FFF2-40B4-BE49-F238E27FC236}">
                <a16:creationId xmlns:a16="http://schemas.microsoft.com/office/drawing/2014/main" id="{CBE560E3-F935-488F-8F0E-191D7B6B54B8}"/>
              </a:ext>
            </a:extLst>
          </p:cNvPr>
          <p:cNvSpPr>
            <a:spLocks noGrp="1"/>
          </p:cNvSpPr>
          <p:nvPr>
            <p:ph type="ftr" sz="quarter" idx="11"/>
          </p:nvPr>
        </p:nvSpPr>
        <p:spPr/>
        <p:txBody>
          <a:bodyPr/>
          <a:lstStyle>
            <a:lvl1pPr>
              <a:defRPr sz="900"/>
            </a:lvl1pPr>
          </a:lstStyle>
          <a:p>
            <a:r>
              <a:rPr lang="en-US"/>
              <a:t>Pitch Deck</a:t>
            </a:r>
          </a:p>
        </p:txBody>
      </p:sp>
      <p:sp>
        <p:nvSpPr>
          <p:cNvPr id="9" name="Slide Number Placeholder 8">
            <a:extLst>
              <a:ext uri="{FF2B5EF4-FFF2-40B4-BE49-F238E27FC236}">
                <a16:creationId xmlns:a16="http://schemas.microsoft.com/office/drawing/2014/main" id="{9B9CD8B2-CC23-467F-B0EE-2CC06D6308BD}"/>
              </a:ext>
            </a:extLst>
          </p:cNvPr>
          <p:cNvSpPr>
            <a:spLocks noGrp="1"/>
          </p:cNvSpPr>
          <p:nvPr>
            <p:ph type="sldNum" sz="quarter" idx="12"/>
          </p:nvPr>
        </p:nvSpPr>
        <p:spPr/>
        <p:txBody>
          <a:bodyPr/>
          <a:lstStyle>
            <a:lvl1pPr>
              <a:defRPr sz="900"/>
            </a:lvl1pPr>
          </a:lstStyle>
          <a:p>
            <a:fld id="{B5CEABB6-07DC-46E8-9B57-56EC44A396E5}" type="slidenum">
              <a:rPr lang="en-US" smtClean="0"/>
              <a:t>‹#›</a:t>
            </a:fld>
            <a:endParaRPr lang="en-US"/>
          </a:p>
        </p:txBody>
      </p:sp>
    </p:spTree>
    <p:extLst>
      <p:ext uri="{BB962C8B-B14F-4D97-AF65-F5344CB8AC3E}">
        <p14:creationId xmlns:p14="http://schemas.microsoft.com/office/powerpoint/2010/main" val="1442619314"/>
      </p:ext>
    </p:extLst>
  </p:cSld>
  <p:clrMapOvr>
    <a:overrideClrMapping bg1="lt1" tx1="dk1" bg2="lt2" tx2="dk2" accent1="accent1" accent2="accent2" accent3="accent3" accent4="accent4" accent5="accent5" accent6="accent6" hlink="hlink" folHlink="folHlink"/>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woTxTwoObj" preserve="1">
  <p:cSld name="Two Content">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CF3B5C-31C4-46BA-9FAD-72DF917A84DA}"/>
              </a:ext>
            </a:extLst>
          </p:cNvPr>
          <p:cNvSpPr>
            <a:spLocks noGrp="1"/>
          </p:cNvSpPr>
          <p:nvPr>
            <p:ph type="title" hasCustomPrompt="1"/>
          </p:nvPr>
        </p:nvSpPr>
        <p:spPr>
          <a:xfrm>
            <a:off x="2933700" y="892177"/>
            <a:ext cx="8421688" cy="1325563"/>
          </a:xfrm>
        </p:spPr>
        <p:txBody>
          <a:bodyPr>
            <a:normAutofit/>
          </a:bodyPr>
          <a:lstStyle>
            <a:lvl1pPr>
              <a:defRPr lang="en-US" sz="2800" kern="1200" spc="150" baseline="0" dirty="0">
                <a:solidFill>
                  <a:schemeClr val="tx1"/>
                </a:solidFill>
                <a:latin typeface="+mj-lt"/>
                <a:ea typeface="+mj-ea"/>
                <a:cs typeface="+mj-cs"/>
              </a:defRPr>
            </a:lvl1pPr>
          </a:lstStyle>
          <a:p>
            <a:r>
              <a:rPr lang="en-US"/>
              <a:t>CLICK TO EDIT MASTER TITLE STYLE</a:t>
            </a:r>
          </a:p>
        </p:txBody>
      </p:sp>
      <p:sp>
        <p:nvSpPr>
          <p:cNvPr id="3" name="Text Placeholder 2">
            <a:extLst>
              <a:ext uri="{FF2B5EF4-FFF2-40B4-BE49-F238E27FC236}">
                <a16:creationId xmlns:a16="http://schemas.microsoft.com/office/drawing/2014/main" id="{B659CD1F-9DFB-4048-9B9B-2BD7D4EC6400}"/>
              </a:ext>
            </a:extLst>
          </p:cNvPr>
          <p:cNvSpPr>
            <a:spLocks noGrp="1"/>
          </p:cNvSpPr>
          <p:nvPr>
            <p:ph type="body" idx="1" hasCustomPrompt="1"/>
          </p:nvPr>
        </p:nvSpPr>
        <p:spPr>
          <a:xfrm>
            <a:off x="2933700" y="2776936"/>
            <a:ext cx="3924300" cy="823912"/>
          </a:xfrm>
        </p:spPr>
        <p:txBody>
          <a:bodyPr anchor="b">
            <a:noAutofit/>
          </a:bodyPr>
          <a:lstStyle>
            <a:lvl1pPr marL="0" indent="0">
              <a:buNone/>
              <a:defRPr lang="en-US" sz="20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a:t>
            </a:r>
          </a:p>
        </p:txBody>
      </p:sp>
      <p:sp>
        <p:nvSpPr>
          <p:cNvPr id="4" name="Content Placeholder 3">
            <a:extLst>
              <a:ext uri="{FF2B5EF4-FFF2-40B4-BE49-F238E27FC236}">
                <a16:creationId xmlns:a16="http://schemas.microsoft.com/office/drawing/2014/main" id="{AC9B20CF-6B91-4562-B799-0ABDAEBC0D2A}"/>
              </a:ext>
            </a:extLst>
          </p:cNvPr>
          <p:cNvSpPr>
            <a:spLocks noGrp="1"/>
          </p:cNvSpPr>
          <p:nvPr>
            <p:ph sz="half" idx="2"/>
          </p:nvPr>
        </p:nvSpPr>
        <p:spPr>
          <a:xfrm>
            <a:off x="2933700" y="3834606"/>
            <a:ext cx="3924300" cy="1997867"/>
          </a:xfrm>
        </p:spPr>
        <p:txBody>
          <a:bodyPr>
            <a:normAutofit/>
          </a:bodyPr>
          <a:lstStyle>
            <a:lvl1pPr marL="0" indent="0">
              <a:lnSpc>
                <a:spcPct val="100000"/>
              </a:lnSpc>
              <a:buNone/>
              <a:defRPr sz="1400" spc="50" baseline="0"/>
            </a:lvl1pPr>
            <a:lvl2pPr marL="457200" indent="0">
              <a:lnSpc>
                <a:spcPct val="100000"/>
              </a:lnSpc>
              <a:buNone/>
              <a:defRPr sz="1400" spc="50" baseline="0"/>
            </a:lvl2pPr>
            <a:lvl3pPr marL="914400" indent="0">
              <a:lnSpc>
                <a:spcPct val="100000"/>
              </a:lnSpc>
              <a:buNone/>
              <a:defRPr sz="1400" spc="50" baseline="0"/>
            </a:lvl3pPr>
            <a:lvl4pPr marL="1371600" indent="0">
              <a:lnSpc>
                <a:spcPct val="100000"/>
              </a:lnSpc>
              <a:buNone/>
              <a:defRPr sz="1400" spc="50" baseline="0"/>
            </a:lvl4pPr>
            <a:lvl5pPr marL="1828800" indent="0">
              <a:lnSpc>
                <a:spcPct val="100000"/>
              </a:lnSpc>
              <a:buNone/>
              <a:defRPr sz="1400" spc="50" baseline="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B374FC39-67F6-42EA-BCD1-F69AE2F0F22D}"/>
              </a:ext>
            </a:extLst>
          </p:cNvPr>
          <p:cNvSpPr>
            <a:spLocks noGrp="1"/>
          </p:cNvSpPr>
          <p:nvPr>
            <p:ph type="body" sz="quarter" idx="3" hasCustomPrompt="1"/>
          </p:nvPr>
        </p:nvSpPr>
        <p:spPr>
          <a:xfrm>
            <a:off x="7410173" y="2776936"/>
            <a:ext cx="3943627" cy="823912"/>
          </a:xfrm>
        </p:spPr>
        <p:txBody>
          <a:bodyPr anchor="b">
            <a:noAutofit/>
          </a:bodyPr>
          <a:lstStyle>
            <a:lvl1pPr marL="0" indent="0">
              <a:buNone/>
              <a:defRPr lang="en-US" sz="20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000"/>
              </a:spcBef>
              <a:buFont typeface="Arial" panose="020B0604020202020204" pitchFamily="34" charset="0"/>
              <a:buNone/>
            </a:pPr>
            <a:r>
              <a:rPr lang="en-US"/>
              <a:t>CLICK TO EDIT MASTER TEXT</a:t>
            </a:r>
          </a:p>
        </p:txBody>
      </p:sp>
      <p:sp>
        <p:nvSpPr>
          <p:cNvPr id="6" name="Content Placeholder 5">
            <a:extLst>
              <a:ext uri="{FF2B5EF4-FFF2-40B4-BE49-F238E27FC236}">
                <a16:creationId xmlns:a16="http://schemas.microsoft.com/office/drawing/2014/main" id="{B36EE64B-44BF-4634-97BC-5ED74C6DF280}"/>
              </a:ext>
            </a:extLst>
          </p:cNvPr>
          <p:cNvSpPr>
            <a:spLocks noGrp="1"/>
          </p:cNvSpPr>
          <p:nvPr>
            <p:ph sz="quarter" idx="4"/>
          </p:nvPr>
        </p:nvSpPr>
        <p:spPr>
          <a:xfrm>
            <a:off x="7410173" y="3834606"/>
            <a:ext cx="3943627" cy="1997867"/>
          </a:xfrm>
        </p:spPr>
        <p:txBody>
          <a:bodyPr>
            <a:normAutofit/>
          </a:bodyPr>
          <a:lstStyle>
            <a:lvl1pPr marL="0" indent="0">
              <a:lnSpc>
                <a:spcPct val="100000"/>
              </a:lnSpc>
              <a:buNone/>
              <a:defRPr sz="1400" spc="50" baseline="0"/>
            </a:lvl1pPr>
            <a:lvl2pPr marL="457200" indent="0">
              <a:lnSpc>
                <a:spcPct val="100000"/>
              </a:lnSpc>
              <a:buNone/>
              <a:defRPr sz="1400" spc="50" baseline="0"/>
            </a:lvl2pPr>
            <a:lvl3pPr marL="914400" indent="0">
              <a:lnSpc>
                <a:spcPct val="100000"/>
              </a:lnSpc>
              <a:buNone/>
              <a:defRPr sz="1400" spc="50" baseline="0"/>
            </a:lvl3pPr>
            <a:lvl4pPr marL="1371600" indent="0">
              <a:lnSpc>
                <a:spcPct val="100000"/>
              </a:lnSpc>
              <a:buNone/>
              <a:defRPr sz="1400" spc="50" baseline="0"/>
            </a:lvl4pPr>
            <a:lvl5pPr marL="1828800" indent="0">
              <a:lnSpc>
                <a:spcPct val="100000"/>
              </a:lnSpc>
              <a:buNone/>
              <a:defRPr sz="1400" spc="50" baseline="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255C16C-AA88-4BBF-8040-11ECFED618E0}"/>
              </a:ext>
            </a:extLst>
          </p:cNvPr>
          <p:cNvSpPr>
            <a:spLocks noGrp="1"/>
          </p:cNvSpPr>
          <p:nvPr>
            <p:ph type="dt" sz="half" idx="10"/>
          </p:nvPr>
        </p:nvSpPr>
        <p:spPr/>
        <p:txBody>
          <a:bodyPr/>
          <a:lstStyle>
            <a:lvl1pPr>
              <a:defRPr sz="900"/>
            </a:lvl1pPr>
          </a:lstStyle>
          <a:p>
            <a:r>
              <a:rPr lang="en-US"/>
              <a:t>20XX</a:t>
            </a:r>
          </a:p>
        </p:txBody>
      </p:sp>
      <p:sp>
        <p:nvSpPr>
          <p:cNvPr id="8" name="Footer Placeholder 7">
            <a:extLst>
              <a:ext uri="{FF2B5EF4-FFF2-40B4-BE49-F238E27FC236}">
                <a16:creationId xmlns:a16="http://schemas.microsoft.com/office/drawing/2014/main" id="{CBE560E3-F935-488F-8F0E-191D7B6B54B8}"/>
              </a:ext>
            </a:extLst>
          </p:cNvPr>
          <p:cNvSpPr>
            <a:spLocks noGrp="1"/>
          </p:cNvSpPr>
          <p:nvPr>
            <p:ph type="ftr" sz="quarter" idx="11"/>
          </p:nvPr>
        </p:nvSpPr>
        <p:spPr/>
        <p:txBody>
          <a:bodyPr/>
          <a:lstStyle>
            <a:lvl1pPr>
              <a:defRPr sz="900"/>
            </a:lvl1pPr>
          </a:lstStyle>
          <a:p>
            <a:r>
              <a:rPr lang="en-US"/>
              <a:t>Pitch Deck</a:t>
            </a:r>
          </a:p>
        </p:txBody>
      </p:sp>
      <p:sp>
        <p:nvSpPr>
          <p:cNvPr id="9" name="Slide Number Placeholder 8">
            <a:extLst>
              <a:ext uri="{FF2B5EF4-FFF2-40B4-BE49-F238E27FC236}">
                <a16:creationId xmlns:a16="http://schemas.microsoft.com/office/drawing/2014/main" id="{9B9CD8B2-CC23-467F-B0EE-2CC06D6308BD}"/>
              </a:ext>
            </a:extLst>
          </p:cNvPr>
          <p:cNvSpPr>
            <a:spLocks noGrp="1"/>
          </p:cNvSpPr>
          <p:nvPr>
            <p:ph type="sldNum" sz="quarter" idx="12"/>
          </p:nvPr>
        </p:nvSpPr>
        <p:spPr/>
        <p:txBody>
          <a:bodyPr/>
          <a:lstStyle>
            <a:lvl1pPr>
              <a:defRPr sz="900"/>
            </a:lvl1pPr>
          </a:lstStyle>
          <a:p>
            <a:fld id="{B5CEABB6-07DC-46E8-9B57-56EC44A396E5}" type="slidenum">
              <a:rPr lang="en-US" smtClean="0"/>
              <a:t>‹#›</a:t>
            </a:fld>
            <a:endParaRPr lang="en-US"/>
          </a:p>
        </p:txBody>
      </p:sp>
      <p:pic>
        <p:nvPicPr>
          <p:cNvPr id="11" name="Graphic 10">
            <a:extLst>
              <a:ext uri="{FF2B5EF4-FFF2-40B4-BE49-F238E27FC236}">
                <a16:creationId xmlns:a16="http://schemas.microsoft.com/office/drawing/2014/main" id="{EE24E1DB-1F20-4C28-8069-D9219D1F8BBD}"/>
              </a:ext>
            </a:extLst>
          </p:cNvPr>
          <p:cNvPicPr>
            <a:picLocks noChangeAspect="1"/>
          </p:cNvPicPr>
          <p:nvPr/>
        </p:nvPicPr>
        <p:blipFill rotWithShape="1">
          <a:blip r:embed="rId2">
            <a:extLst>
              <a:ext uri="{96DAC541-7B7A-43D3-8B79-37D633B846F1}">
                <asvg:svgBlip xmlns:asvg="http://schemas.microsoft.com/office/drawing/2016/SVG/main" r:embed="rId3"/>
              </a:ext>
            </a:extLst>
          </a:blip>
          <a:srcRect l="39434" t="20278" b="22673"/>
          <a:stretch/>
        </p:blipFill>
        <p:spPr>
          <a:xfrm>
            <a:off x="25785" y="0"/>
            <a:ext cx="4368030" cy="3912394"/>
          </a:xfrm>
          <a:prstGeom prst="rect">
            <a:avLst/>
          </a:prstGeom>
        </p:spPr>
      </p:pic>
    </p:spTree>
    <p:extLst>
      <p:ext uri="{BB962C8B-B14F-4D97-AF65-F5344CB8AC3E}">
        <p14:creationId xmlns:p14="http://schemas.microsoft.com/office/powerpoint/2010/main" val="302174090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ontent">
    <p:spTree>
      <p:nvGrpSpPr>
        <p:cNvPr id="1" name=""/>
        <p:cNvGrpSpPr/>
        <p:nvPr/>
      </p:nvGrpSpPr>
      <p:grpSpPr>
        <a:xfrm>
          <a:off x="0" y="0"/>
          <a:ext cx="0" cy="0"/>
          <a:chOff x="0" y="0"/>
          <a:chExt cx="0" cy="0"/>
        </a:xfrm>
      </p:grpSpPr>
      <p:pic>
        <p:nvPicPr>
          <p:cNvPr id="14" name="Graphic 13">
            <a:extLst>
              <a:ext uri="{FF2B5EF4-FFF2-40B4-BE49-F238E27FC236}">
                <a16:creationId xmlns:a16="http://schemas.microsoft.com/office/drawing/2014/main" id="{AE202E03-5C65-4305-B969-65220AD41002}"/>
              </a:ext>
              <a:ext uri="{C183D7F6-B498-43B3-948B-1728B52AA6E4}">
                <adec:decorative xmlns:adec="http://schemas.microsoft.com/office/drawing/2017/decorative" val="1"/>
              </a:ext>
            </a:extLst>
          </p:cNvPr>
          <p:cNvPicPr>
            <a:picLocks noChangeAspect="1"/>
          </p:cNvPicPr>
          <p:nvPr userDrawn="1"/>
        </p:nvPicPr>
        <p:blipFill rotWithShape="1">
          <a:blip r:embed="rId2">
            <a:extLst>
              <a:ext uri="{96DAC541-7B7A-43D3-8B79-37D633B846F1}">
                <asvg:svgBlip xmlns:asvg="http://schemas.microsoft.com/office/drawing/2016/SVG/main" r:embed="rId3"/>
              </a:ext>
            </a:extLst>
          </a:blip>
          <a:srcRect t="18301" r="41825" b="23071"/>
          <a:stretch/>
        </p:blipFill>
        <p:spPr>
          <a:xfrm flipH="1">
            <a:off x="0" y="0"/>
            <a:ext cx="5441888" cy="6858000"/>
          </a:xfrm>
          <a:custGeom>
            <a:avLst/>
            <a:gdLst>
              <a:gd name="connsiteX0" fmla="*/ 5441888 w 5441888"/>
              <a:gd name="connsiteY0" fmla="*/ 0 h 6858000"/>
              <a:gd name="connsiteX1" fmla="*/ 0 w 5441888"/>
              <a:gd name="connsiteY1" fmla="*/ 0 h 6858000"/>
              <a:gd name="connsiteX2" fmla="*/ 0 w 5441888"/>
              <a:gd name="connsiteY2" fmla="*/ 6858000 h 6858000"/>
              <a:gd name="connsiteX3" fmla="*/ 5441888 w 5441888"/>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5441888" h="6858000">
                <a:moveTo>
                  <a:pt x="5441888" y="0"/>
                </a:moveTo>
                <a:lnTo>
                  <a:pt x="0" y="0"/>
                </a:lnTo>
                <a:lnTo>
                  <a:pt x="0" y="6858000"/>
                </a:lnTo>
                <a:lnTo>
                  <a:pt x="5441888" y="6858000"/>
                </a:lnTo>
                <a:close/>
              </a:path>
            </a:pathLst>
          </a:custGeom>
        </p:spPr>
      </p:pic>
      <p:sp>
        <p:nvSpPr>
          <p:cNvPr id="19" name="Title 1">
            <a:extLst>
              <a:ext uri="{FF2B5EF4-FFF2-40B4-BE49-F238E27FC236}">
                <a16:creationId xmlns:a16="http://schemas.microsoft.com/office/drawing/2014/main" id="{1E1C8C6D-0530-475B-A7F7-0E00C33ACFEB}"/>
              </a:ext>
            </a:extLst>
          </p:cNvPr>
          <p:cNvSpPr>
            <a:spLocks noGrp="1"/>
          </p:cNvSpPr>
          <p:nvPr>
            <p:ph type="title" hasCustomPrompt="1"/>
          </p:nvPr>
        </p:nvSpPr>
        <p:spPr>
          <a:xfrm>
            <a:off x="5920169" y="1152771"/>
            <a:ext cx="5431971" cy="846301"/>
          </a:xfrm>
        </p:spPr>
        <p:txBody>
          <a:bodyPr anchor="t">
            <a:normAutofit/>
          </a:bodyPr>
          <a:lstStyle>
            <a:lvl1pPr>
              <a:defRPr lang="en-US" sz="2800" kern="1200" cap="all" spc="150" baseline="0" dirty="0">
                <a:solidFill>
                  <a:schemeClr val="tx1"/>
                </a:solidFill>
                <a:latin typeface="+mj-lt"/>
                <a:ea typeface="+mj-ea"/>
                <a:cs typeface="+mj-cs"/>
              </a:defRPr>
            </a:lvl1pPr>
          </a:lstStyle>
          <a:p>
            <a:r>
              <a:rPr lang="en-US"/>
              <a:t>CLICK TO EDIT MASTER TITLE STYLE</a:t>
            </a:r>
          </a:p>
        </p:txBody>
      </p:sp>
      <p:sp>
        <p:nvSpPr>
          <p:cNvPr id="20" name="Text Placeholder 15">
            <a:extLst>
              <a:ext uri="{FF2B5EF4-FFF2-40B4-BE49-F238E27FC236}">
                <a16:creationId xmlns:a16="http://schemas.microsoft.com/office/drawing/2014/main" id="{3D2778A3-7084-4333-8349-03B1FEB5FE75}"/>
              </a:ext>
            </a:extLst>
          </p:cNvPr>
          <p:cNvSpPr>
            <a:spLocks noGrp="1"/>
          </p:cNvSpPr>
          <p:nvPr>
            <p:ph type="body" sz="quarter" idx="13" hasCustomPrompt="1"/>
          </p:nvPr>
        </p:nvSpPr>
        <p:spPr>
          <a:xfrm>
            <a:off x="5922254" y="2469515"/>
            <a:ext cx="5433204" cy="365125"/>
          </a:xfrm>
        </p:spPr>
        <p:txBody>
          <a:bodyPr>
            <a:normAutofit/>
          </a:bodyPr>
          <a:lstStyle>
            <a:lvl1pPr marL="0" indent="0">
              <a:buNone/>
              <a:defRPr lang="en-US" sz="2000" kern="1200" cap="all" spc="150" baseline="0" dirty="0">
                <a:solidFill>
                  <a:schemeClr val="tx1"/>
                </a:solidFill>
                <a:latin typeface="+mj-lt"/>
                <a:ea typeface="+mj-ea"/>
                <a:cs typeface="+mj-cs"/>
              </a:defRPr>
            </a:lvl1pPr>
          </a:lstStyle>
          <a:p>
            <a:pPr lvl="0"/>
            <a:r>
              <a:rPr lang="en-US"/>
              <a:t>CLICK TO ADD SUBTITLE</a:t>
            </a:r>
          </a:p>
        </p:txBody>
      </p:sp>
      <p:sp>
        <p:nvSpPr>
          <p:cNvPr id="25" name="Text Placeholder 18">
            <a:extLst>
              <a:ext uri="{FF2B5EF4-FFF2-40B4-BE49-F238E27FC236}">
                <a16:creationId xmlns:a16="http://schemas.microsoft.com/office/drawing/2014/main" id="{70ED2545-F96B-400C-B6F4-F1D2D83B7243}"/>
              </a:ext>
            </a:extLst>
          </p:cNvPr>
          <p:cNvSpPr>
            <a:spLocks noGrp="1"/>
          </p:cNvSpPr>
          <p:nvPr>
            <p:ph type="body" sz="quarter" idx="15" hasCustomPrompt="1"/>
          </p:nvPr>
        </p:nvSpPr>
        <p:spPr>
          <a:xfrm>
            <a:off x="5921828" y="2798940"/>
            <a:ext cx="5431971" cy="557950"/>
          </a:xfrm>
        </p:spPr>
        <p:txBody>
          <a:bodyPr>
            <a:normAutofit/>
          </a:bodyPr>
          <a:lstStyle>
            <a:lvl1pPr marL="0" indent="0">
              <a:lnSpc>
                <a:spcPct val="100000"/>
              </a:lnSpc>
              <a:buFont typeface="Arial" panose="020B0604020202020204" pitchFamily="34" charset="0"/>
              <a:buNone/>
              <a:defRPr sz="1400">
                <a:solidFill>
                  <a:schemeClr val="tx1"/>
                </a:solidFill>
              </a:defRPr>
            </a:lvl1pPr>
          </a:lstStyle>
          <a:p>
            <a:pPr lvl="0"/>
            <a:r>
              <a:rPr lang="en-US"/>
              <a:t>Click to add text</a:t>
            </a:r>
          </a:p>
        </p:txBody>
      </p:sp>
      <p:sp>
        <p:nvSpPr>
          <p:cNvPr id="26" name="Text Placeholder 15">
            <a:extLst>
              <a:ext uri="{FF2B5EF4-FFF2-40B4-BE49-F238E27FC236}">
                <a16:creationId xmlns:a16="http://schemas.microsoft.com/office/drawing/2014/main" id="{4A2FECA2-3808-47DC-84EB-CD3395C2052D}"/>
              </a:ext>
            </a:extLst>
          </p:cNvPr>
          <p:cNvSpPr>
            <a:spLocks noGrp="1"/>
          </p:cNvSpPr>
          <p:nvPr>
            <p:ph type="body" sz="quarter" idx="23" hasCustomPrompt="1"/>
          </p:nvPr>
        </p:nvSpPr>
        <p:spPr>
          <a:xfrm>
            <a:off x="5922254" y="3569311"/>
            <a:ext cx="5433204" cy="365125"/>
          </a:xfrm>
        </p:spPr>
        <p:txBody>
          <a:bodyPr>
            <a:normAutofit/>
          </a:bodyPr>
          <a:lstStyle>
            <a:lvl1pPr marL="0" indent="0">
              <a:buNone/>
              <a:defRPr lang="en-US" sz="2000" kern="1200" cap="all" spc="150" baseline="0" dirty="0">
                <a:solidFill>
                  <a:schemeClr val="tx1"/>
                </a:solidFill>
                <a:latin typeface="+mj-lt"/>
                <a:ea typeface="+mj-ea"/>
                <a:cs typeface="+mj-cs"/>
              </a:defRPr>
            </a:lvl1pPr>
          </a:lstStyle>
          <a:p>
            <a:pPr lvl="0"/>
            <a:r>
              <a:rPr lang="en-US"/>
              <a:t>CLICK TO ADD SUBTITLE</a:t>
            </a:r>
          </a:p>
        </p:txBody>
      </p:sp>
      <p:sp>
        <p:nvSpPr>
          <p:cNvPr id="27" name="Text Placeholder 18">
            <a:extLst>
              <a:ext uri="{FF2B5EF4-FFF2-40B4-BE49-F238E27FC236}">
                <a16:creationId xmlns:a16="http://schemas.microsoft.com/office/drawing/2014/main" id="{24393B9A-03C4-45C1-8172-F8B354458A48}"/>
              </a:ext>
            </a:extLst>
          </p:cNvPr>
          <p:cNvSpPr>
            <a:spLocks noGrp="1"/>
          </p:cNvSpPr>
          <p:nvPr>
            <p:ph type="body" sz="quarter" idx="24" hasCustomPrompt="1"/>
          </p:nvPr>
        </p:nvSpPr>
        <p:spPr>
          <a:xfrm>
            <a:off x="5921828" y="3898736"/>
            <a:ext cx="5431971" cy="557950"/>
          </a:xfrm>
        </p:spPr>
        <p:txBody>
          <a:bodyPr>
            <a:normAutofit/>
          </a:bodyPr>
          <a:lstStyle>
            <a:lvl1pPr marL="0" indent="0">
              <a:lnSpc>
                <a:spcPct val="100000"/>
              </a:lnSpc>
              <a:buFont typeface="Arial" panose="020B0604020202020204" pitchFamily="34" charset="0"/>
              <a:buNone/>
              <a:defRPr sz="1400">
                <a:solidFill>
                  <a:schemeClr val="tx1"/>
                </a:solidFill>
              </a:defRPr>
            </a:lvl1pPr>
          </a:lstStyle>
          <a:p>
            <a:pPr lvl="0"/>
            <a:r>
              <a:rPr lang="en-US"/>
              <a:t>Click to add text</a:t>
            </a:r>
          </a:p>
        </p:txBody>
      </p:sp>
      <p:sp>
        <p:nvSpPr>
          <p:cNvPr id="28" name="Text Placeholder 15">
            <a:extLst>
              <a:ext uri="{FF2B5EF4-FFF2-40B4-BE49-F238E27FC236}">
                <a16:creationId xmlns:a16="http://schemas.microsoft.com/office/drawing/2014/main" id="{18EC24A5-B4A5-4BAB-AE40-30EB69D6EF73}"/>
              </a:ext>
            </a:extLst>
          </p:cNvPr>
          <p:cNvSpPr>
            <a:spLocks noGrp="1"/>
          </p:cNvSpPr>
          <p:nvPr>
            <p:ph type="body" sz="quarter" idx="25" hasCustomPrompt="1"/>
          </p:nvPr>
        </p:nvSpPr>
        <p:spPr>
          <a:xfrm>
            <a:off x="5922254" y="4669107"/>
            <a:ext cx="5433204" cy="365125"/>
          </a:xfrm>
        </p:spPr>
        <p:txBody>
          <a:bodyPr>
            <a:normAutofit/>
          </a:bodyPr>
          <a:lstStyle>
            <a:lvl1pPr marL="0" indent="0">
              <a:buNone/>
              <a:defRPr lang="en-US" sz="2000" kern="1200" cap="all" spc="150" baseline="0" dirty="0">
                <a:solidFill>
                  <a:schemeClr val="tx1"/>
                </a:solidFill>
                <a:latin typeface="+mj-lt"/>
                <a:ea typeface="+mj-ea"/>
                <a:cs typeface="+mj-cs"/>
              </a:defRPr>
            </a:lvl1pPr>
          </a:lstStyle>
          <a:p>
            <a:pPr lvl="0"/>
            <a:r>
              <a:rPr lang="en-US"/>
              <a:t>CLICK TO ADD SUBTITLE</a:t>
            </a:r>
          </a:p>
        </p:txBody>
      </p:sp>
      <p:sp>
        <p:nvSpPr>
          <p:cNvPr id="29" name="Text Placeholder 18">
            <a:extLst>
              <a:ext uri="{FF2B5EF4-FFF2-40B4-BE49-F238E27FC236}">
                <a16:creationId xmlns:a16="http://schemas.microsoft.com/office/drawing/2014/main" id="{726F36C0-4E6A-4A10-960D-11D78D044478}"/>
              </a:ext>
            </a:extLst>
          </p:cNvPr>
          <p:cNvSpPr>
            <a:spLocks noGrp="1"/>
          </p:cNvSpPr>
          <p:nvPr>
            <p:ph type="body" sz="quarter" idx="26" hasCustomPrompt="1"/>
          </p:nvPr>
        </p:nvSpPr>
        <p:spPr>
          <a:xfrm>
            <a:off x="5921828" y="4998532"/>
            <a:ext cx="5431971" cy="557950"/>
          </a:xfrm>
        </p:spPr>
        <p:txBody>
          <a:bodyPr>
            <a:normAutofit/>
          </a:bodyPr>
          <a:lstStyle>
            <a:lvl1pPr marL="0" indent="0">
              <a:lnSpc>
                <a:spcPct val="100000"/>
              </a:lnSpc>
              <a:buFont typeface="Arial" panose="020B0604020202020204" pitchFamily="34" charset="0"/>
              <a:buNone/>
              <a:defRPr sz="1400">
                <a:solidFill>
                  <a:schemeClr val="tx1"/>
                </a:solidFill>
              </a:defRPr>
            </a:lvl1pPr>
          </a:lstStyle>
          <a:p>
            <a:pPr lvl="0"/>
            <a:r>
              <a:rPr lang="en-US"/>
              <a:t>Click to add text</a:t>
            </a:r>
          </a:p>
        </p:txBody>
      </p:sp>
      <p:sp>
        <p:nvSpPr>
          <p:cNvPr id="21" name="Date Placeholder 6">
            <a:extLst>
              <a:ext uri="{FF2B5EF4-FFF2-40B4-BE49-F238E27FC236}">
                <a16:creationId xmlns:a16="http://schemas.microsoft.com/office/drawing/2014/main" id="{71F34533-9677-48AF-9374-976825F4BB7E}"/>
              </a:ext>
            </a:extLst>
          </p:cNvPr>
          <p:cNvSpPr>
            <a:spLocks noGrp="1"/>
          </p:cNvSpPr>
          <p:nvPr>
            <p:ph type="dt" sz="half" idx="10"/>
          </p:nvPr>
        </p:nvSpPr>
        <p:spPr>
          <a:xfrm>
            <a:off x="838200" y="6356350"/>
            <a:ext cx="2743200" cy="365125"/>
          </a:xfrm>
        </p:spPr>
        <p:txBody>
          <a:bodyPr/>
          <a:lstStyle>
            <a:lvl1pPr>
              <a:defRPr sz="900"/>
            </a:lvl1pPr>
          </a:lstStyle>
          <a:p>
            <a:r>
              <a:rPr lang="en-US"/>
              <a:t>20XX</a:t>
            </a:r>
          </a:p>
        </p:txBody>
      </p:sp>
      <p:sp>
        <p:nvSpPr>
          <p:cNvPr id="22" name="Footer Placeholder 7">
            <a:extLst>
              <a:ext uri="{FF2B5EF4-FFF2-40B4-BE49-F238E27FC236}">
                <a16:creationId xmlns:a16="http://schemas.microsoft.com/office/drawing/2014/main" id="{4FAB8A26-B99E-4F96-8327-A932A14F2C03}"/>
              </a:ext>
            </a:extLst>
          </p:cNvPr>
          <p:cNvSpPr>
            <a:spLocks noGrp="1"/>
          </p:cNvSpPr>
          <p:nvPr>
            <p:ph type="ftr" sz="quarter" idx="11"/>
          </p:nvPr>
        </p:nvSpPr>
        <p:spPr>
          <a:xfrm>
            <a:off x="4038600" y="6356350"/>
            <a:ext cx="4114800" cy="365125"/>
          </a:xfrm>
        </p:spPr>
        <p:txBody>
          <a:bodyPr/>
          <a:lstStyle>
            <a:lvl1pPr>
              <a:defRPr sz="900"/>
            </a:lvl1pPr>
          </a:lstStyle>
          <a:p>
            <a:r>
              <a:rPr lang="en-US"/>
              <a:t>Pitch Deck</a:t>
            </a:r>
          </a:p>
        </p:txBody>
      </p:sp>
      <p:sp>
        <p:nvSpPr>
          <p:cNvPr id="24" name="Slide Number Placeholder 8">
            <a:extLst>
              <a:ext uri="{FF2B5EF4-FFF2-40B4-BE49-F238E27FC236}">
                <a16:creationId xmlns:a16="http://schemas.microsoft.com/office/drawing/2014/main" id="{EB0962D2-BCC3-48AB-A769-2A7327D29191}"/>
              </a:ext>
            </a:extLst>
          </p:cNvPr>
          <p:cNvSpPr>
            <a:spLocks noGrp="1"/>
          </p:cNvSpPr>
          <p:nvPr>
            <p:ph type="sldNum" sz="quarter" idx="12"/>
          </p:nvPr>
        </p:nvSpPr>
        <p:spPr>
          <a:xfrm>
            <a:off x="8610600" y="6356350"/>
            <a:ext cx="2743200" cy="365125"/>
          </a:xfrm>
        </p:spPr>
        <p:txBody>
          <a:bodyPr/>
          <a:lstStyle>
            <a:lvl1pPr>
              <a:defRPr sz="900"/>
            </a:lvl1pPr>
          </a:lstStyle>
          <a:p>
            <a:fld id="{B5CEABB6-07DC-46E8-9B57-56EC44A396E5}" type="slidenum">
              <a:rPr lang="en-US" smtClean="0"/>
              <a:t>‹#›</a:t>
            </a:fld>
            <a:endParaRPr lang="en-US"/>
          </a:p>
        </p:txBody>
      </p:sp>
    </p:spTree>
    <p:extLst>
      <p:ext uri="{BB962C8B-B14F-4D97-AF65-F5344CB8AC3E}">
        <p14:creationId xmlns:p14="http://schemas.microsoft.com/office/powerpoint/2010/main" val="2376933483"/>
      </p:ext>
    </p:extLst>
  </p:cSld>
  <p:clrMapOvr>
    <a:masterClrMapping/>
  </p:clrMapOvr>
  <p:extLst>
    <p:ext uri="{DCECCB84-F9BA-43D5-87BE-67443E8EF086}">
      <p15:sldGuideLst xmlns:p15="http://schemas.microsoft.com/office/powerpoint/2012/main">
        <p15:guide id="1" pos="3000">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hart">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5C4E19-B78B-4E39-B661-7E6A2E6C5002}"/>
              </a:ext>
            </a:extLst>
          </p:cNvPr>
          <p:cNvSpPr>
            <a:spLocks noGrp="1"/>
          </p:cNvSpPr>
          <p:nvPr>
            <p:ph type="title" hasCustomPrompt="1"/>
          </p:nvPr>
        </p:nvSpPr>
        <p:spPr/>
        <p:txBody>
          <a:bodyPr>
            <a:normAutofit/>
          </a:bodyPr>
          <a:lstStyle>
            <a:lvl1pPr algn="l">
              <a:defRPr lang="en-US" sz="2800" kern="1200" spc="150" baseline="0" dirty="0">
                <a:solidFill>
                  <a:schemeClr val="tx1"/>
                </a:solidFill>
                <a:latin typeface="+mj-lt"/>
                <a:ea typeface="+mj-ea"/>
                <a:cs typeface="+mj-cs"/>
              </a:defRPr>
            </a:lvl1pPr>
          </a:lstStyle>
          <a:p>
            <a:r>
              <a:rPr lang="en-US"/>
              <a:t>CLICK TO EDIT MASTER TITLE STYLE</a:t>
            </a:r>
          </a:p>
        </p:txBody>
      </p:sp>
      <p:sp>
        <p:nvSpPr>
          <p:cNvPr id="15" name="Text Placeholder 14">
            <a:extLst>
              <a:ext uri="{FF2B5EF4-FFF2-40B4-BE49-F238E27FC236}">
                <a16:creationId xmlns:a16="http://schemas.microsoft.com/office/drawing/2014/main" id="{B250D272-9B39-4C2D-B0F5-21010D11E437}"/>
              </a:ext>
            </a:extLst>
          </p:cNvPr>
          <p:cNvSpPr>
            <a:spLocks noGrp="1"/>
          </p:cNvSpPr>
          <p:nvPr>
            <p:ph type="body" sz="quarter" idx="16"/>
          </p:nvPr>
        </p:nvSpPr>
        <p:spPr>
          <a:xfrm>
            <a:off x="748749" y="1361938"/>
            <a:ext cx="6765925" cy="496888"/>
          </a:xfrm>
        </p:spPr>
        <p:txBody>
          <a:bodyPr>
            <a:noAutofit/>
          </a:bodyPr>
          <a:lstStyle>
            <a:lvl1pPr marL="0" indent="0">
              <a:buNone/>
              <a:defRPr sz="1800"/>
            </a:lvl1pPr>
            <a:lvl2pPr marL="457200" indent="0">
              <a:buNone/>
              <a:defRPr sz="1800"/>
            </a:lvl2pPr>
            <a:lvl3pPr marL="914400" indent="0">
              <a:buNone/>
              <a:defRPr sz="1600"/>
            </a:lvl3pPr>
            <a:lvl4pPr marL="1371600" indent="0">
              <a:buNone/>
              <a:defRPr sz="1400"/>
            </a:lvl4pPr>
            <a:lvl5pPr marL="1828800" indent="0">
              <a:buNone/>
              <a:defRPr sz="1400"/>
            </a:lvl5pPr>
          </a:lstStyle>
          <a:p>
            <a:pPr lvl="0"/>
            <a:r>
              <a:rPr lang="en-US"/>
              <a:t>Click to edit Master text styles</a:t>
            </a:r>
          </a:p>
        </p:txBody>
      </p:sp>
      <p:sp>
        <p:nvSpPr>
          <p:cNvPr id="7" name="Chart Placeholder 6">
            <a:extLst>
              <a:ext uri="{FF2B5EF4-FFF2-40B4-BE49-F238E27FC236}">
                <a16:creationId xmlns:a16="http://schemas.microsoft.com/office/drawing/2014/main" id="{08AF2DB4-A973-4307-B59C-6058A138835C}"/>
              </a:ext>
            </a:extLst>
          </p:cNvPr>
          <p:cNvSpPr>
            <a:spLocks noGrp="1"/>
          </p:cNvSpPr>
          <p:nvPr>
            <p:ph type="chart" sz="quarter" idx="13"/>
          </p:nvPr>
        </p:nvSpPr>
        <p:spPr>
          <a:xfrm>
            <a:off x="838200" y="2286002"/>
            <a:ext cx="6094270" cy="3542143"/>
          </a:xfrm>
        </p:spPr>
        <p:txBody>
          <a:bodyPr/>
          <a:lstStyle/>
          <a:p>
            <a:r>
              <a:rPr lang="en-US"/>
              <a:t>Click icon to add chart</a:t>
            </a:r>
          </a:p>
        </p:txBody>
      </p:sp>
      <p:sp>
        <p:nvSpPr>
          <p:cNvPr id="11" name="Text Placeholder 10">
            <a:extLst>
              <a:ext uri="{FF2B5EF4-FFF2-40B4-BE49-F238E27FC236}">
                <a16:creationId xmlns:a16="http://schemas.microsoft.com/office/drawing/2014/main" id="{339C283A-EC40-421C-8A0E-F9A3161C8890}"/>
              </a:ext>
            </a:extLst>
          </p:cNvPr>
          <p:cNvSpPr>
            <a:spLocks noGrp="1"/>
          </p:cNvSpPr>
          <p:nvPr>
            <p:ph type="body" sz="quarter" idx="14"/>
          </p:nvPr>
        </p:nvSpPr>
        <p:spPr>
          <a:xfrm>
            <a:off x="7858125" y="2284624"/>
            <a:ext cx="3147332" cy="306388"/>
          </a:xfrm>
        </p:spPr>
        <p:txBody>
          <a:bodyPr>
            <a:noAutofit/>
          </a:bodyPr>
          <a:lstStyle>
            <a:lvl1pPr marL="0" indent="0">
              <a:buNone/>
              <a:defRPr sz="1400" cap="all" spc="150" baseline="0">
                <a:solidFill>
                  <a:schemeClr val="tx1"/>
                </a:solidFill>
                <a:latin typeface="+mj-lt"/>
              </a:defRPr>
            </a:lvl1pPr>
            <a:lvl2pPr marL="457200" indent="0">
              <a:buNone/>
              <a:defRPr sz="1400"/>
            </a:lvl2pPr>
            <a:lvl3pPr marL="914400" indent="0">
              <a:buNone/>
              <a:defRPr sz="1200"/>
            </a:lvl3pPr>
            <a:lvl4pPr marL="1371600" indent="0">
              <a:buNone/>
              <a:defRPr sz="1100"/>
            </a:lvl4pPr>
            <a:lvl5pPr marL="1828800" indent="0">
              <a:buNone/>
              <a:defRPr sz="1100"/>
            </a:lvl5pPr>
          </a:lstStyle>
          <a:p>
            <a:pPr lvl="0"/>
            <a:r>
              <a:rPr lang="en-US"/>
              <a:t>Click to edit Master text styles</a:t>
            </a:r>
          </a:p>
        </p:txBody>
      </p:sp>
      <p:sp>
        <p:nvSpPr>
          <p:cNvPr id="13" name="Content Placeholder 12">
            <a:extLst>
              <a:ext uri="{FF2B5EF4-FFF2-40B4-BE49-F238E27FC236}">
                <a16:creationId xmlns:a16="http://schemas.microsoft.com/office/drawing/2014/main" id="{305CA2B1-D510-4949-A638-C1A064DA41A7}"/>
              </a:ext>
            </a:extLst>
          </p:cNvPr>
          <p:cNvSpPr>
            <a:spLocks noGrp="1"/>
          </p:cNvSpPr>
          <p:nvPr>
            <p:ph sz="quarter" idx="15" hasCustomPrompt="1"/>
          </p:nvPr>
        </p:nvSpPr>
        <p:spPr>
          <a:xfrm>
            <a:off x="7858125" y="2779713"/>
            <a:ext cx="3148013" cy="3095625"/>
          </a:xfrm>
        </p:spPr>
        <p:txBody>
          <a:bodyPr>
            <a:normAutofit/>
          </a:bodyPr>
          <a:lstStyle>
            <a:lvl1pPr marL="0" indent="0">
              <a:buNone/>
              <a:defRPr sz="1200">
                <a:solidFill>
                  <a:schemeClr val="tx1">
                    <a:lumMod val="65000"/>
                    <a:lumOff val="35000"/>
                  </a:schemeClr>
                </a:solidFill>
              </a:defRPr>
            </a:lvl1pPr>
            <a:lvl2pPr marL="457200" indent="0">
              <a:buNone/>
              <a:defRPr sz="1100">
                <a:solidFill>
                  <a:schemeClr val="tx1">
                    <a:lumMod val="65000"/>
                    <a:lumOff val="35000"/>
                  </a:schemeClr>
                </a:solidFill>
              </a:defRPr>
            </a:lvl2pPr>
            <a:lvl3pPr marL="914400" indent="0">
              <a:buNone/>
              <a:defRPr sz="1050">
                <a:solidFill>
                  <a:schemeClr val="tx1">
                    <a:lumMod val="65000"/>
                    <a:lumOff val="35000"/>
                  </a:schemeClr>
                </a:solidFill>
              </a:defRPr>
            </a:lvl3pPr>
            <a:lvl4pPr marL="1371600" indent="0">
              <a:buNone/>
              <a:defRPr sz="1000">
                <a:solidFill>
                  <a:schemeClr val="tx1">
                    <a:lumMod val="65000"/>
                    <a:lumOff val="35000"/>
                  </a:schemeClr>
                </a:solidFill>
              </a:defRPr>
            </a:lvl4pPr>
            <a:lvl5pPr marL="1828800" indent="0">
              <a:buNone/>
              <a:defRPr sz="1000">
                <a:solidFill>
                  <a:schemeClr val="tx1">
                    <a:lumMod val="65000"/>
                    <a:lumOff val="35000"/>
                  </a:schemeClr>
                </a:solidFill>
              </a:defRPr>
            </a:lvl5pPr>
          </a:lstStyle>
          <a:p>
            <a:pPr lvl="0"/>
            <a:r>
              <a:rPr lang="en-US"/>
              <a:t>Click to add content</a:t>
            </a:r>
          </a:p>
        </p:txBody>
      </p:sp>
      <p:sp>
        <p:nvSpPr>
          <p:cNvPr id="3" name="Date Placeholder 2">
            <a:extLst>
              <a:ext uri="{FF2B5EF4-FFF2-40B4-BE49-F238E27FC236}">
                <a16:creationId xmlns:a16="http://schemas.microsoft.com/office/drawing/2014/main" id="{7E085D26-FA83-4414-959E-98936A772670}"/>
              </a:ext>
            </a:extLst>
          </p:cNvPr>
          <p:cNvSpPr>
            <a:spLocks noGrp="1"/>
          </p:cNvSpPr>
          <p:nvPr>
            <p:ph type="dt" sz="half" idx="10"/>
          </p:nvPr>
        </p:nvSpPr>
        <p:spPr/>
        <p:txBody>
          <a:bodyPr/>
          <a:lstStyle>
            <a:lvl1pPr>
              <a:defRPr sz="900"/>
            </a:lvl1pPr>
          </a:lstStyle>
          <a:p>
            <a:r>
              <a:rPr lang="en-US"/>
              <a:t>20XX</a:t>
            </a:r>
          </a:p>
        </p:txBody>
      </p:sp>
      <p:sp>
        <p:nvSpPr>
          <p:cNvPr id="4" name="Footer Placeholder 3">
            <a:extLst>
              <a:ext uri="{FF2B5EF4-FFF2-40B4-BE49-F238E27FC236}">
                <a16:creationId xmlns:a16="http://schemas.microsoft.com/office/drawing/2014/main" id="{1FB52E93-DE4C-4341-8D83-F0230E38B1A1}"/>
              </a:ext>
            </a:extLst>
          </p:cNvPr>
          <p:cNvSpPr>
            <a:spLocks noGrp="1"/>
          </p:cNvSpPr>
          <p:nvPr>
            <p:ph type="ftr" sz="quarter" idx="11"/>
          </p:nvPr>
        </p:nvSpPr>
        <p:spPr/>
        <p:txBody>
          <a:bodyPr/>
          <a:lstStyle>
            <a:lvl1pPr>
              <a:defRPr sz="900"/>
            </a:lvl1pPr>
          </a:lstStyle>
          <a:p>
            <a:r>
              <a:rPr lang="en-US"/>
              <a:t>Pitch Deck</a:t>
            </a:r>
          </a:p>
        </p:txBody>
      </p:sp>
      <p:sp>
        <p:nvSpPr>
          <p:cNvPr id="5" name="Slide Number Placeholder 4">
            <a:extLst>
              <a:ext uri="{FF2B5EF4-FFF2-40B4-BE49-F238E27FC236}">
                <a16:creationId xmlns:a16="http://schemas.microsoft.com/office/drawing/2014/main" id="{AC467230-4A0F-4B18-8BA9-C3B2FDD59CB0}"/>
              </a:ext>
            </a:extLst>
          </p:cNvPr>
          <p:cNvSpPr>
            <a:spLocks noGrp="1"/>
          </p:cNvSpPr>
          <p:nvPr>
            <p:ph type="sldNum" sz="quarter" idx="12"/>
          </p:nvPr>
        </p:nvSpPr>
        <p:spPr/>
        <p:txBody>
          <a:bodyPr/>
          <a:lstStyle>
            <a:lvl1pPr>
              <a:defRPr sz="900"/>
            </a:lvl1pPr>
          </a:lstStyle>
          <a:p>
            <a:fld id="{B5CEABB6-07DC-46E8-9B57-56EC44A396E5}" type="slidenum">
              <a:rPr lang="en-US" smtClean="0"/>
              <a:t>‹#›</a:t>
            </a:fld>
            <a:endParaRPr lang="en-US"/>
          </a:p>
        </p:txBody>
      </p:sp>
    </p:spTree>
    <p:extLst>
      <p:ext uri="{BB962C8B-B14F-4D97-AF65-F5344CB8AC3E}">
        <p14:creationId xmlns:p14="http://schemas.microsoft.com/office/powerpoint/2010/main" val="349100301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Timeline 2">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7D46070C-E825-43D0-99F4-8B4614131131}"/>
              </a:ext>
              <a:ext uri="{C183D7F6-B498-43B3-948B-1728B52AA6E4}">
                <adec:decorative xmlns:adec="http://schemas.microsoft.com/office/drawing/2017/decorative" val="1"/>
              </a:ext>
            </a:extLst>
          </p:cNvPr>
          <p:cNvSpPr/>
          <p:nvPr userDrawn="1"/>
        </p:nvSpPr>
        <p:spPr>
          <a:xfrm>
            <a:off x="0" y="3057683"/>
            <a:ext cx="12191998" cy="201019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2" name="Title 1">
            <a:extLst>
              <a:ext uri="{FF2B5EF4-FFF2-40B4-BE49-F238E27FC236}">
                <a16:creationId xmlns:a16="http://schemas.microsoft.com/office/drawing/2014/main" id="{A1F8C642-49FB-4E16-A3A0-B2ACBEABFFD6}"/>
              </a:ext>
            </a:extLst>
          </p:cNvPr>
          <p:cNvSpPr>
            <a:spLocks noGrp="1"/>
          </p:cNvSpPr>
          <p:nvPr>
            <p:ph type="title" hasCustomPrompt="1"/>
          </p:nvPr>
        </p:nvSpPr>
        <p:spPr/>
        <p:txBody>
          <a:bodyPr>
            <a:normAutofit/>
          </a:bodyPr>
          <a:lstStyle>
            <a:lvl1pPr algn="l">
              <a:defRPr lang="en-US" sz="2800" kern="1200" spc="150" baseline="0" dirty="0">
                <a:solidFill>
                  <a:schemeClr val="tx1"/>
                </a:solidFill>
                <a:latin typeface="+mj-lt"/>
                <a:ea typeface="+mj-ea"/>
                <a:cs typeface="+mj-cs"/>
              </a:defRPr>
            </a:lvl1pPr>
          </a:lstStyle>
          <a:p>
            <a:r>
              <a:rPr lang="en-US" noProof="0"/>
              <a:t>CLICK TO EDIT MASTER TITLE STYLE</a:t>
            </a:r>
          </a:p>
        </p:txBody>
      </p:sp>
      <p:sp>
        <p:nvSpPr>
          <p:cNvPr id="6" name="Text Placeholder 10">
            <a:extLst>
              <a:ext uri="{FF2B5EF4-FFF2-40B4-BE49-F238E27FC236}">
                <a16:creationId xmlns:a16="http://schemas.microsoft.com/office/drawing/2014/main" id="{E4E92FC5-6FC2-45C2-9200-3244F9EA69A0}"/>
              </a:ext>
            </a:extLst>
          </p:cNvPr>
          <p:cNvSpPr>
            <a:spLocks noGrp="1"/>
          </p:cNvSpPr>
          <p:nvPr>
            <p:ph type="body" sz="quarter" idx="33" hasCustomPrompt="1"/>
          </p:nvPr>
        </p:nvSpPr>
        <p:spPr>
          <a:xfrm>
            <a:off x="914399" y="3354712"/>
            <a:ext cx="731520" cy="457200"/>
          </a:xfrm>
        </p:spPr>
        <p:txBody>
          <a:bodyPr anchor="ctr"/>
          <a:lstStyle>
            <a:lvl1pPr marL="0" indent="0" algn="l">
              <a:buNone/>
              <a:defRPr sz="1400" b="1">
                <a:solidFill>
                  <a:schemeClr val="tx1"/>
                </a:solidFill>
                <a:latin typeface="+mj-lt"/>
              </a:defRPr>
            </a:lvl1pPr>
          </a:lstStyle>
          <a:p>
            <a:pPr lvl="0"/>
            <a:r>
              <a:rPr lang="en-US" noProof="0"/>
              <a:t>Year</a:t>
            </a:r>
          </a:p>
        </p:txBody>
      </p:sp>
      <p:sp>
        <p:nvSpPr>
          <p:cNvPr id="7" name="Text Placeholder 10">
            <a:extLst>
              <a:ext uri="{FF2B5EF4-FFF2-40B4-BE49-F238E27FC236}">
                <a16:creationId xmlns:a16="http://schemas.microsoft.com/office/drawing/2014/main" id="{4D75C136-D6C3-4431-8776-997070627AAB}"/>
              </a:ext>
            </a:extLst>
          </p:cNvPr>
          <p:cNvSpPr>
            <a:spLocks noGrp="1"/>
          </p:cNvSpPr>
          <p:nvPr>
            <p:ph type="body" sz="quarter" idx="34" hasCustomPrompt="1"/>
          </p:nvPr>
        </p:nvSpPr>
        <p:spPr>
          <a:xfrm>
            <a:off x="1965960" y="3502152"/>
            <a:ext cx="640080" cy="201776"/>
          </a:xfrm>
        </p:spPr>
        <p:txBody>
          <a:bodyPr>
            <a:noAutofit/>
          </a:bodyPr>
          <a:lstStyle>
            <a:lvl1pPr marL="0" indent="0" algn="ctr">
              <a:buNone/>
              <a:defRPr sz="1000">
                <a:solidFill>
                  <a:schemeClr val="tx1"/>
                </a:solidFill>
              </a:defRPr>
            </a:lvl1pPr>
          </a:lstStyle>
          <a:p>
            <a:pPr lvl="0"/>
            <a:r>
              <a:rPr lang="en-US" noProof="0"/>
              <a:t>MM</a:t>
            </a:r>
          </a:p>
        </p:txBody>
      </p:sp>
      <p:sp>
        <p:nvSpPr>
          <p:cNvPr id="8" name="Text Placeholder 10">
            <a:extLst>
              <a:ext uri="{FF2B5EF4-FFF2-40B4-BE49-F238E27FC236}">
                <a16:creationId xmlns:a16="http://schemas.microsoft.com/office/drawing/2014/main" id="{FD15D323-BFE3-4ACE-9A2E-C9EB69458B12}"/>
              </a:ext>
            </a:extLst>
          </p:cNvPr>
          <p:cNvSpPr>
            <a:spLocks noGrp="1"/>
          </p:cNvSpPr>
          <p:nvPr>
            <p:ph type="body" sz="quarter" idx="35" hasCustomPrompt="1"/>
          </p:nvPr>
        </p:nvSpPr>
        <p:spPr>
          <a:xfrm>
            <a:off x="2753880" y="3502152"/>
            <a:ext cx="640080" cy="201776"/>
          </a:xfrm>
        </p:spPr>
        <p:txBody>
          <a:bodyPr>
            <a:noAutofit/>
          </a:bodyPr>
          <a:lstStyle>
            <a:lvl1pPr marL="0" indent="0" algn="ctr">
              <a:buNone/>
              <a:defRPr sz="1000">
                <a:solidFill>
                  <a:schemeClr val="tx1"/>
                </a:solidFill>
              </a:defRPr>
            </a:lvl1pPr>
          </a:lstStyle>
          <a:p>
            <a:pPr lvl="0"/>
            <a:r>
              <a:rPr lang="en-US" noProof="0"/>
              <a:t>MM</a:t>
            </a:r>
          </a:p>
        </p:txBody>
      </p:sp>
      <p:sp>
        <p:nvSpPr>
          <p:cNvPr id="9" name="Text Placeholder 10">
            <a:extLst>
              <a:ext uri="{FF2B5EF4-FFF2-40B4-BE49-F238E27FC236}">
                <a16:creationId xmlns:a16="http://schemas.microsoft.com/office/drawing/2014/main" id="{3B520767-B49F-4503-8120-B66E411F33E4}"/>
              </a:ext>
            </a:extLst>
          </p:cNvPr>
          <p:cNvSpPr>
            <a:spLocks noGrp="1"/>
          </p:cNvSpPr>
          <p:nvPr>
            <p:ph type="body" sz="quarter" idx="36" hasCustomPrompt="1"/>
          </p:nvPr>
        </p:nvSpPr>
        <p:spPr>
          <a:xfrm>
            <a:off x="3541800" y="3502152"/>
            <a:ext cx="640080" cy="201776"/>
          </a:xfrm>
        </p:spPr>
        <p:txBody>
          <a:bodyPr>
            <a:noAutofit/>
          </a:bodyPr>
          <a:lstStyle>
            <a:lvl1pPr marL="0" indent="0" algn="ctr">
              <a:buNone/>
              <a:defRPr sz="1000">
                <a:solidFill>
                  <a:schemeClr val="tx1"/>
                </a:solidFill>
              </a:defRPr>
            </a:lvl1pPr>
          </a:lstStyle>
          <a:p>
            <a:pPr lvl="0"/>
            <a:r>
              <a:rPr lang="en-US" noProof="0"/>
              <a:t>MM</a:t>
            </a:r>
          </a:p>
        </p:txBody>
      </p:sp>
      <p:sp>
        <p:nvSpPr>
          <p:cNvPr id="10" name="Text Placeholder 10">
            <a:extLst>
              <a:ext uri="{FF2B5EF4-FFF2-40B4-BE49-F238E27FC236}">
                <a16:creationId xmlns:a16="http://schemas.microsoft.com/office/drawing/2014/main" id="{30C2F5A0-E03E-4C89-B9EB-8D48889F5F91}"/>
              </a:ext>
            </a:extLst>
          </p:cNvPr>
          <p:cNvSpPr>
            <a:spLocks noGrp="1"/>
          </p:cNvSpPr>
          <p:nvPr>
            <p:ph type="body" sz="quarter" idx="37" hasCustomPrompt="1"/>
          </p:nvPr>
        </p:nvSpPr>
        <p:spPr>
          <a:xfrm>
            <a:off x="4329720" y="3502152"/>
            <a:ext cx="640080" cy="201776"/>
          </a:xfrm>
        </p:spPr>
        <p:txBody>
          <a:bodyPr>
            <a:noAutofit/>
          </a:bodyPr>
          <a:lstStyle>
            <a:lvl1pPr marL="0" indent="0" algn="ctr">
              <a:buNone/>
              <a:defRPr sz="1000">
                <a:solidFill>
                  <a:schemeClr val="tx1"/>
                </a:solidFill>
              </a:defRPr>
            </a:lvl1pPr>
          </a:lstStyle>
          <a:p>
            <a:pPr lvl="0"/>
            <a:r>
              <a:rPr lang="en-US" noProof="0"/>
              <a:t>MM</a:t>
            </a:r>
          </a:p>
        </p:txBody>
      </p:sp>
      <p:sp>
        <p:nvSpPr>
          <p:cNvPr id="12" name="Text Placeholder 10">
            <a:extLst>
              <a:ext uri="{FF2B5EF4-FFF2-40B4-BE49-F238E27FC236}">
                <a16:creationId xmlns:a16="http://schemas.microsoft.com/office/drawing/2014/main" id="{59D3CBFE-13C8-4DB1-A831-9393264923E7}"/>
              </a:ext>
            </a:extLst>
          </p:cNvPr>
          <p:cNvSpPr>
            <a:spLocks noGrp="1"/>
          </p:cNvSpPr>
          <p:nvPr>
            <p:ph type="body" sz="quarter" idx="39" hasCustomPrompt="1"/>
          </p:nvPr>
        </p:nvSpPr>
        <p:spPr>
          <a:xfrm>
            <a:off x="5117640" y="3502152"/>
            <a:ext cx="640080" cy="201776"/>
          </a:xfrm>
        </p:spPr>
        <p:txBody>
          <a:bodyPr>
            <a:noAutofit/>
          </a:bodyPr>
          <a:lstStyle>
            <a:lvl1pPr marL="0" indent="0" algn="ctr">
              <a:buNone/>
              <a:defRPr sz="1000">
                <a:solidFill>
                  <a:schemeClr val="tx1"/>
                </a:solidFill>
              </a:defRPr>
            </a:lvl1pPr>
          </a:lstStyle>
          <a:p>
            <a:pPr lvl="0"/>
            <a:r>
              <a:rPr lang="en-US" noProof="0"/>
              <a:t>MM</a:t>
            </a:r>
          </a:p>
        </p:txBody>
      </p:sp>
      <p:sp>
        <p:nvSpPr>
          <p:cNvPr id="13" name="Text Placeholder 10">
            <a:extLst>
              <a:ext uri="{FF2B5EF4-FFF2-40B4-BE49-F238E27FC236}">
                <a16:creationId xmlns:a16="http://schemas.microsoft.com/office/drawing/2014/main" id="{82385A0A-C61D-4BBD-AC77-D7642F895E22}"/>
              </a:ext>
            </a:extLst>
          </p:cNvPr>
          <p:cNvSpPr>
            <a:spLocks noGrp="1"/>
          </p:cNvSpPr>
          <p:nvPr>
            <p:ph type="body" sz="quarter" idx="40" hasCustomPrompt="1"/>
          </p:nvPr>
        </p:nvSpPr>
        <p:spPr>
          <a:xfrm>
            <a:off x="5905560" y="3502152"/>
            <a:ext cx="640080" cy="201776"/>
          </a:xfrm>
        </p:spPr>
        <p:txBody>
          <a:bodyPr>
            <a:noAutofit/>
          </a:bodyPr>
          <a:lstStyle>
            <a:lvl1pPr marL="0" indent="0" algn="ctr">
              <a:buNone/>
              <a:defRPr sz="1000">
                <a:solidFill>
                  <a:schemeClr val="tx1"/>
                </a:solidFill>
              </a:defRPr>
            </a:lvl1pPr>
          </a:lstStyle>
          <a:p>
            <a:pPr lvl="0"/>
            <a:r>
              <a:rPr lang="en-US" noProof="0"/>
              <a:t>MM</a:t>
            </a:r>
          </a:p>
        </p:txBody>
      </p:sp>
      <p:sp>
        <p:nvSpPr>
          <p:cNvPr id="14" name="Text Placeholder 10">
            <a:extLst>
              <a:ext uri="{FF2B5EF4-FFF2-40B4-BE49-F238E27FC236}">
                <a16:creationId xmlns:a16="http://schemas.microsoft.com/office/drawing/2014/main" id="{FED89FCE-7507-4C8C-923F-922290589466}"/>
              </a:ext>
            </a:extLst>
          </p:cNvPr>
          <p:cNvSpPr>
            <a:spLocks noGrp="1"/>
          </p:cNvSpPr>
          <p:nvPr>
            <p:ph type="body" sz="quarter" idx="41" hasCustomPrompt="1"/>
          </p:nvPr>
        </p:nvSpPr>
        <p:spPr>
          <a:xfrm>
            <a:off x="6693480" y="3502152"/>
            <a:ext cx="640080" cy="201776"/>
          </a:xfrm>
        </p:spPr>
        <p:txBody>
          <a:bodyPr>
            <a:noAutofit/>
          </a:bodyPr>
          <a:lstStyle>
            <a:lvl1pPr marL="0" indent="0" algn="ctr">
              <a:buNone/>
              <a:defRPr sz="1000">
                <a:solidFill>
                  <a:schemeClr val="tx1"/>
                </a:solidFill>
              </a:defRPr>
            </a:lvl1pPr>
          </a:lstStyle>
          <a:p>
            <a:pPr lvl="0"/>
            <a:r>
              <a:rPr lang="en-US" noProof="0"/>
              <a:t>MM</a:t>
            </a:r>
          </a:p>
        </p:txBody>
      </p:sp>
      <p:sp>
        <p:nvSpPr>
          <p:cNvPr id="16" name="Text Placeholder 10">
            <a:extLst>
              <a:ext uri="{FF2B5EF4-FFF2-40B4-BE49-F238E27FC236}">
                <a16:creationId xmlns:a16="http://schemas.microsoft.com/office/drawing/2014/main" id="{2A9276DB-F427-4F8E-8E4C-466600F390FD}"/>
              </a:ext>
            </a:extLst>
          </p:cNvPr>
          <p:cNvSpPr>
            <a:spLocks noGrp="1"/>
          </p:cNvSpPr>
          <p:nvPr>
            <p:ph type="body" sz="quarter" idx="43" hasCustomPrompt="1"/>
          </p:nvPr>
        </p:nvSpPr>
        <p:spPr>
          <a:xfrm>
            <a:off x="7481400" y="3502152"/>
            <a:ext cx="640080" cy="201776"/>
          </a:xfrm>
        </p:spPr>
        <p:txBody>
          <a:bodyPr>
            <a:noAutofit/>
          </a:bodyPr>
          <a:lstStyle>
            <a:lvl1pPr marL="0" indent="0" algn="ctr">
              <a:buNone/>
              <a:defRPr sz="1000">
                <a:solidFill>
                  <a:schemeClr val="tx1"/>
                </a:solidFill>
              </a:defRPr>
            </a:lvl1pPr>
          </a:lstStyle>
          <a:p>
            <a:pPr lvl="0"/>
            <a:r>
              <a:rPr lang="en-US" noProof="0"/>
              <a:t>MM</a:t>
            </a:r>
          </a:p>
        </p:txBody>
      </p:sp>
      <p:sp>
        <p:nvSpPr>
          <p:cNvPr id="17" name="Text Placeholder 10">
            <a:extLst>
              <a:ext uri="{FF2B5EF4-FFF2-40B4-BE49-F238E27FC236}">
                <a16:creationId xmlns:a16="http://schemas.microsoft.com/office/drawing/2014/main" id="{79023948-0C1E-4DAB-B885-1C713409AA08}"/>
              </a:ext>
            </a:extLst>
          </p:cNvPr>
          <p:cNvSpPr>
            <a:spLocks noGrp="1"/>
          </p:cNvSpPr>
          <p:nvPr>
            <p:ph type="body" sz="quarter" idx="44" hasCustomPrompt="1"/>
          </p:nvPr>
        </p:nvSpPr>
        <p:spPr>
          <a:xfrm>
            <a:off x="8269320" y="3502152"/>
            <a:ext cx="640080" cy="201776"/>
          </a:xfrm>
        </p:spPr>
        <p:txBody>
          <a:bodyPr>
            <a:noAutofit/>
          </a:bodyPr>
          <a:lstStyle>
            <a:lvl1pPr marL="0" indent="0" algn="ctr">
              <a:buNone/>
              <a:defRPr sz="1000">
                <a:solidFill>
                  <a:schemeClr val="tx1"/>
                </a:solidFill>
              </a:defRPr>
            </a:lvl1pPr>
          </a:lstStyle>
          <a:p>
            <a:pPr lvl="0"/>
            <a:r>
              <a:rPr lang="en-US" noProof="0"/>
              <a:t>MM</a:t>
            </a:r>
          </a:p>
        </p:txBody>
      </p:sp>
      <p:sp>
        <p:nvSpPr>
          <p:cNvPr id="15" name="Text Placeholder 10">
            <a:extLst>
              <a:ext uri="{FF2B5EF4-FFF2-40B4-BE49-F238E27FC236}">
                <a16:creationId xmlns:a16="http://schemas.microsoft.com/office/drawing/2014/main" id="{F2F73935-BF53-4510-8B8F-EDB1CD56A1BB}"/>
              </a:ext>
            </a:extLst>
          </p:cNvPr>
          <p:cNvSpPr>
            <a:spLocks noGrp="1"/>
          </p:cNvSpPr>
          <p:nvPr>
            <p:ph type="body" sz="quarter" idx="42" hasCustomPrompt="1"/>
          </p:nvPr>
        </p:nvSpPr>
        <p:spPr>
          <a:xfrm>
            <a:off x="9057240" y="3502152"/>
            <a:ext cx="640080" cy="201776"/>
          </a:xfrm>
        </p:spPr>
        <p:txBody>
          <a:bodyPr>
            <a:noAutofit/>
          </a:bodyPr>
          <a:lstStyle>
            <a:lvl1pPr marL="0" indent="0" algn="ctr">
              <a:buNone/>
              <a:defRPr sz="1000">
                <a:solidFill>
                  <a:schemeClr val="tx1"/>
                </a:solidFill>
              </a:defRPr>
            </a:lvl1pPr>
          </a:lstStyle>
          <a:p>
            <a:pPr lvl="0"/>
            <a:r>
              <a:rPr lang="en-US" noProof="0"/>
              <a:t>MM</a:t>
            </a:r>
          </a:p>
        </p:txBody>
      </p:sp>
      <p:sp>
        <p:nvSpPr>
          <p:cNvPr id="18" name="Text Placeholder 10">
            <a:extLst>
              <a:ext uri="{FF2B5EF4-FFF2-40B4-BE49-F238E27FC236}">
                <a16:creationId xmlns:a16="http://schemas.microsoft.com/office/drawing/2014/main" id="{4AB6A03C-6180-41ED-A88D-ECBB80D160F2}"/>
              </a:ext>
            </a:extLst>
          </p:cNvPr>
          <p:cNvSpPr>
            <a:spLocks noGrp="1"/>
          </p:cNvSpPr>
          <p:nvPr>
            <p:ph type="body" sz="quarter" idx="45" hasCustomPrompt="1"/>
          </p:nvPr>
        </p:nvSpPr>
        <p:spPr>
          <a:xfrm>
            <a:off x="9845160" y="3502152"/>
            <a:ext cx="640080" cy="201776"/>
          </a:xfrm>
        </p:spPr>
        <p:txBody>
          <a:bodyPr>
            <a:noAutofit/>
          </a:bodyPr>
          <a:lstStyle>
            <a:lvl1pPr marL="0" indent="0" algn="ctr">
              <a:buNone/>
              <a:defRPr sz="1000">
                <a:solidFill>
                  <a:schemeClr val="tx1"/>
                </a:solidFill>
              </a:defRPr>
            </a:lvl1pPr>
          </a:lstStyle>
          <a:p>
            <a:pPr lvl="0"/>
            <a:r>
              <a:rPr lang="en-US" noProof="0"/>
              <a:t>MM</a:t>
            </a:r>
          </a:p>
        </p:txBody>
      </p:sp>
      <p:sp>
        <p:nvSpPr>
          <p:cNvPr id="19" name="Text Placeholder 10">
            <a:extLst>
              <a:ext uri="{FF2B5EF4-FFF2-40B4-BE49-F238E27FC236}">
                <a16:creationId xmlns:a16="http://schemas.microsoft.com/office/drawing/2014/main" id="{145AD645-55F0-41A9-AC53-ED30BF1340BA}"/>
              </a:ext>
            </a:extLst>
          </p:cNvPr>
          <p:cNvSpPr>
            <a:spLocks noGrp="1"/>
          </p:cNvSpPr>
          <p:nvPr>
            <p:ph type="body" sz="quarter" idx="46" hasCustomPrompt="1"/>
          </p:nvPr>
        </p:nvSpPr>
        <p:spPr>
          <a:xfrm>
            <a:off x="10633085" y="3502152"/>
            <a:ext cx="640080" cy="201776"/>
          </a:xfrm>
        </p:spPr>
        <p:txBody>
          <a:bodyPr>
            <a:noAutofit/>
          </a:bodyPr>
          <a:lstStyle>
            <a:lvl1pPr marL="0" indent="0" algn="ctr">
              <a:buNone/>
              <a:defRPr sz="1000">
                <a:solidFill>
                  <a:schemeClr val="tx1"/>
                </a:solidFill>
              </a:defRPr>
            </a:lvl1pPr>
          </a:lstStyle>
          <a:p>
            <a:pPr lvl="0"/>
            <a:r>
              <a:rPr lang="en-US" noProof="0"/>
              <a:t>MM</a:t>
            </a:r>
          </a:p>
        </p:txBody>
      </p:sp>
      <p:sp>
        <p:nvSpPr>
          <p:cNvPr id="11" name="Text Placeholder 10">
            <a:extLst>
              <a:ext uri="{FF2B5EF4-FFF2-40B4-BE49-F238E27FC236}">
                <a16:creationId xmlns:a16="http://schemas.microsoft.com/office/drawing/2014/main" id="{AB3645A3-D681-45BF-B195-452D000802CA}"/>
              </a:ext>
            </a:extLst>
          </p:cNvPr>
          <p:cNvSpPr>
            <a:spLocks noGrp="1"/>
          </p:cNvSpPr>
          <p:nvPr>
            <p:ph type="body" sz="quarter" idx="38" hasCustomPrompt="1"/>
          </p:nvPr>
        </p:nvSpPr>
        <p:spPr>
          <a:xfrm>
            <a:off x="914400" y="4292468"/>
            <a:ext cx="731520" cy="457200"/>
          </a:xfrm>
        </p:spPr>
        <p:txBody>
          <a:bodyPr anchor="ctr"/>
          <a:lstStyle>
            <a:lvl1pPr marL="0" indent="0" algn="l">
              <a:buNone/>
              <a:defRPr sz="1400" b="1">
                <a:solidFill>
                  <a:schemeClr val="tx1"/>
                </a:solidFill>
                <a:latin typeface="+mj-lt"/>
              </a:defRPr>
            </a:lvl1pPr>
          </a:lstStyle>
          <a:p>
            <a:pPr lvl="0"/>
            <a:r>
              <a:rPr lang="en-US" noProof="0"/>
              <a:t>Year</a:t>
            </a:r>
          </a:p>
        </p:txBody>
      </p:sp>
      <p:sp>
        <p:nvSpPr>
          <p:cNvPr id="20" name="Text Placeholder 10">
            <a:extLst>
              <a:ext uri="{FF2B5EF4-FFF2-40B4-BE49-F238E27FC236}">
                <a16:creationId xmlns:a16="http://schemas.microsoft.com/office/drawing/2014/main" id="{C39F248D-01B4-40EE-B483-E8E81806DFBE}"/>
              </a:ext>
            </a:extLst>
          </p:cNvPr>
          <p:cNvSpPr>
            <a:spLocks noGrp="1"/>
          </p:cNvSpPr>
          <p:nvPr>
            <p:ph type="body" sz="quarter" idx="47" hasCustomPrompt="1"/>
          </p:nvPr>
        </p:nvSpPr>
        <p:spPr>
          <a:xfrm>
            <a:off x="1969915" y="4425696"/>
            <a:ext cx="640080" cy="201776"/>
          </a:xfrm>
        </p:spPr>
        <p:txBody>
          <a:bodyPr>
            <a:noAutofit/>
          </a:bodyPr>
          <a:lstStyle>
            <a:lvl1pPr marL="0" indent="0" algn="ctr">
              <a:buNone/>
              <a:defRPr sz="1000">
                <a:solidFill>
                  <a:schemeClr val="tx1"/>
                </a:solidFill>
              </a:defRPr>
            </a:lvl1pPr>
          </a:lstStyle>
          <a:p>
            <a:pPr lvl="0"/>
            <a:r>
              <a:rPr lang="en-US" noProof="0"/>
              <a:t>MM</a:t>
            </a:r>
          </a:p>
        </p:txBody>
      </p:sp>
      <p:sp>
        <p:nvSpPr>
          <p:cNvPr id="21" name="Text Placeholder 10">
            <a:extLst>
              <a:ext uri="{FF2B5EF4-FFF2-40B4-BE49-F238E27FC236}">
                <a16:creationId xmlns:a16="http://schemas.microsoft.com/office/drawing/2014/main" id="{1D0F1859-7A34-42DF-873E-2CF864E4C4BE}"/>
              </a:ext>
            </a:extLst>
          </p:cNvPr>
          <p:cNvSpPr>
            <a:spLocks noGrp="1"/>
          </p:cNvSpPr>
          <p:nvPr>
            <p:ph type="body" sz="quarter" idx="48" hasCustomPrompt="1"/>
          </p:nvPr>
        </p:nvSpPr>
        <p:spPr>
          <a:xfrm>
            <a:off x="2757602" y="4425696"/>
            <a:ext cx="640080" cy="201776"/>
          </a:xfrm>
        </p:spPr>
        <p:txBody>
          <a:bodyPr>
            <a:noAutofit/>
          </a:bodyPr>
          <a:lstStyle>
            <a:lvl1pPr marL="0" indent="0" algn="ctr">
              <a:buNone/>
              <a:defRPr sz="1000">
                <a:solidFill>
                  <a:schemeClr val="tx1"/>
                </a:solidFill>
              </a:defRPr>
            </a:lvl1pPr>
          </a:lstStyle>
          <a:p>
            <a:pPr lvl="0"/>
            <a:r>
              <a:rPr lang="en-US" noProof="0"/>
              <a:t>MM</a:t>
            </a:r>
          </a:p>
        </p:txBody>
      </p:sp>
      <p:sp>
        <p:nvSpPr>
          <p:cNvPr id="22" name="Text Placeholder 10">
            <a:extLst>
              <a:ext uri="{FF2B5EF4-FFF2-40B4-BE49-F238E27FC236}">
                <a16:creationId xmlns:a16="http://schemas.microsoft.com/office/drawing/2014/main" id="{6EB397AF-B5C1-40FE-86D4-BA660E4C6E46}"/>
              </a:ext>
            </a:extLst>
          </p:cNvPr>
          <p:cNvSpPr>
            <a:spLocks noGrp="1"/>
          </p:cNvSpPr>
          <p:nvPr>
            <p:ph type="body" sz="quarter" idx="49" hasCustomPrompt="1"/>
          </p:nvPr>
        </p:nvSpPr>
        <p:spPr>
          <a:xfrm>
            <a:off x="3545289" y="4425696"/>
            <a:ext cx="640080" cy="201776"/>
          </a:xfrm>
        </p:spPr>
        <p:txBody>
          <a:bodyPr>
            <a:noAutofit/>
          </a:bodyPr>
          <a:lstStyle>
            <a:lvl1pPr marL="0" indent="0" algn="ctr">
              <a:buNone/>
              <a:defRPr sz="1000">
                <a:solidFill>
                  <a:schemeClr val="tx1"/>
                </a:solidFill>
              </a:defRPr>
            </a:lvl1pPr>
          </a:lstStyle>
          <a:p>
            <a:pPr lvl="0"/>
            <a:r>
              <a:rPr lang="en-US" noProof="0"/>
              <a:t>MM</a:t>
            </a:r>
          </a:p>
        </p:txBody>
      </p:sp>
      <p:sp>
        <p:nvSpPr>
          <p:cNvPr id="23" name="Text Placeholder 10">
            <a:extLst>
              <a:ext uri="{FF2B5EF4-FFF2-40B4-BE49-F238E27FC236}">
                <a16:creationId xmlns:a16="http://schemas.microsoft.com/office/drawing/2014/main" id="{AF1343D5-DC0F-4C7E-967F-CFC300A2C807}"/>
              </a:ext>
            </a:extLst>
          </p:cNvPr>
          <p:cNvSpPr>
            <a:spLocks noGrp="1"/>
          </p:cNvSpPr>
          <p:nvPr>
            <p:ph type="body" sz="quarter" idx="50" hasCustomPrompt="1"/>
          </p:nvPr>
        </p:nvSpPr>
        <p:spPr>
          <a:xfrm>
            <a:off x="4332976" y="4425696"/>
            <a:ext cx="640080" cy="201776"/>
          </a:xfrm>
        </p:spPr>
        <p:txBody>
          <a:bodyPr>
            <a:noAutofit/>
          </a:bodyPr>
          <a:lstStyle>
            <a:lvl1pPr marL="0" indent="0" algn="ctr">
              <a:buNone/>
              <a:defRPr sz="1000">
                <a:solidFill>
                  <a:schemeClr val="tx1"/>
                </a:solidFill>
              </a:defRPr>
            </a:lvl1pPr>
          </a:lstStyle>
          <a:p>
            <a:pPr lvl="0"/>
            <a:r>
              <a:rPr lang="en-US" noProof="0"/>
              <a:t>MM</a:t>
            </a:r>
          </a:p>
        </p:txBody>
      </p:sp>
      <p:sp>
        <p:nvSpPr>
          <p:cNvPr id="24" name="Text Placeholder 10">
            <a:extLst>
              <a:ext uri="{FF2B5EF4-FFF2-40B4-BE49-F238E27FC236}">
                <a16:creationId xmlns:a16="http://schemas.microsoft.com/office/drawing/2014/main" id="{9AD688A5-D2DF-4FC3-8171-FAEA8C4F5566}"/>
              </a:ext>
            </a:extLst>
          </p:cNvPr>
          <p:cNvSpPr>
            <a:spLocks noGrp="1"/>
          </p:cNvSpPr>
          <p:nvPr>
            <p:ph type="body" sz="quarter" idx="51" hasCustomPrompt="1"/>
          </p:nvPr>
        </p:nvSpPr>
        <p:spPr>
          <a:xfrm>
            <a:off x="5120663" y="4425696"/>
            <a:ext cx="640080" cy="201776"/>
          </a:xfrm>
        </p:spPr>
        <p:txBody>
          <a:bodyPr>
            <a:noAutofit/>
          </a:bodyPr>
          <a:lstStyle>
            <a:lvl1pPr marL="0" indent="0" algn="ctr">
              <a:buNone/>
              <a:defRPr sz="1000">
                <a:solidFill>
                  <a:schemeClr val="tx1"/>
                </a:solidFill>
              </a:defRPr>
            </a:lvl1pPr>
          </a:lstStyle>
          <a:p>
            <a:pPr lvl="0"/>
            <a:r>
              <a:rPr lang="en-US" noProof="0"/>
              <a:t>MM</a:t>
            </a:r>
          </a:p>
        </p:txBody>
      </p:sp>
      <p:sp>
        <p:nvSpPr>
          <p:cNvPr id="25" name="Text Placeholder 10">
            <a:extLst>
              <a:ext uri="{FF2B5EF4-FFF2-40B4-BE49-F238E27FC236}">
                <a16:creationId xmlns:a16="http://schemas.microsoft.com/office/drawing/2014/main" id="{EA05A5D4-01B0-4932-B03E-571986E282EA}"/>
              </a:ext>
            </a:extLst>
          </p:cNvPr>
          <p:cNvSpPr>
            <a:spLocks noGrp="1"/>
          </p:cNvSpPr>
          <p:nvPr>
            <p:ph type="body" sz="quarter" idx="52" hasCustomPrompt="1"/>
          </p:nvPr>
        </p:nvSpPr>
        <p:spPr>
          <a:xfrm>
            <a:off x="5908350" y="4425696"/>
            <a:ext cx="640080" cy="201776"/>
          </a:xfrm>
        </p:spPr>
        <p:txBody>
          <a:bodyPr>
            <a:noAutofit/>
          </a:bodyPr>
          <a:lstStyle>
            <a:lvl1pPr marL="0" indent="0" algn="ctr">
              <a:buNone/>
              <a:defRPr sz="1000">
                <a:solidFill>
                  <a:schemeClr val="tx1"/>
                </a:solidFill>
              </a:defRPr>
            </a:lvl1pPr>
          </a:lstStyle>
          <a:p>
            <a:pPr lvl="0"/>
            <a:r>
              <a:rPr lang="en-US" noProof="0"/>
              <a:t>MM</a:t>
            </a:r>
          </a:p>
        </p:txBody>
      </p:sp>
      <p:sp>
        <p:nvSpPr>
          <p:cNvPr id="26" name="Text Placeholder 10">
            <a:extLst>
              <a:ext uri="{FF2B5EF4-FFF2-40B4-BE49-F238E27FC236}">
                <a16:creationId xmlns:a16="http://schemas.microsoft.com/office/drawing/2014/main" id="{72A84601-CD4F-49ED-8D51-CEF032363058}"/>
              </a:ext>
            </a:extLst>
          </p:cNvPr>
          <p:cNvSpPr>
            <a:spLocks noGrp="1"/>
          </p:cNvSpPr>
          <p:nvPr>
            <p:ph type="body" sz="quarter" idx="53" hasCustomPrompt="1"/>
          </p:nvPr>
        </p:nvSpPr>
        <p:spPr>
          <a:xfrm>
            <a:off x="6696037" y="4425696"/>
            <a:ext cx="640080" cy="201776"/>
          </a:xfrm>
        </p:spPr>
        <p:txBody>
          <a:bodyPr>
            <a:noAutofit/>
          </a:bodyPr>
          <a:lstStyle>
            <a:lvl1pPr marL="0" indent="0" algn="ctr">
              <a:buNone/>
              <a:defRPr sz="1000">
                <a:solidFill>
                  <a:schemeClr val="tx1"/>
                </a:solidFill>
              </a:defRPr>
            </a:lvl1pPr>
          </a:lstStyle>
          <a:p>
            <a:pPr lvl="0"/>
            <a:r>
              <a:rPr lang="en-US" noProof="0"/>
              <a:t>MM</a:t>
            </a:r>
          </a:p>
        </p:txBody>
      </p:sp>
      <p:sp>
        <p:nvSpPr>
          <p:cNvPr id="28" name="Text Placeholder 10">
            <a:extLst>
              <a:ext uri="{FF2B5EF4-FFF2-40B4-BE49-F238E27FC236}">
                <a16:creationId xmlns:a16="http://schemas.microsoft.com/office/drawing/2014/main" id="{DFC05EC7-9D6C-486B-9E2F-D3612013C0A1}"/>
              </a:ext>
            </a:extLst>
          </p:cNvPr>
          <p:cNvSpPr>
            <a:spLocks noGrp="1"/>
          </p:cNvSpPr>
          <p:nvPr>
            <p:ph type="body" sz="quarter" idx="55" hasCustomPrompt="1"/>
          </p:nvPr>
        </p:nvSpPr>
        <p:spPr>
          <a:xfrm>
            <a:off x="7483724" y="4425696"/>
            <a:ext cx="640080" cy="201776"/>
          </a:xfrm>
        </p:spPr>
        <p:txBody>
          <a:bodyPr>
            <a:noAutofit/>
          </a:bodyPr>
          <a:lstStyle>
            <a:lvl1pPr marL="0" indent="0" algn="ctr">
              <a:buNone/>
              <a:defRPr sz="1000">
                <a:solidFill>
                  <a:schemeClr val="tx1"/>
                </a:solidFill>
              </a:defRPr>
            </a:lvl1pPr>
          </a:lstStyle>
          <a:p>
            <a:pPr lvl="0"/>
            <a:r>
              <a:rPr lang="en-US" noProof="0"/>
              <a:t>MM</a:t>
            </a:r>
          </a:p>
        </p:txBody>
      </p:sp>
      <p:sp>
        <p:nvSpPr>
          <p:cNvPr id="29" name="Text Placeholder 10">
            <a:extLst>
              <a:ext uri="{FF2B5EF4-FFF2-40B4-BE49-F238E27FC236}">
                <a16:creationId xmlns:a16="http://schemas.microsoft.com/office/drawing/2014/main" id="{98F455FB-241B-4E1F-B581-FA6CBA239545}"/>
              </a:ext>
            </a:extLst>
          </p:cNvPr>
          <p:cNvSpPr>
            <a:spLocks noGrp="1"/>
          </p:cNvSpPr>
          <p:nvPr>
            <p:ph type="body" sz="quarter" idx="56" hasCustomPrompt="1"/>
          </p:nvPr>
        </p:nvSpPr>
        <p:spPr>
          <a:xfrm>
            <a:off x="8271411" y="4425696"/>
            <a:ext cx="640080" cy="201776"/>
          </a:xfrm>
        </p:spPr>
        <p:txBody>
          <a:bodyPr>
            <a:noAutofit/>
          </a:bodyPr>
          <a:lstStyle>
            <a:lvl1pPr marL="0" indent="0" algn="ctr">
              <a:buNone/>
              <a:defRPr sz="1000">
                <a:solidFill>
                  <a:schemeClr val="tx1"/>
                </a:solidFill>
              </a:defRPr>
            </a:lvl1pPr>
          </a:lstStyle>
          <a:p>
            <a:pPr lvl="0"/>
            <a:r>
              <a:rPr lang="en-US" noProof="0"/>
              <a:t>MM</a:t>
            </a:r>
          </a:p>
        </p:txBody>
      </p:sp>
      <p:sp>
        <p:nvSpPr>
          <p:cNvPr id="27" name="Text Placeholder 10">
            <a:extLst>
              <a:ext uri="{FF2B5EF4-FFF2-40B4-BE49-F238E27FC236}">
                <a16:creationId xmlns:a16="http://schemas.microsoft.com/office/drawing/2014/main" id="{C49FB196-753D-4A12-9460-57D8AB4B540B}"/>
              </a:ext>
            </a:extLst>
          </p:cNvPr>
          <p:cNvSpPr>
            <a:spLocks noGrp="1"/>
          </p:cNvSpPr>
          <p:nvPr>
            <p:ph type="body" sz="quarter" idx="54" hasCustomPrompt="1"/>
          </p:nvPr>
        </p:nvSpPr>
        <p:spPr>
          <a:xfrm>
            <a:off x="9059098" y="4425696"/>
            <a:ext cx="640080" cy="201776"/>
          </a:xfrm>
        </p:spPr>
        <p:txBody>
          <a:bodyPr>
            <a:noAutofit/>
          </a:bodyPr>
          <a:lstStyle>
            <a:lvl1pPr marL="0" indent="0" algn="ctr">
              <a:buNone/>
              <a:defRPr sz="1000">
                <a:solidFill>
                  <a:schemeClr val="tx1"/>
                </a:solidFill>
              </a:defRPr>
            </a:lvl1pPr>
          </a:lstStyle>
          <a:p>
            <a:pPr lvl="0"/>
            <a:r>
              <a:rPr lang="en-US" noProof="0"/>
              <a:t>MM</a:t>
            </a:r>
          </a:p>
        </p:txBody>
      </p:sp>
      <p:sp>
        <p:nvSpPr>
          <p:cNvPr id="30" name="Text Placeholder 10">
            <a:extLst>
              <a:ext uri="{FF2B5EF4-FFF2-40B4-BE49-F238E27FC236}">
                <a16:creationId xmlns:a16="http://schemas.microsoft.com/office/drawing/2014/main" id="{9E38664A-8108-4E24-800B-3C32ADA43978}"/>
              </a:ext>
            </a:extLst>
          </p:cNvPr>
          <p:cNvSpPr>
            <a:spLocks noGrp="1"/>
          </p:cNvSpPr>
          <p:nvPr>
            <p:ph type="body" sz="quarter" idx="57" hasCustomPrompt="1"/>
          </p:nvPr>
        </p:nvSpPr>
        <p:spPr>
          <a:xfrm>
            <a:off x="9846785" y="4425696"/>
            <a:ext cx="640080" cy="201776"/>
          </a:xfrm>
        </p:spPr>
        <p:txBody>
          <a:bodyPr>
            <a:noAutofit/>
          </a:bodyPr>
          <a:lstStyle>
            <a:lvl1pPr marL="0" indent="0" algn="ctr">
              <a:buNone/>
              <a:defRPr sz="1000">
                <a:solidFill>
                  <a:schemeClr val="tx1"/>
                </a:solidFill>
              </a:defRPr>
            </a:lvl1pPr>
          </a:lstStyle>
          <a:p>
            <a:pPr lvl="0"/>
            <a:r>
              <a:rPr lang="en-US" noProof="0"/>
              <a:t>MM</a:t>
            </a:r>
          </a:p>
        </p:txBody>
      </p:sp>
      <p:sp>
        <p:nvSpPr>
          <p:cNvPr id="31" name="Text Placeholder 10">
            <a:extLst>
              <a:ext uri="{FF2B5EF4-FFF2-40B4-BE49-F238E27FC236}">
                <a16:creationId xmlns:a16="http://schemas.microsoft.com/office/drawing/2014/main" id="{2908458B-A3ED-4855-9E08-108D7C4A8D36}"/>
              </a:ext>
            </a:extLst>
          </p:cNvPr>
          <p:cNvSpPr>
            <a:spLocks noGrp="1"/>
          </p:cNvSpPr>
          <p:nvPr>
            <p:ph type="body" sz="quarter" idx="58" hasCustomPrompt="1"/>
          </p:nvPr>
        </p:nvSpPr>
        <p:spPr>
          <a:xfrm>
            <a:off x="10634472" y="4425696"/>
            <a:ext cx="640080" cy="201776"/>
          </a:xfrm>
        </p:spPr>
        <p:txBody>
          <a:bodyPr>
            <a:noAutofit/>
          </a:bodyPr>
          <a:lstStyle>
            <a:lvl1pPr marL="0" indent="0" algn="ctr">
              <a:buNone/>
              <a:defRPr sz="1000">
                <a:solidFill>
                  <a:schemeClr val="tx1"/>
                </a:solidFill>
              </a:defRPr>
            </a:lvl1pPr>
          </a:lstStyle>
          <a:p>
            <a:pPr lvl="0"/>
            <a:r>
              <a:rPr lang="en-US" noProof="0"/>
              <a:t>MM</a:t>
            </a:r>
          </a:p>
        </p:txBody>
      </p:sp>
      <p:sp>
        <p:nvSpPr>
          <p:cNvPr id="32" name="Rectangle 31">
            <a:extLst>
              <a:ext uri="{FF2B5EF4-FFF2-40B4-BE49-F238E27FC236}">
                <a16:creationId xmlns:a16="http://schemas.microsoft.com/office/drawing/2014/main" id="{FFA35437-CCDE-4D92-B879-F23B329C8EC3}"/>
              </a:ext>
              <a:ext uri="{C183D7F6-B498-43B3-948B-1728B52AA6E4}">
                <adec:decorative xmlns:adec="http://schemas.microsoft.com/office/drawing/2017/decorative" val="1"/>
              </a:ext>
            </a:extLst>
          </p:cNvPr>
          <p:cNvSpPr/>
          <p:nvPr userDrawn="1"/>
        </p:nvSpPr>
        <p:spPr>
          <a:xfrm>
            <a:off x="929640" y="4034785"/>
            <a:ext cx="10332720" cy="45719"/>
          </a:xfrm>
          <a:prstGeom prst="rect">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solidFill>
                <a:schemeClr val="tx1">
                  <a:lumMod val="75000"/>
                  <a:lumOff val="25000"/>
                </a:schemeClr>
              </a:solidFill>
            </a:endParaRPr>
          </a:p>
        </p:txBody>
      </p:sp>
      <p:sp>
        <p:nvSpPr>
          <p:cNvPr id="36" name="Date Placeholder 2">
            <a:extLst>
              <a:ext uri="{FF2B5EF4-FFF2-40B4-BE49-F238E27FC236}">
                <a16:creationId xmlns:a16="http://schemas.microsoft.com/office/drawing/2014/main" id="{1CDC588F-73BC-4108-974B-0EAAB8213CE0}"/>
              </a:ext>
            </a:extLst>
          </p:cNvPr>
          <p:cNvSpPr>
            <a:spLocks noGrp="1"/>
          </p:cNvSpPr>
          <p:nvPr>
            <p:ph type="dt" sz="half" idx="10"/>
          </p:nvPr>
        </p:nvSpPr>
        <p:spPr>
          <a:xfrm>
            <a:off x="838200" y="6356350"/>
            <a:ext cx="2743200" cy="365125"/>
          </a:xfrm>
        </p:spPr>
        <p:txBody>
          <a:bodyPr/>
          <a:lstStyle>
            <a:lvl1pPr>
              <a:defRPr sz="900"/>
            </a:lvl1pPr>
          </a:lstStyle>
          <a:p>
            <a:r>
              <a:rPr lang="en-US" noProof="0"/>
              <a:t>20XX</a:t>
            </a:r>
          </a:p>
        </p:txBody>
      </p:sp>
      <p:sp>
        <p:nvSpPr>
          <p:cNvPr id="37" name="Footer Placeholder 3">
            <a:extLst>
              <a:ext uri="{FF2B5EF4-FFF2-40B4-BE49-F238E27FC236}">
                <a16:creationId xmlns:a16="http://schemas.microsoft.com/office/drawing/2014/main" id="{B2AC1EB2-9B8F-4077-8B66-64F9549F2C99}"/>
              </a:ext>
            </a:extLst>
          </p:cNvPr>
          <p:cNvSpPr>
            <a:spLocks noGrp="1"/>
          </p:cNvSpPr>
          <p:nvPr>
            <p:ph type="ftr" sz="quarter" idx="11"/>
          </p:nvPr>
        </p:nvSpPr>
        <p:spPr>
          <a:xfrm>
            <a:off x="4038600" y="6356350"/>
            <a:ext cx="4114800" cy="365125"/>
          </a:xfrm>
        </p:spPr>
        <p:txBody>
          <a:bodyPr/>
          <a:lstStyle>
            <a:lvl1pPr>
              <a:defRPr sz="900"/>
            </a:lvl1pPr>
          </a:lstStyle>
          <a:p>
            <a:r>
              <a:rPr lang="en-US" noProof="0"/>
              <a:t>Pitch Deck</a:t>
            </a:r>
          </a:p>
        </p:txBody>
      </p:sp>
      <p:sp>
        <p:nvSpPr>
          <p:cNvPr id="38" name="Slide Number Placeholder 4">
            <a:extLst>
              <a:ext uri="{FF2B5EF4-FFF2-40B4-BE49-F238E27FC236}">
                <a16:creationId xmlns:a16="http://schemas.microsoft.com/office/drawing/2014/main" id="{28DE3E33-346A-45AF-B164-CB5DF04FAE6D}"/>
              </a:ext>
            </a:extLst>
          </p:cNvPr>
          <p:cNvSpPr>
            <a:spLocks noGrp="1"/>
          </p:cNvSpPr>
          <p:nvPr>
            <p:ph type="sldNum" sz="quarter" idx="12"/>
          </p:nvPr>
        </p:nvSpPr>
        <p:spPr>
          <a:xfrm>
            <a:off x="8610600" y="6356350"/>
            <a:ext cx="2743200" cy="365125"/>
          </a:xfrm>
        </p:spPr>
        <p:txBody>
          <a:bodyPr/>
          <a:lstStyle>
            <a:lvl1pPr>
              <a:defRPr sz="900"/>
            </a:lvl1pPr>
          </a:lstStyle>
          <a:p>
            <a:fld id="{B5CEABB6-07DC-46E8-9B57-56EC44A396E5}" type="slidenum">
              <a:rPr lang="en-US" noProof="0" smtClean="0"/>
              <a:t>‹#›</a:t>
            </a:fld>
            <a:endParaRPr lang="en-US" noProof="0"/>
          </a:p>
        </p:txBody>
      </p:sp>
    </p:spTree>
    <p:extLst>
      <p:ext uri="{BB962C8B-B14F-4D97-AF65-F5344CB8AC3E}">
        <p14:creationId xmlns:p14="http://schemas.microsoft.com/office/powerpoint/2010/main" val="205632346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Smart Art">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5C4E19-B78B-4E39-B661-7E6A2E6C5002}"/>
              </a:ext>
            </a:extLst>
          </p:cNvPr>
          <p:cNvSpPr>
            <a:spLocks noGrp="1"/>
          </p:cNvSpPr>
          <p:nvPr>
            <p:ph type="title" hasCustomPrompt="1"/>
          </p:nvPr>
        </p:nvSpPr>
        <p:spPr/>
        <p:txBody>
          <a:bodyPr>
            <a:normAutofit/>
          </a:bodyPr>
          <a:lstStyle>
            <a:lvl1pPr algn="ctr">
              <a:defRPr lang="en-US" sz="2800" kern="1200" spc="150" baseline="0" dirty="0">
                <a:solidFill>
                  <a:schemeClr val="tx1"/>
                </a:solidFill>
                <a:latin typeface="+mj-lt"/>
                <a:ea typeface="+mj-ea"/>
                <a:cs typeface="+mj-cs"/>
              </a:defRPr>
            </a:lvl1pPr>
          </a:lstStyle>
          <a:p>
            <a:r>
              <a:rPr lang="en-US"/>
              <a:t>CLICK TO EDIT MASTER TITLE STYLE</a:t>
            </a:r>
          </a:p>
        </p:txBody>
      </p:sp>
      <p:sp>
        <p:nvSpPr>
          <p:cNvPr id="3" name="Date Placeholder 2">
            <a:extLst>
              <a:ext uri="{FF2B5EF4-FFF2-40B4-BE49-F238E27FC236}">
                <a16:creationId xmlns:a16="http://schemas.microsoft.com/office/drawing/2014/main" id="{7E085D26-FA83-4414-959E-98936A772670}"/>
              </a:ext>
            </a:extLst>
          </p:cNvPr>
          <p:cNvSpPr>
            <a:spLocks noGrp="1"/>
          </p:cNvSpPr>
          <p:nvPr>
            <p:ph type="dt" sz="half" idx="10"/>
          </p:nvPr>
        </p:nvSpPr>
        <p:spPr/>
        <p:txBody>
          <a:bodyPr/>
          <a:lstStyle>
            <a:lvl1pPr>
              <a:defRPr sz="900"/>
            </a:lvl1pPr>
          </a:lstStyle>
          <a:p>
            <a:r>
              <a:rPr lang="en-US"/>
              <a:t>20XX</a:t>
            </a:r>
          </a:p>
        </p:txBody>
      </p:sp>
      <p:sp>
        <p:nvSpPr>
          <p:cNvPr id="4" name="Footer Placeholder 3">
            <a:extLst>
              <a:ext uri="{FF2B5EF4-FFF2-40B4-BE49-F238E27FC236}">
                <a16:creationId xmlns:a16="http://schemas.microsoft.com/office/drawing/2014/main" id="{1FB52E93-DE4C-4341-8D83-F0230E38B1A1}"/>
              </a:ext>
            </a:extLst>
          </p:cNvPr>
          <p:cNvSpPr>
            <a:spLocks noGrp="1"/>
          </p:cNvSpPr>
          <p:nvPr>
            <p:ph type="ftr" sz="quarter" idx="11"/>
          </p:nvPr>
        </p:nvSpPr>
        <p:spPr/>
        <p:txBody>
          <a:bodyPr/>
          <a:lstStyle>
            <a:lvl1pPr>
              <a:defRPr sz="900"/>
            </a:lvl1pPr>
          </a:lstStyle>
          <a:p>
            <a:r>
              <a:rPr lang="en-US"/>
              <a:t>Pitch Deck</a:t>
            </a:r>
          </a:p>
        </p:txBody>
      </p:sp>
      <p:cxnSp>
        <p:nvCxnSpPr>
          <p:cNvPr id="10" name="Straight Connector 9">
            <a:extLst>
              <a:ext uri="{FF2B5EF4-FFF2-40B4-BE49-F238E27FC236}">
                <a16:creationId xmlns:a16="http://schemas.microsoft.com/office/drawing/2014/main" id="{66988B2D-0240-4256-8268-4B9FF1E72363}"/>
              </a:ext>
              <a:ext uri="{C183D7F6-B498-43B3-948B-1728B52AA6E4}">
                <adec:decorative xmlns:adec="http://schemas.microsoft.com/office/drawing/2017/decorative" val="1"/>
              </a:ext>
            </a:extLst>
          </p:cNvPr>
          <p:cNvCxnSpPr>
            <a:cxnSpLocks/>
          </p:cNvCxnSpPr>
          <p:nvPr/>
        </p:nvCxnSpPr>
        <p:spPr>
          <a:xfrm flipV="1">
            <a:off x="0" y="0"/>
            <a:ext cx="2590800" cy="762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D8EEAAE1-3D04-41C3-B2D2-B3BEF34C3B27}"/>
              </a:ext>
              <a:ext uri="{C183D7F6-B498-43B3-948B-1728B52AA6E4}">
                <adec:decorative xmlns:adec="http://schemas.microsoft.com/office/drawing/2017/decorative" val="1"/>
              </a:ext>
            </a:extLst>
          </p:cNvPr>
          <p:cNvCxnSpPr>
            <a:cxnSpLocks/>
          </p:cNvCxnSpPr>
          <p:nvPr/>
        </p:nvCxnSpPr>
        <p:spPr>
          <a:xfrm flipH="1">
            <a:off x="0" y="0"/>
            <a:ext cx="704850" cy="1027906"/>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5" name="Slide Number Placeholder 4">
            <a:extLst>
              <a:ext uri="{FF2B5EF4-FFF2-40B4-BE49-F238E27FC236}">
                <a16:creationId xmlns:a16="http://schemas.microsoft.com/office/drawing/2014/main" id="{AC467230-4A0F-4B18-8BA9-C3B2FDD59CB0}"/>
              </a:ext>
            </a:extLst>
          </p:cNvPr>
          <p:cNvSpPr>
            <a:spLocks noGrp="1"/>
          </p:cNvSpPr>
          <p:nvPr>
            <p:ph type="sldNum" sz="quarter" idx="12"/>
          </p:nvPr>
        </p:nvSpPr>
        <p:spPr/>
        <p:txBody>
          <a:bodyPr/>
          <a:lstStyle>
            <a:lvl1pPr>
              <a:defRPr sz="900"/>
            </a:lvl1pPr>
          </a:lstStyle>
          <a:p>
            <a:fld id="{B5CEABB6-07DC-46E8-9B57-56EC44A396E5}" type="slidenum">
              <a:rPr lang="en-US" smtClean="0"/>
              <a:t>‹#›</a:t>
            </a:fld>
            <a:endParaRPr lang="en-US"/>
          </a:p>
        </p:txBody>
      </p:sp>
      <p:sp>
        <p:nvSpPr>
          <p:cNvPr id="8" name="Content Placeholder 7">
            <a:extLst>
              <a:ext uri="{FF2B5EF4-FFF2-40B4-BE49-F238E27FC236}">
                <a16:creationId xmlns:a16="http://schemas.microsoft.com/office/drawing/2014/main" id="{24CE0E97-85AE-BE9D-BB93-C4A7A78A64A9}"/>
              </a:ext>
            </a:extLst>
          </p:cNvPr>
          <p:cNvSpPr>
            <a:spLocks noGrp="1"/>
          </p:cNvSpPr>
          <p:nvPr>
            <p:ph sz="quarter" idx="16"/>
          </p:nvPr>
        </p:nvSpPr>
        <p:spPr>
          <a:xfrm>
            <a:off x="838200" y="2138363"/>
            <a:ext cx="10515600" cy="36957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3543133"/>
      </p:ext>
    </p:extLst>
  </p:cSld>
  <p:clrMapOvr>
    <a:overrideClrMapping bg1="lt1" tx1="dk1" bg2="lt2" tx2="dk2" accent1="accent1" accent2="accent2" accent3="accent3" accent4="accent4" accent5="accent5" accent6="accent6" hlink="hlink" folHlink="folHlink"/>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Team Slide 4 People">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CF3B5C-31C4-46BA-9FAD-72DF917A84DA}"/>
              </a:ext>
            </a:extLst>
          </p:cNvPr>
          <p:cNvSpPr>
            <a:spLocks noGrp="1"/>
          </p:cNvSpPr>
          <p:nvPr>
            <p:ph type="title" hasCustomPrompt="1"/>
          </p:nvPr>
        </p:nvSpPr>
        <p:spPr>
          <a:xfrm>
            <a:off x="1885156" y="892177"/>
            <a:ext cx="8421688" cy="1325563"/>
          </a:xfrm>
        </p:spPr>
        <p:txBody>
          <a:bodyPr>
            <a:normAutofit/>
          </a:bodyPr>
          <a:lstStyle>
            <a:lvl1pPr algn="ctr">
              <a:defRPr lang="en-US" sz="2800" kern="1200" spc="150" baseline="0" dirty="0">
                <a:solidFill>
                  <a:schemeClr val="tx1"/>
                </a:solidFill>
                <a:latin typeface="+mj-lt"/>
                <a:ea typeface="+mj-ea"/>
                <a:cs typeface="+mj-cs"/>
              </a:defRPr>
            </a:lvl1pPr>
          </a:lstStyle>
          <a:p>
            <a:r>
              <a:rPr lang="en-US"/>
              <a:t>CLICK TO EDIT MASTER TITLE STYLE</a:t>
            </a:r>
          </a:p>
        </p:txBody>
      </p:sp>
      <p:sp>
        <p:nvSpPr>
          <p:cNvPr id="11" name="Picture Placeholder 10">
            <a:extLst>
              <a:ext uri="{FF2B5EF4-FFF2-40B4-BE49-F238E27FC236}">
                <a16:creationId xmlns:a16="http://schemas.microsoft.com/office/drawing/2014/main" id="{B0BDE76A-30A6-4268-9656-28A484C3DCC9}"/>
              </a:ext>
            </a:extLst>
          </p:cNvPr>
          <p:cNvSpPr>
            <a:spLocks noGrp="1"/>
          </p:cNvSpPr>
          <p:nvPr>
            <p:ph type="pic" sz="quarter" idx="14"/>
          </p:nvPr>
        </p:nvSpPr>
        <p:spPr>
          <a:xfrm>
            <a:off x="1487181" y="2886074"/>
            <a:ext cx="1845511" cy="1845511"/>
          </a:xfrm>
          <a:solidFill>
            <a:schemeClr val="bg1">
              <a:lumMod val="95000"/>
            </a:schemeClr>
          </a:solidFill>
        </p:spPr>
        <p:txBody>
          <a:bodyPr/>
          <a:lstStyle/>
          <a:p>
            <a:r>
              <a:rPr lang="en-US"/>
              <a:t>Click icon to add picture</a:t>
            </a:r>
          </a:p>
        </p:txBody>
      </p:sp>
      <p:sp>
        <p:nvSpPr>
          <p:cNvPr id="3" name="Text Placeholder 2">
            <a:extLst>
              <a:ext uri="{FF2B5EF4-FFF2-40B4-BE49-F238E27FC236}">
                <a16:creationId xmlns:a16="http://schemas.microsoft.com/office/drawing/2014/main" id="{B659CD1F-9DFB-4048-9B9B-2BD7D4EC6400}"/>
              </a:ext>
            </a:extLst>
          </p:cNvPr>
          <p:cNvSpPr>
            <a:spLocks noGrp="1"/>
          </p:cNvSpPr>
          <p:nvPr>
            <p:ph type="body" idx="1" hasCustomPrompt="1"/>
          </p:nvPr>
        </p:nvSpPr>
        <p:spPr>
          <a:xfrm>
            <a:off x="1311558" y="5084524"/>
            <a:ext cx="2196619" cy="343061"/>
          </a:xfrm>
        </p:spPr>
        <p:txBody>
          <a:bodyPr anchor="ctr">
            <a:noAutofit/>
          </a:bodyPr>
          <a:lstStyle>
            <a:lvl1pPr marL="0" indent="0" algn="ctr">
              <a:buNone/>
              <a:defRPr lang="en-US" sz="14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26" name="Text Placeholder 2">
            <a:extLst>
              <a:ext uri="{FF2B5EF4-FFF2-40B4-BE49-F238E27FC236}">
                <a16:creationId xmlns:a16="http://schemas.microsoft.com/office/drawing/2014/main" id="{A02C0876-23F7-41FA-9AC9-721097D1A3CD}"/>
              </a:ext>
            </a:extLst>
          </p:cNvPr>
          <p:cNvSpPr>
            <a:spLocks noGrp="1"/>
          </p:cNvSpPr>
          <p:nvPr>
            <p:ph type="body" idx="21" hasCustomPrompt="1"/>
          </p:nvPr>
        </p:nvSpPr>
        <p:spPr>
          <a:xfrm>
            <a:off x="1487181" y="5464114"/>
            <a:ext cx="1845511" cy="343061"/>
          </a:xfrm>
        </p:spPr>
        <p:txBody>
          <a:bodyPr anchor="t">
            <a:noAutofit/>
          </a:bodyPr>
          <a:lstStyle>
            <a:lvl1pPr marL="0" indent="0" algn="ctr">
              <a:buNone/>
              <a:defRPr lang="en-US" sz="10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17" name="Picture Placeholder 10">
            <a:extLst>
              <a:ext uri="{FF2B5EF4-FFF2-40B4-BE49-F238E27FC236}">
                <a16:creationId xmlns:a16="http://schemas.microsoft.com/office/drawing/2014/main" id="{C4CA5C9C-91D5-44B1-A82A-A49732B4691A}"/>
              </a:ext>
            </a:extLst>
          </p:cNvPr>
          <p:cNvSpPr>
            <a:spLocks noGrp="1"/>
          </p:cNvSpPr>
          <p:nvPr>
            <p:ph type="pic" sz="quarter" idx="15"/>
          </p:nvPr>
        </p:nvSpPr>
        <p:spPr>
          <a:xfrm>
            <a:off x="3836914" y="2886074"/>
            <a:ext cx="1845511" cy="1845511"/>
          </a:xfrm>
          <a:solidFill>
            <a:schemeClr val="bg1">
              <a:lumMod val="95000"/>
            </a:schemeClr>
          </a:solidFill>
        </p:spPr>
        <p:txBody>
          <a:bodyPr/>
          <a:lstStyle/>
          <a:p>
            <a:r>
              <a:rPr lang="en-US"/>
              <a:t>Click icon to add picture</a:t>
            </a:r>
          </a:p>
        </p:txBody>
      </p:sp>
      <p:sp>
        <p:nvSpPr>
          <p:cNvPr id="23" name="Text Placeholder 2">
            <a:extLst>
              <a:ext uri="{FF2B5EF4-FFF2-40B4-BE49-F238E27FC236}">
                <a16:creationId xmlns:a16="http://schemas.microsoft.com/office/drawing/2014/main" id="{572D0301-10F1-41B4-BEF8-C53FA4D66214}"/>
              </a:ext>
            </a:extLst>
          </p:cNvPr>
          <p:cNvSpPr>
            <a:spLocks noGrp="1"/>
          </p:cNvSpPr>
          <p:nvPr>
            <p:ph type="body" idx="18" hasCustomPrompt="1"/>
          </p:nvPr>
        </p:nvSpPr>
        <p:spPr>
          <a:xfrm>
            <a:off x="3707607" y="5099206"/>
            <a:ext cx="2145049" cy="343061"/>
          </a:xfrm>
        </p:spPr>
        <p:txBody>
          <a:bodyPr anchor="ctr">
            <a:noAutofit/>
          </a:bodyPr>
          <a:lstStyle>
            <a:lvl1pPr marL="0" indent="0" algn="ctr">
              <a:buNone/>
              <a:defRPr lang="en-US" sz="14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27" name="Text Placeholder 2">
            <a:extLst>
              <a:ext uri="{FF2B5EF4-FFF2-40B4-BE49-F238E27FC236}">
                <a16:creationId xmlns:a16="http://schemas.microsoft.com/office/drawing/2014/main" id="{7ADEB263-F204-4A78-A5E0-7361EFE0B921}"/>
              </a:ext>
            </a:extLst>
          </p:cNvPr>
          <p:cNvSpPr>
            <a:spLocks noGrp="1"/>
          </p:cNvSpPr>
          <p:nvPr>
            <p:ph type="body" idx="22" hasCustomPrompt="1"/>
          </p:nvPr>
        </p:nvSpPr>
        <p:spPr>
          <a:xfrm>
            <a:off x="3836913" y="5478796"/>
            <a:ext cx="1855949" cy="343061"/>
          </a:xfrm>
        </p:spPr>
        <p:txBody>
          <a:bodyPr anchor="t">
            <a:noAutofit/>
          </a:bodyPr>
          <a:lstStyle>
            <a:lvl1pPr marL="0" indent="0" algn="ctr">
              <a:buNone/>
              <a:defRPr lang="en-US" sz="10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18" name="Picture Placeholder 10">
            <a:extLst>
              <a:ext uri="{FF2B5EF4-FFF2-40B4-BE49-F238E27FC236}">
                <a16:creationId xmlns:a16="http://schemas.microsoft.com/office/drawing/2014/main" id="{4EBC7D6F-397D-4C5A-AA62-F683F88531A2}"/>
              </a:ext>
            </a:extLst>
          </p:cNvPr>
          <p:cNvSpPr>
            <a:spLocks noGrp="1"/>
          </p:cNvSpPr>
          <p:nvPr>
            <p:ph type="pic" sz="quarter" idx="16"/>
          </p:nvPr>
        </p:nvSpPr>
        <p:spPr>
          <a:xfrm>
            <a:off x="6327578" y="2886074"/>
            <a:ext cx="1845511" cy="1845511"/>
          </a:xfrm>
          <a:solidFill>
            <a:schemeClr val="bg1">
              <a:lumMod val="95000"/>
            </a:schemeClr>
          </a:solidFill>
        </p:spPr>
        <p:txBody>
          <a:bodyPr/>
          <a:lstStyle/>
          <a:p>
            <a:pPr lvl="1"/>
            <a:r>
              <a:rPr lang="en-US"/>
              <a:t>Click icon to add picture</a:t>
            </a:r>
          </a:p>
        </p:txBody>
      </p:sp>
      <p:sp>
        <p:nvSpPr>
          <p:cNvPr id="24" name="Text Placeholder 2">
            <a:extLst>
              <a:ext uri="{FF2B5EF4-FFF2-40B4-BE49-F238E27FC236}">
                <a16:creationId xmlns:a16="http://schemas.microsoft.com/office/drawing/2014/main" id="{E767B9DE-7410-43CC-90CF-52D67EF03D48}"/>
              </a:ext>
            </a:extLst>
          </p:cNvPr>
          <p:cNvSpPr>
            <a:spLocks noGrp="1"/>
          </p:cNvSpPr>
          <p:nvPr>
            <p:ph type="body" idx="19" hasCustomPrompt="1"/>
          </p:nvPr>
        </p:nvSpPr>
        <p:spPr>
          <a:xfrm>
            <a:off x="6198271" y="5099206"/>
            <a:ext cx="2132985" cy="343061"/>
          </a:xfrm>
        </p:spPr>
        <p:txBody>
          <a:bodyPr anchor="ctr">
            <a:noAutofit/>
          </a:bodyPr>
          <a:lstStyle>
            <a:lvl1pPr marL="0" indent="0" algn="ctr">
              <a:buNone/>
              <a:defRPr lang="en-US" sz="14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28" name="Text Placeholder 2">
            <a:extLst>
              <a:ext uri="{FF2B5EF4-FFF2-40B4-BE49-F238E27FC236}">
                <a16:creationId xmlns:a16="http://schemas.microsoft.com/office/drawing/2014/main" id="{103678F5-B025-46E2-BD45-E77861487165}"/>
              </a:ext>
            </a:extLst>
          </p:cNvPr>
          <p:cNvSpPr>
            <a:spLocks noGrp="1"/>
          </p:cNvSpPr>
          <p:nvPr>
            <p:ph type="body" idx="23" hasCustomPrompt="1"/>
          </p:nvPr>
        </p:nvSpPr>
        <p:spPr>
          <a:xfrm>
            <a:off x="6327577" y="5478796"/>
            <a:ext cx="1845511" cy="343061"/>
          </a:xfrm>
        </p:spPr>
        <p:txBody>
          <a:bodyPr anchor="t">
            <a:noAutofit/>
          </a:bodyPr>
          <a:lstStyle>
            <a:lvl1pPr marL="0" indent="0" algn="ctr">
              <a:buNone/>
              <a:defRPr lang="en-US" sz="10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19" name="Picture Placeholder 10">
            <a:extLst>
              <a:ext uri="{FF2B5EF4-FFF2-40B4-BE49-F238E27FC236}">
                <a16:creationId xmlns:a16="http://schemas.microsoft.com/office/drawing/2014/main" id="{92E6B581-A522-4758-A9A4-8B9C7B860CF2}"/>
              </a:ext>
            </a:extLst>
          </p:cNvPr>
          <p:cNvSpPr>
            <a:spLocks noGrp="1"/>
          </p:cNvSpPr>
          <p:nvPr>
            <p:ph type="pic" sz="quarter" idx="17"/>
          </p:nvPr>
        </p:nvSpPr>
        <p:spPr>
          <a:xfrm>
            <a:off x="8747458" y="2886074"/>
            <a:ext cx="1845511" cy="1845511"/>
          </a:xfrm>
          <a:solidFill>
            <a:schemeClr val="bg1">
              <a:lumMod val="95000"/>
            </a:schemeClr>
          </a:solidFill>
        </p:spPr>
        <p:txBody>
          <a:bodyPr/>
          <a:lstStyle/>
          <a:p>
            <a:r>
              <a:rPr lang="en-US"/>
              <a:t>Click icon to add picture</a:t>
            </a:r>
          </a:p>
        </p:txBody>
      </p:sp>
      <p:sp>
        <p:nvSpPr>
          <p:cNvPr id="25" name="Text Placeholder 2">
            <a:extLst>
              <a:ext uri="{FF2B5EF4-FFF2-40B4-BE49-F238E27FC236}">
                <a16:creationId xmlns:a16="http://schemas.microsoft.com/office/drawing/2014/main" id="{E13DFE1F-4534-4828-990E-B052F51FC65C}"/>
              </a:ext>
            </a:extLst>
          </p:cNvPr>
          <p:cNvSpPr>
            <a:spLocks noGrp="1"/>
          </p:cNvSpPr>
          <p:nvPr>
            <p:ph type="body" idx="20" hasCustomPrompt="1"/>
          </p:nvPr>
        </p:nvSpPr>
        <p:spPr>
          <a:xfrm>
            <a:off x="8618152" y="5084524"/>
            <a:ext cx="2132984" cy="343061"/>
          </a:xfrm>
        </p:spPr>
        <p:txBody>
          <a:bodyPr anchor="ctr">
            <a:noAutofit/>
          </a:bodyPr>
          <a:lstStyle>
            <a:lvl1pPr marL="0" indent="0" algn="ctr">
              <a:buNone/>
              <a:defRPr lang="en-US" sz="14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29" name="Text Placeholder 2">
            <a:extLst>
              <a:ext uri="{FF2B5EF4-FFF2-40B4-BE49-F238E27FC236}">
                <a16:creationId xmlns:a16="http://schemas.microsoft.com/office/drawing/2014/main" id="{7E3F385B-4DD9-4F3C-A02B-179B9FA61292}"/>
              </a:ext>
            </a:extLst>
          </p:cNvPr>
          <p:cNvSpPr>
            <a:spLocks noGrp="1"/>
          </p:cNvSpPr>
          <p:nvPr>
            <p:ph type="body" idx="24" hasCustomPrompt="1"/>
          </p:nvPr>
        </p:nvSpPr>
        <p:spPr>
          <a:xfrm>
            <a:off x="8747458" y="5464114"/>
            <a:ext cx="1845510" cy="343061"/>
          </a:xfrm>
        </p:spPr>
        <p:txBody>
          <a:bodyPr anchor="t">
            <a:noAutofit/>
          </a:bodyPr>
          <a:lstStyle>
            <a:lvl1pPr marL="0" indent="0" algn="ctr">
              <a:buNone/>
              <a:defRPr lang="en-US" sz="10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cxnSp>
        <p:nvCxnSpPr>
          <p:cNvPr id="10" name="Straight Connector 9">
            <a:extLst>
              <a:ext uri="{FF2B5EF4-FFF2-40B4-BE49-F238E27FC236}">
                <a16:creationId xmlns:a16="http://schemas.microsoft.com/office/drawing/2014/main" id="{4E4B72DA-52CB-4D39-A342-8857B4D959B2}"/>
              </a:ext>
              <a:ext uri="{C183D7F6-B498-43B3-948B-1728B52AA6E4}">
                <adec:decorative xmlns:adec="http://schemas.microsoft.com/office/drawing/2017/decorative" val="1"/>
              </a:ext>
            </a:extLst>
          </p:cNvPr>
          <p:cNvCxnSpPr/>
          <p:nvPr/>
        </p:nvCxnSpPr>
        <p:spPr>
          <a:xfrm flipH="1" flipV="1">
            <a:off x="7334250" y="0"/>
            <a:ext cx="4857750" cy="762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21D9BCDA-DFB7-41A4-A7C7-CEE86CEDCBE5}"/>
              </a:ext>
              <a:ext uri="{C183D7F6-B498-43B3-948B-1728B52AA6E4}">
                <adec:decorative xmlns:adec="http://schemas.microsoft.com/office/drawing/2017/decorative" val="1"/>
              </a:ext>
            </a:extLst>
          </p:cNvPr>
          <p:cNvCxnSpPr>
            <a:cxnSpLocks/>
          </p:cNvCxnSpPr>
          <p:nvPr/>
        </p:nvCxnSpPr>
        <p:spPr>
          <a:xfrm>
            <a:off x="11487150" y="0"/>
            <a:ext cx="704850" cy="1724025"/>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F255C16C-AA88-4BBF-8040-11ECFED618E0}"/>
              </a:ext>
            </a:extLst>
          </p:cNvPr>
          <p:cNvSpPr>
            <a:spLocks noGrp="1"/>
          </p:cNvSpPr>
          <p:nvPr>
            <p:ph type="dt" sz="half" idx="10"/>
          </p:nvPr>
        </p:nvSpPr>
        <p:spPr/>
        <p:txBody>
          <a:bodyPr/>
          <a:lstStyle>
            <a:lvl1pPr>
              <a:defRPr sz="900"/>
            </a:lvl1pPr>
          </a:lstStyle>
          <a:p>
            <a:r>
              <a:rPr lang="en-US"/>
              <a:t>20XX</a:t>
            </a:r>
          </a:p>
        </p:txBody>
      </p:sp>
      <p:sp>
        <p:nvSpPr>
          <p:cNvPr id="8" name="Footer Placeholder 7">
            <a:extLst>
              <a:ext uri="{FF2B5EF4-FFF2-40B4-BE49-F238E27FC236}">
                <a16:creationId xmlns:a16="http://schemas.microsoft.com/office/drawing/2014/main" id="{CBE560E3-F935-488F-8F0E-191D7B6B54B8}"/>
              </a:ext>
            </a:extLst>
          </p:cNvPr>
          <p:cNvSpPr>
            <a:spLocks noGrp="1"/>
          </p:cNvSpPr>
          <p:nvPr>
            <p:ph type="ftr" sz="quarter" idx="11"/>
          </p:nvPr>
        </p:nvSpPr>
        <p:spPr/>
        <p:txBody>
          <a:bodyPr/>
          <a:lstStyle>
            <a:lvl1pPr>
              <a:defRPr sz="900"/>
            </a:lvl1pPr>
          </a:lstStyle>
          <a:p>
            <a:r>
              <a:rPr lang="en-US"/>
              <a:t>Pitch Deck</a:t>
            </a:r>
          </a:p>
        </p:txBody>
      </p:sp>
      <p:sp>
        <p:nvSpPr>
          <p:cNvPr id="9" name="Slide Number Placeholder 8">
            <a:extLst>
              <a:ext uri="{FF2B5EF4-FFF2-40B4-BE49-F238E27FC236}">
                <a16:creationId xmlns:a16="http://schemas.microsoft.com/office/drawing/2014/main" id="{9B9CD8B2-CC23-467F-B0EE-2CC06D6308BD}"/>
              </a:ext>
            </a:extLst>
          </p:cNvPr>
          <p:cNvSpPr>
            <a:spLocks noGrp="1"/>
          </p:cNvSpPr>
          <p:nvPr>
            <p:ph type="sldNum" sz="quarter" idx="12"/>
          </p:nvPr>
        </p:nvSpPr>
        <p:spPr/>
        <p:txBody>
          <a:bodyPr/>
          <a:lstStyle>
            <a:lvl1pPr>
              <a:defRPr sz="900"/>
            </a:lvl1pPr>
          </a:lstStyle>
          <a:p>
            <a:fld id="{B5CEABB6-07DC-46E8-9B57-56EC44A396E5}" type="slidenum">
              <a:rPr lang="en-US" smtClean="0"/>
              <a:t>‹#›</a:t>
            </a:fld>
            <a:endParaRPr lang="en-US"/>
          </a:p>
        </p:txBody>
      </p:sp>
    </p:spTree>
    <p:extLst>
      <p:ext uri="{BB962C8B-B14F-4D97-AF65-F5344CB8AC3E}">
        <p14:creationId xmlns:p14="http://schemas.microsoft.com/office/powerpoint/2010/main" val="3562372833"/>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15:guide id="2" pos="936">
          <p15:clr>
            <a:srgbClr val="FBAE40"/>
          </p15:clr>
        </p15:guide>
      </p15:sldGuideLst>
    </p:ext>
  </p:extLst>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Team Slide 8 People">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CF3B5C-31C4-46BA-9FAD-72DF917A84DA}"/>
              </a:ext>
            </a:extLst>
          </p:cNvPr>
          <p:cNvSpPr>
            <a:spLocks noGrp="1"/>
          </p:cNvSpPr>
          <p:nvPr>
            <p:ph type="title" hasCustomPrompt="1"/>
          </p:nvPr>
        </p:nvSpPr>
        <p:spPr>
          <a:xfrm>
            <a:off x="1885156" y="892177"/>
            <a:ext cx="8421688" cy="1325563"/>
          </a:xfrm>
        </p:spPr>
        <p:txBody>
          <a:bodyPr>
            <a:normAutofit/>
          </a:bodyPr>
          <a:lstStyle>
            <a:lvl1pPr algn="ctr">
              <a:defRPr lang="en-US" sz="2800" kern="1200" spc="150" baseline="0" dirty="0">
                <a:solidFill>
                  <a:schemeClr val="tx1"/>
                </a:solidFill>
                <a:latin typeface="+mj-lt"/>
                <a:ea typeface="+mj-ea"/>
                <a:cs typeface="+mj-cs"/>
              </a:defRPr>
            </a:lvl1pPr>
          </a:lstStyle>
          <a:p>
            <a:r>
              <a:rPr lang="en-US"/>
              <a:t>CLICK TO EDIT MASTER TITLE STYLE</a:t>
            </a:r>
          </a:p>
        </p:txBody>
      </p:sp>
      <p:sp>
        <p:nvSpPr>
          <p:cNvPr id="11" name="Picture Placeholder 10">
            <a:extLst>
              <a:ext uri="{FF2B5EF4-FFF2-40B4-BE49-F238E27FC236}">
                <a16:creationId xmlns:a16="http://schemas.microsoft.com/office/drawing/2014/main" id="{B0BDE76A-30A6-4268-9656-28A484C3DCC9}"/>
              </a:ext>
            </a:extLst>
          </p:cNvPr>
          <p:cNvSpPr>
            <a:spLocks noGrp="1"/>
          </p:cNvSpPr>
          <p:nvPr>
            <p:ph type="pic" sz="quarter" idx="14"/>
          </p:nvPr>
        </p:nvSpPr>
        <p:spPr>
          <a:xfrm>
            <a:off x="1877176" y="2428875"/>
            <a:ext cx="1066800" cy="1066800"/>
          </a:xfrm>
          <a:solidFill>
            <a:schemeClr val="tx1"/>
          </a:solidFill>
        </p:spPr>
        <p:txBody>
          <a:bodyPr>
            <a:normAutofit/>
          </a:bodyPr>
          <a:lstStyle>
            <a:lvl1pPr marL="0" indent="0">
              <a:lnSpc>
                <a:spcPct val="100000"/>
              </a:lnSpc>
              <a:buNone/>
              <a:defRPr sz="900">
                <a:solidFill>
                  <a:schemeClr val="bg1"/>
                </a:solidFill>
              </a:defRPr>
            </a:lvl1pPr>
          </a:lstStyle>
          <a:p>
            <a:r>
              <a:rPr lang="en-US"/>
              <a:t>Click icon to add picture</a:t>
            </a:r>
          </a:p>
        </p:txBody>
      </p:sp>
      <p:sp>
        <p:nvSpPr>
          <p:cNvPr id="3" name="Text Placeholder 2">
            <a:extLst>
              <a:ext uri="{FF2B5EF4-FFF2-40B4-BE49-F238E27FC236}">
                <a16:creationId xmlns:a16="http://schemas.microsoft.com/office/drawing/2014/main" id="{B659CD1F-9DFB-4048-9B9B-2BD7D4EC6400}"/>
              </a:ext>
            </a:extLst>
          </p:cNvPr>
          <p:cNvSpPr>
            <a:spLocks noGrp="1"/>
          </p:cNvSpPr>
          <p:nvPr>
            <p:ph type="body" idx="1" hasCustomPrompt="1"/>
          </p:nvPr>
        </p:nvSpPr>
        <p:spPr>
          <a:xfrm>
            <a:off x="1500168" y="3654378"/>
            <a:ext cx="1828800" cy="343061"/>
          </a:xfrm>
        </p:spPr>
        <p:txBody>
          <a:bodyPr anchor="t">
            <a:noAutofit/>
          </a:bodyPr>
          <a:lstStyle>
            <a:lvl1pPr marL="0" indent="0" algn="ctr">
              <a:buNone/>
              <a:defRPr lang="en-US" sz="105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26" name="Text Placeholder 2">
            <a:extLst>
              <a:ext uri="{FF2B5EF4-FFF2-40B4-BE49-F238E27FC236}">
                <a16:creationId xmlns:a16="http://schemas.microsoft.com/office/drawing/2014/main" id="{A02C0876-23F7-41FA-9AC9-721097D1A3CD}"/>
              </a:ext>
            </a:extLst>
          </p:cNvPr>
          <p:cNvSpPr>
            <a:spLocks noGrp="1"/>
          </p:cNvSpPr>
          <p:nvPr>
            <p:ph type="body" idx="21" hasCustomPrompt="1"/>
          </p:nvPr>
        </p:nvSpPr>
        <p:spPr>
          <a:xfrm>
            <a:off x="1390120" y="3782039"/>
            <a:ext cx="2057400" cy="343061"/>
          </a:xfrm>
        </p:spPr>
        <p:txBody>
          <a:bodyPr anchor="ctr">
            <a:noAutofit/>
          </a:bodyPr>
          <a:lstStyle>
            <a:lvl1pPr marL="0" indent="0" algn="ctr">
              <a:buNone/>
              <a:defRPr lang="en-US" sz="900" kern="1200" spc="150" baseline="0" dirty="0" smtClean="0">
                <a:solidFill>
                  <a:schemeClr val="accent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17" name="Picture Placeholder 10">
            <a:extLst>
              <a:ext uri="{FF2B5EF4-FFF2-40B4-BE49-F238E27FC236}">
                <a16:creationId xmlns:a16="http://schemas.microsoft.com/office/drawing/2014/main" id="{C4CA5C9C-91D5-44B1-A82A-A49732B4691A}"/>
              </a:ext>
            </a:extLst>
          </p:cNvPr>
          <p:cNvSpPr>
            <a:spLocks noGrp="1"/>
          </p:cNvSpPr>
          <p:nvPr>
            <p:ph type="pic" sz="quarter" idx="15"/>
          </p:nvPr>
        </p:nvSpPr>
        <p:spPr>
          <a:xfrm>
            <a:off x="4226270" y="2428875"/>
            <a:ext cx="1066800" cy="1066800"/>
          </a:xfrm>
          <a:solidFill>
            <a:schemeClr val="tx1"/>
          </a:solidFill>
        </p:spPr>
        <p:txBody>
          <a:bodyPr>
            <a:normAutofit/>
          </a:bodyPr>
          <a:lstStyle>
            <a:lvl1pPr marL="0" indent="0">
              <a:lnSpc>
                <a:spcPct val="100000"/>
              </a:lnSpc>
              <a:buNone/>
              <a:defRPr sz="900">
                <a:solidFill>
                  <a:schemeClr val="bg1"/>
                </a:solidFill>
              </a:defRPr>
            </a:lvl1pPr>
          </a:lstStyle>
          <a:p>
            <a:r>
              <a:rPr lang="en-US"/>
              <a:t>Click icon to add picture</a:t>
            </a:r>
          </a:p>
        </p:txBody>
      </p:sp>
      <p:sp>
        <p:nvSpPr>
          <p:cNvPr id="23" name="Text Placeholder 2">
            <a:extLst>
              <a:ext uri="{FF2B5EF4-FFF2-40B4-BE49-F238E27FC236}">
                <a16:creationId xmlns:a16="http://schemas.microsoft.com/office/drawing/2014/main" id="{572D0301-10F1-41B4-BEF8-C53FA4D66214}"/>
              </a:ext>
            </a:extLst>
          </p:cNvPr>
          <p:cNvSpPr>
            <a:spLocks noGrp="1"/>
          </p:cNvSpPr>
          <p:nvPr>
            <p:ph type="body" idx="18" hasCustomPrompt="1"/>
          </p:nvPr>
        </p:nvSpPr>
        <p:spPr>
          <a:xfrm>
            <a:off x="3849262" y="3669060"/>
            <a:ext cx="1828800" cy="343061"/>
          </a:xfrm>
        </p:spPr>
        <p:txBody>
          <a:bodyPr anchor="t">
            <a:noAutofit/>
          </a:bodyPr>
          <a:lstStyle>
            <a:lvl1pPr marL="0" indent="0" algn="ctr">
              <a:buNone/>
              <a:defRPr lang="en-US" sz="105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27" name="Text Placeholder 2">
            <a:extLst>
              <a:ext uri="{FF2B5EF4-FFF2-40B4-BE49-F238E27FC236}">
                <a16:creationId xmlns:a16="http://schemas.microsoft.com/office/drawing/2014/main" id="{7ADEB263-F204-4A78-A5E0-7361EFE0B921}"/>
              </a:ext>
            </a:extLst>
          </p:cNvPr>
          <p:cNvSpPr>
            <a:spLocks noGrp="1"/>
          </p:cNvSpPr>
          <p:nvPr>
            <p:ph type="body" idx="22" hasCustomPrompt="1"/>
          </p:nvPr>
        </p:nvSpPr>
        <p:spPr>
          <a:xfrm>
            <a:off x="3739214" y="3796721"/>
            <a:ext cx="2057400" cy="343061"/>
          </a:xfrm>
        </p:spPr>
        <p:txBody>
          <a:bodyPr anchor="ctr">
            <a:noAutofit/>
          </a:bodyPr>
          <a:lstStyle>
            <a:lvl1pPr marL="0" indent="0" algn="ctr">
              <a:buNone/>
              <a:defRPr lang="en-US" sz="900" kern="1200" spc="150" baseline="0" dirty="0" smtClean="0">
                <a:solidFill>
                  <a:schemeClr val="accent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18" name="Picture Placeholder 10">
            <a:extLst>
              <a:ext uri="{FF2B5EF4-FFF2-40B4-BE49-F238E27FC236}">
                <a16:creationId xmlns:a16="http://schemas.microsoft.com/office/drawing/2014/main" id="{4EBC7D6F-397D-4C5A-AA62-F683F88531A2}"/>
              </a:ext>
            </a:extLst>
          </p:cNvPr>
          <p:cNvSpPr>
            <a:spLocks noGrp="1"/>
          </p:cNvSpPr>
          <p:nvPr>
            <p:ph type="pic" sz="quarter" idx="16"/>
          </p:nvPr>
        </p:nvSpPr>
        <p:spPr>
          <a:xfrm>
            <a:off x="6716934" y="2428875"/>
            <a:ext cx="1066800" cy="1066800"/>
          </a:xfrm>
          <a:solidFill>
            <a:schemeClr val="tx1"/>
          </a:solidFill>
        </p:spPr>
        <p:txBody>
          <a:bodyPr>
            <a:normAutofit/>
          </a:bodyPr>
          <a:lstStyle>
            <a:lvl1pPr marL="0" indent="0">
              <a:buNone/>
              <a:defRPr sz="900">
                <a:solidFill>
                  <a:schemeClr val="bg1"/>
                </a:solidFill>
              </a:defRPr>
            </a:lvl1pPr>
            <a:lvl2pPr marL="457200" indent="0">
              <a:lnSpc>
                <a:spcPct val="100000"/>
              </a:lnSpc>
              <a:buNone/>
              <a:defRPr sz="900">
                <a:solidFill>
                  <a:schemeClr val="bg1"/>
                </a:solidFill>
              </a:defRPr>
            </a:lvl2pPr>
          </a:lstStyle>
          <a:p>
            <a:pPr lvl="0"/>
            <a:r>
              <a:rPr lang="en-US"/>
              <a:t>Click icon to add picture</a:t>
            </a:r>
          </a:p>
        </p:txBody>
      </p:sp>
      <p:sp>
        <p:nvSpPr>
          <p:cNvPr id="24" name="Text Placeholder 2">
            <a:extLst>
              <a:ext uri="{FF2B5EF4-FFF2-40B4-BE49-F238E27FC236}">
                <a16:creationId xmlns:a16="http://schemas.microsoft.com/office/drawing/2014/main" id="{E767B9DE-7410-43CC-90CF-52D67EF03D48}"/>
              </a:ext>
            </a:extLst>
          </p:cNvPr>
          <p:cNvSpPr>
            <a:spLocks noGrp="1"/>
          </p:cNvSpPr>
          <p:nvPr>
            <p:ph type="body" idx="19" hasCustomPrompt="1"/>
          </p:nvPr>
        </p:nvSpPr>
        <p:spPr>
          <a:xfrm>
            <a:off x="6339926" y="3669060"/>
            <a:ext cx="1828800" cy="343061"/>
          </a:xfrm>
        </p:spPr>
        <p:txBody>
          <a:bodyPr anchor="t">
            <a:noAutofit/>
          </a:bodyPr>
          <a:lstStyle>
            <a:lvl1pPr marL="0" indent="0" algn="ctr">
              <a:buNone/>
              <a:defRPr lang="en-US" sz="105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28" name="Text Placeholder 2">
            <a:extLst>
              <a:ext uri="{FF2B5EF4-FFF2-40B4-BE49-F238E27FC236}">
                <a16:creationId xmlns:a16="http://schemas.microsoft.com/office/drawing/2014/main" id="{103678F5-B025-46E2-BD45-E77861487165}"/>
              </a:ext>
            </a:extLst>
          </p:cNvPr>
          <p:cNvSpPr>
            <a:spLocks noGrp="1"/>
          </p:cNvSpPr>
          <p:nvPr>
            <p:ph type="body" idx="23" hasCustomPrompt="1"/>
          </p:nvPr>
        </p:nvSpPr>
        <p:spPr>
          <a:xfrm>
            <a:off x="6217963" y="3796721"/>
            <a:ext cx="2057400" cy="343061"/>
          </a:xfrm>
        </p:spPr>
        <p:txBody>
          <a:bodyPr anchor="ctr">
            <a:noAutofit/>
          </a:bodyPr>
          <a:lstStyle>
            <a:lvl1pPr marL="0" indent="0" algn="ctr">
              <a:buNone/>
              <a:defRPr lang="en-US" sz="900" kern="1200" spc="150" baseline="0" dirty="0" smtClean="0">
                <a:solidFill>
                  <a:schemeClr val="accent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19" name="Picture Placeholder 10">
            <a:extLst>
              <a:ext uri="{FF2B5EF4-FFF2-40B4-BE49-F238E27FC236}">
                <a16:creationId xmlns:a16="http://schemas.microsoft.com/office/drawing/2014/main" id="{92E6B581-A522-4758-A9A4-8B9C7B860CF2}"/>
              </a:ext>
            </a:extLst>
          </p:cNvPr>
          <p:cNvSpPr>
            <a:spLocks noGrp="1"/>
          </p:cNvSpPr>
          <p:nvPr>
            <p:ph type="pic" sz="quarter" idx="17"/>
          </p:nvPr>
        </p:nvSpPr>
        <p:spPr>
          <a:xfrm>
            <a:off x="9136814" y="2428875"/>
            <a:ext cx="1066800" cy="1066800"/>
          </a:xfrm>
          <a:solidFill>
            <a:schemeClr val="tx1"/>
          </a:solidFill>
        </p:spPr>
        <p:txBody>
          <a:bodyPr>
            <a:normAutofit/>
          </a:bodyPr>
          <a:lstStyle>
            <a:lvl1pPr marL="0" indent="0">
              <a:lnSpc>
                <a:spcPct val="100000"/>
              </a:lnSpc>
              <a:buNone/>
              <a:defRPr sz="900">
                <a:solidFill>
                  <a:schemeClr val="bg1"/>
                </a:solidFill>
              </a:defRPr>
            </a:lvl1pPr>
          </a:lstStyle>
          <a:p>
            <a:r>
              <a:rPr lang="en-US"/>
              <a:t>Click icon to add picture</a:t>
            </a:r>
          </a:p>
        </p:txBody>
      </p:sp>
      <p:sp>
        <p:nvSpPr>
          <p:cNvPr id="25" name="Text Placeholder 2">
            <a:extLst>
              <a:ext uri="{FF2B5EF4-FFF2-40B4-BE49-F238E27FC236}">
                <a16:creationId xmlns:a16="http://schemas.microsoft.com/office/drawing/2014/main" id="{E13DFE1F-4534-4828-990E-B052F51FC65C}"/>
              </a:ext>
            </a:extLst>
          </p:cNvPr>
          <p:cNvSpPr>
            <a:spLocks noGrp="1"/>
          </p:cNvSpPr>
          <p:nvPr>
            <p:ph type="body" idx="20" hasCustomPrompt="1"/>
          </p:nvPr>
        </p:nvSpPr>
        <p:spPr>
          <a:xfrm>
            <a:off x="8759806" y="3654378"/>
            <a:ext cx="1828800" cy="343061"/>
          </a:xfrm>
        </p:spPr>
        <p:txBody>
          <a:bodyPr anchor="t">
            <a:noAutofit/>
          </a:bodyPr>
          <a:lstStyle>
            <a:lvl1pPr marL="0" indent="0" algn="ctr">
              <a:buNone/>
              <a:defRPr lang="en-US" sz="105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29" name="Text Placeholder 2">
            <a:extLst>
              <a:ext uri="{FF2B5EF4-FFF2-40B4-BE49-F238E27FC236}">
                <a16:creationId xmlns:a16="http://schemas.microsoft.com/office/drawing/2014/main" id="{7E3F385B-4DD9-4F3C-A02B-179B9FA61292}"/>
              </a:ext>
            </a:extLst>
          </p:cNvPr>
          <p:cNvSpPr>
            <a:spLocks noGrp="1"/>
          </p:cNvSpPr>
          <p:nvPr>
            <p:ph type="body" idx="24" hasCustomPrompt="1"/>
          </p:nvPr>
        </p:nvSpPr>
        <p:spPr>
          <a:xfrm>
            <a:off x="8634432" y="3782039"/>
            <a:ext cx="2057400" cy="343061"/>
          </a:xfrm>
        </p:spPr>
        <p:txBody>
          <a:bodyPr anchor="ctr">
            <a:noAutofit/>
          </a:bodyPr>
          <a:lstStyle>
            <a:lvl1pPr marL="0" indent="0" algn="ctr">
              <a:buNone/>
              <a:defRPr lang="en-US" sz="900" kern="1200" spc="150" baseline="0" dirty="0" smtClean="0">
                <a:solidFill>
                  <a:schemeClr val="accent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55" name="Picture Placeholder 10">
            <a:extLst>
              <a:ext uri="{FF2B5EF4-FFF2-40B4-BE49-F238E27FC236}">
                <a16:creationId xmlns:a16="http://schemas.microsoft.com/office/drawing/2014/main" id="{1EBAEB1D-A7F9-4F90-B642-4277D3802BAB}"/>
              </a:ext>
            </a:extLst>
          </p:cNvPr>
          <p:cNvSpPr>
            <a:spLocks noGrp="1"/>
          </p:cNvSpPr>
          <p:nvPr>
            <p:ph type="pic" sz="quarter" idx="26"/>
          </p:nvPr>
        </p:nvSpPr>
        <p:spPr>
          <a:xfrm>
            <a:off x="1877176" y="4287711"/>
            <a:ext cx="1066800" cy="1066800"/>
          </a:xfrm>
          <a:solidFill>
            <a:schemeClr val="tx1"/>
          </a:solidFill>
        </p:spPr>
        <p:txBody>
          <a:bodyPr>
            <a:normAutofit/>
          </a:bodyPr>
          <a:lstStyle>
            <a:lvl1pPr marL="0" indent="0">
              <a:lnSpc>
                <a:spcPct val="100000"/>
              </a:lnSpc>
              <a:buNone/>
              <a:defRPr sz="900">
                <a:solidFill>
                  <a:schemeClr val="bg1"/>
                </a:solidFill>
              </a:defRPr>
            </a:lvl1pPr>
          </a:lstStyle>
          <a:p>
            <a:r>
              <a:rPr lang="en-US"/>
              <a:t>Click icon to add picture</a:t>
            </a:r>
          </a:p>
        </p:txBody>
      </p:sp>
      <p:sp>
        <p:nvSpPr>
          <p:cNvPr id="54" name="Text Placeholder 2">
            <a:extLst>
              <a:ext uri="{FF2B5EF4-FFF2-40B4-BE49-F238E27FC236}">
                <a16:creationId xmlns:a16="http://schemas.microsoft.com/office/drawing/2014/main" id="{22930C5B-603C-494E-A467-8B394D01D406}"/>
              </a:ext>
            </a:extLst>
          </p:cNvPr>
          <p:cNvSpPr>
            <a:spLocks noGrp="1"/>
          </p:cNvSpPr>
          <p:nvPr>
            <p:ph type="body" idx="25" hasCustomPrompt="1"/>
          </p:nvPr>
        </p:nvSpPr>
        <p:spPr>
          <a:xfrm>
            <a:off x="1500168" y="5513214"/>
            <a:ext cx="1828800" cy="343061"/>
          </a:xfrm>
        </p:spPr>
        <p:txBody>
          <a:bodyPr anchor="t">
            <a:noAutofit/>
          </a:bodyPr>
          <a:lstStyle>
            <a:lvl1pPr marL="0" indent="0" algn="ctr">
              <a:buNone/>
              <a:defRPr lang="en-US" sz="105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62" name="Text Placeholder 2">
            <a:extLst>
              <a:ext uri="{FF2B5EF4-FFF2-40B4-BE49-F238E27FC236}">
                <a16:creationId xmlns:a16="http://schemas.microsoft.com/office/drawing/2014/main" id="{540C455F-A23B-493F-B95E-AB485D91DA6A}"/>
              </a:ext>
            </a:extLst>
          </p:cNvPr>
          <p:cNvSpPr>
            <a:spLocks noGrp="1"/>
          </p:cNvSpPr>
          <p:nvPr>
            <p:ph type="body" idx="33" hasCustomPrompt="1"/>
          </p:nvPr>
        </p:nvSpPr>
        <p:spPr>
          <a:xfrm>
            <a:off x="1390120" y="5640875"/>
            <a:ext cx="2057400" cy="343061"/>
          </a:xfrm>
        </p:spPr>
        <p:txBody>
          <a:bodyPr anchor="ctr">
            <a:noAutofit/>
          </a:bodyPr>
          <a:lstStyle>
            <a:lvl1pPr marL="0" indent="0" algn="ctr">
              <a:buNone/>
              <a:defRPr lang="en-US" sz="900" kern="1200" spc="150" baseline="0" dirty="0" smtClean="0">
                <a:solidFill>
                  <a:schemeClr val="accent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56" name="Picture Placeholder 10">
            <a:extLst>
              <a:ext uri="{FF2B5EF4-FFF2-40B4-BE49-F238E27FC236}">
                <a16:creationId xmlns:a16="http://schemas.microsoft.com/office/drawing/2014/main" id="{9461A69E-14C8-4325-89AF-D4257C1C05BA}"/>
              </a:ext>
            </a:extLst>
          </p:cNvPr>
          <p:cNvSpPr>
            <a:spLocks noGrp="1"/>
          </p:cNvSpPr>
          <p:nvPr>
            <p:ph type="pic" sz="quarter" idx="27"/>
          </p:nvPr>
        </p:nvSpPr>
        <p:spPr>
          <a:xfrm>
            <a:off x="4226270" y="4287711"/>
            <a:ext cx="1066800" cy="1066800"/>
          </a:xfrm>
          <a:solidFill>
            <a:schemeClr val="tx1"/>
          </a:solidFill>
        </p:spPr>
        <p:txBody>
          <a:bodyPr>
            <a:normAutofit/>
          </a:bodyPr>
          <a:lstStyle>
            <a:lvl1pPr marL="0" indent="0">
              <a:lnSpc>
                <a:spcPct val="100000"/>
              </a:lnSpc>
              <a:buNone/>
              <a:defRPr sz="900">
                <a:solidFill>
                  <a:schemeClr val="bg1"/>
                </a:solidFill>
              </a:defRPr>
            </a:lvl1pPr>
          </a:lstStyle>
          <a:p>
            <a:r>
              <a:rPr lang="en-US"/>
              <a:t>Click icon to add picture</a:t>
            </a:r>
          </a:p>
        </p:txBody>
      </p:sp>
      <p:sp>
        <p:nvSpPr>
          <p:cNvPr id="59" name="Text Placeholder 2">
            <a:extLst>
              <a:ext uri="{FF2B5EF4-FFF2-40B4-BE49-F238E27FC236}">
                <a16:creationId xmlns:a16="http://schemas.microsoft.com/office/drawing/2014/main" id="{6D1C374C-DAF7-40EF-B279-4EC7A2AFE6A2}"/>
              </a:ext>
            </a:extLst>
          </p:cNvPr>
          <p:cNvSpPr>
            <a:spLocks noGrp="1"/>
          </p:cNvSpPr>
          <p:nvPr>
            <p:ph type="body" idx="30" hasCustomPrompt="1"/>
          </p:nvPr>
        </p:nvSpPr>
        <p:spPr>
          <a:xfrm>
            <a:off x="3849262" y="5527896"/>
            <a:ext cx="1828800" cy="343061"/>
          </a:xfrm>
        </p:spPr>
        <p:txBody>
          <a:bodyPr anchor="t">
            <a:noAutofit/>
          </a:bodyPr>
          <a:lstStyle>
            <a:lvl1pPr marL="0" indent="0" algn="ctr">
              <a:buNone/>
              <a:defRPr lang="en-US" sz="105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63" name="Text Placeholder 2">
            <a:extLst>
              <a:ext uri="{FF2B5EF4-FFF2-40B4-BE49-F238E27FC236}">
                <a16:creationId xmlns:a16="http://schemas.microsoft.com/office/drawing/2014/main" id="{421FF438-E4E8-4643-BCB3-4A1C12429042}"/>
              </a:ext>
            </a:extLst>
          </p:cNvPr>
          <p:cNvSpPr>
            <a:spLocks noGrp="1"/>
          </p:cNvSpPr>
          <p:nvPr>
            <p:ph type="body" idx="34" hasCustomPrompt="1"/>
          </p:nvPr>
        </p:nvSpPr>
        <p:spPr>
          <a:xfrm>
            <a:off x="3739214" y="5655557"/>
            <a:ext cx="2057400" cy="343061"/>
          </a:xfrm>
        </p:spPr>
        <p:txBody>
          <a:bodyPr anchor="ctr">
            <a:noAutofit/>
          </a:bodyPr>
          <a:lstStyle>
            <a:lvl1pPr marL="0" indent="0" algn="ctr">
              <a:buNone/>
              <a:defRPr lang="en-US" sz="900" kern="1200" spc="150" baseline="0" dirty="0" smtClean="0">
                <a:solidFill>
                  <a:schemeClr val="accent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57" name="Picture Placeholder 10">
            <a:extLst>
              <a:ext uri="{FF2B5EF4-FFF2-40B4-BE49-F238E27FC236}">
                <a16:creationId xmlns:a16="http://schemas.microsoft.com/office/drawing/2014/main" id="{0FB38616-82FB-4DAD-A82E-3777ACB41148}"/>
              </a:ext>
            </a:extLst>
          </p:cNvPr>
          <p:cNvSpPr>
            <a:spLocks noGrp="1"/>
          </p:cNvSpPr>
          <p:nvPr>
            <p:ph type="pic" sz="quarter" idx="28"/>
          </p:nvPr>
        </p:nvSpPr>
        <p:spPr>
          <a:xfrm>
            <a:off x="6716934" y="4287711"/>
            <a:ext cx="1066800" cy="1066800"/>
          </a:xfrm>
          <a:solidFill>
            <a:schemeClr val="tx1"/>
          </a:solidFill>
        </p:spPr>
        <p:txBody>
          <a:bodyPr>
            <a:normAutofit/>
          </a:bodyPr>
          <a:lstStyle>
            <a:lvl1pPr marL="0" indent="0">
              <a:buNone/>
              <a:defRPr sz="900">
                <a:solidFill>
                  <a:schemeClr val="bg1"/>
                </a:solidFill>
              </a:defRPr>
            </a:lvl1pPr>
            <a:lvl2pPr marL="457200" indent="0">
              <a:lnSpc>
                <a:spcPct val="100000"/>
              </a:lnSpc>
              <a:buNone/>
              <a:defRPr sz="900">
                <a:solidFill>
                  <a:schemeClr val="bg1"/>
                </a:solidFill>
              </a:defRPr>
            </a:lvl2pPr>
          </a:lstStyle>
          <a:p>
            <a:pPr lvl="0"/>
            <a:r>
              <a:rPr lang="en-US"/>
              <a:t>Click icon to add picture</a:t>
            </a:r>
          </a:p>
        </p:txBody>
      </p:sp>
      <p:sp>
        <p:nvSpPr>
          <p:cNvPr id="60" name="Text Placeholder 2">
            <a:extLst>
              <a:ext uri="{FF2B5EF4-FFF2-40B4-BE49-F238E27FC236}">
                <a16:creationId xmlns:a16="http://schemas.microsoft.com/office/drawing/2014/main" id="{D4FEDD19-A7BA-45BB-93A0-F1E896C9F26D}"/>
              </a:ext>
            </a:extLst>
          </p:cNvPr>
          <p:cNvSpPr>
            <a:spLocks noGrp="1"/>
          </p:cNvSpPr>
          <p:nvPr>
            <p:ph type="body" idx="31" hasCustomPrompt="1"/>
          </p:nvPr>
        </p:nvSpPr>
        <p:spPr>
          <a:xfrm>
            <a:off x="6339926" y="5527896"/>
            <a:ext cx="1828800" cy="343061"/>
          </a:xfrm>
        </p:spPr>
        <p:txBody>
          <a:bodyPr anchor="t">
            <a:noAutofit/>
          </a:bodyPr>
          <a:lstStyle>
            <a:lvl1pPr marL="0" indent="0" algn="ctr">
              <a:buNone/>
              <a:defRPr lang="en-US" sz="105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64" name="Text Placeholder 2">
            <a:extLst>
              <a:ext uri="{FF2B5EF4-FFF2-40B4-BE49-F238E27FC236}">
                <a16:creationId xmlns:a16="http://schemas.microsoft.com/office/drawing/2014/main" id="{A12F0175-7AEE-46B1-9590-D4A427680DC7}"/>
              </a:ext>
            </a:extLst>
          </p:cNvPr>
          <p:cNvSpPr>
            <a:spLocks noGrp="1"/>
          </p:cNvSpPr>
          <p:nvPr>
            <p:ph type="body" idx="35" hasCustomPrompt="1"/>
          </p:nvPr>
        </p:nvSpPr>
        <p:spPr>
          <a:xfrm>
            <a:off x="6229878" y="5655557"/>
            <a:ext cx="2057400" cy="343061"/>
          </a:xfrm>
        </p:spPr>
        <p:txBody>
          <a:bodyPr anchor="ctr">
            <a:noAutofit/>
          </a:bodyPr>
          <a:lstStyle>
            <a:lvl1pPr marL="0" indent="0" algn="ctr">
              <a:buNone/>
              <a:defRPr lang="en-US" sz="900" kern="1200" spc="150" baseline="0" dirty="0" smtClean="0">
                <a:solidFill>
                  <a:schemeClr val="accent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58" name="Picture Placeholder 10">
            <a:extLst>
              <a:ext uri="{FF2B5EF4-FFF2-40B4-BE49-F238E27FC236}">
                <a16:creationId xmlns:a16="http://schemas.microsoft.com/office/drawing/2014/main" id="{622ED9F4-EB9B-4588-8501-BFECB846EE73}"/>
              </a:ext>
            </a:extLst>
          </p:cNvPr>
          <p:cNvSpPr>
            <a:spLocks noGrp="1"/>
          </p:cNvSpPr>
          <p:nvPr>
            <p:ph type="pic" sz="quarter" idx="29"/>
          </p:nvPr>
        </p:nvSpPr>
        <p:spPr>
          <a:xfrm>
            <a:off x="9136814" y="4287711"/>
            <a:ext cx="1066800" cy="1066800"/>
          </a:xfrm>
          <a:solidFill>
            <a:schemeClr val="tx1"/>
          </a:solidFill>
        </p:spPr>
        <p:txBody>
          <a:bodyPr>
            <a:normAutofit/>
          </a:bodyPr>
          <a:lstStyle>
            <a:lvl1pPr marL="0" indent="0">
              <a:lnSpc>
                <a:spcPct val="100000"/>
              </a:lnSpc>
              <a:buNone/>
              <a:defRPr sz="900">
                <a:solidFill>
                  <a:schemeClr val="bg1"/>
                </a:solidFill>
              </a:defRPr>
            </a:lvl1pPr>
          </a:lstStyle>
          <a:p>
            <a:r>
              <a:rPr lang="en-US"/>
              <a:t>Click icon to add picture</a:t>
            </a:r>
          </a:p>
        </p:txBody>
      </p:sp>
      <p:sp>
        <p:nvSpPr>
          <p:cNvPr id="61" name="Text Placeholder 2">
            <a:extLst>
              <a:ext uri="{FF2B5EF4-FFF2-40B4-BE49-F238E27FC236}">
                <a16:creationId xmlns:a16="http://schemas.microsoft.com/office/drawing/2014/main" id="{5026D39F-46AB-4680-9A52-F367344A3531}"/>
              </a:ext>
            </a:extLst>
          </p:cNvPr>
          <p:cNvSpPr>
            <a:spLocks noGrp="1"/>
          </p:cNvSpPr>
          <p:nvPr>
            <p:ph type="body" idx="32" hasCustomPrompt="1"/>
          </p:nvPr>
        </p:nvSpPr>
        <p:spPr>
          <a:xfrm>
            <a:off x="8759806" y="5513214"/>
            <a:ext cx="1828800" cy="343061"/>
          </a:xfrm>
        </p:spPr>
        <p:txBody>
          <a:bodyPr anchor="t">
            <a:noAutofit/>
          </a:bodyPr>
          <a:lstStyle>
            <a:lvl1pPr marL="0" indent="0" algn="ctr">
              <a:buNone/>
              <a:defRPr lang="en-US" sz="105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65" name="Text Placeholder 2">
            <a:extLst>
              <a:ext uri="{FF2B5EF4-FFF2-40B4-BE49-F238E27FC236}">
                <a16:creationId xmlns:a16="http://schemas.microsoft.com/office/drawing/2014/main" id="{04E11FE2-6320-4E8C-A5B3-8104AF329ADA}"/>
              </a:ext>
            </a:extLst>
          </p:cNvPr>
          <p:cNvSpPr>
            <a:spLocks noGrp="1"/>
          </p:cNvSpPr>
          <p:nvPr>
            <p:ph type="body" idx="36" hasCustomPrompt="1"/>
          </p:nvPr>
        </p:nvSpPr>
        <p:spPr>
          <a:xfrm>
            <a:off x="8634432" y="5640875"/>
            <a:ext cx="2057400" cy="343061"/>
          </a:xfrm>
        </p:spPr>
        <p:txBody>
          <a:bodyPr anchor="ctr">
            <a:noAutofit/>
          </a:bodyPr>
          <a:lstStyle>
            <a:lvl1pPr marL="0" indent="0" algn="ctr">
              <a:buNone/>
              <a:defRPr lang="en-US" sz="900" kern="1200" spc="150" baseline="0" dirty="0" smtClean="0">
                <a:solidFill>
                  <a:schemeClr val="accent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7" name="Date Placeholder 6">
            <a:extLst>
              <a:ext uri="{FF2B5EF4-FFF2-40B4-BE49-F238E27FC236}">
                <a16:creationId xmlns:a16="http://schemas.microsoft.com/office/drawing/2014/main" id="{F255C16C-AA88-4BBF-8040-11ECFED618E0}"/>
              </a:ext>
            </a:extLst>
          </p:cNvPr>
          <p:cNvSpPr>
            <a:spLocks noGrp="1"/>
          </p:cNvSpPr>
          <p:nvPr>
            <p:ph type="dt" sz="half" idx="10"/>
          </p:nvPr>
        </p:nvSpPr>
        <p:spPr/>
        <p:txBody>
          <a:bodyPr/>
          <a:lstStyle>
            <a:lvl1pPr>
              <a:defRPr sz="900">
                <a:solidFill>
                  <a:srgbClr val="898989"/>
                </a:solidFill>
              </a:defRPr>
            </a:lvl1pPr>
          </a:lstStyle>
          <a:p>
            <a:r>
              <a:rPr lang="en-US"/>
              <a:t>20XX</a:t>
            </a:r>
          </a:p>
        </p:txBody>
      </p:sp>
      <p:sp>
        <p:nvSpPr>
          <p:cNvPr id="8" name="Footer Placeholder 7">
            <a:extLst>
              <a:ext uri="{FF2B5EF4-FFF2-40B4-BE49-F238E27FC236}">
                <a16:creationId xmlns:a16="http://schemas.microsoft.com/office/drawing/2014/main" id="{CBE560E3-F935-488F-8F0E-191D7B6B54B8}"/>
              </a:ext>
            </a:extLst>
          </p:cNvPr>
          <p:cNvSpPr>
            <a:spLocks noGrp="1"/>
          </p:cNvSpPr>
          <p:nvPr>
            <p:ph type="ftr" sz="quarter" idx="11"/>
          </p:nvPr>
        </p:nvSpPr>
        <p:spPr/>
        <p:txBody>
          <a:bodyPr/>
          <a:lstStyle>
            <a:lvl1pPr>
              <a:defRPr sz="900">
                <a:solidFill>
                  <a:srgbClr val="898989"/>
                </a:solidFill>
              </a:defRPr>
            </a:lvl1pPr>
          </a:lstStyle>
          <a:p>
            <a:r>
              <a:rPr lang="en-US"/>
              <a:t>Pitch Deck</a:t>
            </a:r>
          </a:p>
        </p:txBody>
      </p:sp>
      <p:sp>
        <p:nvSpPr>
          <p:cNvPr id="9" name="Slide Number Placeholder 8">
            <a:extLst>
              <a:ext uri="{FF2B5EF4-FFF2-40B4-BE49-F238E27FC236}">
                <a16:creationId xmlns:a16="http://schemas.microsoft.com/office/drawing/2014/main" id="{9B9CD8B2-CC23-467F-B0EE-2CC06D6308BD}"/>
              </a:ext>
            </a:extLst>
          </p:cNvPr>
          <p:cNvSpPr>
            <a:spLocks noGrp="1"/>
          </p:cNvSpPr>
          <p:nvPr>
            <p:ph type="sldNum" sz="quarter" idx="12"/>
          </p:nvPr>
        </p:nvSpPr>
        <p:spPr/>
        <p:txBody>
          <a:bodyPr/>
          <a:lstStyle>
            <a:lvl1pPr>
              <a:defRPr sz="900">
                <a:solidFill>
                  <a:srgbClr val="898989"/>
                </a:solidFill>
              </a:defRPr>
            </a:lvl1pPr>
          </a:lstStyle>
          <a:p>
            <a:fld id="{B5CEABB6-07DC-46E8-9B57-56EC44A396E5}" type="slidenum">
              <a:rPr lang="en-US" smtClean="0"/>
              <a:t>‹#›</a:t>
            </a:fld>
            <a:endParaRPr lang="en-US"/>
          </a:p>
        </p:txBody>
      </p:sp>
      <p:pic>
        <p:nvPicPr>
          <p:cNvPr id="13" name="Graphic 12">
            <a:extLst>
              <a:ext uri="{FF2B5EF4-FFF2-40B4-BE49-F238E27FC236}">
                <a16:creationId xmlns:a16="http://schemas.microsoft.com/office/drawing/2014/main" id="{B0DFD584-E5CF-41EF-B51E-679CE22DDF93}"/>
              </a:ext>
              <a:ext uri="{C183D7F6-B498-43B3-948B-1728B52AA6E4}">
                <adec:decorative xmlns:adec="http://schemas.microsoft.com/office/drawing/2017/decorative" val="1"/>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0" y="473953"/>
            <a:ext cx="2057400" cy="1647825"/>
          </a:xfrm>
          <a:prstGeom prst="rect">
            <a:avLst/>
          </a:prstGeom>
        </p:spPr>
      </p:pic>
      <p:pic>
        <p:nvPicPr>
          <p:cNvPr id="14" name="Graphic 13">
            <a:extLst>
              <a:ext uri="{FF2B5EF4-FFF2-40B4-BE49-F238E27FC236}">
                <a16:creationId xmlns:a16="http://schemas.microsoft.com/office/drawing/2014/main" id="{E5C02DDF-25A6-42C7-9525-F279CE2095C0}"/>
              </a:ext>
              <a:ext uri="{C183D7F6-B498-43B3-948B-1728B52AA6E4}">
                <adec:decorative xmlns:adec="http://schemas.microsoft.com/office/drawing/2017/decorative" val="1"/>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1049000" y="5180889"/>
            <a:ext cx="1143000" cy="914400"/>
          </a:xfrm>
          <a:prstGeom prst="rect">
            <a:avLst/>
          </a:prstGeom>
        </p:spPr>
      </p:pic>
    </p:spTree>
    <p:extLst>
      <p:ext uri="{BB962C8B-B14F-4D97-AF65-F5344CB8AC3E}">
        <p14:creationId xmlns:p14="http://schemas.microsoft.com/office/powerpoint/2010/main" val="609095538"/>
      </p:ext>
    </p:extLst>
  </p:cSld>
  <p:clrMapOvr>
    <a:overrideClrMapping bg1="dk1" tx1="lt1" bg2="dk2" tx2="lt2" accent1="accent1" accent2="accent2" accent3="accent3" accent4="accent4" accent5="accent5" accent6="accent6" hlink="hlink" folHlink="folHlink"/>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Funding">
    <p:bg>
      <p:bgPr>
        <a:solidFill>
          <a:schemeClr val="bg1"/>
        </a:solidFill>
        <a:effectLst/>
      </p:bgPr>
    </p:bg>
    <p:spTree>
      <p:nvGrpSpPr>
        <p:cNvPr id="1" name=""/>
        <p:cNvGrpSpPr/>
        <p:nvPr/>
      </p:nvGrpSpPr>
      <p:grpSpPr>
        <a:xfrm>
          <a:off x="0" y="0"/>
          <a:ext cx="0" cy="0"/>
          <a:chOff x="0" y="0"/>
          <a:chExt cx="0" cy="0"/>
        </a:xfrm>
      </p:grpSpPr>
      <p:cxnSp>
        <p:nvCxnSpPr>
          <p:cNvPr id="16" name="Straight Connector 15">
            <a:extLst>
              <a:ext uri="{FF2B5EF4-FFF2-40B4-BE49-F238E27FC236}">
                <a16:creationId xmlns:a16="http://schemas.microsoft.com/office/drawing/2014/main" id="{463D7850-C2A6-43CE-BBE4-8E81A0A593BF}"/>
              </a:ext>
              <a:ext uri="{C183D7F6-B498-43B3-948B-1728B52AA6E4}">
                <adec:decorative xmlns:adec="http://schemas.microsoft.com/office/drawing/2017/decorative" val="1"/>
              </a:ext>
            </a:extLst>
          </p:cNvPr>
          <p:cNvCxnSpPr>
            <a:cxnSpLocks/>
          </p:cNvCxnSpPr>
          <p:nvPr/>
        </p:nvCxnSpPr>
        <p:spPr>
          <a:xfrm flipH="1">
            <a:off x="0" y="0"/>
            <a:ext cx="1238250" cy="1328057"/>
          </a:xfrm>
          <a:prstGeom prst="line">
            <a:avLst/>
          </a:prstGeom>
          <a:ln w="31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EBAD3E03-2E3B-440C-9105-6F9D33006D66}"/>
              </a:ext>
              <a:ext uri="{C183D7F6-B498-43B3-948B-1728B52AA6E4}">
                <adec:decorative xmlns:adec="http://schemas.microsoft.com/office/drawing/2017/decorative" val="1"/>
              </a:ext>
            </a:extLst>
          </p:cNvPr>
          <p:cNvCxnSpPr>
            <a:cxnSpLocks/>
          </p:cNvCxnSpPr>
          <p:nvPr/>
        </p:nvCxnSpPr>
        <p:spPr>
          <a:xfrm flipH="1">
            <a:off x="0" y="0"/>
            <a:ext cx="3790950" cy="892177"/>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81CF3B5C-31C4-46BA-9FAD-72DF917A84DA}"/>
              </a:ext>
            </a:extLst>
          </p:cNvPr>
          <p:cNvSpPr>
            <a:spLocks noGrp="1"/>
          </p:cNvSpPr>
          <p:nvPr>
            <p:ph type="title" hasCustomPrompt="1"/>
          </p:nvPr>
        </p:nvSpPr>
        <p:spPr>
          <a:xfrm>
            <a:off x="1885156" y="892177"/>
            <a:ext cx="8421688" cy="1325563"/>
          </a:xfrm>
        </p:spPr>
        <p:txBody>
          <a:bodyPr>
            <a:normAutofit/>
          </a:bodyPr>
          <a:lstStyle>
            <a:lvl1pPr algn="ctr">
              <a:defRPr lang="en-US" sz="2800" kern="1200" spc="150" baseline="0" dirty="0">
                <a:solidFill>
                  <a:schemeClr val="tx1"/>
                </a:solidFill>
                <a:latin typeface="+mj-lt"/>
                <a:ea typeface="+mj-ea"/>
                <a:cs typeface="+mj-cs"/>
              </a:defRPr>
            </a:lvl1pPr>
          </a:lstStyle>
          <a:p>
            <a:r>
              <a:rPr lang="en-US"/>
              <a:t>CLICK TO EDIT MASTER TITLE STYLE</a:t>
            </a:r>
          </a:p>
        </p:txBody>
      </p:sp>
      <p:sp>
        <p:nvSpPr>
          <p:cNvPr id="11" name="Content Placeholder 10">
            <a:extLst>
              <a:ext uri="{FF2B5EF4-FFF2-40B4-BE49-F238E27FC236}">
                <a16:creationId xmlns:a16="http://schemas.microsoft.com/office/drawing/2014/main" id="{319EE98D-9541-4F21-8952-3026DEF75EC4}"/>
              </a:ext>
            </a:extLst>
          </p:cNvPr>
          <p:cNvSpPr>
            <a:spLocks noGrp="1"/>
          </p:cNvSpPr>
          <p:nvPr>
            <p:ph sz="quarter" idx="21" hasCustomPrompt="1"/>
          </p:nvPr>
        </p:nvSpPr>
        <p:spPr>
          <a:xfrm>
            <a:off x="1075447" y="2118642"/>
            <a:ext cx="1856232" cy="1664208"/>
          </a:xfrm>
        </p:spPr>
        <p:txBody>
          <a:bodyPr anchor="t">
            <a:no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a:t>Click to add content</a:t>
            </a:r>
          </a:p>
        </p:txBody>
      </p:sp>
      <p:sp>
        <p:nvSpPr>
          <p:cNvPr id="3" name="Text Placeholder 2">
            <a:extLst>
              <a:ext uri="{FF2B5EF4-FFF2-40B4-BE49-F238E27FC236}">
                <a16:creationId xmlns:a16="http://schemas.microsoft.com/office/drawing/2014/main" id="{B659CD1F-9DFB-4048-9B9B-2BD7D4EC6400}"/>
              </a:ext>
            </a:extLst>
          </p:cNvPr>
          <p:cNvSpPr>
            <a:spLocks noGrp="1"/>
          </p:cNvSpPr>
          <p:nvPr>
            <p:ph type="body" idx="1" hasCustomPrompt="1"/>
          </p:nvPr>
        </p:nvSpPr>
        <p:spPr>
          <a:xfrm>
            <a:off x="838200" y="3788813"/>
            <a:ext cx="2330726" cy="804859"/>
          </a:xfrm>
        </p:spPr>
        <p:txBody>
          <a:bodyPr lIns="0" rIns="0" anchor="b">
            <a:noAutofit/>
          </a:bodyPr>
          <a:lstStyle>
            <a:lvl1pPr marL="0" indent="0" algn="ctr">
              <a:buNone/>
              <a:defRPr lang="en-US" sz="32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a:t>
            </a:r>
          </a:p>
        </p:txBody>
      </p:sp>
      <p:sp>
        <p:nvSpPr>
          <p:cNvPr id="17" name="Text Placeholder 2">
            <a:extLst>
              <a:ext uri="{FF2B5EF4-FFF2-40B4-BE49-F238E27FC236}">
                <a16:creationId xmlns:a16="http://schemas.microsoft.com/office/drawing/2014/main" id="{E43D2F47-FAF2-42C2-967D-251DD4B940D7}"/>
              </a:ext>
            </a:extLst>
          </p:cNvPr>
          <p:cNvSpPr>
            <a:spLocks noGrp="1"/>
          </p:cNvSpPr>
          <p:nvPr>
            <p:ph type="body" idx="17" hasCustomPrompt="1"/>
          </p:nvPr>
        </p:nvSpPr>
        <p:spPr>
          <a:xfrm>
            <a:off x="838200" y="4464810"/>
            <a:ext cx="2330726" cy="438505"/>
          </a:xfrm>
        </p:spPr>
        <p:txBody>
          <a:bodyPr lIns="0" rIns="0" anchor="b">
            <a:noAutofit/>
          </a:bodyPr>
          <a:lstStyle>
            <a:lvl1pPr marL="0" indent="0" algn="ctr">
              <a:buNone/>
              <a:defRPr lang="en-US" sz="14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4" name="Content Placeholder 3">
            <a:extLst>
              <a:ext uri="{FF2B5EF4-FFF2-40B4-BE49-F238E27FC236}">
                <a16:creationId xmlns:a16="http://schemas.microsoft.com/office/drawing/2014/main" id="{AC9B20CF-6B91-4562-B799-0ABDAEBC0D2A}"/>
              </a:ext>
            </a:extLst>
          </p:cNvPr>
          <p:cNvSpPr>
            <a:spLocks noGrp="1"/>
          </p:cNvSpPr>
          <p:nvPr>
            <p:ph sz="half" idx="2"/>
          </p:nvPr>
        </p:nvSpPr>
        <p:spPr>
          <a:xfrm>
            <a:off x="838200" y="5120722"/>
            <a:ext cx="2330726" cy="853167"/>
          </a:xfrm>
        </p:spPr>
        <p:txBody>
          <a:bodyPr lIns="0" rIns="0">
            <a:normAutofit/>
          </a:bodyPr>
          <a:lstStyle>
            <a:lvl1pPr marL="0" indent="0" algn="ctr">
              <a:lnSpc>
                <a:spcPct val="100000"/>
              </a:lnSpc>
              <a:buNone/>
              <a:defRPr sz="1400" spc="50" baseline="0"/>
            </a:lvl1pPr>
            <a:lvl2pPr marL="457200" indent="0">
              <a:lnSpc>
                <a:spcPct val="100000"/>
              </a:lnSpc>
              <a:buNone/>
              <a:defRPr sz="1400" spc="50" baseline="0"/>
            </a:lvl2pPr>
            <a:lvl3pPr marL="914400" indent="0">
              <a:lnSpc>
                <a:spcPct val="100000"/>
              </a:lnSpc>
              <a:buNone/>
              <a:defRPr sz="1400" spc="50" baseline="0"/>
            </a:lvl3pPr>
            <a:lvl4pPr marL="1371600" indent="0">
              <a:lnSpc>
                <a:spcPct val="100000"/>
              </a:lnSpc>
              <a:buNone/>
              <a:defRPr sz="1400" spc="50" baseline="0"/>
            </a:lvl4pPr>
            <a:lvl5pPr marL="1828800" indent="0">
              <a:lnSpc>
                <a:spcPct val="100000"/>
              </a:lnSpc>
              <a:buNone/>
              <a:defRPr sz="1400" spc="50" baseline="0"/>
            </a:lvl5pPr>
          </a:lstStyle>
          <a:p>
            <a:pPr lvl="0"/>
            <a:r>
              <a:rPr lang="en-US"/>
              <a:t>Click to edit Master text styles</a:t>
            </a:r>
          </a:p>
        </p:txBody>
      </p:sp>
      <p:sp>
        <p:nvSpPr>
          <p:cNvPr id="24" name="Content Placeholder 10">
            <a:extLst>
              <a:ext uri="{FF2B5EF4-FFF2-40B4-BE49-F238E27FC236}">
                <a16:creationId xmlns:a16="http://schemas.microsoft.com/office/drawing/2014/main" id="{AB843230-A4E3-4E21-AA93-998E28EB9018}"/>
              </a:ext>
            </a:extLst>
          </p:cNvPr>
          <p:cNvSpPr>
            <a:spLocks noGrp="1"/>
          </p:cNvSpPr>
          <p:nvPr>
            <p:ph sz="quarter" idx="22" hasCustomPrompt="1"/>
          </p:nvPr>
        </p:nvSpPr>
        <p:spPr>
          <a:xfrm>
            <a:off x="3811391" y="2118642"/>
            <a:ext cx="1856232" cy="1664208"/>
          </a:xfrm>
        </p:spPr>
        <p:txBody>
          <a:bodyPr anchor="t">
            <a:no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a:t>Click to add content</a:t>
            </a:r>
          </a:p>
        </p:txBody>
      </p:sp>
      <p:sp>
        <p:nvSpPr>
          <p:cNvPr id="5" name="Text Placeholder 4">
            <a:extLst>
              <a:ext uri="{FF2B5EF4-FFF2-40B4-BE49-F238E27FC236}">
                <a16:creationId xmlns:a16="http://schemas.microsoft.com/office/drawing/2014/main" id="{B374FC39-67F6-42EA-BCD1-F69AE2F0F22D}"/>
              </a:ext>
            </a:extLst>
          </p:cNvPr>
          <p:cNvSpPr>
            <a:spLocks noGrp="1"/>
          </p:cNvSpPr>
          <p:nvPr>
            <p:ph type="body" sz="quarter" idx="3" hasCustomPrompt="1"/>
          </p:nvPr>
        </p:nvSpPr>
        <p:spPr>
          <a:xfrm>
            <a:off x="3562665" y="3788813"/>
            <a:ext cx="2342205" cy="804859"/>
          </a:xfrm>
        </p:spPr>
        <p:txBody>
          <a:bodyPr lIns="0" rIns="0" anchor="b">
            <a:noAutofit/>
          </a:bodyPr>
          <a:lstStyle>
            <a:lvl1pPr marL="0" indent="0" algn="ctr">
              <a:buNone/>
              <a:defRPr lang="en-US" sz="32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a:t>
            </a:r>
          </a:p>
        </p:txBody>
      </p:sp>
      <p:sp>
        <p:nvSpPr>
          <p:cNvPr id="18" name="Text Placeholder 4">
            <a:extLst>
              <a:ext uri="{FF2B5EF4-FFF2-40B4-BE49-F238E27FC236}">
                <a16:creationId xmlns:a16="http://schemas.microsoft.com/office/drawing/2014/main" id="{3322C250-87FC-4F14-A42C-FFDA120D0D64}"/>
              </a:ext>
            </a:extLst>
          </p:cNvPr>
          <p:cNvSpPr>
            <a:spLocks noGrp="1"/>
          </p:cNvSpPr>
          <p:nvPr>
            <p:ph type="body" sz="quarter" idx="18" hasCustomPrompt="1"/>
          </p:nvPr>
        </p:nvSpPr>
        <p:spPr>
          <a:xfrm>
            <a:off x="3562665" y="4464810"/>
            <a:ext cx="2342205" cy="438505"/>
          </a:xfrm>
        </p:spPr>
        <p:txBody>
          <a:bodyPr lIns="0" rIns="0" anchor="b">
            <a:noAutofit/>
          </a:bodyPr>
          <a:lstStyle>
            <a:lvl1pPr marL="0" indent="0" algn="ctr">
              <a:buNone/>
              <a:defRPr lang="en-US" sz="14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000"/>
              </a:spcBef>
              <a:buFont typeface="Arial" panose="020B0604020202020204" pitchFamily="34" charset="0"/>
              <a:buNone/>
            </a:pPr>
            <a:r>
              <a:rPr lang="en-US"/>
              <a:t>CLICK TO EDIT</a:t>
            </a:r>
          </a:p>
        </p:txBody>
      </p:sp>
      <p:sp>
        <p:nvSpPr>
          <p:cNvPr id="6" name="Content Placeholder 5">
            <a:extLst>
              <a:ext uri="{FF2B5EF4-FFF2-40B4-BE49-F238E27FC236}">
                <a16:creationId xmlns:a16="http://schemas.microsoft.com/office/drawing/2014/main" id="{B36EE64B-44BF-4634-97BC-5ED74C6DF280}"/>
              </a:ext>
            </a:extLst>
          </p:cNvPr>
          <p:cNvSpPr>
            <a:spLocks noGrp="1"/>
          </p:cNvSpPr>
          <p:nvPr>
            <p:ph sz="quarter" idx="4"/>
          </p:nvPr>
        </p:nvSpPr>
        <p:spPr>
          <a:xfrm>
            <a:off x="3562665" y="5120722"/>
            <a:ext cx="2342205" cy="853167"/>
          </a:xfrm>
        </p:spPr>
        <p:txBody>
          <a:bodyPr lIns="0" rIns="0">
            <a:normAutofit/>
          </a:bodyPr>
          <a:lstStyle>
            <a:lvl1pPr marL="0" indent="0" algn="ctr">
              <a:lnSpc>
                <a:spcPct val="100000"/>
              </a:lnSpc>
              <a:buNone/>
              <a:defRPr sz="1400" spc="50" baseline="0"/>
            </a:lvl1pPr>
            <a:lvl2pPr marL="457200" indent="0">
              <a:lnSpc>
                <a:spcPct val="100000"/>
              </a:lnSpc>
              <a:buNone/>
              <a:defRPr sz="1400" spc="50" baseline="0"/>
            </a:lvl2pPr>
            <a:lvl3pPr marL="914400" indent="0">
              <a:lnSpc>
                <a:spcPct val="100000"/>
              </a:lnSpc>
              <a:buNone/>
              <a:defRPr sz="1400" spc="50" baseline="0"/>
            </a:lvl3pPr>
            <a:lvl4pPr marL="1371600" indent="0">
              <a:lnSpc>
                <a:spcPct val="100000"/>
              </a:lnSpc>
              <a:buNone/>
              <a:defRPr sz="1400" spc="50" baseline="0"/>
            </a:lvl4pPr>
            <a:lvl5pPr marL="1828800" indent="0">
              <a:lnSpc>
                <a:spcPct val="100000"/>
              </a:lnSpc>
              <a:buNone/>
              <a:defRPr sz="1400" spc="50" baseline="0"/>
            </a:lvl5pPr>
          </a:lstStyle>
          <a:p>
            <a:pPr lvl="0"/>
            <a:r>
              <a:rPr lang="en-US"/>
              <a:t>Click to edit Master text styles</a:t>
            </a:r>
          </a:p>
        </p:txBody>
      </p:sp>
      <p:sp>
        <p:nvSpPr>
          <p:cNvPr id="25" name="Content Placeholder 10">
            <a:extLst>
              <a:ext uri="{FF2B5EF4-FFF2-40B4-BE49-F238E27FC236}">
                <a16:creationId xmlns:a16="http://schemas.microsoft.com/office/drawing/2014/main" id="{3AE0369E-A275-4E5A-AE0F-B1F9A54DEDFC}"/>
              </a:ext>
            </a:extLst>
          </p:cNvPr>
          <p:cNvSpPr>
            <a:spLocks noGrp="1"/>
          </p:cNvSpPr>
          <p:nvPr>
            <p:ph sz="quarter" idx="23" hasCustomPrompt="1"/>
          </p:nvPr>
        </p:nvSpPr>
        <p:spPr>
          <a:xfrm>
            <a:off x="6524377" y="2118642"/>
            <a:ext cx="1856232" cy="1664208"/>
          </a:xfrm>
        </p:spPr>
        <p:txBody>
          <a:bodyPr anchor="t">
            <a:no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a:t>Click to add content</a:t>
            </a:r>
          </a:p>
        </p:txBody>
      </p:sp>
      <p:sp>
        <p:nvSpPr>
          <p:cNvPr id="21" name="Text Placeholder 2">
            <a:extLst>
              <a:ext uri="{FF2B5EF4-FFF2-40B4-BE49-F238E27FC236}">
                <a16:creationId xmlns:a16="http://schemas.microsoft.com/office/drawing/2014/main" id="{1F60A771-8BBC-4565-AB09-402DA7CB2780}"/>
              </a:ext>
            </a:extLst>
          </p:cNvPr>
          <p:cNvSpPr>
            <a:spLocks noGrp="1"/>
          </p:cNvSpPr>
          <p:nvPr>
            <p:ph type="body" idx="13" hasCustomPrompt="1"/>
          </p:nvPr>
        </p:nvSpPr>
        <p:spPr>
          <a:xfrm>
            <a:off x="6298609" y="3788813"/>
            <a:ext cx="2330726" cy="804859"/>
          </a:xfrm>
        </p:spPr>
        <p:txBody>
          <a:bodyPr lIns="0" rIns="0" anchor="b">
            <a:noAutofit/>
          </a:bodyPr>
          <a:lstStyle>
            <a:lvl1pPr marL="0" indent="0" algn="ctr">
              <a:buNone/>
              <a:defRPr lang="en-US" sz="32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a:t>
            </a:r>
          </a:p>
        </p:txBody>
      </p:sp>
      <p:sp>
        <p:nvSpPr>
          <p:cNvPr id="19" name="Text Placeholder 2">
            <a:extLst>
              <a:ext uri="{FF2B5EF4-FFF2-40B4-BE49-F238E27FC236}">
                <a16:creationId xmlns:a16="http://schemas.microsoft.com/office/drawing/2014/main" id="{D3C675D6-83FA-4036-B516-098EDCAF2506}"/>
              </a:ext>
            </a:extLst>
          </p:cNvPr>
          <p:cNvSpPr>
            <a:spLocks noGrp="1"/>
          </p:cNvSpPr>
          <p:nvPr>
            <p:ph type="body" idx="19" hasCustomPrompt="1"/>
          </p:nvPr>
        </p:nvSpPr>
        <p:spPr>
          <a:xfrm>
            <a:off x="6298609" y="4464810"/>
            <a:ext cx="2330726" cy="438505"/>
          </a:xfrm>
        </p:spPr>
        <p:txBody>
          <a:bodyPr lIns="0" rIns="0" anchor="b">
            <a:noAutofit/>
          </a:bodyPr>
          <a:lstStyle>
            <a:lvl1pPr marL="0" indent="0" algn="ctr">
              <a:buNone/>
              <a:defRPr lang="en-US" sz="14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22" name="Content Placeholder 3">
            <a:extLst>
              <a:ext uri="{FF2B5EF4-FFF2-40B4-BE49-F238E27FC236}">
                <a16:creationId xmlns:a16="http://schemas.microsoft.com/office/drawing/2014/main" id="{C464A9BD-B815-4632-8F54-6EB70E48BAFF}"/>
              </a:ext>
            </a:extLst>
          </p:cNvPr>
          <p:cNvSpPr>
            <a:spLocks noGrp="1"/>
          </p:cNvSpPr>
          <p:nvPr>
            <p:ph sz="half" idx="14"/>
          </p:nvPr>
        </p:nvSpPr>
        <p:spPr>
          <a:xfrm>
            <a:off x="6298609" y="5120722"/>
            <a:ext cx="2330726" cy="853167"/>
          </a:xfrm>
        </p:spPr>
        <p:txBody>
          <a:bodyPr lIns="0" rIns="0">
            <a:normAutofit/>
          </a:bodyPr>
          <a:lstStyle>
            <a:lvl1pPr marL="0" indent="0" algn="ctr">
              <a:lnSpc>
                <a:spcPct val="100000"/>
              </a:lnSpc>
              <a:buNone/>
              <a:defRPr sz="1400" spc="50" baseline="0"/>
            </a:lvl1pPr>
            <a:lvl2pPr marL="457200" indent="0">
              <a:lnSpc>
                <a:spcPct val="100000"/>
              </a:lnSpc>
              <a:buNone/>
              <a:defRPr sz="1400" spc="50" baseline="0"/>
            </a:lvl2pPr>
            <a:lvl3pPr marL="914400" indent="0">
              <a:lnSpc>
                <a:spcPct val="100000"/>
              </a:lnSpc>
              <a:buNone/>
              <a:defRPr sz="1400" spc="50" baseline="0"/>
            </a:lvl3pPr>
            <a:lvl4pPr marL="1371600" indent="0">
              <a:lnSpc>
                <a:spcPct val="100000"/>
              </a:lnSpc>
              <a:buNone/>
              <a:defRPr sz="1400" spc="50" baseline="0"/>
            </a:lvl4pPr>
            <a:lvl5pPr marL="1828800" indent="0">
              <a:lnSpc>
                <a:spcPct val="100000"/>
              </a:lnSpc>
              <a:buNone/>
              <a:defRPr sz="1400" spc="50" baseline="0"/>
            </a:lvl5pPr>
          </a:lstStyle>
          <a:p>
            <a:pPr lvl="0"/>
            <a:r>
              <a:rPr lang="en-US"/>
              <a:t>Click to edit Master text styles</a:t>
            </a:r>
          </a:p>
        </p:txBody>
      </p:sp>
      <p:sp>
        <p:nvSpPr>
          <p:cNvPr id="26" name="Content Placeholder 10">
            <a:extLst>
              <a:ext uri="{FF2B5EF4-FFF2-40B4-BE49-F238E27FC236}">
                <a16:creationId xmlns:a16="http://schemas.microsoft.com/office/drawing/2014/main" id="{CCA3A81E-171B-4946-B8BA-B2F406CF0939}"/>
              </a:ext>
            </a:extLst>
          </p:cNvPr>
          <p:cNvSpPr>
            <a:spLocks noGrp="1"/>
          </p:cNvSpPr>
          <p:nvPr>
            <p:ph sz="quarter" idx="24" hasCustomPrompt="1"/>
          </p:nvPr>
        </p:nvSpPr>
        <p:spPr>
          <a:xfrm>
            <a:off x="9260321" y="2118642"/>
            <a:ext cx="1856232" cy="1664208"/>
          </a:xfrm>
        </p:spPr>
        <p:txBody>
          <a:bodyPr anchor="t">
            <a:no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a:t>Click to add content</a:t>
            </a:r>
          </a:p>
        </p:txBody>
      </p:sp>
      <p:sp>
        <p:nvSpPr>
          <p:cNvPr id="14" name="Text Placeholder 2">
            <a:extLst>
              <a:ext uri="{FF2B5EF4-FFF2-40B4-BE49-F238E27FC236}">
                <a16:creationId xmlns:a16="http://schemas.microsoft.com/office/drawing/2014/main" id="{84A1E92D-A5BF-4268-BFF3-1418A1F03589}"/>
              </a:ext>
            </a:extLst>
          </p:cNvPr>
          <p:cNvSpPr>
            <a:spLocks noGrp="1"/>
          </p:cNvSpPr>
          <p:nvPr>
            <p:ph type="body" idx="15" hasCustomPrompt="1"/>
          </p:nvPr>
        </p:nvSpPr>
        <p:spPr>
          <a:xfrm>
            <a:off x="9023074" y="3788457"/>
            <a:ext cx="2330726" cy="804859"/>
          </a:xfrm>
        </p:spPr>
        <p:txBody>
          <a:bodyPr lIns="0" rIns="0" anchor="b">
            <a:noAutofit/>
          </a:bodyPr>
          <a:lstStyle>
            <a:lvl1pPr marL="0" indent="0" algn="ctr">
              <a:buNone/>
              <a:defRPr lang="en-US" sz="32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a:t>
            </a:r>
          </a:p>
        </p:txBody>
      </p:sp>
      <p:sp>
        <p:nvSpPr>
          <p:cNvPr id="23" name="Text Placeholder 2">
            <a:extLst>
              <a:ext uri="{FF2B5EF4-FFF2-40B4-BE49-F238E27FC236}">
                <a16:creationId xmlns:a16="http://schemas.microsoft.com/office/drawing/2014/main" id="{B6439AAC-8A96-4015-8A87-ED8DF7027B60}"/>
              </a:ext>
            </a:extLst>
          </p:cNvPr>
          <p:cNvSpPr>
            <a:spLocks noGrp="1"/>
          </p:cNvSpPr>
          <p:nvPr>
            <p:ph type="body" idx="20" hasCustomPrompt="1"/>
          </p:nvPr>
        </p:nvSpPr>
        <p:spPr>
          <a:xfrm>
            <a:off x="9023074" y="4464454"/>
            <a:ext cx="2330726" cy="438505"/>
          </a:xfrm>
        </p:spPr>
        <p:txBody>
          <a:bodyPr lIns="0" rIns="0" anchor="b">
            <a:noAutofit/>
          </a:bodyPr>
          <a:lstStyle>
            <a:lvl1pPr marL="0" indent="0" algn="ctr">
              <a:buNone/>
              <a:defRPr lang="en-US" sz="14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15" name="Content Placeholder 3">
            <a:extLst>
              <a:ext uri="{FF2B5EF4-FFF2-40B4-BE49-F238E27FC236}">
                <a16:creationId xmlns:a16="http://schemas.microsoft.com/office/drawing/2014/main" id="{492F9083-A886-4EEB-94D6-1FAE6DC33000}"/>
              </a:ext>
            </a:extLst>
          </p:cNvPr>
          <p:cNvSpPr>
            <a:spLocks noGrp="1"/>
          </p:cNvSpPr>
          <p:nvPr>
            <p:ph sz="half" idx="16"/>
          </p:nvPr>
        </p:nvSpPr>
        <p:spPr>
          <a:xfrm>
            <a:off x="9023074" y="5120366"/>
            <a:ext cx="2330726" cy="853167"/>
          </a:xfrm>
        </p:spPr>
        <p:txBody>
          <a:bodyPr lIns="0" rIns="0">
            <a:normAutofit/>
          </a:bodyPr>
          <a:lstStyle>
            <a:lvl1pPr marL="0" indent="0" algn="ctr">
              <a:lnSpc>
                <a:spcPct val="100000"/>
              </a:lnSpc>
              <a:buNone/>
              <a:defRPr sz="1400" spc="50" baseline="0"/>
            </a:lvl1pPr>
            <a:lvl2pPr marL="457200" indent="0">
              <a:lnSpc>
                <a:spcPct val="100000"/>
              </a:lnSpc>
              <a:buNone/>
              <a:defRPr sz="1400" spc="50" baseline="0"/>
            </a:lvl2pPr>
            <a:lvl3pPr marL="914400" indent="0">
              <a:lnSpc>
                <a:spcPct val="100000"/>
              </a:lnSpc>
              <a:buNone/>
              <a:defRPr sz="1400" spc="50" baseline="0"/>
            </a:lvl3pPr>
            <a:lvl4pPr marL="1371600" indent="0">
              <a:lnSpc>
                <a:spcPct val="100000"/>
              </a:lnSpc>
              <a:buNone/>
              <a:defRPr sz="1400" spc="50" baseline="0"/>
            </a:lvl4pPr>
            <a:lvl5pPr marL="1828800" indent="0">
              <a:lnSpc>
                <a:spcPct val="100000"/>
              </a:lnSpc>
              <a:buNone/>
              <a:defRPr sz="1400" spc="50" baseline="0"/>
            </a:lvl5pPr>
          </a:lstStyle>
          <a:p>
            <a:pPr lvl="0"/>
            <a:r>
              <a:rPr lang="en-US"/>
              <a:t>Click to edit Master text styles</a:t>
            </a:r>
          </a:p>
        </p:txBody>
      </p:sp>
      <p:sp>
        <p:nvSpPr>
          <p:cNvPr id="7" name="Date Placeholder 6">
            <a:extLst>
              <a:ext uri="{FF2B5EF4-FFF2-40B4-BE49-F238E27FC236}">
                <a16:creationId xmlns:a16="http://schemas.microsoft.com/office/drawing/2014/main" id="{F255C16C-AA88-4BBF-8040-11ECFED618E0}"/>
              </a:ext>
            </a:extLst>
          </p:cNvPr>
          <p:cNvSpPr>
            <a:spLocks noGrp="1"/>
          </p:cNvSpPr>
          <p:nvPr>
            <p:ph type="dt" sz="half" idx="10"/>
          </p:nvPr>
        </p:nvSpPr>
        <p:spPr/>
        <p:txBody>
          <a:bodyPr/>
          <a:lstStyle>
            <a:lvl1pPr>
              <a:defRPr sz="900"/>
            </a:lvl1pPr>
          </a:lstStyle>
          <a:p>
            <a:r>
              <a:rPr lang="en-US"/>
              <a:t>20XX</a:t>
            </a:r>
          </a:p>
        </p:txBody>
      </p:sp>
      <p:sp>
        <p:nvSpPr>
          <p:cNvPr id="8" name="Footer Placeholder 7">
            <a:extLst>
              <a:ext uri="{FF2B5EF4-FFF2-40B4-BE49-F238E27FC236}">
                <a16:creationId xmlns:a16="http://schemas.microsoft.com/office/drawing/2014/main" id="{CBE560E3-F935-488F-8F0E-191D7B6B54B8}"/>
              </a:ext>
            </a:extLst>
          </p:cNvPr>
          <p:cNvSpPr>
            <a:spLocks noGrp="1"/>
          </p:cNvSpPr>
          <p:nvPr>
            <p:ph type="ftr" sz="quarter" idx="11"/>
          </p:nvPr>
        </p:nvSpPr>
        <p:spPr/>
        <p:txBody>
          <a:bodyPr/>
          <a:lstStyle>
            <a:lvl1pPr>
              <a:defRPr sz="900"/>
            </a:lvl1pPr>
          </a:lstStyle>
          <a:p>
            <a:r>
              <a:rPr lang="en-US"/>
              <a:t>Pitch Deck</a:t>
            </a:r>
          </a:p>
        </p:txBody>
      </p:sp>
      <p:sp>
        <p:nvSpPr>
          <p:cNvPr id="9" name="Slide Number Placeholder 8">
            <a:extLst>
              <a:ext uri="{FF2B5EF4-FFF2-40B4-BE49-F238E27FC236}">
                <a16:creationId xmlns:a16="http://schemas.microsoft.com/office/drawing/2014/main" id="{9B9CD8B2-CC23-467F-B0EE-2CC06D6308BD}"/>
              </a:ext>
            </a:extLst>
          </p:cNvPr>
          <p:cNvSpPr>
            <a:spLocks noGrp="1"/>
          </p:cNvSpPr>
          <p:nvPr>
            <p:ph type="sldNum" sz="quarter" idx="12"/>
          </p:nvPr>
        </p:nvSpPr>
        <p:spPr/>
        <p:txBody>
          <a:bodyPr/>
          <a:lstStyle>
            <a:lvl1pPr>
              <a:defRPr sz="900"/>
            </a:lvl1pPr>
          </a:lstStyle>
          <a:p>
            <a:fld id="{B5CEABB6-07DC-46E8-9B57-56EC44A396E5}" type="slidenum">
              <a:rPr lang="en-US" smtClean="0"/>
              <a:t>‹#›</a:t>
            </a:fld>
            <a:endParaRPr lang="en-US"/>
          </a:p>
        </p:txBody>
      </p:sp>
    </p:spTree>
    <p:extLst>
      <p:ext uri="{BB962C8B-B14F-4D97-AF65-F5344CB8AC3E}">
        <p14:creationId xmlns:p14="http://schemas.microsoft.com/office/powerpoint/2010/main" val="1386696317"/>
      </p:ext>
    </p:extLst>
  </p:cSld>
  <p:clrMapOvr>
    <a:overrideClrMapping bg1="lt1" tx1="dk1" bg2="lt2" tx2="dk2" accent1="accent1" accent2="accent2" accent3="accent3" accent4="accent4" accent5="accent5" accent6="accent6" hlink="hlink" folHlink="folHlink"/>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secHead" preserve="1">
  <p:cSld name="Summar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A3821F-4537-4AE7-8829-C2E3AE60F6E1}"/>
              </a:ext>
            </a:extLst>
          </p:cNvPr>
          <p:cNvSpPr>
            <a:spLocks noGrp="1"/>
          </p:cNvSpPr>
          <p:nvPr>
            <p:ph type="title" hasCustomPrompt="1"/>
          </p:nvPr>
        </p:nvSpPr>
        <p:spPr>
          <a:xfrm>
            <a:off x="5476875" y="1671639"/>
            <a:ext cx="5111750" cy="1204912"/>
          </a:xfrm>
        </p:spPr>
        <p:txBody>
          <a:bodyPr anchor="b">
            <a:normAutofit/>
          </a:bodyPr>
          <a:lstStyle>
            <a:lvl1pPr>
              <a:defRPr lang="en-US" sz="2800" kern="1200" cap="all" spc="150" baseline="0" dirty="0">
                <a:solidFill>
                  <a:schemeClr val="tx1"/>
                </a:solidFill>
                <a:latin typeface="+mj-lt"/>
                <a:ea typeface="+mj-ea"/>
                <a:cs typeface="+mj-cs"/>
              </a:defRPr>
            </a:lvl1pPr>
          </a:lstStyle>
          <a:p>
            <a:r>
              <a:rPr lang="en-US"/>
              <a:t>CLICK TO EDIT MASTER TITLE STYLE</a:t>
            </a:r>
          </a:p>
        </p:txBody>
      </p:sp>
      <p:sp>
        <p:nvSpPr>
          <p:cNvPr id="3" name="Text Placeholder 2">
            <a:extLst>
              <a:ext uri="{FF2B5EF4-FFF2-40B4-BE49-F238E27FC236}">
                <a16:creationId xmlns:a16="http://schemas.microsoft.com/office/drawing/2014/main" id="{92FD4279-EA62-4397-878A-73F4948DB176}"/>
              </a:ext>
            </a:extLst>
          </p:cNvPr>
          <p:cNvSpPr>
            <a:spLocks noGrp="1"/>
          </p:cNvSpPr>
          <p:nvPr>
            <p:ph type="body" idx="1"/>
          </p:nvPr>
        </p:nvSpPr>
        <p:spPr>
          <a:xfrm>
            <a:off x="5476875" y="3682546"/>
            <a:ext cx="5111750" cy="1525588"/>
          </a:xfrm>
        </p:spPr>
        <p:txBody>
          <a:bodyPr anchor="b">
            <a:normAutofit/>
          </a:bodyPr>
          <a:lstStyle>
            <a:lvl1pPr marL="0" indent="0">
              <a:lnSpc>
                <a:spcPct val="100000"/>
              </a:lnSpc>
              <a:buNone/>
              <a:defRPr sz="1400" spc="50"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cxnSp>
        <p:nvCxnSpPr>
          <p:cNvPr id="23" name="Straight Connector 22">
            <a:extLst>
              <a:ext uri="{FF2B5EF4-FFF2-40B4-BE49-F238E27FC236}">
                <a16:creationId xmlns:a16="http://schemas.microsoft.com/office/drawing/2014/main" id="{D87F08D6-2CA7-4A5A-BE34-07113DCA535D}"/>
              </a:ext>
            </a:extLst>
          </p:cNvPr>
          <p:cNvCxnSpPr>
            <a:cxnSpLocks/>
          </p:cNvCxnSpPr>
          <p:nvPr/>
        </p:nvCxnSpPr>
        <p:spPr>
          <a:xfrm flipH="1" flipV="1">
            <a:off x="0" y="876300"/>
            <a:ext cx="4762500" cy="1628775"/>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A768C87F-B9C3-4DFF-8454-F3F52CE4346B}"/>
              </a:ext>
            </a:extLst>
          </p:cNvPr>
          <p:cNvCxnSpPr>
            <a:cxnSpLocks/>
          </p:cNvCxnSpPr>
          <p:nvPr/>
        </p:nvCxnSpPr>
        <p:spPr>
          <a:xfrm flipH="1" flipV="1">
            <a:off x="2638425" y="0"/>
            <a:ext cx="2124076" cy="5186363"/>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21" name="Date Placeholder 6">
            <a:extLst>
              <a:ext uri="{FF2B5EF4-FFF2-40B4-BE49-F238E27FC236}">
                <a16:creationId xmlns:a16="http://schemas.microsoft.com/office/drawing/2014/main" id="{71F34533-9677-48AF-9374-976825F4BB7E}"/>
              </a:ext>
            </a:extLst>
          </p:cNvPr>
          <p:cNvSpPr>
            <a:spLocks noGrp="1"/>
          </p:cNvSpPr>
          <p:nvPr>
            <p:ph type="dt" sz="half" idx="10"/>
          </p:nvPr>
        </p:nvSpPr>
        <p:spPr>
          <a:xfrm>
            <a:off x="838200" y="6356350"/>
            <a:ext cx="2743200" cy="365125"/>
          </a:xfrm>
        </p:spPr>
        <p:txBody>
          <a:bodyPr/>
          <a:lstStyle>
            <a:lvl1pPr>
              <a:defRPr sz="900"/>
            </a:lvl1pPr>
          </a:lstStyle>
          <a:p>
            <a:r>
              <a:rPr lang="en-US"/>
              <a:t>20XX</a:t>
            </a:r>
          </a:p>
        </p:txBody>
      </p:sp>
      <p:sp>
        <p:nvSpPr>
          <p:cNvPr id="22" name="Footer Placeholder 7">
            <a:extLst>
              <a:ext uri="{FF2B5EF4-FFF2-40B4-BE49-F238E27FC236}">
                <a16:creationId xmlns:a16="http://schemas.microsoft.com/office/drawing/2014/main" id="{4FAB8A26-B99E-4F96-8327-A932A14F2C03}"/>
              </a:ext>
            </a:extLst>
          </p:cNvPr>
          <p:cNvSpPr>
            <a:spLocks noGrp="1"/>
          </p:cNvSpPr>
          <p:nvPr>
            <p:ph type="ftr" sz="quarter" idx="11"/>
          </p:nvPr>
        </p:nvSpPr>
        <p:spPr>
          <a:xfrm>
            <a:off x="4038600" y="6356350"/>
            <a:ext cx="4114800" cy="365125"/>
          </a:xfrm>
        </p:spPr>
        <p:txBody>
          <a:bodyPr/>
          <a:lstStyle>
            <a:lvl1pPr>
              <a:defRPr sz="900"/>
            </a:lvl1pPr>
          </a:lstStyle>
          <a:p>
            <a:r>
              <a:rPr lang="en-US"/>
              <a:t>Pitch Deck</a:t>
            </a:r>
          </a:p>
        </p:txBody>
      </p:sp>
      <p:sp>
        <p:nvSpPr>
          <p:cNvPr id="24" name="Slide Number Placeholder 8">
            <a:extLst>
              <a:ext uri="{FF2B5EF4-FFF2-40B4-BE49-F238E27FC236}">
                <a16:creationId xmlns:a16="http://schemas.microsoft.com/office/drawing/2014/main" id="{EB0962D2-BCC3-48AB-A769-2A7327D29191}"/>
              </a:ext>
            </a:extLst>
          </p:cNvPr>
          <p:cNvSpPr>
            <a:spLocks noGrp="1"/>
          </p:cNvSpPr>
          <p:nvPr>
            <p:ph type="sldNum" sz="quarter" idx="12"/>
          </p:nvPr>
        </p:nvSpPr>
        <p:spPr>
          <a:xfrm>
            <a:off x="8610600" y="6356350"/>
            <a:ext cx="2743200" cy="365125"/>
          </a:xfrm>
        </p:spPr>
        <p:txBody>
          <a:bodyPr/>
          <a:lstStyle>
            <a:lvl1pPr>
              <a:defRPr sz="900"/>
            </a:lvl1pPr>
          </a:lstStyle>
          <a:p>
            <a:fld id="{B5CEABB6-07DC-46E8-9B57-56EC44A396E5}" type="slidenum">
              <a:rPr lang="en-US" smtClean="0"/>
              <a:t>‹#›</a:t>
            </a:fld>
            <a:endParaRPr lang="en-US"/>
          </a:p>
        </p:txBody>
      </p:sp>
    </p:spTree>
    <p:extLst>
      <p:ext uri="{BB962C8B-B14F-4D97-AF65-F5344CB8AC3E}">
        <p14:creationId xmlns:p14="http://schemas.microsoft.com/office/powerpoint/2010/main" val="1616316768"/>
      </p:ext>
    </p:extLst>
  </p:cSld>
  <p:clrMapOvr>
    <a:masterClrMapping/>
  </p:clrMapOvr>
  <p:extLst>
    <p:ext uri="{DCECCB84-F9BA-43D5-87BE-67443E8EF086}">
      <p15:sldGuideLst xmlns:p15="http://schemas.microsoft.com/office/powerpoint/2012/main">
        <p15:guide id="1" pos="3000">
          <p15:clr>
            <a:srgbClr val="FBAE40"/>
          </p15:clr>
        </p15:guide>
      </p15:sldGuideLst>
    </p:ext>
  </p:extLst>
</p:sldLayout>
</file>

<file path=ppt/slideLayouts/slideLayout20.xml><?xml version="1.0" encoding="utf-8"?>
<p:sldLayout xmlns:a="http://schemas.openxmlformats.org/drawingml/2006/main" xmlns:r="http://schemas.openxmlformats.org/officeDocument/2006/relationships" xmlns:p="http://schemas.openxmlformats.org/presentationml/2006/main" type="title" preserve="1">
  <p:cSld name="Closing">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5B3628-62D7-4A6D-A79F-34DE91DBA31E}"/>
              </a:ext>
            </a:extLst>
          </p:cNvPr>
          <p:cNvSpPr>
            <a:spLocks noGrp="1"/>
          </p:cNvSpPr>
          <p:nvPr>
            <p:ph type="ctrTitle" hasCustomPrompt="1"/>
          </p:nvPr>
        </p:nvSpPr>
        <p:spPr>
          <a:xfrm>
            <a:off x="4267200" y="1615736"/>
            <a:ext cx="4179570" cy="1524735"/>
          </a:xfrm>
        </p:spPr>
        <p:txBody>
          <a:bodyPr anchor="b">
            <a:noAutofit/>
          </a:bodyPr>
          <a:lstStyle>
            <a:lvl1pPr algn="l">
              <a:defRPr sz="3200" spc="150" baseline="0">
                <a:solidFill>
                  <a:schemeClr val="bg1"/>
                </a:solidFill>
              </a:defRPr>
            </a:lvl1pPr>
          </a:lstStyle>
          <a:p>
            <a:r>
              <a:rPr lang="en-US"/>
              <a:t>CLICK TO EDIT MASTER TITLE STYLE</a:t>
            </a:r>
          </a:p>
        </p:txBody>
      </p:sp>
      <p:sp>
        <p:nvSpPr>
          <p:cNvPr id="3" name="Subtitle 2">
            <a:extLst>
              <a:ext uri="{FF2B5EF4-FFF2-40B4-BE49-F238E27FC236}">
                <a16:creationId xmlns:a16="http://schemas.microsoft.com/office/drawing/2014/main" id="{55457758-A125-4CEA-A3D5-CBD010417BD2}"/>
              </a:ext>
            </a:extLst>
          </p:cNvPr>
          <p:cNvSpPr>
            <a:spLocks noGrp="1"/>
          </p:cNvSpPr>
          <p:nvPr>
            <p:ph type="subTitle" idx="1"/>
          </p:nvPr>
        </p:nvSpPr>
        <p:spPr>
          <a:xfrm>
            <a:off x="4267200" y="3238103"/>
            <a:ext cx="4179570" cy="2004161"/>
          </a:xfrm>
        </p:spPr>
        <p:txBody>
          <a:bodyPr>
            <a:normAutofit/>
          </a:bodyPr>
          <a:lstStyle>
            <a:lvl1pPr marL="0" indent="0" algn="l">
              <a:lnSpc>
                <a:spcPct val="150000"/>
              </a:lnSpc>
              <a:buNone/>
              <a:defRPr sz="1400" spc="5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pic>
        <p:nvPicPr>
          <p:cNvPr id="6" name="Graphic 5">
            <a:extLst>
              <a:ext uri="{FF2B5EF4-FFF2-40B4-BE49-F238E27FC236}">
                <a16:creationId xmlns:a16="http://schemas.microsoft.com/office/drawing/2014/main" id="{ED3361C9-310A-4255-A94E-B77588962DA5}"/>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0" y="0"/>
            <a:ext cx="3176938" cy="6858000"/>
          </a:xfrm>
          <a:prstGeom prst="rect">
            <a:avLst/>
          </a:prstGeom>
        </p:spPr>
      </p:pic>
      <p:sp>
        <p:nvSpPr>
          <p:cNvPr id="9" name="Date Placeholder 6">
            <a:extLst>
              <a:ext uri="{FF2B5EF4-FFF2-40B4-BE49-F238E27FC236}">
                <a16:creationId xmlns:a16="http://schemas.microsoft.com/office/drawing/2014/main" id="{BF358517-D7B7-40D0-A9D0-B650C80898AC}"/>
              </a:ext>
            </a:extLst>
          </p:cNvPr>
          <p:cNvSpPr>
            <a:spLocks noGrp="1"/>
          </p:cNvSpPr>
          <p:nvPr>
            <p:ph type="dt" sz="half" idx="10"/>
          </p:nvPr>
        </p:nvSpPr>
        <p:spPr>
          <a:xfrm>
            <a:off x="4267200" y="6356350"/>
            <a:ext cx="1774371" cy="365125"/>
          </a:xfrm>
        </p:spPr>
        <p:txBody>
          <a:bodyPr/>
          <a:lstStyle>
            <a:lvl1pPr>
              <a:defRPr sz="900"/>
            </a:lvl1pPr>
          </a:lstStyle>
          <a:p>
            <a:r>
              <a:rPr lang="en-US"/>
              <a:t>20XX</a:t>
            </a:r>
          </a:p>
        </p:txBody>
      </p:sp>
      <p:sp>
        <p:nvSpPr>
          <p:cNvPr id="10" name="Footer Placeholder 7">
            <a:extLst>
              <a:ext uri="{FF2B5EF4-FFF2-40B4-BE49-F238E27FC236}">
                <a16:creationId xmlns:a16="http://schemas.microsoft.com/office/drawing/2014/main" id="{6026D44C-0B39-4DE1-A0FC-5615DDAAE3CE}"/>
              </a:ext>
            </a:extLst>
          </p:cNvPr>
          <p:cNvSpPr>
            <a:spLocks noGrp="1"/>
          </p:cNvSpPr>
          <p:nvPr>
            <p:ph type="ftr" sz="quarter" idx="11"/>
          </p:nvPr>
        </p:nvSpPr>
        <p:spPr>
          <a:xfrm>
            <a:off x="6479721" y="6356350"/>
            <a:ext cx="2661557" cy="365125"/>
          </a:xfrm>
        </p:spPr>
        <p:txBody>
          <a:bodyPr/>
          <a:lstStyle>
            <a:lvl1pPr>
              <a:defRPr sz="900"/>
            </a:lvl1pPr>
          </a:lstStyle>
          <a:p>
            <a:r>
              <a:rPr lang="en-US"/>
              <a:t>Pitch Deck</a:t>
            </a:r>
          </a:p>
        </p:txBody>
      </p:sp>
      <p:sp>
        <p:nvSpPr>
          <p:cNvPr id="11" name="Slide Number Placeholder 8">
            <a:extLst>
              <a:ext uri="{FF2B5EF4-FFF2-40B4-BE49-F238E27FC236}">
                <a16:creationId xmlns:a16="http://schemas.microsoft.com/office/drawing/2014/main" id="{0F8222B4-B618-42C4-8BDB-D2E4DF2F22C3}"/>
              </a:ext>
            </a:extLst>
          </p:cNvPr>
          <p:cNvSpPr>
            <a:spLocks noGrp="1"/>
          </p:cNvSpPr>
          <p:nvPr>
            <p:ph type="sldNum" sz="quarter" idx="12"/>
          </p:nvPr>
        </p:nvSpPr>
        <p:spPr>
          <a:xfrm>
            <a:off x="9579428" y="6356350"/>
            <a:ext cx="1774371" cy="365125"/>
          </a:xfrm>
        </p:spPr>
        <p:txBody>
          <a:bodyPr/>
          <a:lstStyle>
            <a:lvl1pPr>
              <a:defRPr sz="900"/>
            </a:lvl1pPr>
          </a:lstStyle>
          <a:p>
            <a:fld id="{B5CEABB6-07DC-46E8-9B57-56EC44A396E5}" type="slidenum">
              <a:rPr lang="en-US" smtClean="0"/>
              <a:t>‹#›</a:t>
            </a:fld>
            <a:endParaRPr lang="en-US"/>
          </a:p>
        </p:txBody>
      </p:sp>
    </p:spTree>
    <p:extLst>
      <p:ext uri="{BB962C8B-B14F-4D97-AF65-F5344CB8AC3E}">
        <p14:creationId xmlns:p14="http://schemas.microsoft.com/office/powerpoint/2010/main" val="4293551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theme" Target="../theme/theme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F4C17E5-24ED-44BC-BA50-02EF903552E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833D101-3AF0-4F06-90ED-B83615C36CE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2AE9FDE-AF95-49F8-A927-35A23C9E653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900">
                <a:solidFill>
                  <a:schemeClr val="tx1">
                    <a:tint val="75000"/>
                  </a:schemeClr>
                </a:solidFill>
              </a:defRPr>
            </a:lvl1pPr>
          </a:lstStyle>
          <a:p>
            <a:r>
              <a:rPr lang="en-US"/>
              <a:t>20XX</a:t>
            </a:r>
          </a:p>
        </p:txBody>
      </p:sp>
      <p:sp>
        <p:nvSpPr>
          <p:cNvPr id="5" name="Footer Placeholder 4">
            <a:extLst>
              <a:ext uri="{FF2B5EF4-FFF2-40B4-BE49-F238E27FC236}">
                <a16:creationId xmlns:a16="http://schemas.microsoft.com/office/drawing/2014/main" id="{CC2E900D-8FF9-4E80-860D-89C2D3B4E4E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r>
              <a:rPr lang="en-US"/>
              <a:t>Pitch Deck</a:t>
            </a:r>
          </a:p>
        </p:txBody>
      </p:sp>
      <p:sp>
        <p:nvSpPr>
          <p:cNvPr id="6" name="Slide Number Placeholder 5">
            <a:extLst>
              <a:ext uri="{FF2B5EF4-FFF2-40B4-BE49-F238E27FC236}">
                <a16:creationId xmlns:a16="http://schemas.microsoft.com/office/drawing/2014/main" id="{F1A66A0C-1415-46A3-A1FF-BE18C70873E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5CEABB6-07DC-46E8-9B57-56EC44A396E5}" type="slidenum">
              <a:rPr lang="en-US" smtClean="0"/>
              <a:pPr/>
              <a:t>‹#›</a:t>
            </a:fld>
            <a:endParaRPr lang="en-US"/>
          </a:p>
        </p:txBody>
      </p:sp>
    </p:spTree>
    <p:extLst>
      <p:ext uri="{BB962C8B-B14F-4D97-AF65-F5344CB8AC3E}">
        <p14:creationId xmlns:p14="http://schemas.microsoft.com/office/powerpoint/2010/main" val="1928452137"/>
      </p:ext>
    </p:extLst>
  </p:cSld>
  <p:clrMap bg1="lt1" tx1="dk1" bg2="lt2" tx2="dk2" accent1="accent1" accent2="accent2" accent3="accent3" accent4="accent4" accent5="accent5" accent6="accent6" hlink="hlink" folHlink="folHlink"/>
  <p:sldLayoutIdLst>
    <p:sldLayoutId id="2147483667" r:id="rId1"/>
    <p:sldLayoutId id="2147483668" r:id="rId2"/>
    <p:sldLayoutId id="2147483670" r:id="rId3"/>
    <p:sldLayoutId id="2147483688" r:id="rId4"/>
    <p:sldLayoutId id="2147483694" r:id="rId5"/>
    <p:sldLayoutId id="2147483697" r:id="rId6"/>
    <p:sldLayoutId id="2147483673" r:id="rId7"/>
    <p:sldLayoutId id="2147483676" r:id="rId8"/>
    <p:sldLayoutId id="2147483672" r:id="rId9"/>
    <p:sldLayoutId id="2147483699" r:id="rId10"/>
    <p:sldLayoutId id="2147483671" r:id="rId11"/>
    <p:sldLayoutId id="2147483700" r:id="rId12"/>
    <p:sldLayoutId id="2147483679" r:id="rId13"/>
    <p:sldLayoutId id="2147483692" r:id="rId14"/>
    <p:sldLayoutId id="2147483681" r:id="rId15"/>
    <p:sldLayoutId id="2147483674" r:id="rId16"/>
    <p:sldLayoutId id="2147483675" r:id="rId17"/>
    <p:sldLayoutId id="2147483696" r:id="rId18"/>
    <p:sldLayoutId id="2147483677" r:id="rId19"/>
    <p:sldLayoutId id="2147483678" r:id="rId20"/>
  </p:sldLayoutIdLst>
  <p:hf hdr="0"/>
  <p:txStyles>
    <p:titleStyle>
      <a:lvl1pPr algn="l" defTabSz="914400" rtl="0" eaLnBrk="1" latinLnBrk="0" hangingPunct="1">
        <a:lnSpc>
          <a:spcPct val="90000"/>
        </a:lnSpc>
        <a:spcBef>
          <a:spcPct val="0"/>
        </a:spcBef>
        <a:buNone/>
        <a:defRPr sz="44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9.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6815C6-3AD0-46E6-A74A-1967BD91AF50}"/>
              </a:ext>
            </a:extLst>
          </p:cNvPr>
          <p:cNvSpPr>
            <a:spLocks noGrp="1"/>
          </p:cNvSpPr>
          <p:nvPr>
            <p:ph type="ctrTitle"/>
          </p:nvPr>
        </p:nvSpPr>
        <p:spPr>
          <a:xfrm>
            <a:off x="6416040" y="4434840"/>
            <a:ext cx="4941771" cy="1122202"/>
          </a:xfrm>
        </p:spPr>
        <p:txBody>
          <a:bodyPr/>
          <a:lstStyle/>
          <a:p>
            <a:r>
              <a:rPr lang="en-US"/>
              <a:t>Transferable Skills development – Research in Action</a:t>
            </a:r>
          </a:p>
        </p:txBody>
      </p:sp>
      <p:sp>
        <p:nvSpPr>
          <p:cNvPr id="3" name="Subtitle 2">
            <a:extLst>
              <a:ext uri="{FF2B5EF4-FFF2-40B4-BE49-F238E27FC236}">
                <a16:creationId xmlns:a16="http://schemas.microsoft.com/office/drawing/2014/main" id="{1901B20D-4C28-4DA3-ABBD-718C22A5E58B}"/>
              </a:ext>
            </a:extLst>
          </p:cNvPr>
          <p:cNvSpPr>
            <a:spLocks noGrp="1"/>
          </p:cNvSpPr>
          <p:nvPr>
            <p:ph type="subTitle" idx="1"/>
          </p:nvPr>
        </p:nvSpPr>
        <p:spPr>
          <a:xfrm>
            <a:off x="6416041" y="5586890"/>
            <a:ext cx="4941770" cy="396660"/>
          </a:xfrm>
        </p:spPr>
        <p:txBody>
          <a:bodyPr vert="horz" lIns="91440" tIns="45720" rIns="91440" bIns="45720" rtlCol="0" anchor="t">
            <a:normAutofit/>
          </a:bodyPr>
          <a:lstStyle/>
          <a:p>
            <a:r>
              <a:rPr lang="en-US"/>
              <a:t>Seren Levi Cassell</a:t>
            </a:r>
          </a:p>
        </p:txBody>
      </p:sp>
    </p:spTree>
    <p:extLst>
      <p:ext uri="{BB962C8B-B14F-4D97-AF65-F5344CB8AC3E}">
        <p14:creationId xmlns:p14="http://schemas.microsoft.com/office/powerpoint/2010/main" val="1642425379"/>
      </p:ext>
    </p:extLst>
  </p:cSld>
  <p:clrMapOvr>
    <a:masterClrMapping/>
  </p:clrMapOvr>
  <mc:AlternateContent xmlns:mc="http://schemas.openxmlformats.org/markup-compatibility/2006">
    <mc:Choice xmlns:p14="http://schemas.microsoft.com/office/powerpoint/2010/main" Requires="p14">
      <p:transition spd="slow" p14:dur="2000" advTm="4280"/>
    </mc:Choice>
    <mc:Fallback>
      <p:transition spd="slow" advTm="4280"/>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031FE9-9059-4FE8-B4AC-9771F23A1B89}"/>
              </a:ext>
            </a:extLst>
          </p:cNvPr>
          <p:cNvSpPr>
            <a:spLocks noGrp="1"/>
          </p:cNvSpPr>
          <p:nvPr>
            <p:ph type="title"/>
          </p:nvPr>
        </p:nvSpPr>
        <p:spPr>
          <a:xfrm>
            <a:off x="1885156" y="892177"/>
            <a:ext cx="8421688" cy="1325563"/>
          </a:xfrm>
        </p:spPr>
        <p:txBody>
          <a:bodyPr/>
          <a:lstStyle/>
          <a:p>
            <a:r>
              <a:rPr lang="en-US"/>
              <a:t>Problem Solving</a:t>
            </a:r>
          </a:p>
        </p:txBody>
      </p:sp>
      <p:sp>
        <p:nvSpPr>
          <p:cNvPr id="3" name="Content Placeholder 2">
            <a:extLst>
              <a:ext uri="{FF2B5EF4-FFF2-40B4-BE49-F238E27FC236}">
                <a16:creationId xmlns:a16="http://schemas.microsoft.com/office/drawing/2014/main" id="{D4A2EB3F-4D60-451F-8F45-7D6654D2FCD9}"/>
              </a:ext>
            </a:extLst>
          </p:cNvPr>
          <p:cNvSpPr>
            <a:spLocks noGrp="1"/>
          </p:cNvSpPr>
          <p:nvPr>
            <p:ph type="body" sz="quarter" idx="13"/>
          </p:nvPr>
        </p:nvSpPr>
        <p:spPr>
          <a:xfrm>
            <a:off x="1025964" y="2363048"/>
            <a:ext cx="4491478" cy="896904"/>
          </a:xfrm>
        </p:spPr>
        <p:txBody>
          <a:bodyPr vert="horz" lIns="91440" tIns="45720" rIns="91440" bIns="45720" rtlCol="0" anchor="t">
            <a:normAutofit/>
          </a:bodyPr>
          <a:lstStyle/>
          <a:p>
            <a:r>
              <a:rPr lang="en-US"/>
              <a:t>How did I use problem solving skills in the research project?</a:t>
            </a:r>
          </a:p>
        </p:txBody>
      </p:sp>
      <p:sp>
        <p:nvSpPr>
          <p:cNvPr id="5" name="Text Placeholder 4">
            <a:extLst>
              <a:ext uri="{FF2B5EF4-FFF2-40B4-BE49-F238E27FC236}">
                <a16:creationId xmlns:a16="http://schemas.microsoft.com/office/drawing/2014/main" id="{E81BA2B5-6A90-4204-ABDD-7183FBB03A02}"/>
              </a:ext>
            </a:extLst>
          </p:cNvPr>
          <p:cNvSpPr>
            <a:spLocks noGrp="1"/>
          </p:cNvSpPr>
          <p:nvPr>
            <p:ph type="body" sz="quarter" idx="16"/>
          </p:nvPr>
        </p:nvSpPr>
        <p:spPr>
          <a:xfrm>
            <a:off x="6594627" y="2325083"/>
            <a:ext cx="4031945" cy="2741439"/>
          </a:xfrm>
        </p:spPr>
        <p:txBody>
          <a:bodyPr>
            <a:normAutofit/>
          </a:bodyPr>
          <a:lstStyle/>
          <a:p>
            <a:r>
              <a:rPr lang="en-GB" sz="1800">
                <a:effectLst/>
                <a:latin typeface="Calibri" panose="020F0502020204030204" pitchFamily="34" charset="0"/>
                <a:ea typeface="Calibri" panose="020F0502020204030204" pitchFamily="34" charset="0"/>
                <a:cs typeface="Times New Roman" panose="02020603050405020304" pitchFamily="18" charset="0"/>
              </a:rPr>
              <a:t>Cote (2023) says that problem solving is a good skill to hold and present to employers or anyone who is looking for a skilled person to complete a task they will look for a person who has developed problem solving skills as this shows that the person has good determination, creativity, logic, and resilience.</a:t>
            </a:r>
          </a:p>
          <a:p>
            <a:endParaRPr lang="en-US"/>
          </a:p>
        </p:txBody>
      </p:sp>
      <p:sp>
        <p:nvSpPr>
          <p:cNvPr id="7" name="Text Placeholder 6">
            <a:extLst>
              <a:ext uri="{FF2B5EF4-FFF2-40B4-BE49-F238E27FC236}">
                <a16:creationId xmlns:a16="http://schemas.microsoft.com/office/drawing/2014/main" id="{301D392D-FB66-47A0-B628-5ADE822A2CFF}"/>
              </a:ext>
            </a:extLst>
          </p:cNvPr>
          <p:cNvSpPr>
            <a:spLocks noGrp="1"/>
          </p:cNvSpPr>
          <p:nvPr>
            <p:ph type="body" sz="quarter" idx="18"/>
          </p:nvPr>
        </p:nvSpPr>
        <p:spPr>
          <a:xfrm>
            <a:off x="1255730" y="3921919"/>
            <a:ext cx="4031945" cy="365125"/>
          </a:xfrm>
        </p:spPr>
        <p:txBody>
          <a:bodyPr>
            <a:normAutofit lnSpcReduction="10000"/>
          </a:bodyPr>
          <a:lstStyle/>
          <a:p>
            <a:r>
              <a:rPr lang="en-US"/>
              <a:t>How is this skill transferable?</a:t>
            </a:r>
          </a:p>
        </p:txBody>
      </p:sp>
      <p:sp>
        <p:nvSpPr>
          <p:cNvPr id="80" name="Date Placeholder 79">
            <a:extLst>
              <a:ext uri="{FF2B5EF4-FFF2-40B4-BE49-F238E27FC236}">
                <a16:creationId xmlns:a16="http://schemas.microsoft.com/office/drawing/2014/main" id="{BC1F9D86-85D8-4FD0-B0D3-47D778722782}"/>
              </a:ext>
            </a:extLst>
          </p:cNvPr>
          <p:cNvSpPr>
            <a:spLocks noGrp="1"/>
          </p:cNvSpPr>
          <p:nvPr>
            <p:ph type="dt" sz="half" idx="20"/>
          </p:nvPr>
        </p:nvSpPr>
        <p:spPr>
          <a:xfrm>
            <a:off x="838200" y="6356350"/>
            <a:ext cx="2743200" cy="365125"/>
          </a:xfrm>
        </p:spPr>
        <p:txBody>
          <a:bodyPr/>
          <a:lstStyle/>
          <a:p>
            <a:r>
              <a:rPr lang="en-US"/>
              <a:t>2024</a:t>
            </a:r>
          </a:p>
        </p:txBody>
      </p:sp>
      <p:sp>
        <p:nvSpPr>
          <p:cNvPr id="81" name="Footer Placeholder 80">
            <a:extLst>
              <a:ext uri="{FF2B5EF4-FFF2-40B4-BE49-F238E27FC236}">
                <a16:creationId xmlns:a16="http://schemas.microsoft.com/office/drawing/2014/main" id="{E94F1D24-E4A1-4B59-B57E-A28453963B88}"/>
              </a:ext>
            </a:extLst>
          </p:cNvPr>
          <p:cNvSpPr>
            <a:spLocks noGrp="1"/>
          </p:cNvSpPr>
          <p:nvPr>
            <p:ph type="ftr" sz="quarter" idx="21"/>
          </p:nvPr>
        </p:nvSpPr>
        <p:spPr>
          <a:xfrm>
            <a:off x="4038600" y="6356350"/>
            <a:ext cx="4114800" cy="365125"/>
          </a:xfrm>
        </p:spPr>
        <p:txBody>
          <a:bodyPr/>
          <a:lstStyle/>
          <a:p>
            <a:r>
              <a:rPr lang="en-US"/>
              <a:t>Transferable skills</a:t>
            </a:r>
          </a:p>
        </p:txBody>
      </p:sp>
      <p:sp>
        <p:nvSpPr>
          <p:cNvPr id="82" name="Slide Number Placeholder 81">
            <a:extLst>
              <a:ext uri="{FF2B5EF4-FFF2-40B4-BE49-F238E27FC236}">
                <a16:creationId xmlns:a16="http://schemas.microsoft.com/office/drawing/2014/main" id="{CE36A058-BEC2-4BC5-A467-F2EB2A365051}"/>
              </a:ext>
            </a:extLst>
          </p:cNvPr>
          <p:cNvSpPr>
            <a:spLocks noGrp="1"/>
          </p:cNvSpPr>
          <p:nvPr>
            <p:ph type="sldNum" sz="quarter" idx="22"/>
          </p:nvPr>
        </p:nvSpPr>
        <p:spPr>
          <a:xfrm>
            <a:off x="8610600" y="6356350"/>
            <a:ext cx="2743200" cy="365125"/>
          </a:xfrm>
        </p:spPr>
        <p:txBody>
          <a:bodyPr/>
          <a:lstStyle/>
          <a:p>
            <a:fld id="{B5CEABB6-07DC-46E8-9B57-56EC44A396E5}" type="slidenum">
              <a:rPr lang="en-US" smtClean="0"/>
              <a:pPr/>
              <a:t>2</a:t>
            </a:fld>
            <a:endParaRPr lang="en-US"/>
          </a:p>
        </p:txBody>
      </p:sp>
    </p:spTree>
    <p:extLst>
      <p:ext uri="{BB962C8B-B14F-4D97-AF65-F5344CB8AC3E}">
        <p14:creationId xmlns:p14="http://schemas.microsoft.com/office/powerpoint/2010/main" val="159392080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031FE9-9059-4FE8-B4AC-9771F23A1B89}"/>
              </a:ext>
            </a:extLst>
          </p:cNvPr>
          <p:cNvSpPr>
            <a:spLocks noGrp="1"/>
          </p:cNvSpPr>
          <p:nvPr>
            <p:ph type="title"/>
          </p:nvPr>
        </p:nvSpPr>
        <p:spPr>
          <a:xfrm>
            <a:off x="1508759" y="4156405"/>
            <a:ext cx="3389811" cy="1325563"/>
          </a:xfrm>
        </p:spPr>
        <p:txBody>
          <a:bodyPr/>
          <a:lstStyle/>
          <a:p>
            <a:r>
              <a:rPr lang="en-US"/>
              <a:t>Communication</a:t>
            </a:r>
          </a:p>
        </p:txBody>
      </p:sp>
      <p:sp>
        <p:nvSpPr>
          <p:cNvPr id="3" name="Content Placeholder 2">
            <a:extLst>
              <a:ext uri="{FF2B5EF4-FFF2-40B4-BE49-F238E27FC236}">
                <a16:creationId xmlns:a16="http://schemas.microsoft.com/office/drawing/2014/main" id="{D4A2EB3F-4D60-451F-8F45-7D6654D2FCD9}"/>
              </a:ext>
            </a:extLst>
          </p:cNvPr>
          <p:cNvSpPr>
            <a:spLocks noGrp="1"/>
          </p:cNvSpPr>
          <p:nvPr>
            <p:ph type="body" sz="quarter" idx="13"/>
          </p:nvPr>
        </p:nvSpPr>
        <p:spPr>
          <a:xfrm>
            <a:off x="6046243" y="1221109"/>
            <a:ext cx="5943703" cy="674652"/>
          </a:xfrm>
        </p:spPr>
        <p:txBody>
          <a:bodyPr vert="horz" lIns="91440" tIns="45720" rIns="91440" bIns="45720" rtlCol="0" anchor="t">
            <a:normAutofit/>
          </a:bodyPr>
          <a:lstStyle/>
          <a:p>
            <a:r>
              <a:rPr lang="en-US"/>
              <a:t>What aspects of the research project did I use communication </a:t>
            </a:r>
          </a:p>
        </p:txBody>
      </p:sp>
      <p:sp>
        <p:nvSpPr>
          <p:cNvPr id="5" name="Text Placeholder 4">
            <a:extLst>
              <a:ext uri="{FF2B5EF4-FFF2-40B4-BE49-F238E27FC236}">
                <a16:creationId xmlns:a16="http://schemas.microsoft.com/office/drawing/2014/main" id="{E81BA2B5-6A90-4204-ABDD-7183FBB03A02}"/>
              </a:ext>
            </a:extLst>
          </p:cNvPr>
          <p:cNvSpPr>
            <a:spLocks noGrp="1"/>
          </p:cNvSpPr>
          <p:nvPr>
            <p:ph type="body" sz="quarter" idx="23"/>
          </p:nvPr>
        </p:nvSpPr>
        <p:spPr>
          <a:xfrm>
            <a:off x="6046243" y="2478519"/>
            <a:ext cx="5943703" cy="770373"/>
          </a:xfrm>
        </p:spPr>
        <p:txBody>
          <a:bodyPr>
            <a:normAutofit/>
          </a:bodyPr>
          <a:lstStyle/>
          <a:p>
            <a:r>
              <a:rPr lang="en-GB" sz="1800">
                <a:effectLst/>
                <a:latin typeface="Calibri" panose="020F0502020204030204" pitchFamily="34" charset="0"/>
                <a:ea typeface="Calibri" panose="020F0502020204030204" pitchFamily="34" charset="0"/>
                <a:cs typeface="Times New Roman" panose="02020603050405020304" pitchFamily="18" charset="0"/>
              </a:rPr>
              <a:t>Sen (2007) communication is ‘most important management tool’ </a:t>
            </a:r>
            <a:endParaRPr lang="en-US"/>
          </a:p>
        </p:txBody>
      </p:sp>
      <p:sp>
        <p:nvSpPr>
          <p:cNvPr id="7" name="Text Placeholder 6">
            <a:extLst>
              <a:ext uri="{FF2B5EF4-FFF2-40B4-BE49-F238E27FC236}">
                <a16:creationId xmlns:a16="http://schemas.microsoft.com/office/drawing/2014/main" id="{301D392D-FB66-47A0-B628-5ADE822A2CFF}"/>
              </a:ext>
            </a:extLst>
          </p:cNvPr>
          <p:cNvSpPr>
            <a:spLocks noGrp="1"/>
          </p:cNvSpPr>
          <p:nvPr>
            <p:ph type="body" sz="quarter" idx="25"/>
          </p:nvPr>
        </p:nvSpPr>
        <p:spPr>
          <a:xfrm>
            <a:off x="6096000" y="3760930"/>
            <a:ext cx="5433204" cy="365125"/>
          </a:xfrm>
        </p:spPr>
        <p:txBody>
          <a:bodyPr>
            <a:normAutofit lnSpcReduction="10000"/>
          </a:bodyPr>
          <a:lstStyle/>
          <a:p>
            <a:r>
              <a:rPr lang="en-US"/>
              <a:t>How is it transferable? </a:t>
            </a:r>
          </a:p>
        </p:txBody>
      </p:sp>
      <p:sp>
        <p:nvSpPr>
          <p:cNvPr id="20" name="Date Placeholder 19">
            <a:extLst>
              <a:ext uri="{FF2B5EF4-FFF2-40B4-BE49-F238E27FC236}">
                <a16:creationId xmlns:a16="http://schemas.microsoft.com/office/drawing/2014/main" id="{A74D661B-510C-4CF2-BF77-3EAFB649883D}"/>
              </a:ext>
            </a:extLst>
          </p:cNvPr>
          <p:cNvSpPr>
            <a:spLocks noGrp="1"/>
          </p:cNvSpPr>
          <p:nvPr>
            <p:ph type="dt" sz="half" idx="20"/>
          </p:nvPr>
        </p:nvSpPr>
        <p:spPr>
          <a:xfrm>
            <a:off x="5919680" y="6356350"/>
            <a:ext cx="947516" cy="365125"/>
          </a:xfrm>
        </p:spPr>
        <p:txBody>
          <a:bodyPr/>
          <a:lstStyle/>
          <a:p>
            <a:r>
              <a:rPr lang="en-US"/>
              <a:t>20XX</a:t>
            </a:r>
          </a:p>
        </p:txBody>
      </p:sp>
      <p:sp>
        <p:nvSpPr>
          <p:cNvPr id="21" name="Footer Placeholder 20">
            <a:extLst>
              <a:ext uri="{FF2B5EF4-FFF2-40B4-BE49-F238E27FC236}">
                <a16:creationId xmlns:a16="http://schemas.microsoft.com/office/drawing/2014/main" id="{7E44CAC0-3B5A-49F6-A2CB-0BC80D111A87}"/>
              </a:ext>
            </a:extLst>
          </p:cNvPr>
          <p:cNvSpPr>
            <a:spLocks noGrp="1"/>
          </p:cNvSpPr>
          <p:nvPr>
            <p:ph type="ftr" sz="quarter" idx="21"/>
          </p:nvPr>
        </p:nvSpPr>
        <p:spPr>
          <a:xfrm>
            <a:off x="7161955" y="6356350"/>
            <a:ext cx="3243942" cy="365125"/>
          </a:xfrm>
        </p:spPr>
        <p:txBody>
          <a:bodyPr/>
          <a:lstStyle/>
          <a:p>
            <a:r>
              <a:rPr lang="en-US"/>
              <a:t>Pitch Deck</a:t>
            </a:r>
          </a:p>
        </p:txBody>
      </p:sp>
      <p:sp>
        <p:nvSpPr>
          <p:cNvPr id="22" name="Slide Number Placeholder 21">
            <a:extLst>
              <a:ext uri="{FF2B5EF4-FFF2-40B4-BE49-F238E27FC236}">
                <a16:creationId xmlns:a16="http://schemas.microsoft.com/office/drawing/2014/main" id="{5D1BD041-3428-4D62-934F-F3FF6D36F90F}"/>
              </a:ext>
            </a:extLst>
          </p:cNvPr>
          <p:cNvSpPr>
            <a:spLocks noGrp="1"/>
          </p:cNvSpPr>
          <p:nvPr>
            <p:ph type="sldNum" sz="quarter" idx="22"/>
          </p:nvPr>
        </p:nvSpPr>
        <p:spPr>
          <a:xfrm>
            <a:off x="10700656" y="6356350"/>
            <a:ext cx="653143" cy="365125"/>
          </a:xfrm>
        </p:spPr>
        <p:txBody>
          <a:bodyPr/>
          <a:lstStyle/>
          <a:p>
            <a:fld id="{B5CEABB6-07DC-46E8-9B57-56EC44A396E5}" type="slidenum">
              <a:rPr lang="en-US" smtClean="0"/>
              <a:pPr/>
              <a:t>3</a:t>
            </a:fld>
            <a:endParaRPr lang="en-US"/>
          </a:p>
        </p:txBody>
      </p:sp>
    </p:spTree>
    <p:extLst>
      <p:ext uri="{BB962C8B-B14F-4D97-AF65-F5344CB8AC3E}">
        <p14:creationId xmlns:p14="http://schemas.microsoft.com/office/powerpoint/2010/main" val="184494182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7E1C88-627C-4655-A4FB-0BB02EDB078A}"/>
              </a:ext>
            </a:extLst>
          </p:cNvPr>
          <p:cNvSpPr>
            <a:spLocks noGrp="1"/>
          </p:cNvSpPr>
          <p:nvPr>
            <p:ph type="title"/>
          </p:nvPr>
        </p:nvSpPr>
        <p:spPr>
          <a:xfrm>
            <a:off x="1362075" y="1671639"/>
            <a:ext cx="5111750" cy="1204912"/>
          </a:xfrm>
        </p:spPr>
        <p:txBody>
          <a:bodyPr/>
          <a:lstStyle/>
          <a:p>
            <a:r>
              <a:rPr lang="en-US" dirty="0"/>
              <a:t>Teamwork</a:t>
            </a:r>
          </a:p>
        </p:txBody>
      </p:sp>
      <p:sp>
        <p:nvSpPr>
          <p:cNvPr id="3" name="Content Placeholder 2">
            <a:extLst>
              <a:ext uri="{FF2B5EF4-FFF2-40B4-BE49-F238E27FC236}">
                <a16:creationId xmlns:a16="http://schemas.microsoft.com/office/drawing/2014/main" id="{033634FE-ADF0-4BC3-A0A9-447EA9DD096B}"/>
              </a:ext>
            </a:extLst>
          </p:cNvPr>
          <p:cNvSpPr>
            <a:spLocks noGrp="1"/>
          </p:cNvSpPr>
          <p:nvPr>
            <p:ph type="body" idx="1"/>
          </p:nvPr>
        </p:nvSpPr>
        <p:spPr>
          <a:xfrm>
            <a:off x="1362075" y="3660774"/>
            <a:ext cx="5111750" cy="2254834"/>
          </a:xfrm>
        </p:spPr>
        <p:txBody>
          <a:bodyPr vert="horz" lIns="91440" tIns="45720" rIns="91440" bIns="45720" rtlCol="0" anchor="t">
            <a:normAutofit/>
          </a:bodyPr>
          <a:lstStyle/>
          <a:p>
            <a:pPr marL="285750" indent="-285750">
              <a:buFont typeface="Wingdings" panose="05000000000000000000" pitchFamily="2" charset="2"/>
              <a:buChar char="v"/>
            </a:pPr>
            <a:r>
              <a:rPr lang="en-US" sz="1800" noProof="1"/>
              <a:t>Why was teamwork so essential?</a:t>
            </a:r>
            <a:endParaRPr lang="en-GB" sz="1800" dirty="0">
              <a:effectLst/>
              <a:ea typeface="Calibri" panose="020F0502020204030204" pitchFamily="34" charset="0"/>
              <a:cs typeface="Times New Roman" panose="02020603050405020304" pitchFamily="18" charset="0"/>
            </a:endParaRPr>
          </a:p>
          <a:p>
            <a:pPr marL="285750" indent="-285750">
              <a:buFont typeface="Wingdings" panose="05000000000000000000" pitchFamily="2" charset="2"/>
              <a:buChar char="v"/>
            </a:pPr>
            <a:r>
              <a:rPr lang="en-GB" sz="1800" dirty="0">
                <a:effectLst/>
                <a:ea typeface="Calibri" panose="020F0502020204030204" pitchFamily="34" charset="0"/>
                <a:cs typeface="Times New Roman" panose="02020603050405020304" pitchFamily="18" charset="0"/>
              </a:rPr>
              <a:t>According to </a:t>
            </a:r>
            <a:r>
              <a:rPr lang="en-US" sz="1800" dirty="0">
                <a:effectLst/>
                <a:ea typeface="Calibri" panose="020F0502020204030204" pitchFamily="34" charset="0"/>
                <a:cs typeface="Times New Roman" panose="02020603050405020304" pitchFamily="18" charset="0"/>
              </a:rPr>
              <a:t>Gallie et al. (2012) </a:t>
            </a:r>
            <a:r>
              <a:rPr lang="en-GB" sz="1800" dirty="0">
                <a:effectLst/>
                <a:ea typeface="Calibri" panose="020F0502020204030204" pitchFamily="34" charset="0"/>
                <a:cs typeface="Times New Roman" panose="02020603050405020304" pitchFamily="18" charset="0"/>
              </a:rPr>
              <a:t>teamwork is important because it increases the success of all the team members.</a:t>
            </a:r>
          </a:p>
          <a:p>
            <a:pPr marL="285750" indent="-285750">
              <a:buFont typeface="Wingdings" panose="05000000000000000000" pitchFamily="2" charset="2"/>
              <a:buChar char="v"/>
            </a:pPr>
            <a:r>
              <a:rPr lang="en-US" sz="1800" dirty="0"/>
              <a:t>How is it transferable into day-to-day life?</a:t>
            </a:r>
          </a:p>
          <a:p>
            <a:endParaRPr lang="en-US" noProof="1"/>
          </a:p>
          <a:p>
            <a:endParaRPr lang="en-US" noProof="1"/>
          </a:p>
        </p:txBody>
      </p:sp>
      <p:sp>
        <p:nvSpPr>
          <p:cNvPr id="4" name="Date Placeholder 3">
            <a:extLst>
              <a:ext uri="{FF2B5EF4-FFF2-40B4-BE49-F238E27FC236}">
                <a16:creationId xmlns:a16="http://schemas.microsoft.com/office/drawing/2014/main" id="{5C2ACA2A-6BBE-47CF-B76F-F56C9DBF77E6}"/>
              </a:ext>
            </a:extLst>
          </p:cNvPr>
          <p:cNvSpPr>
            <a:spLocks noGrp="1"/>
          </p:cNvSpPr>
          <p:nvPr>
            <p:ph type="dt" sz="half" idx="10"/>
          </p:nvPr>
        </p:nvSpPr>
        <p:spPr>
          <a:xfrm>
            <a:off x="838200" y="6356350"/>
            <a:ext cx="2743200" cy="365125"/>
          </a:xfrm>
        </p:spPr>
        <p:txBody>
          <a:bodyPr/>
          <a:lstStyle/>
          <a:p>
            <a:r>
              <a:rPr lang="en-US"/>
              <a:t>20XX</a:t>
            </a:r>
          </a:p>
        </p:txBody>
      </p:sp>
      <p:sp>
        <p:nvSpPr>
          <p:cNvPr id="5" name="Footer Placeholder 4">
            <a:extLst>
              <a:ext uri="{FF2B5EF4-FFF2-40B4-BE49-F238E27FC236}">
                <a16:creationId xmlns:a16="http://schemas.microsoft.com/office/drawing/2014/main" id="{396A095E-DB05-47EC-A2D5-47398A4A00B4}"/>
              </a:ext>
            </a:extLst>
          </p:cNvPr>
          <p:cNvSpPr>
            <a:spLocks noGrp="1"/>
          </p:cNvSpPr>
          <p:nvPr>
            <p:ph type="ftr" sz="quarter" idx="11"/>
          </p:nvPr>
        </p:nvSpPr>
        <p:spPr>
          <a:xfrm>
            <a:off x="5224463" y="6356350"/>
            <a:ext cx="1743075" cy="365125"/>
          </a:xfrm>
        </p:spPr>
        <p:txBody>
          <a:bodyPr/>
          <a:lstStyle/>
          <a:p>
            <a:r>
              <a:rPr lang="en-US"/>
              <a:t>Pitch Deck</a:t>
            </a:r>
          </a:p>
        </p:txBody>
      </p:sp>
      <p:sp>
        <p:nvSpPr>
          <p:cNvPr id="6" name="Slide Number Placeholder 5">
            <a:extLst>
              <a:ext uri="{FF2B5EF4-FFF2-40B4-BE49-F238E27FC236}">
                <a16:creationId xmlns:a16="http://schemas.microsoft.com/office/drawing/2014/main" id="{C23C3221-5F04-4CA7-A86A-EEA8566A1735}"/>
              </a:ext>
            </a:extLst>
          </p:cNvPr>
          <p:cNvSpPr>
            <a:spLocks noGrp="1"/>
          </p:cNvSpPr>
          <p:nvPr>
            <p:ph type="sldNum" sz="quarter" idx="12"/>
          </p:nvPr>
        </p:nvSpPr>
        <p:spPr>
          <a:xfrm>
            <a:off x="8610600" y="6356350"/>
            <a:ext cx="2743200" cy="365125"/>
          </a:xfrm>
        </p:spPr>
        <p:txBody>
          <a:bodyPr/>
          <a:lstStyle/>
          <a:p>
            <a:fld id="{B5CEABB6-07DC-46E8-9B57-56EC44A396E5}" type="slidenum">
              <a:rPr lang="en-US" smtClean="0"/>
              <a:pPr/>
              <a:t>4</a:t>
            </a:fld>
            <a:endParaRPr lang="en-US"/>
          </a:p>
        </p:txBody>
      </p:sp>
    </p:spTree>
    <p:extLst>
      <p:ext uri="{BB962C8B-B14F-4D97-AF65-F5344CB8AC3E}">
        <p14:creationId xmlns:p14="http://schemas.microsoft.com/office/powerpoint/2010/main" val="134637220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4E0A63-A388-49B1-A04E-27CE9BD622EF}"/>
              </a:ext>
            </a:extLst>
          </p:cNvPr>
          <p:cNvSpPr>
            <a:spLocks noGrp="1"/>
          </p:cNvSpPr>
          <p:nvPr>
            <p:ph type="title"/>
          </p:nvPr>
        </p:nvSpPr>
        <p:spPr>
          <a:xfrm>
            <a:off x="5920169" y="1152771"/>
            <a:ext cx="5431971" cy="846301"/>
          </a:xfrm>
        </p:spPr>
        <p:txBody>
          <a:bodyPr/>
          <a:lstStyle/>
          <a:p>
            <a:r>
              <a:rPr lang="en-US"/>
              <a:t>Organisation</a:t>
            </a:r>
          </a:p>
        </p:txBody>
      </p:sp>
      <p:sp>
        <p:nvSpPr>
          <p:cNvPr id="6" name="Text Placeholder 5">
            <a:extLst>
              <a:ext uri="{FF2B5EF4-FFF2-40B4-BE49-F238E27FC236}">
                <a16:creationId xmlns:a16="http://schemas.microsoft.com/office/drawing/2014/main" id="{7640DF9D-0C9E-4C5D-9635-6B4DE10CCEE5}"/>
              </a:ext>
            </a:extLst>
          </p:cNvPr>
          <p:cNvSpPr>
            <a:spLocks noGrp="1"/>
          </p:cNvSpPr>
          <p:nvPr>
            <p:ph type="body" sz="quarter" idx="13"/>
          </p:nvPr>
        </p:nvSpPr>
        <p:spPr>
          <a:xfrm>
            <a:off x="5922254" y="2469515"/>
            <a:ext cx="5433204" cy="365125"/>
          </a:xfrm>
        </p:spPr>
        <p:txBody>
          <a:bodyPr vert="horz" lIns="91440" tIns="45720" rIns="91440" bIns="45720" rtlCol="0" anchor="t">
            <a:noAutofit/>
          </a:bodyPr>
          <a:lstStyle/>
          <a:p>
            <a:r>
              <a:rPr lang="en-US" noProof="1"/>
              <a:t>How did we organise our project?</a:t>
            </a:r>
          </a:p>
        </p:txBody>
      </p:sp>
      <p:sp>
        <p:nvSpPr>
          <p:cNvPr id="8" name="Text Placeholder 7">
            <a:extLst>
              <a:ext uri="{FF2B5EF4-FFF2-40B4-BE49-F238E27FC236}">
                <a16:creationId xmlns:a16="http://schemas.microsoft.com/office/drawing/2014/main" id="{F5C3A7BE-F7FC-4942-A31A-491A8A806103}"/>
              </a:ext>
            </a:extLst>
          </p:cNvPr>
          <p:cNvSpPr>
            <a:spLocks noGrp="1"/>
          </p:cNvSpPr>
          <p:nvPr>
            <p:ph type="body" sz="quarter" idx="23"/>
          </p:nvPr>
        </p:nvSpPr>
        <p:spPr>
          <a:xfrm>
            <a:off x="5922254" y="3239815"/>
            <a:ext cx="5433204" cy="694622"/>
          </a:xfrm>
        </p:spPr>
        <p:txBody>
          <a:bodyPr vert="horz" lIns="91440" tIns="45720" rIns="91440" bIns="45720" rtlCol="0" anchor="t">
            <a:noAutofit/>
          </a:bodyPr>
          <a:lstStyle/>
          <a:p>
            <a:r>
              <a:rPr lang="en-US" b="0" i="0" dirty="0">
                <a:solidFill>
                  <a:srgbClr val="000000"/>
                </a:solidFill>
                <a:effectLst/>
                <a:latin typeface="Calibri" panose="020F0502020204030204" pitchFamily="34" charset="0"/>
              </a:rPr>
              <a:t>Being </a:t>
            </a:r>
            <a:r>
              <a:rPr lang="en-GB" b="0" i="0" dirty="0">
                <a:solidFill>
                  <a:srgbClr val="000000"/>
                </a:solidFill>
                <a:effectLst/>
                <a:latin typeface="Calibri" panose="020F0502020204030204" pitchFamily="34" charset="0"/>
              </a:rPr>
              <a:t>organised</a:t>
            </a:r>
            <a:r>
              <a:rPr lang="en-US" b="0" i="0" dirty="0">
                <a:solidFill>
                  <a:srgbClr val="000000"/>
                </a:solidFill>
                <a:effectLst/>
                <a:latin typeface="Calibri" panose="020F0502020204030204" pitchFamily="34" charset="0"/>
              </a:rPr>
              <a:t> is releasing a person full potential. </a:t>
            </a:r>
            <a:endParaRPr lang="en-US" noProof="1"/>
          </a:p>
        </p:txBody>
      </p:sp>
      <p:sp>
        <p:nvSpPr>
          <p:cNvPr id="10" name="Text Placeholder 9">
            <a:extLst>
              <a:ext uri="{FF2B5EF4-FFF2-40B4-BE49-F238E27FC236}">
                <a16:creationId xmlns:a16="http://schemas.microsoft.com/office/drawing/2014/main" id="{BC1DF189-6F2F-4C21-88CC-C82D3D0D147B}"/>
              </a:ext>
            </a:extLst>
          </p:cNvPr>
          <p:cNvSpPr>
            <a:spLocks noGrp="1"/>
          </p:cNvSpPr>
          <p:nvPr>
            <p:ph type="body" sz="quarter" idx="25"/>
          </p:nvPr>
        </p:nvSpPr>
        <p:spPr>
          <a:xfrm>
            <a:off x="5922254" y="4302860"/>
            <a:ext cx="5433204" cy="557949"/>
          </a:xfrm>
        </p:spPr>
        <p:txBody>
          <a:bodyPr vert="horz" lIns="91440" tIns="45720" rIns="91440" bIns="45720" rtlCol="0" anchor="t">
            <a:normAutofit fontScale="92500" lnSpcReduction="10000"/>
          </a:bodyPr>
          <a:lstStyle/>
          <a:p>
            <a:r>
              <a:rPr lang="en-US" noProof="1"/>
              <a:t>Why is being organised such an essential skill</a:t>
            </a:r>
          </a:p>
        </p:txBody>
      </p:sp>
      <p:sp>
        <p:nvSpPr>
          <p:cNvPr id="32" name="Date Placeholder 31">
            <a:extLst>
              <a:ext uri="{FF2B5EF4-FFF2-40B4-BE49-F238E27FC236}">
                <a16:creationId xmlns:a16="http://schemas.microsoft.com/office/drawing/2014/main" id="{D5DB19F8-B538-4965-BA90-ED372B99F5DC}"/>
              </a:ext>
            </a:extLst>
          </p:cNvPr>
          <p:cNvSpPr>
            <a:spLocks noGrp="1"/>
          </p:cNvSpPr>
          <p:nvPr>
            <p:ph type="dt" sz="half" idx="20"/>
          </p:nvPr>
        </p:nvSpPr>
        <p:spPr>
          <a:xfrm>
            <a:off x="5919680" y="6356350"/>
            <a:ext cx="947516" cy="365125"/>
          </a:xfrm>
        </p:spPr>
        <p:txBody>
          <a:bodyPr/>
          <a:lstStyle/>
          <a:p>
            <a:r>
              <a:rPr lang="en-US"/>
              <a:t>20XX</a:t>
            </a:r>
          </a:p>
        </p:txBody>
      </p:sp>
      <p:sp>
        <p:nvSpPr>
          <p:cNvPr id="3" name="Footer Placeholder 2">
            <a:extLst>
              <a:ext uri="{FF2B5EF4-FFF2-40B4-BE49-F238E27FC236}">
                <a16:creationId xmlns:a16="http://schemas.microsoft.com/office/drawing/2014/main" id="{005C44B1-BA82-483C-BD91-F89067442F9E}"/>
              </a:ext>
            </a:extLst>
          </p:cNvPr>
          <p:cNvSpPr>
            <a:spLocks noGrp="1"/>
          </p:cNvSpPr>
          <p:nvPr>
            <p:ph type="ftr" sz="quarter" idx="21"/>
          </p:nvPr>
        </p:nvSpPr>
        <p:spPr>
          <a:xfrm>
            <a:off x="7161955" y="6356350"/>
            <a:ext cx="3243942" cy="365125"/>
          </a:xfrm>
        </p:spPr>
        <p:txBody>
          <a:bodyPr/>
          <a:lstStyle/>
          <a:p>
            <a:r>
              <a:rPr lang="en-US"/>
              <a:t>Pitch Deck</a:t>
            </a:r>
          </a:p>
        </p:txBody>
      </p:sp>
      <p:sp>
        <p:nvSpPr>
          <p:cNvPr id="4" name="Slide Number Placeholder 3">
            <a:extLst>
              <a:ext uri="{FF2B5EF4-FFF2-40B4-BE49-F238E27FC236}">
                <a16:creationId xmlns:a16="http://schemas.microsoft.com/office/drawing/2014/main" id="{79ED4A67-3A46-4F54-A12A-EAE1B53E6457}"/>
              </a:ext>
            </a:extLst>
          </p:cNvPr>
          <p:cNvSpPr>
            <a:spLocks noGrp="1"/>
          </p:cNvSpPr>
          <p:nvPr>
            <p:ph type="sldNum" sz="quarter" idx="22"/>
          </p:nvPr>
        </p:nvSpPr>
        <p:spPr>
          <a:xfrm>
            <a:off x="10700656" y="6356350"/>
            <a:ext cx="653143" cy="365125"/>
          </a:xfrm>
        </p:spPr>
        <p:txBody>
          <a:bodyPr/>
          <a:lstStyle/>
          <a:p>
            <a:fld id="{19B51A1E-902D-48AF-9020-955120F399B6}" type="slidenum">
              <a:rPr lang="en-US" smtClean="0"/>
              <a:pPr/>
              <a:t>5</a:t>
            </a:fld>
            <a:endParaRPr lang="en-US"/>
          </a:p>
        </p:txBody>
      </p:sp>
    </p:spTree>
    <p:extLst>
      <p:ext uri="{BB962C8B-B14F-4D97-AF65-F5344CB8AC3E}">
        <p14:creationId xmlns:p14="http://schemas.microsoft.com/office/powerpoint/2010/main" val="206939302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FFA191-5CCC-43CB-BD83-4F80ED362608}"/>
              </a:ext>
            </a:extLst>
          </p:cNvPr>
          <p:cNvSpPr>
            <a:spLocks noGrp="1"/>
          </p:cNvSpPr>
          <p:nvPr>
            <p:ph type="title"/>
          </p:nvPr>
        </p:nvSpPr>
        <p:spPr>
          <a:xfrm>
            <a:off x="5476875" y="1671639"/>
            <a:ext cx="5111750" cy="1204912"/>
          </a:xfrm>
        </p:spPr>
        <p:txBody>
          <a:bodyPr/>
          <a:lstStyle/>
          <a:p>
            <a:r>
              <a:rPr lang="en-US" dirty="0"/>
              <a:t>SUMMARY</a:t>
            </a:r>
          </a:p>
        </p:txBody>
      </p:sp>
      <p:sp>
        <p:nvSpPr>
          <p:cNvPr id="3" name="Content Placeholder 2">
            <a:extLst>
              <a:ext uri="{FF2B5EF4-FFF2-40B4-BE49-F238E27FC236}">
                <a16:creationId xmlns:a16="http://schemas.microsoft.com/office/drawing/2014/main" id="{E14BBEAF-B516-45F4-9EF6-A9F65111580F}"/>
              </a:ext>
            </a:extLst>
          </p:cNvPr>
          <p:cNvSpPr>
            <a:spLocks noGrp="1"/>
          </p:cNvSpPr>
          <p:nvPr>
            <p:ph type="body" idx="1"/>
          </p:nvPr>
        </p:nvSpPr>
        <p:spPr>
          <a:xfrm>
            <a:off x="5476875" y="3682546"/>
            <a:ext cx="5111750" cy="1525588"/>
          </a:xfrm>
        </p:spPr>
        <p:txBody>
          <a:bodyPr vert="horz" lIns="91440" tIns="45720" rIns="91440" bIns="45720" rtlCol="0" anchor="b">
            <a:normAutofit/>
          </a:bodyPr>
          <a:lstStyle/>
          <a:p>
            <a:pPr marL="285750" indent="-285750">
              <a:buFont typeface="Wingdings" panose="05000000000000000000" pitchFamily="2" charset="2"/>
              <a:buChar char="v"/>
            </a:pPr>
            <a:r>
              <a:rPr lang="en-US" dirty="0"/>
              <a:t>I feel as if I have gained a wider knowledge of my own skills and how new skills will benefit me in the future. </a:t>
            </a:r>
          </a:p>
          <a:p>
            <a:pPr marL="285750" indent="-285750">
              <a:buFont typeface="Wingdings" panose="05000000000000000000" pitchFamily="2" charset="2"/>
              <a:buChar char="v"/>
            </a:pPr>
            <a:r>
              <a:rPr lang="en-US" dirty="0"/>
              <a:t>The skills I have developed still need more work.</a:t>
            </a:r>
          </a:p>
          <a:p>
            <a:pPr marL="285750" indent="-285750">
              <a:buFont typeface="Wingdings" panose="05000000000000000000" pitchFamily="2" charset="2"/>
              <a:buChar char="v"/>
            </a:pPr>
            <a:r>
              <a:rPr lang="en-US" dirty="0"/>
              <a:t>I think it has made me an overall better researcher.</a:t>
            </a:r>
          </a:p>
        </p:txBody>
      </p:sp>
      <p:sp>
        <p:nvSpPr>
          <p:cNvPr id="4" name="Date Placeholder 3">
            <a:extLst>
              <a:ext uri="{FF2B5EF4-FFF2-40B4-BE49-F238E27FC236}">
                <a16:creationId xmlns:a16="http://schemas.microsoft.com/office/drawing/2014/main" id="{13F8C8B5-F6EC-489B-BD0F-CD89A73CAB3A}"/>
              </a:ext>
            </a:extLst>
          </p:cNvPr>
          <p:cNvSpPr>
            <a:spLocks noGrp="1"/>
          </p:cNvSpPr>
          <p:nvPr>
            <p:ph type="dt" sz="half" idx="10"/>
          </p:nvPr>
        </p:nvSpPr>
        <p:spPr>
          <a:xfrm>
            <a:off x="838200" y="6356350"/>
            <a:ext cx="2743200" cy="365125"/>
          </a:xfrm>
        </p:spPr>
        <p:txBody>
          <a:bodyPr/>
          <a:lstStyle/>
          <a:p>
            <a:r>
              <a:rPr lang="en-US"/>
              <a:t>20XX</a:t>
            </a:r>
          </a:p>
        </p:txBody>
      </p:sp>
      <p:sp>
        <p:nvSpPr>
          <p:cNvPr id="5" name="Footer Placeholder 4">
            <a:extLst>
              <a:ext uri="{FF2B5EF4-FFF2-40B4-BE49-F238E27FC236}">
                <a16:creationId xmlns:a16="http://schemas.microsoft.com/office/drawing/2014/main" id="{11AEA823-8519-4F9D-81FA-3673131076FC}"/>
              </a:ext>
            </a:extLst>
          </p:cNvPr>
          <p:cNvSpPr>
            <a:spLocks noGrp="1"/>
          </p:cNvSpPr>
          <p:nvPr>
            <p:ph type="ftr" sz="quarter" idx="11"/>
          </p:nvPr>
        </p:nvSpPr>
        <p:spPr>
          <a:xfrm>
            <a:off x="4038600" y="6356350"/>
            <a:ext cx="4114800" cy="365125"/>
          </a:xfrm>
        </p:spPr>
        <p:txBody>
          <a:bodyPr/>
          <a:lstStyle/>
          <a:p>
            <a:r>
              <a:rPr lang="en-US"/>
              <a:t>Pitch Deck</a:t>
            </a:r>
          </a:p>
        </p:txBody>
      </p:sp>
      <p:sp>
        <p:nvSpPr>
          <p:cNvPr id="6" name="Slide Number Placeholder 5">
            <a:extLst>
              <a:ext uri="{FF2B5EF4-FFF2-40B4-BE49-F238E27FC236}">
                <a16:creationId xmlns:a16="http://schemas.microsoft.com/office/drawing/2014/main" id="{BAEFF51B-0E28-4171-AE7C-A31AAB42BC73}"/>
              </a:ext>
            </a:extLst>
          </p:cNvPr>
          <p:cNvSpPr>
            <a:spLocks noGrp="1"/>
          </p:cNvSpPr>
          <p:nvPr>
            <p:ph type="sldNum" sz="quarter" idx="12"/>
          </p:nvPr>
        </p:nvSpPr>
        <p:spPr>
          <a:xfrm>
            <a:off x="8610600" y="6356350"/>
            <a:ext cx="2743200" cy="365125"/>
          </a:xfrm>
        </p:spPr>
        <p:txBody>
          <a:bodyPr/>
          <a:lstStyle/>
          <a:p>
            <a:fld id="{B5CEABB6-07DC-46E8-9B57-56EC44A396E5}" type="slidenum">
              <a:rPr lang="en-US" smtClean="0"/>
              <a:pPr/>
              <a:t>6</a:t>
            </a:fld>
            <a:endParaRPr lang="en-US"/>
          </a:p>
        </p:txBody>
      </p:sp>
    </p:spTree>
    <p:extLst>
      <p:ext uri="{BB962C8B-B14F-4D97-AF65-F5344CB8AC3E}">
        <p14:creationId xmlns:p14="http://schemas.microsoft.com/office/powerpoint/2010/main" val="92017393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CAEE93-8585-46D4-A7EC-F184E317CB2E}"/>
              </a:ext>
            </a:extLst>
          </p:cNvPr>
          <p:cNvSpPr>
            <a:spLocks noGrp="1"/>
          </p:cNvSpPr>
          <p:nvPr>
            <p:ph type="ctrTitle"/>
          </p:nvPr>
        </p:nvSpPr>
        <p:spPr>
          <a:xfrm>
            <a:off x="4267200" y="1615736"/>
            <a:ext cx="4179570" cy="1524735"/>
          </a:xfrm>
        </p:spPr>
        <p:txBody>
          <a:bodyPr/>
          <a:lstStyle/>
          <a:p>
            <a:r>
              <a:rPr lang="en-US" dirty="0"/>
              <a:t>THANK YOU</a:t>
            </a:r>
          </a:p>
        </p:txBody>
      </p:sp>
      <p:sp>
        <p:nvSpPr>
          <p:cNvPr id="3" name="Content Placeholder 2">
            <a:extLst>
              <a:ext uri="{FF2B5EF4-FFF2-40B4-BE49-F238E27FC236}">
                <a16:creationId xmlns:a16="http://schemas.microsoft.com/office/drawing/2014/main" id="{24AFFC60-19C3-4901-93F7-7AAF4C09F8C6}"/>
              </a:ext>
            </a:extLst>
          </p:cNvPr>
          <p:cNvSpPr>
            <a:spLocks noGrp="1"/>
          </p:cNvSpPr>
          <p:nvPr>
            <p:ph type="subTitle" idx="1"/>
          </p:nvPr>
        </p:nvSpPr>
        <p:spPr>
          <a:xfrm>
            <a:off x="4267200" y="3238103"/>
            <a:ext cx="4179570" cy="2004161"/>
          </a:xfrm>
        </p:spPr>
        <p:txBody>
          <a:bodyPr>
            <a:normAutofit/>
          </a:bodyPr>
          <a:lstStyle/>
          <a:p>
            <a:r>
              <a:rPr lang="en-US" sz="2000" dirty="0"/>
              <a:t>If there are any questions, I am happy to answer them now.</a:t>
            </a:r>
          </a:p>
        </p:txBody>
      </p:sp>
      <p:sp>
        <p:nvSpPr>
          <p:cNvPr id="4" name="Date Placeholder 3">
            <a:extLst>
              <a:ext uri="{FF2B5EF4-FFF2-40B4-BE49-F238E27FC236}">
                <a16:creationId xmlns:a16="http://schemas.microsoft.com/office/drawing/2014/main" id="{72DA7980-C870-4C9A-84FA-4120D8AF5DE8}"/>
              </a:ext>
            </a:extLst>
          </p:cNvPr>
          <p:cNvSpPr>
            <a:spLocks noGrp="1"/>
          </p:cNvSpPr>
          <p:nvPr>
            <p:ph type="dt" sz="half" idx="10"/>
          </p:nvPr>
        </p:nvSpPr>
        <p:spPr>
          <a:xfrm>
            <a:off x="4267200" y="6356350"/>
            <a:ext cx="1774371" cy="365125"/>
          </a:xfrm>
        </p:spPr>
        <p:txBody>
          <a:bodyPr/>
          <a:lstStyle/>
          <a:p>
            <a:r>
              <a:rPr lang="en-US"/>
              <a:t>20XX</a:t>
            </a:r>
          </a:p>
        </p:txBody>
      </p:sp>
      <p:sp>
        <p:nvSpPr>
          <p:cNvPr id="5" name="Footer Placeholder 4">
            <a:extLst>
              <a:ext uri="{FF2B5EF4-FFF2-40B4-BE49-F238E27FC236}">
                <a16:creationId xmlns:a16="http://schemas.microsoft.com/office/drawing/2014/main" id="{0DFADE42-1A3F-40C8-A071-E57644F3D843}"/>
              </a:ext>
            </a:extLst>
          </p:cNvPr>
          <p:cNvSpPr>
            <a:spLocks noGrp="1"/>
          </p:cNvSpPr>
          <p:nvPr>
            <p:ph type="ftr" sz="quarter" idx="11"/>
          </p:nvPr>
        </p:nvSpPr>
        <p:spPr>
          <a:xfrm>
            <a:off x="6479721" y="6356350"/>
            <a:ext cx="2661557" cy="365125"/>
          </a:xfrm>
        </p:spPr>
        <p:txBody>
          <a:bodyPr/>
          <a:lstStyle/>
          <a:p>
            <a:r>
              <a:rPr lang="en-US"/>
              <a:t>Pitch Deck</a:t>
            </a:r>
          </a:p>
        </p:txBody>
      </p:sp>
      <p:sp>
        <p:nvSpPr>
          <p:cNvPr id="6" name="Slide Number Placeholder 5">
            <a:extLst>
              <a:ext uri="{FF2B5EF4-FFF2-40B4-BE49-F238E27FC236}">
                <a16:creationId xmlns:a16="http://schemas.microsoft.com/office/drawing/2014/main" id="{5EDCFF82-B70F-4971-9182-7C3AEA3CFD26}"/>
              </a:ext>
            </a:extLst>
          </p:cNvPr>
          <p:cNvSpPr>
            <a:spLocks noGrp="1"/>
          </p:cNvSpPr>
          <p:nvPr>
            <p:ph type="sldNum" sz="quarter" idx="12"/>
          </p:nvPr>
        </p:nvSpPr>
        <p:spPr>
          <a:xfrm>
            <a:off x="9579428" y="6356350"/>
            <a:ext cx="1774371" cy="365125"/>
          </a:xfrm>
        </p:spPr>
        <p:txBody>
          <a:bodyPr/>
          <a:lstStyle/>
          <a:p>
            <a:fld id="{B5CEABB6-07DC-46E8-9B57-56EC44A396E5}" type="slidenum">
              <a:rPr lang="en-US" smtClean="0"/>
              <a:pPr/>
              <a:t>7</a:t>
            </a:fld>
            <a:endParaRPr lang="en-US"/>
          </a:p>
        </p:txBody>
      </p:sp>
    </p:spTree>
    <p:extLst>
      <p:ext uri="{BB962C8B-B14F-4D97-AF65-F5344CB8AC3E}">
        <p14:creationId xmlns:p14="http://schemas.microsoft.com/office/powerpoint/2010/main" val="243649392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97F2B4-0E87-094E-1D0F-AA739195EC2D}"/>
              </a:ext>
            </a:extLst>
          </p:cNvPr>
          <p:cNvSpPr>
            <a:spLocks noGrp="1"/>
          </p:cNvSpPr>
          <p:nvPr>
            <p:ph type="ctrTitle"/>
          </p:nvPr>
        </p:nvSpPr>
        <p:spPr/>
        <p:txBody>
          <a:bodyPr/>
          <a:lstStyle/>
          <a:p>
            <a:r>
              <a:rPr lang="en-GB" dirty="0"/>
              <a:t>Reference List</a:t>
            </a:r>
          </a:p>
        </p:txBody>
      </p:sp>
      <p:sp>
        <p:nvSpPr>
          <p:cNvPr id="3" name="Subtitle 2">
            <a:extLst>
              <a:ext uri="{FF2B5EF4-FFF2-40B4-BE49-F238E27FC236}">
                <a16:creationId xmlns:a16="http://schemas.microsoft.com/office/drawing/2014/main" id="{E3494C41-8548-067B-CAA4-B32107BAE09C}"/>
              </a:ext>
            </a:extLst>
          </p:cNvPr>
          <p:cNvSpPr>
            <a:spLocks noGrp="1"/>
          </p:cNvSpPr>
          <p:nvPr>
            <p:ph type="subTitle" idx="1"/>
          </p:nvPr>
        </p:nvSpPr>
        <p:spPr/>
        <p:txBody>
          <a:bodyPr>
            <a:normAutofit fontScale="40000" lnSpcReduction="20000"/>
          </a:bodyPr>
          <a:lstStyle/>
          <a:p>
            <a:pPr algn="ctr">
              <a:lnSpc>
                <a:spcPct val="200000"/>
              </a:lnSpc>
            </a:pPr>
            <a:r>
              <a:rPr lang="en-US" sz="1800" b="1" dirty="0">
                <a:effectLst/>
                <a:latin typeface="Times New Roman" panose="02020603050405020304" pitchFamily="18" charset="0"/>
              </a:rPr>
              <a:t>References</a:t>
            </a:r>
          </a:p>
          <a:p>
            <a:pPr marL="457200" indent="-457200">
              <a:lnSpc>
                <a:spcPct val="200000"/>
              </a:lnSpc>
            </a:pPr>
            <a:r>
              <a:rPr lang="en-US" sz="1800" dirty="0">
                <a:effectLst/>
                <a:latin typeface="Times New Roman" panose="02020603050405020304" pitchFamily="18" charset="0"/>
              </a:rPr>
              <a:t>Cote, C. (2023, January 17). </a:t>
            </a:r>
            <a:r>
              <a:rPr lang="en-US" sz="1800" i="1" dirty="0">
                <a:effectLst/>
                <a:latin typeface="Times New Roman" panose="02020603050405020304" pitchFamily="18" charset="0"/>
              </a:rPr>
              <a:t>Why Problem-Solving Skills Are Essential for Leaders</a:t>
            </a:r>
            <a:r>
              <a:rPr lang="en-US" sz="1800" dirty="0">
                <a:effectLst/>
                <a:latin typeface="Times New Roman" panose="02020603050405020304" pitchFamily="18" charset="0"/>
              </a:rPr>
              <a:t>. Business Insights Blog. https://online.hbs.edu/blog/post/problem-solving-in-business</a:t>
            </a:r>
          </a:p>
          <a:p>
            <a:pPr marL="457200" indent="-457200">
              <a:lnSpc>
                <a:spcPct val="200000"/>
              </a:lnSpc>
            </a:pPr>
            <a:r>
              <a:rPr lang="en-US" sz="1800" dirty="0">
                <a:effectLst/>
                <a:latin typeface="Times New Roman" panose="02020603050405020304" pitchFamily="18" charset="0"/>
              </a:rPr>
              <a:t>Gallie, D., Zhou, Y., </a:t>
            </a:r>
            <a:r>
              <a:rPr lang="en-US" sz="1800" dirty="0" err="1">
                <a:effectLst/>
                <a:latin typeface="Times New Roman" panose="02020603050405020304" pitchFamily="18" charset="0"/>
              </a:rPr>
              <a:t>Felstead</a:t>
            </a:r>
            <a:r>
              <a:rPr lang="en-US" sz="1800" dirty="0">
                <a:effectLst/>
                <a:latin typeface="Times New Roman" panose="02020603050405020304" pitchFamily="18" charset="0"/>
              </a:rPr>
              <a:t>, A., &amp; Green, F. (2012). Teamwork, Skill Development and Employee Welfare. </a:t>
            </a:r>
            <a:r>
              <a:rPr lang="en-US" sz="1800" i="1" dirty="0">
                <a:effectLst/>
                <a:latin typeface="Times New Roman" panose="02020603050405020304" pitchFamily="18" charset="0"/>
              </a:rPr>
              <a:t>British Journal of Industrial Relations</a:t>
            </a:r>
            <a:r>
              <a:rPr lang="en-US" sz="1800" dirty="0">
                <a:effectLst/>
                <a:latin typeface="Times New Roman" panose="02020603050405020304" pitchFamily="18" charset="0"/>
              </a:rPr>
              <a:t>, </a:t>
            </a:r>
            <a:r>
              <a:rPr lang="en-US" sz="1800" i="1" dirty="0">
                <a:effectLst/>
                <a:latin typeface="Times New Roman" panose="02020603050405020304" pitchFamily="18" charset="0"/>
              </a:rPr>
              <a:t>50</a:t>
            </a:r>
            <a:r>
              <a:rPr lang="en-US" sz="1800" dirty="0">
                <a:effectLst/>
                <a:latin typeface="Times New Roman" panose="02020603050405020304" pitchFamily="18" charset="0"/>
              </a:rPr>
              <a:t>(1), 23–46. https://doi.org/10.1111/j.1467-8543.2010.00787.x</a:t>
            </a:r>
          </a:p>
          <a:p>
            <a:pPr marL="457200" indent="-457200">
              <a:lnSpc>
                <a:spcPct val="200000"/>
              </a:lnSpc>
            </a:pPr>
            <a:r>
              <a:rPr lang="en-US" sz="1800" dirty="0">
                <a:effectLst/>
                <a:latin typeface="Times New Roman" panose="02020603050405020304" pitchFamily="18" charset="0"/>
              </a:rPr>
              <a:t>Sen, L. (2007). </a:t>
            </a:r>
            <a:r>
              <a:rPr lang="en-US" sz="1800" i="1" dirty="0">
                <a:effectLst/>
                <a:latin typeface="Times New Roman" panose="02020603050405020304" pitchFamily="18" charset="0"/>
              </a:rPr>
              <a:t>Communication skills</a:t>
            </a:r>
            <a:r>
              <a:rPr lang="en-US" sz="1800" dirty="0">
                <a:effectLst/>
                <a:latin typeface="Times New Roman" panose="02020603050405020304" pitchFamily="18" charset="0"/>
              </a:rPr>
              <a:t>. New Delhi Prentice-Hall Of India.</a:t>
            </a:r>
          </a:p>
          <a:p>
            <a:endParaRPr lang="en-GB" dirty="0"/>
          </a:p>
        </p:txBody>
      </p:sp>
      <p:sp>
        <p:nvSpPr>
          <p:cNvPr id="4" name="Date Placeholder 3">
            <a:extLst>
              <a:ext uri="{FF2B5EF4-FFF2-40B4-BE49-F238E27FC236}">
                <a16:creationId xmlns:a16="http://schemas.microsoft.com/office/drawing/2014/main" id="{2E120913-7CE8-99A4-562B-B0EC48FC60F3}"/>
              </a:ext>
            </a:extLst>
          </p:cNvPr>
          <p:cNvSpPr>
            <a:spLocks noGrp="1"/>
          </p:cNvSpPr>
          <p:nvPr>
            <p:ph type="dt" sz="half" idx="10"/>
          </p:nvPr>
        </p:nvSpPr>
        <p:spPr/>
        <p:txBody>
          <a:bodyPr/>
          <a:lstStyle/>
          <a:p>
            <a:r>
              <a:rPr lang="en-US"/>
              <a:t>20XX</a:t>
            </a:r>
          </a:p>
        </p:txBody>
      </p:sp>
      <p:sp>
        <p:nvSpPr>
          <p:cNvPr id="5" name="Footer Placeholder 4">
            <a:extLst>
              <a:ext uri="{FF2B5EF4-FFF2-40B4-BE49-F238E27FC236}">
                <a16:creationId xmlns:a16="http://schemas.microsoft.com/office/drawing/2014/main" id="{1B5663F9-097A-5C48-7C4A-C19E76010CBF}"/>
              </a:ext>
            </a:extLst>
          </p:cNvPr>
          <p:cNvSpPr>
            <a:spLocks noGrp="1"/>
          </p:cNvSpPr>
          <p:nvPr>
            <p:ph type="ftr" sz="quarter" idx="11"/>
          </p:nvPr>
        </p:nvSpPr>
        <p:spPr/>
        <p:txBody>
          <a:bodyPr/>
          <a:lstStyle/>
          <a:p>
            <a:r>
              <a:rPr lang="en-US"/>
              <a:t>Pitch Deck</a:t>
            </a:r>
          </a:p>
        </p:txBody>
      </p:sp>
      <p:sp>
        <p:nvSpPr>
          <p:cNvPr id="6" name="Slide Number Placeholder 5">
            <a:extLst>
              <a:ext uri="{FF2B5EF4-FFF2-40B4-BE49-F238E27FC236}">
                <a16:creationId xmlns:a16="http://schemas.microsoft.com/office/drawing/2014/main" id="{15A636AF-6A02-0FA0-0BC4-3184C1B19FCC}"/>
              </a:ext>
            </a:extLst>
          </p:cNvPr>
          <p:cNvSpPr>
            <a:spLocks noGrp="1"/>
          </p:cNvSpPr>
          <p:nvPr>
            <p:ph type="sldNum" sz="quarter" idx="12"/>
          </p:nvPr>
        </p:nvSpPr>
        <p:spPr/>
        <p:txBody>
          <a:bodyPr/>
          <a:lstStyle/>
          <a:p>
            <a:fld id="{B5CEABB6-07DC-46E8-9B57-56EC44A396E5}" type="slidenum">
              <a:rPr lang="en-US" smtClean="0"/>
              <a:t>8</a:t>
            </a:fld>
            <a:endParaRPr lang="en-US"/>
          </a:p>
        </p:txBody>
      </p:sp>
    </p:spTree>
    <p:extLst>
      <p:ext uri="{BB962C8B-B14F-4D97-AF65-F5344CB8AC3E}">
        <p14:creationId xmlns:p14="http://schemas.microsoft.com/office/powerpoint/2010/main" val="1336048904"/>
      </p:ext>
    </p:extLst>
  </p:cSld>
  <p:clrMapOvr>
    <a:masterClrMapping/>
  </p:clrMapOvr>
</p:sld>
</file>

<file path=ppt/theme/theme1.xml><?xml version="1.0" encoding="utf-8"?>
<a:theme xmlns:a="http://schemas.openxmlformats.org/drawingml/2006/main" name="Monoline">
  <a:themeElements>
    <a:clrScheme name="Custom 149">
      <a:dk1>
        <a:sysClr val="windowText" lastClr="000000"/>
      </a:dk1>
      <a:lt1>
        <a:sysClr val="window" lastClr="FFFFFF"/>
      </a:lt1>
      <a:dk2>
        <a:srgbClr val="44546A"/>
      </a:dk2>
      <a:lt2>
        <a:srgbClr val="E7E6E6"/>
      </a:lt2>
      <a:accent1>
        <a:srgbClr val="E9E6DF"/>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Custom 56">
      <a:majorFont>
        <a:latin typeface="Tenorite"/>
        <a:ea typeface=""/>
        <a:cs typeface=""/>
      </a:majorFont>
      <a:minorFont>
        <a:latin typeface="Tenorite"/>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Minimalist dark sales pitch_tm22318419_Win32_LW__SL_v3" id="{25F84EBA-C1D2-4AFA-BE29-F69FFF8F2DC6}" vid="{6C5BA4FE-EBF3-4DA8-82DB-24F1AF7B6C4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activity xmlns="4055ddc6-ee7b-4b5b-b8fb-52871646f80e"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BD024FF986E86248B25DDBA3DBF998D1" ma:contentTypeVersion="12" ma:contentTypeDescription="Create a new document." ma:contentTypeScope="" ma:versionID="1a7cbaa80696056fd7e577fb0f924f31">
  <xsd:schema xmlns:xsd="http://www.w3.org/2001/XMLSchema" xmlns:xs="http://www.w3.org/2001/XMLSchema" xmlns:p="http://schemas.microsoft.com/office/2006/metadata/properties" xmlns:ns3="4055ddc6-ee7b-4b5b-b8fb-52871646f80e" xmlns:ns4="0338428b-3fc8-4989-9d03-78e16c931d9f" targetNamespace="http://schemas.microsoft.com/office/2006/metadata/properties" ma:root="true" ma:fieldsID="f49674dedba5622a9b00c81369eb78b3" ns3:_="" ns4:_="">
    <xsd:import namespace="4055ddc6-ee7b-4b5b-b8fb-52871646f80e"/>
    <xsd:import namespace="0338428b-3fc8-4989-9d03-78e16c931d9f"/>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_activity" minOccurs="0"/>
                <xsd:element ref="ns4:SharedWithUsers" minOccurs="0"/>
                <xsd:element ref="ns4:SharedWithDetails" minOccurs="0"/>
                <xsd:element ref="ns4:SharingHintHash" minOccurs="0"/>
                <xsd:element ref="ns3:MediaServiceAutoTags" minOccurs="0"/>
                <xsd:element ref="ns3:MediaServiceOCR" minOccurs="0"/>
                <xsd:element ref="ns3:MediaServiceGenerationTime" minOccurs="0"/>
                <xsd:element ref="ns3:MediaServiceEventHashCode" minOccurs="0"/>
                <xsd:element ref="ns3: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055ddc6-ee7b-4b5b-b8fb-52871646f80e"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_activity" ma:index="11" nillable="true" ma:displayName="_activity" ma:hidden="true" ma:internalName="_activity">
      <xsd:simpleType>
        <xsd:restriction base="dms:Note"/>
      </xsd:simpleType>
    </xsd:element>
    <xsd:element name="MediaServiceAutoTags" ma:index="15" nillable="true" ma:displayName="Tags" ma:internalName="MediaServiceAutoTags"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ObjectDetectorVersions" ma:index="19"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0338428b-3fc8-4989-9d03-78e16c931d9f"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475ABCA3-2984-4C89-9460-81718D633ECA}">
  <ds:schemaRefs>
    <ds:schemaRef ds:uri="http://schemas.microsoft.com/sharepoint/v3/contenttype/forms"/>
  </ds:schemaRefs>
</ds:datastoreItem>
</file>

<file path=customXml/itemProps2.xml><?xml version="1.0" encoding="utf-8"?>
<ds:datastoreItem xmlns:ds="http://schemas.openxmlformats.org/officeDocument/2006/customXml" ds:itemID="{DCFE3C65-29EB-4E60-850B-7BD594E374E2}">
  <ds:schemaRefs>
    <ds:schemaRef ds:uri="http://purl.org/dc/terms/"/>
    <ds:schemaRef ds:uri="http://purl.org/dc/dcmitype/"/>
    <ds:schemaRef ds:uri="http://schemas.microsoft.com/office/2006/metadata/properties"/>
    <ds:schemaRef ds:uri="http://schemas.openxmlformats.org/package/2006/metadata/core-properties"/>
    <ds:schemaRef ds:uri="0338428b-3fc8-4989-9d03-78e16c931d9f"/>
    <ds:schemaRef ds:uri="http://schemas.microsoft.com/office/2006/documentManagement/types"/>
    <ds:schemaRef ds:uri="http://purl.org/dc/elements/1.1/"/>
    <ds:schemaRef ds:uri="http://schemas.microsoft.com/office/infopath/2007/PartnerControls"/>
    <ds:schemaRef ds:uri="4055ddc6-ee7b-4b5b-b8fb-52871646f80e"/>
    <ds:schemaRef ds:uri="http://www.w3.org/XML/1998/namespace"/>
  </ds:schemaRefs>
</ds:datastoreItem>
</file>

<file path=customXml/itemProps3.xml><?xml version="1.0" encoding="utf-8"?>
<ds:datastoreItem xmlns:ds="http://schemas.openxmlformats.org/officeDocument/2006/customXml" ds:itemID="{AA6333F7-2A93-455E-8E96-65F23A9B95D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055ddc6-ee7b-4b5b-b8fb-52871646f80e"/>
    <ds:schemaRef ds:uri="0338428b-3fc8-4989-9d03-78e16c931d9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Minimalist sales pitch</Template>
  <TotalTime>0</TotalTime>
  <Words>2322</Words>
  <Application>Microsoft Office PowerPoint</Application>
  <PresentationFormat>Widescreen</PresentationFormat>
  <Paragraphs>73</Paragraphs>
  <Slides>8</Slides>
  <Notes>6</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8</vt:i4>
      </vt:variant>
    </vt:vector>
  </HeadingPairs>
  <TitlesOfParts>
    <vt:vector size="15" baseType="lpstr">
      <vt:lpstr>Arial</vt:lpstr>
      <vt:lpstr>Calibri</vt:lpstr>
      <vt:lpstr>Segoe UI</vt:lpstr>
      <vt:lpstr>Tenorite</vt:lpstr>
      <vt:lpstr>Times New Roman</vt:lpstr>
      <vt:lpstr>Wingdings</vt:lpstr>
      <vt:lpstr>Monoline</vt:lpstr>
      <vt:lpstr>Transferable Skills development – Research in Action</vt:lpstr>
      <vt:lpstr>Problem Solving</vt:lpstr>
      <vt:lpstr>Communication</vt:lpstr>
      <vt:lpstr>Teamwork</vt:lpstr>
      <vt:lpstr>Organisation</vt:lpstr>
      <vt:lpstr>SUMMARY</vt:lpstr>
      <vt:lpstr>THANK YOU</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Student</dc:creator>
  <cp:lastModifiedBy>Seren Levi Cassell Levi Cassell (2200647)</cp:lastModifiedBy>
  <cp:revision>1</cp:revision>
  <dcterms:created xsi:type="dcterms:W3CDTF">2024-01-08T13:23:51Z</dcterms:created>
  <dcterms:modified xsi:type="dcterms:W3CDTF">2024-01-18T14:06:28Z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0x010100BD024FF986E86248B25DDBA3DBF998D1</vt:lpwstr>
  </property>
  <property fmtid="{D5CDD505-2E9C-101B-9397-08002B2CF9AE}" pid="3" name="MediaServiceImageTags">
    <vt:lpwstr/>
  </property>
  <property fmtid="{D5CDD505-2E9C-101B-9397-08002B2CF9AE}" pid="4" name="Order">
    <vt:r8>12000</vt:r8>
  </property>
  <property fmtid="{D5CDD505-2E9C-101B-9397-08002B2CF9AE}" pid="5" name="ComplianceAssetId">
    <vt:lpwstr/>
  </property>
  <property fmtid="{D5CDD505-2E9C-101B-9397-08002B2CF9AE}" pid="6" name="_ExtendedDescription">
    <vt:lpwstr/>
  </property>
  <property fmtid="{D5CDD505-2E9C-101B-9397-08002B2CF9AE}" pid="7" name="TriggerFlowInfo">
    <vt:lpwstr/>
  </property>
</Properties>
</file>