
<file path=[Content_Types].xml><?xml version="1.0" encoding="utf-8"?>
<Types xmlns="http://schemas.openxmlformats.org/package/2006/content-types">
  <Default Extension="bmp" ContentType="image/bmp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4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8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5EC996-7FE6-4215-B48C-E856A740C59D}" v="54" dt="2026-02-24T15:42:02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4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ugen Gherasim" userId="8f8e78844ec8e1bd" providerId="LiveId" clId="{2D75CA02-AC7A-41F8-A852-6241D7B1CB55}"/>
    <pc:docChg chg="undo custSel addSld modSld sldOrd">
      <pc:chgData name="Eugen Gherasim" userId="8f8e78844ec8e1bd" providerId="LiveId" clId="{2D75CA02-AC7A-41F8-A852-6241D7B1CB55}" dt="2026-02-24T15:56:28.004" v="1072" actId="790"/>
      <pc:docMkLst>
        <pc:docMk/>
      </pc:docMkLst>
      <pc:sldChg chg="addSp delSp modSp mod setBg">
        <pc:chgData name="Eugen Gherasim" userId="8f8e78844ec8e1bd" providerId="LiveId" clId="{2D75CA02-AC7A-41F8-A852-6241D7B1CB55}" dt="2026-02-24T15:56:28.004" v="1072" actId="790"/>
        <pc:sldMkLst>
          <pc:docMk/>
          <pc:sldMk cId="856226544" sldId="257"/>
        </pc:sldMkLst>
        <pc:spChg chg="mod">
          <ac:chgData name="Eugen Gherasim" userId="8f8e78844ec8e1bd" providerId="LiveId" clId="{2D75CA02-AC7A-41F8-A852-6241D7B1CB55}" dt="2026-02-24T13:46:07.437" v="56" actId="27636"/>
          <ac:spMkLst>
            <pc:docMk/>
            <pc:sldMk cId="856226544" sldId="257"/>
            <ac:spMk id="2" creationId="{00000000-0000-0000-0000-000000000000}"/>
          </ac:spMkLst>
        </pc:spChg>
        <pc:spChg chg="mod ord">
          <ac:chgData name="Eugen Gherasim" userId="8f8e78844ec8e1bd" providerId="LiveId" clId="{2D75CA02-AC7A-41F8-A852-6241D7B1CB55}" dt="2026-02-24T15:56:28.004" v="1072" actId="790"/>
          <ac:spMkLst>
            <pc:docMk/>
            <pc:sldMk cId="856226544" sldId="257"/>
            <ac:spMk id="3" creationId="{00000000-0000-0000-0000-000000000000}"/>
          </ac:spMkLst>
        </pc:spChg>
        <pc:spChg chg="add del mod">
          <ac:chgData name="Eugen Gherasim" userId="8f8e78844ec8e1bd" providerId="LiveId" clId="{2D75CA02-AC7A-41F8-A852-6241D7B1CB55}" dt="2026-02-24T13:48:28.249" v="72"/>
          <ac:spMkLst>
            <pc:docMk/>
            <pc:sldMk cId="856226544" sldId="257"/>
            <ac:spMk id="6" creationId="{C3E8422E-7672-9F69-83D2-55480399C233}"/>
          </ac:spMkLst>
        </pc:spChg>
        <pc:spChg chg="add del mod">
          <ac:chgData name="Eugen Gherasim" userId="8f8e78844ec8e1bd" providerId="LiveId" clId="{2D75CA02-AC7A-41F8-A852-6241D7B1CB55}" dt="2026-02-24T13:48:28.251" v="74"/>
          <ac:spMkLst>
            <pc:docMk/>
            <pc:sldMk cId="856226544" sldId="257"/>
            <ac:spMk id="7" creationId="{2287842B-10C6-0596-BAED-2E1C5D25D9B0}"/>
          </ac:spMkLst>
        </pc:spChg>
        <pc:spChg chg="add mod">
          <ac:chgData name="Eugen Gherasim" userId="8f8e78844ec8e1bd" providerId="LiveId" clId="{2D75CA02-AC7A-41F8-A852-6241D7B1CB55}" dt="2026-02-24T13:49:09.714" v="83" actId="255"/>
          <ac:spMkLst>
            <pc:docMk/>
            <pc:sldMk cId="856226544" sldId="257"/>
            <ac:spMk id="8" creationId="{27412DF8-2300-FAE6-57EE-5C4B0A0D2AF1}"/>
          </ac:spMkLst>
        </pc:spChg>
        <pc:spChg chg="add">
          <ac:chgData name="Eugen Gherasim" userId="8f8e78844ec8e1bd" providerId="LiveId" clId="{2D75CA02-AC7A-41F8-A852-6241D7B1CB55}" dt="2026-02-24T13:45:19.916" v="53" actId="26606"/>
          <ac:spMkLst>
            <pc:docMk/>
            <pc:sldMk cId="856226544" sldId="257"/>
            <ac:spMk id="10" creationId="{2A4D183E-A455-400F-B558-5EF3C42F6648}"/>
          </ac:spMkLst>
        </pc:spChg>
        <pc:spChg chg="add">
          <ac:chgData name="Eugen Gherasim" userId="8f8e78844ec8e1bd" providerId="LiveId" clId="{2D75CA02-AC7A-41F8-A852-6241D7B1CB55}" dt="2026-02-24T13:45:19.916" v="53" actId="26606"/>
          <ac:spMkLst>
            <pc:docMk/>
            <pc:sldMk cId="856226544" sldId="257"/>
            <ac:spMk id="12" creationId="{46EC6A0A-8EDD-4CAD-8301-B0613EFB68A2}"/>
          </ac:spMkLst>
        </pc:spChg>
        <pc:picChg chg="add mod">
          <ac:chgData name="Eugen Gherasim" userId="8f8e78844ec8e1bd" providerId="LiveId" clId="{2D75CA02-AC7A-41F8-A852-6241D7B1CB55}" dt="2026-02-24T13:46:16.656" v="57" actId="14100"/>
          <ac:picMkLst>
            <pc:docMk/>
            <pc:sldMk cId="856226544" sldId="257"/>
            <ac:picMk id="5" creationId="{676D7ECD-4FF9-44A2-2A11-F1670DD1C471}"/>
          </ac:picMkLst>
        </pc:picChg>
      </pc:sldChg>
      <pc:sldChg chg="modSp mod">
        <pc:chgData name="Eugen Gherasim" userId="8f8e78844ec8e1bd" providerId="LiveId" clId="{2D75CA02-AC7A-41F8-A852-6241D7B1CB55}" dt="2026-02-24T13:51:33.445" v="122" actId="20577"/>
        <pc:sldMkLst>
          <pc:docMk/>
          <pc:sldMk cId="3016307381" sldId="258"/>
        </pc:sldMkLst>
        <pc:spChg chg="mod">
          <ac:chgData name="Eugen Gherasim" userId="8f8e78844ec8e1bd" providerId="LiveId" clId="{2D75CA02-AC7A-41F8-A852-6241D7B1CB55}" dt="2026-02-24T13:51:33.445" v="122" actId="20577"/>
          <ac:spMkLst>
            <pc:docMk/>
            <pc:sldMk cId="3016307381" sldId="258"/>
            <ac:spMk id="2" creationId="{00000000-0000-0000-0000-000000000000}"/>
          </ac:spMkLst>
        </pc:spChg>
        <pc:spChg chg="mod">
          <ac:chgData name="Eugen Gherasim" userId="8f8e78844ec8e1bd" providerId="LiveId" clId="{2D75CA02-AC7A-41F8-A852-6241D7B1CB55}" dt="2026-02-24T13:51:24.258" v="105" actId="255"/>
          <ac:spMkLst>
            <pc:docMk/>
            <pc:sldMk cId="3016307381" sldId="258"/>
            <ac:spMk id="3" creationId="{00000000-0000-0000-0000-000000000000}"/>
          </ac:spMkLst>
        </pc:spChg>
      </pc:sldChg>
      <pc:sldChg chg="addSp delSp modSp mod">
        <pc:chgData name="Eugen Gherasim" userId="8f8e78844ec8e1bd" providerId="LiveId" clId="{2D75CA02-AC7A-41F8-A852-6241D7B1CB55}" dt="2026-02-24T13:57:45.154" v="240" actId="1076"/>
        <pc:sldMkLst>
          <pc:docMk/>
          <pc:sldMk cId="1295083414" sldId="259"/>
        </pc:sldMkLst>
        <pc:spChg chg="del mod">
          <ac:chgData name="Eugen Gherasim" userId="8f8e78844ec8e1bd" providerId="LiveId" clId="{2D75CA02-AC7A-41F8-A852-6241D7B1CB55}" dt="2026-02-24T13:57:03.396" v="235" actId="26606"/>
          <ac:spMkLst>
            <pc:docMk/>
            <pc:sldMk cId="1295083414" sldId="259"/>
            <ac:spMk id="3" creationId="{00000000-0000-0000-0000-000000000000}"/>
          </ac:spMkLst>
        </pc:spChg>
        <pc:spChg chg="add mod">
          <ac:chgData name="Eugen Gherasim" userId="8f8e78844ec8e1bd" providerId="LiveId" clId="{2D75CA02-AC7A-41F8-A852-6241D7B1CB55}" dt="2026-02-24T13:57:45.154" v="240" actId="1076"/>
          <ac:spMkLst>
            <pc:docMk/>
            <pc:sldMk cId="1295083414" sldId="259"/>
            <ac:spMk id="4" creationId="{5A355196-C555-D211-0EB7-6F80AD017FD5}"/>
          </ac:spMkLst>
        </pc:spChg>
        <pc:spChg chg="add del">
          <ac:chgData name="Eugen Gherasim" userId="8f8e78844ec8e1bd" providerId="LiveId" clId="{2D75CA02-AC7A-41F8-A852-6241D7B1CB55}" dt="2026-02-24T13:53:48.401" v="129" actId="478"/>
          <ac:spMkLst>
            <pc:docMk/>
            <pc:sldMk cId="1295083414" sldId="259"/>
            <ac:spMk id="5" creationId="{40730834-B32C-57E2-D987-860536A71365}"/>
          </ac:spMkLst>
        </pc:spChg>
        <pc:graphicFrameChg chg="add mod">
          <ac:chgData name="Eugen Gherasim" userId="8f8e78844ec8e1bd" providerId="LiveId" clId="{2D75CA02-AC7A-41F8-A852-6241D7B1CB55}" dt="2026-02-24T13:57:12.405" v="236" actId="255"/>
          <ac:graphicFrameMkLst>
            <pc:docMk/>
            <pc:sldMk cId="1295083414" sldId="259"/>
            <ac:graphicFrameMk id="6" creationId="{ABAEF796-26C5-89BF-29FE-F41B4995E8EC}"/>
          </ac:graphicFrameMkLst>
        </pc:graphicFrameChg>
      </pc:sldChg>
      <pc:sldChg chg="addSp delSp modSp mod setBg">
        <pc:chgData name="Eugen Gherasim" userId="8f8e78844ec8e1bd" providerId="LiveId" clId="{2D75CA02-AC7A-41F8-A852-6241D7B1CB55}" dt="2026-02-24T14:02:14.064" v="348" actId="14100"/>
        <pc:sldMkLst>
          <pc:docMk/>
          <pc:sldMk cId="2583029693" sldId="260"/>
        </pc:sldMkLst>
        <pc:spChg chg="mod">
          <ac:chgData name="Eugen Gherasim" userId="8f8e78844ec8e1bd" providerId="LiveId" clId="{2D75CA02-AC7A-41F8-A852-6241D7B1CB55}" dt="2026-02-24T13:59:09.595" v="243"/>
          <ac:spMkLst>
            <pc:docMk/>
            <pc:sldMk cId="2583029693" sldId="260"/>
            <ac:spMk id="2" creationId="{00000000-0000-0000-0000-000000000000}"/>
          </ac:spMkLst>
        </pc:spChg>
        <pc:spChg chg="del">
          <ac:chgData name="Eugen Gherasim" userId="8f8e78844ec8e1bd" providerId="LiveId" clId="{2D75CA02-AC7A-41F8-A852-6241D7B1CB55}" dt="2026-02-24T13:58:50.175" v="241" actId="26606"/>
          <ac:spMkLst>
            <pc:docMk/>
            <pc:sldMk cId="2583029693" sldId="260"/>
            <ac:spMk id="3" creationId="{00000000-0000-0000-0000-000000000000}"/>
          </ac:spMkLst>
        </pc:spChg>
        <pc:spChg chg="add mod">
          <ac:chgData name="Eugen Gherasim" userId="8f8e78844ec8e1bd" providerId="LiveId" clId="{2D75CA02-AC7A-41F8-A852-6241D7B1CB55}" dt="2026-02-24T14:02:14.064" v="348" actId="14100"/>
          <ac:spMkLst>
            <pc:docMk/>
            <pc:sldMk cId="2583029693" sldId="260"/>
            <ac:spMk id="4" creationId="{5EE0A16D-FCDC-316A-04D6-6636164BA7AC}"/>
          </ac:spMkLst>
        </pc:spChg>
        <pc:graphicFrameChg chg="add mod modGraphic">
          <ac:chgData name="Eugen Gherasim" userId="8f8e78844ec8e1bd" providerId="LiveId" clId="{2D75CA02-AC7A-41F8-A852-6241D7B1CB55}" dt="2026-02-24T14:01:24.800" v="343" actId="20577"/>
          <ac:graphicFrameMkLst>
            <pc:docMk/>
            <pc:sldMk cId="2583029693" sldId="260"/>
            <ac:graphicFrameMk id="5" creationId="{33F9A6C3-2120-0792-C800-D353ED26781D}"/>
          </ac:graphicFrameMkLst>
        </pc:graphicFrameChg>
      </pc:sldChg>
      <pc:sldChg chg="addSp delSp modSp mod setBg setClrOvrMap">
        <pc:chgData name="Eugen Gherasim" userId="8f8e78844ec8e1bd" providerId="LiveId" clId="{2D75CA02-AC7A-41F8-A852-6241D7B1CB55}" dt="2026-02-24T14:07:39.647" v="432" actId="122"/>
        <pc:sldMkLst>
          <pc:docMk/>
          <pc:sldMk cId="3849957044" sldId="261"/>
        </pc:sldMkLst>
        <pc:spChg chg="mod">
          <ac:chgData name="Eugen Gherasim" userId="8f8e78844ec8e1bd" providerId="LiveId" clId="{2D75CA02-AC7A-41F8-A852-6241D7B1CB55}" dt="2026-02-24T14:07:39.647" v="432" actId="122"/>
          <ac:spMkLst>
            <pc:docMk/>
            <pc:sldMk cId="3849957044" sldId="261"/>
            <ac:spMk id="2" creationId="{00000000-0000-0000-0000-000000000000}"/>
          </ac:spMkLst>
        </pc:spChg>
        <pc:spChg chg="del mod">
          <ac:chgData name="Eugen Gherasim" userId="8f8e78844ec8e1bd" providerId="LiveId" clId="{2D75CA02-AC7A-41F8-A852-6241D7B1CB55}" dt="2026-02-24T14:05:54.770" v="418" actId="26606"/>
          <ac:spMkLst>
            <pc:docMk/>
            <pc:sldMk cId="3849957044" sldId="261"/>
            <ac:spMk id="3" creationId="{00000000-0000-0000-0000-000000000000}"/>
          </ac:spMkLst>
        </pc:spChg>
        <pc:spChg chg="mod">
          <ac:chgData name="Eugen Gherasim" userId="8f8e78844ec8e1bd" providerId="LiveId" clId="{2D75CA02-AC7A-41F8-A852-6241D7B1CB55}" dt="2026-02-24T14:05:54.770" v="418" actId="26606"/>
          <ac:spMkLst>
            <pc:docMk/>
            <pc:sldMk cId="3849957044" sldId="261"/>
            <ac:spMk id="4" creationId="{05E5507B-1161-2C6B-7D49-46E6CB90A994}"/>
          </ac:spMkLst>
        </pc:spChg>
        <pc:spChg chg="add mod">
          <ac:chgData name="Eugen Gherasim" userId="8f8e78844ec8e1bd" providerId="LiveId" clId="{2D75CA02-AC7A-41F8-A852-6241D7B1CB55}" dt="2026-02-24T14:07:15.909" v="429" actId="20577"/>
          <ac:spMkLst>
            <pc:docMk/>
            <pc:sldMk cId="3849957044" sldId="261"/>
            <ac:spMk id="5" creationId="{F1222397-32D8-13B5-DCF2-4D07DB97AF2D}"/>
          </ac:spMkLst>
        </pc:spChg>
        <pc:spChg chg="add">
          <ac:chgData name="Eugen Gherasim" userId="8f8e78844ec8e1bd" providerId="LiveId" clId="{2D75CA02-AC7A-41F8-A852-6241D7B1CB55}" dt="2026-02-24T14:05:54.770" v="418" actId="26606"/>
          <ac:spMkLst>
            <pc:docMk/>
            <pc:sldMk cId="3849957044" sldId="261"/>
            <ac:spMk id="10" creationId="{8E90402B-F829-48C3-8037-7738137F2EF5}"/>
          </ac:spMkLst>
        </pc:spChg>
        <pc:spChg chg="add">
          <ac:chgData name="Eugen Gherasim" userId="8f8e78844ec8e1bd" providerId="LiveId" clId="{2D75CA02-AC7A-41F8-A852-6241D7B1CB55}" dt="2026-02-24T14:05:54.770" v="418" actId="26606"/>
          <ac:spMkLst>
            <pc:docMk/>
            <pc:sldMk cId="3849957044" sldId="261"/>
            <ac:spMk id="12" creationId="{EE35CCD1-2093-4AC0-AABD-494F51FE882C}"/>
          </ac:spMkLst>
        </pc:spChg>
        <pc:spChg chg="add">
          <ac:chgData name="Eugen Gherasim" userId="8f8e78844ec8e1bd" providerId="LiveId" clId="{2D75CA02-AC7A-41F8-A852-6241D7B1CB55}" dt="2026-02-24T14:05:54.770" v="418" actId="26606"/>
          <ac:spMkLst>
            <pc:docMk/>
            <pc:sldMk cId="3849957044" sldId="261"/>
            <ac:spMk id="14" creationId="{EB32BAC1-5F58-428B-A1B8-B0BBB38A6657}"/>
          </ac:spMkLst>
        </pc:spChg>
        <pc:graphicFrameChg chg="add mod modGraphic">
          <ac:chgData name="Eugen Gherasim" userId="8f8e78844ec8e1bd" providerId="LiveId" clId="{2D75CA02-AC7A-41F8-A852-6241D7B1CB55}" dt="2026-02-24T14:06:44.171" v="425"/>
          <ac:graphicFrameMkLst>
            <pc:docMk/>
            <pc:sldMk cId="3849957044" sldId="261"/>
            <ac:graphicFrameMk id="6" creationId="{9D81E9E0-1B39-4D9E-A20D-5560A539A428}"/>
          </ac:graphicFrameMkLst>
        </pc:graphicFrameChg>
      </pc:sldChg>
      <pc:sldChg chg="addSp modSp mod setBg">
        <pc:chgData name="Eugen Gherasim" userId="8f8e78844ec8e1bd" providerId="LiveId" clId="{2D75CA02-AC7A-41F8-A852-6241D7B1CB55}" dt="2026-02-24T14:12:28.430" v="484" actId="27636"/>
        <pc:sldMkLst>
          <pc:docMk/>
          <pc:sldMk cId="25653183" sldId="262"/>
        </pc:sldMkLst>
        <pc:spChg chg="mod">
          <ac:chgData name="Eugen Gherasim" userId="8f8e78844ec8e1bd" providerId="LiveId" clId="{2D75CA02-AC7A-41F8-A852-6241D7B1CB55}" dt="2026-02-24T14:11:33.636" v="443" actId="26606"/>
          <ac:spMkLst>
            <pc:docMk/>
            <pc:sldMk cId="25653183" sldId="262"/>
            <ac:spMk id="2" creationId="{00000000-0000-0000-0000-000000000000}"/>
          </ac:spMkLst>
        </pc:spChg>
        <pc:spChg chg="mod">
          <ac:chgData name="Eugen Gherasim" userId="8f8e78844ec8e1bd" providerId="LiveId" clId="{2D75CA02-AC7A-41F8-A852-6241D7B1CB55}" dt="2026-02-24T14:12:28.430" v="484" actId="27636"/>
          <ac:spMkLst>
            <pc:docMk/>
            <pc:sldMk cId="25653183" sldId="262"/>
            <ac:spMk id="3" creationId="{00000000-0000-0000-0000-000000000000}"/>
          </ac:spMkLst>
        </pc:spChg>
        <pc:spChg chg="mod">
          <ac:chgData name="Eugen Gherasim" userId="8f8e78844ec8e1bd" providerId="LiveId" clId="{2D75CA02-AC7A-41F8-A852-6241D7B1CB55}" dt="2026-02-24T14:11:33.636" v="443" actId="26606"/>
          <ac:spMkLst>
            <pc:docMk/>
            <pc:sldMk cId="25653183" sldId="262"/>
            <ac:spMk id="4" creationId="{A0F3B653-3EB9-0CF3-B46C-F4D5F8B72AD5}"/>
          </ac:spMkLst>
        </pc:spChg>
        <pc:spChg chg="add">
          <ac:chgData name="Eugen Gherasim" userId="8f8e78844ec8e1bd" providerId="LiveId" clId="{2D75CA02-AC7A-41F8-A852-6241D7B1CB55}" dt="2026-02-24T14:11:33.636" v="443" actId="26606"/>
          <ac:spMkLst>
            <pc:docMk/>
            <pc:sldMk cId="25653183" sldId="262"/>
            <ac:spMk id="11" creationId="{2A4D183E-A455-400F-B558-5EF3C42F6648}"/>
          </ac:spMkLst>
        </pc:spChg>
        <pc:spChg chg="add">
          <ac:chgData name="Eugen Gherasim" userId="8f8e78844ec8e1bd" providerId="LiveId" clId="{2D75CA02-AC7A-41F8-A852-6241D7B1CB55}" dt="2026-02-24T14:11:33.636" v="443" actId="26606"/>
          <ac:spMkLst>
            <pc:docMk/>
            <pc:sldMk cId="25653183" sldId="262"/>
            <ac:spMk id="13" creationId="{46EC6A0A-8EDD-4CAD-8301-B0613EFB68A2}"/>
          </ac:spMkLst>
        </pc:spChg>
        <pc:picChg chg="add mod ord">
          <ac:chgData name="Eugen Gherasim" userId="8f8e78844ec8e1bd" providerId="LiveId" clId="{2D75CA02-AC7A-41F8-A852-6241D7B1CB55}" dt="2026-02-24T14:11:33.636" v="443" actId="26606"/>
          <ac:picMkLst>
            <pc:docMk/>
            <pc:sldMk cId="25653183" sldId="262"/>
            <ac:picMk id="6" creationId="{7FDBB3FF-2F15-66E9-9019-3CC1E577E38B}"/>
          </ac:picMkLst>
        </pc:picChg>
      </pc:sldChg>
      <pc:sldChg chg="addSp modSp mod setBg">
        <pc:chgData name="Eugen Gherasim" userId="8f8e78844ec8e1bd" providerId="LiveId" clId="{2D75CA02-AC7A-41F8-A852-6241D7B1CB55}" dt="2026-02-24T14:18:15.791" v="608" actId="122"/>
        <pc:sldMkLst>
          <pc:docMk/>
          <pc:sldMk cId="618457180" sldId="263"/>
        </pc:sldMkLst>
        <pc:spChg chg="mod">
          <ac:chgData name="Eugen Gherasim" userId="8f8e78844ec8e1bd" providerId="LiveId" clId="{2D75CA02-AC7A-41F8-A852-6241D7B1CB55}" dt="2026-02-24T14:18:15.791" v="608" actId="122"/>
          <ac:spMkLst>
            <pc:docMk/>
            <pc:sldMk cId="618457180" sldId="263"/>
            <ac:spMk id="2" creationId="{00000000-0000-0000-0000-000000000000}"/>
          </ac:spMkLst>
        </pc:spChg>
        <pc:spChg chg="mod">
          <ac:chgData name="Eugen Gherasim" userId="8f8e78844ec8e1bd" providerId="LiveId" clId="{2D75CA02-AC7A-41F8-A852-6241D7B1CB55}" dt="2026-02-24T14:18:08.464" v="607" actId="1076"/>
          <ac:spMkLst>
            <pc:docMk/>
            <pc:sldMk cId="618457180" sldId="263"/>
            <ac:spMk id="3" creationId="{00000000-0000-0000-0000-000000000000}"/>
          </ac:spMkLst>
        </pc:spChg>
        <pc:spChg chg="mod">
          <ac:chgData name="Eugen Gherasim" userId="8f8e78844ec8e1bd" providerId="LiveId" clId="{2D75CA02-AC7A-41F8-A852-6241D7B1CB55}" dt="2026-02-24T14:17:33.509" v="569" actId="26606"/>
          <ac:spMkLst>
            <pc:docMk/>
            <pc:sldMk cId="618457180" sldId="263"/>
            <ac:spMk id="4" creationId="{98798B40-9828-591F-0F37-C2F4B55F1540}"/>
          </ac:spMkLst>
        </pc:spChg>
        <pc:spChg chg="add">
          <ac:chgData name="Eugen Gherasim" userId="8f8e78844ec8e1bd" providerId="LiveId" clId="{2D75CA02-AC7A-41F8-A852-6241D7B1CB55}" dt="2026-02-24T14:17:33.509" v="569" actId="26606"/>
          <ac:spMkLst>
            <pc:docMk/>
            <pc:sldMk cId="618457180" sldId="263"/>
            <ac:spMk id="15" creationId="{2A4D183E-A455-400F-B558-5EF3C42F6648}"/>
          </ac:spMkLst>
        </pc:spChg>
        <pc:spChg chg="add">
          <ac:chgData name="Eugen Gherasim" userId="8f8e78844ec8e1bd" providerId="LiveId" clId="{2D75CA02-AC7A-41F8-A852-6241D7B1CB55}" dt="2026-02-24T14:17:33.509" v="569" actId="26606"/>
          <ac:spMkLst>
            <pc:docMk/>
            <pc:sldMk cId="618457180" sldId="263"/>
            <ac:spMk id="17" creationId="{46EC6A0A-8EDD-4CAD-8301-B0613EFB68A2}"/>
          </ac:spMkLst>
        </pc:spChg>
        <pc:picChg chg="add mod">
          <ac:chgData name="Eugen Gherasim" userId="8f8e78844ec8e1bd" providerId="LiveId" clId="{2D75CA02-AC7A-41F8-A852-6241D7B1CB55}" dt="2026-02-24T14:16:11.772" v="567" actId="931"/>
          <ac:picMkLst>
            <pc:docMk/>
            <pc:sldMk cId="618457180" sldId="263"/>
            <ac:picMk id="6" creationId="{09169002-D500-40DA-0B47-843F5B2B2B80}"/>
          </ac:picMkLst>
        </pc:picChg>
        <pc:picChg chg="add mod">
          <ac:chgData name="Eugen Gherasim" userId="8f8e78844ec8e1bd" providerId="LiveId" clId="{2D75CA02-AC7A-41F8-A852-6241D7B1CB55}" dt="2026-02-24T14:16:11.772" v="567" actId="931"/>
          <ac:picMkLst>
            <pc:docMk/>
            <pc:sldMk cId="618457180" sldId="263"/>
            <ac:picMk id="8" creationId="{AABE69F1-9D55-81A8-9772-CD43132514CE}"/>
          </ac:picMkLst>
        </pc:picChg>
        <pc:picChg chg="add mod ord">
          <ac:chgData name="Eugen Gherasim" userId="8f8e78844ec8e1bd" providerId="LiveId" clId="{2D75CA02-AC7A-41F8-A852-6241D7B1CB55}" dt="2026-02-24T14:17:39.892" v="570" actId="1076"/>
          <ac:picMkLst>
            <pc:docMk/>
            <pc:sldMk cId="618457180" sldId="263"/>
            <ac:picMk id="10" creationId="{BFB79970-4197-D7B0-7D70-FBDB832B195C}"/>
          </ac:picMkLst>
        </pc:picChg>
      </pc:sldChg>
      <pc:sldChg chg="addSp delSp modSp mod setBg setClrOvrMap">
        <pc:chgData name="Eugen Gherasim" userId="8f8e78844ec8e1bd" providerId="LiveId" clId="{2D75CA02-AC7A-41F8-A852-6241D7B1CB55}" dt="2026-02-24T14:25:40.485" v="907" actId="1076"/>
        <pc:sldMkLst>
          <pc:docMk/>
          <pc:sldMk cId="567470326" sldId="264"/>
        </pc:sldMkLst>
        <pc:spChg chg="mod ord">
          <ac:chgData name="Eugen Gherasim" userId="8f8e78844ec8e1bd" providerId="LiveId" clId="{2D75CA02-AC7A-41F8-A852-6241D7B1CB55}" dt="2026-02-24T14:25:23.338" v="904" actId="1076"/>
          <ac:spMkLst>
            <pc:docMk/>
            <pc:sldMk cId="567470326" sldId="264"/>
            <ac:spMk id="2" creationId="{00000000-0000-0000-0000-000000000000}"/>
          </ac:spMkLst>
        </pc:spChg>
        <pc:spChg chg="del mod">
          <ac:chgData name="Eugen Gherasim" userId="8f8e78844ec8e1bd" providerId="LiveId" clId="{2D75CA02-AC7A-41F8-A852-6241D7B1CB55}" dt="2026-02-24T14:23:47.845" v="893" actId="26606"/>
          <ac:spMkLst>
            <pc:docMk/>
            <pc:sldMk cId="567470326" sldId="264"/>
            <ac:spMk id="3" creationId="{00000000-0000-0000-0000-000000000000}"/>
          </ac:spMkLst>
        </pc:spChg>
        <pc:spChg chg="mod ord">
          <ac:chgData name="Eugen Gherasim" userId="8f8e78844ec8e1bd" providerId="LiveId" clId="{2D75CA02-AC7A-41F8-A852-6241D7B1CB55}" dt="2026-02-24T14:24:25.903" v="895" actId="26606"/>
          <ac:spMkLst>
            <pc:docMk/>
            <pc:sldMk cId="567470326" sldId="264"/>
            <ac:spMk id="4" creationId="{90CFF274-5162-B29F-6A59-73F6508B89A6}"/>
          </ac:spMkLst>
        </pc:spChg>
        <pc:spChg chg="add mod">
          <ac:chgData name="Eugen Gherasim" userId="8f8e78844ec8e1bd" providerId="LiveId" clId="{2D75CA02-AC7A-41F8-A852-6241D7B1CB55}" dt="2026-02-24T14:25:40.485" v="907" actId="1076"/>
          <ac:spMkLst>
            <pc:docMk/>
            <pc:sldMk cId="567470326" sldId="264"/>
            <ac:spMk id="5" creationId="{9913A55D-FC5E-218D-6E6A-A21F11AC98E0}"/>
          </ac:spMkLst>
        </pc:spChg>
        <pc:spChg chg="add del">
          <ac:chgData name="Eugen Gherasim" userId="8f8e78844ec8e1bd" providerId="LiveId" clId="{2D75CA02-AC7A-41F8-A852-6241D7B1CB55}" dt="2026-02-24T14:24:25.903" v="895" actId="26606"/>
          <ac:spMkLst>
            <pc:docMk/>
            <pc:sldMk cId="567470326" sldId="264"/>
            <ac:spMk id="10" creationId="{AB763E74-B111-4F0A-990A-DC546EDB60B3}"/>
          </ac:spMkLst>
        </pc:spChg>
        <pc:spChg chg="add del">
          <ac:chgData name="Eugen Gherasim" userId="8f8e78844ec8e1bd" providerId="LiveId" clId="{2D75CA02-AC7A-41F8-A852-6241D7B1CB55}" dt="2026-02-24T14:24:25.903" v="895" actId="26606"/>
          <ac:spMkLst>
            <pc:docMk/>
            <pc:sldMk cId="567470326" sldId="264"/>
            <ac:spMk id="12" creationId="{59261977-BEC4-4705-BB60-C4C0C74711F6}"/>
          </ac:spMkLst>
        </pc:spChg>
        <pc:spChg chg="add del">
          <ac:chgData name="Eugen Gherasim" userId="8f8e78844ec8e1bd" providerId="LiveId" clId="{2D75CA02-AC7A-41F8-A852-6241D7B1CB55}" dt="2026-02-24T14:24:25.903" v="895" actId="26606"/>
          <ac:spMkLst>
            <pc:docMk/>
            <pc:sldMk cId="567470326" sldId="264"/>
            <ac:spMk id="14" creationId="{E61F1EFE-E608-4FCB-8DBB-12FA3AC1E2C9}"/>
          </ac:spMkLst>
        </pc:spChg>
        <pc:spChg chg="add del">
          <ac:chgData name="Eugen Gherasim" userId="8f8e78844ec8e1bd" providerId="LiveId" clId="{2D75CA02-AC7A-41F8-A852-6241D7B1CB55}" dt="2026-02-24T14:24:25.903" v="895" actId="26606"/>
          <ac:spMkLst>
            <pc:docMk/>
            <pc:sldMk cId="567470326" sldId="264"/>
            <ac:spMk id="16" creationId="{4C7DD595-7EA3-45FF-B181-2B606353F7D0}"/>
          </ac:spMkLst>
        </pc:spChg>
        <pc:spChg chg="add del">
          <ac:chgData name="Eugen Gherasim" userId="8f8e78844ec8e1bd" providerId="LiveId" clId="{2D75CA02-AC7A-41F8-A852-6241D7B1CB55}" dt="2026-02-24T14:24:25.903" v="895" actId="26606"/>
          <ac:spMkLst>
            <pc:docMk/>
            <pc:sldMk cId="567470326" sldId="264"/>
            <ac:spMk id="18" creationId="{848B10FE-6408-43F6-9A62-B98F2DB0FFB8}"/>
          </ac:spMkLst>
        </pc:spChg>
        <pc:graphicFrameChg chg="add mod modGraphic">
          <ac:chgData name="Eugen Gherasim" userId="8f8e78844ec8e1bd" providerId="LiveId" clId="{2D75CA02-AC7A-41F8-A852-6241D7B1CB55}" dt="2026-02-24T14:25:26.812" v="905" actId="1076"/>
          <ac:graphicFrameMkLst>
            <pc:docMk/>
            <pc:sldMk cId="567470326" sldId="264"/>
            <ac:graphicFrameMk id="6" creationId="{1ABDF6C7-D01E-E04E-F6B1-9E76E1CA5CA3}"/>
          </ac:graphicFrameMkLst>
        </pc:graphicFrameChg>
      </pc:sldChg>
      <pc:sldChg chg="addSp delSp modSp mod setBg setClrOvrMap">
        <pc:chgData name="Eugen Gherasim" userId="8f8e78844ec8e1bd" providerId="LiveId" clId="{2D75CA02-AC7A-41F8-A852-6241D7B1CB55}" dt="2026-02-24T14:20:48.447" v="700"/>
        <pc:sldMkLst>
          <pc:docMk/>
          <pc:sldMk cId="1145972155" sldId="265"/>
        </pc:sldMkLst>
        <pc:spChg chg="mod">
          <ac:chgData name="Eugen Gherasim" userId="8f8e78844ec8e1bd" providerId="LiveId" clId="{2D75CA02-AC7A-41F8-A852-6241D7B1CB55}" dt="2026-02-24T14:20:31.358" v="696" actId="26606"/>
          <ac:spMkLst>
            <pc:docMk/>
            <pc:sldMk cId="1145972155" sldId="265"/>
            <ac:spMk id="2" creationId="{00000000-0000-0000-0000-000000000000}"/>
          </ac:spMkLst>
        </pc:spChg>
        <pc:spChg chg="del mod">
          <ac:chgData name="Eugen Gherasim" userId="8f8e78844ec8e1bd" providerId="LiveId" clId="{2D75CA02-AC7A-41F8-A852-6241D7B1CB55}" dt="2026-02-24T14:20:31.358" v="696" actId="26606"/>
          <ac:spMkLst>
            <pc:docMk/>
            <pc:sldMk cId="1145972155" sldId="265"/>
            <ac:spMk id="3" creationId="{00000000-0000-0000-0000-000000000000}"/>
          </ac:spMkLst>
        </pc:spChg>
        <pc:spChg chg="mod">
          <ac:chgData name="Eugen Gherasim" userId="8f8e78844ec8e1bd" providerId="LiveId" clId="{2D75CA02-AC7A-41F8-A852-6241D7B1CB55}" dt="2026-02-24T14:20:31.358" v="696" actId="26606"/>
          <ac:spMkLst>
            <pc:docMk/>
            <pc:sldMk cId="1145972155" sldId="265"/>
            <ac:spMk id="4" creationId="{09E054DD-6045-F749-4875-07BF4492C892}"/>
          </ac:spMkLst>
        </pc:spChg>
        <pc:spChg chg="add del mod">
          <ac:chgData name="Eugen Gherasim" userId="8f8e78844ec8e1bd" providerId="LiveId" clId="{2D75CA02-AC7A-41F8-A852-6241D7B1CB55}" dt="2026-02-24T14:20:46.023" v="699" actId="21"/>
          <ac:spMkLst>
            <pc:docMk/>
            <pc:sldMk cId="1145972155" sldId="265"/>
            <ac:spMk id="7" creationId="{942A361B-1658-EF34-34A6-973E798B054D}"/>
          </ac:spMkLst>
        </pc:spChg>
        <pc:spChg chg="add">
          <ac:chgData name="Eugen Gherasim" userId="8f8e78844ec8e1bd" providerId="LiveId" clId="{2D75CA02-AC7A-41F8-A852-6241D7B1CB55}" dt="2026-02-24T14:20:31.358" v="696" actId="26606"/>
          <ac:spMkLst>
            <pc:docMk/>
            <pc:sldMk cId="1145972155" sldId="265"/>
            <ac:spMk id="10" creationId="{8E90402B-F829-48C3-8037-7738137F2EF5}"/>
          </ac:spMkLst>
        </pc:spChg>
        <pc:spChg chg="add">
          <ac:chgData name="Eugen Gherasim" userId="8f8e78844ec8e1bd" providerId="LiveId" clId="{2D75CA02-AC7A-41F8-A852-6241D7B1CB55}" dt="2026-02-24T14:20:31.358" v="696" actId="26606"/>
          <ac:spMkLst>
            <pc:docMk/>
            <pc:sldMk cId="1145972155" sldId="265"/>
            <ac:spMk id="12" creationId="{EE35CCD1-2093-4AC0-AABD-494F51FE882C}"/>
          </ac:spMkLst>
        </pc:spChg>
        <pc:spChg chg="add">
          <ac:chgData name="Eugen Gherasim" userId="8f8e78844ec8e1bd" providerId="LiveId" clId="{2D75CA02-AC7A-41F8-A852-6241D7B1CB55}" dt="2026-02-24T14:20:31.358" v="696" actId="26606"/>
          <ac:spMkLst>
            <pc:docMk/>
            <pc:sldMk cId="1145972155" sldId="265"/>
            <ac:spMk id="14" creationId="{EB32BAC1-5F58-428B-A1B8-B0BBB38A6657}"/>
          </ac:spMkLst>
        </pc:spChg>
        <pc:graphicFrameChg chg="add del mod">
          <ac:chgData name="Eugen Gherasim" userId="8f8e78844ec8e1bd" providerId="LiveId" clId="{2D75CA02-AC7A-41F8-A852-6241D7B1CB55}" dt="2026-02-24T14:20:48.447" v="700"/>
          <ac:graphicFrameMkLst>
            <pc:docMk/>
            <pc:sldMk cId="1145972155" sldId="265"/>
            <ac:graphicFrameMk id="6" creationId="{8D5EC311-07E0-EB64-467B-93A499C0F03A}"/>
          </ac:graphicFrameMkLst>
        </pc:graphicFrameChg>
      </pc:sldChg>
      <pc:sldChg chg="addSp delSp modSp mod">
        <pc:chgData name="Eugen Gherasim" userId="8f8e78844ec8e1bd" providerId="LiveId" clId="{2D75CA02-AC7A-41F8-A852-6241D7B1CB55}" dt="2026-02-24T13:41:39.666" v="51" actId="2710"/>
        <pc:sldMkLst>
          <pc:docMk/>
          <pc:sldMk cId="2306268283" sldId="266"/>
        </pc:sldMkLst>
        <pc:spChg chg="mod">
          <ac:chgData name="Eugen Gherasim" userId="8f8e78844ec8e1bd" providerId="LiveId" clId="{2D75CA02-AC7A-41F8-A852-6241D7B1CB55}" dt="2026-02-24T12:35:30.073" v="32" actId="1076"/>
          <ac:spMkLst>
            <pc:docMk/>
            <pc:sldMk cId="2306268283" sldId="266"/>
            <ac:spMk id="2" creationId="{00000000-0000-0000-0000-000000000000}"/>
          </ac:spMkLst>
        </pc:spChg>
        <pc:spChg chg="mod">
          <ac:chgData name="Eugen Gherasim" userId="8f8e78844ec8e1bd" providerId="LiveId" clId="{2D75CA02-AC7A-41F8-A852-6241D7B1CB55}" dt="2026-02-24T12:36:01.378" v="34" actId="27636"/>
          <ac:spMkLst>
            <pc:docMk/>
            <pc:sldMk cId="2306268283" sldId="266"/>
            <ac:spMk id="3" creationId="{00000000-0000-0000-0000-000000000000}"/>
          </ac:spMkLst>
        </pc:spChg>
        <pc:spChg chg="add del mod">
          <ac:chgData name="Eugen Gherasim" userId="8f8e78844ec8e1bd" providerId="LiveId" clId="{2D75CA02-AC7A-41F8-A852-6241D7B1CB55}" dt="2026-02-24T12:36:38.914" v="37"/>
          <ac:spMkLst>
            <pc:docMk/>
            <pc:sldMk cId="2306268283" sldId="266"/>
            <ac:spMk id="4" creationId="{15FE541E-E2AF-61EF-785B-676A54ACC7A9}"/>
          </ac:spMkLst>
        </pc:spChg>
        <pc:spChg chg="add mod">
          <ac:chgData name="Eugen Gherasim" userId="8f8e78844ec8e1bd" providerId="LiveId" clId="{2D75CA02-AC7A-41F8-A852-6241D7B1CB55}" dt="2026-02-24T13:41:39.666" v="51" actId="2710"/>
          <ac:spMkLst>
            <pc:docMk/>
            <pc:sldMk cId="2306268283" sldId="266"/>
            <ac:spMk id="5" creationId="{96417A0D-F255-7060-FB38-0AEB4A3B7A1F}"/>
          </ac:spMkLst>
        </pc:spChg>
      </pc:sldChg>
      <pc:sldChg chg="addSp modSp new mod">
        <pc:chgData name="Eugen Gherasim" userId="8f8e78844ec8e1bd" providerId="LiveId" clId="{2D75CA02-AC7A-41F8-A852-6241D7B1CB55}" dt="2026-02-24T15:40:30.507" v="1053" actId="1076"/>
        <pc:sldMkLst>
          <pc:docMk/>
          <pc:sldMk cId="3049594851" sldId="267"/>
        </pc:sldMkLst>
        <pc:spChg chg="mod">
          <ac:chgData name="Eugen Gherasim" userId="8f8e78844ec8e1bd" providerId="LiveId" clId="{2D75CA02-AC7A-41F8-A852-6241D7B1CB55}" dt="2026-02-24T15:40:30.507" v="1053" actId="1076"/>
          <ac:spMkLst>
            <pc:docMk/>
            <pc:sldMk cId="3049594851" sldId="267"/>
            <ac:spMk id="2" creationId="{8E82AA0A-6F28-3C91-0A95-F1BA1514C6CA}"/>
          </ac:spMkLst>
        </pc:spChg>
        <pc:spChg chg="add mod">
          <ac:chgData name="Eugen Gherasim" userId="8f8e78844ec8e1bd" providerId="LiveId" clId="{2D75CA02-AC7A-41F8-A852-6241D7B1CB55}" dt="2026-02-24T15:40:25.918" v="1052" actId="1076"/>
          <ac:spMkLst>
            <pc:docMk/>
            <pc:sldMk cId="3049594851" sldId="267"/>
            <ac:spMk id="4" creationId="{E47481EC-1734-E017-06D7-295E587CB20C}"/>
          </ac:spMkLst>
        </pc:spChg>
      </pc:sldChg>
      <pc:sldChg chg="addSp delSp modSp new mod ord setBg">
        <pc:chgData name="Eugen Gherasim" userId="8f8e78844ec8e1bd" providerId="LiveId" clId="{2D75CA02-AC7A-41F8-A852-6241D7B1CB55}" dt="2026-02-24T15:42:42.069" v="1071" actId="26606"/>
        <pc:sldMkLst>
          <pc:docMk/>
          <pc:sldMk cId="3552656679" sldId="268"/>
        </pc:sldMkLst>
        <pc:spChg chg="mod ord">
          <ac:chgData name="Eugen Gherasim" userId="8f8e78844ec8e1bd" providerId="LiveId" clId="{2D75CA02-AC7A-41F8-A852-6241D7B1CB55}" dt="2026-02-24T15:42:42.069" v="1071" actId="26606"/>
          <ac:spMkLst>
            <pc:docMk/>
            <pc:sldMk cId="3552656679" sldId="268"/>
            <ac:spMk id="2" creationId="{00663ACE-5AD2-0E7C-0904-CF7014E3A1BB}"/>
          </ac:spMkLst>
        </pc:spChg>
        <pc:spChg chg="add del mod">
          <ac:chgData name="Eugen Gherasim" userId="8f8e78844ec8e1bd" providerId="LiveId" clId="{2D75CA02-AC7A-41F8-A852-6241D7B1CB55}" dt="2026-02-24T15:41:52.850" v="1060"/>
          <ac:spMkLst>
            <pc:docMk/>
            <pc:sldMk cId="3552656679" sldId="268"/>
            <ac:spMk id="3" creationId="{C81DB081-5CCA-1983-1E6B-1464AF14A87E}"/>
          </ac:spMkLst>
        </pc:spChg>
        <pc:spChg chg="add mod">
          <ac:chgData name="Eugen Gherasim" userId="8f8e78844ec8e1bd" providerId="LiveId" clId="{2D75CA02-AC7A-41F8-A852-6241D7B1CB55}" dt="2026-02-24T15:42:42.069" v="1071" actId="26606"/>
          <ac:spMkLst>
            <pc:docMk/>
            <pc:sldMk cId="3552656679" sldId="268"/>
            <ac:spMk id="4" creationId="{531846AD-C99A-A012-6BCC-9DE3CAF922A9}"/>
          </ac:spMkLst>
        </pc:spChg>
        <pc:spChg chg="add">
          <ac:chgData name="Eugen Gherasim" userId="8f8e78844ec8e1bd" providerId="LiveId" clId="{2D75CA02-AC7A-41F8-A852-6241D7B1CB55}" dt="2026-02-24T15:42:42.069" v="1071" actId="26606"/>
          <ac:spMkLst>
            <pc:docMk/>
            <pc:sldMk cId="3552656679" sldId="268"/>
            <ac:spMk id="9" creationId="{66577554-36D9-4AB4-9D46-76AC4A790BE7}"/>
          </ac:spMkLst>
        </pc:spChg>
        <pc:spChg chg="add">
          <ac:chgData name="Eugen Gherasim" userId="8f8e78844ec8e1bd" providerId="LiveId" clId="{2D75CA02-AC7A-41F8-A852-6241D7B1CB55}" dt="2026-02-24T15:42:42.069" v="1071" actId="26606"/>
          <ac:spMkLst>
            <pc:docMk/>
            <pc:sldMk cId="3552656679" sldId="268"/>
            <ac:spMk id="13" creationId="{CF75E873-2EC1-4744-A510-C9CED8A5E690}"/>
          </ac:spMkLst>
        </pc:spChg>
        <pc:spChg chg="add">
          <ac:chgData name="Eugen Gherasim" userId="8f8e78844ec8e1bd" providerId="LiveId" clId="{2D75CA02-AC7A-41F8-A852-6241D7B1CB55}" dt="2026-02-24T15:42:42.069" v="1071" actId="26606"/>
          <ac:spMkLst>
            <pc:docMk/>
            <pc:sldMk cId="3552656679" sldId="268"/>
            <ac:spMk id="15" creationId="{95CEB23F-DC25-4957-A6C5-2D060645B288}"/>
          </ac:spMkLst>
        </pc:spChg>
        <pc:spChg chg="add">
          <ac:chgData name="Eugen Gherasim" userId="8f8e78844ec8e1bd" providerId="LiveId" clId="{2D75CA02-AC7A-41F8-A852-6241D7B1CB55}" dt="2026-02-24T15:42:42.069" v="1071" actId="26606"/>
          <ac:spMkLst>
            <pc:docMk/>
            <pc:sldMk cId="3552656679" sldId="268"/>
            <ac:spMk id="22" creationId="{6995F625-BE4F-4433-8290-5DF0E8589F50}"/>
          </ac:spMkLst>
        </pc:spChg>
        <pc:spChg chg="add">
          <ac:chgData name="Eugen Gherasim" userId="8f8e78844ec8e1bd" providerId="LiveId" clId="{2D75CA02-AC7A-41F8-A852-6241D7B1CB55}" dt="2026-02-24T15:42:42.069" v="1071" actId="26606"/>
          <ac:spMkLst>
            <pc:docMk/>
            <pc:sldMk cId="3552656679" sldId="268"/>
            <ac:spMk id="24" creationId="{80102662-1FA4-4C7A-B144-19699DF43508}"/>
          </ac:spMkLst>
        </pc:spChg>
        <pc:spChg chg="add">
          <ac:chgData name="Eugen Gherasim" userId="8f8e78844ec8e1bd" providerId="LiveId" clId="{2D75CA02-AC7A-41F8-A852-6241D7B1CB55}" dt="2026-02-24T15:42:42.069" v="1071" actId="26606"/>
          <ac:spMkLst>
            <pc:docMk/>
            <pc:sldMk cId="3552656679" sldId="268"/>
            <ac:spMk id="26" creationId="{655E224A-5F26-423E-949C-07A720F39A44}"/>
          </ac:spMkLst>
        </pc:spChg>
        <pc:spChg chg="add">
          <ac:chgData name="Eugen Gherasim" userId="8f8e78844ec8e1bd" providerId="LiveId" clId="{2D75CA02-AC7A-41F8-A852-6241D7B1CB55}" dt="2026-02-24T15:42:42.069" v="1071" actId="26606"/>
          <ac:spMkLst>
            <pc:docMk/>
            <pc:sldMk cId="3552656679" sldId="268"/>
            <ac:spMk id="28" creationId="{A6F1DA18-4CA4-40CF-9ACA-105D8373B672}"/>
          </ac:spMkLst>
        </pc:spChg>
        <pc:spChg chg="add">
          <ac:chgData name="Eugen Gherasim" userId="8f8e78844ec8e1bd" providerId="LiveId" clId="{2D75CA02-AC7A-41F8-A852-6241D7B1CB55}" dt="2026-02-24T15:42:42.069" v="1071" actId="26606"/>
          <ac:spMkLst>
            <pc:docMk/>
            <pc:sldMk cId="3552656679" sldId="268"/>
            <ac:spMk id="30" creationId="{7C6D1B74-744B-4231-97DB-86B4C9C5E2D3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6C4871-DC91-49E2-B538-F067D028976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4755B74-6854-4516-91EA-EFE447A4C793}">
      <dgm:prSet/>
      <dgm:spPr/>
      <dgm:t>
        <a:bodyPr/>
        <a:lstStyle/>
        <a:p>
          <a:r>
            <a:rPr lang="en-US"/>
            <a:t>Qualitative secondary research (systematic literature review).</a:t>
          </a:r>
        </a:p>
      </dgm:t>
    </dgm:pt>
    <dgm:pt modelId="{550EB09E-C3E7-4D54-9B59-D2F73F395018}" type="parTrans" cxnId="{C0B29DEF-CFE0-4964-8455-38F2DB15C264}">
      <dgm:prSet/>
      <dgm:spPr/>
      <dgm:t>
        <a:bodyPr/>
        <a:lstStyle/>
        <a:p>
          <a:endParaRPr lang="en-US"/>
        </a:p>
      </dgm:t>
    </dgm:pt>
    <dgm:pt modelId="{CC321D89-E118-484C-992F-49C7949E3F9D}" type="sibTrans" cxnId="{C0B29DEF-CFE0-4964-8455-38F2DB15C264}">
      <dgm:prSet/>
      <dgm:spPr/>
      <dgm:t>
        <a:bodyPr/>
        <a:lstStyle/>
        <a:p>
          <a:endParaRPr lang="en-US"/>
        </a:p>
      </dgm:t>
    </dgm:pt>
    <dgm:pt modelId="{B54F5B5B-B9A6-440F-9BE2-1593B422998C}">
      <dgm:prSet/>
      <dgm:spPr/>
      <dgm:t>
        <a:bodyPr/>
        <a:lstStyle/>
        <a:p>
          <a:r>
            <a:rPr lang="en-US"/>
            <a:t>Sources: peer-reviewed hospitality research (2018–2025) + seminal theory.</a:t>
          </a:r>
        </a:p>
      </dgm:t>
    </dgm:pt>
    <dgm:pt modelId="{0BE58443-36B0-4972-9D3D-821035C13993}" type="parTrans" cxnId="{4CA7B783-62AD-4CDB-BD3F-D0880A3E572D}">
      <dgm:prSet/>
      <dgm:spPr/>
      <dgm:t>
        <a:bodyPr/>
        <a:lstStyle/>
        <a:p>
          <a:endParaRPr lang="en-US"/>
        </a:p>
      </dgm:t>
    </dgm:pt>
    <dgm:pt modelId="{A8AC89D8-B8C4-4FEB-8D02-D68140D81A9F}" type="sibTrans" cxnId="{4CA7B783-62AD-4CDB-BD3F-D0880A3E572D}">
      <dgm:prSet/>
      <dgm:spPr/>
      <dgm:t>
        <a:bodyPr/>
        <a:lstStyle/>
        <a:p>
          <a:endParaRPr lang="en-US"/>
        </a:p>
      </dgm:t>
    </dgm:pt>
    <dgm:pt modelId="{7005B00F-7C0A-45C1-B708-0712915877AB}">
      <dgm:prSet/>
      <dgm:spPr/>
      <dgm:t>
        <a:bodyPr/>
        <a:lstStyle/>
        <a:p>
          <a:r>
            <a:rPr lang="en-US"/>
            <a:t>Thematic analysis used to identify recurring drivers, impacts and responses.</a:t>
          </a:r>
        </a:p>
      </dgm:t>
    </dgm:pt>
    <dgm:pt modelId="{B3B401F8-4A3F-4F4C-B3A3-474503E035D5}" type="parTrans" cxnId="{B06EA01E-3A21-49E0-857C-296D7CDF42DB}">
      <dgm:prSet/>
      <dgm:spPr/>
      <dgm:t>
        <a:bodyPr/>
        <a:lstStyle/>
        <a:p>
          <a:endParaRPr lang="en-US"/>
        </a:p>
      </dgm:t>
    </dgm:pt>
    <dgm:pt modelId="{B6CF1528-BAB8-4963-AF9E-ABB941E4DFB9}" type="sibTrans" cxnId="{B06EA01E-3A21-49E0-857C-296D7CDF42DB}">
      <dgm:prSet/>
      <dgm:spPr/>
      <dgm:t>
        <a:bodyPr/>
        <a:lstStyle/>
        <a:p>
          <a:endParaRPr lang="en-US"/>
        </a:p>
      </dgm:t>
    </dgm:pt>
    <dgm:pt modelId="{A32155B4-C363-4942-848A-AAA15DFB8AC6}">
      <dgm:prSet/>
      <dgm:spPr/>
      <dgm:t>
        <a:bodyPr/>
        <a:lstStyle/>
        <a:p>
          <a:r>
            <a:rPr lang="en-US"/>
            <a:t>PESTEL framework applied to structure macro-level pressures.</a:t>
          </a:r>
        </a:p>
      </dgm:t>
    </dgm:pt>
    <dgm:pt modelId="{DC6E031C-24A5-4182-93C4-E2E3EF7829D4}" type="parTrans" cxnId="{687FDCA2-8726-47B1-9975-38AAD96AEE15}">
      <dgm:prSet/>
      <dgm:spPr/>
      <dgm:t>
        <a:bodyPr/>
        <a:lstStyle/>
        <a:p>
          <a:endParaRPr lang="en-US"/>
        </a:p>
      </dgm:t>
    </dgm:pt>
    <dgm:pt modelId="{9841DA47-78FB-4C49-9DFA-AFDB1072AACF}" type="sibTrans" cxnId="{687FDCA2-8726-47B1-9975-38AAD96AEE15}">
      <dgm:prSet/>
      <dgm:spPr/>
      <dgm:t>
        <a:bodyPr/>
        <a:lstStyle/>
        <a:p>
          <a:endParaRPr lang="en-US"/>
        </a:p>
      </dgm:t>
    </dgm:pt>
    <dgm:pt modelId="{DF67FDFB-F2BE-4327-B664-7FDD7B44AF4E}">
      <dgm:prSet custT="1"/>
      <dgm:spPr/>
      <dgm:t>
        <a:bodyPr/>
        <a:lstStyle/>
        <a:p>
          <a:r>
            <a:rPr lang="en-GB" sz="1800" dirty="0"/>
            <a:t>(</a:t>
          </a:r>
          <a:r>
            <a:rPr lang="en-GB" sz="1400" dirty="0"/>
            <a:t>Saunders et al, 2019; Braun and Clarke, 2006)</a:t>
          </a:r>
          <a:endParaRPr lang="en-US" sz="1400" dirty="0"/>
        </a:p>
      </dgm:t>
    </dgm:pt>
    <dgm:pt modelId="{86BA0724-6019-4148-B5EE-BDB8A715D664}" type="parTrans" cxnId="{3ABE5FBF-4C7B-40AA-A6E1-0B60DDA551D8}">
      <dgm:prSet/>
      <dgm:spPr/>
      <dgm:t>
        <a:bodyPr/>
        <a:lstStyle/>
        <a:p>
          <a:endParaRPr lang="en-US"/>
        </a:p>
      </dgm:t>
    </dgm:pt>
    <dgm:pt modelId="{0262719C-0A1B-4E45-B2DA-D587466BB8C6}" type="sibTrans" cxnId="{3ABE5FBF-4C7B-40AA-A6E1-0B60DDA551D8}">
      <dgm:prSet/>
      <dgm:spPr/>
      <dgm:t>
        <a:bodyPr/>
        <a:lstStyle/>
        <a:p>
          <a:endParaRPr lang="en-US"/>
        </a:p>
      </dgm:t>
    </dgm:pt>
    <dgm:pt modelId="{7787661C-83B6-496B-9114-4EE4DF259786}" type="pres">
      <dgm:prSet presAssocID="{946C4871-DC91-49E2-B538-F067D028976E}" presName="linear" presStyleCnt="0">
        <dgm:presLayoutVars>
          <dgm:animLvl val="lvl"/>
          <dgm:resizeHandles val="exact"/>
        </dgm:presLayoutVars>
      </dgm:prSet>
      <dgm:spPr/>
    </dgm:pt>
    <dgm:pt modelId="{1D3EC265-088A-4E29-8B22-5631C00BC4B2}" type="pres">
      <dgm:prSet presAssocID="{14755B74-6854-4516-91EA-EFE447A4C79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5924E8C-3154-419C-B5AE-E11B739464F4}" type="pres">
      <dgm:prSet presAssocID="{CC321D89-E118-484C-992F-49C7949E3F9D}" presName="spacer" presStyleCnt="0"/>
      <dgm:spPr/>
    </dgm:pt>
    <dgm:pt modelId="{2EFB0D30-D4EB-4DB5-9EFE-F8F06BE89ED0}" type="pres">
      <dgm:prSet presAssocID="{B54F5B5B-B9A6-440F-9BE2-1593B422998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140A921-F7E8-4539-9467-D01C088CFA8A}" type="pres">
      <dgm:prSet presAssocID="{A8AC89D8-B8C4-4FEB-8D02-D68140D81A9F}" presName="spacer" presStyleCnt="0"/>
      <dgm:spPr/>
    </dgm:pt>
    <dgm:pt modelId="{3657DBDA-0190-4154-8124-1C6199D7A24E}" type="pres">
      <dgm:prSet presAssocID="{7005B00F-7C0A-45C1-B708-0712915877A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328692A-0D4F-4E5B-A5B5-A13F745FAF88}" type="pres">
      <dgm:prSet presAssocID="{B6CF1528-BAB8-4963-AF9E-ABB941E4DFB9}" presName="spacer" presStyleCnt="0"/>
      <dgm:spPr/>
    </dgm:pt>
    <dgm:pt modelId="{BEF16071-93D0-4E7E-AA46-9622CD6C1071}" type="pres">
      <dgm:prSet presAssocID="{A32155B4-C363-4942-848A-AAA15DFB8AC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494C04D-D99D-4120-BFB7-7E463C9246CB}" type="pres">
      <dgm:prSet presAssocID="{9841DA47-78FB-4C49-9DFA-AFDB1072AACF}" presName="spacer" presStyleCnt="0"/>
      <dgm:spPr/>
    </dgm:pt>
    <dgm:pt modelId="{D4ECD008-33E6-46BC-8566-7E515B716B07}" type="pres">
      <dgm:prSet presAssocID="{DF67FDFB-F2BE-4327-B664-7FDD7B44AF4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06EA01E-3A21-49E0-857C-296D7CDF42DB}" srcId="{946C4871-DC91-49E2-B538-F067D028976E}" destId="{7005B00F-7C0A-45C1-B708-0712915877AB}" srcOrd="2" destOrd="0" parTransId="{B3B401F8-4A3F-4F4C-B3A3-474503E035D5}" sibTransId="{B6CF1528-BAB8-4963-AF9E-ABB941E4DFB9}"/>
    <dgm:cxn modelId="{7C5A206F-D4F7-434D-8EB4-68C826F50917}" type="presOf" srcId="{946C4871-DC91-49E2-B538-F067D028976E}" destId="{7787661C-83B6-496B-9114-4EE4DF259786}" srcOrd="0" destOrd="0" presId="urn:microsoft.com/office/officeart/2005/8/layout/vList2"/>
    <dgm:cxn modelId="{4CA7B783-62AD-4CDB-BD3F-D0880A3E572D}" srcId="{946C4871-DC91-49E2-B538-F067D028976E}" destId="{B54F5B5B-B9A6-440F-9BE2-1593B422998C}" srcOrd="1" destOrd="0" parTransId="{0BE58443-36B0-4972-9D3D-821035C13993}" sibTransId="{A8AC89D8-B8C4-4FEB-8D02-D68140D81A9F}"/>
    <dgm:cxn modelId="{687FDCA2-8726-47B1-9975-38AAD96AEE15}" srcId="{946C4871-DC91-49E2-B538-F067D028976E}" destId="{A32155B4-C363-4942-848A-AAA15DFB8AC6}" srcOrd="3" destOrd="0" parTransId="{DC6E031C-24A5-4182-93C4-E2E3EF7829D4}" sibTransId="{9841DA47-78FB-4C49-9DFA-AFDB1072AACF}"/>
    <dgm:cxn modelId="{B64D00AA-3814-41CA-A76A-72EC70FF8854}" type="presOf" srcId="{A32155B4-C363-4942-848A-AAA15DFB8AC6}" destId="{BEF16071-93D0-4E7E-AA46-9622CD6C1071}" srcOrd="0" destOrd="0" presId="urn:microsoft.com/office/officeart/2005/8/layout/vList2"/>
    <dgm:cxn modelId="{3ABE5FBF-4C7B-40AA-A6E1-0B60DDA551D8}" srcId="{946C4871-DC91-49E2-B538-F067D028976E}" destId="{DF67FDFB-F2BE-4327-B664-7FDD7B44AF4E}" srcOrd="4" destOrd="0" parTransId="{86BA0724-6019-4148-B5EE-BDB8A715D664}" sibTransId="{0262719C-0A1B-4E45-B2DA-D587466BB8C6}"/>
    <dgm:cxn modelId="{DFBAB6CB-793F-4F89-8426-0E9A223D268A}" type="presOf" srcId="{B54F5B5B-B9A6-440F-9BE2-1593B422998C}" destId="{2EFB0D30-D4EB-4DB5-9EFE-F8F06BE89ED0}" srcOrd="0" destOrd="0" presId="urn:microsoft.com/office/officeart/2005/8/layout/vList2"/>
    <dgm:cxn modelId="{68A6E3DF-621C-44CE-A5BE-5B832541E864}" type="presOf" srcId="{7005B00F-7C0A-45C1-B708-0712915877AB}" destId="{3657DBDA-0190-4154-8124-1C6199D7A24E}" srcOrd="0" destOrd="0" presId="urn:microsoft.com/office/officeart/2005/8/layout/vList2"/>
    <dgm:cxn modelId="{A69223E2-DB60-4A9D-8E71-86CA67A55338}" type="presOf" srcId="{14755B74-6854-4516-91EA-EFE447A4C793}" destId="{1D3EC265-088A-4E29-8B22-5631C00BC4B2}" srcOrd="0" destOrd="0" presId="urn:microsoft.com/office/officeart/2005/8/layout/vList2"/>
    <dgm:cxn modelId="{581AB7E7-5E18-4D73-B9AC-005DBE9B6B83}" type="presOf" srcId="{DF67FDFB-F2BE-4327-B664-7FDD7B44AF4E}" destId="{D4ECD008-33E6-46BC-8566-7E515B716B07}" srcOrd="0" destOrd="0" presId="urn:microsoft.com/office/officeart/2005/8/layout/vList2"/>
    <dgm:cxn modelId="{C0B29DEF-CFE0-4964-8455-38F2DB15C264}" srcId="{946C4871-DC91-49E2-B538-F067D028976E}" destId="{14755B74-6854-4516-91EA-EFE447A4C793}" srcOrd="0" destOrd="0" parTransId="{550EB09E-C3E7-4D54-9B59-D2F73F395018}" sibTransId="{CC321D89-E118-484C-992F-49C7949E3F9D}"/>
    <dgm:cxn modelId="{F86EDE32-15BB-4943-811A-EAB1D5C11FF2}" type="presParOf" srcId="{7787661C-83B6-496B-9114-4EE4DF259786}" destId="{1D3EC265-088A-4E29-8B22-5631C00BC4B2}" srcOrd="0" destOrd="0" presId="urn:microsoft.com/office/officeart/2005/8/layout/vList2"/>
    <dgm:cxn modelId="{35B5F08F-744F-4F29-9FBA-9027AEAFCE4A}" type="presParOf" srcId="{7787661C-83B6-496B-9114-4EE4DF259786}" destId="{35924E8C-3154-419C-B5AE-E11B739464F4}" srcOrd="1" destOrd="0" presId="urn:microsoft.com/office/officeart/2005/8/layout/vList2"/>
    <dgm:cxn modelId="{8A3EC79A-4309-4075-85F7-D4542B909F5E}" type="presParOf" srcId="{7787661C-83B6-496B-9114-4EE4DF259786}" destId="{2EFB0D30-D4EB-4DB5-9EFE-F8F06BE89ED0}" srcOrd="2" destOrd="0" presId="urn:microsoft.com/office/officeart/2005/8/layout/vList2"/>
    <dgm:cxn modelId="{9F564CEF-0323-4B26-8D8E-9F2681FB69C2}" type="presParOf" srcId="{7787661C-83B6-496B-9114-4EE4DF259786}" destId="{B140A921-F7E8-4539-9467-D01C088CFA8A}" srcOrd="3" destOrd="0" presId="urn:microsoft.com/office/officeart/2005/8/layout/vList2"/>
    <dgm:cxn modelId="{7406C67A-E4F8-442E-84FE-73D8289AEC3C}" type="presParOf" srcId="{7787661C-83B6-496B-9114-4EE4DF259786}" destId="{3657DBDA-0190-4154-8124-1C6199D7A24E}" srcOrd="4" destOrd="0" presId="urn:microsoft.com/office/officeart/2005/8/layout/vList2"/>
    <dgm:cxn modelId="{4679969F-691E-49A8-8D05-0531A8AEEF6B}" type="presParOf" srcId="{7787661C-83B6-496B-9114-4EE4DF259786}" destId="{B328692A-0D4F-4E5B-A5B5-A13F745FAF88}" srcOrd="5" destOrd="0" presId="urn:microsoft.com/office/officeart/2005/8/layout/vList2"/>
    <dgm:cxn modelId="{024539CC-A025-489E-9B9A-9DA142813C27}" type="presParOf" srcId="{7787661C-83B6-496B-9114-4EE4DF259786}" destId="{BEF16071-93D0-4E7E-AA46-9622CD6C1071}" srcOrd="6" destOrd="0" presId="urn:microsoft.com/office/officeart/2005/8/layout/vList2"/>
    <dgm:cxn modelId="{B663D1A9-9B14-43EC-8C89-C71F5A3FBDDE}" type="presParOf" srcId="{7787661C-83B6-496B-9114-4EE4DF259786}" destId="{9494C04D-D99D-4120-BFB7-7E463C9246CB}" srcOrd="7" destOrd="0" presId="urn:microsoft.com/office/officeart/2005/8/layout/vList2"/>
    <dgm:cxn modelId="{AE518D7B-A3FE-4B55-A433-3400C20805FE}" type="presParOf" srcId="{7787661C-83B6-496B-9114-4EE4DF259786}" destId="{D4ECD008-33E6-46BC-8566-7E515B716B0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9A82D2-A328-4BCE-B882-C82C5EF40AC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3E699C4-FDB2-42F7-9BD4-08CA62E397E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Job Demands–Resources (JD-R) Model:</a:t>
          </a:r>
          <a:r>
            <a:rPr lang="en-US" dirty="0"/>
            <a:t>
High demands + insufficient resources → burnout and withdrawal.</a:t>
          </a:r>
        </a:p>
      </dgm:t>
    </dgm:pt>
    <dgm:pt modelId="{7D1A9AEA-DE00-43E5-888B-6E28FBBDE9EB}" type="parTrans" cxnId="{49082687-52E4-4887-A703-D9E333F21E9B}">
      <dgm:prSet/>
      <dgm:spPr/>
      <dgm:t>
        <a:bodyPr/>
        <a:lstStyle/>
        <a:p>
          <a:endParaRPr lang="en-US"/>
        </a:p>
      </dgm:t>
    </dgm:pt>
    <dgm:pt modelId="{6287EC97-855A-4D4C-A011-2DE0DF881ECC}" type="sibTrans" cxnId="{49082687-52E4-4887-A703-D9E333F21E9B}">
      <dgm:prSet/>
      <dgm:spPr/>
      <dgm:t>
        <a:bodyPr/>
        <a:lstStyle/>
        <a:p>
          <a:endParaRPr lang="en-US"/>
        </a:p>
      </dgm:t>
    </dgm:pt>
    <dgm:pt modelId="{82CF5D25-79A7-4F65-8F0D-B055A0476F6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Burnout Theory:</a:t>
          </a:r>
          <a:r>
            <a:rPr lang="en-US" dirty="0"/>
            <a:t>
Chronic stress leads to emotional exhaustion and reduced performance.</a:t>
          </a:r>
        </a:p>
      </dgm:t>
    </dgm:pt>
    <dgm:pt modelId="{4B971809-653D-40E5-BB1B-BA7AABD1E1C5}" type="parTrans" cxnId="{498E3A0E-15FC-435A-9042-F16E285C4647}">
      <dgm:prSet/>
      <dgm:spPr/>
      <dgm:t>
        <a:bodyPr/>
        <a:lstStyle/>
        <a:p>
          <a:endParaRPr lang="en-US"/>
        </a:p>
      </dgm:t>
    </dgm:pt>
    <dgm:pt modelId="{4DBEEFB0-A903-455B-8733-4DB66FCBF004}" type="sibTrans" cxnId="{498E3A0E-15FC-435A-9042-F16E285C4647}">
      <dgm:prSet/>
      <dgm:spPr/>
      <dgm:t>
        <a:bodyPr/>
        <a:lstStyle/>
        <a:p>
          <a:endParaRPr lang="en-US"/>
        </a:p>
      </dgm:t>
    </dgm:pt>
    <dgm:pt modelId="{306224C1-606A-4A61-BAFA-4D73944E0D9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Emotional </a:t>
          </a:r>
          <a:r>
            <a:rPr lang="en-US" b="1" dirty="0" err="1"/>
            <a:t>Labour</a:t>
          </a:r>
          <a:r>
            <a:rPr lang="en-US" b="1" dirty="0"/>
            <a:t> Theory:</a:t>
          </a:r>
          <a:r>
            <a:rPr lang="en-US" dirty="0"/>
            <a:t>
Sustained emotional regulation produces psychological strain.</a:t>
          </a:r>
        </a:p>
      </dgm:t>
    </dgm:pt>
    <dgm:pt modelId="{DF10A3DF-7DBC-47BD-B636-8C38047B4DF3}" type="parTrans" cxnId="{75F593D4-48A3-443A-AF2A-777D8D759F14}">
      <dgm:prSet/>
      <dgm:spPr/>
      <dgm:t>
        <a:bodyPr/>
        <a:lstStyle/>
        <a:p>
          <a:endParaRPr lang="en-US"/>
        </a:p>
      </dgm:t>
    </dgm:pt>
    <dgm:pt modelId="{67B0C4B4-FA0F-4A4F-B773-E554A9DC62C6}" type="sibTrans" cxnId="{75F593D4-48A3-443A-AF2A-777D8D759F14}">
      <dgm:prSet/>
      <dgm:spPr/>
      <dgm:t>
        <a:bodyPr/>
        <a:lstStyle/>
        <a:p>
          <a:endParaRPr lang="en-US"/>
        </a:p>
      </dgm:t>
    </dgm:pt>
    <dgm:pt modelId="{7A8FF6E8-7872-4D2F-B663-48F8F836BA2E}" type="pres">
      <dgm:prSet presAssocID="{F59A82D2-A328-4BCE-B882-C82C5EF40AC0}" presName="root" presStyleCnt="0">
        <dgm:presLayoutVars>
          <dgm:dir/>
          <dgm:resizeHandles val="exact"/>
        </dgm:presLayoutVars>
      </dgm:prSet>
      <dgm:spPr/>
    </dgm:pt>
    <dgm:pt modelId="{4C426B12-FB5A-4696-AD4D-CB5317E7F656}" type="pres">
      <dgm:prSet presAssocID="{B3E699C4-FDB2-42F7-9BD4-08CA62E397E0}" presName="compNode" presStyleCnt="0"/>
      <dgm:spPr/>
    </dgm:pt>
    <dgm:pt modelId="{F12FFFF6-89BD-491D-AD5C-7B83610C83DB}" type="pres">
      <dgm:prSet presAssocID="{B3E699C4-FDB2-42F7-9BD4-08CA62E397E0}" presName="bgRect" presStyleLbl="bgShp" presStyleIdx="0" presStyleCnt="3"/>
      <dgm:spPr/>
    </dgm:pt>
    <dgm:pt modelId="{A8F1D0B7-FB13-49F9-AA4D-6E453227840D}" type="pres">
      <dgm:prSet presAssocID="{B3E699C4-FDB2-42F7-9BD4-08CA62E397E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5DEED186-A6F4-46F0-BB29-45698CAAA3E8}" type="pres">
      <dgm:prSet presAssocID="{B3E699C4-FDB2-42F7-9BD4-08CA62E397E0}" presName="spaceRect" presStyleCnt="0"/>
      <dgm:spPr/>
    </dgm:pt>
    <dgm:pt modelId="{FE488B30-8BB0-4BCC-9F95-629BAC832E49}" type="pres">
      <dgm:prSet presAssocID="{B3E699C4-FDB2-42F7-9BD4-08CA62E397E0}" presName="parTx" presStyleLbl="revTx" presStyleIdx="0" presStyleCnt="3">
        <dgm:presLayoutVars>
          <dgm:chMax val="0"/>
          <dgm:chPref val="0"/>
        </dgm:presLayoutVars>
      </dgm:prSet>
      <dgm:spPr/>
    </dgm:pt>
    <dgm:pt modelId="{3B79E99C-2B5C-48BA-B3D5-9808868D3B02}" type="pres">
      <dgm:prSet presAssocID="{6287EC97-855A-4D4C-A011-2DE0DF881ECC}" presName="sibTrans" presStyleCnt="0"/>
      <dgm:spPr/>
    </dgm:pt>
    <dgm:pt modelId="{B61F71DE-9BB6-4133-9A77-961AC5F74EFE}" type="pres">
      <dgm:prSet presAssocID="{306224C1-606A-4A61-BAFA-4D73944E0D93}" presName="compNode" presStyleCnt="0"/>
      <dgm:spPr/>
    </dgm:pt>
    <dgm:pt modelId="{4B148A0F-FB66-458E-BD5B-A03367E8B3F1}" type="pres">
      <dgm:prSet presAssocID="{306224C1-606A-4A61-BAFA-4D73944E0D93}" presName="bgRect" presStyleLbl="bgShp" presStyleIdx="1" presStyleCnt="3"/>
      <dgm:spPr/>
    </dgm:pt>
    <dgm:pt modelId="{D04176CC-344F-489D-BA7E-BCD0AB8DECB1}" type="pres">
      <dgm:prSet presAssocID="{306224C1-606A-4A61-BAFA-4D73944E0D9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9877175E-7D10-4BD9-8AEA-A4C5A660E13B}" type="pres">
      <dgm:prSet presAssocID="{306224C1-606A-4A61-BAFA-4D73944E0D93}" presName="spaceRect" presStyleCnt="0"/>
      <dgm:spPr/>
    </dgm:pt>
    <dgm:pt modelId="{2455A76B-E9BE-45BC-A981-F2CA2EECAAE4}" type="pres">
      <dgm:prSet presAssocID="{306224C1-606A-4A61-BAFA-4D73944E0D93}" presName="parTx" presStyleLbl="revTx" presStyleIdx="1" presStyleCnt="3">
        <dgm:presLayoutVars>
          <dgm:chMax val="0"/>
          <dgm:chPref val="0"/>
        </dgm:presLayoutVars>
      </dgm:prSet>
      <dgm:spPr/>
    </dgm:pt>
    <dgm:pt modelId="{B538D588-7829-418A-A786-F30C59AEF866}" type="pres">
      <dgm:prSet presAssocID="{67B0C4B4-FA0F-4A4F-B773-E554A9DC62C6}" presName="sibTrans" presStyleCnt="0"/>
      <dgm:spPr/>
    </dgm:pt>
    <dgm:pt modelId="{9DEE0B9A-2A43-4B06-AFE0-6B7A6C27FB6D}" type="pres">
      <dgm:prSet presAssocID="{82CF5D25-79A7-4F65-8F0D-B055A0476F6A}" presName="compNode" presStyleCnt="0"/>
      <dgm:spPr/>
    </dgm:pt>
    <dgm:pt modelId="{06DB2314-D363-480B-A83B-6E82A329F3D5}" type="pres">
      <dgm:prSet presAssocID="{82CF5D25-79A7-4F65-8F0D-B055A0476F6A}" presName="bgRect" presStyleLbl="bgShp" presStyleIdx="2" presStyleCnt="3"/>
      <dgm:spPr/>
    </dgm:pt>
    <dgm:pt modelId="{DEC1CE75-4504-41BE-9A80-502ACF142BDD}" type="pres">
      <dgm:prSet presAssocID="{82CF5D25-79A7-4F65-8F0D-B055A0476F6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DA25A2B-CA13-409F-B625-E279ACCE61E4}" type="pres">
      <dgm:prSet presAssocID="{82CF5D25-79A7-4F65-8F0D-B055A0476F6A}" presName="spaceRect" presStyleCnt="0"/>
      <dgm:spPr/>
    </dgm:pt>
    <dgm:pt modelId="{726DE356-1061-4492-B7A1-4B73514EE385}" type="pres">
      <dgm:prSet presAssocID="{82CF5D25-79A7-4F65-8F0D-B055A0476F6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98E3A0E-15FC-435A-9042-F16E285C4647}" srcId="{F59A82D2-A328-4BCE-B882-C82C5EF40AC0}" destId="{82CF5D25-79A7-4F65-8F0D-B055A0476F6A}" srcOrd="2" destOrd="0" parTransId="{4B971809-653D-40E5-BB1B-BA7AABD1E1C5}" sibTransId="{4DBEEFB0-A903-455B-8733-4DB66FCBF004}"/>
    <dgm:cxn modelId="{C0473F5D-0993-43CD-9CF3-90EA5627CC7A}" type="presOf" srcId="{306224C1-606A-4A61-BAFA-4D73944E0D93}" destId="{2455A76B-E9BE-45BC-A981-F2CA2EECAAE4}" srcOrd="0" destOrd="0" presId="urn:microsoft.com/office/officeart/2018/2/layout/IconVerticalSolidList"/>
    <dgm:cxn modelId="{F649B74C-BCC0-4D58-97D7-DE1DCAD759A6}" type="presOf" srcId="{B3E699C4-FDB2-42F7-9BD4-08CA62E397E0}" destId="{FE488B30-8BB0-4BCC-9F95-629BAC832E49}" srcOrd="0" destOrd="0" presId="urn:microsoft.com/office/officeart/2018/2/layout/IconVerticalSolidList"/>
    <dgm:cxn modelId="{49082687-52E4-4887-A703-D9E333F21E9B}" srcId="{F59A82D2-A328-4BCE-B882-C82C5EF40AC0}" destId="{B3E699C4-FDB2-42F7-9BD4-08CA62E397E0}" srcOrd="0" destOrd="0" parTransId="{7D1A9AEA-DE00-43E5-888B-6E28FBBDE9EB}" sibTransId="{6287EC97-855A-4D4C-A011-2DE0DF881ECC}"/>
    <dgm:cxn modelId="{8D69CA96-06ED-419D-A2DE-D3BEE60110B4}" type="presOf" srcId="{82CF5D25-79A7-4F65-8F0D-B055A0476F6A}" destId="{726DE356-1061-4492-B7A1-4B73514EE385}" srcOrd="0" destOrd="0" presId="urn:microsoft.com/office/officeart/2018/2/layout/IconVerticalSolidList"/>
    <dgm:cxn modelId="{2B08DDBA-2297-4245-9B13-12C2A6C8FAA1}" type="presOf" srcId="{F59A82D2-A328-4BCE-B882-C82C5EF40AC0}" destId="{7A8FF6E8-7872-4D2F-B663-48F8F836BA2E}" srcOrd="0" destOrd="0" presId="urn:microsoft.com/office/officeart/2018/2/layout/IconVerticalSolidList"/>
    <dgm:cxn modelId="{75F593D4-48A3-443A-AF2A-777D8D759F14}" srcId="{F59A82D2-A328-4BCE-B882-C82C5EF40AC0}" destId="{306224C1-606A-4A61-BAFA-4D73944E0D93}" srcOrd="1" destOrd="0" parTransId="{DF10A3DF-7DBC-47BD-B636-8C38047B4DF3}" sibTransId="{67B0C4B4-FA0F-4A4F-B773-E554A9DC62C6}"/>
    <dgm:cxn modelId="{FFB59FBF-77F1-42CB-99CB-2664E7F31DB1}" type="presParOf" srcId="{7A8FF6E8-7872-4D2F-B663-48F8F836BA2E}" destId="{4C426B12-FB5A-4696-AD4D-CB5317E7F656}" srcOrd="0" destOrd="0" presId="urn:microsoft.com/office/officeart/2018/2/layout/IconVerticalSolidList"/>
    <dgm:cxn modelId="{A0B721FA-39AE-4736-82C9-2D7AF2D3131C}" type="presParOf" srcId="{4C426B12-FB5A-4696-AD4D-CB5317E7F656}" destId="{F12FFFF6-89BD-491D-AD5C-7B83610C83DB}" srcOrd="0" destOrd="0" presId="urn:microsoft.com/office/officeart/2018/2/layout/IconVerticalSolidList"/>
    <dgm:cxn modelId="{6E03648D-6C14-4C0A-B714-D5CC987AB361}" type="presParOf" srcId="{4C426B12-FB5A-4696-AD4D-CB5317E7F656}" destId="{A8F1D0B7-FB13-49F9-AA4D-6E453227840D}" srcOrd="1" destOrd="0" presId="urn:microsoft.com/office/officeart/2018/2/layout/IconVerticalSolidList"/>
    <dgm:cxn modelId="{2A86802E-83E4-4F54-9494-75B4A787333D}" type="presParOf" srcId="{4C426B12-FB5A-4696-AD4D-CB5317E7F656}" destId="{5DEED186-A6F4-46F0-BB29-45698CAAA3E8}" srcOrd="2" destOrd="0" presId="urn:microsoft.com/office/officeart/2018/2/layout/IconVerticalSolidList"/>
    <dgm:cxn modelId="{6006ABDB-2384-49FC-8528-76F505EA9E11}" type="presParOf" srcId="{4C426B12-FB5A-4696-AD4D-CB5317E7F656}" destId="{FE488B30-8BB0-4BCC-9F95-629BAC832E49}" srcOrd="3" destOrd="0" presId="urn:microsoft.com/office/officeart/2018/2/layout/IconVerticalSolidList"/>
    <dgm:cxn modelId="{25A21F2F-6204-41E7-BB6F-A7D96A668EEE}" type="presParOf" srcId="{7A8FF6E8-7872-4D2F-B663-48F8F836BA2E}" destId="{3B79E99C-2B5C-48BA-B3D5-9808868D3B02}" srcOrd="1" destOrd="0" presId="urn:microsoft.com/office/officeart/2018/2/layout/IconVerticalSolidList"/>
    <dgm:cxn modelId="{A1332FA1-A8AB-4140-BFC2-8081F4190979}" type="presParOf" srcId="{7A8FF6E8-7872-4D2F-B663-48F8F836BA2E}" destId="{B61F71DE-9BB6-4133-9A77-961AC5F74EFE}" srcOrd="2" destOrd="0" presId="urn:microsoft.com/office/officeart/2018/2/layout/IconVerticalSolidList"/>
    <dgm:cxn modelId="{EA075FE7-5E49-4335-A348-A1C38210EB19}" type="presParOf" srcId="{B61F71DE-9BB6-4133-9A77-961AC5F74EFE}" destId="{4B148A0F-FB66-458E-BD5B-A03367E8B3F1}" srcOrd="0" destOrd="0" presId="urn:microsoft.com/office/officeart/2018/2/layout/IconVerticalSolidList"/>
    <dgm:cxn modelId="{A5B29AA4-EF69-4A56-BB88-AF914094749B}" type="presParOf" srcId="{B61F71DE-9BB6-4133-9A77-961AC5F74EFE}" destId="{D04176CC-344F-489D-BA7E-BCD0AB8DECB1}" srcOrd="1" destOrd="0" presId="urn:microsoft.com/office/officeart/2018/2/layout/IconVerticalSolidList"/>
    <dgm:cxn modelId="{6E565B9B-145C-4C03-816A-82E77D50FC42}" type="presParOf" srcId="{B61F71DE-9BB6-4133-9A77-961AC5F74EFE}" destId="{9877175E-7D10-4BD9-8AEA-A4C5A660E13B}" srcOrd="2" destOrd="0" presId="urn:microsoft.com/office/officeart/2018/2/layout/IconVerticalSolidList"/>
    <dgm:cxn modelId="{95EC3446-F1A5-493B-A9C1-F743E2F44B05}" type="presParOf" srcId="{B61F71DE-9BB6-4133-9A77-961AC5F74EFE}" destId="{2455A76B-E9BE-45BC-A981-F2CA2EECAAE4}" srcOrd="3" destOrd="0" presId="urn:microsoft.com/office/officeart/2018/2/layout/IconVerticalSolidList"/>
    <dgm:cxn modelId="{07EC5882-88C0-4D4F-A8C1-3FF6323DD7D1}" type="presParOf" srcId="{7A8FF6E8-7872-4D2F-B663-48F8F836BA2E}" destId="{B538D588-7829-418A-A786-F30C59AEF866}" srcOrd="3" destOrd="0" presId="urn:microsoft.com/office/officeart/2018/2/layout/IconVerticalSolidList"/>
    <dgm:cxn modelId="{A6932CE3-F275-41B8-A768-10CE965F843B}" type="presParOf" srcId="{7A8FF6E8-7872-4D2F-B663-48F8F836BA2E}" destId="{9DEE0B9A-2A43-4B06-AFE0-6B7A6C27FB6D}" srcOrd="4" destOrd="0" presId="urn:microsoft.com/office/officeart/2018/2/layout/IconVerticalSolidList"/>
    <dgm:cxn modelId="{42FCA06F-0D7E-4835-B641-F613477270F5}" type="presParOf" srcId="{9DEE0B9A-2A43-4B06-AFE0-6B7A6C27FB6D}" destId="{06DB2314-D363-480B-A83B-6E82A329F3D5}" srcOrd="0" destOrd="0" presId="urn:microsoft.com/office/officeart/2018/2/layout/IconVerticalSolidList"/>
    <dgm:cxn modelId="{3AF92ADF-C641-41A7-A2D0-670CE732769B}" type="presParOf" srcId="{9DEE0B9A-2A43-4B06-AFE0-6B7A6C27FB6D}" destId="{DEC1CE75-4504-41BE-9A80-502ACF142BDD}" srcOrd="1" destOrd="0" presId="urn:microsoft.com/office/officeart/2018/2/layout/IconVerticalSolidList"/>
    <dgm:cxn modelId="{EEF220AB-8250-477D-84F9-D47E5E935BA0}" type="presParOf" srcId="{9DEE0B9A-2A43-4B06-AFE0-6B7A6C27FB6D}" destId="{4DA25A2B-CA13-409F-B625-E279ACCE61E4}" srcOrd="2" destOrd="0" presId="urn:microsoft.com/office/officeart/2018/2/layout/IconVerticalSolidList"/>
    <dgm:cxn modelId="{E89299F3-0F08-4CAD-933C-C42788501A07}" type="presParOf" srcId="{9DEE0B9A-2A43-4B06-AFE0-6B7A6C27FB6D}" destId="{726DE356-1061-4492-B7A1-4B73514EE38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35A1C16-8B8B-46C7-9264-A87D70D0DB3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FD3B6B7-6A91-4B42-B348-90B41A80AEB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High workload and emotional labour → emotional exhaustion.</a:t>
          </a:r>
        </a:p>
      </dgm:t>
    </dgm:pt>
    <dgm:pt modelId="{69829E00-03DB-4A77-A749-1DCAEEB17BFD}" type="parTrans" cxnId="{AD24A9A3-C79F-481C-9C1E-3FEB2EC1419F}">
      <dgm:prSet/>
      <dgm:spPr/>
      <dgm:t>
        <a:bodyPr/>
        <a:lstStyle/>
        <a:p>
          <a:endParaRPr lang="en-US"/>
        </a:p>
      </dgm:t>
    </dgm:pt>
    <dgm:pt modelId="{65DDF589-67D7-492E-819E-DB74F81CE71C}" type="sibTrans" cxnId="{AD24A9A3-C79F-481C-9C1E-3FEB2EC1419F}">
      <dgm:prSet/>
      <dgm:spPr/>
      <dgm:t>
        <a:bodyPr/>
        <a:lstStyle/>
        <a:p>
          <a:endParaRPr lang="en-US"/>
        </a:p>
      </dgm:t>
    </dgm:pt>
    <dgm:pt modelId="{E3695785-4C5F-40D4-9C8F-98DCEB15067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Reduced job satisfaction and engagement.</a:t>
          </a:r>
        </a:p>
      </dgm:t>
    </dgm:pt>
    <dgm:pt modelId="{0184CC2A-83FA-4273-ABE5-35627341F447}" type="parTrans" cxnId="{0624DD07-3B7C-47B0-A523-BEF82860E460}">
      <dgm:prSet/>
      <dgm:spPr/>
      <dgm:t>
        <a:bodyPr/>
        <a:lstStyle/>
        <a:p>
          <a:endParaRPr lang="en-US"/>
        </a:p>
      </dgm:t>
    </dgm:pt>
    <dgm:pt modelId="{21917C7D-A635-475F-AE2D-FABF709C9AE1}" type="sibTrans" cxnId="{0624DD07-3B7C-47B0-A523-BEF82860E460}">
      <dgm:prSet/>
      <dgm:spPr/>
      <dgm:t>
        <a:bodyPr/>
        <a:lstStyle/>
        <a:p>
          <a:endParaRPr lang="en-US"/>
        </a:p>
      </dgm:t>
    </dgm:pt>
    <dgm:pt modelId="{90A3D92C-EBA2-4752-A268-E847D4CF75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Increased turnover intention.</a:t>
          </a:r>
        </a:p>
      </dgm:t>
    </dgm:pt>
    <dgm:pt modelId="{5724C86D-EFD3-469B-99BE-5ED0C88EFBA1}" type="parTrans" cxnId="{F37F072E-3DD5-4FF4-8E8F-79399CD64650}">
      <dgm:prSet/>
      <dgm:spPr/>
      <dgm:t>
        <a:bodyPr/>
        <a:lstStyle/>
        <a:p>
          <a:endParaRPr lang="en-US"/>
        </a:p>
      </dgm:t>
    </dgm:pt>
    <dgm:pt modelId="{FF9F705B-E608-4BAC-BC2B-AEE8A4490787}" type="sibTrans" cxnId="{F37F072E-3DD5-4FF4-8E8F-79399CD64650}">
      <dgm:prSet/>
      <dgm:spPr/>
      <dgm:t>
        <a:bodyPr/>
        <a:lstStyle/>
        <a:p>
          <a:endParaRPr lang="en-US"/>
        </a:p>
      </dgm:t>
    </dgm:pt>
    <dgm:pt modelId="{6C42A5A8-FF21-4894-BB02-505BA17EC4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Labour shortages create a reinforcing stress cycle.</a:t>
          </a:r>
        </a:p>
      </dgm:t>
    </dgm:pt>
    <dgm:pt modelId="{11436BB3-D811-4939-9E61-CE94D73D0C37}" type="parTrans" cxnId="{BFF90ACA-F294-4DA2-806B-05CDA02157DF}">
      <dgm:prSet/>
      <dgm:spPr/>
      <dgm:t>
        <a:bodyPr/>
        <a:lstStyle/>
        <a:p>
          <a:endParaRPr lang="en-US"/>
        </a:p>
      </dgm:t>
    </dgm:pt>
    <dgm:pt modelId="{31FC6BB7-B960-4B6F-9BEC-09494988ECC8}" type="sibTrans" cxnId="{BFF90ACA-F294-4DA2-806B-05CDA02157DF}">
      <dgm:prSet/>
      <dgm:spPr/>
      <dgm:t>
        <a:bodyPr/>
        <a:lstStyle/>
        <a:p>
          <a:endParaRPr lang="en-US"/>
        </a:p>
      </dgm:t>
    </dgm:pt>
    <dgm:pt modelId="{5B90A6F2-A665-4ABB-BE2C-152861D680FD}" type="pres">
      <dgm:prSet presAssocID="{B35A1C16-8B8B-46C7-9264-A87D70D0DB3A}" presName="root" presStyleCnt="0">
        <dgm:presLayoutVars>
          <dgm:dir/>
          <dgm:resizeHandles val="exact"/>
        </dgm:presLayoutVars>
      </dgm:prSet>
      <dgm:spPr/>
    </dgm:pt>
    <dgm:pt modelId="{CEB11719-FC40-48F2-A0D4-24E1B90AA2C1}" type="pres">
      <dgm:prSet presAssocID="{9FD3B6B7-6A91-4B42-B348-90B41A80AEB7}" presName="compNode" presStyleCnt="0"/>
      <dgm:spPr/>
    </dgm:pt>
    <dgm:pt modelId="{18AA42B6-60E4-4D90-B0EF-038229C3E00A}" type="pres">
      <dgm:prSet presAssocID="{9FD3B6B7-6A91-4B42-B348-90B41A80AEB7}" presName="bgRect" presStyleLbl="bgShp" presStyleIdx="0" presStyleCnt="4"/>
      <dgm:spPr/>
    </dgm:pt>
    <dgm:pt modelId="{138E6664-757E-4D00-A1BC-AD585027287A}" type="pres">
      <dgm:prSet presAssocID="{9FD3B6B7-6A91-4B42-B348-90B41A80AEB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ried Face with No Fill"/>
        </a:ext>
      </dgm:extLst>
    </dgm:pt>
    <dgm:pt modelId="{CE577026-D9B8-4F17-B3DE-DAA4C2EBA67C}" type="pres">
      <dgm:prSet presAssocID="{9FD3B6B7-6A91-4B42-B348-90B41A80AEB7}" presName="spaceRect" presStyleCnt="0"/>
      <dgm:spPr/>
    </dgm:pt>
    <dgm:pt modelId="{112442BA-C2DC-4E7C-B5B1-AACCEADD8ABA}" type="pres">
      <dgm:prSet presAssocID="{9FD3B6B7-6A91-4B42-B348-90B41A80AEB7}" presName="parTx" presStyleLbl="revTx" presStyleIdx="0" presStyleCnt="4">
        <dgm:presLayoutVars>
          <dgm:chMax val="0"/>
          <dgm:chPref val="0"/>
        </dgm:presLayoutVars>
      </dgm:prSet>
      <dgm:spPr/>
    </dgm:pt>
    <dgm:pt modelId="{09D107CF-0946-49ED-A448-BEB623648DD5}" type="pres">
      <dgm:prSet presAssocID="{65DDF589-67D7-492E-819E-DB74F81CE71C}" presName="sibTrans" presStyleCnt="0"/>
      <dgm:spPr/>
    </dgm:pt>
    <dgm:pt modelId="{5638BF67-5262-474C-AFA0-A356E5AAE994}" type="pres">
      <dgm:prSet presAssocID="{E3695785-4C5F-40D4-9C8F-98DCEB150679}" presName="compNode" presStyleCnt="0"/>
      <dgm:spPr/>
    </dgm:pt>
    <dgm:pt modelId="{850681FE-5FEB-4784-8CE5-BD372A4D1F64}" type="pres">
      <dgm:prSet presAssocID="{E3695785-4C5F-40D4-9C8F-98DCEB150679}" presName="bgRect" presStyleLbl="bgShp" presStyleIdx="1" presStyleCnt="4"/>
      <dgm:spPr/>
    </dgm:pt>
    <dgm:pt modelId="{F3E00F46-4B08-4901-9162-0613912053B5}" type="pres">
      <dgm:prSet presAssocID="{E3695785-4C5F-40D4-9C8F-98DCEB15067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9D02EA6E-9B0A-4B61-B214-6722FC0F7470}" type="pres">
      <dgm:prSet presAssocID="{E3695785-4C5F-40D4-9C8F-98DCEB150679}" presName="spaceRect" presStyleCnt="0"/>
      <dgm:spPr/>
    </dgm:pt>
    <dgm:pt modelId="{288F71F6-DF50-4D52-9872-8FA3E95BFA1D}" type="pres">
      <dgm:prSet presAssocID="{E3695785-4C5F-40D4-9C8F-98DCEB150679}" presName="parTx" presStyleLbl="revTx" presStyleIdx="1" presStyleCnt="4">
        <dgm:presLayoutVars>
          <dgm:chMax val="0"/>
          <dgm:chPref val="0"/>
        </dgm:presLayoutVars>
      </dgm:prSet>
      <dgm:spPr/>
    </dgm:pt>
    <dgm:pt modelId="{4FDEE016-12C8-402B-BCDE-9BFF7ED21FC0}" type="pres">
      <dgm:prSet presAssocID="{21917C7D-A635-475F-AE2D-FABF709C9AE1}" presName="sibTrans" presStyleCnt="0"/>
      <dgm:spPr/>
    </dgm:pt>
    <dgm:pt modelId="{96F0A77C-B826-4103-89AD-3196B5073518}" type="pres">
      <dgm:prSet presAssocID="{90A3D92C-EBA2-4752-A268-E847D4CF75D6}" presName="compNode" presStyleCnt="0"/>
      <dgm:spPr/>
    </dgm:pt>
    <dgm:pt modelId="{A7BF6EDC-0AA7-4C65-80C3-3E945BF49E39}" type="pres">
      <dgm:prSet presAssocID="{90A3D92C-EBA2-4752-A268-E847D4CF75D6}" presName="bgRect" presStyleLbl="bgShp" presStyleIdx="2" presStyleCnt="4"/>
      <dgm:spPr/>
    </dgm:pt>
    <dgm:pt modelId="{D7D82031-F30E-464C-8B3C-419BB791B55B}" type="pres">
      <dgm:prSet presAssocID="{90A3D92C-EBA2-4752-A268-E847D4CF75D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2B1C905-5E95-4B57-90CB-FF6958F16DAC}" type="pres">
      <dgm:prSet presAssocID="{90A3D92C-EBA2-4752-A268-E847D4CF75D6}" presName="spaceRect" presStyleCnt="0"/>
      <dgm:spPr/>
    </dgm:pt>
    <dgm:pt modelId="{9BDB154F-0DF2-40A1-9181-9F50819BB43B}" type="pres">
      <dgm:prSet presAssocID="{90A3D92C-EBA2-4752-A268-E847D4CF75D6}" presName="parTx" presStyleLbl="revTx" presStyleIdx="2" presStyleCnt="4">
        <dgm:presLayoutVars>
          <dgm:chMax val="0"/>
          <dgm:chPref val="0"/>
        </dgm:presLayoutVars>
      </dgm:prSet>
      <dgm:spPr/>
    </dgm:pt>
    <dgm:pt modelId="{65757271-B6BD-43D7-93F0-B4B3316DF7C6}" type="pres">
      <dgm:prSet presAssocID="{FF9F705B-E608-4BAC-BC2B-AEE8A4490787}" presName="sibTrans" presStyleCnt="0"/>
      <dgm:spPr/>
    </dgm:pt>
    <dgm:pt modelId="{B582E057-D96A-42C9-8BEE-CEDB4A885DC7}" type="pres">
      <dgm:prSet presAssocID="{6C42A5A8-FF21-4894-BB02-505BA17EC4B9}" presName="compNode" presStyleCnt="0"/>
      <dgm:spPr/>
    </dgm:pt>
    <dgm:pt modelId="{5AA8ECD8-39D4-48E6-AE52-784532C1B50E}" type="pres">
      <dgm:prSet presAssocID="{6C42A5A8-FF21-4894-BB02-505BA17EC4B9}" presName="bgRect" presStyleLbl="bgShp" presStyleIdx="3" presStyleCnt="4"/>
      <dgm:spPr/>
    </dgm:pt>
    <dgm:pt modelId="{82D67789-386C-488E-BE8C-68C564A67537}" type="pres">
      <dgm:prSet presAssocID="{6C42A5A8-FF21-4894-BB02-505BA17EC4B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96DDE595-70EB-4D31-AC53-6031706CAC82}" type="pres">
      <dgm:prSet presAssocID="{6C42A5A8-FF21-4894-BB02-505BA17EC4B9}" presName="spaceRect" presStyleCnt="0"/>
      <dgm:spPr/>
    </dgm:pt>
    <dgm:pt modelId="{66EB3C37-25AD-47A1-8431-5CB10DAE5D28}" type="pres">
      <dgm:prSet presAssocID="{6C42A5A8-FF21-4894-BB02-505BA17EC4B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624DD07-3B7C-47B0-A523-BEF82860E460}" srcId="{B35A1C16-8B8B-46C7-9264-A87D70D0DB3A}" destId="{E3695785-4C5F-40D4-9C8F-98DCEB150679}" srcOrd="1" destOrd="0" parTransId="{0184CC2A-83FA-4273-ABE5-35627341F447}" sibTransId="{21917C7D-A635-475F-AE2D-FABF709C9AE1}"/>
    <dgm:cxn modelId="{C181DD17-9640-48D9-A042-5FCB6D539658}" type="presOf" srcId="{E3695785-4C5F-40D4-9C8F-98DCEB150679}" destId="{288F71F6-DF50-4D52-9872-8FA3E95BFA1D}" srcOrd="0" destOrd="0" presId="urn:microsoft.com/office/officeart/2018/2/layout/IconVerticalSolidList"/>
    <dgm:cxn modelId="{F37F072E-3DD5-4FF4-8E8F-79399CD64650}" srcId="{B35A1C16-8B8B-46C7-9264-A87D70D0DB3A}" destId="{90A3D92C-EBA2-4752-A268-E847D4CF75D6}" srcOrd="2" destOrd="0" parTransId="{5724C86D-EFD3-469B-99BE-5ED0C88EFBA1}" sibTransId="{FF9F705B-E608-4BAC-BC2B-AEE8A4490787}"/>
    <dgm:cxn modelId="{8EC46D3D-C169-441E-BD1A-8D8D0981BD14}" type="presOf" srcId="{90A3D92C-EBA2-4752-A268-E847D4CF75D6}" destId="{9BDB154F-0DF2-40A1-9181-9F50819BB43B}" srcOrd="0" destOrd="0" presId="urn:microsoft.com/office/officeart/2018/2/layout/IconVerticalSolidList"/>
    <dgm:cxn modelId="{A801E640-FDE5-409D-9C79-14B8061B7A4C}" type="presOf" srcId="{9FD3B6B7-6A91-4B42-B348-90B41A80AEB7}" destId="{112442BA-C2DC-4E7C-B5B1-AACCEADD8ABA}" srcOrd="0" destOrd="0" presId="urn:microsoft.com/office/officeart/2018/2/layout/IconVerticalSolidList"/>
    <dgm:cxn modelId="{D6C2DD50-EA96-4384-A41C-175D2B184F2D}" type="presOf" srcId="{6C42A5A8-FF21-4894-BB02-505BA17EC4B9}" destId="{66EB3C37-25AD-47A1-8431-5CB10DAE5D28}" srcOrd="0" destOrd="0" presId="urn:microsoft.com/office/officeart/2018/2/layout/IconVerticalSolidList"/>
    <dgm:cxn modelId="{AD24A9A3-C79F-481C-9C1E-3FEB2EC1419F}" srcId="{B35A1C16-8B8B-46C7-9264-A87D70D0DB3A}" destId="{9FD3B6B7-6A91-4B42-B348-90B41A80AEB7}" srcOrd="0" destOrd="0" parTransId="{69829E00-03DB-4A77-A749-1DCAEEB17BFD}" sibTransId="{65DDF589-67D7-492E-819E-DB74F81CE71C}"/>
    <dgm:cxn modelId="{BFF90ACA-F294-4DA2-806B-05CDA02157DF}" srcId="{B35A1C16-8B8B-46C7-9264-A87D70D0DB3A}" destId="{6C42A5A8-FF21-4894-BB02-505BA17EC4B9}" srcOrd="3" destOrd="0" parTransId="{11436BB3-D811-4939-9E61-CE94D73D0C37}" sibTransId="{31FC6BB7-B960-4B6F-9BEC-09494988ECC8}"/>
    <dgm:cxn modelId="{F04C8DEF-92EF-4F56-B18A-4B2FDD9FDEB6}" type="presOf" srcId="{B35A1C16-8B8B-46C7-9264-A87D70D0DB3A}" destId="{5B90A6F2-A665-4ABB-BE2C-152861D680FD}" srcOrd="0" destOrd="0" presId="urn:microsoft.com/office/officeart/2018/2/layout/IconVerticalSolidList"/>
    <dgm:cxn modelId="{A8B04168-3B22-4705-800E-1089AF0E989B}" type="presParOf" srcId="{5B90A6F2-A665-4ABB-BE2C-152861D680FD}" destId="{CEB11719-FC40-48F2-A0D4-24E1B90AA2C1}" srcOrd="0" destOrd="0" presId="urn:microsoft.com/office/officeart/2018/2/layout/IconVerticalSolidList"/>
    <dgm:cxn modelId="{5916C5BA-1A1A-469C-BF9B-CF883F83A631}" type="presParOf" srcId="{CEB11719-FC40-48F2-A0D4-24E1B90AA2C1}" destId="{18AA42B6-60E4-4D90-B0EF-038229C3E00A}" srcOrd="0" destOrd="0" presId="urn:microsoft.com/office/officeart/2018/2/layout/IconVerticalSolidList"/>
    <dgm:cxn modelId="{3D0BDFB0-0DFF-45A1-A28F-1DD50BB5BE6B}" type="presParOf" srcId="{CEB11719-FC40-48F2-A0D4-24E1B90AA2C1}" destId="{138E6664-757E-4D00-A1BC-AD585027287A}" srcOrd="1" destOrd="0" presId="urn:microsoft.com/office/officeart/2018/2/layout/IconVerticalSolidList"/>
    <dgm:cxn modelId="{D4B0BCFE-2646-4000-868D-9D92EA320B6B}" type="presParOf" srcId="{CEB11719-FC40-48F2-A0D4-24E1B90AA2C1}" destId="{CE577026-D9B8-4F17-B3DE-DAA4C2EBA67C}" srcOrd="2" destOrd="0" presId="urn:microsoft.com/office/officeart/2018/2/layout/IconVerticalSolidList"/>
    <dgm:cxn modelId="{F86A505B-F4D9-470B-9C78-C0B07E795FC5}" type="presParOf" srcId="{CEB11719-FC40-48F2-A0D4-24E1B90AA2C1}" destId="{112442BA-C2DC-4E7C-B5B1-AACCEADD8ABA}" srcOrd="3" destOrd="0" presId="urn:microsoft.com/office/officeart/2018/2/layout/IconVerticalSolidList"/>
    <dgm:cxn modelId="{57A662DE-2192-4B3C-9F7D-EF092CB3EFE7}" type="presParOf" srcId="{5B90A6F2-A665-4ABB-BE2C-152861D680FD}" destId="{09D107CF-0946-49ED-A448-BEB623648DD5}" srcOrd="1" destOrd="0" presId="urn:microsoft.com/office/officeart/2018/2/layout/IconVerticalSolidList"/>
    <dgm:cxn modelId="{8A4EEBFF-DE94-4C8A-9AB5-A7C79BF814AA}" type="presParOf" srcId="{5B90A6F2-A665-4ABB-BE2C-152861D680FD}" destId="{5638BF67-5262-474C-AFA0-A356E5AAE994}" srcOrd="2" destOrd="0" presId="urn:microsoft.com/office/officeart/2018/2/layout/IconVerticalSolidList"/>
    <dgm:cxn modelId="{A88713B7-5C07-4511-9622-E271C0CF1013}" type="presParOf" srcId="{5638BF67-5262-474C-AFA0-A356E5AAE994}" destId="{850681FE-5FEB-4784-8CE5-BD372A4D1F64}" srcOrd="0" destOrd="0" presId="urn:microsoft.com/office/officeart/2018/2/layout/IconVerticalSolidList"/>
    <dgm:cxn modelId="{F9F3B079-838E-4700-A7DE-4057AE10B8A0}" type="presParOf" srcId="{5638BF67-5262-474C-AFA0-A356E5AAE994}" destId="{F3E00F46-4B08-4901-9162-0613912053B5}" srcOrd="1" destOrd="0" presId="urn:microsoft.com/office/officeart/2018/2/layout/IconVerticalSolidList"/>
    <dgm:cxn modelId="{0DCA2328-401B-4593-AF38-E3A9441B3DC8}" type="presParOf" srcId="{5638BF67-5262-474C-AFA0-A356E5AAE994}" destId="{9D02EA6E-9B0A-4B61-B214-6722FC0F7470}" srcOrd="2" destOrd="0" presId="urn:microsoft.com/office/officeart/2018/2/layout/IconVerticalSolidList"/>
    <dgm:cxn modelId="{4C3C7C67-11C9-4745-AB28-9E090322789A}" type="presParOf" srcId="{5638BF67-5262-474C-AFA0-A356E5AAE994}" destId="{288F71F6-DF50-4D52-9872-8FA3E95BFA1D}" srcOrd="3" destOrd="0" presId="urn:microsoft.com/office/officeart/2018/2/layout/IconVerticalSolidList"/>
    <dgm:cxn modelId="{8410BB2D-EB17-481E-AFC8-B55D1C209C96}" type="presParOf" srcId="{5B90A6F2-A665-4ABB-BE2C-152861D680FD}" destId="{4FDEE016-12C8-402B-BCDE-9BFF7ED21FC0}" srcOrd="3" destOrd="0" presId="urn:microsoft.com/office/officeart/2018/2/layout/IconVerticalSolidList"/>
    <dgm:cxn modelId="{64BC0C10-CF0A-4806-BE52-57BCCBC8465E}" type="presParOf" srcId="{5B90A6F2-A665-4ABB-BE2C-152861D680FD}" destId="{96F0A77C-B826-4103-89AD-3196B5073518}" srcOrd="4" destOrd="0" presId="urn:microsoft.com/office/officeart/2018/2/layout/IconVerticalSolidList"/>
    <dgm:cxn modelId="{22B2B064-DB4D-4908-ACC4-74E2138FBB3D}" type="presParOf" srcId="{96F0A77C-B826-4103-89AD-3196B5073518}" destId="{A7BF6EDC-0AA7-4C65-80C3-3E945BF49E39}" srcOrd="0" destOrd="0" presId="urn:microsoft.com/office/officeart/2018/2/layout/IconVerticalSolidList"/>
    <dgm:cxn modelId="{AAA07956-4A12-4D51-8D1C-5D2CCF106D20}" type="presParOf" srcId="{96F0A77C-B826-4103-89AD-3196B5073518}" destId="{D7D82031-F30E-464C-8B3C-419BB791B55B}" srcOrd="1" destOrd="0" presId="urn:microsoft.com/office/officeart/2018/2/layout/IconVerticalSolidList"/>
    <dgm:cxn modelId="{BA57D8E2-6B11-4A42-8254-304867C3BF28}" type="presParOf" srcId="{96F0A77C-B826-4103-89AD-3196B5073518}" destId="{C2B1C905-5E95-4B57-90CB-FF6958F16DAC}" srcOrd="2" destOrd="0" presId="urn:microsoft.com/office/officeart/2018/2/layout/IconVerticalSolidList"/>
    <dgm:cxn modelId="{37FBDB45-0FC9-47E4-A944-1E1A3E8FA4B0}" type="presParOf" srcId="{96F0A77C-B826-4103-89AD-3196B5073518}" destId="{9BDB154F-0DF2-40A1-9181-9F50819BB43B}" srcOrd="3" destOrd="0" presId="urn:microsoft.com/office/officeart/2018/2/layout/IconVerticalSolidList"/>
    <dgm:cxn modelId="{46336674-B0A5-428A-8E5A-8576D2AE4E85}" type="presParOf" srcId="{5B90A6F2-A665-4ABB-BE2C-152861D680FD}" destId="{65757271-B6BD-43D7-93F0-B4B3316DF7C6}" srcOrd="5" destOrd="0" presId="urn:microsoft.com/office/officeart/2018/2/layout/IconVerticalSolidList"/>
    <dgm:cxn modelId="{96B0BA9D-2E12-469A-92AA-BE8D92B18E5F}" type="presParOf" srcId="{5B90A6F2-A665-4ABB-BE2C-152861D680FD}" destId="{B582E057-D96A-42C9-8BEE-CEDB4A885DC7}" srcOrd="6" destOrd="0" presId="urn:microsoft.com/office/officeart/2018/2/layout/IconVerticalSolidList"/>
    <dgm:cxn modelId="{1CF2CD1A-71E4-493D-BE85-D51B595C2FC9}" type="presParOf" srcId="{B582E057-D96A-42C9-8BEE-CEDB4A885DC7}" destId="{5AA8ECD8-39D4-48E6-AE52-784532C1B50E}" srcOrd="0" destOrd="0" presId="urn:microsoft.com/office/officeart/2018/2/layout/IconVerticalSolidList"/>
    <dgm:cxn modelId="{5DB055AE-9B1D-43A6-9219-FDB03983BEB4}" type="presParOf" srcId="{B582E057-D96A-42C9-8BEE-CEDB4A885DC7}" destId="{82D67789-386C-488E-BE8C-68C564A67537}" srcOrd="1" destOrd="0" presId="urn:microsoft.com/office/officeart/2018/2/layout/IconVerticalSolidList"/>
    <dgm:cxn modelId="{0C227361-070C-4D5F-824C-5D2E4795CE8B}" type="presParOf" srcId="{B582E057-D96A-42C9-8BEE-CEDB4A885DC7}" destId="{96DDE595-70EB-4D31-AC53-6031706CAC82}" srcOrd="2" destOrd="0" presId="urn:microsoft.com/office/officeart/2018/2/layout/IconVerticalSolidList"/>
    <dgm:cxn modelId="{80C4E759-7CE0-4ADD-8FD4-9DAE759EE8A5}" type="presParOf" srcId="{B582E057-D96A-42C9-8BEE-CEDB4A885DC7}" destId="{66EB3C37-25AD-47A1-8431-5CB10DAE5D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EB498A-C0D7-4DB5-9ABF-AFFAE02F8D8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77CFCAB-AE97-45ED-926A-10D8D77BACE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The mental health crisis in hospitality is primarily structural.</a:t>
          </a:r>
        </a:p>
      </dgm:t>
    </dgm:pt>
    <dgm:pt modelId="{DAC0F840-39E4-4185-9DA6-745EB885CE05}" type="parTrans" cxnId="{13AEE44B-45A4-4C88-B769-3A321260AABF}">
      <dgm:prSet/>
      <dgm:spPr/>
      <dgm:t>
        <a:bodyPr/>
        <a:lstStyle/>
        <a:p>
          <a:endParaRPr lang="en-US"/>
        </a:p>
      </dgm:t>
    </dgm:pt>
    <dgm:pt modelId="{4A833EAB-009D-49C4-811E-8EA5A649F007}" type="sibTrans" cxnId="{13AEE44B-45A4-4C88-B769-3A321260AABF}">
      <dgm:prSet/>
      <dgm:spPr/>
      <dgm:t>
        <a:bodyPr/>
        <a:lstStyle/>
        <a:p>
          <a:endParaRPr lang="en-US"/>
        </a:p>
      </dgm:t>
    </dgm:pt>
    <dgm:pt modelId="{12A8747F-7627-41BD-9D21-F7728EEC0EA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Persistent high demands without adequate resources drive burnout.</a:t>
          </a:r>
        </a:p>
      </dgm:t>
    </dgm:pt>
    <dgm:pt modelId="{118F955D-F313-4C0E-881A-6D8A70979E6D}" type="parTrans" cxnId="{C3028EB7-292B-481D-B3BC-3CAC8FAE624A}">
      <dgm:prSet/>
      <dgm:spPr/>
      <dgm:t>
        <a:bodyPr/>
        <a:lstStyle/>
        <a:p>
          <a:endParaRPr lang="en-US"/>
        </a:p>
      </dgm:t>
    </dgm:pt>
    <dgm:pt modelId="{98D469FF-A2CB-404D-BEBD-4ABD6DBFA831}" type="sibTrans" cxnId="{C3028EB7-292B-481D-B3BC-3CAC8FAE624A}">
      <dgm:prSet/>
      <dgm:spPr/>
      <dgm:t>
        <a:bodyPr/>
        <a:lstStyle/>
        <a:p>
          <a:endParaRPr lang="en-US"/>
        </a:p>
      </dgm:t>
    </dgm:pt>
    <dgm:pt modelId="{D0C2248A-1BFC-4D6C-A7AA-6CF9B50E6AF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Wellbeing is directly linked to workforce sustainability.</a:t>
          </a:r>
        </a:p>
      </dgm:t>
    </dgm:pt>
    <dgm:pt modelId="{AFEC1E2E-E830-45ED-8663-93FD5AF35C9B}" type="parTrans" cxnId="{D5D08D08-2F36-464D-88BD-94671717699A}">
      <dgm:prSet/>
      <dgm:spPr/>
      <dgm:t>
        <a:bodyPr/>
        <a:lstStyle/>
        <a:p>
          <a:endParaRPr lang="en-US"/>
        </a:p>
      </dgm:t>
    </dgm:pt>
    <dgm:pt modelId="{70FB1CA5-C2D6-4C62-A43C-6396E7E85290}" type="sibTrans" cxnId="{D5D08D08-2F36-464D-88BD-94671717699A}">
      <dgm:prSet/>
      <dgm:spPr/>
      <dgm:t>
        <a:bodyPr/>
        <a:lstStyle/>
        <a:p>
          <a:endParaRPr lang="en-US"/>
        </a:p>
      </dgm:t>
    </dgm:pt>
    <dgm:pt modelId="{E291EA2A-0A71-4CAA-9D50-EC2EF5DC733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Strategic integration of mental health into HR governance is essential.</a:t>
          </a:r>
        </a:p>
      </dgm:t>
    </dgm:pt>
    <dgm:pt modelId="{4717A9E8-D1C6-4EB8-8CAD-375B2EFCF3C8}" type="parTrans" cxnId="{E9ABD9EA-E9E7-4A6E-A050-E42AC8C0E163}">
      <dgm:prSet/>
      <dgm:spPr/>
      <dgm:t>
        <a:bodyPr/>
        <a:lstStyle/>
        <a:p>
          <a:endParaRPr lang="en-US"/>
        </a:p>
      </dgm:t>
    </dgm:pt>
    <dgm:pt modelId="{3F7CF6CC-9CDC-40C8-985D-D5EDDD19777C}" type="sibTrans" cxnId="{E9ABD9EA-E9E7-4A6E-A050-E42AC8C0E163}">
      <dgm:prSet/>
      <dgm:spPr/>
      <dgm:t>
        <a:bodyPr/>
        <a:lstStyle/>
        <a:p>
          <a:endParaRPr lang="en-US"/>
        </a:p>
      </dgm:t>
    </dgm:pt>
    <dgm:pt modelId="{2B0D860E-51CC-45BB-9B21-B84C68CA1E87}" type="pres">
      <dgm:prSet presAssocID="{67EB498A-C0D7-4DB5-9ABF-AFFAE02F8D83}" presName="root" presStyleCnt="0">
        <dgm:presLayoutVars>
          <dgm:dir/>
          <dgm:resizeHandles val="exact"/>
        </dgm:presLayoutVars>
      </dgm:prSet>
      <dgm:spPr/>
    </dgm:pt>
    <dgm:pt modelId="{1CDC1527-E672-4946-A22A-CC881929F836}" type="pres">
      <dgm:prSet presAssocID="{B77CFCAB-AE97-45ED-926A-10D8D77BACEE}" presName="compNode" presStyleCnt="0"/>
      <dgm:spPr/>
    </dgm:pt>
    <dgm:pt modelId="{282D4B9C-C398-49E4-971A-2FCCF9F0BEFB}" type="pres">
      <dgm:prSet presAssocID="{B77CFCAB-AE97-45ED-926A-10D8D77BACEE}" presName="iconBgRect" presStyleLbl="bgShp" presStyleIdx="0" presStyleCnt="4"/>
      <dgm:spPr/>
    </dgm:pt>
    <dgm:pt modelId="{23B8F5C1-8957-47DE-9A8F-C5557BDDAF9F}" type="pres">
      <dgm:prSet presAssocID="{B77CFCAB-AE97-45ED-926A-10D8D77BACE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F82EB89-D1C5-4EFD-A9A0-854712367A3E}" type="pres">
      <dgm:prSet presAssocID="{B77CFCAB-AE97-45ED-926A-10D8D77BACEE}" presName="spaceRect" presStyleCnt="0"/>
      <dgm:spPr/>
    </dgm:pt>
    <dgm:pt modelId="{6B1E2C53-9883-4B7D-956F-5291F165B09F}" type="pres">
      <dgm:prSet presAssocID="{B77CFCAB-AE97-45ED-926A-10D8D77BACEE}" presName="textRect" presStyleLbl="revTx" presStyleIdx="0" presStyleCnt="4">
        <dgm:presLayoutVars>
          <dgm:chMax val="1"/>
          <dgm:chPref val="1"/>
        </dgm:presLayoutVars>
      </dgm:prSet>
      <dgm:spPr/>
    </dgm:pt>
    <dgm:pt modelId="{5E8EFF90-2CA6-4262-8329-3CDAE5736D13}" type="pres">
      <dgm:prSet presAssocID="{4A833EAB-009D-49C4-811E-8EA5A649F007}" presName="sibTrans" presStyleCnt="0"/>
      <dgm:spPr/>
    </dgm:pt>
    <dgm:pt modelId="{1D58E668-76D5-4CFF-912D-38AED37DEB63}" type="pres">
      <dgm:prSet presAssocID="{12A8747F-7627-41BD-9D21-F7728EEC0EAB}" presName="compNode" presStyleCnt="0"/>
      <dgm:spPr/>
    </dgm:pt>
    <dgm:pt modelId="{8052C7DE-01A6-417B-85D4-836C5BCA9A57}" type="pres">
      <dgm:prSet presAssocID="{12A8747F-7627-41BD-9D21-F7728EEC0EAB}" presName="iconBgRect" presStyleLbl="bgShp" presStyleIdx="1" presStyleCnt="4"/>
      <dgm:spPr/>
    </dgm:pt>
    <dgm:pt modelId="{3869A434-EAC0-4539-96D1-F12CE1C82037}" type="pres">
      <dgm:prSet presAssocID="{12A8747F-7627-41BD-9D21-F7728EEC0E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7143353D-5EA3-40F9-960C-FC811C58A2C8}" type="pres">
      <dgm:prSet presAssocID="{12A8747F-7627-41BD-9D21-F7728EEC0EAB}" presName="spaceRect" presStyleCnt="0"/>
      <dgm:spPr/>
    </dgm:pt>
    <dgm:pt modelId="{D3D826A0-E3C1-434E-AA19-740AF00E9D37}" type="pres">
      <dgm:prSet presAssocID="{12A8747F-7627-41BD-9D21-F7728EEC0EAB}" presName="textRect" presStyleLbl="revTx" presStyleIdx="1" presStyleCnt="4">
        <dgm:presLayoutVars>
          <dgm:chMax val="1"/>
          <dgm:chPref val="1"/>
        </dgm:presLayoutVars>
      </dgm:prSet>
      <dgm:spPr/>
    </dgm:pt>
    <dgm:pt modelId="{08564097-545E-43B5-8E61-BF56578F9620}" type="pres">
      <dgm:prSet presAssocID="{98D469FF-A2CB-404D-BEBD-4ABD6DBFA831}" presName="sibTrans" presStyleCnt="0"/>
      <dgm:spPr/>
    </dgm:pt>
    <dgm:pt modelId="{2C6EC82A-6C19-4D76-899F-47546DD594D2}" type="pres">
      <dgm:prSet presAssocID="{D0C2248A-1BFC-4D6C-A7AA-6CF9B50E6AFD}" presName="compNode" presStyleCnt="0"/>
      <dgm:spPr/>
    </dgm:pt>
    <dgm:pt modelId="{4E0A0670-CCA3-43C3-BCA5-CA8BEE6DD0C5}" type="pres">
      <dgm:prSet presAssocID="{D0C2248A-1BFC-4D6C-A7AA-6CF9B50E6AFD}" presName="iconBgRect" presStyleLbl="bgShp" presStyleIdx="2" presStyleCnt="4"/>
      <dgm:spPr/>
    </dgm:pt>
    <dgm:pt modelId="{4BECC472-551A-4406-AB0F-32C230CF273A}" type="pres">
      <dgm:prSet presAssocID="{D0C2248A-1BFC-4D6C-A7AA-6CF9B50E6AF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84DA543-B365-486A-9E01-47E140F79AB9}" type="pres">
      <dgm:prSet presAssocID="{D0C2248A-1BFC-4D6C-A7AA-6CF9B50E6AFD}" presName="spaceRect" presStyleCnt="0"/>
      <dgm:spPr/>
    </dgm:pt>
    <dgm:pt modelId="{FC5EE6DE-E577-4093-BBE8-62BE31D84BE1}" type="pres">
      <dgm:prSet presAssocID="{D0C2248A-1BFC-4D6C-A7AA-6CF9B50E6AFD}" presName="textRect" presStyleLbl="revTx" presStyleIdx="2" presStyleCnt="4">
        <dgm:presLayoutVars>
          <dgm:chMax val="1"/>
          <dgm:chPref val="1"/>
        </dgm:presLayoutVars>
      </dgm:prSet>
      <dgm:spPr/>
    </dgm:pt>
    <dgm:pt modelId="{BE5DB2B8-491E-48F0-B2A5-6B0D8927D000}" type="pres">
      <dgm:prSet presAssocID="{70FB1CA5-C2D6-4C62-A43C-6396E7E85290}" presName="sibTrans" presStyleCnt="0"/>
      <dgm:spPr/>
    </dgm:pt>
    <dgm:pt modelId="{A6E75AA9-E11A-4B08-8C75-94E28B831EAA}" type="pres">
      <dgm:prSet presAssocID="{E291EA2A-0A71-4CAA-9D50-EC2EF5DC733E}" presName="compNode" presStyleCnt="0"/>
      <dgm:spPr/>
    </dgm:pt>
    <dgm:pt modelId="{04844DF2-0E22-4C4E-8B0B-DBB723F4BDB5}" type="pres">
      <dgm:prSet presAssocID="{E291EA2A-0A71-4CAA-9D50-EC2EF5DC733E}" presName="iconBgRect" presStyleLbl="bgShp" presStyleIdx="3" presStyleCnt="4"/>
      <dgm:spPr/>
    </dgm:pt>
    <dgm:pt modelId="{6747E156-DB05-4A84-A60E-A4A90855C534}" type="pres">
      <dgm:prSet presAssocID="{E291EA2A-0A71-4CAA-9D50-EC2EF5DC733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A6227EF-3DAF-4A16-899D-8F36A23DFCD0}" type="pres">
      <dgm:prSet presAssocID="{E291EA2A-0A71-4CAA-9D50-EC2EF5DC733E}" presName="spaceRect" presStyleCnt="0"/>
      <dgm:spPr/>
    </dgm:pt>
    <dgm:pt modelId="{07232866-7926-4B6D-B934-9DF01CD3D6D3}" type="pres">
      <dgm:prSet presAssocID="{E291EA2A-0A71-4CAA-9D50-EC2EF5DC733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5D08D08-2F36-464D-88BD-94671717699A}" srcId="{67EB498A-C0D7-4DB5-9ABF-AFFAE02F8D83}" destId="{D0C2248A-1BFC-4D6C-A7AA-6CF9B50E6AFD}" srcOrd="2" destOrd="0" parTransId="{AFEC1E2E-E830-45ED-8663-93FD5AF35C9B}" sibTransId="{70FB1CA5-C2D6-4C62-A43C-6396E7E85290}"/>
    <dgm:cxn modelId="{7A86ED18-18F4-44C6-9764-29EA97EF6D25}" type="presOf" srcId="{B77CFCAB-AE97-45ED-926A-10D8D77BACEE}" destId="{6B1E2C53-9883-4B7D-956F-5291F165B09F}" srcOrd="0" destOrd="0" presId="urn:microsoft.com/office/officeart/2018/5/layout/IconCircleLabelList"/>
    <dgm:cxn modelId="{13AEE44B-45A4-4C88-B769-3A321260AABF}" srcId="{67EB498A-C0D7-4DB5-9ABF-AFFAE02F8D83}" destId="{B77CFCAB-AE97-45ED-926A-10D8D77BACEE}" srcOrd="0" destOrd="0" parTransId="{DAC0F840-39E4-4185-9DA6-745EB885CE05}" sibTransId="{4A833EAB-009D-49C4-811E-8EA5A649F007}"/>
    <dgm:cxn modelId="{966DA774-2C00-49D8-8CEF-E4A1573AE95D}" type="presOf" srcId="{67EB498A-C0D7-4DB5-9ABF-AFFAE02F8D83}" destId="{2B0D860E-51CC-45BB-9B21-B84C68CA1E87}" srcOrd="0" destOrd="0" presId="urn:microsoft.com/office/officeart/2018/5/layout/IconCircleLabelList"/>
    <dgm:cxn modelId="{5E3FDA8A-9FD9-45F2-A30B-D35542F2E0BD}" type="presOf" srcId="{E291EA2A-0A71-4CAA-9D50-EC2EF5DC733E}" destId="{07232866-7926-4B6D-B934-9DF01CD3D6D3}" srcOrd="0" destOrd="0" presId="urn:microsoft.com/office/officeart/2018/5/layout/IconCircleLabelList"/>
    <dgm:cxn modelId="{C3028EB7-292B-481D-B3BC-3CAC8FAE624A}" srcId="{67EB498A-C0D7-4DB5-9ABF-AFFAE02F8D83}" destId="{12A8747F-7627-41BD-9D21-F7728EEC0EAB}" srcOrd="1" destOrd="0" parTransId="{118F955D-F313-4C0E-881A-6D8A70979E6D}" sibTransId="{98D469FF-A2CB-404D-BEBD-4ABD6DBFA831}"/>
    <dgm:cxn modelId="{EE15CABA-27C6-4D70-AA96-9D05042A9913}" type="presOf" srcId="{12A8747F-7627-41BD-9D21-F7728EEC0EAB}" destId="{D3D826A0-E3C1-434E-AA19-740AF00E9D37}" srcOrd="0" destOrd="0" presId="urn:microsoft.com/office/officeart/2018/5/layout/IconCircleLabelList"/>
    <dgm:cxn modelId="{E9ABD9EA-E9E7-4A6E-A050-E42AC8C0E163}" srcId="{67EB498A-C0D7-4DB5-9ABF-AFFAE02F8D83}" destId="{E291EA2A-0A71-4CAA-9D50-EC2EF5DC733E}" srcOrd="3" destOrd="0" parTransId="{4717A9E8-D1C6-4EB8-8CAD-375B2EFCF3C8}" sibTransId="{3F7CF6CC-9CDC-40C8-985D-D5EDDD19777C}"/>
    <dgm:cxn modelId="{97032EEC-2B9F-4809-A664-2746C9CB8776}" type="presOf" srcId="{D0C2248A-1BFC-4D6C-A7AA-6CF9B50E6AFD}" destId="{FC5EE6DE-E577-4093-BBE8-62BE31D84BE1}" srcOrd="0" destOrd="0" presId="urn:microsoft.com/office/officeart/2018/5/layout/IconCircleLabelList"/>
    <dgm:cxn modelId="{59AB5AA5-B9F0-4A86-A415-03122FC18677}" type="presParOf" srcId="{2B0D860E-51CC-45BB-9B21-B84C68CA1E87}" destId="{1CDC1527-E672-4946-A22A-CC881929F836}" srcOrd="0" destOrd="0" presId="urn:microsoft.com/office/officeart/2018/5/layout/IconCircleLabelList"/>
    <dgm:cxn modelId="{2A2D1CE8-B21E-442B-BC49-CF83AF8A10B0}" type="presParOf" srcId="{1CDC1527-E672-4946-A22A-CC881929F836}" destId="{282D4B9C-C398-49E4-971A-2FCCF9F0BEFB}" srcOrd="0" destOrd="0" presId="urn:microsoft.com/office/officeart/2018/5/layout/IconCircleLabelList"/>
    <dgm:cxn modelId="{AEF0C584-08DD-41F9-98CC-37675505AD80}" type="presParOf" srcId="{1CDC1527-E672-4946-A22A-CC881929F836}" destId="{23B8F5C1-8957-47DE-9A8F-C5557BDDAF9F}" srcOrd="1" destOrd="0" presId="urn:microsoft.com/office/officeart/2018/5/layout/IconCircleLabelList"/>
    <dgm:cxn modelId="{F87EB046-A6C2-4819-925C-E5373FB31DD8}" type="presParOf" srcId="{1CDC1527-E672-4946-A22A-CC881929F836}" destId="{3F82EB89-D1C5-4EFD-A9A0-854712367A3E}" srcOrd="2" destOrd="0" presId="urn:microsoft.com/office/officeart/2018/5/layout/IconCircleLabelList"/>
    <dgm:cxn modelId="{D9B536F7-77C6-41C5-9409-B84EA52DA31B}" type="presParOf" srcId="{1CDC1527-E672-4946-A22A-CC881929F836}" destId="{6B1E2C53-9883-4B7D-956F-5291F165B09F}" srcOrd="3" destOrd="0" presId="urn:microsoft.com/office/officeart/2018/5/layout/IconCircleLabelList"/>
    <dgm:cxn modelId="{45AF8A3B-650C-490D-A1AA-38491130194C}" type="presParOf" srcId="{2B0D860E-51CC-45BB-9B21-B84C68CA1E87}" destId="{5E8EFF90-2CA6-4262-8329-3CDAE5736D13}" srcOrd="1" destOrd="0" presId="urn:microsoft.com/office/officeart/2018/5/layout/IconCircleLabelList"/>
    <dgm:cxn modelId="{67381E2D-8670-4D3D-A06E-4DA7D49BF075}" type="presParOf" srcId="{2B0D860E-51CC-45BB-9B21-B84C68CA1E87}" destId="{1D58E668-76D5-4CFF-912D-38AED37DEB63}" srcOrd="2" destOrd="0" presId="urn:microsoft.com/office/officeart/2018/5/layout/IconCircleLabelList"/>
    <dgm:cxn modelId="{F1EE6912-D975-4AC6-B71D-7B041FE3989E}" type="presParOf" srcId="{1D58E668-76D5-4CFF-912D-38AED37DEB63}" destId="{8052C7DE-01A6-417B-85D4-836C5BCA9A57}" srcOrd="0" destOrd="0" presId="urn:microsoft.com/office/officeart/2018/5/layout/IconCircleLabelList"/>
    <dgm:cxn modelId="{8326B8D4-F34E-4ED4-A40D-5E0E0DC6BEF3}" type="presParOf" srcId="{1D58E668-76D5-4CFF-912D-38AED37DEB63}" destId="{3869A434-EAC0-4539-96D1-F12CE1C82037}" srcOrd="1" destOrd="0" presId="urn:microsoft.com/office/officeart/2018/5/layout/IconCircleLabelList"/>
    <dgm:cxn modelId="{1BA5DED1-EE4E-44E6-952E-973C93A36D62}" type="presParOf" srcId="{1D58E668-76D5-4CFF-912D-38AED37DEB63}" destId="{7143353D-5EA3-40F9-960C-FC811C58A2C8}" srcOrd="2" destOrd="0" presId="urn:microsoft.com/office/officeart/2018/5/layout/IconCircleLabelList"/>
    <dgm:cxn modelId="{FE82BF45-4902-40B1-AFEB-640DC2C2F320}" type="presParOf" srcId="{1D58E668-76D5-4CFF-912D-38AED37DEB63}" destId="{D3D826A0-E3C1-434E-AA19-740AF00E9D37}" srcOrd="3" destOrd="0" presId="urn:microsoft.com/office/officeart/2018/5/layout/IconCircleLabelList"/>
    <dgm:cxn modelId="{F1727829-81F4-49AC-B3B8-7B70C87B89A5}" type="presParOf" srcId="{2B0D860E-51CC-45BB-9B21-B84C68CA1E87}" destId="{08564097-545E-43B5-8E61-BF56578F9620}" srcOrd="3" destOrd="0" presId="urn:microsoft.com/office/officeart/2018/5/layout/IconCircleLabelList"/>
    <dgm:cxn modelId="{0F015C80-5F85-4941-AA2A-6DC59E9B048C}" type="presParOf" srcId="{2B0D860E-51CC-45BB-9B21-B84C68CA1E87}" destId="{2C6EC82A-6C19-4D76-899F-47546DD594D2}" srcOrd="4" destOrd="0" presId="urn:microsoft.com/office/officeart/2018/5/layout/IconCircleLabelList"/>
    <dgm:cxn modelId="{2CC7F667-AA38-45F4-9AF1-DB016375C4F6}" type="presParOf" srcId="{2C6EC82A-6C19-4D76-899F-47546DD594D2}" destId="{4E0A0670-CCA3-43C3-BCA5-CA8BEE6DD0C5}" srcOrd="0" destOrd="0" presId="urn:microsoft.com/office/officeart/2018/5/layout/IconCircleLabelList"/>
    <dgm:cxn modelId="{9358E1F4-C087-4EE8-AE6B-9040E1974600}" type="presParOf" srcId="{2C6EC82A-6C19-4D76-899F-47546DD594D2}" destId="{4BECC472-551A-4406-AB0F-32C230CF273A}" srcOrd="1" destOrd="0" presId="urn:microsoft.com/office/officeart/2018/5/layout/IconCircleLabelList"/>
    <dgm:cxn modelId="{6846A7F9-F58A-47C5-93A5-89283DAAFB20}" type="presParOf" srcId="{2C6EC82A-6C19-4D76-899F-47546DD594D2}" destId="{A84DA543-B365-486A-9E01-47E140F79AB9}" srcOrd="2" destOrd="0" presId="urn:microsoft.com/office/officeart/2018/5/layout/IconCircleLabelList"/>
    <dgm:cxn modelId="{6157F390-2ACD-4B05-8348-823245366566}" type="presParOf" srcId="{2C6EC82A-6C19-4D76-899F-47546DD594D2}" destId="{FC5EE6DE-E577-4093-BBE8-62BE31D84BE1}" srcOrd="3" destOrd="0" presId="urn:microsoft.com/office/officeart/2018/5/layout/IconCircleLabelList"/>
    <dgm:cxn modelId="{80E6175E-BD85-4B5A-B4DE-D49E7F4DEA45}" type="presParOf" srcId="{2B0D860E-51CC-45BB-9B21-B84C68CA1E87}" destId="{BE5DB2B8-491E-48F0-B2A5-6B0D8927D000}" srcOrd="5" destOrd="0" presId="urn:microsoft.com/office/officeart/2018/5/layout/IconCircleLabelList"/>
    <dgm:cxn modelId="{C002B941-2446-47C7-A9A0-88B80C8CDA1C}" type="presParOf" srcId="{2B0D860E-51CC-45BB-9B21-B84C68CA1E87}" destId="{A6E75AA9-E11A-4B08-8C75-94E28B831EAA}" srcOrd="6" destOrd="0" presId="urn:microsoft.com/office/officeart/2018/5/layout/IconCircleLabelList"/>
    <dgm:cxn modelId="{D5DA47C7-C0F1-4D62-BE80-6C2C7E6BBEFF}" type="presParOf" srcId="{A6E75AA9-E11A-4B08-8C75-94E28B831EAA}" destId="{04844DF2-0E22-4C4E-8B0B-DBB723F4BDB5}" srcOrd="0" destOrd="0" presId="urn:microsoft.com/office/officeart/2018/5/layout/IconCircleLabelList"/>
    <dgm:cxn modelId="{605CA701-675D-44D2-90EF-62EC0953A938}" type="presParOf" srcId="{A6E75AA9-E11A-4B08-8C75-94E28B831EAA}" destId="{6747E156-DB05-4A84-A60E-A4A90855C534}" srcOrd="1" destOrd="0" presId="urn:microsoft.com/office/officeart/2018/5/layout/IconCircleLabelList"/>
    <dgm:cxn modelId="{995E0E1C-CD8F-49F3-992C-0D52EBC92E49}" type="presParOf" srcId="{A6E75AA9-E11A-4B08-8C75-94E28B831EAA}" destId="{1A6227EF-3DAF-4A16-899D-8F36A23DFCD0}" srcOrd="2" destOrd="0" presId="urn:microsoft.com/office/officeart/2018/5/layout/IconCircleLabelList"/>
    <dgm:cxn modelId="{86D994D1-F769-41E5-B0D8-B5C6FE56A598}" type="presParOf" srcId="{A6E75AA9-E11A-4B08-8C75-94E28B831EAA}" destId="{07232866-7926-4B6D-B934-9DF01CD3D6D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160E752-8B4D-49E8-89B8-07B337910140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333F0A1-39A0-4075-87D2-5A5E003F5BBE}">
      <dgm:prSet/>
      <dgm:spPr/>
      <dgm:t>
        <a:bodyPr/>
        <a:lstStyle/>
        <a:p>
          <a:r>
            <a:rPr lang="en-GB" b="1"/>
            <a:t>Job Redesign</a:t>
          </a:r>
          <a:r>
            <a:rPr lang="en-GB"/>
            <a:t>: Manage workload intensity and rota fairness.</a:t>
          </a:r>
          <a:endParaRPr lang="en-US"/>
        </a:p>
      </dgm:t>
    </dgm:pt>
    <dgm:pt modelId="{C4AE537D-AF3F-49C8-BF54-06E442DFB90D}" type="parTrans" cxnId="{2803BC0B-A02F-4857-9E02-315E67257D45}">
      <dgm:prSet/>
      <dgm:spPr/>
      <dgm:t>
        <a:bodyPr/>
        <a:lstStyle/>
        <a:p>
          <a:endParaRPr lang="en-US"/>
        </a:p>
      </dgm:t>
    </dgm:pt>
    <dgm:pt modelId="{2B3A7D66-4735-46AE-B291-BE467DD0BD60}" type="sibTrans" cxnId="{2803BC0B-A02F-4857-9E02-315E67257D45}">
      <dgm:prSet/>
      <dgm:spPr/>
      <dgm:t>
        <a:bodyPr/>
        <a:lstStyle/>
        <a:p>
          <a:endParaRPr lang="en-US"/>
        </a:p>
      </dgm:t>
    </dgm:pt>
    <dgm:pt modelId="{85D7A743-D710-4C82-ACEF-120C398A358D}">
      <dgm:prSet/>
      <dgm:spPr/>
      <dgm:t>
        <a:bodyPr/>
        <a:lstStyle/>
        <a:p>
          <a:r>
            <a:rPr lang="en-GB" b="1" dirty="0"/>
            <a:t>Supportive Leadership</a:t>
          </a:r>
          <a:r>
            <a:rPr lang="en-GB" dirty="0"/>
            <a:t>: Develop mental health literacy among managers.</a:t>
          </a:r>
          <a:endParaRPr lang="en-US" dirty="0"/>
        </a:p>
      </dgm:t>
    </dgm:pt>
    <dgm:pt modelId="{5FCBF8F5-995E-4E22-A7A4-18C5514ED308}" type="parTrans" cxnId="{CC39AF0D-D119-48EF-A64C-2EB33F085B5D}">
      <dgm:prSet/>
      <dgm:spPr/>
      <dgm:t>
        <a:bodyPr/>
        <a:lstStyle/>
        <a:p>
          <a:endParaRPr lang="en-US"/>
        </a:p>
      </dgm:t>
    </dgm:pt>
    <dgm:pt modelId="{CB945C96-90C6-42A7-8021-A2357B71C0B0}" type="sibTrans" cxnId="{CC39AF0D-D119-48EF-A64C-2EB33F085B5D}">
      <dgm:prSet/>
      <dgm:spPr/>
      <dgm:t>
        <a:bodyPr/>
        <a:lstStyle/>
        <a:p>
          <a:endParaRPr lang="en-US"/>
        </a:p>
      </dgm:t>
    </dgm:pt>
    <dgm:pt modelId="{1ABF1C1D-BF50-458D-B470-B17EC8E3D337}">
      <dgm:prSet/>
      <dgm:spPr/>
      <dgm:t>
        <a:bodyPr/>
        <a:lstStyle/>
        <a:p>
          <a:r>
            <a:rPr lang="en-GB" b="1"/>
            <a:t>Strategic HRM</a:t>
          </a:r>
          <a:r>
            <a:rPr lang="en-GB"/>
            <a:t>: Embed wellbeing into recruitment, training and reward systems.</a:t>
          </a:r>
          <a:endParaRPr lang="en-US"/>
        </a:p>
      </dgm:t>
    </dgm:pt>
    <dgm:pt modelId="{890E7354-0995-4A41-9346-680E4EBF70DA}" type="parTrans" cxnId="{8A0A1166-67D9-437B-BFF6-87217877CB03}">
      <dgm:prSet/>
      <dgm:spPr/>
      <dgm:t>
        <a:bodyPr/>
        <a:lstStyle/>
        <a:p>
          <a:endParaRPr lang="en-US"/>
        </a:p>
      </dgm:t>
    </dgm:pt>
    <dgm:pt modelId="{2DA42B7E-B963-48AD-800C-9491F85DE0C5}" type="sibTrans" cxnId="{8A0A1166-67D9-437B-BFF6-87217877CB03}">
      <dgm:prSet/>
      <dgm:spPr/>
      <dgm:t>
        <a:bodyPr/>
        <a:lstStyle/>
        <a:p>
          <a:endParaRPr lang="en-US"/>
        </a:p>
      </dgm:t>
    </dgm:pt>
    <dgm:pt modelId="{FE838B36-3497-4AB2-8CFE-B31B456F9FAB}">
      <dgm:prSet/>
      <dgm:spPr/>
      <dgm:t>
        <a:bodyPr/>
        <a:lstStyle/>
        <a:p>
          <a:r>
            <a:rPr lang="en-GB" b="1"/>
            <a:t>Industry Collaboration</a:t>
          </a:r>
          <a:r>
            <a:rPr lang="en-GB"/>
            <a:t>: Develop shared wellbeing standards.</a:t>
          </a:r>
          <a:endParaRPr lang="en-US"/>
        </a:p>
      </dgm:t>
    </dgm:pt>
    <dgm:pt modelId="{2BA92ED2-AB22-4E21-BF3D-4BFEF9A8850A}" type="parTrans" cxnId="{C6705426-437D-4AE9-82A7-E368AA5A4713}">
      <dgm:prSet/>
      <dgm:spPr/>
      <dgm:t>
        <a:bodyPr/>
        <a:lstStyle/>
        <a:p>
          <a:endParaRPr lang="en-US"/>
        </a:p>
      </dgm:t>
    </dgm:pt>
    <dgm:pt modelId="{C5CA3296-66EA-467D-BED8-DE09FF455851}" type="sibTrans" cxnId="{C6705426-437D-4AE9-82A7-E368AA5A4713}">
      <dgm:prSet/>
      <dgm:spPr/>
      <dgm:t>
        <a:bodyPr/>
        <a:lstStyle/>
        <a:p>
          <a:endParaRPr lang="en-US"/>
        </a:p>
      </dgm:t>
    </dgm:pt>
    <dgm:pt modelId="{5E745E3A-D88A-48FE-9A71-67648BE21AB8}" type="pres">
      <dgm:prSet presAssocID="{6160E752-8B4D-49E8-89B8-07B337910140}" presName="diagram" presStyleCnt="0">
        <dgm:presLayoutVars>
          <dgm:dir/>
          <dgm:resizeHandles val="exact"/>
        </dgm:presLayoutVars>
      </dgm:prSet>
      <dgm:spPr/>
    </dgm:pt>
    <dgm:pt modelId="{4E1A58B5-ADF3-4E94-9244-F689BF00E69F}" type="pres">
      <dgm:prSet presAssocID="{5333F0A1-39A0-4075-87D2-5A5E003F5BBE}" presName="node" presStyleLbl="node1" presStyleIdx="0" presStyleCnt="4">
        <dgm:presLayoutVars>
          <dgm:bulletEnabled val="1"/>
        </dgm:presLayoutVars>
      </dgm:prSet>
      <dgm:spPr/>
    </dgm:pt>
    <dgm:pt modelId="{6AA4DA8C-6BA8-44EC-A8EE-1A64CB6B0357}" type="pres">
      <dgm:prSet presAssocID="{2B3A7D66-4735-46AE-B291-BE467DD0BD60}" presName="sibTrans" presStyleCnt="0"/>
      <dgm:spPr/>
    </dgm:pt>
    <dgm:pt modelId="{89A2A956-D8C3-4802-8ACE-911AD41D46B0}" type="pres">
      <dgm:prSet presAssocID="{85D7A743-D710-4C82-ACEF-120C398A358D}" presName="node" presStyleLbl="node1" presStyleIdx="1" presStyleCnt="4">
        <dgm:presLayoutVars>
          <dgm:bulletEnabled val="1"/>
        </dgm:presLayoutVars>
      </dgm:prSet>
      <dgm:spPr/>
    </dgm:pt>
    <dgm:pt modelId="{5C6869D2-6FD7-4B98-9443-4AB6D99D3056}" type="pres">
      <dgm:prSet presAssocID="{CB945C96-90C6-42A7-8021-A2357B71C0B0}" presName="sibTrans" presStyleCnt="0"/>
      <dgm:spPr/>
    </dgm:pt>
    <dgm:pt modelId="{5C9951EF-2939-453C-AC3C-31ACE55298DF}" type="pres">
      <dgm:prSet presAssocID="{1ABF1C1D-BF50-458D-B470-B17EC8E3D337}" presName="node" presStyleLbl="node1" presStyleIdx="2" presStyleCnt="4">
        <dgm:presLayoutVars>
          <dgm:bulletEnabled val="1"/>
        </dgm:presLayoutVars>
      </dgm:prSet>
      <dgm:spPr/>
    </dgm:pt>
    <dgm:pt modelId="{34DD0D5E-9740-4B7A-B091-74231CC0BC2E}" type="pres">
      <dgm:prSet presAssocID="{2DA42B7E-B963-48AD-800C-9491F85DE0C5}" presName="sibTrans" presStyleCnt="0"/>
      <dgm:spPr/>
    </dgm:pt>
    <dgm:pt modelId="{D6B0B457-7D98-410A-BD01-3A8FECF8C5AE}" type="pres">
      <dgm:prSet presAssocID="{FE838B36-3497-4AB2-8CFE-B31B456F9FAB}" presName="node" presStyleLbl="node1" presStyleIdx="3" presStyleCnt="4">
        <dgm:presLayoutVars>
          <dgm:bulletEnabled val="1"/>
        </dgm:presLayoutVars>
      </dgm:prSet>
      <dgm:spPr/>
    </dgm:pt>
  </dgm:ptLst>
  <dgm:cxnLst>
    <dgm:cxn modelId="{2803BC0B-A02F-4857-9E02-315E67257D45}" srcId="{6160E752-8B4D-49E8-89B8-07B337910140}" destId="{5333F0A1-39A0-4075-87D2-5A5E003F5BBE}" srcOrd="0" destOrd="0" parTransId="{C4AE537D-AF3F-49C8-BF54-06E442DFB90D}" sibTransId="{2B3A7D66-4735-46AE-B291-BE467DD0BD60}"/>
    <dgm:cxn modelId="{CC39AF0D-D119-48EF-A64C-2EB33F085B5D}" srcId="{6160E752-8B4D-49E8-89B8-07B337910140}" destId="{85D7A743-D710-4C82-ACEF-120C398A358D}" srcOrd="1" destOrd="0" parTransId="{5FCBF8F5-995E-4E22-A7A4-18C5514ED308}" sibTransId="{CB945C96-90C6-42A7-8021-A2357B71C0B0}"/>
    <dgm:cxn modelId="{0AD63823-EDBC-4C20-BC23-042BC019E170}" type="presOf" srcId="{6160E752-8B4D-49E8-89B8-07B337910140}" destId="{5E745E3A-D88A-48FE-9A71-67648BE21AB8}" srcOrd="0" destOrd="0" presId="urn:microsoft.com/office/officeart/2005/8/layout/default"/>
    <dgm:cxn modelId="{87E33B23-97F7-4E75-909A-5D1F299B61FF}" type="presOf" srcId="{5333F0A1-39A0-4075-87D2-5A5E003F5BBE}" destId="{4E1A58B5-ADF3-4E94-9244-F689BF00E69F}" srcOrd="0" destOrd="0" presId="urn:microsoft.com/office/officeart/2005/8/layout/default"/>
    <dgm:cxn modelId="{C6705426-437D-4AE9-82A7-E368AA5A4713}" srcId="{6160E752-8B4D-49E8-89B8-07B337910140}" destId="{FE838B36-3497-4AB2-8CFE-B31B456F9FAB}" srcOrd="3" destOrd="0" parTransId="{2BA92ED2-AB22-4E21-BF3D-4BFEF9A8850A}" sibTransId="{C5CA3296-66EA-467D-BED8-DE09FF455851}"/>
    <dgm:cxn modelId="{5FA5A932-2241-4B55-8A15-5FFCAB49E566}" type="presOf" srcId="{FE838B36-3497-4AB2-8CFE-B31B456F9FAB}" destId="{D6B0B457-7D98-410A-BD01-3A8FECF8C5AE}" srcOrd="0" destOrd="0" presId="urn:microsoft.com/office/officeart/2005/8/layout/default"/>
    <dgm:cxn modelId="{F137213D-6BF4-4033-9192-CBA01D9DF939}" type="presOf" srcId="{85D7A743-D710-4C82-ACEF-120C398A358D}" destId="{89A2A956-D8C3-4802-8ACE-911AD41D46B0}" srcOrd="0" destOrd="0" presId="urn:microsoft.com/office/officeart/2005/8/layout/default"/>
    <dgm:cxn modelId="{8A0A1166-67D9-437B-BFF6-87217877CB03}" srcId="{6160E752-8B4D-49E8-89B8-07B337910140}" destId="{1ABF1C1D-BF50-458D-B470-B17EC8E3D337}" srcOrd="2" destOrd="0" parTransId="{890E7354-0995-4A41-9346-680E4EBF70DA}" sibTransId="{2DA42B7E-B963-48AD-800C-9491F85DE0C5}"/>
    <dgm:cxn modelId="{84901088-AED0-4E41-8545-4E9A94B416C8}" type="presOf" srcId="{1ABF1C1D-BF50-458D-B470-B17EC8E3D337}" destId="{5C9951EF-2939-453C-AC3C-31ACE55298DF}" srcOrd="0" destOrd="0" presId="urn:microsoft.com/office/officeart/2005/8/layout/default"/>
    <dgm:cxn modelId="{8290F22F-9BCF-4D51-BCFB-6AB1BE60C3CB}" type="presParOf" srcId="{5E745E3A-D88A-48FE-9A71-67648BE21AB8}" destId="{4E1A58B5-ADF3-4E94-9244-F689BF00E69F}" srcOrd="0" destOrd="0" presId="urn:microsoft.com/office/officeart/2005/8/layout/default"/>
    <dgm:cxn modelId="{CE4FE25D-87C4-4ED0-8421-26F0F82FBC8D}" type="presParOf" srcId="{5E745E3A-D88A-48FE-9A71-67648BE21AB8}" destId="{6AA4DA8C-6BA8-44EC-A8EE-1A64CB6B0357}" srcOrd="1" destOrd="0" presId="urn:microsoft.com/office/officeart/2005/8/layout/default"/>
    <dgm:cxn modelId="{C2C92251-015B-44C6-AB51-F4B2C0691923}" type="presParOf" srcId="{5E745E3A-D88A-48FE-9A71-67648BE21AB8}" destId="{89A2A956-D8C3-4802-8ACE-911AD41D46B0}" srcOrd="2" destOrd="0" presId="urn:microsoft.com/office/officeart/2005/8/layout/default"/>
    <dgm:cxn modelId="{10417D51-973B-4562-B061-02463BC388F7}" type="presParOf" srcId="{5E745E3A-D88A-48FE-9A71-67648BE21AB8}" destId="{5C6869D2-6FD7-4B98-9443-4AB6D99D3056}" srcOrd="3" destOrd="0" presId="urn:microsoft.com/office/officeart/2005/8/layout/default"/>
    <dgm:cxn modelId="{DF3484BA-2A07-424B-B4BB-CD55A166506E}" type="presParOf" srcId="{5E745E3A-D88A-48FE-9A71-67648BE21AB8}" destId="{5C9951EF-2939-453C-AC3C-31ACE55298DF}" srcOrd="4" destOrd="0" presId="urn:microsoft.com/office/officeart/2005/8/layout/default"/>
    <dgm:cxn modelId="{417CE568-0477-4670-8D6A-119AA259838D}" type="presParOf" srcId="{5E745E3A-D88A-48FE-9A71-67648BE21AB8}" destId="{34DD0D5E-9740-4B7A-B091-74231CC0BC2E}" srcOrd="5" destOrd="0" presId="urn:microsoft.com/office/officeart/2005/8/layout/default"/>
    <dgm:cxn modelId="{56DF1A6F-6BAE-4AEC-A396-26C99775EB8A}" type="presParOf" srcId="{5E745E3A-D88A-48FE-9A71-67648BE21AB8}" destId="{D6B0B457-7D98-410A-BD01-3A8FECF8C5A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3EC265-088A-4E29-8B22-5631C00BC4B2}">
      <dsp:nvSpPr>
        <dsp:cNvPr id="0" name=""/>
        <dsp:cNvSpPr/>
      </dsp:nvSpPr>
      <dsp:spPr>
        <a:xfrm>
          <a:off x="0" y="72180"/>
          <a:ext cx="546201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Qualitative secondary research (systematic literature review).</a:t>
          </a:r>
        </a:p>
      </dsp:txBody>
      <dsp:txXfrm>
        <a:off x="34954" y="107134"/>
        <a:ext cx="5392108" cy="646132"/>
      </dsp:txXfrm>
    </dsp:sp>
    <dsp:sp modelId="{2EFB0D30-D4EB-4DB5-9EFE-F8F06BE89ED0}">
      <dsp:nvSpPr>
        <dsp:cNvPr id="0" name=""/>
        <dsp:cNvSpPr/>
      </dsp:nvSpPr>
      <dsp:spPr>
        <a:xfrm>
          <a:off x="0" y="840060"/>
          <a:ext cx="546201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Sources: peer-reviewed hospitality research (2018–2025) + seminal theory.</a:t>
          </a:r>
        </a:p>
      </dsp:txBody>
      <dsp:txXfrm>
        <a:off x="34954" y="875014"/>
        <a:ext cx="5392108" cy="646132"/>
      </dsp:txXfrm>
    </dsp:sp>
    <dsp:sp modelId="{3657DBDA-0190-4154-8124-1C6199D7A24E}">
      <dsp:nvSpPr>
        <dsp:cNvPr id="0" name=""/>
        <dsp:cNvSpPr/>
      </dsp:nvSpPr>
      <dsp:spPr>
        <a:xfrm>
          <a:off x="0" y="1607940"/>
          <a:ext cx="546201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Thematic analysis used to identify recurring drivers, impacts and responses.</a:t>
          </a:r>
        </a:p>
      </dsp:txBody>
      <dsp:txXfrm>
        <a:off x="34954" y="1642894"/>
        <a:ext cx="5392108" cy="646132"/>
      </dsp:txXfrm>
    </dsp:sp>
    <dsp:sp modelId="{BEF16071-93D0-4E7E-AA46-9622CD6C1071}">
      <dsp:nvSpPr>
        <dsp:cNvPr id="0" name=""/>
        <dsp:cNvSpPr/>
      </dsp:nvSpPr>
      <dsp:spPr>
        <a:xfrm>
          <a:off x="0" y="2375820"/>
          <a:ext cx="546201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PESTEL framework applied to structure macro-level pressures.</a:t>
          </a:r>
        </a:p>
      </dsp:txBody>
      <dsp:txXfrm>
        <a:off x="34954" y="2410774"/>
        <a:ext cx="5392108" cy="646132"/>
      </dsp:txXfrm>
    </dsp:sp>
    <dsp:sp modelId="{D4ECD008-33E6-46BC-8566-7E515B716B07}">
      <dsp:nvSpPr>
        <dsp:cNvPr id="0" name=""/>
        <dsp:cNvSpPr/>
      </dsp:nvSpPr>
      <dsp:spPr>
        <a:xfrm>
          <a:off x="0" y="3143699"/>
          <a:ext cx="5462016" cy="716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(</a:t>
          </a:r>
          <a:r>
            <a:rPr lang="en-GB" sz="1400" kern="1200" dirty="0"/>
            <a:t>Saunders et al, 2019; Braun and Clarke, 2006)</a:t>
          </a:r>
          <a:endParaRPr lang="en-US" sz="1400" kern="1200" dirty="0"/>
        </a:p>
      </dsp:txBody>
      <dsp:txXfrm>
        <a:off x="34954" y="3178653"/>
        <a:ext cx="5392108" cy="6461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2FFFF6-89BD-491D-AD5C-7B83610C83DB}">
      <dsp:nvSpPr>
        <dsp:cNvPr id="0" name=""/>
        <dsp:cNvSpPr/>
      </dsp:nvSpPr>
      <dsp:spPr>
        <a:xfrm>
          <a:off x="0" y="454"/>
          <a:ext cx="10058399" cy="10642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F1D0B7-FB13-49F9-AA4D-6E453227840D}">
      <dsp:nvSpPr>
        <dsp:cNvPr id="0" name=""/>
        <dsp:cNvSpPr/>
      </dsp:nvSpPr>
      <dsp:spPr>
        <a:xfrm>
          <a:off x="321920" y="239899"/>
          <a:ext cx="585310" cy="5853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488B30-8BB0-4BCC-9F95-629BAC832E49}">
      <dsp:nvSpPr>
        <dsp:cNvPr id="0" name=""/>
        <dsp:cNvSpPr/>
      </dsp:nvSpPr>
      <dsp:spPr>
        <a:xfrm>
          <a:off x="1229151" y="454"/>
          <a:ext cx="8829248" cy="1064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628" tIns="112628" rIns="112628" bIns="1126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Job Demands–Resources (JD-R) Model:</a:t>
          </a:r>
          <a:r>
            <a:rPr lang="en-US" sz="1900" kern="1200" dirty="0"/>
            <a:t>
High demands + insufficient resources → burnout and withdrawal.</a:t>
          </a:r>
        </a:p>
      </dsp:txBody>
      <dsp:txXfrm>
        <a:off x="1229151" y="454"/>
        <a:ext cx="8829248" cy="1064200"/>
      </dsp:txXfrm>
    </dsp:sp>
    <dsp:sp modelId="{4B148A0F-FB66-458E-BD5B-A03367E8B3F1}">
      <dsp:nvSpPr>
        <dsp:cNvPr id="0" name=""/>
        <dsp:cNvSpPr/>
      </dsp:nvSpPr>
      <dsp:spPr>
        <a:xfrm>
          <a:off x="0" y="1330705"/>
          <a:ext cx="10058399" cy="106420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4176CC-344F-489D-BA7E-BCD0AB8DECB1}">
      <dsp:nvSpPr>
        <dsp:cNvPr id="0" name=""/>
        <dsp:cNvSpPr/>
      </dsp:nvSpPr>
      <dsp:spPr>
        <a:xfrm>
          <a:off x="321920" y="1570150"/>
          <a:ext cx="585310" cy="5853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55A76B-E9BE-45BC-A981-F2CA2EECAAE4}">
      <dsp:nvSpPr>
        <dsp:cNvPr id="0" name=""/>
        <dsp:cNvSpPr/>
      </dsp:nvSpPr>
      <dsp:spPr>
        <a:xfrm>
          <a:off x="1229151" y="1330705"/>
          <a:ext cx="8829248" cy="1064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628" tIns="112628" rIns="112628" bIns="1126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Emotional </a:t>
          </a:r>
          <a:r>
            <a:rPr lang="en-US" sz="1900" b="1" kern="1200" dirty="0" err="1"/>
            <a:t>Labour</a:t>
          </a:r>
          <a:r>
            <a:rPr lang="en-US" sz="1900" b="1" kern="1200" dirty="0"/>
            <a:t> Theory:</a:t>
          </a:r>
          <a:r>
            <a:rPr lang="en-US" sz="1900" kern="1200" dirty="0"/>
            <a:t>
Sustained emotional regulation produces psychological strain.</a:t>
          </a:r>
        </a:p>
      </dsp:txBody>
      <dsp:txXfrm>
        <a:off x="1229151" y="1330705"/>
        <a:ext cx="8829248" cy="1064200"/>
      </dsp:txXfrm>
    </dsp:sp>
    <dsp:sp modelId="{06DB2314-D363-480B-A83B-6E82A329F3D5}">
      <dsp:nvSpPr>
        <dsp:cNvPr id="0" name=""/>
        <dsp:cNvSpPr/>
      </dsp:nvSpPr>
      <dsp:spPr>
        <a:xfrm>
          <a:off x="0" y="2660956"/>
          <a:ext cx="10058399" cy="106420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C1CE75-4504-41BE-9A80-502ACF142BDD}">
      <dsp:nvSpPr>
        <dsp:cNvPr id="0" name=""/>
        <dsp:cNvSpPr/>
      </dsp:nvSpPr>
      <dsp:spPr>
        <a:xfrm>
          <a:off x="321920" y="2900401"/>
          <a:ext cx="585310" cy="5853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DE356-1061-4492-B7A1-4B73514EE385}">
      <dsp:nvSpPr>
        <dsp:cNvPr id="0" name=""/>
        <dsp:cNvSpPr/>
      </dsp:nvSpPr>
      <dsp:spPr>
        <a:xfrm>
          <a:off x="1229151" y="2660956"/>
          <a:ext cx="8829248" cy="1064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628" tIns="112628" rIns="112628" bIns="11262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Burnout Theory:</a:t>
          </a:r>
          <a:r>
            <a:rPr lang="en-US" sz="1900" kern="1200" dirty="0"/>
            <a:t>
Chronic stress leads to emotional exhaustion and reduced performance.</a:t>
          </a:r>
        </a:p>
      </dsp:txBody>
      <dsp:txXfrm>
        <a:off x="1229151" y="2660956"/>
        <a:ext cx="8829248" cy="10642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AA42B6-60E4-4D90-B0EF-038229C3E00A}">
      <dsp:nvSpPr>
        <dsp:cNvPr id="0" name=""/>
        <dsp:cNvSpPr/>
      </dsp:nvSpPr>
      <dsp:spPr>
        <a:xfrm>
          <a:off x="0" y="2170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8E6664-757E-4D00-A1BC-AD585027287A}">
      <dsp:nvSpPr>
        <dsp:cNvPr id="0" name=""/>
        <dsp:cNvSpPr/>
      </dsp:nvSpPr>
      <dsp:spPr>
        <a:xfrm>
          <a:off x="332837" y="249736"/>
          <a:ext cx="605159" cy="6051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2442BA-C2DC-4E7C-B5B1-AACCEADD8ABA}">
      <dsp:nvSpPr>
        <dsp:cNvPr id="0" name=""/>
        <dsp:cNvSpPr/>
      </dsp:nvSpPr>
      <dsp:spPr>
        <a:xfrm>
          <a:off x="1270834" y="2170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High workload and emotional labour → emotional exhaustion.</a:t>
          </a:r>
        </a:p>
      </dsp:txBody>
      <dsp:txXfrm>
        <a:off x="1270834" y="2170"/>
        <a:ext cx="4635346" cy="1100289"/>
      </dsp:txXfrm>
    </dsp:sp>
    <dsp:sp modelId="{850681FE-5FEB-4784-8CE5-BD372A4D1F64}">
      <dsp:nvSpPr>
        <dsp:cNvPr id="0" name=""/>
        <dsp:cNvSpPr/>
      </dsp:nvSpPr>
      <dsp:spPr>
        <a:xfrm>
          <a:off x="0" y="1377533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E00F46-4B08-4901-9162-0613912053B5}">
      <dsp:nvSpPr>
        <dsp:cNvPr id="0" name=""/>
        <dsp:cNvSpPr/>
      </dsp:nvSpPr>
      <dsp:spPr>
        <a:xfrm>
          <a:off x="332837" y="1625098"/>
          <a:ext cx="605159" cy="6051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8F71F6-DF50-4D52-9872-8FA3E95BFA1D}">
      <dsp:nvSpPr>
        <dsp:cNvPr id="0" name=""/>
        <dsp:cNvSpPr/>
      </dsp:nvSpPr>
      <dsp:spPr>
        <a:xfrm>
          <a:off x="1270834" y="1377533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Reduced job satisfaction and engagement.</a:t>
          </a:r>
        </a:p>
      </dsp:txBody>
      <dsp:txXfrm>
        <a:off x="1270834" y="1377533"/>
        <a:ext cx="4635346" cy="1100289"/>
      </dsp:txXfrm>
    </dsp:sp>
    <dsp:sp modelId="{A7BF6EDC-0AA7-4C65-80C3-3E945BF49E39}">
      <dsp:nvSpPr>
        <dsp:cNvPr id="0" name=""/>
        <dsp:cNvSpPr/>
      </dsp:nvSpPr>
      <dsp:spPr>
        <a:xfrm>
          <a:off x="0" y="2752895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D82031-F30E-464C-8B3C-419BB791B55B}">
      <dsp:nvSpPr>
        <dsp:cNvPr id="0" name=""/>
        <dsp:cNvSpPr/>
      </dsp:nvSpPr>
      <dsp:spPr>
        <a:xfrm>
          <a:off x="332837" y="3000460"/>
          <a:ext cx="605159" cy="6051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DB154F-0DF2-40A1-9181-9F50819BB43B}">
      <dsp:nvSpPr>
        <dsp:cNvPr id="0" name=""/>
        <dsp:cNvSpPr/>
      </dsp:nvSpPr>
      <dsp:spPr>
        <a:xfrm>
          <a:off x="1270834" y="2752895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Increased turnover intention.</a:t>
          </a:r>
        </a:p>
      </dsp:txBody>
      <dsp:txXfrm>
        <a:off x="1270834" y="2752895"/>
        <a:ext cx="4635346" cy="1100289"/>
      </dsp:txXfrm>
    </dsp:sp>
    <dsp:sp modelId="{5AA8ECD8-39D4-48E6-AE52-784532C1B50E}">
      <dsp:nvSpPr>
        <dsp:cNvPr id="0" name=""/>
        <dsp:cNvSpPr/>
      </dsp:nvSpPr>
      <dsp:spPr>
        <a:xfrm>
          <a:off x="0" y="4128257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D67789-386C-488E-BE8C-68C564A67537}">
      <dsp:nvSpPr>
        <dsp:cNvPr id="0" name=""/>
        <dsp:cNvSpPr/>
      </dsp:nvSpPr>
      <dsp:spPr>
        <a:xfrm>
          <a:off x="332837" y="4375822"/>
          <a:ext cx="605159" cy="6051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B3C37-25AD-47A1-8431-5CB10DAE5D28}">
      <dsp:nvSpPr>
        <dsp:cNvPr id="0" name=""/>
        <dsp:cNvSpPr/>
      </dsp:nvSpPr>
      <dsp:spPr>
        <a:xfrm>
          <a:off x="1270834" y="4128257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Labour shortages create a reinforcing stress cycle.</a:t>
          </a:r>
        </a:p>
      </dsp:txBody>
      <dsp:txXfrm>
        <a:off x="1270834" y="4128257"/>
        <a:ext cx="4635346" cy="11002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2D4B9C-C398-49E4-971A-2FCCF9F0BEFB}">
      <dsp:nvSpPr>
        <dsp:cNvPr id="0" name=""/>
        <dsp:cNvSpPr/>
      </dsp:nvSpPr>
      <dsp:spPr>
        <a:xfrm>
          <a:off x="1232066" y="111664"/>
          <a:ext cx="1176274" cy="11762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B8F5C1-8957-47DE-9A8F-C5557BDDAF9F}">
      <dsp:nvSpPr>
        <dsp:cNvPr id="0" name=""/>
        <dsp:cNvSpPr/>
      </dsp:nvSpPr>
      <dsp:spPr>
        <a:xfrm>
          <a:off x="1482747" y="362346"/>
          <a:ext cx="674911" cy="6749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1E2C53-9883-4B7D-956F-5291F165B09F}">
      <dsp:nvSpPr>
        <dsp:cNvPr id="0" name=""/>
        <dsp:cNvSpPr/>
      </dsp:nvSpPr>
      <dsp:spPr>
        <a:xfrm>
          <a:off x="856044" y="1654319"/>
          <a:ext cx="19283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 mental health crisis in hospitality is primarily structural.</a:t>
          </a:r>
        </a:p>
      </dsp:txBody>
      <dsp:txXfrm>
        <a:off x="856044" y="1654319"/>
        <a:ext cx="1928318" cy="720000"/>
      </dsp:txXfrm>
    </dsp:sp>
    <dsp:sp modelId="{8052C7DE-01A6-417B-85D4-836C5BCA9A57}">
      <dsp:nvSpPr>
        <dsp:cNvPr id="0" name=""/>
        <dsp:cNvSpPr/>
      </dsp:nvSpPr>
      <dsp:spPr>
        <a:xfrm>
          <a:off x="3497840" y="111664"/>
          <a:ext cx="1176274" cy="11762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69A434-EAC0-4539-96D1-F12CE1C82037}">
      <dsp:nvSpPr>
        <dsp:cNvPr id="0" name=""/>
        <dsp:cNvSpPr/>
      </dsp:nvSpPr>
      <dsp:spPr>
        <a:xfrm>
          <a:off x="3748521" y="362346"/>
          <a:ext cx="674911" cy="6749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D826A0-E3C1-434E-AA19-740AF00E9D37}">
      <dsp:nvSpPr>
        <dsp:cNvPr id="0" name=""/>
        <dsp:cNvSpPr/>
      </dsp:nvSpPr>
      <dsp:spPr>
        <a:xfrm>
          <a:off x="3121818" y="1654319"/>
          <a:ext cx="19283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Persistent high demands without adequate resources drive burnout.</a:t>
          </a:r>
        </a:p>
      </dsp:txBody>
      <dsp:txXfrm>
        <a:off x="3121818" y="1654319"/>
        <a:ext cx="1928318" cy="720000"/>
      </dsp:txXfrm>
    </dsp:sp>
    <dsp:sp modelId="{4E0A0670-CCA3-43C3-BCA5-CA8BEE6DD0C5}">
      <dsp:nvSpPr>
        <dsp:cNvPr id="0" name=""/>
        <dsp:cNvSpPr/>
      </dsp:nvSpPr>
      <dsp:spPr>
        <a:xfrm>
          <a:off x="1232066" y="2856398"/>
          <a:ext cx="1176274" cy="11762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ECC472-551A-4406-AB0F-32C230CF273A}">
      <dsp:nvSpPr>
        <dsp:cNvPr id="0" name=""/>
        <dsp:cNvSpPr/>
      </dsp:nvSpPr>
      <dsp:spPr>
        <a:xfrm>
          <a:off x="1482747" y="3107080"/>
          <a:ext cx="674911" cy="6749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5EE6DE-E577-4093-BBE8-62BE31D84BE1}">
      <dsp:nvSpPr>
        <dsp:cNvPr id="0" name=""/>
        <dsp:cNvSpPr/>
      </dsp:nvSpPr>
      <dsp:spPr>
        <a:xfrm>
          <a:off x="856044" y="4399053"/>
          <a:ext cx="19283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Wellbeing is directly linked to workforce sustainability.</a:t>
          </a:r>
        </a:p>
      </dsp:txBody>
      <dsp:txXfrm>
        <a:off x="856044" y="4399053"/>
        <a:ext cx="1928318" cy="720000"/>
      </dsp:txXfrm>
    </dsp:sp>
    <dsp:sp modelId="{04844DF2-0E22-4C4E-8B0B-DBB723F4BDB5}">
      <dsp:nvSpPr>
        <dsp:cNvPr id="0" name=""/>
        <dsp:cNvSpPr/>
      </dsp:nvSpPr>
      <dsp:spPr>
        <a:xfrm>
          <a:off x="3497840" y="2856398"/>
          <a:ext cx="1176274" cy="11762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47E156-DB05-4A84-A60E-A4A90855C534}">
      <dsp:nvSpPr>
        <dsp:cNvPr id="0" name=""/>
        <dsp:cNvSpPr/>
      </dsp:nvSpPr>
      <dsp:spPr>
        <a:xfrm>
          <a:off x="3748521" y="3107080"/>
          <a:ext cx="674911" cy="6749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232866-7926-4B6D-B934-9DF01CD3D6D3}">
      <dsp:nvSpPr>
        <dsp:cNvPr id="0" name=""/>
        <dsp:cNvSpPr/>
      </dsp:nvSpPr>
      <dsp:spPr>
        <a:xfrm>
          <a:off x="3121818" y="4399053"/>
          <a:ext cx="19283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Strategic integration of mental health into HR governance is essential.</a:t>
          </a:r>
        </a:p>
      </dsp:txBody>
      <dsp:txXfrm>
        <a:off x="3121818" y="4399053"/>
        <a:ext cx="1928318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1A58B5-ADF3-4E94-9244-F689BF00E69F}">
      <dsp:nvSpPr>
        <dsp:cNvPr id="0" name=""/>
        <dsp:cNvSpPr/>
      </dsp:nvSpPr>
      <dsp:spPr>
        <a:xfrm>
          <a:off x="447913" y="1658"/>
          <a:ext cx="2863304" cy="171798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Job Redesign</a:t>
          </a:r>
          <a:r>
            <a:rPr lang="en-GB" sz="2200" kern="1200"/>
            <a:t>: Manage workload intensity and rota fairness.</a:t>
          </a:r>
          <a:endParaRPr lang="en-US" sz="2200" kern="1200"/>
        </a:p>
      </dsp:txBody>
      <dsp:txXfrm>
        <a:off x="447913" y="1658"/>
        <a:ext cx="2863304" cy="1717982"/>
      </dsp:txXfrm>
    </dsp:sp>
    <dsp:sp modelId="{89A2A956-D8C3-4802-8ACE-911AD41D46B0}">
      <dsp:nvSpPr>
        <dsp:cNvPr id="0" name=""/>
        <dsp:cNvSpPr/>
      </dsp:nvSpPr>
      <dsp:spPr>
        <a:xfrm>
          <a:off x="3597547" y="1658"/>
          <a:ext cx="2863304" cy="171798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Supportive Leadership</a:t>
          </a:r>
          <a:r>
            <a:rPr lang="en-GB" sz="2200" kern="1200" dirty="0"/>
            <a:t>: Develop mental health literacy among managers.</a:t>
          </a:r>
          <a:endParaRPr lang="en-US" sz="2200" kern="1200" dirty="0"/>
        </a:p>
      </dsp:txBody>
      <dsp:txXfrm>
        <a:off x="3597547" y="1658"/>
        <a:ext cx="2863304" cy="1717982"/>
      </dsp:txXfrm>
    </dsp:sp>
    <dsp:sp modelId="{5C9951EF-2939-453C-AC3C-31ACE55298DF}">
      <dsp:nvSpPr>
        <dsp:cNvPr id="0" name=""/>
        <dsp:cNvSpPr/>
      </dsp:nvSpPr>
      <dsp:spPr>
        <a:xfrm>
          <a:off x="6747182" y="1658"/>
          <a:ext cx="2863304" cy="171798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Strategic HRM</a:t>
          </a:r>
          <a:r>
            <a:rPr lang="en-GB" sz="2200" kern="1200"/>
            <a:t>: Embed wellbeing into recruitment, training and reward systems.</a:t>
          </a:r>
          <a:endParaRPr lang="en-US" sz="2200" kern="1200"/>
        </a:p>
      </dsp:txBody>
      <dsp:txXfrm>
        <a:off x="6747182" y="1658"/>
        <a:ext cx="2863304" cy="1717982"/>
      </dsp:txXfrm>
    </dsp:sp>
    <dsp:sp modelId="{D6B0B457-7D98-410A-BD01-3A8FECF8C5AE}">
      <dsp:nvSpPr>
        <dsp:cNvPr id="0" name=""/>
        <dsp:cNvSpPr/>
      </dsp:nvSpPr>
      <dsp:spPr>
        <a:xfrm>
          <a:off x="3597547" y="2005971"/>
          <a:ext cx="2863304" cy="171798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Industry Collaboration</a:t>
          </a:r>
          <a:r>
            <a:rPr lang="en-GB" sz="2200" kern="1200"/>
            <a:t>: Develop shared wellbeing standards.</a:t>
          </a:r>
          <a:endParaRPr lang="en-US" sz="2200" kern="1200"/>
        </a:p>
      </dsp:txBody>
      <dsp:txXfrm>
        <a:off x="3597547" y="2005971"/>
        <a:ext cx="2863304" cy="17179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6373E8-B5EB-41F9-888A-0F8BDAE86ECD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F345DC-0978-47A9-84E1-92ED12CBF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553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F345DC-0978-47A9-84E1-92ED12CBFEB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940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12B5F831-20A8-457D-BC93-7AB246FD663D}" type="datetime1">
              <a:rPr lang="en-GB" smtClean="0"/>
              <a:t>24/02/2026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8A7A17B-91C1-42BB-9F2F-A328DE6DF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717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B7ECE7D-3CC4-4149-B6D4-0EF31FB5FE92}" type="datetime1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8A7A17B-91C1-42BB-9F2F-A328DE6DF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453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0EF8EE8-6051-435E-BE25-2E26DAFD8DAA}" type="datetime1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8A7A17B-91C1-42BB-9F2F-A328DE6DF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52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84E141-352A-4F60-A4F8-B559E26042D3}" type="datetime1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8A7A17B-91C1-42BB-9F2F-A328DE6DF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108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35E27A3-56C1-4AA5-9CBC-1CEF1E03D6D8}" type="datetime1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8A7A17B-91C1-42BB-9F2F-A328DE6DF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6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B99DD70-5C8A-4B4C-851E-7E31BB7C527F}" type="datetime1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8A7A17B-91C1-42BB-9F2F-A328DE6DF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824A26E-D024-4C57-A2CC-319E9244B894}" type="datetime1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8A7A17B-91C1-42BB-9F2F-A328DE6DF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964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34693" y="237744"/>
            <a:ext cx="8633081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6" name="Rectangle 15"/>
          <p:cNvSpPr/>
          <p:nvPr/>
        </p:nvSpPr>
        <p:spPr>
          <a:xfrm>
            <a:off x="371856" y="374904"/>
            <a:ext cx="8353044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575" y="704850"/>
            <a:ext cx="7562850" cy="51435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247A68A-3F7D-4CF9-A871-B44D8D4A9CF1}" type="datetime1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39158" y="6214535"/>
            <a:ext cx="5184648" cy="256032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8A7A17B-91C1-42BB-9F2F-A328DE6DFDF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27740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1"/>
          </a:solidFill>
          <a:ln w="6350" cap="sq">
            <a:solidFill>
              <a:schemeClr val="tx1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601076" cy="6382512"/>
          </a:xfrm>
          <a:solidFill>
            <a:srgbClr val="808080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96BE50F3-650B-45C8-A5B0-3E2D2E2E1F72}" type="datetime1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8A7A17B-91C1-42BB-9F2F-A328DE6DF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547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5497BA5-F35D-4D5B-ACBC-FC0E3CB2B5E3}" type="datetime1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8A7A17B-91C1-42BB-9F2F-A328DE6DF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147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5B463A2-7BCE-4B2A-A049-850F71AA68DF}" type="datetime1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8A7A17B-91C1-42BB-9F2F-A328DE6DF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009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bg2"/>
                </a:solidFill>
              </a:defRPr>
            </a:lvl1pPr>
          </a:lstStyle>
          <a:p>
            <a:fld id="{B09A06B2-3111-4BCA-A72D-AA0A55FA171E}" type="datetime1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bg2"/>
                </a:solidFill>
              </a:defRPr>
            </a:lvl1pPr>
          </a:lstStyle>
          <a:p>
            <a:fld id="{B8A7A17B-91C1-42BB-9F2F-A328DE6DF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5124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/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ijhm.2012.05.003" TargetMode="External"/><Relationship Id="rId3" Type="http://schemas.openxmlformats.org/officeDocument/2006/relationships/hyperlink" Target="https://doi.org/10.3390/bs13020084" TargetMode="External"/><Relationship Id="rId7" Type="http://schemas.openxmlformats.org/officeDocument/2006/relationships/hyperlink" Target="https://doi.org/10.5465/amj.2011.0088" TargetMode="External"/><Relationship Id="rId12" Type="http://schemas.openxmlformats.org/officeDocument/2006/relationships/hyperlink" Target="https://doi.org/10.3390/ijerph19159724" TargetMode="External"/><Relationship Id="rId2" Type="http://schemas.openxmlformats.org/officeDocument/2006/relationships/hyperlink" Target="https://doi.org/10.1108/02683940710733115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doi.org/10.1037/1076-8998.5.1.95" TargetMode="External"/><Relationship Id="rId11" Type="http://schemas.openxmlformats.org/officeDocument/2006/relationships/hyperlink" Target="https://doi.org/10.1016/j.ijhm.2024.103955" TargetMode="External"/><Relationship Id="rId5" Type="http://schemas.openxmlformats.org/officeDocument/2006/relationships/hyperlink" Target="https://doi.org/10.1191/1478088706qp063oa" TargetMode="External"/><Relationship Id="rId10" Type="http://schemas.openxmlformats.org/officeDocument/2006/relationships/hyperlink" Target="https://doi.org/10.1002/job.4030020205" TargetMode="External"/><Relationship Id="rId4" Type="http://schemas.openxmlformats.org/officeDocument/2006/relationships/hyperlink" Target="https://doi.org/10.1108/IJCHM-04-2020-0314" TargetMode="External"/><Relationship Id="rId9" Type="http://schemas.openxmlformats.org/officeDocument/2006/relationships/hyperlink" Target="https://doi.org/10.1007/s11469-018-9874-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71436" y="1780368"/>
            <a:ext cx="9068586" cy="2307001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3200" b="1" dirty="0"/>
              <a:t>The Deepening Mental Health Crisis in the Hospitality Industry: Effects, Challenges and Strategic Responses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1706" y="4087369"/>
            <a:ext cx="9070848" cy="1051896"/>
          </a:xfrm>
        </p:spPr>
        <p:txBody>
          <a:bodyPr>
            <a:normAutofit fontScale="92500" lnSpcReduction="10000"/>
          </a:bodyPr>
          <a:lstStyle/>
          <a:p>
            <a:r>
              <a:rPr lang="en-GB" sz="1500" dirty="0"/>
              <a:t>Module: Contemporary Themes in the Hotel and Hospitality Sector</a:t>
            </a:r>
          </a:p>
          <a:p>
            <a:r>
              <a:rPr lang="en-GB" sz="1500" dirty="0"/>
              <a:t>Module code: BMIH6001</a:t>
            </a:r>
          </a:p>
          <a:p>
            <a:r>
              <a:rPr lang="en-GB" sz="1500" dirty="0"/>
              <a:t>Lecturer: Dr Ernest </a:t>
            </a:r>
            <a:r>
              <a:rPr lang="en-GB" sz="1500" dirty="0" err="1"/>
              <a:t>Balutie</a:t>
            </a:r>
            <a:r>
              <a:rPr lang="en-GB" sz="1500" dirty="0"/>
              <a:t> </a:t>
            </a:r>
            <a:r>
              <a:rPr lang="en-GB" sz="1500" dirty="0" err="1"/>
              <a:t>Wavei</a:t>
            </a:r>
            <a:endParaRPr lang="en-GB" sz="1500" dirty="0"/>
          </a:p>
          <a:p>
            <a:r>
              <a:rPr lang="en-GB" sz="1500" dirty="0"/>
              <a:t>Student: Eugen Gherasim</a:t>
            </a:r>
          </a:p>
          <a:p>
            <a:r>
              <a:rPr lang="en-GB" sz="1500" dirty="0"/>
              <a:t>Student ID: 2242387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417A0D-F255-7060-FB38-0AEB4A3B7A1F}"/>
              </a:ext>
            </a:extLst>
          </p:cNvPr>
          <p:cNvSpPr txBox="1"/>
          <p:nvPr/>
        </p:nvSpPr>
        <p:spPr>
          <a:xfrm>
            <a:off x="2002536" y="5733288"/>
            <a:ext cx="82844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200" dirty="0">
                <a:solidFill>
                  <a:schemeClr val="bg1"/>
                </a:solidFill>
              </a:rPr>
              <a:t> I confirm that I used Grammarly solely to check grammar, spelling, and to proofread my work. I have not used any AI tools to generate, paraphrase, or rewrite the content of this assignment. All work submitted is my own, and I have retained my notes and draft versions, which can be provided if required</a:t>
            </a:r>
            <a:r>
              <a:rPr lang="en-US" dirty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668D0-09AE-9E64-0718-25CC330D8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7A17B-91C1-42BB-9F2F-A328DE6DFDF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268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4384" y="642594"/>
            <a:ext cx="4810815" cy="1371600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Industry Context and Emerging Crisis</a:t>
            </a:r>
            <a:endParaRPr lang="en-GB" sz="4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A4D183E-A455-400F-B558-5EF3C42F6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EC6A0A-8EDD-4CAD-8301-B0613EFB6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2175" y="1005675"/>
            <a:ext cx="4800601" cy="4870174"/>
          </a:xfrm>
          <a:prstGeom prst="rect">
            <a:avLst/>
          </a:prstGeom>
          <a:solidFill>
            <a:schemeClr val="tx1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" name="Picture 4" descr="Mental health awareness mural">
            <a:extLst>
              <a:ext uri="{FF2B5EF4-FFF2-40B4-BE49-F238E27FC236}">
                <a16:creationId xmlns:a16="http://schemas.microsoft.com/office/drawing/2014/main" id="{676D7ECD-4FF9-44A2-2A11-F1670DD1C4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575"/>
          <a:stretch>
            <a:fillRect/>
          </a:stretch>
        </p:blipFill>
        <p:spPr>
          <a:xfrm>
            <a:off x="1304515" y="1328394"/>
            <a:ext cx="4245893" cy="422741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5967" y="2560320"/>
            <a:ext cx="4810816" cy="2825495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Hospitality work is </a:t>
            </a:r>
            <a:r>
              <a:rPr lang="en-US" dirty="0" err="1"/>
              <a:t>characterised</a:t>
            </a:r>
            <a:r>
              <a:rPr lang="en-US" dirty="0"/>
              <a:t> by high job demands, emotional </a:t>
            </a:r>
            <a:r>
              <a:rPr lang="en-US" dirty="0" err="1"/>
              <a:t>labour</a:t>
            </a:r>
            <a:r>
              <a:rPr lang="en-US" dirty="0"/>
              <a:t> and irregular hours.</a:t>
            </a:r>
          </a:p>
          <a:p>
            <a:pPr>
              <a:lnSpc>
                <a:spcPct val="90000"/>
              </a:lnSpc>
            </a:pPr>
            <a:r>
              <a:rPr lang="en-US" dirty="0"/>
              <a:t>Post-COVID operational strain and </a:t>
            </a:r>
            <a:r>
              <a:rPr lang="en-US" dirty="0" err="1"/>
              <a:t>labour</a:t>
            </a:r>
            <a:r>
              <a:rPr lang="en-US" dirty="0"/>
              <a:t> shortages intensified psychological pressure.</a:t>
            </a:r>
          </a:p>
          <a:p>
            <a:pPr>
              <a:lnSpc>
                <a:spcPct val="90000"/>
              </a:lnSpc>
            </a:pPr>
            <a:r>
              <a:rPr lang="en-US" dirty="0"/>
              <a:t>Evidence indicates rising stress, burnout and turnover across the sector.</a:t>
            </a:r>
          </a:p>
          <a:p>
            <a:pPr>
              <a:lnSpc>
                <a:spcPct val="90000"/>
              </a:lnSpc>
            </a:pPr>
            <a:r>
              <a:rPr lang="en-US" dirty="0"/>
              <a:t>Workforce wellbeing has become a strategic sustainability concern.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12DF8-2300-FAE6-57EE-5C4B0A0D2AF1}"/>
              </a:ext>
            </a:extLst>
          </p:cNvPr>
          <p:cNvSpPr txBox="1"/>
          <p:nvPr/>
        </p:nvSpPr>
        <p:spPr>
          <a:xfrm>
            <a:off x="7155179" y="5511320"/>
            <a:ext cx="39700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400" dirty="0"/>
              <a:t>(Baum et al, 2020; Kotera et al, 2018)</a:t>
            </a:r>
            <a:endParaRPr lang="en-GB" sz="14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A4FA8E-551A-00FA-472E-A5AE545E4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7A17B-91C1-42BB-9F2F-A328DE6DFDF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226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Aim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000" b="1" dirty="0"/>
              <a:t>Aim:</a:t>
            </a:r>
          </a:p>
          <a:p>
            <a:pPr marL="0" indent="0" algn="just">
              <a:buNone/>
            </a:pPr>
            <a:r>
              <a:rPr lang="en-US" dirty="0"/>
              <a:t>To critically evaluate the mental health crisis in hospitality and its implications for workforce sustainability and </a:t>
            </a:r>
            <a:r>
              <a:rPr lang="en-US" dirty="0" err="1"/>
              <a:t>organisational</a:t>
            </a:r>
            <a:r>
              <a:rPr lang="en-US" dirty="0"/>
              <a:t> performance.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sz="2000" b="1" dirty="0"/>
              <a:t>Objectives: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/>
              <a:t>Identify structural and </a:t>
            </a:r>
            <a:r>
              <a:rPr lang="en-US" dirty="0" err="1"/>
              <a:t>organisational</a:t>
            </a:r>
            <a:r>
              <a:rPr lang="en-US" dirty="0"/>
              <a:t> determinants of poor wellbeing.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/>
              <a:t>Evaluate employee and </a:t>
            </a:r>
            <a:r>
              <a:rPr lang="en-US" dirty="0" err="1"/>
              <a:t>organisational</a:t>
            </a:r>
            <a:r>
              <a:rPr lang="en-US" dirty="0"/>
              <a:t> impacts.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/>
              <a:t>Critically assess current industry responses.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dirty="0"/>
              <a:t>Propose evidence-informed strategic interventions.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1F54C6-6990-8225-B18B-4A6886B1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7A17B-91C1-42BB-9F2F-A328DE6DFDF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3073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BAEF796-26C5-89BF-29FE-F41B4995E8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9691525"/>
              </p:ext>
            </p:extLst>
          </p:nvPr>
        </p:nvGraphicFramePr>
        <p:xfrm>
          <a:off x="1066800" y="2103120"/>
          <a:ext cx="5462016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A355196-C555-D211-0EB7-6F80AD017FD5}"/>
              </a:ext>
            </a:extLst>
          </p:cNvPr>
          <p:cNvSpPr txBox="1"/>
          <p:nvPr/>
        </p:nvSpPr>
        <p:spPr>
          <a:xfrm>
            <a:off x="7445828" y="2802264"/>
            <a:ext cx="387052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Literature Review → Thematic Coding → Theoretical Framing → PESTEL Structuring</a:t>
            </a:r>
            <a:endParaRPr lang="en-GB" sz="2400" b="1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E87526-2C8D-5284-6D56-E9CF97156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7A17B-91C1-42BB-9F2F-A328DE6DFDF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083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Theoretical Foundations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F9A6C3-2120-0792-C800-D353ED2678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7810297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EE0A16D-FCDC-316A-04D6-6636164BA7AC}"/>
              </a:ext>
            </a:extLst>
          </p:cNvPr>
          <p:cNvSpPr txBox="1"/>
          <p:nvPr/>
        </p:nvSpPr>
        <p:spPr>
          <a:xfrm>
            <a:off x="4041648" y="6117336"/>
            <a:ext cx="70835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(Bakker and Demerouti, 2007; Hochschild, 1983; Grandey, 2000; Maslach and Jackson, 1981)</a:t>
            </a:r>
            <a:endParaRPr lang="en-GB" sz="1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5DCAE-5444-1715-71AF-109E09679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7A17B-91C1-42BB-9F2F-A328DE6DFDF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029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E90402B-F829-48C3-8037-7738137F2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35CCD1-2093-4AC0-AABD-494F51FE8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32BAC1-5F58-428B-A1B8-B0BBB38A6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78373" cy="6108192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409" y="674915"/>
            <a:ext cx="3765200" cy="547905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Impacts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 on Employees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E5507B-1161-2C6B-7D49-46E6CB90A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25" y="6200664"/>
            <a:ext cx="8229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8A7A17B-91C1-42BB-9F2F-A328DE6DFDF5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D81E9E0-1B39-4D9E-A20D-5560A539A4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8807573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1222397-32D8-13B5-DCF2-4D07DB97AF2D}"/>
              </a:ext>
            </a:extLst>
          </p:cNvPr>
          <p:cNvSpPr txBox="1"/>
          <p:nvPr/>
        </p:nvSpPr>
        <p:spPr>
          <a:xfrm>
            <a:off x="7626096" y="6337824"/>
            <a:ext cx="37582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dirty="0"/>
              <a:t>(</a:t>
            </a:r>
            <a:r>
              <a:rPr lang="es-ES" sz="1400" dirty="0" err="1"/>
              <a:t>Salama</a:t>
            </a:r>
            <a:r>
              <a:rPr lang="es-ES" sz="1400" dirty="0"/>
              <a:t> et al, 2022; Baquero, 2023)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499570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4384" y="642594"/>
            <a:ext cx="4810815" cy="1371600"/>
          </a:xfrm>
        </p:spPr>
        <p:txBody>
          <a:bodyPr>
            <a:normAutofit/>
          </a:bodyPr>
          <a:lstStyle/>
          <a:p>
            <a:r>
              <a:rPr lang="en-GB" sz="4400"/>
              <a:t>Organisational Consequences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4D183E-A455-400F-B558-5EF3C42F6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6EC6A0A-8EDD-4CAD-8301-B0613EFB6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2175" y="1005675"/>
            <a:ext cx="4800601" cy="4870174"/>
          </a:xfrm>
          <a:prstGeom prst="rect">
            <a:avLst/>
          </a:prstGeom>
          <a:solidFill>
            <a:schemeClr val="tx1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6" name="Picture 5" descr="Stressed man at office">
            <a:extLst>
              <a:ext uri="{FF2B5EF4-FFF2-40B4-BE49-F238E27FC236}">
                <a16:creationId xmlns:a16="http://schemas.microsoft.com/office/drawing/2014/main" id="{7FDBB3FF-2F15-66E9-9019-3CC1E577E3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81" r="2288"/>
          <a:stretch>
            <a:fillRect/>
          </a:stretch>
        </p:blipFill>
        <p:spPr>
          <a:xfrm>
            <a:off x="1304515" y="1328394"/>
            <a:ext cx="4188221" cy="422741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14383" y="2367425"/>
            <a:ext cx="4810816" cy="3931920"/>
          </a:xfrm>
        </p:spPr>
        <p:txBody>
          <a:bodyPr>
            <a:normAutofit/>
          </a:bodyPr>
          <a:lstStyle/>
          <a:p>
            <a:r>
              <a:rPr lang="en-US" dirty="0"/>
              <a:t>Increased absenteeism and presenteeism risk service continuity.</a:t>
            </a:r>
          </a:p>
          <a:p>
            <a:r>
              <a:rPr lang="en-US" dirty="0"/>
              <a:t>Burnout undermines service quality and customer satisfaction.</a:t>
            </a:r>
          </a:p>
          <a:p>
            <a:r>
              <a:rPr lang="en-US" dirty="0"/>
              <a:t>High turnover increases recruitment and training costs.</a:t>
            </a:r>
          </a:p>
          <a:p>
            <a:r>
              <a:rPr lang="en-US" dirty="0"/>
              <a:t>Long-term risk to operational sustainability.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GB" sz="1400" dirty="0"/>
              <a:t>                            (Salama et al, 2022; Jiang et al, 2012)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F3B653-3EB9-0CF3-B46C-F4D5F8B7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48535" y="6214535"/>
            <a:ext cx="1463040" cy="25603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8A7A17B-91C1-42BB-9F2F-A328DE6DFDF5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3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4384" y="642594"/>
            <a:ext cx="4810815" cy="1371600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Current Industry Responses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A4D183E-A455-400F-B558-5EF3C42F6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6EC6A0A-8EDD-4CAD-8301-B0613EFB6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2175" y="1005675"/>
            <a:ext cx="4800601" cy="4870174"/>
          </a:xfrm>
          <a:prstGeom prst="rect">
            <a:avLst/>
          </a:prstGeom>
          <a:solidFill>
            <a:schemeClr val="tx1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10" name="Picture 9" descr="Man talking with therapist">
            <a:extLst>
              <a:ext uri="{FF2B5EF4-FFF2-40B4-BE49-F238E27FC236}">
                <a16:creationId xmlns:a16="http://schemas.microsoft.com/office/drawing/2014/main" id="{BFB79970-4197-D7B0-7D70-FBDB832B19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57" r="5561" b="3"/>
          <a:stretch>
            <a:fillRect/>
          </a:stretch>
        </p:blipFill>
        <p:spPr>
          <a:xfrm>
            <a:off x="1318364" y="1328394"/>
            <a:ext cx="4188221" cy="422741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14384" y="2400082"/>
            <a:ext cx="4810816" cy="39319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/>
              <a:t>Employee Assistance </a:t>
            </a:r>
            <a:r>
              <a:rPr lang="en-US" sz="1500" dirty="0" err="1"/>
              <a:t>Programmes</a:t>
            </a:r>
            <a:r>
              <a:rPr lang="en-US" sz="1500" dirty="0"/>
              <a:t> (EAPs).</a:t>
            </a:r>
          </a:p>
          <a:p>
            <a:pPr>
              <a:lnSpc>
                <a:spcPct val="90000"/>
              </a:lnSpc>
            </a:pP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/>
              <a:t>Wellbeing initiatives and awareness campaigns.</a:t>
            </a:r>
          </a:p>
          <a:p>
            <a:pPr>
              <a:lnSpc>
                <a:spcPct val="90000"/>
              </a:lnSpc>
            </a:pP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/>
              <a:t>Predominantly reactive and individual-focused.</a:t>
            </a:r>
          </a:p>
          <a:p>
            <a:pPr>
              <a:lnSpc>
                <a:spcPct val="90000"/>
              </a:lnSpc>
            </a:pP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/>
              <a:t>Limited structural reform of workload, staffing or leadership practices.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500" dirty="0"/>
          </a:p>
          <a:p>
            <a:pPr>
              <a:lnSpc>
                <a:spcPct val="90000"/>
              </a:lnSpc>
            </a:pPr>
            <a:endParaRPr lang="en-US" sz="1500" dirty="0"/>
          </a:p>
          <a:p>
            <a:pPr marL="0" indent="0">
              <a:lnSpc>
                <a:spcPct val="90000"/>
              </a:lnSpc>
              <a:buNone/>
            </a:pPr>
            <a:r>
              <a:rPr lang="da-DK" sz="1500" dirty="0"/>
              <a:t>                         (Kotera et al, 2018; Saito et al, 2025)</a:t>
            </a:r>
            <a:endParaRPr lang="en-GB" sz="15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798B40-9828-591F-0F37-C2F4B55F1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48535" y="6214535"/>
            <a:ext cx="1463040" cy="25603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8A7A17B-91C1-42BB-9F2F-A328DE6DFDF5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4571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E90402B-F829-48C3-8037-7738137F2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35CCD1-2093-4AC0-AABD-494F51FE8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32BAC1-5F58-428B-A1B8-B0BBB38A6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78373" cy="6108192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409" y="674915"/>
            <a:ext cx="3765200" cy="547905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E054DD-6045-F749-4875-07BF4492C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25" y="6200664"/>
            <a:ext cx="8229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8A7A17B-91C1-42BB-9F2F-A328DE6DFDF5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D5EC311-07E0-EB64-467B-93A499C0F0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1481297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59721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87433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/>
              <a:t>Recommendations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CFF274-5162-B29F-6A59-73F6508B8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48535" y="6214535"/>
            <a:ext cx="1463040" cy="25603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8A7A17B-91C1-42BB-9F2F-A328DE6DFDF5}" type="slidenum">
              <a:rPr lang="en-GB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ABDF6C7-D01E-E04E-F6B1-9E76E1CA5C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2381267"/>
              </p:ext>
            </p:extLst>
          </p:nvPr>
        </p:nvGraphicFramePr>
        <p:xfrm>
          <a:off x="1318478" y="1666342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913A55D-FC5E-218D-6E6A-A21F11AC98E0}"/>
              </a:ext>
            </a:extLst>
          </p:cNvPr>
          <p:cNvSpPr txBox="1"/>
          <p:nvPr/>
        </p:nvSpPr>
        <p:spPr>
          <a:xfrm>
            <a:off x="3776472" y="5906758"/>
            <a:ext cx="60441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400" dirty="0"/>
              <a:t>(Bakker and Demerouti, 2007; Karatepe, 2013; Jiang et al, 2012)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67470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6577554-36D9-4AB4-9D46-76AC4A790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F55E26-3E89-4C31-ADE5-C94730585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F75E873-2EC1-4744-A510-C9CED8A5E6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CEB23F-DC25-4957-A6C5-2D060645B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9439589-68CE-4F2E-8851-4A2A43EC2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50AFDAA-823E-410E-AA59-59B163EC3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4F9F62-BFA0-4A06-9FEB-B0C393C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FBCD850-0871-4F29-8821-5B688719FD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6995F625-BE4F-4433-8290-5DF0E858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0102662-1FA4-4C7A-B144-19699DF43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55E224A-5F26-423E-949C-07A720F39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rgbClr val="FFFFFF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6F1DA18-4CA4-40CF-9ACA-105D837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31846AD-C99A-A012-6BCC-9DE3CAF922A9}"/>
              </a:ext>
            </a:extLst>
          </p:cNvPr>
          <p:cNvSpPr/>
          <p:nvPr/>
        </p:nvSpPr>
        <p:spPr>
          <a:xfrm>
            <a:off x="1260205" y="1887795"/>
            <a:ext cx="9673306" cy="2733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0" kern="1200" cap="all" spc="-100" baseline="0" dirty="0">
                <a:ln w="0"/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rPr>
              <a:t>Thank you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C6D1B74-744B-4231-97DB-86B4C9C5E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610955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BC98C72-9EDD-4426-B45A-84E06A7CD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4887186-EE44-4AD3-BEFE-3478B4537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58EECC4E-F1C0-4C09-A7FD-4D623DACC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4438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0663ACE-5AD2-0E7C-0904-CF7014E3A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21629" y="5789264"/>
            <a:ext cx="2111881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B8A7A17B-91C1-42BB-9F2F-A328DE6DFDF5}" type="slidenum">
              <a:rPr lang="en-US" smtClean="0"/>
              <a:pPr defTabSz="457200">
                <a:lnSpc>
                  <a:spcPct val="90000"/>
                </a:lnSpc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656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2AA0A-6F28-3C91-0A95-F1BA1514C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96290"/>
            <a:ext cx="10058400" cy="747294"/>
          </a:xfrm>
        </p:spPr>
        <p:txBody>
          <a:bodyPr>
            <a:norm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241007-3DBC-B115-3CA9-263F8D5E5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7A17B-91C1-42BB-9F2F-A328DE6DFDF5}" type="slidenum">
              <a:rPr lang="en-GB" smtClean="0"/>
              <a:t>12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481EC-1734-E017-06D7-295E587CB20C}"/>
              </a:ext>
            </a:extLst>
          </p:cNvPr>
          <p:cNvSpPr txBox="1"/>
          <p:nvPr/>
        </p:nvSpPr>
        <p:spPr>
          <a:xfrm>
            <a:off x="550164" y="1179576"/>
            <a:ext cx="1083564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Bakker, A.B. and Demerouti, E. (2007). The job demands–resources model: State of the art, </a:t>
            </a:r>
            <a:r>
              <a:rPr lang="en-US" sz="1200" i="1" dirty="0"/>
              <a:t>Journal of Managerial Psychology</a:t>
            </a:r>
            <a:r>
              <a:rPr lang="en-US" sz="1200" dirty="0"/>
              <a:t>, 22(3), pp. 309–328. Available at: </a:t>
            </a:r>
            <a:r>
              <a:rPr lang="en-US" sz="1200" dirty="0">
                <a:hlinkClick r:id="rId2"/>
              </a:rPr>
              <a:t>https://doi.org/10.1108/02683940710733115</a:t>
            </a:r>
            <a:r>
              <a:rPr lang="en-US" sz="1200" dirty="0"/>
              <a:t> (Accessed 20 January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Baquero, A. (2023). Hotel Employees’ Burnout and Intention to Quit: The Role of Psychological Distress and Financial Well-Being in a Moderation Mediation Model, </a:t>
            </a:r>
            <a:r>
              <a:rPr lang="en-US" sz="1200" i="1" dirty="0"/>
              <a:t>Behavioral sciences</a:t>
            </a:r>
            <a:r>
              <a:rPr lang="en-US" sz="1200" dirty="0"/>
              <a:t>, 13(2), p. 84. Available at: </a:t>
            </a:r>
            <a:r>
              <a:rPr lang="en-US" sz="1200" dirty="0">
                <a:hlinkClick r:id="rId3"/>
              </a:rPr>
              <a:t>https://doi.org/10.3390/bs13020084</a:t>
            </a:r>
            <a:r>
              <a:rPr lang="en-US" sz="1200" dirty="0"/>
              <a:t> (Accessed 19 January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Baum, T., Mooney, S.K., Robinson, R.N. and </a:t>
            </a:r>
            <a:r>
              <a:rPr lang="en-US" sz="1200" dirty="0" err="1"/>
              <a:t>Solnet</a:t>
            </a:r>
            <a:r>
              <a:rPr lang="en-US" sz="1200" dirty="0"/>
              <a:t>, D. (2020). COVID-19’s impact on the hospitality workforce – new crisis or amplification of the norm? </a:t>
            </a:r>
            <a:r>
              <a:rPr lang="en-US" sz="1200" i="1" dirty="0"/>
              <a:t>International Journal of Contemporary Hospitality Management</a:t>
            </a:r>
            <a:r>
              <a:rPr lang="en-US" sz="1200" dirty="0"/>
              <a:t>, 32(9), pp. 2813–2829. Available at: </a:t>
            </a:r>
            <a:r>
              <a:rPr lang="en-US" sz="1200" dirty="0">
                <a:hlinkClick r:id="rId4"/>
              </a:rPr>
              <a:t>https://doi.org/10.1108/IJCHM-04-2020-0314</a:t>
            </a:r>
            <a:r>
              <a:rPr lang="en-US" sz="1200" dirty="0"/>
              <a:t> (Accessed 18 January 2025).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Braun, V. and Clarke, V. (2006). Using thematic analysis in psychology, </a:t>
            </a:r>
            <a:r>
              <a:rPr lang="en-US" sz="1200" i="1" dirty="0"/>
              <a:t>Qualitative Research in Psychology</a:t>
            </a:r>
            <a:r>
              <a:rPr lang="en-US" sz="1200" dirty="0"/>
              <a:t>, 3(2), pp. 77–101. Available at: </a:t>
            </a:r>
            <a:r>
              <a:rPr lang="en-US" sz="1200" dirty="0">
                <a:hlinkClick r:id="rId5"/>
              </a:rPr>
              <a:t>https://doi.org/10.1191/1478088706qp063oa</a:t>
            </a:r>
            <a:r>
              <a:rPr lang="en-US" sz="1200" dirty="0"/>
              <a:t> (Accessed 24 January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Grandey, A.A. (2000). Emotion regulation in the workplace, </a:t>
            </a:r>
            <a:r>
              <a:rPr lang="en-US" sz="1200" i="1" dirty="0"/>
              <a:t>Journal of Occupational Health Psychology</a:t>
            </a:r>
            <a:r>
              <a:rPr lang="en-US" sz="1200" dirty="0"/>
              <a:t>, 5(1), pp. 95–110. Available at: </a:t>
            </a:r>
            <a:r>
              <a:rPr lang="en-US" sz="1200" dirty="0">
                <a:hlinkClick r:id="rId6"/>
              </a:rPr>
              <a:t>https://doi.org/10.1037/1076-8998.5.1.95</a:t>
            </a:r>
            <a:r>
              <a:rPr lang="en-US" sz="1200" dirty="0"/>
              <a:t> (Accessed 21 January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Hochschild, A.R. (1983</a:t>
            </a:r>
            <a:r>
              <a:rPr lang="en-US" sz="1200" i="1" dirty="0"/>
              <a:t>). The Managed Heart: Commercialization of Human Feeling</a:t>
            </a:r>
            <a:r>
              <a:rPr lang="en-US" sz="1200" dirty="0"/>
              <a:t>. Berkeley: University of California Press.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Jiang, K., Lepak, D.P., Hu, J. and Baer, J.C. (2012). How does human resource management influence </a:t>
            </a:r>
            <a:r>
              <a:rPr lang="en-US" sz="1200" dirty="0" err="1"/>
              <a:t>organisational</a:t>
            </a:r>
            <a:r>
              <a:rPr lang="en-US" sz="1200" dirty="0"/>
              <a:t> outcomes?, </a:t>
            </a:r>
            <a:r>
              <a:rPr lang="en-US" sz="1200" i="1" dirty="0"/>
              <a:t>Academy of Management Journal</a:t>
            </a:r>
            <a:r>
              <a:rPr lang="en-US" sz="1200" dirty="0"/>
              <a:t>, 55(6), pp. 1264–1294. Available at: </a:t>
            </a:r>
            <a:r>
              <a:rPr lang="en-US" sz="1200" dirty="0">
                <a:hlinkClick r:id="rId7"/>
              </a:rPr>
              <a:t>https://doi.org/10.5465/amj.2011.0088</a:t>
            </a:r>
            <a:r>
              <a:rPr lang="en-US" sz="1200" dirty="0"/>
              <a:t> (Accessed 2 February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Karatepe, O.M. (2013). High-performance work practices and hotel employee performance: The mediation of work engagement, </a:t>
            </a:r>
            <a:r>
              <a:rPr lang="en-US" sz="1200" i="1" dirty="0"/>
              <a:t>International Journal of Hospitality Management</a:t>
            </a:r>
            <a:r>
              <a:rPr lang="en-US" sz="1200" dirty="0"/>
              <a:t>, 32, pp. 132–140. Available at: </a:t>
            </a:r>
            <a:r>
              <a:rPr lang="en-US" sz="1200" dirty="0">
                <a:hlinkClick r:id="rId8"/>
              </a:rPr>
              <a:t>https://doi.org/10.1016/j.ijhm.2012.05.003</a:t>
            </a:r>
            <a:r>
              <a:rPr lang="en-US" sz="1200" dirty="0"/>
              <a:t> (Accessed 20 January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Kotera, Y., Adhikari, P. and Van Gordon, W. (2018). Motivation Types and Mental Health of UK Hospitality Workers, </a:t>
            </a:r>
            <a:r>
              <a:rPr lang="en-US" sz="1200" i="1" dirty="0"/>
              <a:t>International journal of mental health and addiction</a:t>
            </a:r>
            <a:r>
              <a:rPr lang="en-US" sz="1200" dirty="0"/>
              <a:t>, 16(3), pp. 751–763. Available at: </a:t>
            </a:r>
            <a:r>
              <a:rPr lang="en-US" sz="1200" dirty="0">
                <a:hlinkClick r:id="rId9"/>
              </a:rPr>
              <a:t>https://doi.org/10.1007/s11469-018-9874-z</a:t>
            </a:r>
            <a:r>
              <a:rPr lang="en-US" sz="1200" dirty="0"/>
              <a:t> (Accessed 19 January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Maslach, C. and Jackson, S.E. (1981). The measurement of experienced burnout, </a:t>
            </a:r>
            <a:r>
              <a:rPr lang="en-US" sz="1200" i="1" dirty="0"/>
              <a:t>Journal of Occupational </a:t>
            </a:r>
            <a:r>
              <a:rPr lang="en-US" sz="1200" i="1" dirty="0" err="1"/>
              <a:t>Behaviour</a:t>
            </a:r>
            <a:r>
              <a:rPr lang="en-US" sz="1200" dirty="0"/>
              <a:t>, 2(2), pp. 99–113. Available at: </a:t>
            </a:r>
            <a:r>
              <a:rPr lang="en-US" sz="1200" dirty="0">
                <a:hlinkClick r:id="rId10"/>
              </a:rPr>
              <a:t>https://doi.org/10.1002/job.4030020205</a:t>
            </a:r>
            <a:r>
              <a:rPr lang="en-US" sz="1200" dirty="0"/>
              <a:t> (Accessed 23 January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Saito, H., Brozović, D. and Baum, T. (2025). Well-being of hospitality employees: A systematic literature review, </a:t>
            </a:r>
            <a:r>
              <a:rPr lang="en-US" sz="1200" i="1" dirty="0"/>
              <a:t>International Journal of Hospitality Management</a:t>
            </a:r>
            <a:r>
              <a:rPr lang="en-US" sz="1200" dirty="0"/>
              <a:t>, 124, 103955. Available at: </a:t>
            </a:r>
            <a:r>
              <a:rPr lang="en-US" sz="1200" dirty="0">
                <a:hlinkClick r:id="rId11"/>
              </a:rPr>
              <a:t>https://doi.org/10.1016/j.ijhm.2024.103955</a:t>
            </a:r>
            <a:r>
              <a:rPr lang="en-US" sz="1200" dirty="0"/>
              <a:t> (Accessed 19 January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Salama, W., Abdou, A.H., Mohamed, S.A.K. and Shehata, H.S. (2022). Impact of work stress and job burnout on turnover intentions among hotel employees, </a:t>
            </a:r>
            <a:r>
              <a:rPr lang="en-US" sz="1200" i="1" dirty="0"/>
              <a:t>International Journal of Environmental Research and Public Health</a:t>
            </a:r>
            <a:r>
              <a:rPr lang="en-US" sz="1200" dirty="0"/>
              <a:t>, 19(15), 9724. Available at: </a:t>
            </a:r>
            <a:r>
              <a:rPr lang="en-US" sz="1200" dirty="0">
                <a:hlinkClick r:id="rId12"/>
              </a:rPr>
              <a:t>https://doi.org/10.3390/ijerph19159724</a:t>
            </a:r>
            <a:r>
              <a:rPr lang="en-US" sz="1200" dirty="0"/>
              <a:t> (Accessed 18 January 2026).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Saunders, M., Lewis, P. and Thornhill, A. (2019). </a:t>
            </a:r>
            <a:r>
              <a:rPr lang="en-US" sz="1200" i="1" dirty="0"/>
              <a:t>Research Methods for Business Students</a:t>
            </a:r>
            <a:r>
              <a:rPr lang="en-US" sz="1200" dirty="0"/>
              <a:t>. 8th </a:t>
            </a:r>
            <a:r>
              <a:rPr lang="en-US" sz="1200" dirty="0" err="1"/>
              <a:t>edn</a:t>
            </a:r>
            <a:r>
              <a:rPr lang="en-US" sz="1200" dirty="0"/>
              <a:t>. Harlow: Pearson.</a:t>
            </a:r>
          </a:p>
          <a:p>
            <a:endParaRPr lang="en-US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495948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26B02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6728D11B-929E-4324-91B0-4A4DA4CAC3D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0</TotalTime>
  <Words>1290</Words>
  <Application>Microsoft Office PowerPoint</Application>
  <PresentationFormat>Widescreen</PresentationFormat>
  <Paragraphs>98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Century Gothic</vt:lpstr>
      <vt:lpstr>Savon</vt:lpstr>
      <vt:lpstr>The Deepening Mental Health Crisis in the Hospitality Industry: Effects, Challenges and Strategic Responses</vt:lpstr>
      <vt:lpstr>Industry Context and Emerging Crisis</vt:lpstr>
      <vt:lpstr>Aim and Objectives</vt:lpstr>
      <vt:lpstr>Methodology</vt:lpstr>
      <vt:lpstr>Theoretical Foundations</vt:lpstr>
      <vt:lpstr>Impacts  on Employees</vt:lpstr>
      <vt:lpstr>Organisational Consequences</vt:lpstr>
      <vt:lpstr>Current Industry Responses</vt:lpstr>
      <vt:lpstr>Conclusion</vt:lpstr>
      <vt:lpstr>Recommendations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BMIH6001 - Contemporary Issues in the Hotel and Hospitality Sector Theme: Option Four - Mental Health Crisis at Hospitality Title: The Deepening Mental Health Crisis in the Hospitality Industry: Effects, Challenges and Strategic Responses</dc:title>
  <dc:creator>Eugen Gherasim</dc:creator>
  <cp:lastModifiedBy>Eugen Gherasim (2242387)</cp:lastModifiedBy>
  <cp:revision>2</cp:revision>
  <dcterms:created xsi:type="dcterms:W3CDTF">2026-01-27T08:02:45Z</dcterms:created>
  <dcterms:modified xsi:type="dcterms:W3CDTF">2026-02-24T15:56:37Z</dcterms:modified>
</cp:coreProperties>
</file>