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7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7" r:id="rId6"/>
    <p:sldId id="260" r:id="rId7"/>
    <p:sldId id="261" r:id="rId8"/>
    <p:sldId id="263" r:id="rId9"/>
    <p:sldId id="265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4151F2-D523-4EDF-7D59-DE390DCE3743}" v="107" dt="2022-11-10T11:39:03.144"/>
    <p1510:client id="{4A27375F-ADDF-5670-9177-E112BE2FD1C0}" v="41" dt="2022-11-09T17:34:04.478"/>
    <p1510:client id="{69EF5341-1F0D-2675-C527-F67A42C5434C}" v="190" dt="2022-11-06T15:33:03.075"/>
    <p1510:client id="{71950FC6-4EA5-4998-4562-F55F938D4248}" v="676" dt="2022-11-26T01:21:23.194"/>
    <p1510:client id="{7EA31988-EBAE-1E9C-15C3-A8EAD1716030}" v="139" dt="2022-11-12T00:17:56.710"/>
    <p1510:client id="{836FBDEC-4EB0-2DAE-E669-56E4150ADF6A}" v="639" dt="2022-11-06T20:58:22.035"/>
    <p1510:client id="{8BD2C3D1-C85A-22C7-3829-4C042886DD22}" v="716" dt="2022-11-01T14:04:31.695"/>
    <p1510:client id="{918F534E-6A74-FB33-578A-A17C22D18599}" v="233" dt="2022-11-09T16:28:15.329"/>
    <p1510:client id="{9D4B9B20-B73B-933B-A700-614A69DFEEE6}" v="12" dt="2022-11-09T17:08:38.346"/>
    <p1510:client id="{A7916600-C02A-3C34-0B19-8F83F0549067}" v="10" dt="2022-11-26T01:52:30.184"/>
    <p1510:client id="{AD38043C-71A2-BB3D-CFC5-75780FA170E6}" v="106" dt="2022-11-12T01:40:59.771"/>
    <p1510:client id="{BDF7EACF-4D23-7415-A6F9-CCE392F5D0F0}" v="41" dt="2022-11-16T02:00:53.298"/>
    <p1510:client id="{C69D1D69-7E91-BD8F-582B-08DB43AD26B9}" v="470" dt="2022-10-31T21:50:33.362"/>
    <p1510:client id="{CC5F6A20-79F6-C8AD-8B15-D83F874ED947}" v="128" dt="2022-11-11T22:00:44.016"/>
    <p1510:client id="{CF9398F8-4115-4F03-45D0-E5ADB5485184}" v="432" dt="2022-10-31T19:52:45.090"/>
    <p1510:client id="{D54B5538-B9D6-1AAE-FA39-B3A7881D852C}" v="2" dt="2022-11-09T18:12:39.560"/>
    <p1510:client id="{D9D3220E-21B7-40C5-AD7E-7B161733357C}" v="789" dt="2022-10-31T19:02:47.426"/>
    <p1510:client id="{E20CA7F3-4C69-6319-78CF-56A91B4FC84F}" v="316" dt="2022-11-16T01:01:01.493"/>
    <p1510:client id="{FB2984DF-F806-BAF9-5304-D4547F0FA6B1}" v="15" dt="2022-11-06T17:50:09.265"/>
    <p1510:client id="{FB8F9B18-3D41-656A-EA36-00E15E390F6E}" v="77" dt="2022-11-16T04:09:40.833"/>
    <p1510:client id="{FDDF8FC8-544B-4D0E-05A8-0BFC24B42199}" v="4" dt="2022-11-15T23:21:28.5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5" d="100"/>
          <a:sy n="95" d="100"/>
        </p:scale>
        <p:origin x="21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 Borisov (2219028)" userId="S::2219028@student.uwtsd.ac.uk::f3b598d8-d0aa-442f-a87c-fe62cf1e42f3" providerId="AD" clId="Web-{8BD2C3D1-C85A-22C7-3829-4C042886DD22}"/>
    <pc:docChg chg="addSld delSld modSld sldOrd">
      <pc:chgData name="Valentin Borisov (2219028)" userId="S::2219028@student.uwtsd.ac.uk::f3b598d8-d0aa-442f-a87c-fe62cf1e42f3" providerId="AD" clId="Web-{8BD2C3D1-C85A-22C7-3829-4C042886DD22}" dt="2022-11-01T14:04:31.695" v="712" actId="20577"/>
      <pc:docMkLst>
        <pc:docMk/>
      </pc:docMkLst>
      <pc:sldChg chg="modSp">
        <pc:chgData name="Valentin Borisov (2219028)" userId="S::2219028@student.uwtsd.ac.uk::f3b598d8-d0aa-442f-a87c-fe62cf1e42f3" providerId="AD" clId="Web-{8BD2C3D1-C85A-22C7-3829-4C042886DD22}" dt="2022-11-01T14:03:00.615" v="668" actId="20577"/>
        <pc:sldMkLst>
          <pc:docMk/>
          <pc:sldMk cId="3277004781" sldId="260"/>
        </pc:sldMkLst>
        <pc:spChg chg="mod">
          <ac:chgData name="Valentin Borisov (2219028)" userId="S::2219028@student.uwtsd.ac.uk::f3b598d8-d0aa-442f-a87c-fe62cf1e42f3" providerId="AD" clId="Web-{8BD2C3D1-C85A-22C7-3829-4C042886DD22}" dt="2022-11-01T14:03:00.615" v="668" actId="20577"/>
          <ac:spMkLst>
            <pc:docMk/>
            <pc:sldMk cId="3277004781" sldId="260"/>
            <ac:spMk id="3" creationId="{D3B4AE1D-4312-3F19-C4AD-79D18DFA3EA4}"/>
          </ac:spMkLst>
        </pc:spChg>
      </pc:sldChg>
      <pc:sldChg chg="modSp">
        <pc:chgData name="Valentin Borisov (2219028)" userId="S::2219028@student.uwtsd.ac.uk::f3b598d8-d0aa-442f-a87c-fe62cf1e42f3" providerId="AD" clId="Web-{8BD2C3D1-C85A-22C7-3829-4C042886DD22}" dt="2022-11-01T14:03:58.553" v="695" actId="20577"/>
        <pc:sldMkLst>
          <pc:docMk/>
          <pc:sldMk cId="3517815991" sldId="261"/>
        </pc:sldMkLst>
        <pc:spChg chg="mod">
          <ac:chgData name="Valentin Borisov (2219028)" userId="S::2219028@student.uwtsd.ac.uk::f3b598d8-d0aa-442f-a87c-fe62cf1e42f3" providerId="AD" clId="Web-{8BD2C3D1-C85A-22C7-3829-4C042886DD22}" dt="2022-11-01T12:52:53.572" v="76" actId="20577"/>
          <ac:spMkLst>
            <pc:docMk/>
            <pc:sldMk cId="3517815991" sldId="261"/>
            <ac:spMk id="2" creationId="{FCEF66DB-5F3A-6D3D-F91E-64F0ED23B0E8}"/>
          </ac:spMkLst>
        </pc:spChg>
        <pc:spChg chg="mod">
          <ac:chgData name="Valentin Borisov (2219028)" userId="S::2219028@student.uwtsd.ac.uk::f3b598d8-d0aa-442f-a87c-fe62cf1e42f3" providerId="AD" clId="Web-{8BD2C3D1-C85A-22C7-3829-4C042886DD22}" dt="2022-11-01T14:03:58.553" v="695" actId="20577"/>
          <ac:spMkLst>
            <pc:docMk/>
            <pc:sldMk cId="3517815991" sldId="261"/>
            <ac:spMk id="3" creationId="{B071E2F5-B5F4-BF96-1D4B-4F81C7BDD549}"/>
          </ac:spMkLst>
        </pc:spChg>
      </pc:sldChg>
      <pc:sldChg chg="modSp">
        <pc:chgData name="Valentin Borisov (2219028)" userId="S::2219028@student.uwtsd.ac.uk::f3b598d8-d0aa-442f-a87c-fe62cf1e42f3" providerId="AD" clId="Web-{8BD2C3D1-C85A-22C7-3829-4C042886DD22}" dt="2022-11-01T13:15:46.820" v="360" actId="20577"/>
        <pc:sldMkLst>
          <pc:docMk/>
          <pc:sldMk cId="1535807223" sldId="263"/>
        </pc:sldMkLst>
        <pc:spChg chg="mod">
          <ac:chgData name="Valentin Borisov (2219028)" userId="S::2219028@student.uwtsd.ac.uk::f3b598d8-d0aa-442f-a87c-fe62cf1e42f3" providerId="AD" clId="Web-{8BD2C3D1-C85A-22C7-3829-4C042886DD22}" dt="2022-11-01T13:09:09.265" v="257" actId="20577"/>
          <ac:spMkLst>
            <pc:docMk/>
            <pc:sldMk cId="1535807223" sldId="263"/>
            <ac:spMk id="2" creationId="{1D4B953D-D5D5-3680-D47B-3E157E6CD064}"/>
          </ac:spMkLst>
        </pc:spChg>
        <pc:spChg chg="mod">
          <ac:chgData name="Valentin Borisov (2219028)" userId="S::2219028@student.uwtsd.ac.uk::f3b598d8-d0aa-442f-a87c-fe62cf1e42f3" providerId="AD" clId="Web-{8BD2C3D1-C85A-22C7-3829-4C042886DD22}" dt="2022-11-01T13:15:46.820" v="360" actId="20577"/>
          <ac:spMkLst>
            <pc:docMk/>
            <pc:sldMk cId="1535807223" sldId="263"/>
            <ac:spMk id="3" creationId="{027E83F2-1574-D888-A8BA-4C8CF136D86C}"/>
          </ac:spMkLst>
        </pc:spChg>
      </pc:sldChg>
      <pc:sldChg chg="modSp ord">
        <pc:chgData name="Valentin Borisov (2219028)" userId="S::2219028@student.uwtsd.ac.uk::f3b598d8-d0aa-442f-a87c-fe62cf1e42f3" providerId="AD" clId="Web-{8BD2C3D1-C85A-22C7-3829-4C042886DD22}" dt="2022-11-01T14:04:31.695" v="712" actId="20577"/>
        <pc:sldMkLst>
          <pc:docMk/>
          <pc:sldMk cId="1101692127" sldId="265"/>
        </pc:sldMkLst>
        <pc:spChg chg="mod">
          <ac:chgData name="Valentin Borisov (2219028)" userId="S::2219028@student.uwtsd.ac.uk::f3b598d8-d0aa-442f-a87c-fe62cf1e42f3" providerId="AD" clId="Web-{8BD2C3D1-C85A-22C7-3829-4C042886DD22}" dt="2022-11-01T14:04:31.695" v="712" actId="20577"/>
          <ac:spMkLst>
            <pc:docMk/>
            <pc:sldMk cId="1101692127" sldId="265"/>
            <ac:spMk id="3" creationId="{90D3979F-F904-BCEA-BB2E-95D0B829F860}"/>
          </ac:spMkLst>
        </pc:spChg>
      </pc:sldChg>
      <pc:sldChg chg="new del">
        <pc:chgData name="Valentin Borisov (2219028)" userId="S::2219028@student.uwtsd.ac.uk::f3b598d8-d0aa-442f-a87c-fe62cf1e42f3" providerId="AD" clId="Web-{8BD2C3D1-C85A-22C7-3829-4C042886DD22}" dt="2022-11-01T12:40:53.104" v="6"/>
        <pc:sldMkLst>
          <pc:docMk/>
          <pc:sldMk cId="3678512725" sldId="267"/>
        </pc:sldMkLst>
      </pc:sldChg>
      <pc:sldChg chg="new del">
        <pc:chgData name="Valentin Borisov (2219028)" userId="S::2219028@student.uwtsd.ac.uk::f3b598d8-d0aa-442f-a87c-fe62cf1e42f3" providerId="AD" clId="Web-{8BD2C3D1-C85A-22C7-3829-4C042886DD22}" dt="2022-11-01T12:40:42.885" v="5"/>
        <pc:sldMkLst>
          <pc:docMk/>
          <pc:sldMk cId="3873673627" sldId="268"/>
        </pc:sldMkLst>
      </pc:sldChg>
    </pc:docChg>
  </pc:docChgLst>
  <pc:docChgLst>
    <pc:chgData name="Valentin Borisov (2219028)" userId="S::2219028@student.uwtsd.ac.uk::f3b598d8-d0aa-442f-a87c-fe62cf1e42f3" providerId="AD" clId="Web-{434151F2-D523-4EDF-7D59-DE390DCE3743}"/>
    <pc:docChg chg="modSld">
      <pc:chgData name="Valentin Borisov (2219028)" userId="S::2219028@student.uwtsd.ac.uk::f3b598d8-d0aa-442f-a87c-fe62cf1e42f3" providerId="AD" clId="Web-{434151F2-D523-4EDF-7D59-DE390DCE3743}" dt="2022-11-10T11:39:03.144" v="106" actId="20577"/>
      <pc:docMkLst>
        <pc:docMk/>
      </pc:docMkLst>
      <pc:sldChg chg="modSp">
        <pc:chgData name="Valentin Borisov (2219028)" userId="S::2219028@student.uwtsd.ac.uk::f3b598d8-d0aa-442f-a87c-fe62cf1e42f3" providerId="AD" clId="Web-{434151F2-D523-4EDF-7D59-DE390DCE3743}" dt="2022-11-10T11:39:03.144" v="106" actId="20577"/>
        <pc:sldMkLst>
          <pc:docMk/>
          <pc:sldMk cId="2543877802" sldId="266"/>
        </pc:sldMkLst>
        <pc:spChg chg="mod">
          <ac:chgData name="Valentin Borisov (2219028)" userId="S::2219028@student.uwtsd.ac.uk::f3b598d8-d0aa-442f-a87c-fe62cf1e42f3" providerId="AD" clId="Web-{434151F2-D523-4EDF-7D59-DE390DCE3743}" dt="2022-11-10T11:02:12.700" v="70" actId="1076"/>
          <ac:spMkLst>
            <pc:docMk/>
            <pc:sldMk cId="2543877802" sldId="266"/>
            <ac:spMk id="2" creationId="{0E1B41C8-2B8B-ACC2-B1AD-B376D38A428E}"/>
          </ac:spMkLst>
        </pc:spChg>
        <pc:spChg chg="mod">
          <ac:chgData name="Valentin Borisov (2219028)" userId="S::2219028@student.uwtsd.ac.uk::f3b598d8-d0aa-442f-a87c-fe62cf1e42f3" providerId="AD" clId="Web-{434151F2-D523-4EDF-7D59-DE390DCE3743}" dt="2022-11-10T11:39:03.144" v="106" actId="20577"/>
          <ac:spMkLst>
            <pc:docMk/>
            <pc:sldMk cId="2543877802" sldId="266"/>
            <ac:spMk id="3" creationId="{07398A81-2AF9-CF2D-B292-E0582135D62A}"/>
          </ac:spMkLst>
        </pc:spChg>
      </pc:sldChg>
    </pc:docChg>
  </pc:docChgLst>
  <pc:docChgLst>
    <pc:chgData name="Valentin Borisov (2219028)" userId="S::2219028@student.uwtsd.ac.uk::f3b598d8-d0aa-442f-a87c-fe62cf1e42f3" providerId="AD" clId="Web-{69EF5341-1F0D-2675-C527-F67A42C5434C}"/>
    <pc:docChg chg="modSld">
      <pc:chgData name="Valentin Borisov (2219028)" userId="S::2219028@student.uwtsd.ac.uk::f3b598d8-d0aa-442f-a87c-fe62cf1e42f3" providerId="AD" clId="Web-{69EF5341-1F0D-2675-C527-F67A42C5434C}" dt="2022-11-06T15:33:03.075" v="183" actId="20577"/>
      <pc:docMkLst>
        <pc:docMk/>
      </pc:docMkLst>
      <pc:sldChg chg="addSp delSp modSp mod setBg">
        <pc:chgData name="Valentin Borisov (2219028)" userId="S::2219028@student.uwtsd.ac.uk::f3b598d8-d0aa-442f-a87c-fe62cf1e42f3" providerId="AD" clId="Web-{69EF5341-1F0D-2675-C527-F67A42C5434C}" dt="2022-11-06T15:27:34.555" v="163" actId="1076"/>
        <pc:sldMkLst>
          <pc:docMk/>
          <pc:sldMk cId="109857222" sldId="256"/>
        </pc:sldMkLst>
        <pc:spChg chg="del">
          <ac:chgData name="Valentin Borisov (2219028)" userId="S::2219028@student.uwtsd.ac.uk::f3b598d8-d0aa-442f-a87c-fe62cf1e42f3" providerId="AD" clId="Web-{69EF5341-1F0D-2675-C527-F67A42C5434C}" dt="2022-11-06T14:13:37.865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Valentin Borisov (2219028)" userId="S::2219028@student.uwtsd.ac.uk::f3b598d8-d0aa-442f-a87c-fe62cf1e42f3" providerId="AD" clId="Web-{69EF5341-1F0D-2675-C527-F67A42C5434C}" dt="2022-11-06T15:27:34.555" v="163" actId="1076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Valentin Borisov (2219028)" userId="S::2219028@student.uwtsd.ac.uk::f3b598d8-d0aa-442f-a87c-fe62cf1e42f3" providerId="AD" clId="Web-{69EF5341-1F0D-2675-C527-F67A42C5434C}" dt="2022-11-06T14:24:46.042" v="28"/>
          <ac:spMkLst>
            <pc:docMk/>
            <pc:sldMk cId="109857222" sldId="256"/>
            <ac:spMk id="5" creationId="{6FBDF0AC-D7E0-1DEA-7618-BA9465BE24C6}"/>
          </ac:spMkLst>
        </pc:spChg>
        <pc:spChg chg="add del mod">
          <ac:chgData name="Valentin Borisov (2219028)" userId="S::2219028@student.uwtsd.ac.uk::f3b598d8-d0aa-442f-a87c-fe62cf1e42f3" providerId="AD" clId="Web-{69EF5341-1F0D-2675-C527-F67A42C5434C}" dt="2022-11-06T14:56:52.836" v="120"/>
          <ac:spMkLst>
            <pc:docMk/>
            <pc:sldMk cId="109857222" sldId="256"/>
            <ac:spMk id="9" creationId="{A9B3B3EC-EDB1-9016-591D-FAB93ACCC7CE}"/>
          </ac:spMkLst>
        </pc:spChg>
        <pc:spChg chg="add">
          <ac:chgData name="Valentin Borisov (2219028)" userId="S::2219028@student.uwtsd.ac.uk::f3b598d8-d0aa-442f-a87c-fe62cf1e42f3" providerId="AD" clId="Web-{69EF5341-1F0D-2675-C527-F67A42C5434C}" dt="2022-11-06T14:27:44.704" v="29"/>
          <ac:spMkLst>
            <pc:docMk/>
            <pc:sldMk cId="109857222" sldId="256"/>
            <ac:spMk id="27" creationId="{57ABABA7-0420-4200-9B65-1C1967CE9373}"/>
          </ac:spMkLst>
        </pc:spChg>
        <pc:spChg chg="add">
          <ac:chgData name="Valentin Borisov (2219028)" userId="S::2219028@student.uwtsd.ac.uk::f3b598d8-d0aa-442f-a87c-fe62cf1e42f3" providerId="AD" clId="Web-{69EF5341-1F0D-2675-C527-F67A42C5434C}" dt="2022-11-06T14:27:44.704" v="29"/>
          <ac:spMkLst>
            <pc:docMk/>
            <pc:sldMk cId="109857222" sldId="256"/>
            <ac:spMk id="29" creationId="{A317EBE3-FF86-4DA1-BC9A-331F7F2144E9}"/>
          </ac:spMkLst>
        </pc:spChg>
        <pc:grpChg chg="add">
          <ac:chgData name="Valentin Borisov (2219028)" userId="S::2219028@student.uwtsd.ac.uk::f3b598d8-d0aa-442f-a87c-fe62cf1e42f3" providerId="AD" clId="Web-{69EF5341-1F0D-2675-C527-F67A42C5434C}" dt="2022-11-06T14:27:44.704" v="29"/>
          <ac:grpSpMkLst>
            <pc:docMk/>
            <pc:sldMk cId="109857222" sldId="256"/>
            <ac:grpSpMk id="31" creationId="{7A03E380-9CD1-4ABA-A763-9F9D252B8908}"/>
          </ac:grpSpMkLst>
        </pc:grpChg>
        <pc:picChg chg="add del mod">
          <ac:chgData name="Valentin Borisov (2219028)" userId="S::2219028@student.uwtsd.ac.uk::f3b598d8-d0aa-442f-a87c-fe62cf1e42f3" providerId="AD" clId="Web-{69EF5341-1F0D-2675-C527-F67A42C5434C}" dt="2022-11-06T14:24:46.042" v="28"/>
          <ac:picMkLst>
            <pc:docMk/>
            <pc:sldMk cId="109857222" sldId="256"/>
            <ac:picMk id="4" creationId="{513D78EF-C78E-95B1-3382-3EC0ACD8F7EA}"/>
          </ac:picMkLst>
        </pc:picChg>
        <pc:picChg chg="add del mod">
          <ac:chgData name="Valentin Borisov (2219028)" userId="S::2219028@student.uwtsd.ac.uk::f3b598d8-d0aa-442f-a87c-fe62cf1e42f3" providerId="AD" clId="Web-{69EF5341-1F0D-2675-C527-F67A42C5434C}" dt="2022-11-06T14:35:16.234" v="43"/>
          <ac:picMkLst>
            <pc:docMk/>
            <pc:sldMk cId="109857222" sldId="256"/>
            <ac:picMk id="7" creationId="{230CDBBB-097A-835F-38C8-4EDD51227207}"/>
          </ac:picMkLst>
        </pc:picChg>
        <pc:picChg chg="add mod">
          <ac:chgData name="Valentin Borisov (2219028)" userId="S::2219028@student.uwtsd.ac.uk::f3b598d8-d0aa-442f-a87c-fe62cf1e42f3" providerId="AD" clId="Web-{69EF5341-1F0D-2675-C527-F67A42C5434C}" dt="2022-11-06T15:27:22.508" v="162" actId="1076"/>
          <ac:picMkLst>
            <pc:docMk/>
            <pc:sldMk cId="109857222" sldId="256"/>
            <ac:picMk id="8" creationId="{017C1052-39C4-7930-09D5-9FB1EF7B75E0}"/>
          </ac:picMkLst>
        </pc:picChg>
        <pc:cxnChg chg="add">
          <ac:chgData name="Valentin Borisov (2219028)" userId="S::2219028@student.uwtsd.ac.uk::f3b598d8-d0aa-442f-a87c-fe62cf1e42f3" providerId="AD" clId="Web-{69EF5341-1F0D-2675-C527-F67A42C5434C}" dt="2022-11-06T14:27:44.704" v="29"/>
          <ac:cxnSpMkLst>
            <pc:docMk/>
            <pc:sldMk cId="109857222" sldId="256"/>
            <ac:cxnSpMk id="12" creationId="{34D43EC1-35FA-4FC3-8526-F655CEB09D9C}"/>
          </ac:cxnSpMkLst>
        </pc:cxnChg>
      </pc:sldChg>
      <pc:sldChg chg="addSp delSp modSp">
        <pc:chgData name="Valentin Borisov (2219028)" userId="S::2219028@student.uwtsd.ac.uk::f3b598d8-d0aa-442f-a87c-fe62cf1e42f3" providerId="AD" clId="Web-{69EF5341-1F0D-2675-C527-F67A42C5434C}" dt="2022-11-06T15:17:26.453" v="145"/>
        <pc:sldMkLst>
          <pc:docMk/>
          <pc:sldMk cId="3764989103" sldId="257"/>
        </pc:sldMkLst>
        <pc:spChg chg="mod">
          <ac:chgData name="Valentin Borisov (2219028)" userId="S::2219028@student.uwtsd.ac.uk::f3b598d8-d0aa-442f-a87c-fe62cf1e42f3" providerId="AD" clId="Web-{69EF5341-1F0D-2675-C527-F67A42C5434C}" dt="2022-11-06T14:54:36.738" v="109" actId="14100"/>
          <ac:spMkLst>
            <pc:docMk/>
            <pc:sldMk cId="3764989103" sldId="257"/>
            <ac:spMk id="2" creationId="{7F84942D-E3A9-8802-2E9E-8D4FD4A460BF}"/>
          </ac:spMkLst>
        </pc:spChg>
        <pc:spChg chg="mod">
          <ac:chgData name="Valentin Borisov (2219028)" userId="S::2219028@student.uwtsd.ac.uk::f3b598d8-d0aa-442f-a87c-fe62cf1e42f3" providerId="AD" clId="Web-{69EF5341-1F0D-2675-C527-F67A42C5434C}" dt="2022-11-06T14:52:05.572" v="107" actId="20577"/>
          <ac:spMkLst>
            <pc:docMk/>
            <pc:sldMk cId="3764989103" sldId="257"/>
            <ac:spMk id="3" creationId="{C473FECD-1D5E-623E-29EC-BDD1D897FC08}"/>
          </ac:spMkLst>
        </pc:spChg>
        <pc:spChg chg="add del mod">
          <ac:chgData name="Valentin Borisov (2219028)" userId="S::2219028@student.uwtsd.ac.uk::f3b598d8-d0aa-442f-a87c-fe62cf1e42f3" providerId="AD" clId="Web-{69EF5341-1F0D-2675-C527-F67A42C5434C}" dt="2022-11-06T14:56:59.367" v="121"/>
          <ac:spMkLst>
            <pc:docMk/>
            <pc:sldMk cId="3764989103" sldId="257"/>
            <ac:spMk id="5" creationId="{5C2B79B5-6386-D192-081A-F5A46742B62D}"/>
          </ac:spMkLst>
        </pc:spChg>
        <pc:picChg chg="add del mod">
          <ac:chgData name="Valentin Borisov (2219028)" userId="S::2219028@student.uwtsd.ac.uk::f3b598d8-d0aa-442f-a87c-fe62cf1e42f3" providerId="AD" clId="Web-{69EF5341-1F0D-2675-C527-F67A42C5434C}" dt="2022-11-06T14:55:23.958" v="117"/>
          <ac:picMkLst>
            <pc:docMk/>
            <pc:sldMk cId="3764989103" sldId="257"/>
            <ac:picMk id="4" creationId="{70BF8104-A8B4-0ECC-CFE3-E9B501328BC4}"/>
          </ac:picMkLst>
        </pc:picChg>
        <pc:picChg chg="add del mod">
          <ac:chgData name="Valentin Borisov (2219028)" userId="S::2219028@student.uwtsd.ac.uk::f3b598d8-d0aa-442f-a87c-fe62cf1e42f3" providerId="AD" clId="Web-{69EF5341-1F0D-2675-C527-F67A42C5434C}" dt="2022-11-06T15:01:52.705" v="142"/>
          <ac:picMkLst>
            <pc:docMk/>
            <pc:sldMk cId="3764989103" sldId="257"/>
            <ac:picMk id="7" creationId="{50B83C22-1E53-9E7D-137A-66F9C7749952}"/>
          </ac:picMkLst>
        </pc:picChg>
        <pc:picChg chg="add del mod">
          <ac:chgData name="Valentin Borisov (2219028)" userId="S::2219028@student.uwtsd.ac.uk::f3b598d8-d0aa-442f-a87c-fe62cf1e42f3" providerId="AD" clId="Web-{69EF5341-1F0D-2675-C527-F67A42C5434C}" dt="2022-11-06T15:17:26.453" v="145"/>
          <ac:picMkLst>
            <pc:docMk/>
            <pc:sldMk cId="3764989103" sldId="257"/>
            <ac:picMk id="20" creationId="{8BD88C70-8C3C-931B-5D79-32DA7D0639E4}"/>
          </ac:picMkLst>
        </pc:picChg>
        <pc:inkChg chg="add">
          <ac:chgData name="Valentin Borisov (2219028)" userId="S::2219028@student.uwtsd.ac.uk::f3b598d8-d0aa-442f-a87c-fe62cf1e42f3" providerId="AD" clId="Web-{69EF5341-1F0D-2675-C527-F67A42C5434C}" dt="2022-11-06T15:00:50.671" v="122"/>
          <ac:inkMkLst>
            <pc:docMk/>
            <pc:sldMk cId="3764989103" sldId="257"/>
            <ac:inkMk id="6" creationId="{245E0988-463B-ED5B-6CCF-1ECF0CBFF622}"/>
          </ac:inkMkLst>
        </pc:inkChg>
        <pc:inkChg chg="add del">
          <ac:chgData name="Valentin Borisov (2219028)" userId="S::2219028@student.uwtsd.ac.uk::f3b598d8-d0aa-442f-a87c-fe62cf1e42f3" providerId="AD" clId="Web-{69EF5341-1F0D-2675-C527-F67A42C5434C}" dt="2022-11-06T15:01:36.486" v="127"/>
          <ac:inkMkLst>
            <pc:docMk/>
            <pc:sldMk cId="3764989103" sldId="257"/>
            <ac:inkMk id="9" creationId="{33B1BD3D-BDC5-EDEB-A9F5-1D4E6E1BD6ED}"/>
          </ac:inkMkLst>
        </pc:inkChg>
        <pc:inkChg chg="add del">
          <ac:chgData name="Valentin Borisov (2219028)" userId="S::2219028@student.uwtsd.ac.uk::f3b598d8-d0aa-442f-a87c-fe62cf1e42f3" providerId="AD" clId="Web-{69EF5341-1F0D-2675-C527-F67A42C5434C}" dt="2022-11-06T15:01:35.626" v="126"/>
          <ac:inkMkLst>
            <pc:docMk/>
            <pc:sldMk cId="3764989103" sldId="257"/>
            <ac:inkMk id="11" creationId="{7B2316C6-8506-E330-E1CD-C2350DD53DB0}"/>
          </ac:inkMkLst>
        </pc:inkChg>
        <pc:inkChg chg="add del">
          <ac:chgData name="Valentin Borisov (2219028)" userId="S::2219028@student.uwtsd.ac.uk::f3b598d8-d0aa-442f-a87c-fe62cf1e42f3" providerId="AD" clId="Web-{69EF5341-1F0D-2675-C527-F67A42C5434C}" dt="2022-11-06T15:01:43.158" v="141"/>
          <ac:inkMkLst>
            <pc:docMk/>
            <pc:sldMk cId="3764989103" sldId="257"/>
            <ac:inkMk id="13" creationId="{466B0215-2E4F-5EFF-CF9E-6130D74A360F}"/>
          </ac:inkMkLst>
        </pc:inkChg>
        <pc:inkChg chg="add del">
          <ac:chgData name="Valentin Borisov (2219028)" userId="S::2219028@student.uwtsd.ac.uk::f3b598d8-d0aa-442f-a87c-fe62cf1e42f3" providerId="AD" clId="Web-{69EF5341-1F0D-2675-C527-F67A42C5434C}" dt="2022-11-06T15:01:43.158" v="140"/>
          <ac:inkMkLst>
            <pc:docMk/>
            <pc:sldMk cId="3764989103" sldId="257"/>
            <ac:inkMk id="14" creationId="{956F7051-13F4-F20D-8D8A-7B399A47A129}"/>
          </ac:inkMkLst>
        </pc:inkChg>
        <pc:inkChg chg="add del">
          <ac:chgData name="Valentin Borisov (2219028)" userId="S::2219028@student.uwtsd.ac.uk::f3b598d8-d0aa-442f-a87c-fe62cf1e42f3" providerId="AD" clId="Web-{69EF5341-1F0D-2675-C527-F67A42C5434C}" dt="2022-11-06T15:01:43.158" v="139"/>
          <ac:inkMkLst>
            <pc:docMk/>
            <pc:sldMk cId="3764989103" sldId="257"/>
            <ac:inkMk id="15" creationId="{F5B7040B-0BA7-FF89-9126-248C9B84FE1A}"/>
          </ac:inkMkLst>
        </pc:inkChg>
        <pc:inkChg chg="add del">
          <ac:chgData name="Valentin Borisov (2219028)" userId="S::2219028@student.uwtsd.ac.uk::f3b598d8-d0aa-442f-a87c-fe62cf1e42f3" providerId="AD" clId="Web-{69EF5341-1F0D-2675-C527-F67A42C5434C}" dt="2022-11-06T15:01:43.158" v="138"/>
          <ac:inkMkLst>
            <pc:docMk/>
            <pc:sldMk cId="3764989103" sldId="257"/>
            <ac:inkMk id="16" creationId="{35F6ABFE-C78C-2F9C-3943-178C0EF9EFF7}"/>
          </ac:inkMkLst>
        </pc:inkChg>
        <pc:inkChg chg="add del">
          <ac:chgData name="Valentin Borisov (2219028)" userId="S::2219028@student.uwtsd.ac.uk::f3b598d8-d0aa-442f-a87c-fe62cf1e42f3" providerId="AD" clId="Web-{69EF5341-1F0D-2675-C527-F67A42C5434C}" dt="2022-11-06T15:01:43.158" v="137"/>
          <ac:inkMkLst>
            <pc:docMk/>
            <pc:sldMk cId="3764989103" sldId="257"/>
            <ac:inkMk id="17" creationId="{9B294CAA-7D00-091C-4CFE-A0C315F9A1D9}"/>
          </ac:inkMkLst>
        </pc:inkChg>
        <pc:inkChg chg="add del">
          <ac:chgData name="Valentin Borisov (2219028)" userId="S::2219028@student.uwtsd.ac.uk::f3b598d8-d0aa-442f-a87c-fe62cf1e42f3" providerId="AD" clId="Web-{69EF5341-1F0D-2675-C527-F67A42C5434C}" dt="2022-11-06T15:01:42.064" v="136"/>
          <ac:inkMkLst>
            <pc:docMk/>
            <pc:sldMk cId="3764989103" sldId="257"/>
            <ac:inkMk id="18" creationId="{EC250B89-CD19-5CA0-9CC2-5380EE463E18}"/>
          </ac:inkMkLst>
        </pc:inkChg>
        <pc:inkChg chg="add del">
          <ac:chgData name="Valentin Borisov (2219028)" userId="S::2219028@student.uwtsd.ac.uk::f3b598d8-d0aa-442f-a87c-fe62cf1e42f3" providerId="AD" clId="Web-{69EF5341-1F0D-2675-C527-F67A42C5434C}" dt="2022-11-06T15:01:40.861" v="135"/>
          <ac:inkMkLst>
            <pc:docMk/>
            <pc:sldMk cId="3764989103" sldId="257"/>
            <ac:inkMk id="19" creationId="{E1526121-6C9D-4F85-65E2-3B07C5E034A8}"/>
          </ac:inkMkLst>
        </pc:inkChg>
      </pc:sldChg>
      <pc:sldChg chg="modSp">
        <pc:chgData name="Valentin Borisov (2219028)" userId="S::2219028@student.uwtsd.ac.uk::f3b598d8-d0aa-442f-a87c-fe62cf1e42f3" providerId="AD" clId="Web-{69EF5341-1F0D-2675-C527-F67A42C5434C}" dt="2022-11-06T15:26:24.006" v="159" actId="1076"/>
        <pc:sldMkLst>
          <pc:docMk/>
          <pc:sldMk cId="1951973221" sldId="258"/>
        </pc:sldMkLst>
        <pc:spChg chg="mod">
          <ac:chgData name="Valentin Borisov (2219028)" userId="S::2219028@student.uwtsd.ac.uk::f3b598d8-d0aa-442f-a87c-fe62cf1e42f3" providerId="AD" clId="Web-{69EF5341-1F0D-2675-C527-F67A42C5434C}" dt="2022-11-06T15:26:20.693" v="158" actId="1076"/>
          <ac:spMkLst>
            <pc:docMk/>
            <pc:sldMk cId="1951973221" sldId="258"/>
            <ac:spMk id="2" creationId="{D70F2B25-89EA-463B-D40C-3069556E4F9A}"/>
          </ac:spMkLst>
        </pc:spChg>
        <pc:spChg chg="mod">
          <ac:chgData name="Valentin Borisov (2219028)" userId="S::2219028@student.uwtsd.ac.uk::f3b598d8-d0aa-442f-a87c-fe62cf1e42f3" providerId="AD" clId="Web-{69EF5341-1F0D-2675-C527-F67A42C5434C}" dt="2022-11-06T15:26:24.006" v="159" actId="1076"/>
          <ac:spMkLst>
            <pc:docMk/>
            <pc:sldMk cId="1951973221" sldId="258"/>
            <ac:spMk id="3" creationId="{0C143D27-4019-7B22-DC39-1FD9A017ACD7}"/>
          </ac:spMkLst>
        </pc:spChg>
      </pc:sldChg>
      <pc:sldChg chg="modSp">
        <pc:chgData name="Valentin Borisov (2219028)" userId="S::2219028@student.uwtsd.ac.uk::f3b598d8-d0aa-442f-a87c-fe62cf1e42f3" providerId="AD" clId="Web-{69EF5341-1F0D-2675-C527-F67A42C5434C}" dt="2022-11-06T15:29:25.178" v="175" actId="1076"/>
        <pc:sldMkLst>
          <pc:docMk/>
          <pc:sldMk cId="3277004781" sldId="260"/>
        </pc:sldMkLst>
        <pc:spChg chg="mod">
          <ac:chgData name="Valentin Borisov (2219028)" userId="S::2219028@student.uwtsd.ac.uk::f3b598d8-d0aa-442f-a87c-fe62cf1e42f3" providerId="AD" clId="Web-{69EF5341-1F0D-2675-C527-F67A42C5434C}" dt="2022-11-06T15:28:34.619" v="170" actId="1076"/>
          <ac:spMkLst>
            <pc:docMk/>
            <pc:sldMk cId="3277004781" sldId="260"/>
            <ac:spMk id="2" creationId="{065E9E38-B090-E01E-47B9-095BF4821B22}"/>
          </ac:spMkLst>
        </pc:spChg>
        <pc:spChg chg="mod">
          <ac:chgData name="Valentin Borisov (2219028)" userId="S::2219028@student.uwtsd.ac.uk::f3b598d8-d0aa-442f-a87c-fe62cf1e42f3" providerId="AD" clId="Web-{69EF5341-1F0D-2675-C527-F67A42C5434C}" dt="2022-11-06T15:29:25.178" v="175" actId="1076"/>
          <ac:spMkLst>
            <pc:docMk/>
            <pc:sldMk cId="3277004781" sldId="260"/>
            <ac:spMk id="3" creationId="{D3B4AE1D-4312-3F19-C4AD-79D18DFA3EA4}"/>
          </ac:spMkLst>
        </pc:spChg>
      </pc:sldChg>
      <pc:sldChg chg="modSp">
        <pc:chgData name="Valentin Borisov (2219028)" userId="S::2219028@student.uwtsd.ac.uk::f3b598d8-d0aa-442f-a87c-fe62cf1e42f3" providerId="AD" clId="Web-{69EF5341-1F0D-2675-C527-F67A42C5434C}" dt="2022-11-06T15:33:03.075" v="183" actId="20577"/>
        <pc:sldMkLst>
          <pc:docMk/>
          <pc:sldMk cId="1535807223" sldId="263"/>
        </pc:sldMkLst>
        <pc:spChg chg="mod">
          <ac:chgData name="Valentin Borisov (2219028)" userId="S::2219028@student.uwtsd.ac.uk::f3b598d8-d0aa-442f-a87c-fe62cf1e42f3" providerId="AD" clId="Web-{69EF5341-1F0D-2675-C527-F67A42C5434C}" dt="2022-11-06T15:29:40.928" v="177" actId="20577"/>
          <ac:spMkLst>
            <pc:docMk/>
            <pc:sldMk cId="1535807223" sldId="263"/>
            <ac:spMk id="2" creationId="{1D4B953D-D5D5-3680-D47B-3E157E6CD064}"/>
          </ac:spMkLst>
        </pc:spChg>
        <pc:spChg chg="mod">
          <ac:chgData name="Valentin Borisov (2219028)" userId="S::2219028@student.uwtsd.ac.uk::f3b598d8-d0aa-442f-a87c-fe62cf1e42f3" providerId="AD" clId="Web-{69EF5341-1F0D-2675-C527-F67A42C5434C}" dt="2022-11-06T15:33:03.075" v="183" actId="20577"/>
          <ac:spMkLst>
            <pc:docMk/>
            <pc:sldMk cId="1535807223" sldId="263"/>
            <ac:spMk id="3" creationId="{027E83F2-1574-D888-A8BA-4C8CF136D86C}"/>
          </ac:spMkLst>
        </pc:spChg>
      </pc:sldChg>
    </pc:docChg>
  </pc:docChgLst>
  <pc:docChgLst>
    <pc:chgData name="Valentin Borisov (2219028)" userId="S::2219028@student.uwtsd.ac.uk::f3b598d8-d0aa-442f-a87c-fe62cf1e42f3" providerId="AD" clId="Web-{D9D3220E-21B7-40C5-AD7E-7B161733357C}"/>
    <pc:docChg chg="addSld modSld addMainMaster delMainMaster">
      <pc:chgData name="Valentin Borisov (2219028)" userId="S::2219028@student.uwtsd.ac.uk::f3b598d8-d0aa-442f-a87c-fe62cf1e42f3" providerId="AD" clId="Web-{D9D3220E-21B7-40C5-AD7E-7B161733357C}" dt="2022-10-31T19:02:47.426" v="801" actId="20577"/>
      <pc:docMkLst>
        <pc:docMk/>
      </pc:docMkLst>
      <pc:sldChg chg="addSp delSp modSp mod setBg modClrScheme addAnim delAnim setClrOvrMap delDesignElem chgLayout">
        <pc:chgData name="Valentin Borisov (2219028)" userId="S::2219028@student.uwtsd.ac.uk::f3b598d8-d0aa-442f-a87c-fe62cf1e42f3" providerId="AD" clId="Web-{D9D3220E-21B7-40C5-AD7E-7B161733357C}" dt="2022-10-31T18:44:13.942" v="442" actId="20577"/>
        <pc:sldMkLst>
          <pc:docMk/>
          <pc:sldMk cId="109857222" sldId="256"/>
        </pc:sldMkLst>
        <pc:spChg chg="mod ord">
          <ac:chgData name="Valentin Borisov (2219028)" userId="S::2219028@student.uwtsd.ac.uk::f3b598d8-d0aa-442f-a87c-fe62cf1e42f3" providerId="AD" clId="Web-{D9D3220E-21B7-40C5-AD7E-7B161733357C}" dt="2022-10-31T18:44:13.942" v="44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Valentin Borisov (2219028)" userId="S::2219028@student.uwtsd.ac.uk::f3b598d8-d0aa-442f-a87c-fe62cf1e42f3" providerId="AD" clId="Web-{D9D3220E-21B7-40C5-AD7E-7B161733357C}" dt="2022-10-31T18:44:02.519" v="439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8:51.831" v="160"/>
          <ac:spMkLst>
            <pc:docMk/>
            <pc:sldMk cId="109857222" sldId="256"/>
            <ac:spMk id="6" creationId="{2293296F-4C3A-4530-98F5-F83646ACE913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7:56:42.055" v="46"/>
          <ac:spMkLst>
            <pc:docMk/>
            <pc:sldMk cId="109857222" sldId="256"/>
            <ac:spMk id="8" creationId="{4AA13AD3-0A4F-475A-BEBB-DEEFF5C096C3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3:25.748" v="123"/>
          <ac:spMkLst>
            <pc:docMk/>
            <pc:sldMk cId="109857222" sldId="256"/>
            <ac:spMk id="9" creationId="{3D7AAEFC-156E-1144-8D57-FBE2CD3B6CEB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7:56:42.055" v="46"/>
          <ac:spMkLst>
            <pc:docMk/>
            <pc:sldMk cId="109857222" sldId="256"/>
            <ac:spMk id="10" creationId="{205BB74C-33FB-4335-8808-49E247F7BF75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3:25.748" v="123"/>
          <ac:spMkLst>
            <pc:docMk/>
            <pc:sldMk cId="109857222" sldId="256"/>
            <ac:spMk id="11" creationId="{4AF0997A-7C0F-4AD2-BA90-5FE341A17796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5:32.211" v="144"/>
          <ac:spMkLst>
            <pc:docMk/>
            <pc:sldMk cId="109857222" sldId="256"/>
            <ac:spMk id="13" creationId="{F71EF7F1-38BA-471D-8CD4-2A9AE8E35527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5:32.211" v="144"/>
          <ac:spMkLst>
            <pc:docMk/>
            <pc:sldMk cId="109857222" sldId="256"/>
            <ac:spMk id="14" creationId="{E6C8E6EB-4C59-429B-97E4-72A058CFC4FB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7:56:41.414" v="45"/>
          <ac:spMkLst>
            <pc:docMk/>
            <pc:sldMk cId="109857222" sldId="256"/>
            <ac:spMk id="15" creationId="{608EAA06-5488-416B-B2B2-E55213011012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5:32.211" v="144"/>
          <ac:spMkLst>
            <pc:docMk/>
            <pc:sldMk cId="109857222" sldId="256"/>
            <ac:spMk id="16" creationId="{B5B90362-AFCC-46A9-B41C-A257A8C5B314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7:57:53.449" v="47"/>
          <ac:spMkLst>
            <pc:docMk/>
            <pc:sldMk cId="109857222" sldId="256"/>
            <ac:spMk id="17" creationId="{AA61CCAC-6875-474C-8E9E-F57ABF078C2B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7:57:53.449" v="47"/>
          <ac:spMkLst>
            <pc:docMk/>
            <pc:sldMk cId="109857222" sldId="256"/>
            <ac:spMk id="19" creationId="{5683D043-25BB-4AC9-8130-641179672614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5:32.211" v="144"/>
          <ac:spMkLst>
            <pc:docMk/>
            <pc:sldMk cId="109857222" sldId="256"/>
            <ac:spMk id="20" creationId="{B3B8DB28-FA7D-4C33-BBA2-6D73D0156D42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5:32.211" v="144"/>
          <ac:spMkLst>
            <pc:docMk/>
            <pc:sldMk cId="109857222" sldId="256"/>
            <ac:spMk id="22" creationId="{264FF5A0-304A-44DA-A4D4-A1E66D92FCEA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5:32.211" v="144"/>
          <ac:spMkLst>
            <pc:docMk/>
            <pc:sldMk cId="109857222" sldId="256"/>
            <ac:spMk id="23" creationId="{AD43769B-7D6E-4E76-B810-BEC3B774BB0A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7:13.685" v="148"/>
          <ac:spMkLst>
            <pc:docMk/>
            <pc:sldMk cId="109857222" sldId="256"/>
            <ac:spMk id="24" creationId="{063F27BC-7079-4FF7-8F7C-ABC82FA3C247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5:32.148" v="143"/>
          <ac:spMkLst>
            <pc:docMk/>
            <pc:sldMk cId="109857222" sldId="256"/>
            <ac:spMk id="32" creationId="{5D13CC36-B950-4F02-9BAF-9A7EB267398C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5:32.148" v="143"/>
          <ac:spMkLst>
            <pc:docMk/>
            <pc:sldMk cId="109857222" sldId="256"/>
            <ac:spMk id="34" creationId="{D1BDED99-B35B-4FEE-A274-8E8DB6FEEECF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6:01.759" v="145"/>
          <ac:spMkLst>
            <pc:docMk/>
            <pc:sldMk cId="109857222" sldId="256"/>
            <ac:spMk id="36" creationId="{8A6DB0E6-E65F-4229-A5A0-2500203B6CC3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6:01.759" v="145"/>
          <ac:spMkLst>
            <pc:docMk/>
            <pc:sldMk cId="109857222" sldId="256"/>
            <ac:spMk id="37" creationId="{2D6FBB9D-1CAA-4D05-AB33-BABDFE17B843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6:01.759" v="145"/>
          <ac:spMkLst>
            <pc:docMk/>
            <pc:sldMk cId="109857222" sldId="256"/>
            <ac:spMk id="38" creationId="{55D4142C-5077-457F-A6AD-3FECFDB39685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6:01.759" v="145"/>
          <ac:spMkLst>
            <pc:docMk/>
            <pc:sldMk cId="109857222" sldId="256"/>
            <ac:spMk id="39" creationId="{04727B71-B4B6-4823-80A1-68C40B475118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6:01.759" v="145"/>
          <ac:spMkLst>
            <pc:docMk/>
            <pc:sldMk cId="109857222" sldId="256"/>
            <ac:spMk id="40" creationId="{7A5F0580-5EE9-419F-96EE-B6529EF6E7D0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6:01.759" v="145"/>
          <ac:spMkLst>
            <pc:docMk/>
            <pc:sldMk cId="109857222" sldId="256"/>
            <ac:spMk id="41" creationId="{79A6DB05-9FB5-4B07-8675-74C23D4FD89D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6:01.759" v="145"/>
          <ac:spMkLst>
            <pc:docMk/>
            <pc:sldMk cId="109857222" sldId="256"/>
            <ac:spMk id="42" creationId="{9AA72BD9-2C5A-4EDC-931F-5AA08EACA0F3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8:51.831" v="160"/>
          <ac:spMkLst>
            <pc:docMk/>
            <pc:sldMk cId="109857222" sldId="256"/>
            <ac:spMk id="46" creationId="{AE6FDE22-1F54-452D-A9BA-1BE9FDB53450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8:51.831" v="160"/>
          <ac:spMkLst>
            <pc:docMk/>
            <pc:sldMk cId="109857222" sldId="256"/>
            <ac:spMk id="47" creationId="{E24727BA-2777-4823-88E1-1B4B61968504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8:51.831" v="160"/>
          <ac:spMkLst>
            <pc:docMk/>
            <pc:sldMk cId="109857222" sldId="256"/>
            <ac:spMk id="48" creationId="{2AB0E0E5-A956-4B80-A317-E670B96CB03B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9:22.301" v="162"/>
          <ac:spMkLst>
            <pc:docMk/>
            <pc:sldMk cId="109857222" sldId="256"/>
            <ac:spMk id="55" creationId="{C5D27EB0-8BE0-48A7-8570-9A138605F2BA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9:22.301" v="162"/>
          <ac:spMkLst>
            <pc:docMk/>
            <pc:sldMk cId="109857222" sldId="256"/>
            <ac:spMk id="56" creationId="{E7A55D5B-D482-4672-82D9-7C01DF001A49}"/>
          </ac:spMkLst>
        </pc:spChg>
        <pc:spChg chg="add del">
          <ac:chgData name="Valentin Borisov (2219028)" userId="S::2219028@student.uwtsd.ac.uk::f3b598d8-d0aa-442f-a87c-fe62cf1e42f3" providerId="AD" clId="Web-{D9D3220E-21B7-40C5-AD7E-7B161733357C}" dt="2022-10-31T18:09:22.301" v="162"/>
          <ac:spMkLst>
            <pc:docMk/>
            <pc:sldMk cId="109857222" sldId="256"/>
            <ac:spMk id="57" creationId="{20405D95-2138-40A6-A919-9C9EB54B5AE4}"/>
          </ac:spMkLst>
        </pc:spChg>
        <pc:grpChg chg="add del">
          <ac:chgData name="Valentin Borisov (2219028)" userId="S::2219028@student.uwtsd.ac.uk::f3b598d8-d0aa-442f-a87c-fe62cf1e42f3" providerId="AD" clId="Web-{D9D3220E-21B7-40C5-AD7E-7B161733357C}" dt="2022-10-31T18:08:51.831" v="160"/>
          <ac:grpSpMkLst>
            <pc:docMk/>
            <pc:sldMk cId="109857222" sldId="256"/>
            <ac:grpSpMk id="7" creationId="{3914D2BD-3C47-433D-81FE-DC6C39595F0E}"/>
          </ac:grpSpMkLst>
        </pc:grpChg>
        <pc:grpChg chg="add del">
          <ac:chgData name="Valentin Borisov (2219028)" userId="S::2219028@student.uwtsd.ac.uk::f3b598d8-d0aa-442f-a87c-fe62cf1e42f3" providerId="AD" clId="Web-{D9D3220E-21B7-40C5-AD7E-7B161733357C}" dt="2022-10-31T18:08:51.831" v="160"/>
          <ac:grpSpMkLst>
            <pc:docMk/>
            <pc:sldMk cId="109857222" sldId="256"/>
            <ac:grpSpMk id="50" creationId="{68142369-1172-4897-98AF-7E16842C4A29}"/>
          </ac:grpSpMkLst>
        </pc:grpChg>
        <pc:picChg chg="add del">
          <ac:chgData name="Valentin Borisov (2219028)" userId="S::2219028@student.uwtsd.ac.uk::f3b598d8-d0aa-442f-a87c-fe62cf1e42f3" providerId="AD" clId="Web-{D9D3220E-21B7-40C5-AD7E-7B161733357C}" dt="2022-10-31T17:56:41.414" v="45"/>
          <ac:picMkLst>
            <pc:docMk/>
            <pc:sldMk cId="109857222" sldId="256"/>
            <ac:picMk id="4" creationId="{8315C0B4-8AA3-54F0-0046-B114746364F0}"/>
          </ac:picMkLst>
        </pc:picChg>
        <pc:picChg chg="add del">
          <ac:chgData name="Valentin Borisov (2219028)" userId="S::2219028@student.uwtsd.ac.uk::f3b598d8-d0aa-442f-a87c-fe62cf1e42f3" providerId="AD" clId="Web-{D9D3220E-21B7-40C5-AD7E-7B161733357C}" dt="2022-10-31T18:03:25.748" v="123"/>
          <ac:picMkLst>
            <pc:docMk/>
            <pc:sldMk cId="109857222" sldId="256"/>
            <ac:picMk id="5" creationId="{5F27D822-D85D-F385-025C-2DA0621668AB}"/>
          </ac:picMkLst>
        </pc:picChg>
        <pc:picChg chg="add del mod ord">
          <ac:chgData name="Valentin Borisov (2219028)" userId="S::2219028@student.uwtsd.ac.uk::f3b598d8-d0aa-442f-a87c-fe62cf1e42f3" providerId="AD" clId="Web-{D9D3220E-21B7-40C5-AD7E-7B161733357C}" dt="2022-10-31T17:58:13.982" v="49"/>
          <ac:picMkLst>
            <pc:docMk/>
            <pc:sldMk cId="109857222" sldId="256"/>
            <ac:picMk id="18" creationId="{BAC32658-31DB-0530-BE94-16837EBCEF5C}"/>
          </ac:picMkLst>
        </pc:picChg>
        <pc:picChg chg="add del mod ord">
          <ac:chgData name="Valentin Borisov (2219028)" userId="S::2219028@student.uwtsd.ac.uk::f3b598d8-d0aa-442f-a87c-fe62cf1e42f3" providerId="AD" clId="Web-{D9D3220E-21B7-40C5-AD7E-7B161733357C}" dt="2022-10-31T18:06:36.589" v="147"/>
          <ac:picMkLst>
            <pc:docMk/>
            <pc:sldMk cId="109857222" sldId="256"/>
            <ac:picMk id="21" creationId="{0BAF9433-9C84-552F-371F-96CECAF3D0F3}"/>
          </ac:picMkLst>
        </pc:picChg>
        <pc:picChg chg="add del">
          <ac:chgData name="Valentin Borisov (2219028)" userId="S::2219028@student.uwtsd.ac.uk::f3b598d8-d0aa-442f-a87c-fe62cf1e42f3" providerId="AD" clId="Web-{D9D3220E-21B7-40C5-AD7E-7B161733357C}" dt="2022-10-31T18:05:32.148" v="143"/>
          <ac:picMkLst>
            <pc:docMk/>
            <pc:sldMk cId="109857222" sldId="256"/>
            <ac:picMk id="28" creationId="{DEB2E8C4-C3E7-4048-A43D-9859510CFA98}"/>
          </ac:picMkLst>
        </pc:picChg>
        <pc:picChg chg="add del">
          <ac:chgData name="Valentin Borisov (2219028)" userId="S::2219028@student.uwtsd.ac.uk::f3b598d8-d0aa-442f-a87c-fe62cf1e42f3" providerId="AD" clId="Web-{D9D3220E-21B7-40C5-AD7E-7B161733357C}" dt="2022-10-31T18:08:51.831" v="160"/>
          <ac:picMkLst>
            <pc:docMk/>
            <pc:sldMk cId="109857222" sldId="256"/>
            <ac:picMk id="49" creationId="{F4DDBFBB-9C5E-637C-F224-F9CCF2F34B16}"/>
          </ac:picMkLst>
        </pc:picChg>
        <pc:picChg chg="add del">
          <ac:chgData name="Valentin Borisov (2219028)" userId="S::2219028@student.uwtsd.ac.uk::f3b598d8-d0aa-442f-a87c-fe62cf1e42f3" providerId="AD" clId="Web-{D9D3220E-21B7-40C5-AD7E-7B161733357C}" dt="2022-10-31T18:09:27.833" v="163"/>
          <ac:picMkLst>
            <pc:docMk/>
            <pc:sldMk cId="109857222" sldId="256"/>
            <ac:picMk id="58" creationId="{98CB6EC9-6DA3-C219-F4B3-076E1DF6C3AC}"/>
          </ac:picMkLst>
        </pc:picChg>
        <pc:inkChg chg="add del">
          <ac:chgData name="Valentin Borisov (2219028)" userId="S::2219028@student.uwtsd.ac.uk::f3b598d8-d0aa-442f-a87c-fe62cf1e42f3" providerId="AD" clId="Web-{D9D3220E-21B7-40C5-AD7E-7B161733357C}" dt="2022-10-31T18:05:32.148" v="143"/>
          <ac:inkMkLst>
            <pc:docMk/>
            <pc:sldMk cId="109857222" sldId="256"/>
            <ac:inkMk id="30" creationId="{24D29CCB-7956-4E3E-8880-304085F04BF4}"/>
          </ac:inkMkLst>
        </pc:inkChg>
        <pc:cxnChg chg="add del">
          <ac:chgData name="Valentin Borisov (2219028)" userId="S::2219028@student.uwtsd.ac.uk::f3b598d8-d0aa-442f-a87c-fe62cf1e42f3" providerId="AD" clId="Web-{D9D3220E-21B7-40C5-AD7E-7B161733357C}" dt="2022-10-31T18:07:13.685" v="148"/>
          <ac:cxnSpMkLst>
            <pc:docMk/>
            <pc:sldMk cId="109857222" sldId="256"/>
            <ac:cxnSpMk id="25" creationId="{61AF2F3F-06F0-42E3-8F72-36BEDCB694FC}"/>
          </ac:cxnSpMkLst>
        </pc:cxnChg>
        <pc:cxnChg chg="add del">
          <ac:chgData name="Valentin Borisov (2219028)" userId="S::2219028@student.uwtsd.ac.uk::f3b598d8-d0aa-442f-a87c-fe62cf1e42f3" providerId="AD" clId="Web-{D9D3220E-21B7-40C5-AD7E-7B161733357C}" dt="2022-10-31T18:07:13.685" v="148"/>
          <ac:cxnSpMkLst>
            <pc:docMk/>
            <pc:sldMk cId="109857222" sldId="256"/>
            <ac:cxnSpMk id="26" creationId="{F209B62C-3402-4623-9A7C-AA048B56F8C3}"/>
          </ac:cxnSpMkLst>
        </pc:cxnChg>
      </pc:sldChg>
      <pc:sldChg chg="addSp modSp new mod setBg">
        <pc:chgData name="Valentin Borisov (2219028)" userId="S::2219028@student.uwtsd.ac.uk::f3b598d8-d0aa-442f-a87c-fe62cf1e42f3" providerId="AD" clId="Web-{D9D3220E-21B7-40C5-AD7E-7B161733357C}" dt="2022-10-31T18:45:42.728" v="452" actId="20577"/>
        <pc:sldMkLst>
          <pc:docMk/>
          <pc:sldMk cId="3764989103" sldId="257"/>
        </pc:sldMkLst>
        <pc:spChg chg="mod">
          <ac:chgData name="Valentin Borisov (2219028)" userId="S::2219028@student.uwtsd.ac.uk::f3b598d8-d0aa-442f-a87c-fe62cf1e42f3" providerId="AD" clId="Web-{D9D3220E-21B7-40C5-AD7E-7B161733357C}" dt="2022-10-31T18:45:42.728" v="452" actId="20577"/>
          <ac:spMkLst>
            <pc:docMk/>
            <pc:sldMk cId="3764989103" sldId="257"/>
            <ac:spMk id="2" creationId="{7F84942D-E3A9-8802-2E9E-8D4FD4A460BF}"/>
          </ac:spMkLst>
        </pc:spChg>
        <pc:spChg chg="mod">
          <ac:chgData name="Valentin Borisov (2219028)" userId="S::2219028@student.uwtsd.ac.uk::f3b598d8-d0aa-442f-a87c-fe62cf1e42f3" providerId="AD" clId="Web-{D9D3220E-21B7-40C5-AD7E-7B161733357C}" dt="2022-10-31T18:45:28.712" v="449" actId="20577"/>
          <ac:spMkLst>
            <pc:docMk/>
            <pc:sldMk cId="3764989103" sldId="257"/>
            <ac:spMk id="3" creationId="{C473FECD-1D5E-623E-29EC-BDD1D897FC08}"/>
          </ac:spMkLst>
        </pc:spChg>
        <pc:spChg chg="add">
          <ac:chgData name="Valentin Borisov (2219028)" userId="S::2219028@student.uwtsd.ac.uk::f3b598d8-d0aa-442f-a87c-fe62cf1e42f3" providerId="AD" clId="Web-{D9D3220E-21B7-40C5-AD7E-7B161733357C}" dt="2022-10-31T18:45:06.179" v="443"/>
          <ac:spMkLst>
            <pc:docMk/>
            <pc:sldMk cId="3764989103" sldId="257"/>
            <ac:spMk id="8" creationId="{E442B95A-73D1-41A2-BF45-A38C845546EC}"/>
          </ac:spMkLst>
        </pc:spChg>
        <pc:spChg chg="add">
          <ac:chgData name="Valentin Borisov (2219028)" userId="S::2219028@student.uwtsd.ac.uk::f3b598d8-d0aa-442f-a87c-fe62cf1e42f3" providerId="AD" clId="Web-{D9D3220E-21B7-40C5-AD7E-7B161733357C}" dt="2022-10-31T18:45:06.179" v="443"/>
          <ac:spMkLst>
            <pc:docMk/>
            <pc:sldMk cId="3764989103" sldId="257"/>
            <ac:spMk id="10" creationId="{83030214-227F-42DB-9282-BBA6AF8D94A8}"/>
          </ac:spMkLst>
        </pc:spChg>
        <pc:spChg chg="add">
          <ac:chgData name="Valentin Borisov (2219028)" userId="S::2219028@student.uwtsd.ac.uk::f3b598d8-d0aa-442f-a87c-fe62cf1e42f3" providerId="AD" clId="Web-{D9D3220E-21B7-40C5-AD7E-7B161733357C}" dt="2022-10-31T18:45:06.179" v="443"/>
          <ac:spMkLst>
            <pc:docMk/>
            <pc:sldMk cId="3764989103" sldId="257"/>
            <ac:spMk id="12" creationId="{0D7A9289-BAD1-4A78-979F-A655C886DBF5}"/>
          </ac:spMkLst>
        </pc:spChg>
      </pc:sldChg>
      <pc:sldChg chg="modSp new">
        <pc:chgData name="Valentin Borisov (2219028)" userId="S::2219028@student.uwtsd.ac.uk::f3b598d8-d0aa-442f-a87c-fe62cf1e42f3" providerId="AD" clId="Web-{D9D3220E-21B7-40C5-AD7E-7B161733357C}" dt="2022-10-31T19:02:47.426" v="801" actId="20577"/>
        <pc:sldMkLst>
          <pc:docMk/>
          <pc:sldMk cId="1951973221" sldId="258"/>
        </pc:sldMkLst>
        <pc:spChg chg="mod">
          <ac:chgData name="Valentin Borisov (2219028)" userId="S::2219028@student.uwtsd.ac.uk::f3b598d8-d0aa-442f-a87c-fe62cf1e42f3" providerId="AD" clId="Web-{D9D3220E-21B7-40C5-AD7E-7B161733357C}" dt="2022-10-31T18:47:56.579" v="473" actId="20577"/>
          <ac:spMkLst>
            <pc:docMk/>
            <pc:sldMk cId="1951973221" sldId="258"/>
            <ac:spMk id="2" creationId="{D70F2B25-89EA-463B-D40C-3069556E4F9A}"/>
          </ac:spMkLst>
        </pc:spChg>
        <pc:spChg chg="mod">
          <ac:chgData name="Valentin Borisov (2219028)" userId="S::2219028@student.uwtsd.ac.uk::f3b598d8-d0aa-442f-a87c-fe62cf1e42f3" providerId="AD" clId="Web-{D9D3220E-21B7-40C5-AD7E-7B161733357C}" dt="2022-10-31T19:02:47.426" v="801" actId="20577"/>
          <ac:spMkLst>
            <pc:docMk/>
            <pc:sldMk cId="1951973221" sldId="258"/>
            <ac:spMk id="3" creationId="{0C143D27-4019-7B22-DC39-1FD9A017ACD7}"/>
          </ac:spMkLst>
        </pc:spChg>
      </pc:sldChg>
      <pc:sldMasterChg chg="del delSldLayout">
        <pc:chgData name="Valentin Borisov (2219028)" userId="S::2219028@student.uwtsd.ac.uk::f3b598d8-d0aa-442f-a87c-fe62cf1e42f3" providerId="AD" clId="Web-{D9D3220E-21B7-40C5-AD7E-7B161733357C}" dt="2022-10-31T17:46:27.566" v="0"/>
        <pc:sldMasterMkLst>
          <pc:docMk/>
          <pc:sldMasterMk cId="2460954070" sldId="2147483660"/>
        </pc:sldMasterMkLst>
        <pc:sldLayoutChg chg="del">
          <pc:chgData name="Valentin Borisov (2219028)" userId="S::2219028@student.uwtsd.ac.uk::f3b598d8-d0aa-442f-a87c-fe62cf1e42f3" providerId="AD" clId="Web-{D9D3220E-21B7-40C5-AD7E-7B161733357C}" dt="2022-10-31T17:46:27.56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Valentin Borisov (2219028)" userId="S::2219028@student.uwtsd.ac.uk::f3b598d8-d0aa-442f-a87c-fe62cf1e42f3" providerId="AD" clId="Web-{D9D3220E-21B7-40C5-AD7E-7B161733357C}" dt="2022-10-31T17:46:27.56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Valentin Borisov (2219028)" userId="S::2219028@student.uwtsd.ac.uk::f3b598d8-d0aa-442f-a87c-fe62cf1e42f3" providerId="AD" clId="Web-{D9D3220E-21B7-40C5-AD7E-7B161733357C}" dt="2022-10-31T17:46:27.56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Valentin Borisov (2219028)" userId="S::2219028@student.uwtsd.ac.uk::f3b598d8-d0aa-442f-a87c-fe62cf1e42f3" providerId="AD" clId="Web-{D9D3220E-21B7-40C5-AD7E-7B161733357C}" dt="2022-10-31T17:46:27.56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Valentin Borisov (2219028)" userId="S::2219028@student.uwtsd.ac.uk::f3b598d8-d0aa-442f-a87c-fe62cf1e42f3" providerId="AD" clId="Web-{D9D3220E-21B7-40C5-AD7E-7B161733357C}" dt="2022-10-31T17:46:27.56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Valentin Borisov (2219028)" userId="S::2219028@student.uwtsd.ac.uk::f3b598d8-d0aa-442f-a87c-fe62cf1e42f3" providerId="AD" clId="Web-{D9D3220E-21B7-40C5-AD7E-7B161733357C}" dt="2022-10-31T17:46:27.56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Valentin Borisov (2219028)" userId="S::2219028@student.uwtsd.ac.uk::f3b598d8-d0aa-442f-a87c-fe62cf1e42f3" providerId="AD" clId="Web-{D9D3220E-21B7-40C5-AD7E-7B161733357C}" dt="2022-10-31T17:46:27.56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Valentin Borisov (2219028)" userId="S::2219028@student.uwtsd.ac.uk::f3b598d8-d0aa-442f-a87c-fe62cf1e42f3" providerId="AD" clId="Web-{D9D3220E-21B7-40C5-AD7E-7B161733357C}" dt="2022-10-31T17:46:27.56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Valentin Borisov (2219028)" userId="S::2219028@student.uwtsd.ac.uk::f3b598d8-d0aa-442f-a87c-fe62cf1e42f3" providerId="AD" clId="Web-{D9D3220E-21B7-40C5-AD7E-7B161733357C}" dt="2022-10-31T17:46:27.56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Valentin Borisov (2219028)" userId="S::2219028@student.uwtsd.ac.uk::f3b598d8-d0aa-442f-a87c-fe62cf1e42f3" providerId="AD" clId="Web-{D9D3220E-21B7-40C5-AD7E-7B161733357C}" dt="2022-10-31T17:46:27.56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Valentin Borisov (2219028)" userId="S::2219028@student.uwtsd.ac.uk::f3b598d8-d0aa-442f-a87c-fe62cf1e42f3" providerId="AD" clId="Web-{D9D3220E-21B7-40C5-AD7E-7B161733357C}" dt="2022-10-31T17:46:27.56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Valentin Borisov (2219028)" userId="S::2219028@student.uwtsd.ac.uk::f3b598d8-d0aa-442f-a87c-fe62cf1e42f3" providerId="AD" clId="Web-{D9D3220E-21B7-40C5-AD7E-7B161733357C}" dt="2022-10-31T17:56:42.055" v="46"/>
        <pc:sldMasterMkLst>
          <pc:docMk/>
          <pc:sldMasterMk cId="3475317937" sldId="2147483685"/>
        </pc:sldMasterMkLst>
        <pc:sldLayoutChg chg="add del">
          <pc:chgData name="Valentin Borisov (2219028)" userId="S::2219028@student.uwtsd.ac.uk::f3b598d8-d0aa-442f-a87c-fe62cf1e42f3" providerId="AD" clId="Web-{D9D3220E-21B7-40C5-AD7E-7B161733357C}" dt="2022-10-31T17:56:42.055" v="46"/>
          <pc:sldLayoutMkLst>
            <pc:docMk/>
            <pc:sldMasterMk cId="3475317937" sldId="2147483685"/>
            <pc:sldLayoutMk cId="3797072639" sldId="2147483674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2.055" v="46"/>
          <pc:sldLayoutMkLst>
            <pc:docMk/>
            <pc:sldMasterMk cId="3475317937" sldId="2147483685"/>
            <pc:sldLayoutMk cId="2464665149" sldId="2147483675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2.055" v="46"/>
          <pc:sldLayoutMkLst>
            <pc:docMk/>
            <pc:sldMasterMk cId="3475317937" sldId="2147483685"/>
            <pc:sldLayoutMk cId="274206248" sldId="2147483676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2.055" v="46"/>
          <pc:sldLayoutMkLst>
            <pc:docMk/>
            <pc:sldMasterMk cId="3475317937" sldId="2147483685"/>
            <pc:sldLayoutMk cId="3718499033" sldId="2147483677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2.055" v="46"/>
          <pc:sldLayoutMkLst>
            <pc:docMk/>
            <pc:sldMasterMk cId="3475317937" sldId="2147483685"/>
            <pc:sldLayoutMk cId="1082610310" sldId="2147483678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2.055" v="46"/>
          <pc:sldLayoutMkLst>
            <pc:docMk/>
            <pc:sldMasterMk cId="3475317937" sldId="2147483685"/>
            <pc:sldLayoutMk cId="1303295959" sldId="2147483679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2.055" v="46"/>
          <pc:sldLayoutMkLst>
            <pc:docMk/>
            <pc:sldMasterMk cId="3475317937" sldId="2147483685"/>
            <pc:sldLayoutMk cId="4153332750" sldId="2147483680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2.055" v="46"/>
          <pc:sldLayoutMkLst>
            <pc:docMk/>
            <pc:sldMasterMk cId="3475317937" sldId="2147483685"/>
            <pc:sldLayoutMk cId="3849258886" sldId="2147483681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2.055" v="46"/>
          <pc:sldLayoutMkLst>
            <pc:docMk/>
            <pc:sldMasterMk cId="3475317937" sldId="2147483685"/>
            <pc:sldLayoutMk cId="622144920" sldId="2147483682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2.055" v="46"/>
          <pc:sldLayoutMkLst>
            <pc:docMk/>
            <pc:sldMasterMk cId="3475317937" sldId="2147483685"/>
            <pc:sldLayoutMk cId="2945530673" sldId="2147483683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2.055" v="46"/>
          <pc:sldLayoutMkLst>
            <pc:docMk/>
            <pc:sldMasterMk cId="3475317937" sldId="2147483685"/>
            <pc:sldLayoutMk cId="3060703682" sldId="2147483684"/>
          </pc:sldLayoutMkLst>
        </pc:sldLayoutChg>
      </pc:sldMasterChg>
      <pc:sldMasterChg chg="add del addSldLayout delSldLayout">
        <pc:chgData name="Valentin Borisov (2219028)" userId="S::2219028@student.uwtsd.ac.uk::f3b598d8-d0aa-442f-a87c-fe62cf1e42f3" providerId="AD" clId="Web-{D9D3220E-21B7-40C5-AD7E-7B161733357C}" dt="2022-10-31T17:57:53.449" v="47"/>
        <pc:sldMasterMkLst>
          <pc:docMk/>
          <pc:sldMasterMk cId="797070303" sldId="2147483686"/>
        </pc:sldMasterMkLst>
        <pc:sldLayoutChg chg="add del">
          <pc:chgData name="Valentin Borisov (2219028)" userId="S::2219028@student.uwtsd.ac.uk::f3b598d8-d0aa-442f-a87c-fe62cf1e42f3" providerId="AD" clId="Web-{D9D3220E-21B7-40C5-AD7E-7B161733357C}" dt="2022-10-31T17:57:53.449" v="47"/>
          <pc:sldLayoutMkLst>
            <pc:docMk/>
            <pc:sldMasterMk cId="797070303" sldId="2147483686"/>
            <pc:sldLayoutMk cId="1543707615" sldId="2147483687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7:53.449" v="47"/>
          <pc:sldLayoutMkLst>
            <pc:docMk/>
            <pc:sldMasterMk cId="797070303" sldId="2147483686"/>
            <pc:sldLayoutMk cId="329548366" sldId="2147483688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7:53.449" v="47"/>
          <pc:sldLayoutMkLst>
            <pc:docMk/>
            <pc:sldMasterMk cId="797070303" sldId="2147483686"/>
            <pc:sldLayoutMk cId="2026566643" sldId="2147483689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7:53.449" v="47"/>
          <pc:sldLayoutMkLst>
            <pc:docMk/>
            <pc:sldMasterMk cId="797070303" sldId="2147483686"/>
            <pc:sldLayoutMk cId="35277037" sldId="2147483690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7:53.449" v="47"/>
          <pc:sldLayoutMkLst>
            <pc:docMk/>
            <pc:sldMasterMk cId="797070303" sldId="2147483686"/>
            <pc:sldLayoutMk cId="2043758321" sldId="2147483691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7:53.449" v="47"/>
          <pc:sldLayoutMkLst>
            <pc:docMk/>
            <pc:sldMasterMk cId="797070303" sldId="2147483686"/>
            <pc:sldLayoutMk cId="1261458606" sldId="2147483692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7:53.449" v="47"/>
          <pc:sldLayoutMkLst>
            <pc:docMk/>
            <pc:sldMasterMk cId="797070303" sldId="2147483686"/>
            <pc:sldLayoutMk cId="3536345663" sldId="2147483693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7:53.449" v="47"/>
          <pc:sldLayoutMkLst>
            <pc:docMk/>
            <pc:sldMasterMk cId="797070303" sldId="2147483686"/>
            <pc:sldLayoutMk cId="4025876842" sldId="2147483694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7:53.449" v="47"/>
          <pc:sldLayoutMkLst>
            <pc:docMk/>
            <pc:sldMasterMk cId="797070303" sldId="2147483686"/>
            <pc:sldLayoutMk cId="375005402" sldId="2147483695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7:53.449" v="47"/>
          <pc:sldLayoutMkLst>
            <pc:docMk/>
            <pc:sldMasterMk cId="797070303" sldId="2147483686"/>
            <pc:sldLayoutMk cId="2208543464" sldId="2147483696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7:53.449" v="47"/>
          <pc:sldLayoutMkLst>
            <pc:docMk/>
            <pc:sldMasterMk cId="797070303" sldId="2147483686"/>
            <pc:sldLayoutMk cId="3951194671" sldId="2147483697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D9D3220E-21B7-40C5-AD7E-7B161733357C}" dt="2022-10-31T17:59:22.516" v="50"/>
        <pc:sldMasterMkLst>
          <pc:docMk/>
          <pc:sldMasterMk cId="3460573708" sldId="2147483698"/>
        </pc:sldMasterMkLst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3916415825" sldId="2147483699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3209710117" sldId="2147483700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45399233" sldId="2147483701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1945699385" sldId="2147483702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3311647250" sldId="2147483703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3195267737" sldId="2147483704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1496073430" sldId="2147483705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806763720" sldId="2147483706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824565533" sldId="2147483707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1735558730" sldId="2147483708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2321972158" sldId="2147483709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1608401678" sldId="2147483710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1051765263" sldId="2147483711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2511091730" sldId="2147483712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2136412227" sldId="2147483713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2709008047" sldId="2147483714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7:59:22.516" v="50"/>
          <pc:sldLayoutMkLst>
            <pc:docMk/>
            <pc:sldMasterMk cId="3460573708" sldId="2147483698"/>
            <pc:sldLayoutMk cId="3320811568" sldId="2147483715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D9D3220E-21B7-40C5-AD7E-7B161733357C}" dt="2022-10-31T18:03:25.842" v="124"/>
        <pc:sldMasterMkLst>
          <pc:docMk/>
          <pc:sldMasterMk cId="1202039355" sldId="2147483716"/>
        </pc:sldMasterMkLst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2087538305" sldId="2147483717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639625719" sldId="2147483718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1106725210" sldId="2147483719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3684079074" sldId="2147483720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2398218585" sldId="2147483721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576523035" sldId="2147483722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35229764" sldId="2147483723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1706733511" sldId="2147483724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465659460" sldId="2147483725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396354064" sldId="2147483726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1577428133" sldId="2147483727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1786180161" sldId="2147483728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549531726" sldId="2147483729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2383080560" sldId="2147483730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522181264" sldId="2147483731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15224357" sldId="2147483732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3:25.842" v="124"/>
          <pc:sldLayoutMkLst>
            <pc:docMk/>
            <pc:sldMasterMk cId="1202039355" sldId="2147483716"/>
            <pc:sldLayoutMk cId="3185921243" sldId="2147483733"/>
          </pc:sldLayoutMkLst>
        </pc:sldLayoutChg>
      </pc:sldMasterChg>
      <pc:sldMasterChg chg="add del addSldLayout delSldLayout">
        <pc:chgData name="Valentin Borisov (2219028)" userId="S::2219028@student.uwtsd.ac.uk::f3b598d8-d0aa-442f-a87c-fe62cf1e42f3" providerId="AD" clId="Web-{D9D3220E-21B7-40C5-AD7E-7B161733357C}" dt="2022-10-31T17:56:41.414" v="45"/>
        <pc:sldMasterMkLst>
          <pc:docMk/>
          <pc:sldMasterMk cId="3800066821" sldId="2147483728"/>
        </pc:sldMasterMkLst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3999282768" sldId="2147483711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981736213" sldId="2147483712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2602258264" sldId="2147483713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1917663706" sldId="2147483714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2592519337" sldId="2147483715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3982209368" sldId="2147483716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4049759124" sldId="2147483717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414015239" sldId="2147483718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3989421919" sldId="2147483719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3889197692" sldId="2147483720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2094085080" sldId="2147483721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4238540678" sldId="2147483722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3759224195" sldId="2147483723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1460032654" sldId="2147483724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430823776" sldId="2147483725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484735698" sldId="2147483726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7:56:41.414" v="45"/>
          <pc:sldLayoutMkLst>
            <pc:docMk/>
            <pc:sldMasterMk cId="3800066821" sldId="2147483728"/>
            <pc:sldLayoutMk cId="2502532428" sldId="2147483727"/>
          </pc:sldLayoutMkLst>
        </pc:sldLayoutChg>
      </pc:sldMasterChg>
      <pc:sldMasterChg chg="add del addSldLayout delSldLayout">
        <pc:chgData name="Valentin Borisov (2219028)" userId="S::2219028@student.uwtsd.ac.uk::f3b598d8-d0aa-442f-a87c-fe62cf1e42f3" providerId="AD" clId="Web-{D9D3220E-21B7-40C5-AD7E-7B161733357C}" dt="2022-10-31T18:05:32.211" v="144"/>
        <pc:sldMasterMkLst>
          <pc:docMk/>
          <pc:sldMasterMk cId="1952323058" sldId="2147483741"/>
        </pc:sldMasterMkLst>
        <pc:sldLayoutChg chg="add del">
          <pc:chgData name="Valentin Borisov (2219028)" userId="S::2219028@student.uwtsd.ac.uk::f3b598d8-d0aa-442f-a87c-fe62cf1e42f3" providerId="AD" clId="Web-{D9D3220E-21B7-40C5-AD7E-7B161733357C}" dt="2022-10-31T18:05:32.211" v="144"/>
          <pc:sldLayoutMkLst>
            <pc:docMk/>
            <pc:sldMasterMk cId="1952323058" sldId="2147483741"/>
            <pc:sldLayoutMk cId="3494141265" sldId="2147483734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211" v="144"/>
          <pc:sldLayoutMkLst>
            <pc:docMk/>
            <pc:sldMasterMk cId="1952323058" sldId="2147483741"/>
            <pc:sldLayoutMk cId="1476165475" sldId="2147483735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211" v="144"/>
          <pc:sldLayoutMkLst>
            <pc:docMk/>
            <pc:sldMasterMk cId="1952323058" sldId="2147483741"/>
            <pc:sldLayoutMk cId="4186713336" sldId="2147483736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211" v="144"/>
          <pc:sldLayoutMkLst>
            <pc:docMk/>
            <pc:sldMasterMk cId="1952323058" sldId="2147483741"/>
            <pc:sldLayoutMk cId="10699343" sldId="2147483737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211" v="144"/>
          <pc:sldLayoutMkLst>
            <pc:docMk/>
            <pc:sldMasterMk cId="1952323058" sldId="2147483741"/>
            <pc:sldLayoutMk cId="4019868108" sldId="2147483738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211" v="144"/>
          <pc:sldLayoutMkLst>
            <pc:docMk/>
            <pc:sldMasterMk cId="1952323058" sldId="2147483741"/>
            <pc:sldLayoutMk cId="1182226123" sldId="2147483739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211" v="144"/>
          <pc:sldLayoutMkLst>
            <pc:docMk/>
            <pc:sldMasterMk cId="1952323058" sldId="2147483741"/>
            <pc:sldLayoutMk cId="1939782031" sldId="2147483740"/>
          </pc:sldLayoutMkLst>
        </pc:sldLayoutChg>
        <pc:sldLayoutChg chg="add del replId">
          <pc:chgData name="Valentin Borisov (2219028)" userId="S::2219028@student.uwtsd.ac.uk::f3b598d8-d0aa-442f-a87c-fe62cf1e42f3" providerId="AD" clId="Web-{D9D3220E-21B7-40C5-AD7E-7B161733357C}" dt="2022-10-31T18:05:32.211" v="144"/>
          <pc:sldLayoutMkLst>
            <pc:docMk/>
            <pc:sldMasterMk cId="1952323058" sldId="2147483741"/>
            <pc:sldLayoutMk cId="1271375344" sldId="2147483742"/>
          </pc:sldLayoutMkLst>
        </pc:sldLayoutChg>
        <pc:sldLayoutChg chg="add del replId">
          <pc:chgData name="Valentin Borisov (2219028)" userId="S::2219028@student.uwtsd.ac.uk::f3b598d8-d0aa-442f-a87c-fe62cf1e42f3" providerId="AD" clId="Web-{D9D3220E-21B7-40C5-AD7E-7B161733357C}" dt="2022-10-31T18:05:32.211" v="144"/>
          <pc:sldLayoutMkLst>
            <pc:docMk/>
            <pc:sldMasterMk cId="1952323058" sldId="2147483741"/>
            <pc:sldLayoutMk cId="3723577031" sldId="2147483743"/>
          </pc:sldLayoutMkLst>
        </pc:sldLayoutChg>
        <pc:sldLayoutChg chg="add del replId">
          <pc:chgData name="Valentin Borisov (2219028)" userId="S::2219028@student.uwtsd.ac.uk::f3b598d8-d0aa-442f-a87c-fe62cf1e42f3" providerId="AD" clId="Web-{D9D3220E-21B7-40C5-AD7E-7B161733357C}" dt="2022-10-31T18:05:32.211" v="144"/>
          <pc:sldLayoutMkLst>
            <pc:docMk/>
            <pc:sldMasterMk cId="1952323058" sldId="2147483741"/>
            <pc:sldLayoutMk cId="832042315" sldId="2147483744"/>
          </pc:sldLayoutMkLst>
        </pc:sldLayoutChg>
        <pc:sldLayoutChg chg="add del replId">
          <pc:chgData name="Valentin Borisov (2219028)" userId="S::2219028@student.uwtsd.ac.uk::f3b598d8-d0aa-442f-a87c-fe62cf1e42f3" providerId="AD" clId="Web-{D9D3220E-21B7-40C5-AD7E-7B161733357C}" dt="2022-10-31T18:05:32.211" v="144"/>
          <pc:sldLayoutMkLst>
            <pc:docMk/>
            <pc:sldMasterMk cId="1952323058" sldId="2147483741"/>
            <pc:sldLayoutMk cId="3717435595" sldId="2147483745"/>
          </pc:sldLayoutMkLst>
        </pc:sldLayoutChg>
      </pc:sldMasterChg>
      <pc:sldMasterChg chg="add del addSldLayout delSldLayout">
        <pc:chgData name="Valentin Borisov (2219028)" userId="S::2219028@student.uwtsd.ac.uk::f3b598d8-d0aa-442f-a87c-fe62cf1e42f3" providerId="AD" clId="Web-{D9D3220E-21B7-40C5-AD7E-7B161733357C}" dt="2022-10-31T18:03:25.748" v="123"/>
        <pc:sldMasterMkLst>
          <pc:docMk/>
          <pc:sldMasterMk cId="3005784468" sldId="2147483754"/>
        </pc:sldMasterMkLst>
        <pc:sldLayoutChg chg="add del">
          <pc:chgData name="Valentin Borisov (2219028)" userId="S::2219028@student.uwtsd.ac.uk::f3b598d8-d0aa-442f-a87c-fe62cf1e42f3" providerId="AD" clId="Web-{D9D3220E-21B7-40C5-AD7E-7B161733357C}" dt="2022-10-31T18:03:25.748" v="123"/>
          <pc:sldLayoutMkLst>
            <pc:docMk/>
            <pc:sldMasterMk cId="3005784468" sldId="2147483754"/>
            <pc:sldLayoutMk cId="4259818276" sldId="2147483743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3:25.748" v="123"/>
          <pc:sldLayoutMkLst>
            <pc:docMk/>
            <pc:sldMasterMk cId="3005784468" sldId="2147483754"/>
            <pc:sldLayoutMk cId="399342624" sldId="2147483744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3:25.748" v="123"/>
          <pc:sldLayoutMkLst>
            <pc:docMk/>
            <pc:sldMasterMk cId="3005784468" sldId="2147483754"/>
            <pc:sldLayoutMk cId="1824085894" sldId="2147483745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3:25.748" v="123"/>
          <pc:sldLayoutMkLst>
            <pc:docMk/>
            <pc:sldMasterMk cId="3005784468" sldId="2147483754"/>
            <pc:sldLayoutMk cId="3002984165" sldId="2147483746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3:25.748" v="123"/>
          <pc:sldLayoutMkLst>
            <pc:docMk/>
            <pc:sldMasterMk cId="3005784468" sldId="2147483754"/>
            <pc:sldLayoutMk cId="2227522107" sldId="2147483747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3:25.748" v="123"/>
          <pc:sldLayoutMkLst>
            <pc:docMk/>
            <pc:sldMasterMk cId="3005784468" sldId="2147483754"/>
            <pc:sldLayoutMk cId="2154913089" sldId="2147483748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3:25.748" v="123"/>
          <pc:sldLayoutMkLst>
            <pc:docMk/>
            <pc:sldMasterMk cId="3005784468" sldId="2147483754"/>
            <pc:sldLayoutMk cId="196365838" sldId="2147483749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3:25.748" v="123"/>
          <pc:sldLayoutMkLst>
            <pc:docMk/>
            <pc:sldMasterMk cId="3005784468" sldId="2147483754"/>
            <pc:sldLayoutMk cId="4072094660" sldId="2147483750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3:25.748" v="123"/>
          <pc:sldLayoutMkLst>
            <pc:docMk/>
            <pc:sldMasterMk cId="3005784468" sldId="2147483754"/>
            <pc:sldLayoutMk cId="2919275236" sldId="2147483751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3:25.748" v="123"/>
          <pc:sldLayoutMkLst>
            <pc:docMk/>
            <pc:sldMasterMk cId="3005784468" sldId="2147483754"/>
            <pc:sldLayoutMk cId="4224239829" sldId="2147483752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3:25.748" v="123"/>
          <pc:sldLayoutMkLst>
            <pc:docMk/>
            <pc:sldMasterMk cId="3005784468" sldId="2147483754"/>
            <pc:sldLayoutMk cId="2671729771" sldId="2147483753"/>
          </pc:sldLayoutMkLst>
        </pc:sldLayoutChg>
      </pc:sldMasterChg>
      <pc:sldMasterChg chg="add del addSldLayout delSldLayout">
        <pc:chgData name="Valentin Borisov (2219028)" userId="S::2219028@student.uwtsd.ac.uk::f3b598d8-d0aa-442f-a87c-fe62cf1e42f3" providerId="AD" clId="Web-{D9D3220E-21B7-40C5-AD7E-7B161733357C}" dt="2022-10-31T18:06:01.759" v="145"/>
        <pc:sldMasterMkLst>
          <pc:docMk/>
          <pc:sldMasterMk cId="1192971257" sldId="2147483769"/>
        </pc:sldMasterMkLst>
        <pc:sldLayoutChg chg="add del">
          <pc:chgData name="Valentin Borisov (2219028)" userId="S::2219028@student.uwtsd.ac.uk::f3b598d8-d0aa-442f-a87c-fe62cf1e42f3" providerId="AD" clId="Web-{D9D3220E-21B7-40C5-AD7E-7B161733357C}" dt="2022-10-31T18:06:01.759" v="145"/>
          <pc:sldLayoutMkLst>
            <pc:docMk/>
            <pc:sldMasterMk cId="1192971257" sldId="2147483769"/>
            <pc:sldLayoutMk cId="703047177" sldId="2147483758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6:01.759" v="145"/>
          <pc:sldLayoutMkLst>
            <pc:docMk/>
            <pc:sldMasterMk cId="1192971257" sldId="2147483769"/>
            <pc:sldLayoutMk cId="4083977058" sldId="2147483759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6:01.759" v="145"/>
          <pc:sldLayoutMkLst>
            <pc:docMk/>
            <pc:sldMasterMk cId="1192971257" sldId="2147483769"/>
            <pc:sldLayoutMk cId="48310357" sldId="2147483760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6:01.759" v="145"/>
          <pc:sldLayoutMkLst>
            <pc:docMk/>
            <pc:sldMasterMk cId="1192971257" sldId="2147483769"/>
            <pc:sldLayoutMk cId="2342275994" sldId="2147483761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6:01.759" v="145"/>
          <pc:sldLayoutMkLst>
            <pc:docMk/>
            <pc:sldMasterMk cId="1192971257" sldId="2147483769"/>
            <pc:sldLayoutMk cId="3117892688" sldId="2147483762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6:01.759" v="145"/>
          <pc:sldLayoutMkLst>
            <pc:docMk/>
            <pc:sldMasterMk cId="1192971257" sldId="2147483769"/>
            <pc:sldLayoutMk cId="1956987816" sldId="2147483763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6:01.759" v="145"/>
          <pc:sldLayoutMkLst>
            <pc:docMk/>
            <pc:sldMasterMk cId="1192971257" sldId="2147483769"/>
            <pc:sldLayoutMk cId="3040375712" sldId="2147483764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6:01.759" v="145"/>
          <pc:sldLayoutMkLst>
            <pc:docMk/>
            <pc:sldMasterMk cId="1192971257" sldId="2147483769"/>
            <pc:sldLayoutMk cId="1502973404" sldId="2147483765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6:01.759" v="145"/>
          <pc:sldLayoutMkLst>
            <pc:docMk/>
            <pc:sldMasterMk cId="1192971257" sldId="2147483769"/>
            <pc:sldLayoutMk cId="3478378270" sldId="2147483766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6:01.759" v="145"/>
          <pc:sldLayoutMkLst>
            <pc:docMk/>
            <pc:sldMasterMk cId="1192971257" sldId="2147483769"/>
            <pc:sldLayoutMk cId="2510683470" sldId="2147483767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6:01.759" v="145"/>
          <pc:sldLayoutMkLst>
            <pc:docMk/>
            <pc:sldMasterMk cId="1192971257" sldId="2147483769"/>
            <pc:sldLayoutMk cId="2709113768" sldId="2147483768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D9D3220E-21B7-40C5-AD7E-7B161733357C}" dt="2022-10-31T18:06:25.136" v="146"/>
        <pc:sldMasterMkLst>
          <pc:docMk/>
          <pc:sldMasterMk cId="2206325966" sldId="2147483770"/>
        </pc:sldMasterMkLst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4019733185" sldId="2147483771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2315113689" sldId="2147483772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2918263999" sldId="2147483773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1909727254" sldId="2147483774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439946406" sldId="2147483775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2932010517" sldId="2147483776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535666170" sldId="2147483777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813991180" sldId="2147483778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2037458659" sldId="2147483779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4119570425" sldId="2147483780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2629958641" sldId="2147483781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271456540" sldId="2147483782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2952520935" sldId="2147483783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3702184550" sldId="2147483784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2168717626" sldId="2147483785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4103148435" sldId="2147483786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6:25.136" v="146"/>
          <pc:sldLayoutMkLst>
            <pc:docMk/>
            <pc:sldMasterMk cId="2206325966" sldId="2147483770"/>
            <pc:sldLayoutMk cId="2810930696" sldId="2147483787"/>
          </pc:sldLayoutMkLst>
        </pc:sldLayoutChg>
      </pc:sldMasterChg>
      <pc:sldMasterChg chg="add del addSldLayout delSldLayout">
        <pc:chgData name="Valentin Borisov (2219028)" userId="S::2219028@student.uwtsd.ac.uk::f3b598d8-d0aa-442f-a87c-fe62cf1e42f3" providerId="AD" clId="Web-{D9D3220E-21B7-40C5-AD7E-7B161733357C}" dt="2022-10-31T18:05:32.148" v="143"/>
        <pc:sldMasterMkLst>
          <pc:docMk/>
          <pc:sldMasterMk cId="1974045716" sldId="2147483782"/>
        </pc:sldMasterMkLst>
        <pc:sldLayoutChg chg="add del">
          <pc:chgData name="Valentin Borisov (2219028)" userId="S::2219028@student.uwtsd.ac.uk::f3b598d8-d0aa-442f-a87c-fe62cf1e42f3" providerId="AD" clId="Web-{D9D3220E-21B7-40C5-AD7E-7B161733357C}" dt="2022-10-31T18:05:32.148" v="143"/>
          <pc:sldLayoutMkLst>
            <pc:docMk/>
            <pc:sldMasterMk cId="1974045716" sldId="2147483782"/>
            <pc:sldLayoutMk cId="696188318" sldId="2147483771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148" v="143"/>
          <pc:sldLayoutMkLst>
            <pc:docMk/>
            <pc:sldMasterMk cId="1974045716" sldId="2147483782"/>
            <pc:sldLayoutMk cId="1370198899" sldId="2147483772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148" v="143"/>
          <pc:sldLayoutMkLst>
            <pc:docMk/>
            <pc:sldMasterMk cId="1974045716" sldId="2147483782"/>
            <pc:sldLayoutMk cId="416358974" sldId="2147483773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148" v="143"/>
          <pc:sldLayoutMkLst>
            <pc:docMk/>
            <pc:sldMasterMk cId="1974045716" sldId="2147483782"/>
            <pc:sldLayoutMk cId="3886004959" sldId="2147483774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148" v="143"/>
          <pc:sldLayoutMkLst>
            <pc:docMk/>
            <pc:sldMasterMk cId="1974045716" sldId="2147483782"/>
            <pc:sldLayoutMk cId="2406178016" sldId="2147483775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148" v="143"/>
          <pc:sldLayoutMkLst>
            <pc:docMk/>
            <pc:sldMasterMk cId="1974045716" sldId="2147483782"/>
            <pc:sldLayoutMk cId="3867940109" sldId="2147483776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148" v="143"/>
          <pc:sldLayoutMkLst>
            <pc:docMk/>
            <pc:sldMasterMk cId="1974045716" sldId="2147483782"/>
            <pc:sldLayoutMk cId="2563226962" sldId="2147483777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148" v="143"/>
          <pc:sldLayoutMkLst>
            <pc:docMk/>
            <pc:sldMasterMk cId="1974045716" sldId="2147483782"/>
            <pc:sldLayoutMk cId="172739002" sldId="2147483778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148" v="143"/>
          <pc:sldLayoutMkLst>
            <pc:docMk/>
            <pc:sldMasterMk cId="1974045716" sldId="2147483782"/>
            <pc:sldLayoutMk cId="699640622" sldId="2147483779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148" v="143"/>
          <pc:sldLayoutMkLst>
            <pc:docMk/>
            <pc:sldMasterMk cId="1974045716" sldId="2147483782"/>
            <pc:sldLayoutMk cId="3787560743" sldId="2147483780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5:32.148" v="143"/>
          <pc:sldLayoutMkLst>
            <pc:docMk/>
            <pc:sldMasterMk cId="1974045716" sldId="2147483782"/>
            <pc:sldLayoutMk cId="1984311539" sldId="2147483781"/>
          </pc:sldLayoutMkLst>
        </pc:sldLayoutChg>
      </pc:sldMasterChg>
      <pc:sldMasterChg chg="add del addSldLayout delSldLayout">
        <pc:chgData name="Valentin Borisov (2219028)" userId="S::2219028@student.uwtsd.ac.uk::f3b598d8-d0aa-442f-a87c-fe62cf1e42f3" providerId="AD" clId="Web-{D9D3220E-21B7-40C5-AD7E-7B161733357C}" dt="2022-10-31T18:07:13.685" v="148"/>
        <pc:sldMasterMkLst>
          <pc:docMk/>
          <pc:sldMasterMk cId="3925873052" sldId="2147483808"/>
        </pc:sldMasterMkLst>
        <pc:sldLayoutChg chg="add del">
          <pc:chgData name="Valentin Borisov (2219028)" userId="S::2219028@student.uwtsd.ac.uk::f3b598d8-d0aa-442f-a87c-fe62cf1e42f3" providerId="AD" clId="Web-{D9D3220E-21B7-40C5-AD7E-7B161733357C}" dt="2022-10-31T18:07:13.685" v="148"/>
          <pc:sldLayoutMkLst>
            <pc:docMk/>
            <pc:sldMasterMk cId="3925873052" sldId="2147483808"/>
            <pc:sldLayoutMk cId="3676461346" sldId="2147483797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7:13.685" v="148"/>
          <pc:sldLayoutMkLst>
            <pc:docMk/>
            <pc:sldMasterMk cId="3925873052" sldId="2147483808"/>
            <pc:sldLayoutMk cId="1385314698" sldId="2147483798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7:13.685" v="148"/>
          <pc:sldLayoutMkLst>
            <pc:docMk/>
            <pc:sldMasterMk cId="3925873052" sldId="2147483808"/>
            <pc:sldLayoutMk cId="2369646631" sldId="2147483799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7:13.685" v="148"/>
          <pc:sldLayoutMkLst>
            <pc:docMk/>
            <pc:sldMasterMk cId="3925873052" sldId="2147483808"/>
            <pc:sldLayoutMk cId="281494115" sldId="2147483800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7:13.685" v="148"/>
          <pc:sldLayoutMkLst>
            <pc:docMk/>
            <pc:sldMasterMk cId="3925873052" sldId="2147483808"/>
            <pc:sldLayoutMk cId="2012631530" sldId="2147483801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7:13.685" v="148"/>
          <pc:sldLayoutMkLst>
            <pc:docMk/>
            <pc:sldMasterMk cId="3925873052" sldId="2147483808"/>
            <pc:sldLayoutMk cId="729678720" sldId="2147483802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7:13.685" v="148"/>
          <pc:sldLayoutMkLst>
            <pc:docMk/>
            <pc:sldMasterMk cId="3925873052" sldId="2147483808"/>
            <pc:sldLayoutMk cId="2737920880" sldId="2147483803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7:13.685" v="148"/>
          <pc:sldLayoutMkLst>
            <pc:docMk/>
            <pc:sldMasterMk cId="3925873052" sldId="2147483808"/>
            <pc:sldLayoutMk cId="1508576857" sldId="2147483804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7:13.685" v="148"/>
          <pc:sldLayoutMkLst>
            <pc:docMk/>
            <pc:sldMasterMk cId="3925873052" sldId="2147483808"/>
            <pc:sldLayoutMk cId="4018794733" sldId="2147483805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7:13.685" v="148"/>
          <pc:sldLayoutMkLst>
            <pc:docMk/>
            <pc:sldMasterMk cId="3925873052" sldId="2147483808"/>
            <pc:sldLayoutMk cId="2145738388" sldId="2147483806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7:13.685" v="148"/>
          <pc:sldLayoutMkLst>
            <pc:docMk/>
            <pc:sldMasterMk cId="3925873052" sldId="2147483808"/>
            <pc:sldLayoutMk cId="575191905" sldId="2147483807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D9D3220E-21B7-40C5-AD7E-7B161733357C}" dt="2022-10-31T18:07:22.904" v="149"/>
        <pc:sldMasterMkLst>
          <pc:docMk/>
          <pc:sldMasterMk cId="1649700914" sldId="2147483809"/>
        </pc:sldMasterMkLst>
        <pc:sldLayoutChg chg="add del mod replId">
          <pc:chgData name="Valentin Borisov (2219028)" userId="S::2219028@student.uwtsd.ac.uk::f3b598d8-d0aa-442f-a87c-fe62cf1e42f3" providerId="AD" clId="Web-{D9D3220E-21B7-40C5-AD7E-7B161733357C}" dt="2022-10-31T18:07:22.904" v="149"/>
          <pc:sldLayoutMkLst>
            <pc:docMk/>
            <pc:sldMasterMk cId="1649700914" sldId="2147483809"/>
            <pc:sldLayoutMk cId="104321359" sldId="2147483810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7:22.904" v="149"/>
          <pc:sldLayoutMkLst>
            <pc:docMk/>
            <pc:sldMasterMk cId="1649700914" sldId="2147483809"/>
            <pc:sldLayoutMk cId="4090327028" sldId="2147483811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7:22.904" v="149"/>
          <pc:sldLayoutMkLst>
            <pc:docMk/>
            <pc:sldMasterMk cId="1649700914" sldId="2147483809"/>
            <pc:sldLayoutMk cId="1999760250" sldId="2147483812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7:22.904" v="149"/>
          <pc:sldLayoutMkLst>
            <pc:docMk/>
            <pc:sldMasterMk cId="1649700914" sldId="2147483809"/>
            <pc:sldLayoutMk cId="284608612" sldId="2147483813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7:22.904" v="149"/>
          <pc:sldLayoutMkLst>
            <pc:docMk/>
            <pc:sldMasterMk cId="1649700914" sldId="2147483809"/>
            <pc:sldLayoutMk cId="2053289482" sldId="2147483814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7:22.904" v="149"/>
          <pc:sldLayoutMkLst>
            <pc:docMk/>
            <pc:sldMasterMk cId="1649700914" sldId="2147483809"/>
            <pc:sldLayoutMk cId="1926203749" sldId="2147483815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7:22.904" v="149"/>
          <pc:sldLayoutMkLst>
            <pc:docMk/>
            <pc:sldMasterMk cId="1649700914" sldId="2147483809"/>
            <pc:sldLayoutMk cId="2425476405" sldId="2147483816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7:22.904" v="149"/>
          <pc:sldLayoutMkLst>
            <pc:docMk/>
            <pc:sldMasterMk cId="1649700914" sldId="2147483809"/>
            <pc:sldLayoutMk cId="2485100552" sldId="2147483817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7:22.904" v="149"/>
          <pc:sldLayoutMkLst>
            <pc:docMk/>
            <pc:sldMasterMk cId="1649700914" sldId="2147483809"/>
            <pc:sldLayoutMk cId="2655802313" sldId="2147483818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7:22.904" v="149"/>
          <pc:sldLayoutMkLst>
            <pc:docMk/>
            <pc:sldMasterMk cId="1649700914" sldId="2147483809"/>
            <pc:sldLayoutMk cId="465548994" sldId="2147483819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7:22.904" v="149"/>
          <pc:sldLayoutMkLst>
            <pc:docMk/>
            <pc:sldMasterMk cId="1649700914" sldId="2147483809"/>
            <pc:sldLayoutMk cId="3193443467" sldId="2147483820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D9D3220E-21B7-40C5-AD7E-7B161733357C}" dt="2022-10-31T18:08:25.314" v="158"/>
        <pc:sldMasterMkLst>
          <pc:docMk/>
          <pc:sldMasterMk cId="625109965" sldId="2147483821"/>
        </pc:sldMasterMkLst>
        <pc:sldLayoutChg chg="add del mod replId">
          <pc:chgData name="Valentin Borisov (2219028)" userId="S::2219028@student.uwtsd.ac.uk::f3b598d8-d0aa-442f-a87c-fe62cf1e42f3" providerId="AD" clId="Web-{D9D3220E-21B7-40C5-AD7E-7B161733357C}" dt="2022-10-31T18:08:25.314" v="158"/>
          <pc:sldLayoutMkLst>
            <pc:docMk/>
            <pc:sldMasterMk cId="625109965" sldId="2147483821"/>
            <pc:sldLayoutMk cId="1070161382" sldId="2147483822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25.314" v="158"/>
          <pc:sldLayoutMkLst>
            <pc:docMk/>
            <pc:sldMasterMk cId="625109965" sldId="2147483821"/>
            <pc:sldLayoutMk cId="638272453" sldId="2147483823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25.314" v="158"/>
          <pc:sldLayoutMkLst>
            <pc:docMk/>
            <pc:sldMasterMk cId="625109965" sldId="2147483821"/>
            <pc:sldLayoutMk cId="4174862200" sldId="2147483824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25.314" v="158"/>
          <pc:sldLayoutMkLst>
            <pc:docMk/>
            <pc:sldMasterMk cId="625109965" sldId="2147483821"/>
            <pc:sldLayoutMk cId="1050597198" sldId="2147483825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25.314" v="158"/>
          <pc:sldLayoutMkLst>
            <pc:docMk/>
            <pc:sldMasterMk cId="625109965" sldId="2147483821"/>
            <pc:sldLayoutMk cId="3235465865" sldId="2147483826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25.314" v="158"/>
          <pc:sldLayoutMkLst>
            <pc:docMk/>
            <pc:sldMasterMk cId="625109965" sldId="2147483821"/>
            <pc:sldLayoutMk cId="1982126377" sldId="2147483827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25.314" v="158"/>
          <pc:sldLayoutMkLst>
            <pc:docMk/>
            <pc:sldMasterMk cId="625109965" sldId="2147483821"/>
            <pc:sldLayoutMk cId="3392236169" sldId="2147483828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25.314" v="158"/>
          <pc:sldLayoutMkLst>
            <pc:docMk/>
            <pc:sldMasterMk cId="625109965" sldId="2147483821"/>
            <pc:sldLayoutMk cId="3296302678" sldId="2147483829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25.314" v="158"/>
          <pc:sldLayoutMkLst>
            <pc:docMk/>
            <pc:sldMasterMk cId="625109965" sldId="2147483821"/>
            <pc:sldLayoutMk cId="1120102632" sldId="2147483830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25.314" v="158"/>
          <pc:sldLayoutMkLst>
            <pc:docMk/>
            <pc:sldMasterMk cId="625109965" sldId="2147483821"/>
            <pc:sldLayoutMk cId="1054542628" sldId="2147483831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25.314" v="158"/>
          <pc:sldLayoutMkLst>
            <pc:docMk/>
            <pc:sldMasterMk cId="625109965" sldId="2147483821"/>
            <pc:sldLayoutMk cId="3201872914" sldId="2147483832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D9D3220E-21B7-40C5-AD7E-7B161733357C}" dt="2022-10-31T18:08:52.159" v="161"/>
        <pc:sldMasterMkLst>
          <pc:docMk/>
          <pc:sldMasterMk cId="647289322" sldId="2147483833"/>
        </pc:sldMasterMkLst>
        <pc:sldLayoutChg chg="add del mod replId">
          <pc:chgData name="Valentin Borisov (2219028)" userId="S::2219028@student.uwtsd.ac.uk::f3b598d8-d0aa-442f-a87c-fe62cf1e42f3" providerId="AD" clId="Web-{D9D3220E-21B7-40C5-AD7E-7B161733357C}" dt="2022-10-31T18:08:52.159" v="161"/>
          <pc:sldLayoutMkLst>
            <pc:docMk/>
            <pc:sldMasterMk cId="647289322" sldId="2147483833"/>
            <pc:sldLayoutMk cId="4262966367" sldId="2147483834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52.159" v="161"/>
          <pc:sldLayoutMkLst>
            <pc:docMk/>
            <pc:sldMasterMk cId="647289322" sldId="2147483833"/>
            <pc:sldLayoutMk cId="1328921833" sldId="2147483835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52.159" v="161"/>
          <pc:sldLayoutMkLst>
            <pc:docMk/>
            <pc:sldMasterMk cId="647289322" sldId="2147483833"/>
            <pc:sldLayoutMk cId="2695866885" sldId="2147483836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52.159" v="161"/>
          <pc:sldLayoutMkLst>
            <pc:docMk/>
            <pc:sldMasterMk cId="647289322" sldId="2147483833"/>
            <pc:sldLayoutMk cId="3664456456" sldId="2147483837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52.159" v="161"/>
          <pc:sldLayoutMkLst>
            <pc:docMk/>
            <pc:sldMasterMk cId="647289322" sldId="2147483833"/>
            <pc:sldLayoutMk cId="415792911" sldId="2147483838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52.159" v="161"/>
          <pc:sldLayoutMkLst>
            <pc:docMk/>
            <pc:sldMasterMk cId="647289322" sldId="2147483833"/>
            <pc:sldLayoutMk cId="3864391472" sldId="2147483839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52.159" v="161"/>
          <pc:sldLayoutMkLst>
            <pc:docMk/>
            <pc:sldMasterMk cId="647289322" sldId="2147483833"/>
            <pc:sldLayoutMk cId="4265978470" sldId="2147483840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52.159" v="161"/>
          <pc:sldLayoutMkLst>
            <pc:docMk/>
            <pc:sldMasterMk cId="647289322" sldId="2147483833"/>
            <pc:sldLayoutMk cId="44244499" sldId="2147483841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52.159" v="161"/>
          <pc:sldLayoutMkLst>
            <pc:docMk/>
            <pc:sldMasterMk cId="647289322" sldId="2147483833"/>
            <pc:sldLayoutMk cId="1853106856" sldId="2147483842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52.159" v="161"/>
          <pc:sldLayoutMkLst>
            <pc:docMk/>
            <pc:sldMasterMk cId="647289322" sldId="2147483833"/>
            <pc:sldLayoutMk cId="2874457682" sldId="2147483843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8:52.159" v="161"/>
          <pc:sldLayoutMkLst>
            <pc:docMk/>
            <pc:sldMasterMk cId="647289322" sldId="2147483833"/>
            <pc:sldLayoutMk cId="3914820393" sldId="2147483844"/>
          </pc:sldLayoutMkLst>
        </pc:sldLayoutChg>
      </pc:sldMasterChg>
      <pc:sldMasterChg chg="add del addSldLayout delSldLayout">
        <pc:chgData name="Valentin Borisov (2219028)" userId="S::2219028@student.uwtsd.ac.uk::f3b598d8-d0aa-442f-a87c-fe62cf1e42f3" providerId="AD" clId="Web-{D9D3220E-21B7-40C5-AD7E-7B161733357C}" dt="2022-10-31T18:08:51.831" v="160"/>
        <pc:sldMasterMkLst>
          <pc:docMk/>
          <pc:sldMasterMk cId="1131380996" sldId="2147483858"/>
        </pc:sldMasterMkLst>
        <pc:sldLayoutChg chg="add del">
          <pc:chgData name="Valentin Borisov (2219028)" userId="S::2219028@student.uwtsd.ac.uk::f3b598d8-d0aa-442f-a87c-fe62cf1e42f3" providerId="AD" clId="Web-{D9D3220E-21B7-40C5-AD7E-7B161733357C}" dt="2022-10-31T18:08:51.831" v="160"/>
          <pc:sldLayoutMkLst>
            <pc:docMk/>
            <pc:sldMasterMk cId="1131380996" sldId="2147483858"/>
            <pc:sldLayoutMk cId="1332545186" sldId="2147483847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8:51.831" v="160"/>
          <pc:sldLayoutMkLst>
            <pc:docMk/>
            <pc:sldMasterMk cId="1131380996" sldId="2147483858"/>
            <pc:sldLayoutMk cId="275178070" sldId="2147483848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8:51.831" v="160"/>
          <pc:sldLayoutMkLst>
            <pc:docMk/>
            <pc:sldMasterMk cId="1131380996" sldId="2147483858"/>
            <pc:sldLayoutMk cId="4231500718" sldId="2147483849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8:51.831" v="160"/>
          <pc:sldLayoutMkLst>
            <pc:docMk/>
            <pc:sldMasterMk cId="1131380996" sldId="2147483858"/>
            <pc:sldLayoutMk cId="571365161" sldId="2147483850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8:51.831" v="160"/>
          <pc:sldLayoutMkLst>
            <pc:docMk/>
            <pc:sldMasterMk cId="1131380996" sldId="2147483858"/>
            <pc:sldLayoutMk cId="4012288708" sldId="2147483851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8:51.831" v="160"/>
          <pc:sldLayoutMkLst>
            <pc:docMk/>
            <pc:sldMasterMk cId="1131380996" sldId="2147483858"/>
            <pc:sldLayoutMk cId="3186363619" sldId="2147483852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8:51.831" v="160"/>
          <pc:sldLayoutMkLst>
            <pc:docMk/>
            <pc:sldMasterMk cId="1131380996" sldId="2147483858"/>
            <pc:sldLayoutMk cId="9024974" sldId="2147483853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8:51.831" v="160"/>
          <pc:sldLayoutMkLst>
            <pc:docMk/>
            <pc:sldMasterMk cId="1131380996" sldId="2147483858"/>
            <pc:sldLayoutMk cId="3252968146" sldId="2147483854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8:51.831" v="160"/>
          <pc:sldLayoutMkLst>
            <pc:docMk/>
            <pc:sldMasterMk cId="1131380996" sldId="2147483858"/>
            <pc:sldLayoutMk cId="3118072189" sldId="2147483855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8:51.831" v="160"/>
          <pc:sldLayoutMkLst>
            <pc:docMk/>
            <pc:sldMasterMk cId="1131380996" sldId="2147483858"/>
            <pc:sldLayoutMk cId="1706233928" sldId="2147483856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8:51.831" v="160"/>
          <pc:sldLayoutMkLst>
            <pc:docMk/>
            <pc:sldMasterMk cId="1131380996" sldId="2147483858"/>
            <pc:sldLayoutMk cId="3840335116" sldId="2147483857"/>
          </pc:sldLayoutMkLst>
        </pc:sldLayoutChg>
      </pc:sldMasterChg>
      <pc:sldMasterChg chg="add del addSldLayout delSldLayout">
        <pc:chgData name="Valentin Borisov (2219028)" userId="S::2219028@student.uwtsd.ac.uk::f3b598d8-d0aa-442f-a87c-fe62cf1e42f3" providerId="AD" clId="Web-{D9D3220E-21B7-40C5-AD7E-7B161733357C}" dt="2022-10-31T18:09:22.301" v="162"/>
        <pc:sldMasterMkLst>
          <pc:docMk/>
          <pc:sldMasterMk cId="1759327499" sldId="2147483884"/>
        </pc:sldMasterMkLst>
        <pc:sldLayoutChg chg="add del">
          <pc:chgData name="Valentin Borisov (2219028)" userId="S::2219028@student.uwtsd.ac.uk::f3b598d8-d0aa-442f-a87c-fe62cf1e42f3" providerId="AD" clId="Web-{D9D3220E-21B7-40C5-AD7E-7B161733357C}" dt="2022-10-31T18:09:22.301" v="162"/>
          <pc:sldLayoutMkLst>
            <pc:docMk/>
            <pc:sldMasterMk cId="1759327499" sldId="2147483884"/>
            <pc:sldLayoutMk cId="3503163970" sldId="2147483873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9:22.301" v="162"/>
          <pc:sldLayoutMkLst>
            <pc:docMk/>
            <pc:sldMasterMk cId="1759327499" sldId="2147483884"/>
            <pc:sldLayoutMk cId="2243881661" sldId="2147483874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9:22.301" v="162"/>
          <pc:sldLayoutMkLst>
            <pc:docMk/>
            <pc:sldMasterMk cId="1759327499" sldId="2147483884"/>
            <pc:sldLayoutMk cId="2944690848" sldId="2147483875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9:22.301" v="162"/>
          <pc:sldLayoutMkLst>
            <pc:docMk/>
            <pc:sldMasterMk cId="1759327499" sldId="2147483884"/>
            <pc:sldLayoutMk cId="3962286647" sldId="2147483876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9:22.301" v="162"/>
          <pc:sldLayoutMkLst>
            <pc:docMk/>
            <pc:sldMasterMk cId="1759327499" sldId="2147483884"/>
            <pc:sldLayoutMk cId="1664556668" sldId="2147483877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9:22.301" v="162"/>
          <pc:sldLayoutMkLst>
            <pc:docMk/>
            <pc:sldMasterMk cId="1759327499" sldId="2147483884"/>
            <pc:sldLayoutMk cId="425937322" sldId="2147483878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9:22.301" v="162"/>
          <pc:sldLayoutMkLst>
            <pc:docMk/>
            <pc:sldMasterMk cId="1759327499" sldId="2147483884"/>
            <pc:sldLayoutMk cId="1566098237" sldId="2147483879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9:22.301" v="162"/>
          <pc:sldLayoutMkLst>
            <pc:docMk/>
            <pc:sldMasterMk cId="1759327499" sldId="2147483884"/>
            <pc:sldLayoutMk cId="3510081039" sldId="2147483880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9:22.301" v="162"/>
          <pc:sldLayoutMkLst>
            <pc:docMk/>
            <pc:sldMasterMk cId="1759327499" sldId="2147483884"/>
            <pc:sldLayoutMk cId="1032917078" sldId="2147483881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9:22.301" v="162"/>
          <pc:sldLayoutMkLst>
            <pc:docMk/>
            <pc:sldMasterMk cId="1759327499" sldId="2147483884"/>
            <pc:sldLayoutMk cId="4092817509" sldId="2147483882"/>
          </pc:sldLayoutMkLst>
        </pc:sldLayoutChg>
        <pc:sldLayoutChg chg="add del">
          <pc:chgData name="Valentin Borisov (2219028)" userId="S::2219028@student.uwtsd.ac.uk::f3b598d8-d0aa-442f-a87c-fe62cf1e42f3" providerId="AD" clId="Web-{D9D3220E-21B7-40C5-AD7E-7B161733357C}" dt="2022-10-31T18:09:22.301" v="162"/>
          <pc:sldLayoutMkLst>
            <pc:docMk/>
            <pc:sldMasterMk cId="1759327499" sldId="2147483884"/>
            <pc:sldLayoutMk cId="4152615245" sldId="2147483883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D9D3220E-21B7-40C5-AD7E-7B161733357C}" dt="2022-10-31T18:09:36.740" v="164"/>
        <pc:sldMasterMkLst>
          <pc:docMk/>
          <pc:sldMasterMk cId="2499030231" sldId="2147483885"/>
        </pc:sldMasterMkLst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1573489866" sldId="2147483886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3832674333" sldId="2147483887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1138188799" sldId="2147483888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1602880041" sldId="2147483889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3419508137" sldId="2147483890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3770875167" sldId="2147483891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3263315879" sldId="2147483892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973299011" sldId="2147483893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621287854" sldId="2147483894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1335345224" sldId="2147483895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984231570" sldId="2147483896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1401434511" sldId="2147483897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2239206124" sldId="2147483898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2809661307" sldId="2147483899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2546476885" sldId="2147483900"/>
          </pc:sldLayoutMkLst>
        </pc:sldLayoutChg>
        <pc:sldLayoutChg chg="add del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2499030231" sldId="2147483885"/>
            <pc:sldLayoutMk cId="1844739517" sldId="2147483901"/>
          </pc:sldLayoutMkLst>
        </pc:sldLayoutChg>
      </pc:sldMasterChg>
      <pc:sldMasterChg chg="add addSldLayout modSldLayout">
        <pc:chgData name="Valentin Borisov (2219028)" userId="S::2219028@student.uwtsd.ac.uk::f3b598d8-d0aa-442f-a87c-fe62cf1e42f3" providerId="AD" clId="Web-{D9D3220E-21B7-40C5-AD7E-7B161733357C}" dt="2022-10-31T18:09:36.740" v="164"/>
        <pc:sldMasterMkLst>
          <pc:docMk/>
          <pc:sldMasterMk cId="3632316730" sldId="2147483902"/>
        </pc:sldMasterMkLst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12505299" sldId="2147483903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1886274223" sldId="2147483904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2600289911" sldId="2147483905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3191840576" sldId="2147483906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1113075658" sldId="2147483907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1723875759" sldId="2147483908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2533752259" sldId="2147483909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2338417255" sldId="2147483910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760830112" sldId="2147483911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500797003" sldId="2147483912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1868520442" sldId="2147483913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1359137934" sldId="2147483914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1213954711" sldId="2147483915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2208268673" sldId="2147483916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931328045" sldId="2147483917"/>
          </pc:sldLayoutMkLst>
        </pc:sldLayoutChg>
        <pc:sldLayoutChg chg="add mod replId">
          <pc:chgData name="Valentin Borisov (2219028)" userId="S::2219028@student.uwtsd.ac.uk::f3b598d8-d0aa-442f-a87c-fe62cf1e42f3" providerId="AD" clId="Web-{D9D3220E-21B7-40C5-AD7E-7B161733357C}" dt="2022-10-31T18:09:36.740" v="164"/>
          <pc:sldLayoutMkLst>
            <pc:docMk/>
            <pc:sldMasterMk cId="3632316730" sldId="2147483902"/>
            <pc:sldLayoutMk cId="2764741655" sldId="2147483918"/>
          </pc:sldLayoutMkLst>
        </pc:sldLayoutChg>
      </pc:sldMasterChg>
    </pc:docChg>
  </pc:docChgLst>
  <pc:docChgLst>
    <pc:chgData name="Valentin Borisov (2219028)" userId="S::2219028@student.uwtsd.ac.uk::f3b598d8-d0aa-442f-a87c-fe62cf1e42f3" providerId="AD" clId="Web-{FDDF8FC8-544B-4D0E-05A8-0BFC24B42199}"/>
    <pc:docChg chg="modSld">
      <pc:chgData name="Valentin Borisov (2219028)" userId="S::2219028@student.uwtsd.ac.uk::f3b598d8-d0aa-442f-a87c-fe62cf1e42f3" providerId="AD" clId="Web-{FDDF8FC8-544B-4D0E-05A8-0BFC24B42199}" dt="2022-11-15T23:21:25.558" v="1" actId="20577"/>
      <pc:docMkLst>
        <pc:docMk/>
      </pc:docMkLst>
      <pc:sldChg chg="modSp">
        <pc:chgData name="Valentin Borisov (2219028)" userId="S::2219028@student.uwtsd.ac.uk::f3b598d8-d0aa-442f-a87c-fe62cf1e42f3" providerId="AD" clId="Web-{FDDF8FC8-544B-4D0E-05A8-0BFC24B42199}" dt="2022-11-15T23:21:25.558" v="1" actId="20577"/>
        <pc:sldMkLst>
          <pc:docMk/>
          <pc:sldMk cId="2543877802" sldId="266"/>
        </pc:sldMkLst>
        <pc:spChg chg="mod">
          <ac:chgData name="Valentin Borisov (2219028)" userId="S::2219028@student.uwtsd.ac.uk::f3b598d8-d0aa-442f-a87c-fe62cf1e42f3" providerId="AD" clId="Web-{FDDF8FC8-544B-4D0E-05A8-0BFC24B42199}" dt="2022-11-15T23:21:25.558" v="1" actId="20577"/>
          <ac:spMkLst>
            <pc:docMk/>
            <pc:sldMk cId="2543877802" sldId="266"/>
            <ac:spMk id="3" creationId="{07398A81-2AF9-CF2D-B292-E0582135D62A}"/>
          </ac:spMkLst>
        </pc:spChg>
      </pc:sldChg>
    </pc:docChg>
  </pc:docChgLst>
  <pc:docChgLst>
    <pc:chgData clId="Web-{69EF5341-1F0D-2675-C527-F67A42C5434C}"/>
    <pc:docChg chg="modSld">
      <pc:chgData name="" userId="" providerId="" clId="Web-{69EF5341-1F0D-2675-C527-F67A42C5434C}" dt="2022-11-06T14:12:27.957" v="0" actId="20577"/>
      <pc:docMkLst>
        <pc:docMk/>
      </pc:docMkLst>
      <pc:sldChg chg="modSp">
        <pc:chgData name="" userId="" providerId="" clId="Web-{69EF5341-1F0D-2675-C527-F67A42C5434C}" dt="2022-11-06T14:12:27.957" v="0" actId="20577"/>
        <pc:sldMkLst>
          <pc:docMk/>
          <pc:sldMk cId="109857222" sldId="256"/>
        </pc:sldMkLst>
        <pc:spChg chg="mod">
          <ac:chgData name="" userId="" providerId="" clId="Web-{69EF5341-1F0D-2675-C527-F67A42C5434C}" dt="2022-11-06T14:12:27.957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Valentin Borisov (2219028)" userId="S::2219028@student.uwtsd.ac.uk::f3b598d8-d0aa-442f-a87c-fe62cf1e42f3" providerId="AD" clId="Web-{FB8F9B18-3D41-656A-EA36-00E15E390F6E}"/>
    <pc:docChg chg="modSld">
      <pc:chgData name="Valentin Borisov (2219028)" userId="S::2219028@student.uwtsd.ac.uk::f3b598d8-d0aa-442f-a87c-fe62cf1e42f3" providerId="AD" clId="Web-{FB8F9B18-3D41-656A-EA36-00E15E390F6E}" dt="2022-11-16T04:09:40.833" v="78" actId="20577"/>
      <pc:docMkLst>
        <pc:docMk/>
      </pc:docMkLst>
      <pc:sldChg chg="modSp">
        <pc:chgData name="Valentin Borisov (2219028)" userId="S::2219028@student.uwtsd.ac.uk::f3b598d8-d0aa-442f-a87c-fe62cf1e42f3" providerId="AD" clId="Web-{FB8F9B18-3D41-656A-EA36-00E15E390F6E}" dt="2022-11-16T04:09:40.833" v="78" actId="20577"/>
        <pc:sldMkLst>
          <pc:docMk/>
          <pc:sldMk cId="2543877802" sldId="266"/>
        </pc:sldMkLst>
        <pc:spChg chg="mod">
          <ac:chgData name="Valentin Borisov (2219028)" userId="S::2219028@student.uwtsd.ac.uk::f3b598d8-d0aa-442f-a87c-fe62cf1e42f3" providerId="AD" clId="Web-{FB8F9B18-3D41-656A-EA36-00E15E390F6E}" dt="2022-11-16T04:09:40.833" v="78" actId="20577"/>
          <ac:spMkLst>
            <pc:docMk/>
            <pc:sldMk cId="2543877802" sldId="266"/>
            <ac:spMk id="3" creationId="{07398A81-2AF9-CF2D-B292-E0582135D62A}"/>
          </ac:spMkLst>
        </pc:spChg>
      </pc:sldChg>
    </pc:docChg>
  </pc:docChgLst>
  <pc:docChgLst>
    <pc:chgData name="Valentin Borisov (2219028)" userId="S::2219028@student.uwtsd.ac.uk::f3b598d8-d0aa-442f-a87c-fe62cf1e42f3" providerId="AD" clId="Web-{AD38043C-71A2-BB3D-CFC5-75780FA170E6}"/>
    <pc:docChg chg="modSld">
      <pc:chgData name="Valentin Borisov (2219028)" userId="S::2219028@student.uwtsd.ac.uk::f3b598d8-d0aa-442f-a87c-fe62cf1e42f3" providerId="AD" clId="Web-{AD38043C-71A2-BB3D-CFC5-75780FA170E6}" dt="2022-11-12T01:40:59.771" v="105" actId="20577"/>
      <pc:docMkLst>
        <pc:docMk/>
      </pc:docMkLst>
      <pc:sldChg chg="modSp">
        <pc:chgData name="Valentin Borisov (2219028)" userId="S::2219028@student.uwtsd.ac.uk::f3b598d8-d0aa-442f-a87c-fe62cf1e42f3" providerId="AD" clId="Web-{AD38043C-71A2-BB3D-CFC5-75780FA170E6}" dt="2022-11-12T01:40:59.771" v="105" actId="20577"/>
        <pc:sldMkLst>
          <pc:docMk/>
          <pc:sldMk cId="2543877802" sldId="266"/>
        </pc:sldMkLst>
        <pc:spChg chg="mod">
          <ac:chgData name="Valentin Borisov (2219028)" userId="S::2219028@student.uwtsd.ac.uk::f3b598d8-d0aa-442f-a87c-fe62cf1e42f3" providerId="AD" clId="Web-{AD38043C-71A2-BB3D-CFC5-75780FA170E6}" dt="2022-11-12T01:40:59.771" v="105" actId="20577"/>
          <ac:spMkLst>
            <pc:docMk/>
            <pc:sldMk cId="2543877802" sldId="266"/>
            <ac:spMk id="3" creationId="{07398A81-2AF9-CF2D-B292-E0582135D62A}"/>
          </ac:spMkLst>
        </pc:spChg>
      </pc:sldChg>
    </pc:docChg>
  </pc:docChgLst>
  <pc:docChgLst>
    <pc:chgData name="Valentin Borisov (2219028)" userId="S::2219028@student.uwtsd.ac.uk::f3b598d8-d0aa-442f-a87c-fe62cf1e42f3" providerId="AD" clId="Web-{C69D1D69-7E91-BD8F-582B-08DB43AD26B9}"/>
    <pc:docChg chg="addSld delSld modSld">
      <pc:chgData name="Valentin Borisov (2219028)" userId="S::2219028@student.uwtsd.ac.uk::f3b598d8-d0aa-442f-a87c-fe62cf1e42f3" providerId="AD" clId="Web-{C69D1D69-7E91-BD8F-582B-08DB43AD26B9}" dt="2022-10-31T21:50:33.362" v="495" actId="20577"/>
      <pc:docMkLst>
        <pc:docMk/>
      </pc:docMkLst>
      <pc:sldChg chg="modSp">
        <pc:chgData name="Valentin Borisov (2219028)" userId="S::2219028@student.uwtsd.ac.uk::f3b598d8-d0aa-442f-a87c-fe62cf1e42f3" providerId="AD" clId="Web-{C69D1D69-7E91-BD8F-582B-08DB43AD26B9}" dt="2022-10-31T20:32:46.671" v="82" actId="20577"/>
        <pc:sldMkLst>
          <pc:docMk/>
          <pc:sldMk cId="3764989103" sldId="257"/>
        </pc:sldMkLst>
        <pc:spChg chg="mod">
          <ac:chgData name="Valentin Borisov (2219028)" userId="S::2219028@student.uwtsd.ac.uk::f3b598d8-d0aa-442f-a87c-fe62cf1e42f3" providerId="AD" clId="Web-{C69D1D69-7E91-BD8F-582B-08DB43AD26B9}" dt="2022-10-31T20:32:46.671" v="82" actId="20577"/>
          <ac:spMkLst>
            <pc:docMk/>
            <pc:sldMk cId="3764989103" sldId="257"/>
            <ac:spMk id="3" creationId="{C473FECD-1D5E-623E-29EC-BDD1D897FC08}"/>
          </ac:spMkLst>
        </pc:spChg>
      </pc:sldChg>
      <pc:sldChg chg="modSp">
        <pc:chgData name="Valentin Borisov (2219028)" userId="S::2219028@student.uwtsd.ac.uk::f3b598d8-d0aa-442f-a87c-fe62cf1e42f3" providerId="AD" clId="Web-{C69D1D69-7E91-BD8F-582B-08DB43AD26B9}" dt="2022-10-31T19:56:59.190" v="9" actId="1076"/>
        <pc:sldMkLst>
          <pc:docMk/>
          <pc:sldMk cId="1951973221" sldId="258"/>
        </pc:sldMkLst>
        <pc:spChg chg="mod">
          <ac:chgData name="Valentin Borisov (2219028)" userId="S::2219028@student.uwtsd.ac.uk::f3b598d8-d0aa-442f-a87c-fe62cf1e42f3" providerId="AD" clId="Web-{C69D1D69-7E91-BD8F-582B-08DB43AD26B9}" dt="2022-10-31T19:56:43.799" v="8" actId="1076"/>
          <ac:spMkLst>
            <pc:docMk/>
            <pc:sldMk cId="1951973221" sldId="258"/>
            <ac:spMk id="2" creationId="{D70F2B25-89EA-463B-D40C-3069556E4F9A}"/>
          </ac:spMkLst>
        </pc:spChg>
        <pc:spChg chg="mod">
          <ac:chgData name="Valentin Borisov (2219028)" userId="S::2219028@student.uwtsd.ac.uk::f3b598d8-d0aa-442f-a87c-fe62cf1e42f3" providerId="AD" clId="Web-{C69D1D69-7E91-BD8F-582B-08DB43AD26B9}" dt="2022-10-31T19:56:59.190" v="9" actId="1076"/>
          <ac:spMkLst>
            <pc:docMk/>
            <pc:sldMk cId="1951973221" sldId="258"/>
            <ac:spMk id="3" creationId="{0C143D27-4019-7B22-DC39-1FD9A017ACD7}"/>
          </ac:spMkLst>
        </pc:spChg>
      </pc:sldChg>
      <pc:sldChg chg="addSp delSp modSp new mod setBg">
        <pc:chgData name="Valentin Borisov (2219028)" userId="S::2219028@student.uwtsd.ac.uk::f3b598d8-d0aa-442f-a87c-fe62cf1e42f3" providerId="AD" clId="Web-{C69D1D69-7E91-BD8F-582B-08DB43AD26B9}" dt="2022-10-31T21:33:33.992" v="379" actId="1076"/>
        <pc:sldMkLst>
          <pc:docMk/>
          <pc:sldMk cId="3408597688" sldId="259"/>
        </pc:sldMkLst>
        <pc:spChg chg="mod ord">
          <ac:chgData name="Valentin Borisov (2219028)" userId="S::2219028@student.uwtsd.ac.uk::f3b598d8-d0aa-442f-a87c-fe62cf1e42f3" providerId="AD" clId="Web-{C69D1D69-7E91-BD8F-582B-08DB43AD26B9}" dt="2022-10-31T21:31:59.130" v="373" actId="1076"/>
          <ac:spMkLst>
            <pc:docMk/>
            <pc:sldMk cId="3408597688" sldId="259"/>
            <ac:spMk id="2" creationId="{460F6145-AB86-6F4F-99C4-EC620332D9B4}"/>
          </ac:spMkLst>
        </pc:spChg>
        <pc:spChg chg="del mod ord">
          <ac:chgData name="Valentin Borisov (2219028)" userId="S::2219028@student.uwtsd.ac.uk::f3b598d8-d0aa-442f-a87c-fe62cf1e42f3" providerId="AD" clId="Web-{C69D1D69-7E91-BD8F-582B-08DB43AD26B9}" dt="2022-10-31T21:24:16.009" v="330"/>
          <ac:spMkLst>
            <pc:docMk/>
            <pc:sldMk cId="3408597688" sldId="259"/>
            <ac:spMk id="3" creationId="{6C17C883-743A-0373-605F-AAC45DCB234A}"/>
          </ac:spMkLst>
        </pc:spChg>
        <pc:spChg chg="add del mod">
          <ac:chgData name="Valentin Borisov (2219028)" userId="S::2219028@student.uwtsd.ac.uk::f3b598d8-d0aa-442f-a87c-fe62cf1e42f3" providerId="AD" clId="Web-{C69D1D69-7E91-BD8F-582B-08DB43AD26B9}" dt="2022-10-31T21:06:32.107" v="281"/>
          <ac:spMkLst>
            <pc:docMk/>
            <pc:sldMk cId="3408597688" sldId="259"/>
            <ac:spMk id="5" creationId="{AD9844C5-389A-9656-B852-9D9A3EA89E26}"/>
          </ac:spMkLst>
        </pc:spChg>
        <pc:spChg chg="add del mod">
          <ac:chgData name="Valentin Borisov (2219028)" userId="S::2219028@student.uwtsd.ac.uk::f3b598d8-d0aa-442f-a87c-fe62cf1e42f3" providerId="AD" clId="Web-{C69D1D69-7E91-BD8F-582B-08DB43AD26B9}" dt="2022-10-31T21:01:19.036" v="256"/>
          <ac:spMkLst>
            <pc:docMk/>
            <pc:sldMk cId="3408597688" sldId="259"/>
            <ac:spMk id="10" creationId="{3C05F721-BAA5-495E-6266-910FA4D7763F}"/>
          </ac:spMkLst>
        </pc:spChg>
        <pc:spChg chg="add del mod">
          <ac:chgData name="Valentin Borisov (2219028)" userId="S::2219028@student.uwtsd.ac.uk::f3b598d8-d0aa-442f-a87c-fe62cf1e42f3" providerId="AD" clId="Web-{C69D1D69-7E91-BD8F-582B-08DB43AD26B9}" dt="2022-10-31T21:03:25.399" v="265"/>
          <ac:spMkLst>
            <pc:docMk/>
            <pc:sldMk cId="3408597688" sldId="259"/>
            <ac:spMk id="13" creationId="{E9231A19-3147-F7DC-E452-3FB40B820BFD}"/>
          </ac:spMkLst>
        </pc:spChg>
        <pc:spChg chg="add del mod">
          <ac:chgData name="Valentin Borisov (2219028)" userId="S::2219028@student.uwtsd.ac.uk::f3b598d8-d0aa-442f-a87c-fe62cf1e42f3" providerId="AD" clId="Web-{C69D1D69-7E91-BD8F-582B-08DB43AD26B9}" dt="2022-10-31T21:04:04.166" v="271"/>
          <ac:spMkLst>
            <pc:docMk/>
            <pc:sldMk cId="3408597688" sldId="259"/>
            <ac:spMk id="16" creationId="{20F1262C-8BFE-6143-C0A4-10C1B37D922C}"/>
          </ac:spMkLst>
        </pc:spChg>
        <pc:spChg chg="add del mod">
          <ac:chgData name="Valentin Borisov (2219028)" userId="S::2219028@student.uwtsd.ac.uk::f3b598d8-d0aa-442f-a87c-fe62cf1e42f3" providerId="AD" clId="Web-{C69D1D69-7E91-BD8F-582B-08DB43AD26B9}" dt="2022-10-31T21:23:59.946" v="327"/>
          <ac:spMkLst>
            <pc:docMk/>
            <pc:sldMk cId="3408597688" sldId="259"/>
            <ac:spMk id="21" creationId="{747024BD-B369-88B3-4CDD-23CD09F57940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25:28.870" v="333"/>
          <ac:spMkLst>
            <pc:docMk/>
            <pc:sldMk cId="3408597688" sldId="259"/>
            <ac:spMk id="27" creationId="{160E18D5-188B-4BBD-AC07-2E80107F00BB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25:28.870" v="333"/>
          <ac:spMkLst>
            <pc:docMk/>
            <pc:sldMk cId="3408597688" sldId="259"/>
            <ac:spMk id="63" creationId="{928FF0DB-6694-4E5E-85CC-4D3B563269CF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25:28.870" v="333"/>
          <ac:spMkLst>
            <pc:docMk/>
            <pc:sldMk cId="3408597688" sldId="259"/>
            <ac:spMk id="65" creationId="{D2EFADEC-DBE1-4453-8291-5F2F7E1BD154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26:58.560" v="337"/>
          <ac:spMkLst>
            <pc:docMk/>
            <pc:sldMk cId="3408597688" sldId="259"/>
            <ac:spMk id="67" creationId="{160E18D5-188B-4BBD-AC07-2E80107F00BB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26:58.560" v="337"/>
          <ac:spMkLst>
            <pc:docMk/>
            <pc:sldMk cId="3408597688" sldId="259"/>
            <ac:spMk id="73" creationId="{928FF0DB-6694-4E5E-85CC-4D3B563269CF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26:58.560" v="337"/>
          <ac:spMkLst>
            <pc:docMk/>
            <pc:sldMk cId="3408597688" sldId="259"/>
            <ac:spMk id="74" creationId="{D2EFADEC-DBE1-4453-8291-5F2F7E1BD154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30:08.174" v="356"/>
          <ac:spMkLst>
            <pc:docMk/>
            <pc:sldMk cId="3408597688" sldId="259"/>
            <ac:spMk id="79" creationId="{E53CFD64-7A4A-4086-A3F1-334F13C7A29E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30:08.174" v="356"/>
          <ac:spMkLst>
            <pc:docMk/>
            <pc:sldMk cId="3408597688" sldId="259"/>
            <ac:spMk id="81" creationId="{DD018A74-CE9F-4B14-9203-1DEDC0938841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30:08.174" v="356"/>
          <ac:spMkLst>
            <pc:docMk/>
            <pc:sldMk cId="3408597688" sldId="259"/>
            <ac:spMk id="83" creationId="{10C3530A-C4FA-4825-A880-EE0E83A46FD7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30:08.034" v="355"/>
          <ac:spMkLst>
            <pc:docMk/>
            <pc:sldMk cId="3408597688" sldId="259"/>
            <ac:spMk id="88" creationId="{31D401DC-0076-4291-BC45-4B7012990D1F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30:08.034" v="355"/>
          <ac:spMkLst>
            <pc:docMk/>
            <pc:sldMk cId="3408597688" sldId="259"/>
            <ac:spMk id="90" creationId="{ED774C9E-139F-44BF-BE06-FA33EE6B9363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30:08.034" v="355"/>
          <ac:spMkLst>
            <pc:docMk/>
            <pc:sldMk cId="3408597688" sldId="259"/>
            <ac:spMk id="92" creationId="{3457D0B9-89BE-425E-A029-C69DADAF5384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30:08.034" v="355"/>
          <ac:spMkLst>
            <pc:docMk/>
            <pc:sldMk cId="3408597688" sldId="259"/>
            <ac:spMk id="94" creationId="{8C6196F3-856F-4138-B43A-F4137F3F262A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30:08.034" v="355"/>
          <ac:spMkLst>
            <pc:docMk/>
            <pc:sldMk cId="3408597688" sldId="259"/>
            <ac:spMk id="96" creationId="{4C1B1952-C96B-4F5B-8E4E-EE21D01EF5A2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30:08.034" v="355"/>
          <ac:spMkLst>
            <pc:docMk/>
            <pc:sldMk cId="3408597688" sldId="259"/>
            <ac:spMk id="98" creationId="{3EF4117B-2F7E-49C4-A0E9-A87D245832A7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30:08.034" v="355"/>
          <ac:spMkLst>
            <pc:docMk/>
            <pc:sldMk cId="3408597688" sldId="259"/>
            <ac:spMk id="100" creationId="{F22D7A40-4F81-42AF-9C12-1E56789FCBA4}"/>
          </ac:spMkLst>
        </pc:spChg>
        <pc:spChg chg="add del">
          <ac:chgData name="Valentin Borisov (2219028)" userId="S::2219028@student.uwtsd.ac.uk::f3b598d8-d0aa-442f-a87c-fe62cf1e42f3" providerId="AD" clId="Web-{C69D1D69-7E91-BD8F-582B-08DB43AD26B9}" dt="2022-10-31T21:30:08.034" v="355"/>
          <ac:spMkLst>
            <pc:docMk/>
            <pc:sldMk cId="3408597688" sldId="259"/>
            <ac:spMk id="102" creationId="{481EB826-7DA1-4945-9B9E-642130D5F98B}"/>
          </ac:spMkLst>
        </pc:spChg>
        <pc:spChg chg="add">
          <ac:chgData name="Valentin Borisov (2219028)" userId="S::2219028@student.uwtsd.ac.uk::f3b598d8-d0aa-442f-a87c-fe62cf1e42f3" providerId="AD" clId="Web-{C69D1D69-7E91-BD8F-582B-08DB43AD26B9}" dt="2022-10-31T21:30:08.174" v="356"/>
          <ac:spMkLst>
            <pc:docMk/>
            <pc:sldMk cId="3408597688" sldId="259"/>
            <ac:spMk id="109" creationId="{160E18D5-188B-4BBD-AC07-2E80107F00BB}"/>
          </ac:spMkLst>
        </pc:spChg>
        <pc:spChg chg="add">
          <ac:chgData name="Valentin Borisov (2219028)" userId="S::2219028@student.uwtsd.ac.uk::f3b598d8-d0aa-442f-a87c-fe62cf1e42f3" providerId="AD" clId="Web-{C69D1D69-7E91-BD8F-582B-08DB43AD26B9}" dt="2022-10-31T21:30:08.174" v="356"/>
          <ac:spMkLst>
            <pc:docMk/>
            <pc:sldMk cId="3408597688" sldId="259"/>
            <ac:spMk id="124" creationId="{928FF0DB-6694-4E5E-85CC-4D3B563269CF}"/>
          </ac:spMkLst>
        </pc:spChg>
        <pc:spChg chg="add">
          <ac:chgData name="Valentin Borisov (2219028)" userId="S::2219028@student.uwtsd.ac.uk::f3b598d8-d0aa-442f-a87c-fe62cf1e42f3" providerId="AD" clId="Web-{C69D1D69-7E91-BD8F-582B-08DB43AD26B9}" dt="2022-10-31T21:30:08.174" v="356"/>
          <ac:spMkLst>
            <pc:docMk/>
            <pc:sldMk cId="3408597688" sldId="259"/>
            <ac:spMk id="126" creationId="{D2EFADEC-DBE1-4453-8291-5F2F7E1BD154}"/>
          </ac:spMkLst>
        </pc:spChg>
        <pc:grpChg chg="add del">
          <ac:chgData name="Valentin Borisov (2219028)" userId="S::2219028@student.uwtsd.ac.uk::f3b598d8-d0aa-442f-a87c-fe62cf1e42f3" providerId="AD" clId="Web-{C69D1D69-7E91-BD8F-582B-08DB43AD26B9}" dt="2022-10-31T21:25:28.870" v="333"/>
          <ac:grpSpMkLst>
            <pc:docMk/>
            <pc:sldMk cId="3408597688" sldId="259"/>
            <ac:grpSpMk id="35" creationId="{A7692530-7604-4B70-A01C-69361FBE878A}"/>
          </ac:grpSpMkLst>
        </pc:grpChg>
        <pc:grpChg chg="add del">
          <ac:chgData name="Valentin Borisov (2219028)" userId="S::2219028@student.uwtsd.ac.uk::f3b598d8-d0aa-442f-a87c-fe62cf1e42f3" providerId="AD" clId="Web-{C69D1D69-7E91-BD8F-582B-08DB43AD26B9}" dt="2022-10-31T21:25:28.870" v="333"/>
          <ac:grpSpMkLst>
            <pc:docMk/>
            <pc:sldMk cId="3408597688" sldId="259"/>
            <ac:grpSpMk id="49" creationId="{F6EACDA1-96E2-4A97-ACA0-FF6E2D5F4E74}"/>
          </ac:grpSpMkLst>
        </pc:grpChg>
        <pc:grpChg chg="add del">
          <ac:chgData name="Valentin Borisov (2219028)" userId="S::2219028@student.uwtsd.ac.uk::f3b598d8-d0aa-442f-a87c-fe62cf1e42f3" providerId="AD" clId="Web-{C69D1D69-7E91-BD8F-582B-08DB43AD26B9}" dt="2022-10-31T21:26:58.560" v="337"/>
          <ac:grpSpMkLst>
            <pc:docMk/>
            <pc:sldMk cId="3408597688" sldId="259"/>
            <ac:grpSpMk id="71" creationId="{A7692530-7604-4B70-A01C-69361FBE878A}"/>
          </ac:grpSpMkLst>
        </pc:grpChg>
        <pc:grpChg chg="add del">
          <ac:chgData name="Valentin Borisov (2219028)" userId="S::2219028@student.uwtsd.ac.uk::f3b598d8-d0aa-442f-a87c-fe62cf1e42f3" providerId="AD" clId="Web-{C69D1D69-7E91-BD8F-582B-08DB43AD26B9}" dt="2022-10-31T21:26:58.560" v="337"/>
          <ac:grpSpMkLst>
            <pc:docMk/>
            <pc:sldMk cId="3408597688" sldId="259"/>
            <ac:grpSpMk id="72" creationId="{F6EACDA1-96E2-4A97-ACA0-FF6E2D5F4E74}"/>
          </ac:grpSpMkLst>
        </pc:grpChg>
        <pc:grpChg chg="add">
          <ac:chgData name="Valentin Borisov (2219028)" userId="S::2219028@student.uwtsd.ac.uk::f3b598d8-d0aa-442f-a87c-fe62cf1e42f3" providerId="AD" clId="Web-{C69D1D69-7E91-BD8F-582B-08DB43AD26B9}" dt="2022-10-31T21:30:08.174" v="356"/>
          <ac:grpSpMkLst>
            <pc:docMk/>
            <pc:sldMk cId="3408597688" sldId="259"/>
            <ac:grpSpMk id="110" creationId="{F6EACDA1-96E2-4A97-ACA0-FF6E2D5F4E74}"/>
          </ac:grpSpMkLst>
        </pc:grpChg>
        <pc:grpChg chg="add">
          <ac:chgData name="Valentin Borisov (2219028)" userId="S::2219028@student.uwtsd.ac.uk::f3b598d8-d0aa-442f-a87c-fe62cf1e42f3" providerId="AD" clId="Web-{C69D1D69-7E91-BD8F-582B-08DB43AD26B9}" dt="2022-10-31T21:30:08.174" v="356"/>
          <ac:grpSpMkLst>
            <pc:docMk/>
            <pc:sldMk cId="3408597688" sldId="259"/>
            <ac:grpSpMk id="128" creationId="{A7692530-7604-4B70-A01C-69361FBE878A}"/>
          </ac:grpSpMkLst>
        </pc:grpChg>
        <pc:graphicFrameChg chg="add mod ord modGraphic">
          <ac:chgData name="Valentin Borisov (2219028)" userId="S::2219028@student.uwtsd.ac.uk::f3b598d8-d0aa-442f-a87c-fe62cf1e42f3" providerId="AD" clId="Web-{C69D1D69-7E91-BD8F-582B-08DB43AD26B9}" dt="2022-10-31T21:33:33.992" v="379" actId="1076"/>
          <ac:graphicFrameMkLst>
            <pc:docMk/>
            <pc:sldMk cId="3408597688" sldId="259"/>
            <ac:graphicFrameMk id="22" creationId="{E7344741-F738-BD0C-2FB7-630E437DFED5}"/>
          </ac:graphicFrameMkLst>
        </pc:graphicFrameChg>
        <pc:picChg chg="add mod ord">
          <ac:chgData name="Valentin Borisov (2219028)" userId="S::2219028@student.uwtsd.ac.uk::f3b598d8-d0aa-442f-a87c-fe62cf1e42f3" providerId="AD" clId="Web-{C69D1D69-7E91-BD8F-582B-08DB43AD26B9}" dt="2022-10-31T21:31:12.801" v="365" actId="1076"/>
          <ac:picMkLst>
            <pc:docMk/>
            <pc:sldMk cId="3408597688" sldId="259"/>
            <ac:picMk id="4" creationId="{568B5136-7084-5FBC-EF23-7D4682BF9E6B}"/>
          </ac:picMkLst>
        </pc:picChg>
        <pc:picChg chg="add mod ord">
          <ac:chgData name="Valentin Borisov (2219028)" userId="S::2219028@student.uwtsd.ac.uk::f3b598d8-d0aa-442f-a87c-fe62cf1e42f3" providerId="AD" clId="Web-{C69D1D69-7E91-BD8F-582B-08DB43AD26B9}" dt="2022-10-31T21:31:05.285" v="364" actId="1076"/>
          <ac:picMkLst>
            <pc:docMk/>
            <pc:sldMk cId="3408597688" sldId="259"/>
            <ac:picMk id="7" creationId="{83F0C0EB-9E5B-F98E-2ABF-EB10421A7F54}"/>
          </ac:picMkLst>
        </pc:picChg>
        <pc:picChg chg="add del mod">
          <ac:chgData name="Valentin Borisov (2219028)" userId="S::2219028@student.uwtsd.ac.uk::f3b598d8-d0aa-442f-a87c-fe62cf1e42f3" providerId="AD" clId="Web-{C69D1D69-7E91-BD8F-582B-08DB43AD26B9}" dt="2022-10-31T21:00:52.692" v="251"/>
          <ac:picMkLst>
            <pc:docMk/>
            <pc:sldMk cId="3408597688" sldId="259"/>
            <ac:picMk id="8" creationId="{73E14B53-D57E-DFB3-5409-43CD5596E0A8}"/>
          </ac:picMkLst>
        </pc:picChg>
        <pc:picChg chg="add del mod">
          <ac:chgData name="Valentin Borisov (2219028)" userId="S::2219028@student.uwtsd.ac.uk::f3b598d8-d0aa-442f-a87c-fe62cf1e42f3" providerId="AD" clId="Web-{C69D1D69-7E91-BD8F-582B-08DB43AD26B9}" dt="2022-10-31T21:01:19.036" v="256"/>
          <ac:picMkLst>
            <pc:docMk/>
            <pc:sldMk cId="3408597688" sldId="259"/>
            <ac:picMk id="9" creationId="{8A08479E-E61E-CF2A-EF24-6DDAD2DECC04}"/>
          </ac:picMkLst>
        </pc:picChg>
        <pc:picChg chg="add del mod">
          <ac:chgData name="Valentin Borisov (2219028)" userId="S::2219028@student.uwtsd.ac.uk::f3b598d8-d0aa-442f-a87c-fe62cf1e42f3" providerId="AD" clId="Web-{C69D1D69-7E91-BD8F-582B-08DB43AD26B9}" dt="2022-10-31T21:03:25.399" v="265"/>
          <ac:picMkLst>
            <pc:docMk/>
            <pc:sldMk cId="3408597688" sldId="259"/>
            <ac:picMk id="12" creationId="{754C0C89-3F07-540C-4B5D-61ECACE3098C}"/>
          </ac:picMkLst>
        </pc:picChg>
        <pc:picChg chg="add mod ord">
          <ac:chgData name="Valentin Borisov (2219028)" userId="S::2219028@student.uwtsd.ac.uk::f3b598d8-d0aa-442f-a87c-fe62cf1e42f3" providerId="AD" clId="Web-{C69D1D69-7E91-BD8F-582B-08DB43AD26B9}" dt="2022-10-31T21:30:51.535" v="361" actId="1076"/>
          <ac:picMkLst>
            <pc:docMk/>
            <pc:sldMk cId="3408597688" sldId="259"/>
            <ac:picMk id="15" creationId="{C99C705F-6705-CB56-C8F6-1F5A6331A4B1}"/>
          </ac:picMkLst>
        </pc:picChg>
        <pc:picChg chg="add del mod">
          <ac:chgData name="Valentin Borisov (2219028)" userId="S::2219028@student.uwtsd.ac.uk::f3b598d8-d0aa-442f-a87c-fe62cf1e42f3" providerId="AD" clId="Web-{C69D1D69-7E91-BD8F-582B-08DB43AD26B9}" dt="2022-10-31T21:24:59.572" v="331"/>
          <ac:picMkLst>
            <pc:docMk/>
            <pc:sldMk cId="3408597688" sldId="259"/>
            <ac:picMk id="18" creationId="{99489119-C9CC-AE0B-C4A6-CE9A30783C8C}"/>
          </ac:picMkLst>
        </pc:picChg>
        <pc:picChg chg="add del mod ord">
          <ac:chgData name="Valentin Borisov (2219028)" userId="S::2219028@student.uwtsd.ac.uk::f3b598d8-d0aa-442f-a87c-fe62cf1e42f3" providerId="AD" clId="Web-{C69D1D69-7E91-BD8F-582B-08DB43AD26B9}" dt="2022-10-31T21:21:53.724" v="314"/>
          <ac:picMkLst>
            <pc:docMk/>
            <pc:sldMk cId="3408597688" sldId="259"/>
            <ac:picMk id="19" creationId="{BAEC811A-04BF-7B87-5CF2-47CD27B1A8D8}"/>
          </ac:picMkLst>
        </pc:picChg>
        <pc:picChg chg="add mod">
          <ac:chgData name="Valentin Borisov (2219028)" userId="S::2219028@student.uwtsd.ac.uk::f3b598d8-d0aa-442f-a87c-fe62cf1e42f3" providerId="AD" clId="Web-{C69D1D69-7E91-BD8F-582B-08DB43AD26B9}" dt="2022-10-31T21:30:34.206" v="359" actId="1076"/>
          <ac:picMkLst>
            <pc:docMk/>
            <pc:sldMk cId="3408597688" sldId="259"/>
            <ac:picMk id="20" creationId="{68501229-EE7D-A014-0E68-43248E8266B3}"/>
          </ac:picMkLst>
        </pc:picChg>
        <pc:cxnChg chg="add del">
          <ac:chgData name="Valentin Borisov (2219028)" userId="S::2219028@student.uwtsd.ac.uk::f3b598d8-d0aa-442f-a87c-fe62cf1e42f3" providerId="AD" clId="Web-{C69D1D69-7E91-BD8F-582B-08DB43AD26B9}" dt="2022-10-31T21:25:28.870" v="333"/>
          <ac:cxnSpMkLst>
            <pc:docMk/>
            <pc:sldMk cId="3408597688" sldId="259"/>
            <ac:cxnSpMk id="29" creationId="{D487851A-C452-42CE-90DB-A825E4DA7B27}"/>
          </ac:cxnSpMkLst>
        </pc:cxnChg>
        <pc:cxnChg chg="add del">
          <ac:chgData name="Valentin Borisov (2219028)" userId="S::2219028@student.uwtsd.ac.uk::f3b598d8-d0aa-442f-a87c-fe62cf1e42f3" providerId="AD" clId="Web-{C69D1D69-7E91-BD8F-582B-08DB43AD26B9}" dt="2022-10-31T21:25:28.870" v="333"/>
          <ac:cxnSpMkLst>
            <pc:docMk/>
            <pc:sldMk cId="3408597688" sldId="259"/>
            <ac:cxnSpMk id="31" creationId="{BE3AE9F9-37E3-4D49-8D29-8DDDFFBCC48B}"/>
          </ac:cxnSpMkLst>
        </pc:cxnChg>
        <pc:cxnChg chg="add del">
          <ac:chgData name="Valentin Borisov (2219028)" userId="S::2219028@student.uwtsd.ac.uk::f3b598d8-d0aa-442f-a87c-fe62cf1e42f3" providerId="AD" clId="Web-{C69D1D69-7E91-BD8F-582B-08DB43AD26B9}" dt="2022-10-31T21:25:28.870" v="333"/>
          <ac:cxnSpMkLst>
            <pc:docMk/>
            <pc:sldMk cId="3408597688" sldId="259"/>
            <ac:cxnSpMk id="33" creationId="{7555BB75-74CA-443B-86FF-010B49040387}"/>
          </ac:cxnSpMkLst>
        </pc:cxnChg>
        <pc:cxnChg chg="add del">
          <ac:chgData name="Valentin Borisov (2219028)" userId="S::2219028@student.uwtsd.ac.uk::f3b598d8-d0aa-442f-a87c-fe62cf1e42f3" providerId="AD" clId="Web-{C69D1D69-7E91-BD8F-582B-08DB43AD26B9}" dt="2022-10-31T21:26:58.560" v="337"/>
          <ac:cxnSpMkLst>
            <pc:docMk/>
            <pc:sldMk cId="3408597688" sldId="259"/>
            <ac:cxnSpMk id="68" creationId="{D487851A-C452-42CE-90DB-A825E4DA7B27}"/>
          </ac:cxnSpMkLst>
        </pc:cxnChg>
        <pc:cxnChg chg="add del">
          <ac:chgData name="Valentin Borisov (2219028)" userId="S::2219028@student.uwtsd.ac.uk::f3b598d8-d0aa-442f-a87c-fe62cf1e42f3" providerId="AD" clId="Web-{C69D1D69-7E91-BD8F-582B-08DB43AD26B9}" dt="2022-10-31T21:26:58.560" v="337"/>
          <ac:cxnSpMkLst>
            <pc:docMk/>
            <pc:sldMk cId="3408597688" sldId="259"/>
            <ac:cxnSpMk id="69" creationId="{BE3AE9F9-37E3-4D49-8D29-8DDDFFBCC48B}"/>
          </ac:cxnSpMkLst>
        </pc:cxnChg>
        <pc:cxnChg chg="add del">
          <ac:chgData name="Valentin Borisov (2219028)" userId="S::2219028@student.uwtsd.ac.uk::f3b598d8-d0aa-442f-a87c-fe62cf1e42f3" providerId="AD" clId="Web-{C69D1D69-7E91-BD8F-582B-08DB43AD26B9}" dt="2022-10-31T21:26:58.560" v="337"/>
          <ac:cxnSpMkLst>
            <pc:docMk/>
            <pc:sldMk cId="3408597688" sldId="259"/>
            <ac:cxnSpMk id="70" creationId="{7555BB75-74CA-443B-86FF-010B49040387}"/>
          </ac:cxnSpMkLst>
        </pc:cxnChg>
        <pc:cxnChg chg="add">
          <ac:chgData name="Valentin Borisov (2219028)" userId="S::2219028@student.uwtsd.ac.uk::f3b598d8-d0aa-442f-a87c-fe62cf1e42f3" providerId="AD" clId="Web-{C69D1D69-7E91-BD8F-582B-08DB43AD26B9}" dt="2022-10-31T21:30:08.174" v="356"/>
          <ac:cxnSpMkLst>
            <pc:docMk/>
            <pc:sldMk cId="3408597688" sldId="259"/>
            <ac:cxnSpMk id="123" creationId="{D487851A-C452-42CE-90DB-A825E4DA7B27}"/>
          </ac:cxnSpMkLst>
        </pc:cxnChg>
        <pc:cxnChg chg="add">
          <ac:chgData name="Valentin Borisov (2219028)" userId="S::2219028@student.uwtsd.ac.uk::f3b598d8-d0aa-442f-a87c-fe62cf1e42f3" providerId="AD" clId="Web-{C69D1D69-7E91-BD8F-582B-08DB43AD26B9}" dt="2022-10-31T21:30:08.174" v="356"/>
          <ac:cxnSpMkLst>
            <pc:docMk/>
            <pc:sldMk cId="3408597688" sldId="259"/>
            <ac:cxnSpMk id="125" creationId="{BE3AE9F9-37E3-4D49-8D29-8DDDFFBCC48B}"/>
          </ac:cxnSpMkLst>
        </pc:cxnChg>
        <pc:cxnChg chg="add">
          <ac:chgData name="Valentin Borisov (2219028)" userId="S::2219028@student.uwtsd.ac.uk::f3b598d8-d0aa-442f-a87c-fe62cf1e42f3" providerId="AD" clId="Web-{C69D1D69-7E91-BD8F-582B-08DB43AD26B9}" dt="2022-10-31T21:30:08.174" v="356"/>
          <ac:cxnSpMkLst>
            <pc:docMk/>
            <pc:sldMk cId="3408597688" sldId="259"/>
            <ac:cxnSpMk id="127" creationId="{7555BB75-74CA-443B-86FF-010B49040387}"/>
          </ac:cxnSpMkLst>
        </pc:cxnChg>
      </pc:sldChg>
      <pc:sldChg chg="modSp new">
        <pc:chgData name="Valentin Borisov (2219028)" userId="S::2219028@student.uwtsd.ac.uk::f3b598d8-d0aa-442f-a87c-fe62cf1e42f3" providerId="AD" clId="Web-{C69D1D69-7E91-BD8F-582B-08DB43AD26B9}" dt="2022-10-31T21:35:37.808" v="383" actId="20577"/>
        <pc:sldMkLst>
          <pc:docMk/>
          <pc:sldMk cId="3277004781" sldId="260"/>
        </pc:sldMkLst>
        <pc:spChg chg="mod">
          <ac:chgData name="Valentin Borisov (2219028)" userId="S::2219028@student.uwtsd.ac.uk::f3b598d8-d0aa-442f-a87c-fe62cf1e42f3" providerId="AD" clId="Web-{C69D1D69-7E91-BD8F-582B-08DB43AD26B9}" dt="2022-10-31T21:35:37.808" v="383" actId="20577"/>
          <ac:spMkLst>
            <pc:docMk/>
            <pc:sldMk cId="3277004781" sldId="260"/>
            <ac:spMk id="2" creationId="{065E9E38-B090-E01E-47B9-095BF4821B22}"/>
          </ac:spMkLst>
        </pc:spChg>
      </pc:sldChg>
      <pc:sldChg chg="modSp new">
        <pc:chgData name="Valentin Borisov (2219028)" userId="S::2219028@student.uwtsd.ac.uk::f3b598d8-d0aa-442f-a87c-fe62cf1e42f3" providerId="AD" clId="Web-{C69D1D69-7E91-BD8F-582B-08DB43AD26B9}" dt="2022-10-31T21:49:22.407" v="487" actId="20577"/>
        <pc:sldMkLst>
          <pc:docMk/>
          <pc:sldMk cId="3517815991" sldId="261"/>
        </pc:sldMkLst>
        <pc:spChg chg="mod">
          <ac:chgData name="Valentin Borisov (2219028)" userId="S::2219028@student.uwtsd.ac.uk::f3b598d8-d0aa-442f-a87c-fe62cf1e42f3" providerId="AD" clId="Web-{C69D1D69-7E91-BD8F-582B-08DB43AD26B9}" dt="2022-10-31T21:49:22.407" v="487" actId="20577"/>
          <ac:spMkLst>
            <pc:docMk/>
            <pc:sldMk cId="3517815991" sldId="261"/>
            <ac:spMk id="2" creationId="{FCEF66DB-5F3A-6D3D-F91E-64F0ED23B0E8}"/>
          </ac:spMkLst>
        </pc:spChg>
      </pc:sldChg>
      <pc:sldChg chg="modSp new del">
        <pc:chgData name="Valentin Borisov (2219028)" userId="S::2219028@student.uwtsd.ac.uk::f3b598d8-d0aa-442f-a87c-fe62cf1e42f3" providerId="AD" clId="Web-{C69D1D69-7E91-BD8F-582B-08DB43AD26B9}" dt="2022-10-31T21:49:25.360" v="488"/>
        <pc:sldMkLst>
          <pc:docMk/>
          <pc:sldMk cId="234642227" sldId="262"/>
        </pc:sldMkLst>
        <pc:spChg chg="mod">
          <ac:chgData name="Valentin Borisov (2219028)" userId="S::2219028@student.uwtsd.ac.uk::f3b598d8-d0aa-442f-a87c-fe62cf1e42f3" providerId="AD" clId="Web-{C69D1D69-7E91-BD8F-582B-08DB43AD26B9}" dt="2022-10-31T21:45:27.135" v="397" actId="20577"/>
          <ac:spMkLst>
            <pc:docMk/>
            <pc:sldMk cId="234642227" sldId="262"/>
            <ac:spMk id="2" creationId="{ED0F5B3F-CEFB-88B8-3D30-2EEB86117B35}"/>
          </ac:spMkLst>
        </pc:spChg>
      </pc:sldChg>
      <pc:sldChg chg="modSp new">
        <pc:chgData name="Valentin Borisov (2219028)" userId="S::2219028@student.uwtsd.ac.uk::f3b598d8-d0aa-442f-a87c-fe62cf1e42f3" providerId="AD" clId="Web-{C69D1D69-7E91-BD8F-582B-08DB43AD26B9}" dt="2022-10-31T21:45:47.636" v="412" actId="20577"/>
        <pc:sldMkLst>
          <pc:docMk/>
          <pc:sldMk cId="1535807223" sldId="263"/>
        </pc:sldMkLst>
        <pc:spChg chg="mod">
          <ac:chgData name="Valentin Borisov (2219028)" userId="S::2219028@student.uwtsd.ac.uk::f3b598d8-d0aa-442f-a87c-fe62cf1e42f3" providerId="AD" clId="Web-{C69D1D69-7E91-BD8F-582B-08DB43AD26B9}" dt="2022-10-31T21:45:47.636" v="412" actId="20577"/>
          <ac:spMkLst>
            <pc:docMk/>
            <pc:sldMk cId="1535807223" sldId="263"/>
            <ac:spMk id="2" creationId="{1D4B953D-D5D5-3680-D47B-3E157E6CD064}"/>
          </ac:spMkLst>
        </pc:spChg>
      </pc:sldChg>
      <pc:sldChg chg="modSp new">
        <pc:chgData name="Valentin Borisov (2219028)" userId="S::2219028@student.uwtsd.ac.uk::f3b598d8-d0aa-442f-a87c-fe62cf1e42f3" providerId="AD" clId="Web-{C69D1D69-7E91-BD8F-582B-08DB43AD26B9}" dt="2022-10-31T21:47:56.451" v="467" actId="20577"/>
        <pc:sldMkLst>
          <pc:docMk/>
          <pc:sldMk cId="2480665995" sldId="264"/>
        </pc:sldMkLst>
        <pc:spChg chg="mod">
          <ac:chgData name="Valentin Borisov (2219028)" userId="S::2219028@student.uwtsd.ac.uk::f3b598d8-d0aa-442f-a87c-fe62cf1e42f3" providerId="AD" clId="Web-{C69D1D69-7E91-BD8F-582B-08DB43AD26B9}" dt="2022-10-31T21:47:56.451" v="467" actId="20577"/>
          <ac:spMkLst>
            <pc:docMk/>
            <pc:sldMk cId="2480665995" sldId="264"/>
            <ac:spMk id="2" creationId="{E58F06F1-A816-8F7D-0706-5DC338F4A5C2}"/>
          </ac:spMkLst>
        </pc:spChg>
      </pc:sldChg>
      <pc:sldChg chg="modSp new">
        <pc:chgData name="Valentin Borisov (2219028)" userId="S::2219028@student.uwtsd.ac.uk::f3b598d8-d0aa-442f-a87c-fe62cf1e42f3" providerId="AD" clId="Web-{C69D1D69-7E91-BD8F-582B-08DB43AD26B9}" dt="2022-10-31T21:46:59.012" v="454" actId="20577"/>
        <pc:sldMkLst>
          <pc:docMk/>
          <pc:sldMk cId="1101692127" sldId="265"/>
        </pc:sldMkLst>
        <pc:spChg chg="mod">
          <ac:chgData name="Valentin Borisov (2219028)" userId="S::2219028@student.uwtsd.ac.uk::f3b598d8-d0aa-442f-a87c-fe62cf1e42f3" providerId="AD" clId="Web-{C69D1D69-7E91-BD8F-582B-08DB43AD26B9}" dt="2022-10-31T21:46:59.012" v="454" actId="20577"/>
          <ac:spMkLst>
            <pc:docMk/>
            <pc:sldMk cId="1101692127" sldId="265"/>
            <ac:spMk id="2" creationId="{DC283C7E-D7EF-C40E-BDBB-E9DC027F0476}"/>
          </ac:spMkLst>
        </pc:spChg>
      </pc:sldChg>
      <pc:sldChg chg="modSp new">
        <pc:chgData name="Valentin Borisov (2219028)" userId="S::2219028@student.uwtsd.ac.uk::f3b598d8-d0aa-442f-a87c-fe62cf1e42f3" providerId="AD" clId="Web-{C69D1D69-7E91-BD8F-582B-08DB43AD26B9}" dt="2022-10-31T21:50:33.362" v="495" actId="20577"/>
        <pc:sldMkLst>
          <pc:docMk/>
          <pc:sldMk cId="2543877802" sldId="266"/>
        </pc:sldMkLst>
        <pc:spChg chg="mod">
          <ac:chgData name="Valentin Borisov (2219028)" userId="S::2219028@student.uwtsd.ac.uk::f3b598d8-d0aa-442f-a87c-fe62cf1e42f3" providerId="AD" clId="Web-{C69D1D69-7E91-BD8F-582B-08DB43AD26B9}" dt="2022-10-31T21:50:33.362" v="495" actId="20577"/>
          <ac:spMkLst>
            <pc:docMk/>
            <pc:sldMk cId="2543877802" sldId="266"/>
            <ac:spMk id="2" creationId="{0E1B41C8-2B8B-ACC2-B1AD-B376D38A428E}"/>
          </ac:spMkLst>
        </pc:spChg>
      </pc:sldChg>
    </pc:docChg>
  </pc:docChgLst>
  <pc:docChgLst>
    <pc:chgData name="Valentin Borisov (2219028)" userId="S::2219028@student.uwtsd.ac.uk::f3b598d8-d0aa-442f-a87c-fe62cf1e42f3" providerId="AD" clId="Web-{D54B5538-B9D6-1AAE-FA39-B3A7881D852C}"/>
    <pc:docChg chg="modSld">
      <pc:chgData name="Valentin Borisov (2219028)" userId="S::2219028@student.uwtsd.ac.uk::f3b598d8-d0aa-442f-a87c-fe62cf1e42f3" providerId="AD" clId="Web-{D54B5538-B9D6-1AAE-FA39-B3A7881D852C}" dt="2022-11-09T18:12:39.560" v="1" actId="20577"/>
      <pc:docMkLst>
        <pc:docMk/>
      </pc:docMkLst>
      <pc:sldChg chg="modSp">
        <pc:chgData name="Valentin Borisov (2219028)" userId="S::2219028@student.uwtsd.ac.uk::f3b598d8-d0aa-442f-a87c-fe62cf1e42f3" providerId="AD" clId="Web-{D54B5538-B9D6-1AAE-FA39-B3A7881D852C}" dt="2022-11-09T18:12:39.560" v="1" actId="20577"/>
        <pc:sldMkLst>
          <pc:docMk/>
          <pc:sldMk cId="1951973221" sldId="258"/>
        </pc:sldMkLst>
        <pc:spChg chg="mod">
          <ac:chgData name="Valentin Borisov (2219028)" userId="S::2219028@student.uwtsd.ac.uk::f3b598d8-d0aa-442f-a87c-fe62cf1e42f3" providerId="AD" clId="Web-{D54B5538-B9D6-1AAE-FA39-B3A7881D852C}" dt="2022-11-09T18:12:39.560" v="1" actId="20577"/>
          <ac:spMkLst>
            <pc:docMk/>
            <pc:sldMk cId="1951973221" sldId="258"/>
            <ac:spMk id="3" creationId="{0C143D27-4019-7B22-DC39-1FD9A017ACD7}"/>
          </ac:spMkLst>
        </pc:spChg>
      </pc:sldChg>
    </pc:docChg>
  </pc:docChgLst>
  <pc:docChgLst>
    <pc:chgData name="Valentin Borisov (2219028)" userId="S::2219028@student.uwtsd.ac.uk::f3b598d8-d0aa-442f-a87c-fe62cf1e42f3" providerId="AD" clId="Web-{CC5F6A20-79F6-C8AD-8B15-D83F874ED947}"/>
    <pc:docChg chg="modSld">
      <pc:chgData name="Valentin Borisov (2219028)" userId="S::2219028@student.uwtsd.ac.uk::f3b598d8-d0aa-442f-a87c-fe62cf1e42f3" providerId="AD" clId="Web-{CC5F6A20-79F6-C8AD-8B15-D83F874ED947}" dt="2022-11-11T22:00:44.016" v="127" actId="20577"/>
      <pc:docMkLst>
        <pc:docMk/>
      </pc:docMkLst>
      <pc:sldChg chg="modSp">
        <pc:chgData name="Valentin Borisov (2219028)" userId="S::2219028@student.uwtsd.ac.uk::f3b598d8-d0aa-442f-a87c-fe62cf1e42f3" providerId="AD" clId="Web-{CC5F6A20-79F6-C8AD-8B15-D83F874ED947}" dt="2022-11-11T22:00:44.016" v="127" actId="20577"/>
        <pc:sldMkLst>
          <pc:docMk/>
          <pc:sldMk cId="2543877802" sldId="266"/>
        </pc:sldMkLst>
        <pc:spChg chg="mod">
          <ac:chgData name="Valentin Borisov (2219028)" userId="S::2219028@student.uwtsd.ac.uk::f3b598d8-d0aa-442f-a87c-fe62cf1e42f3" providerId="AD" clId="Web-{CC5F6A20-79F6-C8AD-8B15-D83F874ED947}" dt="2022-11-11T22:00:44.016" v="127" actId="20577"/>
          <ac:spMkLst>
            <pc:docMk/>
            <pc:sldMk cId="2543877802" sldId="266"/>
            <ac:spMk id="3" creationId="{07398A81-2AF9-CF2D-B292-E0582135D62A}"/>
          </ac:spMkLst>
        </pc:spChg>
      </pc:sldChg>
    </pc:docChg>
  </pc:docChgLst>
  <pc:docChgLst>
    <pc:chgData name="Valentin Borisov (2219028)" userId="S::2219028@student.uwtsd.ac.uk::f3b598d8-d0aa-442f-a87c-fe62cf1e42f3" providerId="AD" clId="Web-{A7916600-C02A-3C34-0B19-8F83F0549067}"/>
    <pc:docChg chg="addSld delSld sldOrd">
      <pc:chgData name="Valentin Borisov (2219028)" userId="S::2219028@student.uwtsd.ac.uk::f3b598d8-d0aa-442f-a87c-fe62cf1e42f3" providerId="AD" clId="Web-{A7916600-C02A-3C34-0B19-8F83F0549067}" dt="2022-11-26T01:52:30.184" v="7"/>
      <pc:docMkLst>
        <pc:docMk/>
      </pc:docMkLst>
      <pc:sldChg chg="add del ord">
        <pc:chgData name="Valentin Borisov (2219028)" userId="S::2219028@student.uwtsd.ac.uk::f3b598d8-d0aa-442f-a87c-fe62cf1e42f3" providerId="AD" clId="Web-{A7916600-C02A-3C34-0B19-8F83F0549067}" dt="2022-11-26T01:52:30.184" v="7"/>
        <pc:sldMkLst>
          <pc:docMk/>
          <pc:sldMk cId="2480665995" sldId="264"/>
        </pc:sldMkLst>
      </pc:sldChg>
      <pc:sldChg chg="ord">
        <pc:chgData name="Valentin Borisov (2219028)" userId="S::2219028@student.uwtsd.ac.uk::f3b598d8-d0aa-442f-a87c-fe62cf1e42f3" providerId="AD" clId="Web-{A7916600-C02A-3C34-0B19-8F83F0549067}" dt="2022-11-26T01:52:26.715" v="6"/>
        <pc:sldMkLst>
          <pc:docMk/>
          <pc:sldMk cId="2543877802" sldId="266"/>
        </pc:sldMkLst>
      </pc:sldChg>
    </pc:docChg>
  </pc:docChgLst>
  <pc:docChgLst>
    <pc:chgData name="Valentin Borisov (2219028)" userId="S::2219028@student.uwtsd.ac.uk::f3b598d8-d0aa-442f-a87c-fe62cf1e42f3" providerId="AD" clId="Web-{836FBDEC-4EB0-2DAE-E669-56E4150ADF6A}"/>
    <pc:docChg chg="modSld addMainMaster delMainMaster">
      <pc:chgData name="Valentin Borisov (2219028)" userId="S::2219028@student.uwtsd.ac.uk::f3b598d8-d0aa-442f-a87c-fe62cf1e42f3" providerId="AD" clId="Web-{836FBDEC-4EB0-2DAE-E669-56E4150ADF6A}" dt="2022-11-06T20:58:22.035" v="707" actId="14100"/>
      <pc:docMkLst>
        <pc:docMk/>
      </pc:docMkLst>
      <pc:sldChg chg="addSp delSp modSp mod setBg modClrScheme setClrOvrMap delDesignElem chgLayout">
        <pc:chgData name="Valentin Borisov (2219028)" userId="S::2219028@student.uwtsd.ac.uk::f3b598d8-d0aa-442f-a87c-fe62cf1e42f3" providerId="AD" clId="Web-{836FBDEC-4EB0-2DAE-E669-56E4150ADF6A}" dt="2022-11-06T20:25:59.481" v="571" actId="1076"/>
        <pc:sldMkLst>
          <pc:docMk/>
          <pc:sldMk cId="109857222" sldId="256"/>
        </pc:sldMkLst>
        <pc:spChg chg="mod ord">
          <ac:chgData name="Valentin Borisov (2219028)" userId="S::2219028@student.uwtsd.ac.uk::f3b598d8-d0aa-442f-a87c-fe62cf1e42f3" providerId="AD" clId="Web-{836FBDEC-4EB0-2DAE-E669-56E4150ADF6A}" dt="2022-11-06T20:25:59.481" v="571" actId="1076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109857222" sldId="256"/>
            <ac:spMk id="27" creationId="{57ABABA7-0420-4200-9B65-1C1967CE9373}"/>
          </ac:spMkLst>
        </pc:spChg>
        <pc:spChg chg="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109857222" sldId="256"/>
            <ac:spMk id="29" creationId="{A317EBE3-FF86-4DA1-BC9A-331F7F2144E9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23:53.948" v="561"/>
          <ac:spMkLst>
            <pc:docMk/>
            <pc:sldMk cId="109857222" sldId="256"/>
            <ac:spMk id="100" creationId="{1F94DC1C-47D1-41D7-8B1B-9A036D614027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23:53.948" v="561"/>
          <ac:spMkLst>
            <pc:docMk/>
            <pc:sldMk cId="109857222" sldId="256"/>
            <ac:spMk id="102" creationId="{AC12A592-C02D-46EF-8E1F-9335DB8D71DF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23:53.948" v="561"/>
          <ac:spMkLst>
            <pc:docMk/>
            <pc:sldMk cId="109857222" sldId="256"/>
            <ac:spMk id="103" creationId="{24005816-5BCA-4665-8A58-5580F8E9C84A}"/>
          </ac:spMkLst>
        </pc:spChg>
        <pc:spChg chg="add">
          <ac:chgData name="Valentin Borisov (2219028)" userId="S::2219028@student.uwtsd.ac.uk::f3b598d8-d0aa-442f-a87c-fe62cf1e42f3" providerId="AD" clId="Web-{836FBDEC-4EB0-2DAE-E669-56E4150ADF6A}" dt="2022-11-06T20:23:53.948" v="561"/>
          <ac:spMkLst>
            <pc:docMk/>
            <pc:sldMk cId="109857222" sldId="256"/>
            <ac:spMk id="140" creationId="{663E7BCA-E0FA-4E55-B6F9-296548775308}"/>
          </ac:spMkLst>
        </pc:spChg>
        <pc:spChg chg="add">
          <ac:chgData name="Valentin Borisov (2219028)" userId="S::2219028@student.uwtsd.ac.uk::f3b598d8-d0aa-442f-a87c-fe62cf1e42f3" providerId="AD" clId="Web-{836FBDEC-4EB0-2DAE-E669-56E4150ADF6A}" dt="2022-11-06T20:23:53.948" v="561"/>
          <ac:spMkLst>
            <pc:docMk/>
            <pc:sldMk cId="109857222" sldId="256"/>
            <ac:spMk id="144" creationId="{47D1B3D9-1F1B-468B-AC82-D0DD90D05875}"/>
          </ac:spMkLst>
        </pc:spChg>
        <pc:grpChg chg="del">
          <ac:chgData name="Valentin Borisov (2219028)" userId="S::2219028@student.uwtsd.ac.uk::f3b598d8-d0aa-442f-a87c-fe62cf1e42f3" providerId="AD" clId="Web-{836FBDEC-4EB0-2DAE-E669-56E4150ADF6A}" dt="2022-11-06T19:19:57.135" v="467"/>
          <ac:grpSpMkLst>
            <pc:docMk/>
            <pc:sldMk cId="109857222" sldId="256"/>
            <ac:grpSpMk id="31" creationId="{7A03E380-9CD1-4ABA-A763-9F9D252B8908}"/>
          </ac:grpSpMkLst>
        </pc:grpChg>
        <pc:grpChg chg="add del">
          <ac:chgData name="Valentin Borisov (2219028)" userId="S::2219028@student.uwtsd.ac.uk::f3b598d8-d0aa-442f-a87c-fe62cf1e42f3" providerId="AD" clId="Web-{836FBDEC-4EB0-2DAE-E669-56E4150ADF6A}" dt="2022-11-06T19:37:13.122" v="479"/>
          <ac:grpSpMkLst>
            <pc:docMk/>
            <pc:sldMk cId="109857222" sldId="256"/>
            <ac:grpSpMk id="33" creationId="{1BCDA284-4169-467B-80C1-BBDF26B202FA}"/>
          </ac:grpSpMkLst>
        </pc:grpChg>
        <pc:grpChg chg="add del">
          <ac:chgData name="Valentin Borisov (2219028)" userId="S::2219028@student.uwtsd.ac.uk::f3b598d8-d0aa-442f-a87c-fe62cf1e42f3" providerId="AD" clId="Web-{836FBDEC-4EB0-2DAE-E669-56E4150ADF6A}" dt="2022-11-06T19:38:56.189" v="491"/>
          <ac:grpSpMkLst>
            <pc:docMk/>
            <pc:sldMk cId="109857222" sldId="256"/>
            <ac:grpSpMk id="53" creationId="{1BCDA284-4169-467B-80C1-BBDF26B202FA}"/>
          </ac:grpSpMkLst>
        </pc:grpChg>
        <pc:grpChg chg="add del">
          <ac:chgData name="Valentin Borisov (2219028)" userId="S::2219028@student.uwtsd.ac.uk::f3b598d8-d0aa-442f-a87c-fe62cf1e42f3" providerId="AD" clId="Web-{836FBDEC-4EB0-2DAE-E669-56E4150ADF6A}" dt="2022-11-06T20:17:54.192" v="546"/>
          <ac:grpSpMkLst>
            <pc:docMk/>
            <pc:sldMk cId="109857222" sldId="256"/>
            <ac:grpSpMk id="59" creationId="{7F95E15D-650C-41BB-8319-11DF638190CC}"/>
          </ac:grpSpMkLst>
        </pc:grpChg>
        <pc:grpChg chg="add del">
          <ac:chgData name="Valentin Borisov (2219028)" userId="S::2219028@student.uwtsd.ac.uk::f3b598d8-d0aa-442f-a87c-fe62cf1e42f3" providerId="AD" clId="Web-{836FBDEC-4EB0-2DAE-E669-56E4150ADF6A}" dt="2022-11-06T20:23:53.948" v="561"/>
          <ac:grpSpMkLst>
            <pc:docMk/>
            <pc:sldMk cId="109857222" sldId="256"/>
            <ac:grpSpMk id="104" creationId="{BF07F359-8CA3-4854-91E7-EE6004020511}"/>
          </ac:grpSpMkLst>
        </pc:grpChg>
        <pc:picChg chg="mod">
          <ac:chgData name="Valentin Borisov (2219028)" userId="S::2219028@student.uwtsd.ac.uk::f3b598d8-d0aa-442f-a87c-fe62cf1e42f3" providerId="AD" clId="Web-{836FBDEC-4EB0-2DAE-E669-56E4150ADF6A}" dt="2022-11-06T20:23:53.948" v="561"/>
          <ac:picMkLst>
            <pc:docMk/>
            <pc:sldMk cId="109857222" sldId="256"/>
            <ac:picMk id="8" creationId="{017C1052-39C4-7930-09D5-9FB1EF7B75E0}"/>
          </ac:picMkLst>
        </pc:picChg>
        <pc:picChg chg="add del">
          <ac:chgData name="Valentin Borisov (2219028)" userId="S::2219028@student.uwtsd.ac.uk::f3b598d8-d0aa-442f-a87c-fe62cf1e42f3" providerId="AD" clId="Web-{836FBDEC-4EB0-2DAE-E669-56E4150ADF6A}" dt="2022-11-06T20:23:53.948" v="561"/>
          <ac:picMkLst>
            <pc:docMk/>
            <pc:sldMk cId="109857222" sldId="256"/>
            <ac:picMk id="101" creationId="{811383CE-CE86-4E1C-B289-798EB9E6E0E5}"/>
          </ac:picMkLst>
        </pc:picChg>
        <pc:picChg chg="add">
          <ac:chgData name="Valentin Borisov (2219028)" userId="S::2219028@student.uwtsd.ac.uk::f3b598d8-d0aa-442f-a87c-fe62cf1e42f3" providerId="AD" clId="Web-{836FBDEC-4EB0-2DAE-E669-56E4150ADF6A}" dt="2022-11-06T20:23:53.948" v="561"/>
          <ac:picMkLst>
            <pc:docMk/>
            <pc:sldMk cId="109857222" sldId="256"/>
            <ac:picMk id="142" creationId="{1D6E130B-775E-4AE3-971F-4765BB84AD95}"/>
          </ac:picMkLst>
        </pc:picChg>
        <pc:cxnChg chg="del">
          <ac:chgData name="Valentin Borisov (2219028)" userId="S::2219028@student.uwtsd.ac.uk::f3b598d8-d0aa-442f-a87c-fe62cf1e42f3" providerId="AD" clId="Web-{836FBDEC-4EB0-2DAE-E669-56E4150ADF6A}" dt="2022-11-06T19:19:57.135" v="467"/>
          <ac:cxnSpMkLst>
            <pc:docMk/>
            <pc:sldMk cId="109857222" sldId="256"/>
            <ac:cxnSpMk id="12" creationId="{34D43EC1-35FA-4FC3-8526-F655CEB09D9C}"/>
          </ac:cxnSpMkLst>
        </pc:cxnChg>
      </pc:sldChg>
      <pc:sldChg chg="addSp delSp modSp mod modClrScheme delDesignElem chgLayout">
        <pc:chgData name="Valentin Borisov (2219028)" userId="S::2219028@student.uwtsd.ac.uk::f3b598d8-d0aa-442f-a87c-fe62cf1e42f3" providerId="AD" clId="Web-{836FBDEC-4EB0-2DAE-E669-56E4150ADF6A}" dt="2022-11-06T20:43:22.156" v="649" actId="20577"/>
        <pc:sldMkLst>
          <pc:docMk/>
          <pc:sldMk cId="3764989103" sldId="257"/>
        </pc:sldMkLst>
        <pc:spChg chg="mod ord">
          <ac:chgData name="Valentin Borisov (2219028)" userId="S::2219028@student.uwtsd.ac.uk::f3b598d8-d0aa-442f-a87c-fe62cf1e42f3" providerId="AD" clId="Web-{836FBDEC-4EB0-2DAE-E669-56E4150ADF6A}" dt="2022-11-06T20:42:43.734" v="644" actId="1076"/>
          <ac:spMkLst>
            <pc:docMk/>
            <pc:sldMk cId="3764989103" sldId="257"/>
            <ac:spMk id="2" creationId="{7F84942D-E3A9-8802-2E9E-8D4FD4A460BF}"/>
          </ac:spMkLst>
        </pc:spChg>
        <pc:spChg chg="del mod ord">
          <ac:chgData name="Valentin Borisov (2219028)" userId="S::2219028@student.uwtsd.ac.uk::f3b598d8-d0aa-442f-a87c-fe62cf1e42f3" providerId="AD" clId="Web-{836FBDEC-4EB0-2DAE-E669-56E4150ADF6A}" dt="2022-11-06T20:26:13.981" v="572"/>
          <ac:spMkLst>
            <pc:docMk/>
            <pc:sldMk cId="3764989103" sldId="257"/>
            <ac:spMk id="3" creationId="{C473FECD-1D5E-623E-29EC-BDD1D897FC08}"/>
          </ac:spMkLst>
        </pc:spChg>
        <pc:spChg chg="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3764989103" sldId="257"/>
            <ac:spMk id="8" creationId="{E442B95A-73D1-41A2-BF45-A38C845546EC}"/>
          </ac:spMkLst>
        </pc:spChg>
        <pc:spChg chg="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3764989103" sldId="257"/>
            <ac:spMk id="10" creationId="{83030214-227F-42DB-9282-BBA6AF8D94A8}"/>
          </ac:spMkLst>
        </pc:spChg>
        <pc:spChg chg="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3764989103" sldId="257"/>
            <ac:spMk id="12" creationId="{0D7A9289-BAD1-4A78-979F-A655C886DBF5}"/>
          </ac:spMkLst>
        </pc:spChg>
        <pc:graphicFrameChg chg="add mod modGraphic">
          <ac:chgData name="Valentin Borisov (2219028)" userId="S::2219028@student.uwtsd.ac.uk::f3b598d8-d0aa-442f-a87c-fe62cf1e42f3" providerId="AD" clId="Web-{836FBDEC-4EB0-2DAE-E669-56E4150ADF6A}" dt="2022-11-06T20:43:22.156" v="649" actId="20577"/>
          <ac:graphicFrameMkLst>
            <pc:docMk/>
            <pc:sldMk cId="3764989103" sldId="257"/>
            <ac:graphicFrameMk id="21" creationId="{A8959778-4B6B-00F6-1960-F888DB89B5D7}"/>
          </ac:graphicFrameMkLst>
        </pc:graphicFrameChg>
        <pc:picChg chg="add del mod">
          <ac:chgData name="Valentin Borisov (2219028)" userId="S::2219028@student.uwtsd.ac.uk::f3b598d8-d0aa-442f-a87c-fe62cf1e42f3" providerId="AD" clId="Web-{836FBDEC-4EB0-2DAE-E669-56E4150ADF6A}" dt="2022-11-06T18:29:49.316" v="13"/>
          <ac:picMkLst>
            <pc:docMk/>
            <pc:sldMk cId="3764989103" sldId="257"/>
            <ac:picMk id="4" creationId="{6A342858-90E5-6C93-886E-A5A7E1351345}"/>
          </ac:picMkLst>
        </pc:picChg>
        <pc:picChg chg="add del mod">
          <ac:chgData name="Valentin Borisov (2219028)" userId="S::2219028@student.uwtsd.ac.uk::f3b598d8-d0aa-442f-a87c-fe62cf1e42f3" providerId="AD" clId="Web-{836FBDEC-4EB0-2DAE-E669-56E4150ADF6A}" dt="2022-11-06T19:42:28.806" v="508"/>
          <ac:picMkLst>
            <pc:docMk/>
            <pc:sldMk cId="3764989103" sldId="257"/>
            <ac:picMk id="5" creationId="{19CCEC74-5250-B501-0DC2-50E95C23181B}"/>
          </ac:picMkLst>
        </pc:picChg>
      </pc:sldChg>
      <pc:sldChg chg="addSp delSp modSp mod setBg modClrScheme delDesignElem chgLayout">
        <pc:chgData name="Valentin Borisov (2219028)" userId="S::2219028@student.uwtsd.ac.uk::f3b598d8-d0aa-442f-a87c-fe62cf1e42f3" providerId="AD" clId="Web-{836FBDEC-4EB0-2DAE-E669-56E4150ADF6A}" dt="2022-11-06T20:31:43.408" v="610" actId="20577"/>
        <pc:sldMkLst>
          <pc:docMk/>
          <pc:sldMk cId="1951973221" sldId="258"/>
        </pc:sldMkLst>
        <pc:spChg chg="mod ord">
          <ac:chgData name="Valentin Borisov (2219028)" userId="S::2219028@student.uwtsd.ac.uk::f3b598d8-d0aa-442f-a87c-fe62cf1e42f3" providerId="AD" clId="Web-{836FBDEC-4EB0-2DAE-E669-56E4150ADF6A}" dt="2022-11-06T20:31:04.845" v="604"/>
          <ac:spMkLst>
            <pc:docMk/>
            <pc:sldMk cId="1951973221" sldId="258"/>
            <ac:spMk id="2" creationId="{D70F2B25-89EA-463B-D40C-3069556E4F9A}"/>
          </ac:spMkLst>
        </pc:spChg>
        <pc:spChg chg="mod ord">
          <ac:chgData name="Valentin Borisov (2219028)" userId="S::2219028@student.uwtsd.ac.uk::f3b598d8-d0aa-442f-a87c-fe62cf1e42f3" providerId="AD" clId="Web-{836FBDEC-4EB0-2DAE-E669-56E4150ADF6A}" dt="2022-11-06T20:31:43.408" v="610" actId="20577"/>
          <ac:spMkLst>
            <pc:docMk/>
            <pc:sldMk cId="1951973221" sldId="258"/>
            <ac:spMk id="3" creationId="{0C143D27-4019-7B22-DC39-1FD9A017ACD7}"/>
          </ac:spMkLst>
        </pc:spChg>
        <pc:spChg chg="add">
          <ac:chgData name="Valentin Borisov (2219028)" userId="S::2219028@student.uwtsd.ac.uk::f3b598d8-d0aa-442f-a87c-fe62cf1e42f3" providerId="AD" clId="Web-{836FBDEC-4EB0-2DAE-E669-56E4150ADF6A}" dt="2022-11-06T20:31:04.845" v="604"/>
          <ac:spMkLst>
            <pc:docMk/>
            <pc:sldMk cId="1951973221" sldId="258"/>
            <ac:spMk id="14" creationId="{168A5C37-E0A9-462D-BC65-C14D9025FB87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1951973221" sldId="258"/>
            <ac:spMk id="16" creationId="{37F7DB25-E3F5-459E-996B-692A9B94E459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1951973221" sldId="258"/>
            <ac:spMk id="18" creationId="{33D704B3-4912-44B8-92A4-A4E91D27BCB3}"/>
          </ac:spMkLst>
        </pc:spChg>
        <pc:spChg chg="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1951973221" sldId="258"/>
            <ac:spMk id="104" creationId="{A9D17E3F-9160-4D16-8F1D-F8FE94E2A5DC}"/>
          </ac:spMkLst>
        </pc:spChg>
        <pc:spChg chg="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1951973221" sldId="258"/>
            <ac:spMk id="134" creationId="{42D62A3B-08B7-4F45-B0BC-A23B2CC9C304}"/>
          </ac:spMkLst>
        </pc:spChg>
        <pc:spChg chg="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1951973221" sldId="258"/>
            <ac:spMk id="136" creationId="{7527CAFC-17AC-48FE-AB33-811D38361FC7}"/>
          </ac:spMkLst>
        </pc:spChg>
        <pc:grpChg chg="del">
          <ac:chgData name="Valentin Borisov (2219028)" userId="S::2219028@student.uwtsd.ac.uk::f3b598d8-d0aa-442f-a87c-fe62cf1e42f3" providerId="AD" clId="Web-{836FBDEC-4EB0-2DAE-E669-56E4150ADF6A}" dt="2022-11-06T19:19:57.135" v="467"/>
          <ac:grpSpMkLst>
            <pc:docMk/>
            <pc:sldMk cId="1951973221" sldId="258"/>
            <ac:grpSpMk id="106" creationId="{93DBB853-C277-42C7-80D0-110A8842ED54}"/>
          </ac:grpSpMkLst>
        </pc:grpChg>
        <pc:grpChg chg="del">
          <ac:chgData name="Valentin Borisov (2219028)" userId="S::2219028@student.uwtsd.ac.uk::f3b598d8-d0aa-442f-a87c-fe62cf1e42f3" providerId="AD" clId="Web-{836FBDEC-4EB0-2DAE-E669-56E4150ADF6A}" dt="2022-11-06T19:19:57.135" v="467"/>
          <ac:grpSpMkLst>
            <pc:docMk/>
            <pc:sldMk cId="1951973221" sldId="258"/>
            <ac:grpSpMk id="120" creationId="{65CAAAF8-C872-447C-BCD0-F5CD3016C563}"/>
          </ac:grpSpMkLst>
        </pc:grpChg>
        <pc:picChg chg="mod">
          <ac:chgData name="Valentin Borisov (2219028)" userId="S::2219028@student.uwtsd.ac.uk::f3b598d8-d0aa-442f-a87c-fe62cf1e42f3" providerId="AD" clId="Web-{836FBDEC-4EB0-2DAE-E669-56E4150ADF6A}" dt="2022-11-06T20:31:04.845" v="604"/>
          <ac:picMkLst>
            <pc:docMk/>
            <pc:sldMk cId="1951973221" sldId="258"/>
            <ac:picMk id="11" creationId="{167438F2-0F3E-8E08-6EA2-84BDA01A4D93}"/>
          </ac:picMkLst>
        </pc:picChg>
        <pc:picChg chg="add">
          <ac:chgData name="Valentin Borisov (2219028)" userId="S::2219028@student.uwtsd.ac.uk::f3b598d8-d0aa-442f-a87c-fe62cf1e42f3" providerId="AD" clId="Web-{836FBDEC-4EB0-2DAE-E669-56E4150ADF6A}" dt="2022-11-06T20:31:04.845" v="604"/>
          <ac:picMkLst>
            <pc:docMk/>
            <pc:sldMk cId="1951973221" sldId="258"/>
            <ac:picMk id="13" creationId="{C63E20F8-074D-4B3B-AE66-7BBD6F1CB724}"/>
          </ac:picMkLst>
        </pc:picChg>
      </pc:sldChg>
      <pc:sldChg chg="addSp delSp modSp mod setBg modClrScheme delDesignElem chgLayout">
        <pc:chgData name="Valentin Borisov (2219028)" userId="S::2219028@student.uwtsd.ac.uk::f3b598d8-d0aa-442f-a87c-fe62cf1e42f3" providerId="AD" clId="Web-{836FBDEC-4EB0-2DAE-E669-56E4150ADF6A}" dt="2022-11-06T20:37:12.601" v="637" actId="1076"/>
        <pc:sldMkLst>
          <pc:docMk/>
          <pc:sldMk cId="3408597688" sldId="259"/>
        </pc:sldMkLst>
        <pc:spChg chg="mod ord">
          <ac:chgData name="Valentin Borisov (2219028)" userId="S::2219028@student.uwtsd.ac.uk::f3b598d8-d0aa-442f-a87c-fe62cf1e42f3" providerId="AD" clId="Web-{836FBDEC-4EB0-2DAE-E669-56E4150ADF6A}" dt="2022-11-06T20:33:17.816" v="618" actId="14100"/>
          <ac:spMkLst>
            <pc:docMk/>
            <pc:sldMk cId="3408597688" sldId="259"/>
            <ac:spMk id="2" creationId="{460F6145-AB86-6F4F-99C4-EC620332D9B4}"/>
          </ac:spMkLst>
        </pc:spChg>
        <pc:spChg chg="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3408597688" sldId="259"/>
            <ac:spMk id="109" creationId="{160E18D5-188B-4BBD-AC07-2E80107F00BB}"/>
          </ac:spMkLst>
        </pc:spChg>
        <pc:spChg chg="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3408597688" sldId="259"/>
            <ac:spMk id="124" creationId="{928FF0DB-6694-4E5E-85CC-4D3B563269CF}"/>
          </ac:spMkLst>
        </pc:spChg>
        <pc:spChg chg="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3408597688" sldId="259"/>
            <ac:spMk id="126" creationId="{D2EFADEC-DBE1-4453-8291-5F2F7E1BD154}"/>
          </ac:spMkLst>
        </pc:spChg>
        <pc:grpChg chg="add">
          <ac:chgData name="Valentin Borisov (2219028)" userId="S::2219028@student.uwtsd.ac.uk::f3b598d8-d0aa-442f-a87c-fe62cf1e42f3" providerId="AD" clId="Web-{836FBDEC-4EB0-2DAE-E669-56E4150ADF6A}" dt="2022-11-06T20:31:59.190" v="611"/>
          <ac:grpSpMkLst>
            <pc:docMk/>
            <pc:sldMk cId="3408597688" sldId="259"/>
            <ac:grpSpMk id="24" creationId="{71916EB9-2993-4A28-BD3C-F509E4A18345}"/>
          </ac:grpSpMkLst>
        </pc:grpChg>
        <pc:grpChg chg="del">
          <ac:chgData name="Valentin Borisov (2219028)" userId="S::2219028@student.uwtsd.ac.uk::f3b598d8-d0aa-442f-a87c-fe62cf1e42f3" providerId="AD" clId="Web-{836FBDEC-4EB0-2DAE-E669-56E4150ADF6A}" dt="2022-11-06T19:19:57.135" v="467"/>
          <ac:grpSpMkLst>
            <pc:docMk/>
            <pc:sldMk cId="3408597688" sldId="259"/>
            <ac:grpSpMk id="110" creationId="{F6EACDA1-96E2-4A97-ACA0-FF6E2D5F4E74}"/>
          </ac:grpSpMkLst>
        </pc:grpChg>
        <pc:grpChg chg="del">
          <ac:chgData name="Valentin Borisov (2219028)" userId="S::2219028@student.uwtsd.ac.uk::f3b598d8-d0aa-442f-a87c-fe62cf1e42f3" providerId="AD" clId="Web-{836FBDEC-4EB0-2DAE-E669-56E4150ADF6A}" dt="2022-11-06T19:19:57.135" v="467"/>
          <ac:grpSpMkLst>
            <pc:docMk/>
            <pc:sldMk cId="3408597688" sldId="259"/>
            <ac:grpSpMk id="128" creationId="{A7692530-7604-4B70-A01C-69361FBE878A}"/>
          </ac:grpSpMkLst>
        </pc:grpChg>
        <pc:grpChg chg="add">
          <ac:chgData name="Valentin Borisov (2219028)" userId="S::2219028@student.uwtsd.ac.uk::f3b598d8-d0aa-442f-a87c-fe62cf1e42f3" providerId="AD" clId="Web-{836FBDEC-4EB0-2DAE-E669-56E4150ADF6A}" dt="2022-11-06T20:31:59.190" v="611"/>
          <ac:grpSpMkLst>
            <pc:docMk/>
            <pc:sldMk cId="3408597688" sldId="259"/>
            <ac:grpSpMk id="191" creationId="{7F6F524E-C752-4B7C-A9F0-3F00DFDB247E}"/>
          </ac:grpSpMkLst>
        </pc:grpChg>
        <pc:grpChg chg="add">
          <ac:chgData name="Valentin Borisov (2219028)" userId="S::2219028@student.uwtsd.ac.uk::f3b598d8-d0aa-442f-a87c-fe62cf1e42f3" providerId="AD" clId="Web-{836FBDEC-4EB0-2DAE-E669-56E4150ADF6A}" dt="2022-11-06T20:31:59.190" v="611"/>
          <ac:grpSpMkLst>
            <pc:docMk/>
            <pc:sldMk cId="3408597688" sldId="259"/>
            <ac:grpSpMk id="273" creationId="{6191F0AD-C720-4E9E-9B1A-9C8A537B8AE1}"/>
          </ac:grpSpMkLst>
        </pc:grpChg>
        <pc:grpChg chg="add">
          <ac:chgData name="Valentin Borisov (2219028)" userId="S::2219028@student.uwtsd.ac.uk::f3b598d8-d0aa-442f-a87c-fe62cf1e42f3" providerId="AD" clId="Web-{836FBDEC-4EB0-2DAE-E669-56E4150ADF6A}" dt="2022-11-06T20:31:59.190" v="611"/>
          <ac:grpSpMkLst>
            <pc:docMk/>
            <pc:sldMk cId="3408597688" sldId="259"/>
            <ac:grpSpMk id="375" creationId="{B2347F19-25D3-4479-BD08-0070E8D6C94A}"/>
          </ac:grpSpMkLst>
        </pc:grpChg>
        <pc:graphicFrameChg chg="mod ord modGraphic">
          <ac:chgData name="Valentin Borisov (2219028)" userId="S::2219028@student.uwtsd.ac.uk::f3b598d8-d0aa-442f-a87c-fe62cf1e42f3" providerId="AD" clId="Web-{836FBDEC-4EB0-2DAE-E669-56E4150ADF6A}" dt="2022-11-06T20:37:12.601" v="637" actId="1076"/>
          <ac:graphicFrameMkLst>
            <pc:docMk/>
            <pc:sldMk cId="3408597688" sldId="259"/>
            <ac:graphicFrameMk id="22" creationId="{E7344741-F738-BD0C-2FB7-630E437DFED5}"/>
          </ac:graphicFrameMkLst>
        </pc:graphicFrameChg>
        <pc:picChg chg="mod">
          <ac:chgData name="Valentin Borisov (2219028)" userId="S::2219028@student.uwtsd.ac.uk::f3b598d8-d0aa-442f-a87c-fe62cf1e42f3" providerId="AD" clId="Web-{836FBDEC-4EB0-2DAE-E669-56E4150ADF6A}" dt="2022-11-06T20:31:59.190" v="611"/>
          <ac:picMkLst>
            <pc:docMk/>
            <pc:sldMk cId="3408597688" sldId="259"/>
            <ac:picMk id="4" creationId="{568B5136-7084-5FBC-EF23-7D4682BF9E6B}"/>
          </ac:picMkLst>
        </pc:picChg>
        <pc:picChg chg="mod">
          <ac:chgData name="Valentin Borisov (2219028)" userId="S::2219028@student.uwtsd.ac.uk::f3b598d8-d0aa-442f-a87c-fe62cf1e42f3" providerId="AD" clId="Web-{836FBDEC-4EB0-2DAE-E669-56E4150ADF6A}" dt="2022-11-06T20:31:59.190" v="611"/>
          <ac:picMkLst>
            <pc:docMk/>
            <pc:sldMk cId="3408597688" sldId="259"/>
            <ac:picMk id="7" creationId="{83F0C0EB-9E5B-F98E-2ABF-EB10421A7F54}"/>
          </ac:picMkLst>
        </pc:picChg>
        <pc:picChg chg="mod">
          <ac:chgData name="Valentin Borisov (2219028)" userId="S::2219028@student.uwtsd.ac.uk::f3b598d8-d0aa-442f-a87c-fe62cf1e42f3" providerId="AD" clId="Web-{836FBDEC-4EB0-2DAE-E669-56E4150ADF6A}" dt="2022-11-06T20:31:59.190" v="611"/>
          <ac:picMkLst>
            <pc:docMk/>
            <pc:sldMk cId="3408597688" sldId="259"/>
            <ac:picMk id="15" creationId="{C99C705F-6705-CB56-C8F6-1F5A6331A4B1}"/>
          </ac:picMkLst>
        </pc:picChg>
        <pc:picChg chg="mod ord">
          <ac:chgData name="Valentin Borisov (2219028)" userId="S::2219028@student.uwtsd.ac.uk::f3b598d8-d0aa-442f-a87c-fe62cf1e42f3" providerId="AD" clId="Web-{836FBDEC-4EB0-2DAE-E669-56E4150ADF6A}" dt="2022-11-06T20:31:59.190" v="611"/>
          <ac:picMkLst>
            <pc:docMk/>
            <pc:sldMk cId="3408597688" sldId="259"/>
            <ac:picMk id="20" creationId="{68501229-EE7D-A014-0E68-43248E8266B3}"/>
          </ac:picMkLst>
        </pc:picChg>
        <pc:cxnChg chg="del">
          <ac:chgData name="Valentin Borisov (2219028)" userId="S::2219028@student.uwtsd.ac.uk::f3b598d8-d0aa-442f-a87c-fe62cf1e42f3" providerId="AD" clId="Web-{836FBDEC-4EB0-2DAE-E669-56E4150ADF6A}" dt="2022-11-06T19:19:57.135" v="467"/>
          <ac:cxnSpMkLst>
            <pc:docMk/>
            <pc:sldMk cId="3408597688" sldId="259"/>
            <ac:cxnSpMk id="123" creationId="{D487851A-C452-42CE-90DB-A825E4DA7B27}"/>
          </ac:cxnSpMkLst>
        </pc:cxnChg>
        <pc:cxnChg chg="del">
          <ac:chgData name="Valentin Borisov (2219028)" userId="S::2219028@student.uwtsd.ac.uk::f3b598d8-d0aa-442f-a87c-fe62cf1e42f3" providerId="AD" clId="Web-{836FBDEC-4EB0-2DAE-E669-56E4150ADF6A}" dt="2022-11-06T19:19:57.135" v="467"/>
          <ac:cxnSpMkLst>
            <pc:docMk/>
            <pc:sldMk cId="3408597688" sldId="259"/>
            <ac:cxnSpMk id="125" creationId="{BE3AE9F9-37E3-4D49-8D29-8DDDFFBCC48B}"/>
          </ac:cxnSpMkLst>
        </pc:cxnChg>
        <pc:cxnChg chg="del">
          <ac:chgData name="Valentin Borisov (2219028)" userId="S::2219028@student.uwtsd.ac.uk::f3b598d8-d0aa-442f-a87c-fe62cf1e42f3" providerId="AD" clId="Web-{836FBDEC-4EB0-2DAE-E669-56E4150ADF6A}" dt="2022-11-06T19:19:57.135" v="467"/>
          <ac:cxnSpMkLst>
            <pc:docMk/>
            <pc:sldMk cId="3408597688" sldId="259"/>
            <ac:cxnSpMk id="127" creationId="{7555BB75-74CA-443B-86FF-010B49040387}"/>
          </ac:cxnSpMkLst>
        </pc:cxnChg>
      </pc:sldChg>
      <pc:sldChg chg="addSp delSp modSp mod setBg modClrScheme setClrOvrMap chgLayout">
        <pc:chgData name="Valentin Borisov (2219028)" userId="S::2219028@student.uwtsd.ac.uk::f3b598d8-d0aa-442f-a87c-fe62cf1e42f3" providerId="AD" clId="Web-{836FBDEC-4EB0-2DAE-E669-56E4150ADF6A}" dt="2022-11-06T20:47:01.803" v="654" actId="14100"/>
        <pc:sldMkLst>
          <pc:docMk/>
          <pc:sldMk cId="3277004781" sldId="260"/>
        </pc:sldMkLst>
        <pc:spChg chg="mod ord">
          <ac:chgData name="Valentin Borisov (2219028)" userId="S::2219028@student.uwtsd.ac.uk::f3b598d8-d0aa-442f-a87c-fe62cf1e42f3" providerId="AD" clId="Web-{836FBDEC-4EB0-2DAE-E669-56E4150ADF6A}" dt="2022-11-06T20:47:01.803" v="654" actId="14100"/>
          <ac:spMkLst>
            <pc:docMk/>
            <pc:sldMk cId="3277004781" sldId="260"/>
            <ac:spMk id="2" creationId="{065E9E38-B090-E01E-47B9-095BF4821B22}"/>
          </ac:spMkLst>
        </pc:spChg>
        <pc:spChg chg="del mod ord">
          <ac:chgData name="Valentin Borisov (2219028)" userId="S::2219028@student.uwtsd.ac.uk::f3b598d8-d0aa-442f-a87c-fe62cf1e42f3" providerId="AD" clId="Web-{836FBDEC-4EB0-2DAE-E669-56E4150ADF6A}" dt="2022-11-06T20:43:36.328" v="650"/>
          <ac:spMkLst>
            <pc:docMk/>
            <pc:sldMk cId="3277004781" sldId="260"/>
            <ac:spMk id="3" creationId="{D3B4AE1D-4312-3F19-C4AD-79D18DFA3EA4}"/>
          </ac:spMkLst>
        </pc:spChg>
        <pc:spChg chg="add">
          <ac:chgData name="Valentin Borisov (2219028)" userId="S::2219028@student.uwtsd.ac.uk::f3b598d8-d0aa-442f-a87c-fe62cf1e42f3" providerId="AD" clId="Web-{836FBDEC-4EB0-2DAE-E669-56E4150ADF6A}" dt="2022-11-06T20:43:36.328" v="650"/>
          <ac:spMkLst>
            <pc:docMk/>
            <pc:sldMk cId="3277004781" sldId="260"/>
            <ac:spMk id="9" creationId="{6A166780-9337-4437-95D3-5EA9D55AAAC5}"/>
          </ac:spMkLst>
        </pc:spChg>
        <pc:spChg chg="add">
          <ac:chgData name="Valentin Borisov (2219028)" userId="S::2219028@student.uwtsd.ac.uk::f3b598d8-d0aa-442f-a87c-fe62cf1e42f3" providerId="AD" clId="Web-{836FBDEC-4EB0-2DAE-E669-56E4150ADF6A}" dt="2022-11-06T20:43:36.328" v="650"/>
          <ac:spMkLst>
            <pc:docMk/>
            <pc:sldMk cId="3277004781" sldId="260"/>
            <ac:spMk id="11" creationId="{EB3D0F40-BF1F-4120-945D-90C5AAD6E35A}"/>
          </ac:spMkLst>
        </pc:spChg>
        <pc:spChg chg="add">
          <ac:chgData name="Valentin Borisov (2219028)" userId="S::2219028@student.uwtsd.ac.uk::f3b598d8-d0aa-442f-a87c-fe62cf1e42f3" providerId="AD" clId="Web-{836FBDEC-4EB0-2DAE-E669-56E4150ADF6A}" dt="2022-11-06T20:43:36.328" v="650"/>
          <ac:spMkLst>
            <pc:docMk/>
            <pc:sldMk cId="3277004781" sldId="260"/>
            <ac:spMk id="15" creationId="{66F4F323-644B-4A47-97E9-BFB73840F402}"/>
          </ac:spMkLst>
        </pc:spChg>
        <pc:graphicFrameChg chg="add">
          <ac:chgData name="Valentin Borisov (2219028)" userId="S::2219028@student.uwtsd.ac.uk::f3b598d8-d0aa-442f-a87c-fe62cf1e42f3" providerId="AD" clId="Web-{836FBDEC-4EB0-2DAE-E669-56E4150ADF6A}" dt="2022-11-06T20:43:36.328" v="650"/>
          <ac:graphicFrameMkLst>
            <pc:docMk/>
            <pc:sldMk cId="3277004781" sldId="260"/>
            <ac:graphicFrameMk id="5" creationId="{A4381D75-CEE5-0FFC-FA9D-460F6A2A7EC1}"/>
          </ac:graphicFrameMkLst>
        </pc:graphicFrameChg>
        <pc:picChg chg="add">
          <ac:chgData name="Valentin Borisov (2219028)" userId="S::2219028@student.uwtsd.ac.uk::f3b598d8-d0aa-442f-a87c-fe62cf1e42f3" providerId="AD" clId="Web-{836FBDEC-4EB0-2DAE-E669-56E4150ADF6A}" dt="2022-11-06T20:43:36.328" v="650"/>
          <ac:picMkLst>
            <pc:docMk/>
            <pc:sldMk cId="3277004781" sldId="260"/>
            <ac:picMk id="13" creationId="{15640A69-3748-450C-8DDB-B2051AC04BC7}"/>
          </ac:picMkLst>
        </pc:picChg>
      </pc:sldChg>
      <pc:sldChg chg="addSp delSp modSp mod setBg modClrScheme addAnim modAnim setClrOvrMap delDesignElem chgLayout">
        <pc:chgData name="Valentin Borisov (2219028)" userId="S::2219028@student.uwtsd.ac.uk::f3b598d8-d0aa-442f-a87c-fe62cf1e42f3" providerId="AD" clId="Web-{836FBDEC-4EB0-2DAE-E669-56E4150ADF6A}" dt="2022-11-06T20:58:22.035" v="707" actId="14100"/>
        <pc:sldMkLst>
          <pc:docMk/>
          <pc:sldMk cId="3517815991" sldId="261"/>
        </pc:sldMkLst>
        <pc:spChg chg="mod ord">
          <ac:chgData name="Valentin Borisov (2219028)" userId="S::2219028@student.uwtsd.ac.uk::f3b598d8-d0aa-442f-a87c-fe62cf1e42f3" providerId="AD" clId="Web-{836FBDEC-4EB0-2DAE-E669-56E4150ADF6A}" dt="2022-11-06T20:58:09.816" v="705" actId="20577"/>
          <ac:spMkLst>
            <pc:docMk/>
            <pc:sldMk cId="3517815991" sldId="261"/>
            <ac:spMk id="2" creationId="{FCEF66DB-5F3A-6D3D-F91E-64F0ED23B0E8}"/>
          </ac:spMkLst>
        </pc:spChg>
        <pc:spChg chg="add del mod ord">
          <ac:chgData name="Valentin Borisov (2219028)" userId="S::2219028@student.uwtsd.ac.uk::f3b598d8-d0aa-442f-a87c-fe62cf1e42f3" providerId="AD" clId="Web-{836FBDEC-4EB0-2DAE-E669-56E4150ADF6A}" dt="2022-11-06T20:54:33.766" v="673"/>
          <ac:spMkLst>
            <pc:docMk/>
            <pc:sldMk cId="3517815991" sldId="261"/>
            <ac:spMk id="3" creationId="{B071E2F5-B5F4-BF96-1D4B-4F81C7BDD549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54:33.766" v="673"/>
          <ac:spMkLst>
            <pc:docMk/>
            <pc:sldMk cId="3517815991" sldId="261"/>
            <ac:spMk id="5" creationId="{E1EB41F2-E181-4D4D-9131-A30F6B0AE596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54:33.766" v="673"/>
          <ac:spMkLst>
            <pc:docMk/>
            <pc:sldMk cId="3517815991" sldId="261"/>
            <ac:spMk id="6" creationId="{3D63CC92-C517-4C71-9222-4579252CD62E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4:08.486" v="540"/>
          <ac:spMkLst>
            <pc:docMk/>
            <pc:sldMk cId="3517815991" sldId="261"/>
            <ac:spMk id="8" creationId="{B219AE65-9B94-44EA-BEF3-EF4BFA169C81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4:08.486" v="540"/>
          <ac:spMkLst>
            <pc:docMk/>
            <pc:sldMk cId="3517815991" sldId="261"/>
            <ac:spMk id="10" creationId="{1FD9464E-E5B9-40C0-B738-67C266F517C7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53:59.219" v="670"/>
          <ac:spMkLst>
            <pc:docMk/>
            <pc:sldMk cId="3517815991" sldId="261"/>
            <ac:spMk id="11" creationId="{61D03B64-A2F8-4473-8457-9A6A36B67B89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4:08.486" v="540"/>
          <ac:spMkLst>
            <pc:docMk/>
            <pc:sldMk cId="3517815991" sldId="261"/>
            <ac:spMk id="12" creationId="{6CCD7EA2-2557-4E49-9B59-9C028EF18613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53:59.219" v="670"/>
          <ac:spMkLst>
            <pc:docMk/>
            <pc:sldMk cId="3517815991" sldId="261"/>
            <ac:spMk id="13" creationId="{CFF5BED3-4EE4-425F-A016-C272586B88E5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4:08.486" v="540"/>
          <ac:spMkLst>
            <pc:docMk/>
            <pc:sldMk cId="3517815991" sldId="261"/>
            <ac:spMk id="14" creationId="{F0C81A57-9CD5-461B-8FFE-4A8CB6CFBE01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53:59.219" v="670"/>
          <ac:spMkLst>
            <pc:docMk/>
            <pc:sldMk cId="3517815991" sldId="261"/>
            <ac:spMk id="15" creationId="{D856B4CA-4519-432C-ABFD-F2AE5D70E09C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4:38.627" v="542"/>
          <ac:spMkLst>
            <pc:docMk/>
            <pc:sldMk cId="3517815991" sldId="261"/>
            <ac:spMk id="16" creationId="{B219AE65-9B94-44EA-BEF3-EF4BFA169C81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4:38.627" v="542"/>
          <ac:spMkLst>
            <pc:docMk/>
            <pc:sldMk cId="3517815991" sldId="261"/>
            <ac:spMk id="17" creationId="{F0C81A57-9CD5-461B-8FFE-4A8CB6CFBE01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54:33.751" v="672"/>
          <ac:spMkLst>
            <pc:docMk/>
            <pc:sldMk cId="3517815991" sldId="261"/>
            <ac:spMk id="21" creationId="{4117F0C1-BCBB-40C7-99D6-F703E7A4B5F3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54:33.751" v="672"/>
          <ac:spMkLst>
            <pc:docMk/>
            <pc:sldMk cId="3517815991" sldId="261"/>
            <ac:spMk id="22" creationId="{D1A5D8BC-B41A-4E96-91C4-D60F5162257E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3517815991" sldId="261"/>
            <ac:spMk id="24" creationId="{712E451E-151A-4910-BF41-6A040B65982B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54:33.751" v="672"/>
          <ac:spMkLst>
            <pc:docMk/>
            <pc:sldMk cId="3517815991" sldId="261"/>
            <ac:spMk id="25" creationId="{51287385-D3EA-47A8-A127-6061791ADBB6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3517815991" sldId="261"/>
            <ac:spMk id="26" creationId="{C296EFE4-A70C-4388-9A15-3F657B6615FD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3517815991" sldId="261"/>
            <ac:spMk id="28" creationId="{425EBAFC-9388-432A-BCFD-EEA2F410D8EC}"/>
          </ac:spMkLst>
        </pc:spChg>
        <pc:spChg chg="add">
          <ac:chgData name="Valentin Borisov (2219028)" userId="S::2219028@student.uwtsd.ac.uk::f3b598d8-d0aa-442f-a87c-fe62cf1e42f3" providerId="AD" clId="Web-{836FBDEC-4EB0-2DAE-E669-56E4150ADF6A}" dt="2022-11-06T20:54:33.766" v="673"/>
          <ac:spMkLst>
            <pc:docMk/>
            <pc:sldMk cId="3517815991" sldId="261"/>
            <ac:spMk id="29" creationId="{66B5BE70-4451-4286-9D79-27C26F755FAC}"/>
          </ac:spMkLst>
        </pc:spChg>
        <pc:spChg chg="add">
          <ac:chgData name="Valentin Borisov (2219028)" userId="S::2219028@student.uwtsd.ac.uk::f3b598d8-d0aa-442f-a87c-fe62cf1e42f3" providerId="AD" clId="Web-{836FBDEC-4EB0-2DAE-E669-56E4150ADF6A}" dt="2022-11-06T20:54:33.766" v="673"/>
          <ac:spMkLst>
            <pc:docMk/>
            <pc:sldMk cId="3517815991" sldId="261"/>
            <ac:spMk id="31" creationId="{D58C5A54-E70B-4B9B-A7FE-D3A05561BFD8}"/>
          </ac:spMkLst>
        </pc:spChg>
        <pc:spChg chg="add mod">
          <ac:chgData name="Valentin Borisov (2219028)" userId="S::2219028@student.uwtsd.ac.uk::f3b598d8-d0aa-442f-a87c-fe62cf1e42f3" providerId="AD" clId="Web-{836FBDEC-4EB0-2DAE-E669-56E4150ADF6A}" dt="2022-11-06T20:58:22.035" v="707" actId="14100"/>
          <ac:spMkLst>
            <pc:docMk/>
            <pc:sldMk cId="3517815991" sldId="261"/>
            <ac:spMk id="32" creationId="{B071E2F5-B5F4-BF96-1D4B-4F81C7BDD549}"/>
          </ac:spMkLst>
        </pc:spChg>
        <pc:grpChg chg="add del">
          <ac:chgData name="Valentin Borisov (2219028)" userId="S::2219028@student.uwtsd.ac.uk::f3b598d8-d0aa-442f-a87c-fe62cf1e42f3" providerId="AD" clId="Web-{836FBDEC-4EB0-2DAE-E669-56E4150ADF6A}" dt="2022-11-06T20:14:38.627" v="542"/>
          <ac:grpSpMkLst>
            <pc:docMk/>
            <pc:sldMk cId="3517815991" sldId="261"/>
            <ac:grpSpMk id="18" creationId="{3086C462-37F4-494D-8292-CCB95221CC1A}"/>
          </ac:grpSpMkLst>
        </pc:grpChg>
        <pc:graphicFrameChg chg="add del mod modGraphic">
          <ac:chgData name="Valentin Borisov (2219028)" userId="S::2219028@student.uwtsd.ac.uk::f3b598d8-d0aa-442f-a87c-fe62cf1e42f3" providerId="AD" clId="Web-{836FBDEC-4EB0-2DAE-E669-56E4150ADF6A}" dt="2022-11-06T20:52:19.077" v="668"/>
          <ac:graphicFrameMkLst>
            <pc:docMk/>
            <pc:sldMk cId="3517815991" sldId="261"/>
            <ac:graphicFrameMk id="4" creationId="{98B6F1F8-98B9-E662-7EB6-C1A65B6146C8}"/>
          </ac:graphicFrameMkLst>
        </pc:graphicFrameChg>
        <pc:graphicFrameChg chg="add del">
          <ac:chgData name="Valentin Borisov (2219028)" userId="S::2219028@student.uwtsd.ac.uk::f3b598d8-d0aa-442f-a87c-fe62cf1e42f3" providerId="AD" clId="Web-{836FBDEC-4EB0-2DAE-E669-56E4150ADF6A}" dt="2022-11-06T20:53:59.219" v="670"/>
          <ac:graphicFrameMkLst>
            <pc:docMk/>
            <pc:sldMk cId="3517815991" sldId="261"/>
            <ac:graphicFrameMk id="9" creationId="{9A58BA0C-D38C-2BDA-43BF-CD07E50CE525}"/>
          </ac:graphicFrameMkLst>
        </pc:graphicFrameChg>
        <pc:graphicFrameChg chg="add del">
          <ac:chgData name="Valentin Borisov (2219028)" userId="S::2219028@student.uwtsd.ac.uk::f3b598d8-d0aa-442f-a87c-fe62cf1e42f3" providerId="AD" clId="Web-{836FBDEC-4EB0-2DAE-E669-56E4150ADF6A}" dt="2022-11-06T20:54:33.751" v="672"/>
          <ac:graphicFrameMkLst>
            <pc:docMk/>
            <pc:sldMk cId="3517815991" sldId="261"/>
            <ac:graphicFrameMk id="27" creationId="{DB0BD90D-D8A6-B1D0-6D93-7002212B5A5F}"/>
          </ac:graphicFrameMkLst>
        </pc:graphicFrameChg>
        <pc:picChg chg="add del">
          <ac:chgData name="Valentin Borisov (2219028)" userId="S::2219028@student.uwtsd.ac.uk::f3b598d8-d0aa-442f-a87c-fe62cf1e42f3" providerId="AD" clId="Web-{836FBDEC-4EB0-2DAE-E669-56E4150ADF6A}" dt="2022-11-06T20:54:33.766" v="673"/>
          <ac:picMkLst>
            <pc:docMk/>
            <pc:sldMk cId="3517815991" sldId="261"/>
            <ac:picMk id="7" creationId="{40A39FDC-39F4-4CB7-873B-8D786EC02516}"/>
          </ac:picMkLst>
        </pc:picChg>
        <pc:picChg chg="add del">
          <ac:chgData name="Valentin Borisov (2219028)" userId="S::2219028@student.uwtsd.ac.uk::f3b598d8-d0aa-442f-a87c-fe62cf1e42f3" providerId="AD" clId="Web-{836FBDEC-4EB0-2DAE-E669-56E4150ADF6A}" dt="2022-11-06T20:53:59.219" v="670"/>
          <ac:picMkLst>
            <pc:docMk/>
            <pc:sldMk cId="3517815991" sldId="261"/>
            <ac:picMk id="19" creationId="{01C3CE7E-C09F-4DAB-A9B8-00CB40334B33}"/>
          </ac:picMkLst>
        </pc:picChg>
        <pc:picChg chg="add del">
          <ac:chgData name="Valentin Borisov (2219028)" userId="S::2219028@student.uwtsd.ac.uk::f3b598d8-d0aa-442f-a87c-fe62cf1e42f3" providerId="AD" clId="Web-{836FBDEC-4EB0-2DAE-E669-56E4150ADF6A}" dt="2022-11-06T20:54:33.751" v="672"/>
          <ac:picMkLst>
            <pc:docMk/>
            <pc:sldMk cId="3517815991" sldId="261"/>
            <ac:picMk id="23" creationId="{0D321D5F-FA18-4271-9EAA-0BEA14116BB5}"/>
          </ac:picMkLst>
        </pc:picChg>
        <pc:picChg chg="add">
          <ac:chgData name="Valentin Borisov (2219028)" userId="S::2219028@student.uwtsd.ac.uk::f3b598d8-d0aa-442f-a87c-fe62cf1e42f3" providerId="AD" clId="Web-{836FBDEC-4EB0-2DAE-E669-56E4150ADF6A}" dt="2022-11-06T20:54:33.766" v="673"/>
          <ac:picMkLst>
            <pc:docMk/>
            <pc:sldMk cId="3517815991" sldId="261"/>
            <ac:picMk id="30" creationId="{8176C668-3F88-414B-AAEE-1785E38D5D59}"/>
          </ac:picMkLst>
        </pc:picChg>
      </pc:sldChg>
      <pc:sldChg chg="modSp mod modClrScheme chgLayout">
        <pc:chgData name="Valentin Borisov (2219028)" userId="S::2219028@student.uwtsd.ac.uk::f3b598d8-d0aa-442f-a87c-fe62cf1e42f3" providerId="AD" clId="Web-{836FBDEC-4EB0-2DAE-E669-56E4150ADF6A}" dt="2022-11-06T20:17:54.192" v="546"/>
        <pc:sldMkLst>
          <pc:docMk/>
          <pc:sldMk cId="1535807223" sldId="263"/>
        </pc:sldMkLst>
        <pc:spChg chg="mod ord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1535807223" sldId="263"/>
            <ac:spMk id="2" creationId="{1D4B953D-D5D5-3680-D47B-3E157E6CD064}"/>
          </ac:spMkLst>
        </pc:spChg>
        <pc:spChg chg="mod ord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1535807223" sldId="263"/>
            <ac:spMk id="3" creationId="{027E83F2-1574-D888-A8BA-4C8CF136D86C}"/>
          </ac:spMkLst>
        </pc:spChg>
      </pc:sldChg>
      <pc:sldChg chg="addSp delSp modSp mod setBg modClrScheme delDesignElem chgLayout">
        <pc:chgData name="Valentin Borisov (2219028)" userId="S::2219028@student.uwtsd.ac.uk::f3b598d8-d0aa-442f-a87c-fe62cf1e42f3" providerId="AD" clId="Web-{836FBDEC-4EB0-2DAE-E669-56E4150ADF6A}" dt="2022-11-06T20:17:54.192" v="546"/>
        <pc:sldMkLst>
          <pc:docMk/>
          <pc:sldMk cId="2480665995" sldId="264"/>
        </pc:sldMkLst>
        <pc:spChg chg="mod ord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2480665995" sldId="264"/>
            <ac:spMk id="2" creationId="{E58F06F1-A816-8F7D-0706-5DC338F4A5C2}"/>
          </ac:spMkLst>
        </pc:spChg>
        <pc:spChg chg="mod ord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2480665995" sldId="264"/>
            <ac:spMk id="3" creationId="{0CE974DA-04ED-CEF0-1E79-A6801AF86328}"/>
          </ac:spMkLst>
        </pc:spChg>
        <pc:spChg chg="add del mod topLvl">
          <ac:chgData name="Valentin Borisov (2219028)" userId="S::2219028@student.uwtsd.ac.uk::f3b598d8-d0aa-442f-a87c-fe62cf1e42f3" providerId="AD" clId="Web-{836FBDEC-4EB0-2DAE-E669-56E4150ADF6A}" dt="2022-11-06T19:04:20.099" v="426"/>
          <ac:spMkLst>
            <pc:docMk/>
            <pc:sldMk cId="2480665995" sldId="264"/>
            <ac:spMk id="5" creationId="{EBB7BD85-1FC0-1014-C36F-953DDEF5370F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19:10:25.270" v="435"/>
          <ac:spMkLst>
            <pc:docMk/>
            <pc:sldMk cId="2480665995" sldId="264"/>
            <ac:spMk id="8" creationId="{0B0685DC-0CEE-482C-8A89-7A85EECA3D93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19:10:25.270" v="435"/>
          <ac:spMkLst>
            <pc:docMk/>
            <pc:sldMk cId="2480665995" sldId="264"/>
            <ac:spMk id="10" creationId="{A31628A5-06CF-426B-948A-59ED234C9D1A}"/>
          </ac:spMkLst>
        </pc:spChg>
        <pc:spChg chg="add mod">
          <ac:chgData name="Valentin Borisov (2219028)" userId="S::2219028@student.uwtsd.ac.uk::f3b598d8-d0aa-442f-a87c-fe62cf1e42f3" providerId="AD" clId="Web-{836FBDEC-4EB0-2DAE-E669-56E4150ADF6A}" dt="2022-11-06T20:17:15.817" v="545"/>
          <ac:spMkLst>
            <pc:docMk/>
            <pc:sldMk cId="2480665995" sldId="264"/>
            <ac:spMk id="11" creationId="{EF24288A-0655-A052-E61C-03906B1A90A4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2480665995" sldId="264"/>
            <ac:spMk id="16" creationId="{37F7DB25-E3F5-459E-996B-692A9B94E459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19:11:53.007" v="438"/>
          <ac:spMkLst>
            <pc:docMk/>
            <pc:sldMk cId="2480665995" sldId="264"/>
            <ac:spMk id="17" creationId="{35879851-1A1D-4246-AAA1-C484E858337D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2480665995" sldId="264"/>
            <ac:spMk id="18" creationId="{33D704B3-4912-44B8-92A4-A4E91D27BCB3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19:13:16.557" v="445"/>
          <ac:spMkLst>
            <pc:docMk/>
            <pc:sldMk cId="2480665995" sldId="264"/>
            <ac:spMk id="22" creationId="{813C4879-31DC-4174-B5FC-778884C3FE90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2480665995" sldId="264"/>
            <ac:spMk id="27" creationId="{35879851-1A1D-4246-AAA1-C484E858337D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2480665995" sldId="264"/>
            <ac:spMk id="29" creationId="{047FC0EE-347A-48CD-B437-8E3C1E68071C}"/>
          </ac:spMkLst>
        </pc:spChg>
        <pc:spChg chg="add del">
          <ac:chgData name="Valentin Borisov (2219028)" userId="S::2219028@student.uwtsd.ac.uk::f3b598d8-d0aa-442f-a87c-fe62cf1e42f3" providerId="AD" clId="Web-{836FBDEC-4EB0-2DAE-E669-56E4150ADF6A}" dt="2022-11-06T19:19:57.135" v="467"/>
          <ac:spMkLst>
            <pc:docMk/>
            <pc:sldMk cId="2480665995" sldId="264"/>
            <ac:spMk id="31" creationId="{531E865F-583A-41A7-8FC4-630555C081EA}"/>
          </ac:spMkLst>
        </pc:spChg>
        <pc:grpChg chg="add del mod">
          <ac:chgData name="Valentin Borisov (2219028)" userId="S::2219028@student.uwtsd.ac.uk::f3b598d8-d0aa-442f-a87c-fe62cf1e42f3" providerId="AD" clId="Web-{836FBDEC-4EB0-2DAE-E669-56E4150ADF6A}" dt="2022-11-06T19:04:20.099" v="426"/>
          <ac:grpSpMkLst>
            <pc:docMk/>
            <pc:sldMk cId="2480665995" sldId="264"/>
            <ac:grpSpMk id="7" creationId="{AB8532A9-025D-EB7F-FD19-AFA1F899A949}"/>
          </ac:grpSpMkLst>
        </pc:grpChg>
        <pc:picChg chg="add del mod topLvl">
          <ac:chgData name="Valentin Borisov (2219028)" userId="S::2219028@student.uwtsd.ac.uk::f3b598d8-d0aa-442f-a87c-fe62cf1e42f3" providerId="AD" clId="Web-{836FBDEC-4EB0-2DAE-E669-56E4150ADF6A}" dt="2022-11-06T19:04:20.099" v="426"/>
          <ac:picMkLst>
            <pc:docMk/>
            <pc:sldMk cId="2480665995" sldId="264"/>
            <ac:picMk id="4" creationId="{B19CD2C4-6C06-3224-BD99-4219E5B5F717}"/>
          </ac:picMkLst>
        </pc:picChg>
        <pc:picChg chg="add mod ord">
          <ac:chgData name="Valentin Borisov (2219028)" userId="S::2219028@student.uwtsd.ac.uk::f3b598d8-d0aa-442f-a87c-fe62cf1e42f3" providerId="AD" clId="Web-{836FBDEC-4EB0-2DAE-E669-56E4150ADF6A}" dt="2022-11-06T20:17:15.817" v="545"/>
          <ac:picMkLst>
            <pc:docMk/>
            <pc:sldMk cId="2480665995" sldId="264"/>
            <ac:picMk id="9" creationId="{7AF1F079-256D-2CA5-AB2F-45B38BFEA960}"/>
          </ac:picMkLst>
        </pc:picChg>
        <pc:cxnChg chg="add del ord">
          <ac:chgData name="Valentin Borisov (2219028)" userId="S::2219028@student.uwtsd.ac.uk::f3b598d8-d0aa-442f-a87c-fe62cf1e42f3" providerId="AD" clId="Web-{836FBDEC-4EB0-2DAE-E669-56E4150ADF6A}" dt="2022-11-06T19:10:25.270" v="435"/>
          <ac:cxnSpMkLst>
            <pc:docMk/>
            <pc:sldMk cId="2480665995" sldId="264"/>
            <ac:cxnSpMk id="12" creationId="{2D902729-F83B-46AA-B572-057BD32A6991}"/>
          </ac:cxnSpMkLst>
        </pc:cxnChg>
      </pc:sldChg>
      <pc:sldChg chg="modSp mod modClrScheme chgLayout">
        <pc:chgData name="Valentin Borisov (2219028)" userId="S::2219028@student.uwtsd.ac.uk::f3b598d8-d0aa-442f-a87c-fe62cf1e42f3" providerId="AD" clId="Web-{836FBDEC-4EB0-2DAE-E669-56E4150ADF6A}" dt="2022-11-06T20:17:54.192" v="546"/>
        <pc:sldMkLst>
          <pc:docMk/>
          <pc:sldMk cId="1101692127" sldId="265"/>
        </pc:sldMkLst>
        <pc:spChg chg="mod ord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1101692127" sldId="265"/>
            <ac:spMk id="2" creationId="{DC283C7E-D7EF-C40E-BDBB-E9DC027F0476}"/>
          </ac:spMkLst>
        </pc:spChg>
        <pc:spChg chg="mod ord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1101692127" sldId="265"/>
            <ac:spMk id="3" creationId="{90D3979F-F904-BCEA-BB2E-95D0B829F860}"/>
          </ac:spMkLst>
        </pc:spChg>
      </pc:sldChg>
      <pc:sldChg chg="modSp mod modClrScheme chgLayout">
        <pc:chgData name="Valentin Borisov (2219028)" userId="S::2219028@student.uwtsd.ac.uk::f3b598d8-d0aa-442f-a87c-fe62cf1e42f3" providerId="AD" clId="Web-{836FBDEC-4EB0-2DAE-E669-56E4150ADF6A}" dt="2022-11-06T20:17:54.192" v="546"/>
        <pc:sldMkLst>
          <pc:docMk/>
          <pc:sldMk cId="2543877802" sldId="266"/>
        </pc:sldMkLst>
        <pc:spChg chg="mod ord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2543877802" sldId="266"/>
            <ac:spMk id="2" creationId="{0E1B41C8-2B8B-ACC2-B1AD-B376D38A428E}"/>
          </ac:spMkLst>
        </pc:spChg>
        <pc:spChg chg="mod ord">
          <ac:chgData name="Valentin Borisov (2219028)" userId="S::2219028@student.uwtsd.ac.uk::f3b598d8-d0aa-442f-a87c-fe62cf1e42f3" providerId="AD" clId="Web-{836FBDEC-4EB0-2DAE-E669-56E4150ADF6A}" dt="2022-11-06T20:17:54.192" v="546"/>
          <ac:spMkLst>
            <pc:docMk/>
            <pc:sldMk cId="2543877802" sldId="266"/>
            <ac:spMk id="3" creationId="{07398A81-2AF9-CF2D-B292-E0582135D62A}"/>
          </ac:spMkLst>
        </pc:spChg>
      </pc:sldChg>
      <pc:sldMasterChg chg="del delSldLayout">
        <pc:chgData name="Valentin Borisov (2219028)" userId="S::2219028@student.uwtsd.ac.uk::f3b598d8-d0aa-442f-a87c-fe62cf1e42f3" providerId="AD" clId="Web-{836FBDEC-4EB0-2DAE-E669-56E4150ADF6A}" dt="2022-11-06T19:19:57.135" v="467"/>
        <pc:sldMasterMkLst>
          <pc:docMk/>
          <pc:sldMasterMk cId="3632316730" sldId="2147483902"/>
        </pc:sldMasterMkLst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12505299" sldId="2147483903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1886274223" sldId="2147483904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2600289911" sldId="2147483905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3191840576" sldId="2147483906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1113075658" sldId="2147483907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1723875759" sldId="2147483908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2533752259" sldId="2147483909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2338417255" sldId="2147483910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760830112" sldId="2147483911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500797003" sldId="2147483912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1868520442" sldId="2147483913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1359137934" sldId="2147483914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1213954711" sldId="2147483915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2208268673" sldId="2147483916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931328045" sldId="2147483917"/>
          </pc:sldLayoutMkLst>
        </pc:sldLayoutChg>
        <pc:sldLayoutChg chg="del">
          <pc:chgData name="Valentin Borisov (2219028)" userId="S::2219028@student.uwtsd.ac.uk::f3b598d8-d0aa-442f-a87c-fe62cf1e42f3" providerId="AD" clId="Web-{836FBDEC-4EB0-2DAE-E669-56E4150ADF6A}" dt="2022-11-06T19:19:57.135" v="467"/>
          <pc:sldLayoutMkLst>
            <pc:docMk/>
            <pc:sldMasterMk cId="3632316730" sldId="2147483902"/>
            <pc:sldLayoutMk cId="2764741655" sldId="2147483918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836FBDEC-4EB0-2DAE-E669-56E4150ADF6A}" dt="2022-11-06T19:20:52.966" v="468"/>
        <pc:sldMasterMkLst>
          <pc:docMk/>
          <pc:sldMasterMk cId="2471202638" sldId="2147483919"/>
        </pc:sldMasterMkLst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2572064476" sldId="214748392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1866234011" sldId="214748392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1433301407" sldId="214748392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1776835585" sldId="214748392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3451647590" sldId="214748392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949983181" sldId="214748392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4124832587" sldId="214748392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4200483188" sldId="214748392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1020815694" sldId="214748392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3804028904" sldId="214748392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4168571559" sldId="214748393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3579175744" sldId="214748393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770320909" sldId="214748393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4035333311" sldId="214748393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727673819" sldId="214748393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1085250023" sldId="214748393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0:52.966" v="468"/>
          <pc:sldLayoutMkLst>
            <pc:docMk/>
            <pc:sldMasterMk cId="2471202638" sldId="2147483919"/>
            <pc:sldLayoutMk cId="1879489976" sldId="2147483936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836FBDEC-4EB0-2DAE-E669-56E4150ADF6A}" dt="2022-11-06T19:23:05.283" v="469"/>
        <pc:sldMasterMkLst>
          <pc:docMk/>
          <pc:sldMasterMk cId="3056033853" sldId="2147483937"/>
        </pc:sldMasterMkLst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3037398438" sldId="214748393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4247703678" sldId="214748393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1371208015" sldId="214748394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4246454265" sldId="214748394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732905030" sldId="214748394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2487738999" sldId="214748394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3787559606" sldId="214748394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611251534" sldId="214748394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178722152" sldId="214748394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4152774941" sldId="214748394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1238846411" sldId="214748394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2696565060" sldId="214748394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1327306461" sldId="214748395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1895350512" sldId="214748395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1738260926" sldId="214748395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1567072790" sldId="214748395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3:05.283" v="469"/>
          <pc:sldLayoutMkLst>
            <pc:docMk/>
            <pc:sldMasterMk cId="3056033853" sldId="2147483937"/>
            <pc:sldLayoutMk cId="429367389" sldId="2147483954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836FBDEC-4EB0-2DAE-E669-56E4150ADF6A}" dt="2022-11-06T19:24:59.584" v="470"/>
        <pc:sldMasterMkLst>
          <pc:docMk/>
          <pc:sldMasterMk cId="3290810850" sldId="2147483955"/>
        </pc:sldMasterMkLst>
        <pc:sldLayoutChg chg="add del mod replId">
          <pc:chgData name="Valentin Borisov (2219028)" userId="S::2219028@student.uwtsd.ac.uk::f3b598d8-d0aa-442f-a87c-fe62cf1e42f3" providerId="AD" clId="Web-{836FBDEC-4EB0-2DAE-E669-56E4150ADF6A}" dt="2022-11-06T19:24:59.584" v="470"/>
          <pc:sldLayoutMkLst>
            <pc:docMk/>
            <pc:sldMasterMk cId="3290810850" sldId="2147483955"/>
            <pc:sldLayoutMk cId="3039260685" sldId="214748395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4:59.584" v="470"/>
          <pc:sldLayoutMkLst>
            <pc:docMk/>
            <pc:sldMasterMk cId="3290810850" sldId="2147483955"/>
            <pc:sldLayoutMk cId="4226005462" sldId="214748395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4:59.584" v="470"/>
          <pc:sldLayoutMkLst>
            <pc:docMk/>
            <pc:sldMasterMk cId="3290810850" sldId="2147483955"/>
            <pc:sldLayoutMk cId="2182056583" sldId="214748395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4:59.584" v="470"/>
          <pc:sldLayoutMkLst>
            <pc:docMk/>
            <pc:sldMasterMk cId="3290810850" sldId="2147483955"/>
            <pc:sldLayoutMk cId="2486582296" sldId="214748395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4:59.584" v="470"/>
          <pc:sldLayoutMkLst>
            <pc:docMk/>
            <pc:sldMasterMk cId="3290810850" sldId="2147483955"/>
            <pc:sldLayoutMk cId="2233198956" sldId="214748396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4:59.584" v="470"/>
          <pc:sldLayoutMkLst>
            <pc:docMk/>
            <pc:sldMasterMk cId="3290810850" sldId="2147483955"/>
            <pc:sldLayoutMk cId="1028714655" sldId="214748396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4:59.584" v="470"/>
          <pc:sldLayoutMkLst>
            <pc:docMk/>
            <pc:sldMasterMk cId="3290810850" sldId="2147483955"/>
            <pc:sldLayoutMk cId="3358777528" sldId="214748396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4:59.584" v="470"/>
          <pc:sldLayoutMkLst>
            <pc:docMk/>
            <pc:sldMasterMk cId="3290810850" sldId="2147483955"/>
            <pc:sldLayoutMk cId="1436544374" sldId="214748396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4:59.584" v="470"/>
          <pc:sldLayoutMkLst>
            <pc:docMk/>
            <pc:sldMasterMk cId="3290810850" sldId="2147483955"/>
            <pc:sldLayoutMk cId="2768966412" sldId="214748396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4:59.584" v="470"/>
          <pc:sldLayoutMkLst>
            <pc:docMk/>
            <pc:sldMasterMk cId="3290810850" sldId="2147483955"/>
            <pc:sldLayoutMk cId="1494510055" sldId="214748396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4:59.584" v="470"/>
          <pc:sldLayoutMkLst>
            <pc:docMk/>
            <pc:sldMasterMk cId="3290810850" sldId="2147483955"/>
            <pc:sldLayoutMk cId="3589569267" sldId="2147483966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836FBDEC-4EB0-2DAE-E669-56E4150ADF6A}" dt="2022-11-06T19:25:51.993" v="471"/>
        <pc:sldMasterMkLst>
          <pc:docMk/>
          <pc:sldMasterMk cId="4187918807" sldId="2147483967"/>
        </pc:sldMasterMkLst>
        <pc:sldLayoutChg chg="add del mod replId">
          <pc:chgData name="Valentin Borisov (2219028)" userId="S::2219028@student.uwtsd.ac.uk::f3b598d8-d0aa-442f-a87c-fe62cf1e42f3" providerId="AD" clId="Web-{836FBDEC-4EB0-2DAE-E669-56E4150ADF6A}" dt="2022-11-06T19:25:51.993" v="471"/>
          <pc:sldLayoutMkLst>
            <pc:docMk/>
            <pc:sldMasterMk cId="4187918807" sldId="2147483967"/>
            <pc:sldLayoutMk cId="1208096668" sldId="214748396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5:51.993" v="471"/>
          <pc:sldLayoutMkLst>
            <pc:docMk/>
            <pc:sldMasterMk cId="4187918807" sldId="2147483967"/>
            <pc:sldLayoutMk cId="3846323237" sldId="214748396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5:51.993" v="471"/>
          <pc:sldLayoutMkLst>
            <pc:docMk/>
            <pc:sldMasterMk cId="4187918807" sldId="2147483967"/>
            <pc:sldLayoutMk cId="3161358353" sldId="214748397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5:51.993" v="471"/>
          <pc:sldLayoutMkLst>
            <pc:docMk/>
            <pc:sldMasterMk cId="4187918807" sldId="2147483967"/>
            <pc:sldLayoutMk cId="1242585684" sldId="214748397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5:51.993" v="471"/>
          <pc:sldLayoutMkLst>
            <pc:docMk/>
            <pc:sldMasterMk cId="4187918807" sldId="2147483967"/>
            <pc:sldLayoutMk cId="2303081397" sldId="214748397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5:51.993" v="471"/>
          <pc:sldLayoutMkLst>
            <pc:docMk/>
            <pc:sldMasterMk cId="4187918807" sldId="2147483967"/>
            <pc:sldLayoutMk cId="3107219917" sldId="214748397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5:51.993" v="471"/>
          <pc:sldLayoutMkLst>
            <pc:docMk/>
            <pc:sldMasterMk cId="4187918807" sldId="2147483967"/>
            <pc:sldLayoutMk cId="2914819241" sldId="214748397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5:51.993" v="471"/>
          <pc:sldLayoutMkLst>
            <pc:docMk/>
            <pc:sldMasterMk cId="4187918807" sldId="2147483967"/>
            <pc:sldLayoutMk cId="4278585723" sldId="214748397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5:51.993" v="471"/>
          <pc:sldLayoutMkLst>
            <pc:docMk/>
            <pc:sldMasterMk cId="4187918807" sldId="2147483967"/>
            <pc:sldLayoutMk cId="3681969901" sldId="214748397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5:51.993" v="471"/>
          <pc:sldLayoutMkLst>
            <pc:docMk/>
            <pc:sldMasterMk cId="4187918807" sldId="2147483967"/>
            <pc:sldLayoutMk cId="3933748739" sldId="214748397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5:51.993" v="471"/>
          <pc:sldLayoutMkLst>
            <pc:docMk/>
            <pc:sldMasterMk cId="4187918807" sldId="2147483967"/>
            <pc:sldLayoutMk cId="2644168350" sldId="2147483978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836FBDEC-4EB0-2DAE-E669-56E4150ADF6A}" dt="2022-11-06T19:26:20.228" v="472"/>
        <pc:sldMasterMkLst>
          <pc:docMk/>
          <pc:sldMasterMk cId="2306022519" sldId="2147483979"/>
        </pc:sldMasterMkLst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4246501070" sldId="214748398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2953230169" sldId="214748398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951491919" sldId="214748398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2638204594" sldId="214748398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3499131997" sldId="214748398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2510829225" sldId="214748398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1176962549" sldId="214748398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2066266011" sldId="214748398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3316442310" sldId="214748398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2678496908" sldId="214748398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1265891793" sldId="214748399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1965721711" sldId="214748399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1361215406" sldId="214748399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2634360584" sldId="214748399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3076677360" sldId="214748399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26:20.228" v="472"/>
          <pc:sldLayoutMkLst>
            <pc:docMk/>
            <pc:sldMasterMk cId="2306022519" sldId="2147483979"/>
            <pc:sldLayoutMk cId="3472022846" sldId="2147483995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836FBDEC-4EB0-2DAE-E669-56E4150ADF6A}" dt="2022-11-06T19:33:09.753" v="473"/>
        <pc:sldMasterMkLst>
          <pc:docMk/>
          <pc:sldMasterMk cId="2635501344" sldId="2147483996"/>
        </pc:sldMasterMkLst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3734830300" sldId="214748399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3998950335" sldId="214748399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3940188860" sldId="214748399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3023025206" sldId="214748400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2581973792" sldId="214748400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3319664256" sldId="214748400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580510149" sldId="214748400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1741437936" sldId="214748400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2449642193" sldId="214748400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2705926691" sldId="214748400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3236824641" sldId="214748400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2708218731" sldId="214748400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3356708011" sldId="214748400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1055608509" sldId="214748401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1331735320" sldId="214748401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09.753" v="473"/>
          <pc:sldLayoutMkLst>
            <pc:docMk/>
            <pc:sldMasterMk cId="2635501344" sldId="2147483996"/>
            <pc:sldLayoutMk cId="2336934290" sldId="2147484012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836FBDEC-4EB0-2DAE-E669-56E4150ADF6A}" dt="2022-11-06T19:33:44.489" v="474"/>
        <pc:sldMasterMkLst>
          <pc:docMk/>
          <pc:sldMasterMk cId="813266365" sldId="2147484013"/>
        </pc:sldMasterMkLst>
        <pc:sldLayoutChg chg="add del mod replId">
          <pc:chgData name="Valentin Borisov (2219028)" userId="S::2219028@student.uwtsd.ac.uk::f3b598d8-d0aa-442f-a87c-fe62cf1e42f3" providerId="AD" clId="Web-{836FBDEC-4EB0-2DAE-E669-56E4150ADF6A}" dt="2022-11-06T19:33:44.489" v="474"/>
          <pc:sldLayoutMkLst>
            <pc:docMk/>
            <pc:sldMasterMk cId="813266365" sldId="2147484013"/>
            <pc:sldLayoutMk cId="942022884" sldId="214748401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44.489" v="474"/>
          <pc:sldLayoutMkLst>
            <pc:docMk/>
            <pc:sldMasterMk cId="813266365" sldId="2147484013"/>
            <pc:sldLayoutMk cId="3349800076" sldId="214748401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44.489" v="474"/>
          <pc:sldLayoutMkLst>
            <pc:docMk/>
            <pc:sldMasterMk cId="813266365" sldId="2147484013"/>
            <pc:sldLayoutMk cId="3777151876" sldId="214748401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44.489" v="474"/>
          <pc:sldLayoutMkLst>
            <pc:docMk/>
            <pc:sldMasterMk cId="813266365" sldId="2147484013"/>
            <pc:sldLayoutMk cId="2318487039" sldId="214748401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44.489" v="474"/>
          <pc:sldLayoutMkLst>
            <pc:docMk/>
            <pc:sldMasterMk cId="813266365" sldId="2147484013"/>
            <pc:sldLayoutMk cId="2958208589" sldId="214748401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44.489" v="474"/>
          <pc:sldLayoutMkLst>
            <pc:docMk/>
            <pc:sldMasterMk cId="813266365" sldId="2147484013"/>
            <pc:sldLayoutMk cId="3287220737" sldId="214748401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44.489" v="474"/>
          <pc:sldLayoutMkLst>
            <pc:docMk/>
            <pc:sldMasterMk cId="813266365" sldId="2147484013"/>
            <pc:sldLayoutMk cId="1912116178" sldId="214748402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44.489" v="474"/>
          <pc:sldLayoutMkLst>
            <pc:docMk/>
            <pc:sldMasterMk cId="813266365" sldId="2147484013"/>
            <pc:sldLayoutMk cId="3835075181" sldId="214748402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44.489" v="474"/>
          <pc:sldLayoutMkLst>
            <pc:docMk/>
            <pc:sldMasterMk cId="813266365" sldId="2147484013"/>
            <pc:sldLayoutMk cId="3444263250" sldId="214748402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44.489" v="474"/>
          <pc:sldLayoutMkLst>
            <pc:docMk/>
            <pc:sldMasterMk cId="813266365" sldId="2147484013"/>
            <pc:sldLayoutMk cId="739704157" sldId="214748402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3:44.489" v="474"/>
          <pc:sldLayoutMkLst>
            <pc:docMk/>
            <pc:sldMasterMk cId="813266365" sldId="2147484013"/>
            <pc:sldLayoutMk cId="3231539820" sldId="2147484024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836FBDEC-4EB0-2DAE-E669-56E4150ADF6A}" dt="2022-11-06T19:34:11.037" v="475"/>
        <pc:sldMasterMkLst>
          <pc:docMk/>
          <pc:sldMasterMk cId="643025217" sldId="2147484025"/>
        </pc:sldMasterMkLst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900709826" sldId="214748402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3016823153" sldId="214748402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4099807517" sldId="214748402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2161551148" sldId="214748402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3873027803" sldId="214748403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587462195" sldId="214748403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2071603864" sldId="214748403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3069261501" sldId="214748403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2295856336" sldId="214748403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1177175145" sldId="214748403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3261434990" sldId="214748403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293494711" sldId="214748403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437433370" sldId="214748403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2448731369" sldId="214748403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2826627180" sldId="214748404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2997056274" sldId="214748404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4:11.037" v="475"/>
          <pc:sldLayoutMkLst>
            <pc:docMk/>
            <pc:sldMasterMk cId="643025217" sldId="2147484025"/>
            <pc:sldLayoutMk cId="443572949" sldId="2147484042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836FBDEC-4EB0-2DAE-E669-56E4150ADF6A}" dt="2022-11-06T19:35:11.899" v="476"/>
        <pc:sldMasterMkLst>
          <pc:docMk/>
          <pc:sldMasterMk cId="1625100821" sldId="2147484043"/>
        </pc:sldMasterMkLst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1433214165" sldId="214748404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3000480518" sldId="214748404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4197305255" sldId="214748404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856032968" sldId="214748404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1021680860" sldId="214748404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1716874246" sldId="214748404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2981640462" sldId="214748405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1482247069" sldId="214748405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2839014627" sldId="214748405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1733234388" sldId="214748405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2568743377" sldId="214748405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2251778094" sldId="214748405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129595632" sldId="214748405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495791353" sldId="214748405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410157157" sldId="214748405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2986354713" sldId="214748405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11.899" v="476"/>
          <pc:sldLayoutMkLst>
            <pc:docMk/>
            <pc:sldMasterMk cId="1625100821" sldId="2147484043"/>
            <pc:sldLayoutMk cId="3908684351" sldId="2147484060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836FBDEC-4EB0-2DAE-E669-56E4150ADF6A}" dt="2022-11-06T19:35:41.447" v="477"/>
        <pc:sldMasterMkLst>
          <pc:docMk/>
          <pc:sldMasterMk cId="2462181297" sldId="2147484061"/>
        </pc:sldMasterMkLst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2963529165" sldId="214748406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608309649" sldId="214748406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2958596093" sldId="214748406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3022382637" sldId="214748406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1870975248" sldId="214748406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955096417" sldId="214748406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3909736704" sldId="214748406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685982681" sldId="214748406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3229954019" sldId="214748407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3521222151" sldId="214748407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4159241350" sldId="214748407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2242334005" sldId="214748407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2481359088" sldId="214748407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3351629182" sldId="214748407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2633894792" sldId="214748407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1873364368" sldId="214748407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19:35:41.447" v="477"/>
          <pc:sldLayoutMkLst>
            <pc:docMk/>
            <pc:sldMasterMk cId="2462181297" sldId="2147484061"/>
            <pc:sldLayoutMk cId="3549529203" sldId="2147484078"/>
          </pc:sldLayoutMkLst>
        </pc:sldLayoutChg>
      </pc:sldMasterChg>
      <pc:sldMasterChg chg="add del addSldLayout delSldLayout modSldLayout">
        <pc:chgData name="Valentin Borisov (2219028)" userId="S::2219028@student.uwtsd.ac.uk::f3b598d8-d0aa-442f-a87c-fe62cf1e42f3" providerId="AD" clId="Web-{836FBDEC-4EB0-2DAE-E669-56E4150ADF6A}" dt="2022-11-06T20:17:54.192" v="546"/>
        <pc:sldMasterMkLst>
          <pc:docMk/>
          <pc:sldMasterMk cId="1657686082" sldId="2147484079"/>
        </pc:sldMasterMkLst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3683684377" sldId="214748408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2426630517" sldId="214748408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3429595436" sldId="214748408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4230350578" sldId="214748408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566149461" sldId="214748408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3360577691" sldId="214748408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2563599188" sldId="2147484086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4180005341" sldId="2147484087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3857086743" sldId="2147484088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1169930967" sldId="2147484089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3859901557" sldId="2147484090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617831900" sldId="2147484091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2463596366" sldId="2147484092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958727838" sldId="2147484093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2212396020" sldId="2147484094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4068207224" sldId="2147484095"/>
          </pc:sldLayoutMkLst>
        </pc:sldLayoutChg>
        <pc:sldLayoutChg chg="add del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1657686082" sldId="2147484079"/>
            <pc:sldLayoutMk cId="1385656543" sldId="2147484096"/>
          </pc:sldLayoutMkLst>
        </pc:sldLayoutChg>
      </pc:sldMasterChg>
      <pc:sldMasterChg chg="add addSldLayout modSldLayout">
        <pc:chgData name="Valentin Borisov (2219028)" userId="S::2219028@student.uwtsd.ac.uk::f3b598d8-d0aa-442f-a87c-fe62cf1e42f3" providerId="AD" clId="Web-{836FBDEC-4EB0-2DAE-E669-56E4150ADF6A}" dt="2022-11-06T20:17:54.192" v="546"/>
        <pc:sldMasterMkLst>
          <pc:docMk/>
          <pc:sldMasterMk cId="3761968841" sldId="2147484097"/>
        </pc:sldMasterMkLst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3836321311" sldId="2147484098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4184908216" sldId="2147484099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3752737339" sldId="2147484100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1285780452" sldId="2147484101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3939720704" sldId="2147484102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2458228636" sldId="2147484103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84513159" sldId="2147484104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487169185" sldId="2147484105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176453160" sldId="2147484106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2991393386" sldId="2147484107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1769263653" sldId="2147484108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615166656" sldId="2147484109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2983352666" sldId="2147484110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928664219" sldId="2147484111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306464571" sldId="2147484112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874183607" sldId="2147484113"/>
          </pc:sldLayoutMkLst>
        </pc:sldLayoutChg>
        <pc:sldLayoutChg chg="add mod replId">
          <pc:chgData name="Valentin Borisov (2219028)" userId="S::2219028@student.uwtsd.ac.uk::f3b598d8-d0aa-442f-a87c-fe62cf1e42f3" providerId="AD" clId="Web-{836FBDEC-4EB0-2DAE-E669-56E4150ADF6A}" dt="2022-11-06T20:17:54.192" v="546"/>
          <pc:sldLayoutMkLst>
            <pc:docMk/>
            <pc:sldMasterMk cId="3761968841" sldId="2147484097"/>
            <pc:sldLayoutMk cId="3903938490" sldId="2147484114"/>
          </pc:sldLayoutMkLst>
        </pc:sldLayoutChg>
      </pc:sldMasterChg>
    </pc:docChg>
  </pc:docChgLst>
  <pc:docChgLst>
    <pc:chgData name="Valentin Borisov (2219028)" userId="S::2219028@student.uwtsd.ac.uk::f3b598d8-d0aa-442f-a87c-fe62cf1e42f3" providerId="AD" clId="Web-{FB2984DF-F806-BAF9-5304-D4547F0FA6B1}"/>
    <pc:docChg chg="modSld">
      <pc:chgData name="Valentin Borisov (2219028)" userId="S::2219028@student.uwtsd.ac.uk::f3b598d8-d0aa-442f-a87c-fe62cf1e42f3" providerId="AD" clId="Web-{FB2984DF-F806-BAF9-5304-D4547F0FA6B1}" dt="2022-11-06T17:50:09.265" v="16" actId="20577"/>
      <pc:docMkLst>
        <pc:docMk/>
      </pc:docMkLst>
      <pc:sldChg chg="modSp">
        <pc:chgData name="Valentin Borisov (2219028)" userId="S::2219028@student.uwtsd.ac.uk::f3b598d8-d0aa-442f-a87c-fe62cf1e42f3" providerId="AD" clId="Web-{FB2984DF-F806-BAF9-5304-D4547F0FA6B1}" dt="2022-11-06T17:50:09.265" v="16" actId="20577"/>
        <pc:sldMkLst>
          <pc:docMk/>
          <pc:sldMk cId="3517815991" sldId="261"/>
        </pc:sldMkLst>
        <pc:spChg chg="mod">
          <ac:chgData name="Valentin Borisov (2219028)" userId="S::2219028@student.uwtsd.ac.uk::f3b598d8-d0aa-442f-a87c-fe62cf1e42f3" providerId="AD" clId="Web-{FB2984DF-F806-BAF9-5304-D4547F0FA6B1}" dt="2022-11-06T17:50:09.265" v="16" actId="20577"/>
          <ac:spMkLst>
            <pc:docMk/>
            <pc:sldMk cId="3517815991" sldId="261"/>
            <ac:spMk id="3" creationId="{B071E2F5-B5F4-BF96-1D4B-4F81C7BDD549}"/>
          </ac:spMkLst>
        </pc:spChg>
      </pc:sldChg>
      <pc:sldChg chg="modSp">
        <pc:chgData name="Valentin Borisov (2219028)" userId="S::2219028@student.uwtsd.ac.uk::f3b598d8-d0aa-442f-a87c-fe62cf1e42f3" providerId="AD" clId="Web-{FB2984DF-F806-BAF9-5304-D4547F0FA6B1}" dt="2022-11-06T16:30:28.503" v="10" actId="20577"/>
        <pc:sldMkLst>
          <pc:docMk/>
          <pc:sldMk cId="1535807223" sldId="263"/>
        </pc:sldMkLst>
        <pc:spChg chg="mod">
          <ac:chgData name="Valentin Borisov (2219028)" userId="S::2219028@student.uwtsd.ac.uk::f3b598d8-d0aa-442f-a87c-fe62cf1e42f3" providerId="AD" clId="Web-{FB2984DF-F806-BAF9-5304-D4547F0FA6B1}" dt="2022-11-06T16:30:28.503" v="10" actId="20577"/>
          <ac:spMkLst>
            <pc:docMk/>
            <pc:sldMk cId="1535807223" sldId="263"/>
            <ac:spMk id="2" creationId="{1D4B953D-D5D5-3680-D47B-3E157E6CD064}"/>
          </ac:spMkLst>
        </pc:spChg>
      </pc:sldChg>
    </pc:docChg>
  </pc:docChgLst>
  <pc:docChgLst>
    <pc:chgData name="Valentin Borisov (2219028)" userId="S::2219028@student.uwtsd.ac.uk::f3b598d8-d0aa-442f-a87c-fe62cf1e42f3" providerId="AD" clId="Web-{BDF7EACF-4D23-7415-A6F9-CCE392F5D0F0}"/>
    <pc:docChg chg="modSld">
      <pc:chgData name="Valentin Borisov (2219028)" userId="S::2219028@student.uwtsd.ac.uk::f3b598d8-d0aa-442f-a87c-fe62cf1e42f3" providerId="AD" clId="Web-{BDF7EACF-4D23-7415-A6F9-CCE392F5D0F0}" dt="2022-11-16T02:00:53.298" v="43" actId="20577"/>
      <pc:docMkLst>
        <pc:docMk/>
      </pc:docMkLst>
      <pc:sldChg chg="modSp">
        <pc:chgData name="Valentin Borisov (2219028)" userId="S::2219028@student.uwtsd.ac.uk::f3b598d8-d0aa-442f-a87c-fe62cf1e42f3" providerId="AD" clId="Web-{BDF7EACF-4D23-7415-A6F9-CCE392F5D0F0}" dt="2022-11-16T02:00:53.298" v="43" actId="20577"/>
        <pc:sldMkLst>
          <pc:docMk/>
          <pc:sldMk cId="2543877802" sldId="266"/>
        </pc:sldMkLst>
        <pc:spChg chg="mod">
          <ac:chgData name="Valentin Borisov (2219028)" userId="S::2219028@student.uwtsd.ac.uk::f3b598d8-d0aa-442f-a87c-fe62cf1e42f3" providerId="AD" clId="Web-{BDF7EACF-4D23-7415-A6F9-CCE392F5D0F0}" dt="2022-11-16T02:00:53.298" v="43" actId="20577"/>
          <ac:spMkLst>
            <pc:docMk/>
            <pc:sldMk cId="2543877802" sldId="266"/>
            <ac:spMk id="3" creationId="{07398A81-2AF9-CF2D-B292-E0582135D62A}"/>
          </ac:spMkLst>
        </pc:spChg>
      </pc:sldChg>
    </pc:docChg>
  </pc:docChgLst>
  <pc:docChgLst>
    <pc:chgData name="Valentin Borisov (2219028)" userId="S::2219028@student.uwtsd.ac.uk::f3b598d8-d0aa-442f-a87c-fe62cf1e42f3" providerId="AD" clId="Web-{E20CA7F3-4C69-6319-78CF-56A91B4FC84F}"/>
    <pc:docChg chg="modSld">
      <pc:chgData name="Valentin Borisov (2219028)" userId="S::2219028@student.uwtsd.ac.uk::f3b598d8-d0aa-442f-a87c-fe62cf1e42f3" providerId="AD" clId="Web-{E20CA7F3-4C69-6319-78CF-56A91B4FC84F}" dt="2022-11-16T01:01:01.493" v="317" actId="20577"/>
      <pc:docMkLst>
        <pc:docMk/>
      </pc:docMkLst>
      <pc:sldChg chg="modSp">
        <pc:chgData name="Valentin Borisov (2219028)" userId="S::2219028@student.uwtsd.ac.uk::f3b598d8-d0aa-442f-a87c-fe62cf1e42f3" providerId="AD" clId="Web-{E20CA7F3-4C69-6319-78CF-56A91B4FC84F}" dt="2022-11-16T01:01:01.493" v="317" actId="20577"/>
        <pc:sldMkLst>
          <pc:docMk/>
          <pc:sldMk cId="2543877802" sldId="266"/>
        </pc:sldMkLst>
        <pc:spChg chg="mod">
          <ac:chgData name="Valentin Borisov (2219028)" userId="S::2219028@student.uwtsd.ac.uk::f3b598d8-d0aa-442f-a87c-fe62cf1e42f3" providerId="AD" clId="Web-{E20CA7F3-4C69-6319-78CF-56A91B4FC84F}" dt="2022-11-16T01:01:01.493" v="317" actId="20577"/>
          <ac:spMkLst>
            <pc:docMk/>
            <pc:sldMk cId="2543877802" sldId="266"/>
            <ac:spMk id="3" creationId="{07398A81-2AF9-CF2D-B292-E0582135D62A}"/>
          </ac:spMkLst>
        </pc:spChg>
      </pc:sldChg>
    </pc:docChg>
  </pc:docChgLst>
  <pc:docChgLst>
    <pc:chgData name="Valentin Borisov (2219028)" userId="S::2219028@student.uwtsd.ac.uk::f3b598d8-d0aa-442f-a87c-fe62cf1e42f3" providerId="AD" clId="Web-{7EA31988-EBAE-1E9C-15C3-A8EAD1716030}"/>
    <pc:docChg chg="modSld">
      <pc:chgData name="Valentin Borisov (2219028)" userId="S::2219028@student.uwtsd.ac.uk::f3b598d8-d0aa-442f-a87c-fe62cf1e42f3" providerId="AD" clId="Web-{7EA31988-EBAE-1E9C-15C3-A8EAD1716030}" dt="2022-11-12T00:17:56.710" v="138" actId="20577"/>
      <pc:docMkLst>
        <pc:docMk/>
      </pc:docMkLst>
      <pc:sldChg chg="modSp">
        <pc:chgData name="Valentin Borisov (2219028)" userId="S::2219028@student.uwtsd.ac.uk::f3b598d8-d0aa-442f-a87c-fe62cf1e42f3" providerId="AD" clId="Web-{7EA31988-EBAE-1E9C-15C3-A8EAD1716030}" dt="2022-11-12T00:17:56.710" v="138" actId="20577"/>
        <pc:sldMkLst>
          <pc:docMk/>
          <pc:sldMk cId="2543877802" sldId="266"/>
        </pc:sldMkLst>
        <pc:spChg chg="mod">
          <ac:chgData name="Valentin Borisov (2219028)" userId="S::2219028@student.uwtsd.ac.uk::f3b598d8-d0aa-442f-a87c-fe62cf1e42f3" providerId="AD" clId="Web-{7EA31988-EBAE-1E9C-15C3-A8EAD1716030}" dt="2022-11-12T00:17:56.710" v="138" actId="20577"/>
          <ac:spMkLst>
            <pc:docMk/>
            <pc:sldMk cId="2543877802" sldId="266"/>
            <ac:spMk id="3" creationId="{07398A81-2AF9-CF2D-B292-E0582135D62A}"/>
          </ac:spMkLst>
        </pc:spChg>
      </pc:sldChg>
    </pc:docChg>
  </pc:docChgLst>
  <pc:docChgLst>
    <pc:chgData name="Valentin Borisov (2219028)" userId="S::2219028@student.uwtsd.ac.uk::f3b598d8-d0aa-442f-a87c-fe62cf1e42f3" providerId="AD" clId="Web-{9D4B9B20-B73B-933B-A700-614A69DFEEE6}"/>
    <pc:docChg chg="modSld">
      <pc:chgData name="Valentin Borisov (2219028)" userId="S::2219028@student.uwtsd.ac.uk::f3b598d8-d0aa-442f-a87c-fe62cf1e42f3" providerId="AD" clId="Web-{9D4B9B20-B73B-933B-A700-614A69DFEEE6}" dt="2022-11-09T17:08:38.346" v="11"/>
      <pc:docMkLst>
        <pc:docMk/>
      </pc:docMkLst>
      <pc:sldChg chg="modTransition">
        <pc:chgData name="Valentin Borisov (2219028)" userId="S::2219028@student.uwtsd.ac.uk::f3b598d8-d0aa-442f-a87c-fe62cf1e42f3" providerId="AD" clId="Web-{9D4B9B20-B73B-933B-A700-614A69DFEEE6}" dt="2022-11-09T17:06:18.461" v="2"/>
        <pc:sldMkLst>
          <pc:docMk/>
          <pc:sldMk cId="109857222" sldId="256"/>
        </pc:sldMkLst>
      </pc:sldChg>
      <pc:sldChg chg="modTransition">
        <pc:chgData name="Valentin Borisov (2219028)" userId="S::2219028@student.uwtsd.ac.uk::f3b598d8-d0aa-442f-a87c-fe62cf1e42f3" providerId="AD" clId="Web-{9D4B9B20-B73B-933B-A700-614A69DFEEE6}" dt="2022-11-09T17:07:08.824" v="3"/>
        <pc:sldMkLst>
          <pc:docMk/>
          <pc:sldMk cId="3764989103" sldId="257"/>
        </pc:sldMkLst>
      </pc:sldChg>
      <pc:sldChg chg="modTransition">
        <pc:chgData name="Valentin Borisov (2219028)" userId="S::2219028@student.uwtsd.ac.uk::f3b598d8-d0aa-442f-a87c-fe62cf1e42f3" providerId="AD" clId="Web-{9D4B9B20-B73B-933B-A700-614A69DFEEE6}" dt="2022-11-09T17:07:24.028" v="4"/>
        <pc:sldMkLst>
          <pc:docMk/>
          <pc:sldMk cId="1951973221" sldId="258"/>
        </pc:sldMkLst>
      </pc:sldChg>
      <pc:sldChg chg="modTransition">
        <pc:chgData name="Valentin Borisov (2219028)" userId="S::2219028@student.uwtsd.ac.uk::f3b598d8-d0aa-442f-a87c-fe62cf1e42f3" providerId="AD" clId="Web-{9D4B9B20-B73B-933B-A700-614A69DFEEE6}" dt="2022-11-09T17:07:37.592" v="5"/>
        <pc:sldMkLst>
          <pc:docMk/>
          <pc:sldMk cId="3408597688" sldId="259"/>
        </pc:sldMkLst>
      </pc:sldChg>
      <pc:sldChg chg="modTransition">
        <pc:chgData name="Valentin Borisov (2219028)" userId="S::2219028@student.uwtsd.ac.uk::f3b598d8-d0aa-442f-a87c-fe62cf1e42f3" providerId="AD" clId="Web-{9D4B9B20-B73B-933B-A700-614A69DFEEE6}" dt="2022-11-09T17:07:53.859" v="6"/>
        <pc:sldMkLst>
          <pc:docMk/>
          <pc:sldMk cId="3277004781" sldId="260"/>
        </pc:sldMkLst>
      </pc:sldChg>
      <pc:sldChg chg="modTransition">
        <pc:chgData name="Valentin Borisov (2219028)" userId="S::2219028@student.uwtsd.ac.uk::f3b598d8-d0aa-442f-a87c-fe62cf1e42f3" providerId="AD" clId="Web-{9D4B9B20-B73B-933B-A700-614A69DFEEE6}" dt="2022-11-09T17:08:00.922" v="7"/>
        <pc:sldMkLst>
          <pc:docMk/>
          <pc:sldMk cId="3517815991" sldId="261"/>
        </pc:sldMkLst>
      </pc:sldChg>
      <pc:sldChg chg="modTransition">
        <pc:chgData name="Valentin Borisov (2219028)" userId="S::2219028@student.uwtsd.ac.uk::f3b598d8-d0aa-442f-a87c-fe62cf1e42f3" providerId="AD" clId="Web-{9D4B9B20-B73B-933B-A700-614A69DFEEE6}" dt="2022-11-09T17:08:07.891" v="8"/>
        <pc:sldMkLst>
          <pc:docMk/>
          <pc:sldMk cId="1535807223" sldId="263"/>
        </pc:sldMkLst>
      </pc:sldChg>
      <pc:sldChg chg="modTransition">
        <pc:chgData name="Valentin Borisov (2219028)" userId="S::2219028@student.uwtsd.ac.uk::f3b598d8-d0aa-442f-a87c-fe62cf1e42f3" providerId="AD" clId="Web-{9D4B9B20-B73B-933B-A700-614A69DFEEE6}" dt="2022-11-09T17:08:30.096" v="10"/>
        <pc:sldMkLst>
          <pc:docMk/>
          <pc:sldMk cId="2480665995" sldId="264"/>
        </pc:sldMkLst>
      </pc:sldChg>
      <pc:sldChg chg="modTransition">
        <pc:chgData name="Valentin Borisov (2219028)" userId="S::2219028@student.uwtsd.ac.uk::f3b598d8-d0aa-442f-a87c-fe62cf1e42f3" providerId="AD" clId="Web-{9D4B9B20-B73B-933B-A700-614A69DFEEE6}" dt="2022-11-09T17:08:21.486" v="9"/>
        <pc:sldMkLst>
          <pc:docMk/>
          <pc:sldMk cId="1101692127" sldId="265"/>
        </pc:sldMkLst>
      </pc:sldChg>
      <pc:sldChg chg="modTransition">
        <pc:chgData name="Valentin Borisov (2219028)" userId="S::2219028@student.uwtsd.ac.uk::f3b598d8-d0aa-442f-a87c-fe62cf1e42f3" providerId="AD" clId="Web-{9D4B9B20-B73B-933B-A700-614A69DFEEE6}" dt="2022-11-09T17:08:38.346" v="11"/>
        <pc:sldMkLst>
          <pc:docMk/>
          <pc:sldMk cId="2543877802" sldId="266"/>
        </pc:sldMkLst>
      </pc:sldChg>
    </pc:docChg>
  </pc:docChgLst>
  <pc:docChgLst>
    <pc:chgData name="Valentin Borisov (2219028)" userId="S::2219028@student.uwtsd.ac.uk::f3b598d8-d0aa-442f-a87c-fe62cf1e42f3" providerId="AD" clId="Web-{4A27375F-ADDF-5670-9177-E112BE2FD1C0}"/>
    <pc:docChg chg="modSld modMainMaster">
      <pc:chgData name="Valentin Borisov (2219028)" userId="S::2219028@student.uwtsd.ac.uk::f3b598d8-d0aa-442f-a87c-fe62cf1e42f3" providerId="AD" clId="Web-{4A27375F-ADDF-5670-9177-E112BE2FD1C0}" dt="2022-11-09T17:34:04.478" v="36" actId="1076"/>
      <pc:docMkLst>
        <pc:docMk/>
      </pc:docMkLst>
      <pc:sldChg chg="modTransition">
        <pc:chgData name="Valentin Borisov (2219028)" userId="S::2219028@student.uwtsd.ac.uk::f3b598d8-d0aa-442f-a87c-fe62cf1e42f3" providerId="AD" clId="Web-{4A27375F-ADDF-5670-9177-E112BE2FD1C0}" dt="2022-11-09T17:19:13.580" v="10"/>
        <pc:sldMkLst>
          <pc:docMk/>
          <pc:sldMk cId="109857222" sldId="256"/>
        </pc:sldMkLst>
      </pc:sldChg>
      <pc:sldChg chg="delSp modSp modTransition">
        <pc:chgData name="Valentin Borisov (2219028)" userId="S::2219028@student.uwtsd.ac.uk::f3b598d8-d0aa-442f-a87c-fe62cf1e42f3" providerId="AD" clId="Web-{4A27375F-ADDF-5670-9177-E112BE2FD1C0}" dt="2022-11-09T17:24:17.432" v="13"/>
        <pc:sldMkLst>
          <pc:docMk/>
          <pc:sldMk cId="3764989103" sldId="257"/>
        </pc:sldMkLst>
        <pc:inkChg chg="del mod">
          <ac:chgData name="Valentin Borisov (2219028)" userId="S::2219028@student.uwtsd.ac.uk::f3b598d8-d0aa-442f-a87c-fe62cf1e42f3" providerId="AD" clId="Web-{4A27375F-ADDF-5670-9177-E112BE2FD1C0}" dt="2022-11-09T17:24:17.432" v="13"/>
          <ac:inkMkLst>
            <pc:docMk/>
            <pc:sldMk cId="3764989103" sldId="257"/>
            <ac:inkMk id="6" creationId="{245E0988-463B-ED5B-6CCF-1ECF0CBFF622}"/>
          </ac:inkMkLst>
        </pc:inkChg>
      </pc:sldChg>
      <pc:sldChg chg="modTransition">
        <pc:chgData name="Valentin Borisov (2219028)" userId="S::2219028@student.uwtsd.ac.uk::f3b598d8-d0aa-442f-a87c-fe62cf1e42f3" providerId="AD" clId="Web-{4A27375F-ADDF-5670-9177-E112BE2FD1C0}" dt="2022-11-09T17:19:13.580" v="10"/>
        <pc:sldMkLst>
          <pc:docMk/>
          <pc:sldMk cId="1951973221" sldId="258"/>
        </pc:sldMkLst>
      </pc:sldChg>
      <pc:sldChg chg="modSp modTransition">
        <pc:chgData name="Valentin Borisov (2219028)" userId="S::2219028@student.uwtsd.ac.uk::f3b598d8-d0aa-442f-a87c-fe62cf1e42f3" providerId="AD" clId="Web-{4A27375F-ADDF-5670-9177-E112BE2FD1C0}" dt="2022-11-09T17:25:15.277" v="16"/>
        <pc:sldMkLst>
          <pc:docMk/>
          <pc:sldMk cId="3408597688" sldId="259"/>
        </pc:sldMkLst>
        <pc:spChg chg="mod">
          <ac:chgData name="Valentin Borisov (2219028)" userId="S::2219028@student.uwtsd.ac.uk::f3b598d8-d0aa-442f-a87c-fe62cf1e42f3" providerId="AD" clId="Web-{4A27375F-ADDF-5670-9177-E112BE2FD1C0}" dt="2022-11-09T17:25:15.277" v="16"/>
          <ac:spMkLst>
            <pc:docMk/>
            <pc:sldMk cId="3408597688" sldId="259"/>
            <ac:spMk id="2" creationId="{460F6145-AB86-6F4F-99C4-EC620332D9B4}"/>
          </ac:spMkLst>
        </pc:spChg>
      </pc:sldChg>
      <pc:sldChg chg="modTransition">
        <pc:chgData name="Valentin Borisov (2219028)" userId="S::2219028@student.uwtsd.ac.uk::f3b598d8-d0aa-442f-a87c-fe62cf1e42f3" providerId="AD" clId="Web-{4A27375F-ADDF-5670-9177-E112BE2FD1C0}" dt="2022-11-09T17:19:13.580" v="10"/>
        <pc:sldMkLst>
          <pc:docMk/>
          <pc:sldMk cId="3277004781" sldId="260"/>
        </pc:sldMkLst>
      </pc:sldChg>
      <pc:sldChg chg="addSp delSp modSp mod modTransition setBg">
        <pc:chgData name="Valentin Borisov (2219028)" userId="S::2219028@student.uwtsd.ac.uk::f3b598d8-d0aa-442f-a87c-fe62cf1e42f3" providerId="AD" clId="Web-{4A27375F-ADDF-5670-9177-E112BE2FD1C0}" dt="2022-11-09T17:34:04.478" v="36" actId="1076"/>
        <pc:sldMkLst>
          <pc:docMk/>
          <pc:sldMk cId="3517815991" sldId="261"/>
        </pc:sldMkLst>
        <pc:spChg chg="mod">
          <ac:chgData name="Valentin Borisov (2219028)" userId="S::2219028@student.uwtsd.ac.uk::f3b598d8-d0aa-442f-a87c-fe62cf1e42f3" providerId="AD" clId="Web-{4A27375F-ADDF-5670-9177-E112BE2FD1C0}" dt="2022-11-09T17:33:56.321" v="35" actId="1076"/>
          <ac:spMkLst>
            <pc:docMk/>
            <pc:sldMk cId="3517815991" sldId="261"/>
            <ac:spMk id="4" creationId="{1715C428-371C-5B33-9131-1B2832F96040}"/>
          </ac:spMkLst>
        </pc:spChg>
        <pc:spChg chg="add del mod">
          <ac:chgData name="Valentin Borisov (2219028)" userId="S::2219028@student.uwtsd.ac.uk::f3b598d8-d0aa-442f-a87c-fe62cf1e42f3" providerId="AD" clId="Web-{4A27375F-ADDF-5670-9177-E112BE2FD1C0}" dt="2022-11-09T17:33:20.445" v="29"/>
          <ac:spMkLst>
            <pc:docMk/>
            <pc:sldMk cId="3517815991" sldId="261"/>
            <ac:spMk id="25" creationId="{401DEA01-C8AB-B761-6478-5088E8C40BEF}"/>
          </ac:spMkLst>
        </pc:spChg>
        <pc:spChg chg="add del mod">
          <ac:chgData name="Valentin Borisov (2219028)" userId="S::2219028@student.uwtsd.ac.uk::f3b598d8-d0aa-442f-a87c-fe62cf1e42f3" providerId="AD" clId="Web-{4A27375F-ADDF-5670-9177-E112BE2FD1C0}" dt="2022-11-09T17:34:04.478" v="36" actId="1076"/>
          <ac:spMkLst>
            <pc:docMk/>
            <pc:sldMk cId="3517815991" sldId="261"/>
            <ac:spMk id="32" creationId="{B071E2F5-B5F4-BF96-1D4B-4F81C7BDD549}"/>
          </ac:spMkLst>
        </pc:spChg>
        <pc:graphicFrameChg chg="add del">
          <ac:chgData name="Valentin Borisov (2219028)" userId="S::2219028@student.uwtsd.ac.uk::f3b598d8-d0aa-442f-a87c-fe62cf1e42f3" providerId="AD" clId="Web-{4A27375F-ADDF-5670-9177-E112BE2FD1C0}" dt="2022-11-09T17:33:25.805" v="31"/>
          <ac:graphicFrameMkLst>
            <pc:docMk/>
            <pc:sldMk cId="3517815991" sldId="261"/>
            <ac:graphicFrameMk id="34" creationId="{E6CCCECC-7EC6-DEC7-0B9D-163ECFACEA22}"/>
          </ac:graphicFrameMkLst>
        </pc:graphicFrameChg>
      </pc:sldChg>
      <pc:sldChg chg="modTransition">
        <pc:chgData name="Valentin Borisov (2219028)" userId="S::2219028@student.uwtsd.ac.uk::f3b598d8-d0aa-442f-a87c-fe62cf1e42f3" providerId="AD" clId="Web-{4A27375F-ADDF-5670-9177-E112BE2FD1C0}" dt="2022-11-09T17:19:13.580" v="10"/>
        <pc:sldMkLst>
          <pc:docMk/>
          <pc:sldMk cId="1535807223" sldId="263"/>
        </pc:sldMkLst>
      </pc:sldChg>
      <pc:sldChg chg="delSp modSp modTransition">
        <pc:chgData name="Valentin Borisov (2219028)" userId="S::2219028@student.uwtsd.ac.uk::f3b598d8-d0aa-442f-a87c-fe62cf1e42f3" providerId="AD" clId="Web-{4A27375F-ADDF-5670-9177-E112BE2FD1C0}" dt="2022-11-09T17:26:34.295" v="24" actId="20577"/>
        <pc:sldMkLst>
          <pc:docMk/>
          <pc:sldMk cId="2480665995" sldId="264"/>
        </pc:sldMkLst>
        <pc:spChg chg="mod">
          <ac:chgData name="Valentin Borisov (2219028)" userId="S::2219028@student.uwtsd.ac.uk::f3b598d8-d0aa-442f-a87c-fe62cf1e42f3" providerId="AD" clId="Web-{4A27375F-ADDF-5670-9177-E112BE2FD1C0}" dt="2022-11-09T17:26:34.295" v="24" actId="20577"/>
          <ac:spMkLst>
            <pc:docMk/>
            <pc:sldMk cId="2480665995" sldId="264"/>
            <ac:spMk id="3" creationId="{0CE974DA-04ED-CEF0-1E79-A6801AF86328}"/>
          </ac:spMkLst>
        </pc:spChg>
        <pc:spChg chg="del">
          <ac:chgData name="Valentin Borisov (2219028)" userId="S::2219028@student.uwtsd.ac.uk::f3b598d8-d0aa-442f-a87c-fe62cf1e42f3" providerId="AD" clId="Web-{4A27375F-ADDF-5670-9177-E112BE2FD1C0}" dt="2022-11-09T17:25:59.419" v="19"/>
          <ac:spMkLst>
            <pc:docMk/>
            <pc:sldMk cId="2480665995" sldId="264"/>
            <ac:spMk id="11" creationId="{EF24288A-0655-A052-E61C-03906B1A90A4}"/>
          </ac:spMkLst>
        </pc:spChg>
        <pc:picChg chg="del">
          <ac:chgData name="Valentin Borisov (2219028)" userId="S::2219028@student.uwtsd.ac.uk::f3b598d8-d0aa-442f-a87c-fe62cf1e42f3" providerId="AD" clId="Web-{4A27375F-ADDF-5670-9177-E112BE2FD1C0}" dt="2022-11-09T17:25:59.419" v="19"/>
          <ac:picMkLst>
            <pc:docMk/>
            <pc:sldMk cId="2480665995" sldId="264"/>
            <ac:picMk id="9" creationId="{7AF1F079-256D-2CA5-AB2F-45B38BFEA960}"/>
          </ac:picMkLst>
        </pc:picChg>
      </pc:sldChg>
      <pc:sldChg chg="modTransition">
        <pc:chgData name="Valentin Borisov (2219028)" userId="S::2219028@student.uwtsd.ac.uk::f3b598d8-d0aa-442f-a87c-fe62cf1e42f3" providerId="AD" clId="Web-{4A27375F-ADDF-5670-9177-E112BE2FD1C0}" dt="2022-11-09T17:19:13.580" v="10"/>
        <pc:sldMkLst>
          <pc:docMk/>
          <pc:sldMk cId="1101692127" sldId="265"/>
        </pc:sldMkLst>
      </pc:sldChg>
      <pc:sldChg chg="modTransition">
        <pc:chgData name="Valentin Borisov (2219028)" userId="S::2219028@student.uwtsd.ac.uk::f3b598d8-d0aa-442f-a87c-fe62cf1e42f3" providerId="AD" clId="Web-{4A27375F-ADDF-5670-9177-E112BE2FD1C0}" dt="2022-11-09T17:19:13.580" v="10"/>
        <pc:sldMkLst>
          <pc:docMk/>
          <pc:sldMk cId="2543877802" sldId="266"/>
        </pc:sldMkLst>
      </pc:sldChg>
      <pc:sldMasterChg chg="modTransition modSldLayout">
        <pc:chgData name="Valentin Borisov (2219028)" userId="S::2219028@student.uwtsd.ac.uk::f3b598d8-d0aa-442f-a87c-fe62cf1e42f3" providerId="AD" clId="Web-{4A27375F-ADDF-5670-9177-E112BE2FD1C0}" dt="2022-11-09T17:19:13.580" v="10"/>
        <pc:sldMasterMkLst>
          <pc:docMk/>
          <pc:sldMasterMk cId="3761968841" sldId="2147484097"/>
        </pc:sldMasterMkLst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3836321311" sldId="2147484098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4184908216" sldId="2147484099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3752737339" sldId="2147484100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1285780452" sldId="2147484101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3939720704" sldId="2147484102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2458228636" sldId="2147484103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84513159" sldId="2147484104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487169185" sldId="2147484105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176453160" sldId="2147484106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2991393386" sldId="2147484107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1769263653" sldId="2147484108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615166656" sldId="2147484109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2983352666" sldId="2147484110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928664219" sldId="2147484111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306464571" sldId="2147484112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874183607" sldId="2147484113"/>
          </pc:sldLayoutMkLst>
        </pc:sldLayoutChg>
        <pc:sldLayoutChg chg="modTransition">
          <pc:chgData name="Valentin Borisov (2219028)" userId="S::2219028@student.uwtsd.ac.uk::f3b598d8-d0aa-442f-a87c-fe62cf1e42f3" providerId="AD" clId="Web-{4A27375F-ADDF-5670-9177-E112BE2FD1C0}" dt="2022-11-09T17:19:13.580" v="10"/>
          <pc:sldLayoutMkLst>
            <pc:docMk/>
            <pc:sldMasterMk cId="3761968841" sldId="2147484097"/>
            <pc:sldLayoutMk cId="3903938490" sldId="2147484114"/>
          </pc:sldLayoutMkLst>
        </pc:sldLayoutChg>
      </pc:sldMasterChg>
    </pc:docChg>
  </pc:docChgLst>
  <pc:docChgLst>
    <pc:chgData name="Valentin Borisov (2219028)" userId="S::2219028@student.uwtsd.ac.uk::f3b598d8-d0aa-442f-a87c-fe62cf1e42f3" providerId="AD" clId="Web-{71950FC6-4EA5-4998-4562-F55F938D4248}"/>
    <pc:docChg chg="modSld">
      <pc:chgData name="Valentin Borisov (2219028)" userId="S::2219028@student.uwtsd.ac.uk::f3b598d8-d0aa-442f-a87c-fe62cf1e42f3" providerId="AD" clId="Web-{71950FC6-4EA5-4998-4562-F55F938D4248}" dt="2022-11-26T01:21:23.194" v="575" actId="1076"/>
      <pc:docMkLst>
        <pc:docMk/>
      </pc:docMkLst>
      <pc:sldChg chg="modSp">
        <pc:chgData name="Valentin Borisov (2219028)" userId="S::2219028@student.uwtsd.ac.uk::f3b598d8-d0aa-442f-a87c-fe62cf1e42f3" providerId="AD" clId="Web-{71950FC6-4EA5-4998-4562-F55F938D4248}" dt="2022-11-26T01:13:32.238" v="491" actId="20577"/>
        <pc:sldMkLst>
          <pc:docMk/>
          <pc:sldMk cId="3764989103" sldId="257"/>
        </pc:sldMkLst>
        <pc:graphicFrameChg chg="modGraphic">
          <ac:chgData name="Valentin Borisov (2219028)" userId="S::2219028@student.uwtsd.ac.uk::f3b598d8-d0aa-442f-a87c-fe62cf1e42f3" providerId="AD" clId="Web-{71950FC6-4EA5-4998-4562-F55F938D4248}" dt="2022-11-26T01:13:32.238" v="491" actId="20577"/>
          <ac:graphicFrameMkLst>
            <pc:docMk/>
            <pc:sldMk cId="3764989103" sldId="257"/>
            <ac:graphicFrameMk id="21" creationId="{A8959778-4B6B-00F6-1960-F888DB89B5D7}"/>
          </ac:graphicFrameMkLst>
        </pc:graphicFrameChg>
      </pc:sldChg>
      <pc:sldChg chg="modSp">
        <pc:chgData name="Valentin Borisov (2219028)" userId="S::2219028@student.uwtsd.ac.uk::f3b598d8-d0aa-442f-a87c-fe62cf1e42f3" providerId="AD" clId="Web-{71950FC6-4EA5-4998-4562-F55F938D4248}" dt="2022-11-26T01:14:27.695" v="494" actId="20577"/>
        <pc:sldMkLst>
          <pc:docMk/>
          <pc:sldMk cId="1951973221" sldId="258"/>
        </pc:sldMkLst>
        <pc:spChg chg="mod">
          <ac:chgData name="Valentin Borisov (2219028)" userId="S::2219028@student.uwtsd.ac.uk::f3b598d8-d0aa-442f-a87c-fe62cf1e42f3" providerId="AD" clId="Web-{71950FC6-4EA5-4998-4562-F55F938D4248}" dt="2022-11-26T01:14:27.695" v="494" actId="20577"/>
          <ac:spMkLst>
            <pc:docMk/>
            <pc:sldMk cId="1951973221" sldId="258"/>
            <ac:spMk id="3" creationId="{0C143D27-4019-7B22-DC39-1FD9A017ACD7}"/>
          </ac:spMkLst>
        </pc:spChg>
      </pc:sldChg>
      <pc:sldChg chg="addSp delSp modSp">
        <pc:chgData name="Valentin Borisov (2219028)" userId="S::2219028@student.uwtsd.ac.uk::f3b598d8-d0aa-442f-a87c-fe62cf1e42f3" providerId="AD" clId="Web-{71950FC6-4EA5-4998-4562-F55F938D4248}" dt="2022-11-26T01:15:55.873" v="501" actId="1076"/>
        <pc:sldMkLst>
          <pc:docMk/>
          <pc:sldMk cId="3408597688" sldId="259"/>
        </pc:sldMkLst>
        <pc:spChg chg="mod">
          <ac:chgData name="Valentin Borisov (2219028)" userId="S::2219028@student.uwtsd.ac.uk::f3b598d8-d0aa-442f-a87c-fe62cf1e42f3" providerId="AD" clId="Web-{71950FC6-4EA5-4998-4562-F55F938D4248}" dt="2022-11-26T01:11:42.261" v="488" actId="1076"/>
          <ac:spMkLst>
            <pc:docMk/>
            <pc:sldMk cId="3408597688" sldId="259"/>
            <ac:spMk id="2" creationId="{460F6145-AB86-6F4F-99C4-EC620332D9B4}"/>
          </ac:spMkLst>
        </pc:spChg>
        <pc:spChg chg="add mod">
          <ac:chgData name="Valentin Borisov (2219028)" userId="S::2219028@student.uwtsd.ac.uk::f3b598d8-d0aa-442f-a87c-fe62cf1e42f3" providerId="AD" clId="Web-{71950FC6-4EA5-4998-4562-F55F938D4248}" dt="2022-11-26T01:15:55.873" v="501" actId="1076"/>
          <ac:spMkLst>
            <pc:docMk/>
            <pc:sldMk cId="3408597688" sldId="259"/>
            <ac:spMk id="1058" creationId="{82FF521D-DC99-5FFB-C394-A0AD505AA611}"/>
          </ac:spMkLst>
        </pc:spChg>
        <pc:grpChg chg="add del">
          <ac:chgData name="Valentin Borisov (2219028)" userId="S::2219028@student.uwtsd.ac.uk::f3b598d8-d0aa-442f-a87c-fe62cf1e42f3" providerId="AD" clId="Web-{71950FC6-4EA5-4998-4562-F55F938D4248}" dt="2022-11-26T01:11:21.400" v="484"/>
          <ac:grpSpMkLst>
            <pc:docMk/>
            <pc:sldMk cId="3408597688" sldId="259"/>
            <ac:grpSpMk id="24" creationId="{71916EB9-2993-4A28-BD3C-F509E4A18345}"/>
          </ac:grpSpMkLst>
        </pc:grpChg>
        <pc:grpChg chg="add del">
          <ac:chgData name="Valentin Borisov (2219028)" userId="S::2219028@student.uwtsd.ac.uk::f3b598d8-d0aa-442f-a87c-fe62cf1e42f3" providerId="AD" clId="Web-{71950FC6-4EA5-4998-4562-F55F938D4248}" dt="2022-11-26T01:11:21.400" v="484"/>
          <ac:grpSpMkLst>
            <pc:docMk/>
            <pc:sldMk cId="3408597688" sldId="259"/>
            <ac:grpSpMk id="191" creationId="{7F6F524E-C752-4B7C-A9F0-3F00DFDB247E}"/>
          </ac:grpSpMkLst>
        </pc:grpChg>
        <pc:grpChg chg="add del">
          <ac:chgData name="Valentin Borisov (2219028)" userId="S::2219028@student.uwtsd.ac.uk::f3b598d8-d0aa-442f-a87c-fe62cf1e42f3" providerId="AD" clId="Web-{71950FC6-4EA5-4998-4562-F55F938D4248}" dt="2022-11-26T01:11:21.400" v="484"/>
          <ac:grpSpMkLst>
            <pc:docMk/>
            <pc:sldMk cId="3408597688" sldId="259"/>
            <ac:grpSpMk id="273" creationId="{6191F0AD-C720-4E9E-9B1A-9C8A537B8AE1}"/>
          </ac:grpSpMkLst>
        </pc:grpChg>
        <pc:grpChg chg="add del">
          <ac:chgData name="Valentin Borisov (2219028)" userId="S::2219028@student.uwtsd.ac.uk::f3b598d8-d0aa-442f-a87c-fe62cf1e42f3" providerId="AD" clId="Web-{71950FC6-4EA5-4998-4562-F55F938D4248}" dt="2022-11-26T01:11:21.400" v="484"/>
          <ac:grpSpMkLst>
            <pc:docMk/>
            <pc:sldMk cId="3408597688" sldId="259"/>
            <ac:grpSpMk id="375" creationId="{B2347F19-25D3-4479-BD08-0070E8D6C94A}"/>
          </ac:grpSpMkLst>
        </pc:grpChg>
        <pc:graphicFrameChg chg="mod modGraphic">
          <ac:chgData name="Valentin Borisov (2219028)" userId="S::2219028@student.uwtsd.ac.uk::f3b598d8-d0aa-442f-a87c-fe62cf1e42f3" providerId="AD" clId="Web-{71950FC6-4EA5-4998-4562-F55F938D4248}" dt="2022-11-26T01:11:34.026" v="486" actId="1076"/>
          <ac:graphicFrameMkLst>
            <pc:docMk/>
            <pc:sldMk cId="3408597688" sldId="259"/>
            <ac:graphicFrameMk id="22" creationId="{E7344741-F738-BD0C-2FB7-630E437DFED5}"/>
          </ac:graphicFrameMkLst>
        </pc:graphicFrameChg>
        <pc:picChg chg="mod">
          <ac:chgData name="Valentin Borisov (2219028)" userId="S::2219028@student.uwtsd.ac.uk::f3b598d8-d0aa-442f-a87c-fe62cf1e42f3" providerId="AD" clId="Web-{71950FC6-4EA5-4998-4562-F55F938D4248}" dt="2022-11-26T01:11:21.400" v="484"/>
          <ac:picMkLst>
            <pc:docMk/>
            <pc:sldMk cId="3408597688" sldId="259"/>
            <ac:picMk id="4" creationId="{568B5136-7084-5FBC-EF23-7D4682BF9E6B}"/>
          </ac:picMkLst>
        </pc:picChg>
        <pc:picChg chg="mod">
          <ac:chgData name="Valentin Borisov (2219028)" userId="S::2219028@student.uwtsd.ac.uk::f3b598d8-d0aa-442f-a87c-fe62cf1e42f3" providerId="AD" clId="Web-{71950FC6-4EA5-4998-4562-F55F938D4248}" dt="2022-11-26T01:11:21.400" v="484"/>
          <ac:picMkLst>
            <pc:docMk/>
            <pc:sldMk cId="3408597688" sldId="259"/>
            <ac:picMk id="7" creationId="{83F0C0EB-9E5B-F98E-2ABF-EB10421A7F54}"/>
          </ac:picMkLst>
        </pc:picChg>
        <pc:picChg chg="mod">
          <ac:chgData name="Valentin Borisov (2219028)" userId="S::2219028@student.uwtsd.ac.uk::f3b598d8-d0aa-442f-a87c-fe62cf1e42f3" providerId="AD" clId="Web-{71950FC6-4EA5-4998-4562-F55F938D4248}" dt="2022-11-26T01:11:21.400" v="484"/>
          <ac:picMkLst>
            <pc:docMk/>
            <pc:sldMk cId="3408597688" sldId="259"/>
            <ac:picMk id="15" creationId="{C99C705F-6705-CB56-C8F6-1F5A6331A4B1}"/>
          </ac:picMkLst>
        </pc:picChg>
        <pc:picChg chg="mod ord">
          <ac:chgData name="Valentin Borisov (2219028)" userId="S::2219028@student.uwtsd.ac.uk::f3b598d8-d0aa-442f-a87c-fe62cf1e42f3" providerId="AD" clId="Web-{71950FC6-4EA5-4998-4562-F55F938D4248}" dt="2022-11-26T01:11:21.400" v="484"/>
          <ac:picMkLst>
            <pc:docMk/>
            <pc:sldMk cId="3408597688" sldId="259"/>
            <ac:picMk id="20" creationId="{68501229-EE7D-A014-0E68-43248E8266B3}"/>
          </ac:picMkLst>
        </pc:picChg>
        <pc:cxnChg chg="add del">
          <ac:chgData name="Valentin Borisov (2219028)" userId="S::2219028@student.uwtsd.ac.uk::f3b598d8-d0aa-442f-a87c-fe62cf1e42f3" providerId="AD" clId="Web-{71950FC6-4EA5-4998-4562-F55F938D4248}" dt="2022-11-26T01:11:21.353" v="483"/>
          <ac:cxnSpMkLst>
            <pc:docMk/>
            <pc:sldMk cId="3408597688" sldId="259"/>
            <ac:cxnSpMk id="387" creationId="{F96C3A21-9839-4553-99E7-5FF127E28978}"/>
          </ac:cxnSpMkLst>
        </pc:cxnChg>
        <pc:cxnChg chg="add del">
          <ac:chgData name="Valentin Borisov (2219028)" userId="S::2219028@student.uwtsd.ac.uk::f3b598d8-d0aa-442f-a87c-fe62cf1e42f3" providerId="AD" clId="Web-{71950FC6-4EA5-4998-4562-F55F938D4248}" dt="2022-11-26T01:11:21.353" v="483"/>
          <ac:cxnSpMkLst>
            <pc:docMk/>
            <pc:sldMk cId="3408597688" sldId="259"/>
            <ac:cxnSpMk id="389" creationId="{A7B009F2-92DB-44A8-919F-8AFA72EFD069}"/>
          </ac:cxnSpMkLst>
        </pc:cxnChg>
        <pc:cxnChg chg="add del">
          <ac:chgData name="Valentin Borisov (2219028)" userId="S::2219028@student.uwtsd.ac.uk::f3b598d8-d0aa-442f-a87c-fe62cf1e42f3" providerId="AD" clId="Web-{71950FC6-4EA5-4998-4562-F55F938D4248}" dt="2022-11-26T01:11:21.353" v="483"/>
          <ac:cxnSpMkLst>
            <pc:docMk/>
            <pc:sldMk cId="3408597688" sldId="259"/>
            <ac:cxnSpMk id="391" creationId="{A2D376DB-538B-4F5C-A4AD-5B8DC7BEF69C}"/>
          </ac:cxnSpMkLst>
        </pc:cxnChg>
        <pc:cxnChg chg="add">
          <ac:chgData name="Valentin Borisov (2219028)" userId="S::2219028@student.uwtsd.ac.uk::f3b598d8-d0aa-442f-a87c-fe62cf1e42f3" providerId="AD" clId="Web-{71950FC6-4EA5-4998-4562-F55F938D4248}" dt="2022-11-26T01:11:21.400" v="484"/>
          <ac:cxnSpMkLst>
            <pc:docMk/>
            <pc:sldMk cId="3408597688" sldId="259"/>
            <ac:cxnSpMk id="393" creationId="{F96C3A21-9839-4553-99E7-5FF127E28978}"/>
          </ac:cxnSpMkLst>
        </pc:cxnChg>
        <pc:cxnChg chg="add">
          <ac:chgData name="Valentin Borisov (2219028)" userId="S::2219028@student.uwtsd.ac.uk::f3b598d8-d0aa-442f-a87c-fe62cf1e42f3" providerId="AD" clId="Web-{71950FC6-4EA5-4998-4562-F55F938D4248}" dt="2022-11-26T01:11:21.400" v="484"/>
          <ac:cxnSpMkLst>
            <pc:docMk/>
            <pc:sldMk cId="3408597688" sldId="259"/>
            <ac:cxnSpMk id="394" creationId="{A7B009F2-92DB-44A8-919F-8AFA72EFD069}"/>
          </ac:cxnSpMkLst>
        </pc:cxnChg>
        <pc:cxnChg chg="add">
          <ac:chgData name="Valentin Borisov (2219028)" userId="S::2219028@student.uwtsd.ac.uk::f3b598d8-d0aa-442f-a87c-fe62cf1e42f3" providerId="AD" clId="Web-{71950FC6-4EA5-4998-4562-F55F938D4248}" dt="2022-11-26T01:11:21.400" v="484"/>
          <ac:cxnSpMkLst>
            <pc:docMk/>
            <pc:sldMk cId="3408597688" sldId="259"/>
            <ac:cxnSpMk id="395" creationId="{A2D376DB-538B-4F5C-A4AD-5B8DC7BEF69C}"/>
          </ac:cxnSpMkLst>
        </pc:cxnChg>
      </pc:sldChg>
      <pc:sldChg chg="addSp modSp">
        <pc:chgData name="Valentin Borisov (2219028)" userId="S::2219028@student.uwtsd.ac.uk::f3b598d8-d0aa-442f-a87c-fe62cf1e42f3" providerId="AD" clId="Web-{71950FC6-4EA5-4998-4562-F55F938D4248}" dt="2022-11-26T01:17:02.487" v="513" actId="1076"/>
        <pc:sldMkLst>
          <pc:docMk/>
          <pc:sldMk cId="3277004781" sldId="260"/>
        </pc:sldMkLst>
        <pc:spChg chg="add mod">
          <ac:chgData name="Valentin Borisov (2219028)" userId="S::2219028@student.uwtsd.ac.uk::f3b598d8-d0aa-442f-a87c-fe62cf1e42f3" providerId="AD" clId="Web-{71950FC6-4EA5-4998-4562-F55F938D4248}" dt="2022-11-26T01:17:02.487" v="513" actId="1076"/>
          <ac:spMkLst>
            <pc:docMk/>
            <pc:sldMk cId="3277004781" sldId="260"/>
            <ac:spMk id="902" creationId="{EA1D8477-0884-8379-CEE0-A00FFEB50E57}"/>
          </ac:spMkLst>
        </pc:spChg>
        <pc:graphicFrameChg chg="modGraphic">
          <ac:chgData name="Valentin Borisov (2219028)" userId="S::2219028@student.uwtsd.ac.uk::f3b598d8-d0aa-442f-a87c-fe62cf1e42f3" providerId="AD" clId="Web-{71950FC6-4EA5-4998-4562-F55F938D4248}" dt="2022-11-26T01:05:55.080" v="423" actId="20577"/>
          <ac:graphicFrameMkLst>
            <pc:docMk/>
            <pc:sldMk cId="3277004781" sldId="260"/>
            <ac:graphicFrameMk id="5" creationId="{A4381D75-CEE5-0FFC-FA9D-460F6A2A7EC1}"/>
          </ac:graphicFrameMkLst>
        </pc:graphicFrameChg>
      </pc:sldChg>
      <pc:sldChg chg="addSp modSp">
        <pc:chgData name="Valentin Borisov (2219028)" userId="S::2219028@student.uwtsd.ac.uk::f3b598d8-d0aa-442f-a87c-fe62cf1e42f3" providerId="AD" clId="Web-{71950FC6-4EA5-4998-4562-F55F938D4248}" dt="2022-11-26T01:18:50.746" v="533" actId="1076"/>
        <pc:sldMkLst>
          <pc:docMk/>
          <pc:sldMk cId="3517815991" sldId="261"/>
        </pc:sldMkLst>
        <pc:spChg chg="mod">
          <ac:chgData name="Valentin Borisov (2219028)" userId="S::2219028@student.uwtsd.ac.uk::f3b598d8-d0aa-442f-a87c-fe62cf1e42f3" providerId="AD" clId="Web-{71950FC6-4EA5-4998-4562-F55F938D4248}" dt="2022-11-26T01:02:31.019" v="346" actId="20577"/>
          <ac:spMkLst>
            <pc:docMk/>
            <pc:sldMk cId="3517815991" sldId="261"/>
            <ac:spMk id="3" creationId="{2E7C4210-55D9-2B4F-03F5-1EF1175B1B9E}"/>
          </ac:spMkLst>
        </pc:spChg>
        <pc:spChg chg="add mod">
          <ac:chgData name="Valentin Borisov (2219028)" userId="S::2219028@student.uwtsd.ac.uk::f3b598d8-d0aa-442f-a87c-fe62cf1e42f3" providerId="AD" clId="Web-{71950FC6-4EA5-4998-4562-F55F938D4248}" dt="2022-11-26T01:18:50.746" v="533" actId="1076"/>
          <ac:spMkLst>
            <pc:docMk/>
            <pc:sldMk cId="3517815991" sldId="261"/>
            <ac:spMk id="6" creationId="{14CD280B-BD4A-B221-CB37-F323948478C4}"/>
          </ac:spMkLst>
        </pc:spChg>
        <pc:spChg chg="mod">
          <ac:chgData name="Valentin Borisov (2219028)" userId="S::2219028@student.uwtsd.ac.uk::f3b598d8-d0aa-442f-a87c-fe62cf1e42f3" providerId="AD" clId="Web-{71950FC6-4EA5-4998-4562-F55F938D4248}" dt="2022-11-26T00:56:40.869" v="246" actId="20577"/>
          <ac:spMkLst>
            <pc:docMk/>
            <pc:sldMk cId="3517815991" sldId="261"/>
            <ac:spMk id="32" creationId="{B071E2F5-B5F4-BF96-1D4B-4F81C7BDD549}"/>
          </ac:spMkLst>
        </pc:spChg>
      </pc:sldChg>
      <pc:sldChg chg="addSp modSp">
        <pc:chgData name="Valentin Borisov (2219028)" userId="S::2219028@student.uwtsd.ac.uk::f3b598d8-d0aa-442f-a87c-fe62cf1e42f3" providerId="AD" clId="Web-{71950FC6-4EA5-4998-4562-F55F938D4248}" dt="2022-11-26T01:20:23.612" v="557" actId="1076"/>
        <pc:sldMkLst>
          <pc:docMk/>
          <pc:sldMk cId="1535807223" sldId="263"/>
        </pc:sldMkLst>
        <pc:spChg chg="mod">
          <ac:chgData name="Valentin Borisov (2219028)" userId="S::2219028@student.uwtsd.ac.uk::f3b598d8-d0aa-442f-a87c-fe62cf1e42f3" providerId="AD" clId="Web-{71950FC6-4EA5-4998-4562-F55F938D4248}" dt="2022-11-26T00:55:57.022" v="242" actId="1076"/>
          <ac:spMkLst>
            <pc:docMk/>
            <pc:sldMk cId="1535807223" sldId="263"/>
            <ac:spMk id="2" creationId="{1D4B953D-D5D5-3680-D47B-3E157E6CD064}"/>
          </ac:spMkLst>
        </pc:spChg>
        <pc:spChg chg="mod">
          <ac:chgData name="Valentin Borisov (2219028)" userId="S::2219028@student.uwtsd.ac.uk::f3b598d8-d0aa-442f-a87c-fe62cf1e42f3" providerId="AD" clId="Web-{71950FC6-4EA5-4998-4562-F55F938D4248}" dt="2022-11-26T00:52:10.062" v="136" actId="20577"/>
          <ac:spMkLst>
            <pc:docMk/>
            <pc:sldMk cId="1535807223" sldId="263"/>
            <ac:spMk id="3" creationId="{027E83F2-1574-D888-A8BA-4C8CF136D86C}"/>
          </ac:spMkLst>
        </pc:spChg>
        <pc:spChg chg="mod">
          <ac:chgData name="Valentin Borisov (2219028)" userId="S::2219028@student.uwtsd.ac.uk::f3b598d8-d0aa-442f-a87c-fe62cf1e42f3" providerId="AD" clId="Web-{71950FC6-4EA5-4998-4562-F55F938D4248}" dt="2022-11-26T00:55:32.333" v="237" actId="20577"/>
          <ac:spMkLst>
            <pc:docMk/>
            <pc:sldMk cId="1535807223" sldId="263"/>
            <ac:spMk id="4" creationId="{4E6D6A75-F828-BA3E-B4E2-1A36C2CBD9B6}"/>
          </ac:spMkLst>
        </pc:spChg>
        <pc:spChg chg="add mod">
          <ac:chgData name="Valentin Borisov (2219028)" userId="S::2219028@student.uwtsd.ac.uk::f3b598d8-d0aa-442f-a87c-fe62cf1e42f3" providerId="AD" clId="Web-{71950FC6-4EA5-4998-4562-F55F938D4248}" dt="2022-11-26T01:20:23.612" v="557" actId="1076"/>
          <ac:spMkLst>
            <pc:docMk/>
            <pc:sldMk cId="1535807223" sldId="263"/>
            <ac:spMk id="5" creationId="{966DE37C-6307-5E5F-780B-F43008F841CD}"/>
          </ac:spMkLst>
        </pc:spChg>
      </pc:sldChg>
      <pc:sldChg chg="addSp modSp">
        <pc:chgData name="Valentin Borisov (2219028)" userId="S::2219028@student.uwtsd.ac.uk::f3b598d8-d0aa-442f-a87c-fe62cf1e42f3" providerId="AD" clId="Web-{71950FC6-4EA5-4998-4562-F55F938D4248}" dt="2022-11-26T01:21:23.194" v="575" actId="1076"/>
        <pc:sldMkLst>
          <pc:docMk/>
          <pc:sldMk cId="1101692127" sldId="265"/>
        </pc:sldMkLst>
        <pc:spChg chg="mod">
          <ac:chgData name="Valentin Borisov (2219028)" userId="S::2219028@student.uwtsd.ac.uk::f3b598d8-d0aa-442f-a87c-fe62cf1e42f3" providerId="AD" clId="Web-{71950FC6-4EA5-4998-4562-F55F938D4248}" dt="2022-11-26T00:47:57.570" v="23" actId="1076"/>
          <ac:spMkLst>
            <pc:docMk/>
            <pc:sldMk cId="1101692127" sldId="265"/>
            <ac:spMk id="3" creationId="{90D3979F-F904-BCEA-BB2E-95D0B829F860}"/>
          </ac:spMkLst>
        </pc:spChg>
        <pc:spChg chg="add mod">
          <ac:chgData name="Valentin Borisov (2219028)" userId="S::2219028@student.uwtsd.ac.uk::f3b598d8-d0aa-442f-a87c-fe62cf1e42f3" providerId="AD" clId="Web-{71950FC6-4EA5-4998-4562-F55F938D4248}" dt="2022-11-26T01:21:23.194" v="575" actId="1076"/>
          <ac:spMkLst>
            <pc:docMk/>
            <pc:sldMk cId="1101692127" sldId="265"/>
            <ac:spMk id="4" creationId="{E459CC8D-A6F0-49F8-8FD5-EAFCAF0AD49D}"/>
          </ac:spMkLst>
        </pc:spChg>
      </pc:sldChg>
    </pc:docChg>
  </pc:docChgLst>
  <pc:docChgLst>
    <pc:chgData name="Valentin Borisov (2219028)" userId="S::2219028@student.uwtsd.ac.uk::f3b598d8-d0aa-442f-a87c-fe62cf1e42f3" providerId="AD" clId="Web-{918F534E-6A74-FB33-578A-A17C22D18599}"/>
    <pc:docChg chg="modSld">
      <pc:chgData name="Valentin Borisov (2219028)" userId="S::2219028@student.uwtsd.ac.uk::f3b598d8-d0aa-442f-a87c-fe62cf1e42f3" providerId="AD" clId="Web-{918F534E-6A74-FB33-578A-A17C22D18599}" dt="2022-11-09T16:28:15.329" v="173"/>
      <pc:docMkLst>
        <pc:docMk/>
      </pc:docMkLst>
      <pc:sldChg chg="modSp">
        <pc:chgData name="Valentin Borisov (2219028)" userId="S::2219028@student.uwtsd.ac.uk::f3b598d8-d0aa-442f-a87c-fe62cf1e42f3" providerId="AD" clId="Web-{918F534E-6A74-FB33-578A-A17C22D18599}" dt="2022-11-09T16:28:15.329" v="173"/>
        <pc:sldMkLst>
          <pc:docMk/>
          <pc:sldMk cId="3764989103" sldId="257"/>
        </pc:sldMkLst>
        <pc:spChg chg="mod">
          <ac:chgData name="Valentin Borisov (2219028)" userId="S::2219028@student.uwtsd.ac.uk::f3b598d8-d0aa-442f-a87c-fe62cf1e42f3" providerId="AD" clId="Web-{918F534E-6A74-FB33-578A-A17C22D18599}" dt="2022-11-09T16:28:15.329" v="173"/>
          <ac:spMkLst>
            <pc:docMk/>
            <pc:sldMk cId="3764989103" sldId="257"/>
            <ac:spMk id="2" creationId="{7F84942D-E3A9-8802-2E9E-8D4FD4A460BF}"/>
          </ac:spMkLst>
        </pc:spChg>
        <pc:graphicFrameChg chg="mod modGraphic">
          <ac:chgData name="Valentin Borisov (2219028)" userId="S::2219028@student.uwtsd.ac.uk::f3b598d8-d0aa-442f-a87c-fe62cf1e42f3" providerId="AD" clId="Web-{918F534E-6A74-FB33-578A-A17C22D18599}" dt="2022-11-09T16:27:55.719" v="169" actId="1076"/>
          <ac:graphicFrameMkLst>
            <pc:docMk/>
            <pc:sldMk cId="3764989103" sldId="257"/>
            <ac:graphicFrameMk id="21" creationId="{A8959778-4B6B-00F6-1960-F888DB89B5D7}"/>
          </ac:graphicFrameMkLst>
        </pc:graphicFrameChg>
      </pc:sldChg>
      <pc:sldChg chg="addSp modSp">
        <pc:chgData name="Valentin Borisov (2219028)" userId="S::2219028@student.uwtsd.ac.uk::f3b598d8-d0aa-442f-a87c-fe62cf1e42f3" providerId="AD" clId="Web-{918F534E-6A74-FB33-578A-A17C22D18599}" dt="2022-11-09T16:26:55.702" v="167" actId="1076"/>
        <pc:sldMkLst>
          <pc:docMk/>
          <pc:sldMk cId="3517815991" sldId="261"/>
        </pc:sldMkLst>
        <pc:spChg chg="add mod">
          <ac:chgData name="Valentin Borisov (2219028)" userId="S::2219028@student.uwtsd.ac.uk::f3b598d8-d0aa-442f-a87c-fe62cf1e42f3" providerId="AD" clId="Web-{918F534E-6A74-FB33-578A-A17C22D18599}" dt="2022-11-09T16:16:05.648" v="23" actId="20577"/>
          <ac:spMkLst>
            <pc:docMk/>
            <pc:sldMk cId="3517815991" sldId="261"/>
            <ac:spMk id="3" creationId="{2E7C4210-55D9-2B4F-03F5-1EF1175B1B9E}"/>
          </ac:spMkLst>
        </pc:spChg>
        <pc:spChg chg="add mod">
          <ac:chgData name="Valentin Borisov (2219028)" userId="S::2219028@student.uwtsd.ac.uk::f3b598d8-d0aa-442f-a87c-fe62cf1e42f3" providerId="AD" clId="Web-{918F534E-6A74-FB33-578A-A17C22D18599}" dt="2022-11-09T16:26:42.826" v="163" actId="20577"/>
          <ac:spMkLst>
            <pc:docMk/>
            <pc:sldMk cId="3517815991" sldId="261"/>
            <ac:spMk id="4" creationId="{1715C428-371C-5B33-9131-1B2832F96040}"/>
          </ac:spMkLst>
        </pc:spChg>
        <pc:spChg chg="add mod">
          <ac:chgData name="Valentin Borisov (2219028)" userId="S::2219028@student.uwtsd.ac.uk::f3b598d8-d0aa-442f-a87c-fe62cf1e42f3" providerId="AD" clId="Web-{918F534E-6A74-FB33-578A-A17C22D18599}" dt="2022-11-09T16:26:55.702" v="167" actId="1076"/>
          <ac:spMkLst>
            <pc:docMk/>
            <pc:sldMk cId="3517815991" sldId="261"/>
            <ac:spMk id="5" creationId="{7DD7AF33-F7E1-E52C-3779-B41CE5A9B06D}"/>
          </ac:spMkLst>
        </pc:spChg>
        <pc:spChg chg="mod">
          <ac:chgData name="Valentin Borisov (2219028)" userId="S::2219028@student.uwtsd.ac.uk::f3b598d8-d0aa-442f-a87c-fe62cf1e42f3" providerId="AD" clId="Web-{918F534E-6A74-FB33-578A-A17C22D18599}" dt="2022-11-09T16:15:59.241" v="21" actId="20577"/>
          <ac:spMkLst>
            <pc:docMk/>
            <pc:sldMk cId="3517815991" sldId="261"/>
            <ac:spMk id="32" creationId="{B071E2F5-B5F4-BF96-1D4B-4F81C7BDD549}"/>
          </ac:spMkLst>
        </pc:spChg>
      </pc:sldChg>
      <pc:sldChg chg="addSp modSp">
        <pc:chgData name="Valentin Borisov (2219028)" userId="S::2219028@student.uwtsd.ac.uk::f3b598d8-d0aa-442f-a87c-fe62cf1e42f3" providerId="AD" clId="Web-{918F534E-6A74-FB33-578A-A17C22D18599}" dt="2022-11-09T16:26:24.076" v="160" actId="1076"/>
        <pc:sldMkLst>
          <pc:docMk/>
          <pc:sldMk cId="1535807223" sldId="263"/>
        </pc:sldMkLst>
        <pc:spChg chg="mod">
          <ac:chgData name="Valentin Borisov (2219028)" userId="S::2219028@student.uwtsd.ac.uk::f3b598d8-d0aa-442f-a87c-fe62cf1e42f3" providerId="AD" clId="Web-{918F534E-6A74-FB33-578A-A17C22D18599}" dt="2022-11-09T16:26:24.076" v="160" actId="1076"/>
          <ac:spMkLst>
            <pc:docMk/>
            <pc:sldMk cId="1535807223" sldId="263"/>
            <ac:spMk id="2" creationId="{1D4B953D-D5D5-3680-D47B-3E157E6CD064}"/>
          </ac:spMkLst>
        </pc:spChg>
        <pc:spChg chg="mod">
          <ac:chgData name="Valentin Borisov (2219028)" userId="S::2219028@student.uwtsd.ac.uk::f3b598d8-d0aa-442f-a87c-fe62cf1e42f3" providerId="AD" clId="Web-{918F534E-6A74-FB33-578A-A17C22D18599}" dt="2022-11-09T16:19:39.374" v="64" actId="14100"/>
          <ac:spMkLst>
            <pc:docMk/>
            <pc:sldMk cId="1535807223" sldId="263"/>
            <ac:spMk id="3" creationId="{027E83F2-1574-D888-A8BA-4C8CF136D86C}"/>
          </ac:spMkLst>
        </pc:spChg>
        <pc:spChg chg="add mod">
          <ac:chgData name="Valentin Borisov (2219028)" userId="S::2219028@student.uwtsd.ac.uk::f3b598d8-d0aa-442f-a87c-fe62cf1e42f3" providerId="AD" clId="Web-{918F534E-6A74-FB33-578A-A17C22D18599}" dt="2022-11-09T16:21:26.268" v="111" actId="1076"/>
          <ac:spMkLst>
            <pc:docMk/>
            <pc:sldMk cId="1535807223" sldId="263"/>
            <ac:spMk id="4" creationId="{4E6D6A75-F828-BA3E-B4E2-1A36C2CBD9B6}"/>
          </ac:spMkLst>
        </pc:spChg>
      </pc:sldChg>
      <pc:sldChg chg="addSp modSp mod setBg">
        <pc:chgData name="Valentin Borisov (2219028)" userId="S::2219028@student.uwtsd.ac.uk::f3b598d8-d0aa-442f-a87c-fe62cf1e42f3" providerId="AD" clId="Web-{918F534E-6A74-FB33-578A-A17C22D18599}" dt="2022-11-09T16:25:40.996" v="158" actId="20577"/>
        <pc:sldMkLst>
          <pc:docMk/>
          <pc:sldMk cId="2480665995" sldId="264"/>
        </pc:sldMkLst>
        <pc:spChg chg="mod">
          <ac:chgData name="Valentin Borisov (2219028)" userId="S::2219028@student.uwtsd.ac.uk::f3b598d8-d0aa-442f-a87c-fe62cf1e42f3" providerId="AD" clId="Web-{918F534E-6A74-FB33-578A-A17C22D18599}" dt="2022-11-09T16:25:28.464" v="157" actId="1076"/>
          <ac:spMkLst>
            <pc:docMk/>
            <pc:sldMk cId="2480665995" sldId="264"/>
            <ac:spMk id="2" creationId="{E58F06F1-A816-8F7D-0706-5DC338F4A5C2}"/>
          </ac:spMkLst>
        </pc:spChg>
        <pc:spChg chg="mod">
          <ac:chgData name="Valentin Borisov (2219028)" userId="S::2219028@student.uwtsd.ac.uk::f3b598d8-d0aa-442f-a87c-fe62cf1e42f3" providerId="AD" clId="Web-{918F534E-6A74-FB33-578A-A17C22D18599}" dt="2022-11-09T16:25:40.996" v="158" actId="20577"/>
          <ac:spMkLst>
            <pc:docMk/>
            <pc:sldMk cId="2480665995" sldId="264"/>
            <ac:spMk id="3" creationId="{0CE974DA-04ED-CEF0-1E79-A6801AF86328}"/>
          </ac:spMkLst>
        </pc:spChg>
        <pc:spChg chg="mod">
          <ac:chgData name="Valentin Borisov (2219028)" userId="S::2219028@student.uwtsd.ac.uk::f3b598d8-d0aa-442f-a87c-fe62cf1e42f3" providerId="AD" clId="Web-{918F534E-6A74-FB33-578A-A17C22D18599}" dt="2022-11-09T16:24:57.526" v="151"/>
          <ac:spMkLst>
            <pc:docMk/>
            <pc:sldMk cId="2480665995" sldId="264"/>
            <ac:spMk id="11" creationId="{EF24288A-0655-A052-E61C-03906B1A90A4}"/>
          </ac:spMkLst>
        </pc:spChg>
        <pc:spChg chg="add">
          <ac:chgData name="Valentin Borisov (2219028)" userId="S::2219028@student.uwtsd.ac.uk::f3b598d8-d0aa-442f-a87c-fe62cf1e42f3" providerId="AD" clId="Web-{918F534E-6A74-FB33-578A-A17C22D18599}" dt="2022-11-09T16:24:57.526" v="151"/>
          <ac:spMkLst>
            <pc:docMk/>
            <pc:sldMk cId="2480665995" sldId="264"/>
            <ac:spMk id="14" creationId="{ED10CF64-F588-4794-80E9-12CBA1784939}"/>
          </ac:spMkLst>
        </pc:spChg>
        <pc:picChg chg="mod">
          <ac:chgData name="Valentin Borisov (2219028)" userId="S::2219028@student.uwtsd.ac.uk::f3b598d8-d0aa-442f-a87c-fe62cf1e42f3" providerId="AD" clId="Web-{918F534E-6A74-FB33-578A-A17C22D18599}" dt="2022-11-09T16:25:13.339" v="154" actId="1076"/>
          <ac:picMkLst>
            <pc:docMk/>
            <pc:sldMk cId="2480665995" sldId="264"/>
            <ac:picMk id="9" creationId="{7AF1F079-256D-2CA5-AB2F-45B38BFEA960}"/>
          </ac:picMkLst>
        </pc:picChg>
        <pc:picChg chg="add">
          <ac:chgData name="Valentin Borisov (2219028)" userId="S::2219028@student.uwtsd.ac.uk::f3b598d8-d0aa-442f-a87c-fe62cf1e42f3" providerId="AD" clId="Web-{918F534E-6A74-FB33-578A-A17C22D18599}" dt="2022-11-09T16:24:57.526" v="151"/>
          <ac:picMkLst>
            <pc:docMk/>
            <pc:sldMk cId="2480665995" sldId="264"/>
            <ac:picMk id="13" creationId="{0C8B7D16-051E-4562-B872-ABF369C457CA}"/>
          </ac:picMkLst>
        </pc:picChg>
      </pc:sldChg>
      <pc:sldChg chg="modSp">
        <pc:chgData name="Valentin Borisov (2219028)" userId="S::2219028@student.uwtsd.ac.uk::f3b598d8-d0aa-442f-a87c-fe62cf1e42f3" providerId="AD" clId="Web-{918F534E-6A74-FB33-578A-A17C22D18599}" dt="2022-11-09T16:22:40.412" v="130" actId="20577"/>
        <pc:sldMkLst>
          <pc:docMk/>
          <pc:sldMk cId="1101692127" sldId="265"/>
        </pc:sldMkLst>
        <pc:spChg chg="mod">
          <ac:chgData name="Valentin Borisov (2219028)" userId="S::2219028@student.uwtsd.ac.uk::f3b598d8-d0aa-442f-a87c-fe62cf1e42f3" providerId="AD" clId="Web-{918F534E-6A74-FB33-578A-A17C22D18599}" dt="2022-11-09T16:22:27.333" v="127" actId="20577"/>
          <ac:spMkLst>
            <pc:docMk/>
            <pc:sldMk cId="1101692127" sldId="265"/>
            <ac:spMk id="2" creationId="{DC283C7E-D7EF-C40E-BDBB-E9DC027F0476}"/>
          </ac:spMkLst>
        </pc:spChg>
        <pc:spChg chg="mod">
          <ac:chgData name="Valentin Borisov (2219028)" userId="S::2219028@student.uwtsd.ac.uk::f3b598d8-d0aa-442f-a87c-fe62cf1e42f3" providerId="AD" clId="Web-{918F534E-6A74-FB33-578A-A17C22D18599}" dt="2022-11-09T16:22:40.412" v="130" actId="20577"/>
          <ac:spMkLst>
            <pc:docMk/>
            <pc:sldMk cId="1101692127" sldId="265"/>
            <ac:spMk id="3" creationId="{90D3979F-F904-BCEA-BB2E-95D0B829F860}"/>
          </ac:spMkLst>
        </pc:spChg>
      </pc:sldChg>
    </pc:docChg>
  </pc:docChgLst>
  <pc:docChgLst>
    <pc:chgData name="Valentin Borisov (2219028)" userId="S::2219028@student.uwtsd.ac.uk::f3b598d8-d0aa-442f-a87c-fe62cf1e42f3" providerId="AD" clId="Web-{CF9398F8-4115-4F03-45D0-E5ADB5485184}"/>
    <pc:docChg chg="modSld">
      <pc:chgData name="Valentin Borisov (2219028)" userId="S::2219028@student.uwtsd.ac.uk::f3b598d8-d0aa-442f-a87c-fe62cf1e42f3" providerId="AD" clId="Web-{CF9398F8-4115-4F03-45D0-E5ADB5485184}" dt="2022-10-31T19:53:22.450" v="441"/>
      <pc:docMkLst>
        <pc:docMk/>
      </pc:docMkLst>
      <pc:sldChg chg="addSp delSp modSp mod modTransition setBg">
        <pc:chgData name="Valentin Borisov (2219028)" userId="S::2219028@student.uwtsd.ac.uk::f3b598d8-d0aa-442f-a87c-fe62cf1e42f3" providerId="AD" clId="Web-{CF9398F8-4115-4F03-45D0-E5ADB5485184}" dt="2022-10-31T19:53:22.450" v="441"/>
        <pc:sldMkLst>
          <pc:docMk/>
          <pc:sldMk cId="1951973221" sldId="258"/>
        </pc:sldMkLst>
        <pc:spChg chg="mod ord">
          <ac:chgData name="Valentin Borisov (2219028)" userId="S::2219028@student.uwtsd.ac.uk::f3b598d8-d0aa-442f-a87c-fe62cf1e42f3" providerId="AD" clId="Web-{CF9398F8-4115-4F03-45D0-E5ADB5485184}" dt="2022-10-31T19:53:22.450" v="441"/>
          <ac:spMkLst>
            <pc:docMk/>
            <pc:sldMk cId="1951973221" sldId="258"/>
            <ac:spMk id="2" creationId="{D70F2B25-89EA-463B-D40C-3069556E4F9A}"/>
          </ac:spMkLst>
        </pc:spChg>
        <pc:spChg chg="mod ord">
          <ac:chgData name="Valentin Borisov (2219028)" userId="S::2219028@student.uwtsd.ac.uk::f3b598d8-d0aa-442f-a87c-fe62cf1e42f3" providerId="AD" clId="Web-{CF9398F8-4115-4F03-45D0-E5ADB5485184}" dt="2022-10-31T19:53:22.450" v="441"/>
          <ac:spMkLst>
            <pc:docMk/>
            <pc:sldMk cId="1951973221" sldId="258"/>
            <ac:spMk id="3" creationId="{0C143D27-4019-7B22-DC39-1FD9A017ACD7}"/>
          </ac:spMkLst>
        </pc:spChg>
        <pc:spChg chg="add del mod">
          <ac:chgData name="Valentin Borisov (2219028)" userId="S::2219028@student.uwtsd.ac.uk::f3b598d8-d0aa-442f-a87c-fe62cf1e42f3" providerId="AD" clId="Web-{CF9398F8-4115-4F03-45D0-E5ADB5485184}" dt="2022-10-31T19:34:09.864" v="390"/>
          <ac:spMkLst>
            <pc:docMk/>
            <pc:sldMk cId="1951973221" sldId="258"/>
            <ac:spMk id="5" creationId="{3F503D3A-A309-058E-8270-60668F787C87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50:40.707" v="430"/>
          <ac:spMkLst>
            <pc:docMk/>
            <pc:sldMk cId="1951973221" sldId="258"/>
            <ac:spMk id="6" creationId="{0B0685DC-0CEE-482C-8A89-7A85EECA3D93}"/>
          </ac:spMkLst>
        </pc:spChg>
        <pc:spChg chg="add del mod">
          <ac:chgData name="Valentin Borisov (2219028)" userId="S::2219028@student.uwtsd.ac.uk::f3b598d8-d0aa-442f-a87c-fe62cf1e42f3" providerId="AD" clId="Web-{CF9398F8-4115-4F03-45D0-E5ADB5485184}" dt="2022-10-31T19:38:15.449" v="418"/>
          <ac:spMkLst>
            <pc:docMk/>
            <pc:sldMk cId="1951973221" sldId="258"/>
            <ac:spMk id="8" creationId="{4601C65F-EA6D-25A6-C0DC-D0E267183039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50:40.707" v="430"/>
          <ac:spMkLst>
            <pc:docMk/>
            <pc:sldMk cId="1951973221" sldId="258"/>
            <ac:spMk id="10" creationId="{A31628A5-06CF-426B-948A-59ED234C9D1A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49:58.096" v="425"/>
          <ac:spMkLst>
            <pc:docMk/>
            <pc:sldMk cId="1951973221" sldId="258"/>
            <ac:spMk id="17" creationId="{AFC5700F-7321-4B30-B1DC-BC4F2165BB51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49:58.096" v="425"/>
          <ac:spMkLst>
            <pc:docMk/>
            <pc:sldMk cId="1951973221" sldId="258"/>
            <ac:spMk id="19" creationId="{8F50300C-C744-4948-BE34-534215C7469B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49:58.096" v="425"/>
          <ac:spMkLst>
            <pc:docMk/>
            <pc:sldMk cId="1951973221" sldId="258"/>
            <ac:spMk id="49" creationId="{6CA72FCB-DBCC-435A-838B-682978F4791B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50:36.253" v="427"/>
          <ac:spMkLst>
            <pc:docMk/>
            <pc:sldMk cId="1951973221" sldId="258"/>
            <ac:spMk id="51" creationId="{813C4879-31DC-4174-B5FC-778884C3FE90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50:40.691" v="429"/>
          <ac:spMkLst>
            <pc:docMk/>
            <pc:sldMk cId="1951973221" sldId="258"/>
            <ac:spMk id="53" creationId="{B2EC7880-C5D9-40A8-A6B0-3198AD07AD1B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51:22.520" v="435"/>
          <ac:spMkLst>
            <pc:docMk/>
            <pc:sldMk cId="1951973221" sldId="258"/>
            <ac:spMk id="55" creationId="{813C4879-31DC-4174-B5FC-778884C3FE90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51:22.520" v="434"/>
          <ac:spMkLst>
            <pc:docMk/>
            <pc:sldMk cId="1951973221" sldId="258"/>
            <ac:spMk id="60" creationId="{35879851-1A1D-4246-AAA1-C484E858337D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51:49.901" v="437"/>
          <ac:spMkLst>
            <pc:docMk/>
            <pc:sldMk cId="1951973221" sldId="258"/>
            <ac:spMk id="62" creationId="{B2EC7880-C5D9-40A8-A6B0-3198AD07AD1B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53:22.450" v="441"/>
          <ac:spMkLst>
            <pc:docMk/>
            <pc:sldMk cId="1951973221" sldId="258"/>
            <ac:spMk id="67" creationId="{AFC5700F-7321-4B30-B1DC-BC4F2165BB51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53:22.450" v="441"/>
          <ac:spMkLst>
            <pc:docMk/>
            <pc:sldMk cId="1951973221" sldId="258"/>
            <ac:spMk id="69" creationId="{8F50300C-C744-4948-BE34-534215C7469B}"/>
          </ac:spMkLst>
        </pc:spChg>
        <pc:spChg chg="add del">
          <ac:chgData name="Valentin Borisov (2219028)" userId="S::2219028@student.uwtsd.ac.uk::f3b598d8-d0aa-442f-a87c-fe62cf1e42f3" providerId="AD" clId="Web-{CF9398F8-4115-4F03-45D0-E5ADB5485184}" dt="2022-10-31T19:53:22.450" v="441"/>
          <ac:spMkLst>
            <pc:docMk/>
            <pc:sldMk cId="1951973221" sldId="258"/>
            <ac:spMk id="99" creationId="{6CA72FCB-DBCC-435A-838B-682978F4791B}"/>
          </ac:spMkLst>
        </pc:spChg>
        <pc:spChg chg="add">
          <ac:chgData name="Valentin Borisov (2219028)" userId="S::2219028@student.uwtsd.ac.uk::f3b598d8-d0aa-442f-a87c-fe62cf1e42f3" providerId="AD" clId="Web-{CF9398F8-4115-4F03-45D0-E5ADB5485184}" dt="2022-10-31T19:53:22.450" v="441"/>
          <ac:spMkLst>
            <pc:docMk/>
            <pc:sldMk cId="1951973221" sldId="258"/>
            <ac:spMk id="104" creationId="{A9D17E3F-9160-4D16-8F1D-F8FE94E2A5DC}"/>
          </ac:spMkLst>
        </pc:spChg>
        <pc:spChg chg="add">
          <ac:chgData name="Valentin Borisov (2219028)" userId="S::2219028@student.uwtsd.ac.uk::f3b598d8-d0aa-442f-a87c-fe62cf1e42f3" providerId="AD" clId="Web-{CF9398F8-4115-4F03-45D0-E5ADB5485184}" dt="2022-10-31T19:53:22.450" v="441"/>
          <ac:spMkLst>
            <pc:docMk/>
            <pc:sldMk cId="1951973221" sldId="258"/>
            <ac:spMk id="134" creationId="{42D62A3B-08B7-4F45-B0BC-A23B2CC9C304}"/>
          </ac:spMkLst>
        </pc:spChg>
        <pc:spChg chg="add">
          <ac:chgData name="Valentin Borisov (2219028)" userId="S::2219028@student.uwtsd.ac.uk::f3b598d8-d0aa-442f-a87c-fe62cf1e42f3" providerId="AD" clId="Web-{CF9398F8-4115-4F03-45D0-E5ADB5485184}" dt="2022-10-31T19:53:22.450" v="441"/>
          <ac:spMkLst>
            <pc:docMk/>
            <pc:sldMk cId="1951973221" sldId="258"/>
            <ac:spMk id="136" creationId="{7527CAFC-17AC-48FE-AB33-811D38361FC7}"/>
          </ac:spMkLst>
        </pc:spChg>
        <pc:grpChg chg="add del">
          <ac:chgData name="Valentin Borisov (2219028)" userId="S::2219028@student.uwtsd.ac.uk::f3b598d8-d0aa-442f-a87c-fe62cf1e42f3" providerId="AD" clId="Web-{CF9398F8-4115-4F03-45D0-E5ADB5485184}" dt="2022-10-31T19:49:58.096" v="425"/>
          <ac:grpSpMkLst>
            <pc:docMk/>
            <pc:sldMk cId="1951973221" sldId="258"/>
            <ac:grpSpMk id="21" creationId="{3EF50F21-ED59-4E25-B7BC-73AD45B39542}"/>
          </ac:grpSpMkLst>
        </pc:grpChg>
        <pc:grpChg chg="add del">
          <ac:chgData name="Valentin Borisov (2219028)" userId="S::2219028@student.uwtsd.ac.uk::f3b598d8-d0aa-442f-a87c-fe62cf1e42f3" providerId="AD" clId="Web-{CF9398F8-4115-4F03-45D0-E5ADB5485184}" dt="2022-10-31T19:49:58.096" v="425"/>
          <ac:grpSpMkLst>
            <pc:docMk/>
            <pc:sldMk cId="1951973221" sldId="258"/>
            <ac:grpSpMk id="35" creationId="{672F9DC4-C2C4-43CF-9C2C-2EE1826F77A2}"/>
          </ac:grpSpMkLst>
        </pc:grpChg>
        <pc:grpChg chg="add del">
          <ac:chgData name="Valentin Borisov (2219028)" userId="S::2219028@student.uwtsd.ac.uk::f3b598d8-d0aa-442f-a87c-fe62cf1e42f3" providerId="AD" clId="Web-{CF9398F8-4115-4F03-45D0-E5ADB5485184}" dt="2022-10-31T19:53:22.450" v="441"/>
          <ac:grpSpMkLst>
            <pc:docMk/>
            <pc:sldMk cId="1951973221" sldId="258"/>
            <ac:grpSpMk id="71" creationId="{3EF50F21-ED59-4E25-B7BC-73AD45B39542}"/>
          </ac:grpSpMkLst>
        </pc:grpChg>
        <pc:grpChg chg="add del">
          <ac:chgData name="Valentin Borisov (2219028)" userId="S::2219028@student.uwtsd.ac.uk::f3b598d8-d0aa-442f-a87c-fe62cf1e42f3" providerId="AD" clId="Web-{CF9398F8-4115-4F03-45D0-E5ADB5485184}" dt="2022-10-31T19:53:22.450" v="441"/>
          <ac:grpSpMkLst>
            <pc:docMk/>
            <pc:sldMk cId="1951973221" sldId="258"/>
            <ac:grpSpMk id="85" creationId="{672F9DC4-C2C4-43CF-9C2C-2EE1826F77A2}"/>
          </ac:grpSpMkLst>
        </pc:grpChg>
        <pc:grpChg chg="add">
          <ac:chgData name="Valentin Borisov (2219028)" userId="S::2219028@student.uwtsd.ac.uk::f3b598d8-d0aa-442f-a87c-fe62cf1e42f3" providerId="AD" clId="Web-{CF9398F8-4115-4F03-45D0-E5ADB5485184}" dt="2022-10-31T19:53:22.450" v="441"/>
          <ac:grpSpMkLst>
            <pc:docMk/>
            <pc:sldMk cId="1951973221" sldId="258"/>
            <ac:grpSpMk id="106" creationId="{93DBB853-C277-42C7-80D0-110A8842ED54}"/>
          </ac:grpSpMkLst>
        </pc:grpChg>
        <pc:grpChg chg="add">
          <ac:chgData name="Valentin Borisov (2219028)" userId="S::2219028@student.uwtsd.ac.uk::f3b598d8-d0aa-442f-a87c-fe62cf1e42f3" providerId="AD" clId="Web-{CF9398F8-4115-4F03-45D0-E5ADB5485184}" dt="2022-10-31T19:53:22.450" v="441"/>
          <ac:grpSpMkLst>
            <pc:docMk/>
            <pc:sldMk cId="1951973221" sldId="258"/>
            <ac:grpSpMk id="120" creationId="{65CAAAF8-C872-447C-BCD0-F5CD3016C563}"/>
          </ac:grpSpMkLst>
        </pc:grpChg>
        <pc:picChg chg="add del mod">
          <ac:chgData name="Valentin Borisov (2219028)" userId="S::2219028@student.uwtsd.ac.uk::f3b598d8-d0aa-442f-a87c-fe62cf1e42f3" providerId="AD" clId="Web-{CF9398F8-4115-4F03-45D0-E5ADB5485184}" dt="2022-10-31T19:34:34.834" v="396"/>
          <ac:picMkLst>
            <pc:docMk/>
            <pc:sldMk cId="1951973221" sldId="258"/>
            <ac:picMk id="4" creationId="{AE5F7469-F4AB-3A05-6814-D76825DAFC83}"/>
          </ac:picMkLst>
        </pc:picChg>
        <pc:picChg chg="add del mod">
          <ac:chgData name="Valentin Borisov (2219028)" userId="S::2219028@student.uwtsd.ac.uk::f3b598d8-d0aa-442f-a87c-fe62cf1e42f3" providerId="AD" clId="Web-{CF9398F8-4115-4F03-45D0-E5ADB5485184}" dt="2022-10-31T19:38:15.449" v="418"/>
          <ac:picMkLst>
            <pc:docMk/>
            <pc:sldMk cId="1951973221" sldId="258"/>
            <ac:picMk id="7" creationId="{4940A451-83C4-A23C-FFB8-EBDD1175622B}"/>
          </ac:picMkLst>
        </pc:picChg>
        <pc:picChg chg="add mod ord">
          <ac:chgData name="Valentin Borisov (2219028)" userId="S::2219028@student.uwtsd.ac.uk::f3b598d8-d0aa-442f-a87c-fe62cf1e42f3" providerId="AD" clId="Web-{CF9398F8-4115-4F03-45D0-E5ADB5485184}" dt="2022-10-31T19:53:22.450" v="441"/>
          <ac:picMkLst>
            <pc:docMk/>
            <pc:sldMk cId="1951973221" sldId="258"/>
            <ac:picMk id="11" creationId="{167438F2-0F3E-8E08-6EA2-84BDA01A4D93}"/>
          </ac:picMkLst>
        </pc:picChg>
        <pc:cxnChg chg="add del">
          <ac:chgData name="Valentin Borisov (2219028)" userId="S::2219028@student.uwtsd.ac.uk::f3b598d8-d0aa-442f-a87c-fe62cf1e42f3" providerId="AD" clId="Web-{CF9398F8-4115-4F03-45D0-E5ADB5485184}" dt="2022-10-31T19:50:40.707" v="430"/>
          <ac:cxnSpMkLst>
            <pc:docMk/>
            <pc:sldMk cId="1951973221" sldId="258"/>
            <ac:cxnSpMk id="12" creationId="{2D902729-F83B-46AA-B572-057BD32A6991}"/>
          </ac:cxnSpMkLst>
        </pc:cxn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96D3EB-C6E2-450D-93A5-4B094FBD42F9}" type="doc">
      <dgm:prSet loTypeId="urn:microsoft.com/office/officeart/2005/8/layout/vList5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43CE42D3-C10D-4B67-91E0-5C7AAD7619BB}">
      <dgm:prSet/>
      <dgm:spPr/>
      <dgm:t>
        <a:bodyPr/>
        <a:lstStyle/>
        <a:p>
          <a:r>
            <a:rPr lang="en-US" b="0" dirty="0"/>
            <a:t>MITSUBISHI SHIPBUILDING CO.,LTD </a:t>
          </a:r>
        </a:p>
      </dgm:t>
    </dgm:pt>
    <dgm:pt modelId="{7009475D-9ADD-4D34-8054-548499DD0F5C}" type="parTrans" cxnId="{8050BB1A-7CF4-4406-8733-2F42E84942D3}">
      <dgm:prSet/>
      <dgm:spPr/>
      <dgm:t>
        <a:bodyPr/>
        <a:lstStyle/>
        <a:p>
          <a:endParaRPr lang="en-US"/>
        </a:p>
      </dgm:t>
    </dgm:pt>
    <dgm:pt modelId="{85F14F84-BC8E-40FF-B581-3855C55944C2}" type="sibTrans" cxnId="{8050BB1A-7CF4-4406-8733-2F42E84942D3}">
      <dgm:prSet/>
      <dgm:spPr/>
      <dgm:t>
        <a:bodyPr/>
        <a:lstStyle/>
        <a:p>
          <a:endParaRPr lang="en-US"/>
        </a:p>
      </dgm:t>
    </dgm:pt>
    <dgm:pt modelId="{4305911F-3D09-48C4-9E2C-B7D12D522BB7}">
      <dgm:prSet/>
      <dgm:spPr/>
      <dgm:t>
        <a:bodyPr/>
        <a:lstStyle/>
        <a:p>
          <a:pPr rtl="0"/>
          <a:r>
            <a:rPr lang="en-US" b="0" dirty="0"/>
            <a:t>THE KINGDOM OF THE NETHERLANDS</a:t>
          </a:r>
          <a:r>
            <a:rPr lang="en-US" b="0" dirty="0">
              <a:latin typeface="Calibri Light" panose="020F0302020204030204"/>
            </a:rPr>
            <a:t> </a:t>
          </a:r>
          <a:endParaRPr lang="en-US" b="0" dirty="0"/>
        </a:p>
      </dgm:t>
    </dgm:pt>
    <dgm:pt modelId="{C1E28DDD-72BD-489F-A503-9A00CB660199}" type="parTrans" cxnId="{3DB54086-4061-4D54-9501-7F21D1DC6540}">
      <dgm:prSet/>
      <dgm:spPr/>
      <dgm:t>
        <a:bodyPr/>
        <a:lstStyle/>
        <a:p>
          <a:endParaRPr lang="en-US"/>
        </a:p>
      </dgm:t>
    </dgm:pt>
    <dgm:pt modelId="{70815A15-D0D7-4935-A935-74F008DC9F61}" type="sibTrans" cxnId="{3DB54086-4061-4D54-9501-7F21D1DC6540}">
      <dgm:prSet/>
      <dgm:spPr/>
      <dgm:t>
        <a:bodyPr/>
        <a:lstStyle/>
        <a:p>
          <a:endParaRPr lang="en-US"/>
        </a:p>
      </dgm:t>
    </dgm:pt>
    <dgm:pt modelId="{19D964BF-E8EA-4CBB-AC04-DD992F92F9AE}">
      <dgm:prSet/>
      <dgm:spPr/>
      <dgm:t>
        <a:bodyPr/>
        <a:lstStyle/>
        <a:p>
          <a:r>
            <a:rPr lang="en-US" b="0" dirty="0"/>
            <a:t>PESTLE FRAMEWORK</a:t>
          </a:r>
        </a:p>
      </dgm:t>
    </dgm:pt>
    <dgm:pt modelId="{B3169DCA-7094-415B-970D-FEAF7C3C1435}" type="parTrans" cxnId="{4E56D3BA-FDAB-4597-BBDE-58FBB6F82B06}">
      <dgm:prSet/>
      <dgm:spPr/>
      <dgm:t>
        <a:bodyPr/>
        <a:lstStyle/>
        <a:p>
          <a:endParaRPr lang="en-US"/>
        </a:p>
      </dgm:t>
    </dgm:pt>
    <dgm:pt modelId="{14B693E3-0ECD-48DA-A737-3B719B26886D}" type="sibTrans" cxnId="{4E56D3BA-FDAB-4597-BBDE-58FBB6F82B06}">
      <dgm:prSet/>
      <dgm:spPr/>
      <dgm:t>
        <a:bodyPr/>
        <a:lstStyle/>
        <a:p>
          <a:endParaRPr lang="en-US"/>
        </a:p>
      </dgm:t>
    </dgm:pt>
    <dgm:pt modelId="{FC823786-BDFB-470C-A6E0-BD75FAB8FD15}">
      <dgm:prSet/>
      <dgm:spPr/>
      <dgm:t>
        <a:bodyPr/>
        <a:lstStyle/>
        <a:p>
          <a:r>
            <a:rPr lang="en-US" b="0" dirty="0"/>
            <a:t>OPPORTUNITIES</a:t>
          </a:r>
        </a:p>
      </dgm:t>
    </dgm:pt>
    <dgm:pt modelId="{85FDE142-35F2-446F-9796-16565178F01B}" type="parTrans" cxnId="{ADC6B7B3-7A0A-4CD7-8196-957E59002BBB}">
      <dgm:prSet/>
      <dgm:spPr/>
      <dgm:t>
        <a:bodyPr/>
        <a:lstStyle/>
        <a:p>
          <a:endParaRPr lang="en-US"/>
        </a:p>
      </dgm:t>
    </dgm:pt>
    <dgm:pt modelId="{6C4D6F1E-B119-45A6-8FB2-EC1EA2AD9D06}" type="sibTrans" cxnId="{ADC6B7B3-7A0A-4CD7-8196-957E59002BBB}">
      <dgm:prSet/>
      <dgm:spPr/>
      <dgm:t>
        <a:bodyPr/>
        <a:lstStyle/>
        <a:p>
          <a:endParaRPr lang="en-US"/>
        </a:p>
      </dgm:t>
    </dgm:pt>
    <dgm:pt modelId="{4171678E-93D4-43F1-9BFD-CCB45538464E}">
      <dgm:prSet/>
      <dgm:spPr/>
      <dgm:t>
        <a:bodyPr/>
        <a:lstStyle/>
        <a:p>
          <a:r>
            <a:rPr lang="en-US" b="0" dirty="0"/>
            <a:t>ADVANTAGES &amp; CHALLENGES </a:t>
          </a:r>
        </a:p>
      </dgm:t>
    </dgm:pt>
    <dgm:pt modelId="{4B6BA57C-6FA6-45CC-AD77-6DD96E0E32A4}" type="parTrans" cxnId="{BED4C879-9707-4CA0-BB5D-67931E022410}">
      <dgm:prSet/>
      <dgm:spPr/>
      <dgm:t>
        <a:bodyPr/>
        <a:lstStyle/>
        <a:p>
          <a:endParaRPr lang="en-US"/>
        </a:p>
      </dgm:t>
    </dgm:pt>
    <dgm:pt modelId="{28123CF9-1D63-4DD4-A8B9-0A5BDFF6BE99}" type="sibTrans" cxnId="{BED4C879-9707-4CA0-BB5D-67931E022410}">
      <dgm:prSet/>
      <dgm:spPr/>
      <dgm:t>
        <a:bodyPr/>
        <a:lstStyle/>
        <a:p>
          <a:endParaRPr lang="en-US"/>
        </a:p>
      </dgm:t>
    </dgm:pt>
    <dgm:pt modelId="{296203BD-2DA8-4B5A-AB0F-57FFE342017C}">
      <dgm:prSet/>
      <dgm:spPr/>
      <dgm:t>
        <a:bodyPr/>
        <a:lstStyle/>
        <a:p>
          <a:r>
            <a:rPr lang="en-US" b="0" dirty="0"/>
            <a:t>THREATS</a:t>
          </a:r>
        </a:p>
      </dgm:t>
    </dgm:pt>
    <dgm:pt modelId="{0603FE3C-D5B8-4F27-9731-79E1B780C646}" type="parTrans" cxnId="{639B3A08-3277-4AA8-BE06-FB70615F40C5}">
      <dgm:prSet/>
      <dgm:spPr/>
      <dgm:t>
        <a:bodyPr/>
        <a:lstStyle/>
        <a:p>
          <a:endParaRPr lang="en-US"/>
        </a:p>
      </dgm:t>
    </dgm:pt>
    <dgm:pt modelId="{AF4DE371-D311-42ED-B2E1-DF8B517AA4F5}" type="sibTrans" cxnId="{639B3A08-3277-4AA8-BE06-FB70615F40C5}">
      <dgm:prSet/>
      <dgm:spPr/>
      <dgm:t>
        <a:bodyPr/>
        <a:lstStyle/>
        <a:p>
          <a:endParaRPr lang="en-US"/>
        </a:p>
      </dgm:t>
    </dgm:pt>
    <dgm:pt modelId="{1574310C-032F-4F33-8DDB-12D026440030}">
      <dgm:prSet/>
      <dgm:spPr/>
      <dgm:t>
        <a:bodyPr/>
        <a:lstStyle/>
        <a:p>
          <a:r>
            <a:rPr lang="en-US" b="0" dirty="0"/>
            <a:t>STRATEGIES TO OPERATE IN NETHERLANDS</a:t>
          </a:r>
        </a:p>
      </dgm:t>
    </dgm:pt>
    <dgm:pt modelId="{BBD564A6-DAD9-4A32-AE79-7D22DEBB0DBA}" type="parTrans" cxnId="{5020CFAA-4D38-4BCB-A58E-A3B6447FA379}">
      <dgm:prSet/>
      <dgm:spPr/>
      <dgm:t>
        <a:bodyPr/>
        <a:lstStyle/>
        <a:p>
          <a:endParaRPr lang="en-US"/>
        </a:p>
      </dgm:t>
    </dgm:pt>
    <dgm:pt modelId="{BF7BCE0C-1835-4EE9-9210-0C8F6D3A7C9D}" type="sibTrans" cxnId="{5020CFAA-4D38-4BCB-A58E-A3B6447FA379}">
      <dgm:prSet/>
      <dgm:spPr/>
      <dgm:t>
        <a:bodyPr/>
        <a:lstStyle/>
        <a:p>
          <a:endParaRPr lang="en-US"/>
        </a:p>
      </dgm:t>
    </dgm:pt>
    <dgm:pt modelId="{10D8E110-EED6-48C6-9E2D-C6E9F3CBDDD2}">
      <dgm:prSet/>
      <dgm:spPr/>
      <dgm:t>
        <a:bodyPr/>
        <a:lstStyle/>
        <a:p>
          <a:r>
            <a:rPr lang="en-US" b="0" dirty="0"/>
            <a:t>CONCLUSION</a:t>
          </a:r>
        </a:p>
      </dgm:t>
    </dgm:pt>
    <dgm:pt modelId="{638EC67A-48B0-44BE-8C39-484EC4BAC0D2}" type="parTrans" cxnId="{42F357DD-F187-4C1D-A893-85E3FABE1317}">
      <dgm:prSet/>
      <dgm:spPr/>
      <dgm:t>
        <a:bodyPr/>
        <a:lstStyle/>
        <a:p>
          <a:endParaRPr lang="en-US"/>
        </a:p>
      </dgm:t>
    </dgm:pt>
    <dgm:pt modelId="{E090A5C8-243B-49A0-9A44-772A3E9DF6FE}" type="sibTrans" cxnId="{42F357DD-F187-4C1D-A893-85E3FABE1317}">
      <dgm:prSet/>
      <dgm:spPr/>
      <dgm:t>
        <a:bodyPr/>
        <a:lstStyle/>
        <a:p>
          <a:endParaRPr lang="en-US"/>
        </a:p>
      </dgm:t>
    </dgm:pt>
    <dgm:pt modelId="{057C6EB8-55A4-438B-91C1-ADEC50AC8050}">
      <dgm:prSet/>
      <dgm:spPr/>
      <dgm:t>
        <a:bodyPr/>
        <a:lstStyle/>
        <a:p>
          <a:r>
            <a:rPr lang="en-US" b="0" dirty="0"/>
            <a:t>REFERENCES</a:t>
          </a:r>
        </a:p>
      </dgm:t>
    </dgm:pt>
    <dgm:pt modelId="{AF9746EE-94F7-47F0-A181-CC859339466A}" type="parTrans" cxnId="{A0F0068E-A465-462A-AF04-0D3F43749EF6}">
      <dgm:prSet/>
      <dgm:spPr/>
      <dgm:t>
        <a:bodyPr/>
        <a:lstStyle/>
        <a:p>
          <a:endParaRPr lang="en-US"/>
        </a:p>
      </dgm:t>
    </dgm:pt>
    <dgm:pt modelId="{E549C3C3-5469-421B-B948-8A47AE335BCC}" type="sibTrans" cxnId="{A0F0068E-A465-462A-AF04-0D3F43749EF6}">
      <dgm:prSet/>
      <dgm:spPr/>
      <dgm:t>
        <a:bodyPr/>
        <a:lstStyle/>
        <a:p>
          <a:endParaRPr lang="en-US"/>
        </a:p>
      </dgm:t>
    </dgm:pt>
    <dgm:pt modelId="{E90E9371-0684-4531-94C3-3A594C6CC22C}" type="pres">
      <dgm:prSet presAssocID="{4096D3EB-C6E2-450D-93A5-4B094FBD42F9}" presName="Name0" presStyleCnt="0">
        <dgm:presLayoutVars>
          <dgm:dir/>
          <dgm:animLvl val="lvl"/>
          <dgm:resizeHandles val="exact"/>
        </dgm:presLayoutVars>
      </dgm:prSet>
      <dgm:spPr/>
    </dgm:pt>
    <dgm:pt modelId="{A9A64EAB-9265-4F1F-8235-40217551C657}" type="pres">
      <dgm:prSet presAssocID="{43CE42D3-C10D-4B67-91E0-5C7AAD7619BB}" presName="linNode" presStyleCnt="0"/>
      <dgm:spPr/>
    </dgm:pt>
    <dgm:pt modelId="{1F8A20C9-DFCC-4B0C-AF5A-D9AC84F8AB07}" type="pres">
      <dgm:prSet presAssocID="{43CE42D3-C10D-4B67-91E0-5C7AAD7619BB}" presName="parentText" presStyleLbl="node1" presStyleIdx="0" presStyleCnt="9">
        <dgm:presLayoutVars>
          <dgm:chMax val="1"/>
          <dgm:bulletEnabled val="1"/>
        </dgm:presLayoutVars>
      </dgm:prSet>
      <dgm:spPr/>
    </dgm:pt>
    <dgm:pt modelId="{69CEB0D2-E80A-4E3E-A7DF-4477AE0A1BB8}" type="pres">
      <dgm:prSet presAssocID="{85F14F84-BC8E-40FF-B581-3855C55944C2}" presName="sp" presStyleCnt="0"/>
      <dgm:spPr/>
    </dgm:pt>
    <dgm:pt modelId="{C30485DC-69C9-45D5-9304-BE8B6C59453C}" type="pres">
      <dgm:prSet presAssocID="{4305911F-3D09-48C4-9E2C-B7D12D522BB7}" presName="linNode" presStyleCnt="0"/>
      <dgm:spPr/>
    </dgm:pt>
    <dgm:pt modelId="{3FD93B39-720A-4FED-BFA8-032B3A5A44E4}" type="pres">
      <dgm:prSet presAssocID="{4305911F-3D09-48C4-9E2C-B7D12D522BB7}" presName="parentText" presStyleLbl="node1" presStyleIdx="1" presStyleCnt="9">
        <dgm:presLayoutVars>
          <dgm:chMax val="1"/>
          <dgm:bulletEnabled val="1"/>
        </dgm:presLayoutVars>
      </dgm:prSet>
      <dgm:spPr/>
    </dgm:pt>
    <dgm:pt modelId="{5262AE6D-785E-4982-A1C1-BF3841662D84}" type="pres">
      <dgm:prSet presAssocID="{70815A15-D0D7-4935-A935-74F008DC9F61}" presName="sp" presStyleCnt="0"/>
      <dgm:spPr/>
    </dgm:pt>
    <dgm:pt modelId="{3F398735-6757-4DCA-A1AB-127F6C040F53}" type="pres">
      <dgm:prSet presAssocID="{19D964BF-E8EA-4CBB-AC04-DD992F92F9AE}" presName="linNode" presStyleCnt="0"/>
      <dgm:spPr/>
    </dgm:pt>
    <dgm:pt modelId="{56271BFC-8C4F-483A-A115-E10933F44C67}" type="pres">
      <dgm:prSet presAssocID="{19D964BF-E8EA-4CBB-AC04-DD992F92F9AE}" presName="parentText" presStyleLbl="node1" presStyleIdx="2" presStyleCnt="9">
        <dgm:presLayoutVars>
          <dgm:chMax val="1"/>
          <dgm:bulletEnabled val="1"/>
        </dgm:presLayoutVars>
      </dgm:prSet>
      <dgm:spPr/>
    </dgm:pt>
    <dgm:pt modelId="{CEBEAA29-B6E0-4771-BA8D-C151A66A9769}" type="pres">
      <dgm:prSet presAssocID="{14B693E3-0ECD-48DA-A737-3B719B26886D}" presName="sp" presStyleCnt="0"/>
      <dgm:spPr/>
    </dgm:pt>
    <dgm:pt modelId="{44EE62FD-E5F0-484C-9240-048BFC6D71EE}" type="pres">
      <dgm:prSet presAssocID="{FC823786-BDFB-470C-A6E0-BD75FAB8FD15}" presName="linNode" presStyleCnt="0"/>
      <dgm:spPr/>
    </dgm:pt>
    <dgm:pt modelId="{786911B7-E747-449C-9BD1-B365DE921E71}" type="pres">
      <dgm:prSet presAssocID="{FC823786-BDFB-470C-A6E0-BD75FAB8FD15}" presName="parentText" presStyleLbl="node1" presStyleIdx="3" presStyleCnt="9">
        <dgm:presLayoutVars>
          <dgm:chMax val="1"/>
          <dgm:bulletEnabled val="1"/>
        </dgm:presLayoutVars>
      </dgm:prSet>
      <dgm:spPr/>
    </dgm:pt>
    <dgm:pt modelId="{AC42EF5C-7B75-445A-8AA9-499830570405}" type="pres">
      <dgm:prSet presAssocID="{6C4D6F1E-B119-45A6-8FB2-EC1EA2AD9D06}" presName="sp" presStyleCnt="0"/>
      <dgm:spPr/>
    </dgm:pt>
    <dgm:pt modelId="{15D3D32D-1AEE-4A27-B337-897A9F748A4D}" type="pres">
      <dgm:prSet presAssocID="{4171678E-93D4-43F1-9BFD-CCB45538464E}" presName="linNode" presStyleCnt="0"/>
      <dgm:spPr/>
    </dgm:pt>
    <dgm:pt modelId="{D403E9D3-5FD7-4118-902C-BB872E2A0A26}" type="pres">
      <dgm:prSet presAssocID="{4171678E-93D4-43F1-9BFD-CCB45538464E}" presName="parentText" presStyleLbl="node1" presStyleIdx="4" presStyleCnt="9">
        <dgm:presLayoutVars>
          <dgm:chMax val="1"/>
          <dgm:bulletEnabled val="1"/>
        </dgm:presLayoutVars>
      </dgm:prSet>
      <dgm:spPr/>
    </dgm:pt>
    <dgm:pt modelId="{73E8CE21-AD04-4345-8C19-318423644ECE}" type="pres">
      <dgm:prSet presAssocID="{28123CF9-1D63-4DD4-A8B9-0A5BDFF6BE99}" presName="sp" presStyleCnt="0"/>
      <dgm:spPr/>
    </dgm:pt>
    <dgm:pt modelId="{AB57A8FF-135A-4339-BECB-DB2BF403172B}" type="pres">
      <dgm:prSet presAssocID="{296203BD-2DA8-4B5A-AB0F-57FFE342017C}" presName="linNode" presStyleCnt="0"/>
      <dgm:spPr/>
    </dgm:pt>
    <dgm:pt modelId="{C62779B3-870C-46C8-9BF1-5C4FDF838716}" type="pres">
      <dgm:prSet presAssocID="{296203BD-2DA8-4B5A-AB0F-57FFE342017C}" presName="parentText" presStyleLbl="node1" presStyleIdx="5" presStyleCnt="9">
        <dgm:presLayoutVars>
          <dgm:chMax val="1"/>
          <dgm:bulletEnabled val="1"/>
        </dgm:presLayoutVars>
      </dgm:prSet>
      <dgm:spPr/>
    </dgm:pt>
    <dgm:pt modelId="{EEB38474-AC50-40F4-A677-FF14FE36CB82}" type="pres">
      <dgm:prSet presAssocID="{AF4DE371-D311-42ED-B2E1-DF8B517AA4F5}" presName="sp" presStyleCnt="0"/>
      <dgm:spPr/>
    </dgm:pt>
    <dgm:pt modelId="{22733011-51C2-450B-A3EC-A39521DD5206}" type="pres">
      <dgm:prSet presAssocID="{1574310C-032F-4F33-8DDB-12D026440030}" presName="linNode" presStyleCnt="0"/>
      <dgm:spPr/>
    </dgm:pt>
    <dgm:pt modelId="{75393899-5AE9-4888-8A29-A3608F35FA01}" type="pres">
      <dgm:prSet presAssocID="{1574310C-032F-4F33-8DDB-12D026440030}" presName="parentText" presStyleLbl="node1" presStyleIdx="6" presStyleCnt="9">
        <dgm:presLayoutVars>
          <dgm:chMax val="1"/>
          <dgm:bulletEnabled val="1"/>
        </dgm:presLayoutVars>
      </dgm:prSet>
      <dgm:spPr/>
    </dgm:pt>
    <dgm:pt modelId="{2403EE1A-C7CC-41CA-B65F-D92C84104452}" type="pres">
      <dgm:prSet presAssocID="{BF7BCE0C-1835-4EE9-9210-0C8F6D3A7C9D}" presName="sp" presStyleCnt="0"/>
      <dgm:spPr/>
    </dgm:pt>
    <dgm:pt modelId="{E044BDC6-8BAC-44CC-81C7-5F921DDF3FF4}" type="pres">
      <dgm:prSet presAssocID="{10D8E110-EED6-48C6-9E2D-C6E9F3CBDDD2}" presName="linNode" presStyleCnt="0"/>
      <dgm:spPr/>
    </dgm:pt>
    <dgm:pt modelId="{564C0048-7667-4AB0-8CE2-79E4600CAC34}" type="pres">
      <dgm:prSet presAssocID="{10D8E110-EED6-48C6-9E2D-C6E9F3CBDDD2}" presName="parentText" presStyleLbl="node1" presStyleIdx="7" presStyleCnt="9">
        <dgm:presLayoutVars>
          <dgm:chMax val="1"/>
          <dgm:bulletEnabled val="1"/>
        </dgm:presLayoutVars>
      </dgm:prSet>
      <dgm:spPr/>
    </dgm:pt>
    <dgm:pt modelId="{2A6475FA-ADAB-40D7-BE30-ADC6A9153859}" type="pres">
      <dgm:prSet presAssocID="{E090A5C8-243B-49A0-9A44-772A3E9DF6FE}" presName="sp" presStyleCnt="0"/>
      <dgm:spPr/>
    </dgm:pt>
    <dgm:pt modelId="{4A1D89E2-E8A4-4C43-9C0C-8CCCD77947A2}" type="pres">
      <dgm:prSet presAssocID="{057C6EB8-55A4-438B-91C1-ADEC50AC8050}" presName="linNode" presStyleCnt="0"/>
      <dgm:spPr/>
    </dgm:pt>
    <dgm:pt modelId="{F1CDE454-1C1F-4D4F-B9EE-8054B512AFC4}" type="pres">
      <dgm:prSet presAssocID="{057C6EB8-55A4-438B-91C1-ADEC50AC8050}" presName="parentText" presStyleLbl="node1" presStyleIdx="8" presStyleCnt="9">
        <dgm:presLayoutVars>
          <dgm:chMax val="1"/>
          <dgm:bulletEnabled val="1"/>
        </dgm:presLayoutVars>
      </dgm:prSet>
      <dgm:spPr/>
    </dgm:pt>
  </dgm:ptLst>
  <dgm:cxnLst>
    <dgm:cxn modelId="{639B3A08-3277-4AA8-BE06-FB70615F40C5}" srcId="{4096D3EB-C6E2-450D-93A5-4B094FBD42F9}" destId="{296203BD-2DA8-4B5A-AB0F-57FFE342017C}" srcOrd="5" destOrd="0" parTransId="{0603FE3C-D5B8-4F27-9731-79E1B780C646}" sibTransId="{AF4DE371-D311-42ED-B2E1-DF8B517AA4F5}"/>
    <dgm:cxn modelId="{D3421D09-DB1A-43BC-B49B-67678B91E9DD}" type="presOf" srcId="{057C6EB8-55A4-438B-91C1-ADEC50AC8050}" destId="{F1CDE454-1C1F-4D4F-B9EE-8054B512AFC4}" srcOrd="0" destOrd="0" presId="urn:microsoft.com/office/officeart/2005/8/layout/vList5"/>
    <dgm:cxn modelId="{8050BB1A-7CF4-4406-8733-2F42E84942D3}" srcId="{4096D3EB-C6E2-450D-93A5-4B094FBD42F9}" destId="{43CE42D3-C10D-4B67-91E0-5C7AAD7619BB}" srcOrd="0" destOrd="0" parTransId="{7009475D-9ADD-4D34-8054-548499DD0F5C}" sibTransId="{85F14F84-BC8E-40FF-B581-3855C55944C2}"/>
    <dgm:cxn modelId="{2812A12A-FD40-45B0-B87A-C663DEA77F25}" type="presOf" srcId="{19D964BF-E8EA-4CBB-AC04-DD992F92F9AE}" destId="{56271BFC-8C4F-483A-A115-E10933F44C67}" srcOrd="0" destOrd="0" presId="urn:microsoft.com/office/officeart/2005/8/layout/vList5"/>
    <dgm:cxn modelId="{61B4BC68-F7B8-4BB9-BE76-9E127491C1AC}" type="presOf" srcId="{43CE42D3-C10D-4B67-91E0-5C7AAD7619BB}" destId="{1F8A20C9-DFCC-4B0C-AF5A-D9AC84F8AB07}" srcOrd="0" destOrd="0" presId="urn:microsoft.com/office/officeart/2005/8/layout/vList5"/>
    <dgm:cxn modelId="{54EC2456-4C50-4899-A91F-5E196D299EC8}" type="presOf" srcId="{4305911F-3D09-48C4-9E2C-B7D12D522BB7}" destId="{3FD93B39-720A-4FED-BFA8-032B3A5A44E4}" srcOrd="0" destOrd="0" presId="urn:microsoft.com/office/officeart/2005/8/layout/vList5"/>
    <dgm:cxn modelId="{BED4C879-9707-4CA0-BB5D-67931E022410}" srcId="{4096D3EB-C6E2-450D-93A5-4B094FBD42F9}" destId="{4171678E-93D4-43F1-9BFD-CCB45538464E}" srcOrd="4" destOrd="0" parTransId="{4B6BA57C-6FA6-45CC-AD77-6DD96E0E32A4}" sibTransId="{28123CF9-1D63-4DD4-A8B9-0A5BDFF6BE99}"/>
    <dgm:cxn modelId="{3DB54086-4061-4D54-9501-7F21D1DC6540}" srcId="{4096D3EB-C6E2-450D-93A5-4B094FBD42F9}" destId="{4305911F-3D09-48C4-9E2C-B7D12D522BB7}" srcOrd="1" destOrd="0" parTransId="{C1E28DDD-72BD-489F-A503-9A00CB660199}" sibTransId="{70815A15-D0D7-4935-A935-74F008DC9F61}"/>
    <dgm:cxn modelId="{A0F0068E-A465-462A-AF04-0D3F43749EF6}" srcId="{4096D3EB-C6E2-450D-93A5-4B094FBD42F9}" destId="{057C6EB8-55A4-438B-91C1-ADEC50AC8050}" srcOrd="8" destOrd="0" parTransId="{AF9746EE-94F7-47F0-A181-CC859339466A}" sibTransId="{E549C3C3-5469-421B-B948-8A47AE335BCC}"/>
    <dgm:cxn modelId="{3AE6A690-F3FA-4DC3-9CA0-58D938F86BA4}" type="presOf" srcId="{4096D3EB-C6E2-450D-93A5-4B094FBD42F9}" destId="{E90E9371-0684-4531-94C3-3A594C6CC22C}" srcOrd="0" destOrd="0" presId="urn:microsoft.com/office/officeart/2005/8/layout/vList5"/>
    <dgm:cxn modelId="{EC5E4295-50C2-4EEB-80B3-7FE1AB14EC80}" type="presOf" srcId="{4171678E-93D4-43F1-9BFD-CCB45538464E}" destId="{D403E9D3-5FD7-4118-902C-BB872E2A0A26}" srcOrd="0" destOrd="0" presId="urn:microsoft.com/office/officeart/2005/8/layout/vList5"/>
    <dgm:cxn modelId="{F776DB96-7D1A-45C7-85AF-15FE3030C09A}" type="presOf" srcId="{296203BD-2DA8-4B5A-AB0F-57FFE342017C}" destId="{C62779B3-870C-46C8-9BF1-5C4FDF838716}" srcOrd="0" destOrd="0" presId="urn:microsoft.com/office/officeart/2005/8/layout/vList5"/>
    <dgm:cxn modelId="{F499A4A4-24F7-4A1F-82B0-70BA83B501BC}" type="presOf" srcId="{10D8E110-EED6-48C6-9E2D-C6E9F3CBDDD2}" destId="{564C0048-7667-4AB0-8CE2-79E4600CAC34}" srcOrd="0" destOrd="0" presId="urn:microsoft.com/office/officeart/2005/8/layout/vList5"/>
    <dgm:cxn modelId="{5020CFAA-4D38-4BCB-A58E-A3B6447FA379}" srcId="{4096D3EB-C6E2-450D-93A5-4B094FBD42F9}" destId="{1574310C-032F-4F33-8DDB-12D026440030}" srcOrd="6" destOrd="0" parTransId="{BBD564A6-DAD9-4A32-AE79-7D22DEBB0DBA}" sibTransId="{BF7BCE0C-1835-4EE9-9210-0C8F6D3A7C9D}"/>
    <dgm:cxn modelId="{8FC36BAB-AE04-41C8-84DE-34073D4B786C}" type="presOf" srcId="{1574310C-032F-4F33-8DDB-12D026440030}" destId="{75393899-5AE9-4888-8A29-A3608F35FA01}" srcOrd="0" destOrd="0" presId="urn:microsoft.com/office/officeart/2005/8/layout/vList5"/>
    <dgm:cxn modelId="{ADC6B7B3-7A0A-4CD7-8196-957E59002BBB}" srcId="{4096D3EB-C6E2-450D-93A5-4B094FBD42F9}" destId="{FC823786-BDFB-470C-A6E0-BD75FAB8FD15}" srcOrd="3" destOrd="0" parTransId="{85FDE142-35F2-446F-9796-16565178F01B}" sibTransId="{6C4D6F1E-B119-45A6-8FB2-EC1EA2AD9D06}"/>
    <dgm:cxn modelId="{4E56D3BA-FDAB-4597-BBDE-58FBB6F82B06}" srcId="{4096D3EB-C6E2-450D-93A5-4B094FBD42F9}" destId="{19D964BF-E8EA-4CBB-AC04-DD992F92F9AE}" srcOrd="2" destOrd="0" parTransId="{B3169DCA-7094-415B-970D-FEAF7C3C1435}" sibTransId="{14B693E3-0ECD-48DA-A737-3B719B26886D}"/>
    <dgm:cxn modelId="{42F357DD-F187-4C1D-A893-85E3FABE1317}" srcId="{4096D3EB-C6E2-450D-93A5-4B094FBD42F9}" destId="{10D8E110-EED6-48C6-9E2D-C6E9F3CBDDD2}" srcOrd="7" destOrd="0" parTransId="{638EC67A-48B0-44BE-8C39-484EC4BAC0D2}" sibTransId="{E090A5C8-243B-49A0-9A44-772A3E9DF6FE}"/>
    <dgm:cxn modelId="{1DFCA4ED-8B07-483F-9A03-6A76A86B9279}" type="presOf" srcId="{FC823786-BDFB-470C-A6E0-BD75FAB8FD15}" destId="{786911B7-E747-449C-9BD1-B365DE921E71}" srcOrd="0" destOrd="0" presId="urn:microsoft.com/office/officeart/2005/8/layout/vList5"/>
    <dgm:cxn modelId="{D0D92BB9-2130-4F8A-AB02-73BE991B036C}" type="presParOf" srcId="{E90E9371-0684-4531-94C3-3A594C6CC22C}" destId="{A9A64EAB-9265-4F1F-8235-40217551C657}" srcOrd="0" destOrd="0" presId="urn:microsoft.com/office/officeart/2005/8/layout/vList5"/>
    <dgm:cxn modelId="{241B5E3F-3F06-4667-A7B2-0F29163D5D7E}" type="presParOf" srcId="{A9A64EAB-9265-4F1F-8235-40217551C657}" destId="{1F8A20C9-DFCC-4B0C-AF5A-D9AC84F8AB07}" srcOrd="0" destOrd="0" presId="urn:microsoft.com/office/officeart/2005/8/layout/vList5"/>
    <dgm:cxn modelId="{DE9F255A-EFF2-408C-B536-2E913F0E9E7C}" type="presParOf" srcId="{E90E9371-0684-4531-94C3-3A594C6CC22C}" destId="{69CEB0D2-E80A-4E3E-A7DF-4477AE0A1BB8}" srcOrd="1" destOrd="0" presId="urn:microsoft.com/office/officeart/2005/8/layout/vList5"/>
    <dgm:cxn modelId="{7B7AE6BF-6196-458B-892B-80FDFA01AC29}" type="presParOf" srcId="{E90E9371-0684-4531-94C3-3A594C6CC22C}" destId="{C30485DC-69C9-45D5-9304-BE8B6C59453C}" srcOrd="2" destOrd="0" presId="urn:microsoft.com/office/officeart/2005/8/layout/vList5"/>
    <dgm:cxn modelId="{80E6DE99-7461-434B-BC03-12BC147F7554}" type="presParOf" srcId="{C30485DC-69C9-45D5-9304-BE8B6C59453C}" destId="{3FD93B39-720A-4FED-BFA8-032B3A5A44E4}" srcOrd="0" destOrd="0" presId="urn:microsoft.com/office/officeart/2005/8/layout/vList5"/>
    <dgm:cxn modelId="{2AC7BF0F-7AC0-4BD4-B82A-4F7FA156748D}" type="presParOf" srcId="{E90E9371-0684-4531-94C3-3A594C6CC22C}" destId="{5262AE6D-785E-4982-A1C1-BF3841662D84}" srcOrd="3" destOrd="0" presId="urn:microsoft.com/office/officeart/2005/8/layout/vList5"/>
    <dgm:cxn modelId="{6E1DD113-74AA-4D81-8285-D07C7EF67531}" type="presParOf" srcId="{E90E9371-0684-4531-94C3-3A594C6CC22C}" destId="{3F398735-6757-4DCA-A1AB-127F6C040F53}" srcOrd="4" destOrd="0" presId="urn:microsoft.com/office/officeart/2005/8/layout/vList5"/>
    <dgm:cxn modelId="{41A992ED-2311-47C3-9BD1-E43A89BBCAE7}" type="presParOf" srcId="{3F398735-6757-4DCA-A1AB-127F6C040F53}" destId="{56271BFC-8C4F-483A-A115-E10933F44C67}" srcOrd="0" destOrd="0" presId="urn:microsoft.com/office/officeart/2005/8/layout/vList5"/>
    <dgm:cxn modelId="{361A5F05-0097-45A6-BE9E-27AAA1BD1B65}" type="presParOf" srcId="{E90E9371-0684-4531-94C3-3A594C6CC22C}" destId="{CEBEAA29-B6E0-4771-BA8D-C151A66A9769}" srcOrd="5" destOrd="0" presId="urn:microsoft.com/office/officeart/2005/8/layout/vList5"/>
    <dgm:cxn modelId="{66EE2888-06E0-4662-87C0-D029E2C4CE21}" type="presParOf" srcId="{E90E9371-0684-4531-94C3-3A594C6CC22C}" destId="{44EE62FD-E5F0-484C-9240-048BFC6D71EE}" srcOrd="6" destOrd="0" presId="urn:microsoft.com/office/officeart/2005/8/layout/vList5"/>
    <dgm:cxn modelId="{A6F90F4D-A453-4943-B17D-146DC410730C}" type="presParOf" srcId="{44EE62FD-E5F0-484C-9240-048BFC6D71EE}" destId="{786911B7-E747-449C-9BD1-B365DE921E71}" srcOrd="0" destOrd="0" presId="urn:microsoft.com/office/officeart/2005/8/layout/vList5"/>
    <dgm:cxn modelId="{895C5594-03EB-489E-AD6E-1590FBB97815}" type="presParOf" srcId="{E90E9371-0684-4531-94C3-3A594C6CC22C}" destId="{AC42EF5C-7B75-445A-8AA9-499830570405}" srcOrd="7" destOrd="0" presId="urn:microsoft.com/office/officeart/2005/8/layout/vList5"/>
    <dgm:cxn modelId="{B54106E0-FA22-4425-83B4-CFBA0372753C}" type="presParOf" srcId="{E90E9371-0684-4531-94C3-3A594C6CC22C}" destId="{15D3D32D-1AEE-4A27-B337-897A9F748A4D}" srcOrd="8" destOrd="0" presId="urn:microsoft.com/office/officeart/2005/8/layout/vList5"/>
    <dgm:cxn modelId="{C933DD93-DB67-41BD-BEC3-5181C453E22B}" type="presParOf" srcId="{15D3D32D-1AEE-4A27-B337-897A9F748A4D}" destId="{D403E9D3-5FD7-4118-902C-BB872E2A0A26}" srcOrd="0" destOrd="0" presId="urn:microsoft.com/office/officeart/2005/8/layout/vList5"/>
    <dgm:cxn modelId="{1B494C16-0910-4C9E-92CC-CF0283C155F0}" type="presParOf" srcId="{E90E9371-0684-4531-94C3-3A594C6CC22C}" destId="{73E8CE21-AD04-4345-8C19-318423644ECE}" srcOrd="9" destOrd="0" presId="urn:microsoft.com/office/officeart/2005/8/layout/vList5"/>
    <dgm:cxn modelId="{226762D3-5181-41D3-87A7-09DB3E9E5B50}" type="presParOf" srcId="{E90E9371-0684-4531-94C3-3A594C6CC22C}" destId="{AB57A8FF-135A-4339-BECB-DB2BF403172B}" srcOrd="10" destOrd="0" presId="urn:microsoft.com/office/officeart/2005/8/layout/vList5"/>
    <dgm:cxn modelId="{DF9F17F9-4C54-47D2-8958-49EEC94079DD}" type="presParOf" srcId="{AB57A8FF-135A-4339-BECB-DB2BF403172B}" destId="{C62779B3-870C-46C8-9BF1-5C4FDF838716}" srcOrd="0" destOrd="0" presId="urn:microsoft.com/office/officeart/2005/8/layout/vList5"/>
    <dgm:cxn modelId="{3D85D55D-0F4D-4E69-B96F-19F854BBBFD1}" type="presParOf" srcId="{E90E9371-0684-4531-94C3-3A594C6CC22C}" destId="{EEB38474-AC50-40F4-A677-FF14FE36CB82}" srcOrd="11" destOrd="0" presId="urn:microsoft.com/office/officeart/2005/8/layout/vList5"/>
    <dgm:cxn modelId="{8422656C-3380-42E7-907D-3EBF650199D7}" type="presParOf" srcId="{E90E9371-0684-4531-94C3-3A594C6CC22C}" destId="{22733011-51C2-450B-A3EC-A39521DD5206}" srcOrd="12" destOrd="0" presId="urn:microsoft.com/office/officeart/2005/8/layout/vList5"/>
    <dgm:cxn modelId="{F2861263-D40E-4390-A8CE-EB9D7A767A0B}" type="presParOf" srcId="{22733011-51C2-450B-A3EC-A39521DD5206}" destId="{75393899-5AE9-4888-8A29-A3608F35FA01}" srcOrd="0" destOrd="0" presId="urn:microsoft.com/office/officeart/2005/8/layout/vList5"/>
    <dgm:cxn modelId="{00183617-DBD7-4C1F-8108-D1AB3807E7F7}" type="presParOf" srcId="{E90E9371-0684-4531-94C3-3A594C6CC22C}" destId="{2403EE1A-C7CC-41CA-B65F-D92C84104452}" srcOrd="13" destOrd="0" presId="urn:microsoft.com/office/officeart/2005/8/layout/vList5"/>
    <dgm:cxn modelId="{253D1A4D-2C9D-46F5-A57A-2CEB54F285A9}" type="presParOf" srcId="{E90E9371-0684-4531-94C3-3A594C6CC22C}" destId="{E044BDC6-8BAC-44CC-81C7-5F921DDF3FF4}" srcOrd="14" destOrd="0" presId="urn:microsoft.com/office/officeart/2005/8/layout/vList5"/>
    <dgm:cxn modelId="{B32B2AE9-C1D2-4457-BBBC-875694A68C40}" type="presParOf" srcId="{E044BDC6-8BAC-44CC-81C7-5F921DDF3FF4}" destId="{564C0048-7667-4AB0-8CE2-79E4600CAC34}" srcOrd="0" destOrd="0" presId="urn:microsoft.com/office/officeart/2005/8/layout/vList5"/>
    <dgm:cxn modelId="{2B43E90C-0009-4884-BBD0-6BA0742183BC}" type="presParOf" srcId="{E90E9371-0684-4531-94C3-3A594C6CC22C}" destId="{2A6475FA-ADAB-40D7-BE30-ADC6A9153859}" srcOrd="15" destOrd="0" presId="urn:microsoft.com/office/officeart/2005/8/layout/vList5"/>
    <dgm:cxn modelId="{4B3D90D7-DEED-4F49-902F-476E0F643166}" type="presParOf" srcId="{E90E9371-0684-4531-94C3-3A594C6CC22C}" destId="{4A1D89E2-E8A4-4C43-9C0C-8CCCD77947A2}" srcOrd="16" destOrd="0" presId="urn:microsoft.com/office/officeart/2005/8/layout/vList5"/>
    <dgm:cxn modelId="{9B646F68-8322-4DBA-B091-3CF025D8AB1D}" type="presParOf" srcId="{4A1D89E2-E8A4-4C43-9C0C-8CCCD77947A2}" destId="{F1CDE454-1C1F-4D4F-B9EE-8054B512AFC4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F79F14-82E8-4605-9FE4-0A27CB4019C2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15038F9-C7D7-46B2-9CE1-C9F31109D683}">
      <dgm:prSet/>
      <dgm:spPr/>
      <dgm:t>
        <a:bodyPr/>
        <a:lstStyle/>
        <a:p>
          <a:r>
            <a:rPr lang="en-US" b="1" dirty="0">
              <a:latin typeface="Calibri Light" panose="020F0302020204030204"/>
            </a:rPr>
            <a:t>POLOTICAL</a:t>
          </a:r>
          <a:endParaRPr lang="en-US" b="1" dirty="0"/>
        </a:p>
      </dgm:t>
    </dgm:pt>
    <dgm:pt modelId="{6FCFF5AE-5A87-41B3-B138-BC7B22A92AE0}" type="parTrans" cxnId="{3A5B1C18-5915-423D-8A5B-E33E70A92F0F}">
      <dgm:prSet/>
      <dgm:spPr/>
      <dgm:t>
        <a:bodyPr/>
        <a:lstStyle/>
        <a:p>
          <a:endParaRPr lang="en-US"/>
        </a:p>
      </dgm:t>
    </dgm:pt>
    <dgm:pt modelId="{928B5B2C-227E-4228-B543-5250D928EA93}" type="sibTrans" cxnId="{3A5B1C18-5915-423D-8A5B-E33E70A92F0F}">
      <dgm:prSet/>
      <dgm:spPr/>
      <dgm:t>
        <a:bodyPr/>
        <a:lstStyle/>
        <a:p>
          <a:endParaRPr lang="en-US"/>
        </a:p>
      </dgm:t>
    </dgm:pt>
    <dgm:pt modelId="{FE12495C-1565-465D-9FF6-6FEB8DF06FBE}">
      <dgm:prSet/>
      <dgm:spPr/>
      <dgm:t>
        <a:bodyPr/>
        <a:lstStyle/>
        <a:p>
          <a:r>
            <a:rPr lang="en-US" b="1" dirty="0">
              <a:latin typeface="Calibri Light" panose="020F0302020204030204"/>
            </a:rPr>
            <a:t>ECONOMIC</a:t>
          </a:r>
          <a:endParaRPr lang="en-US" b="1" dirty="0"/>
        </a:p>
      </dgm:t>
    </dgm:pt>
    <dgm:pt modelId="{AAD502C7-6BB8-4BE9-AECB-A599FA73F616}" type="parTrans" cxnId="{F2CD4264-C282-42E5-9D25-E15C97C334E1}">
      <dgm:prSet/>
      <dgm:spPr/>
      <dgm:t>
        <a:bodyPr/>
        <a:lstStyle/>
        <a:p>
          <a:endParaRPr lang="en-US"/>
        </a:p>
      </dgm:t>
    </dgm:pt>
    <dgm:pt modelId="{06781FCB-5BF7-4031-956D-1DEBD25C7A2D}" type="sibTrans" cxnId="{F2CD4264-C282-42E5-9D25-E15C97C334E1}">
      <dgm:prSet/>
      <dgm:spPr/>
      <dgm:t>
        <a:bodyPr/>
        <a:lstStyle/>
        <a:p>
          <a:endParaRPr lang="en-US"/>
        </a:p>
      </dgm:t>
    </dgm:pt>
    <dgm:pt modelId="{9CAA8925-D4C4-47E0-9BBC-5BD319BD4A63}">
      <dgm:prSet/>
      <dgm:spPr/>
      <dgm:t>
        <a:bodyPr/>
        <a:lstStyle/>
        <a:p>
          <a:r>
            <a:rPr lang="en-US" b="1" dirty="0">
              <a:latin typeface="Calibri Light" panose="020F0302020204030204"/>
            </a:rPr>
            <a:t>SOCIAL</a:t>
          </a:r>
          <a:r>
            <a:rPr lang="en-US" b="1" dirty="0"/>
            <a:t> </a:t>
          </a:r>
        </a:p>
      </dgm:t>
    </dgm:pt>
    <dgm:pt modelId="{D96A0F38-23B3-4719-B9FA-AAA22E8A534F}" type="parTrans" cxnId="{2F86D83D-77D5-421E-9C63-824587FB20E4}">
      <dgm:prSet/>
      <dgm:spPr/>
      <dgm:t>
        <a:bodyPr/>
        <a:lstStyle/>
        <a:p>
          <a:endParaRPr lang="en-US"/>
        </a:p>
      </dgm:t>
    </dgm:pt>
    <dgm:pt modelId="{DA6492B9-DB97-4C2A-8C68-5C12DF83C785}" type="sibTrans" cxnId="{2F86D83D-77D5-421E-9C63-824587FB20E4}">
      <dgm:prSet/>
      <dgm:spPr/>
      <dgm:t>
        <a:bodyPr/>
        <a:lstStyle/>
        <a:p>
          <a:endParaRPr lang="en-US"/>
        </a:p>
      </dgm:t>
    </dgm:pt>
    <dgm:pt modelId="{AF67750F-E8FB-4397-90CD-15473BE3826B}">
      <dgm:prSet phldr="0"/>
      <dgm:spPr/>
      <dgm:t>
        <a:bodyPr/>
        <a:lstStyle/>
        <a:p>
          <a:r>
            <a:rPr lang="en-US" b="1" i="0" dirty="0">
              <a:latin typeface="Calibri Light" panose="020F0302020204030204"/>
            </a:rPr>
            <a:t>TECHNOLOGICAL</a:t>
          </a:r>
          <a:endParaRPr lang="en-US" b="1" i="0" dirty="0"/>
        </a:p>
      </dgm:t>
    </dgm:pt>
    <dgm:pt modelId="{5AB0B519-BEC2-4482-82CC-A7507EC6FB11}" type="parTrans" cxnId="{29358498-AD40-4098-BA9A-C90A6333D5EC}">
      <dgm:prSet/>
      <dgm:spPr/>
      <dgm:t>
        <a:bodyPr/>
        <a:lstStyle/>
        <a:p>
          <a:endParaRPr lang="en-US"/>
        </a:p>
      </dgm:t>
    </dgm:pt>
    <dgm:pt modelId="{8F5A72F5-C4E5-4678-B5CF-3ADE344760E2}" type="sibTrans" cxnId="{29358498-AD40-4098-BA9A-C90A6333D5EC}">
      <dgm:prSet/>
      <dgm:spPr/>
      <dgm:t>
        <a:bodyPr/>
        <a:lstStyle/>
        <a:p>
          <a:endParaRPr lang="en-US"/>
        </a:p>
      </dgm:t>
    </dgm:pt>
    <dgm:pt modelId="{C20F44B1-558D-4C6D-9D19-CBAD13ED7E8B}">
      <dgm:prSet/>
      <dgm:spPr/>
      <dgm:t>
        <a:bodyPr/>
        <a:lstStyle/>
        <a:p>
          <a:r>
            <a:rPr lang="en-US" b="1" dirty="0">
              <a:latin typeface="Calibri Light" panose="020F0302020204030204"/>
            </a:rPr>
            <a:t>LEGAL</a:t>
          </a:r>
          <a:endParaRPr lang="en-US" b="1" dirty="0"/>
        </a:p>
      </dgm:t>
    </dgm:pt>
    <dgm:pt modelId="{3B3A5C0D-C564-4D01-B50A-4474B8D34635}" type="parTrans" cxnId="{E2894E79-E468-43B3-8826-82A862377508}">
      <dgm:prSet/>
      <dgm:spPr/>
      <dgm:t>
        <a:bodyPr/>
        <a:lstStyle/>
        <a:p>
          <a:endParaRPr lang="en-US"/>
        </a:p>
      </dgm:t>
    </dgm:pt>
    <dgm:pt modelId="{8EDD659E-FE1B-4DA1-A9C6-17AC9A2331BF}" type="sibTrans" cxnId="{E2894E79-E468-43B3-8826-82A862377508}">
      <dgm:prSet/>
      <dgm:spPr/>
      <dgm:t>
        <a:bodyPr/>
        <a:lstStyle/>
        <a:p>
          <a:endParaRPr lang="en-US"/>
        </a:p>
      </dgm:t>
    </dgm:pt>
    <dgm:pt modelId="{04D16A46-DA20-4475-800F-7BDA318B627F}">
      <dgm:prSet/>
      <dgm:spPr/>
      <dgm:t>
        <a:bodyPr/>
        <a:lstStyle/>
        <a:p>
          <a:r>
            <a:rPr lang="en-US" b="1" dirty="0">
              <a:latin typeface="Calibri Light" panose="020F0302020204030204"/>
            </a:rPr>
            <a:t>ENVIRONMENTAL</a:t>
          </a:r>
          <a:endParaRPr lang="en-US" b="1" dirty="0"/>
        </a:p>
      </dgm:t>
    </dgm:pt>
    <dgm:pt modelId="{0DB232F9-0648-491A-98AD-B4E4D4A3F18F}" type="parTrans" cxnId="{4006BA02-EBE0-4ECD-A024-CBCCB7244DCA}">
      <dgm:prSet/>
      <dgm:spPr/>
      <dgm:t>
        <a:bodyPr/>
        <a:lstStyle/>
        <a:p>
          <a:endParaRPr lang="en-US"/>
        </a:p>
      </dgm:t>
    </dgm:pt>
    <dgm:pt modelId="{3D820839-0CC9-49DB-BBE6-788EE4D73C73}" type="sibTrans" cxnId="{4006BA02-EBE0-4ECD-A024-CBCCB7244DCA}">
      <dgm:prSet/>
      <dgm:spPr/>
      <dgm:t>
        <a:bodyPr/>
        <a:lstStyle/>
        <a:p>
          <a:endParaRPr lang="en-US"/>
        </a:p>
      </dgm:t>
    </dgm:pt>
    <dgm:pt modelId="{B5D7BBDE-1627-4472-B9AF-7FC509709A4D}" type="pres">
      <dgm:prSet presAssocID="{6AF79F14-82E8-4605-9FE4-0A27CB4019C2}" presName="diagram" presStyleCnt="0">
        <dgm:presLayoutVars>
          <dgm:dir/>
          <dgm:resizeHandles val="exact"/>
        </dgm:presLayoutVars>
      </dgm:prSet>
      <dgm:spPr/>
    </dgm:pt>
    <dgm:pt modelId="{CFB9DCEE-4C10-4F62-94F5-D06C0CBD37BB}" type="pres">
      <dgm:prSet presAssocID="{815038F9-C7D7-46B2-9CE1-C9F31109D683}" presName="node" presStyleLbl="node1" presStyleIdx="0" presStyleCnt="6">
        <dgm:presLayoutVars>
          <dgm:bulletEnabled val="1"/>
        </dgm:presLayoutVars>
      </dgm:prSet>
      <dgm:spPr/>
    </dgm:pt>
    <dgm:pt modelId="{750E95D1-8789-4B67-B5AC-CAE007271AD3}" type="pres">
      <dgm:prSet presAssocID="{928B5B2C-227E-4228-B543-5250D928EA93}" presName="sibTrans" presStyleCnt="0"/>
      <dgm:spPr/>
    </dgm:pt>
    <dgm:pt modelId="{16E177CB-2284-420C-9C25-0F1EF24A537A}" type="pres">
      <dgm:prSet presAssocID="{FE12495C-1565-465D-9FF6-6FEB8DF06FBE}" presName="node" presStyleLbl="node1" presStyleIdx="1" presStyleCnt="6">
        <dgm:presLayoutVars>
          <dgm:bulletEnabled val="1"/>
        </dgm:presLayoutVars>
      </dgm:prSet>
      <dgm:spPr/>
    </dgm:pt>
    <dgm:pt modelId="{5636B722-C907-4EBB-A6D4-72AE570BA2AF}" type="pres">
      <dgm:prSet presAssocID="{06781FCB-5BF7-4031-956D-1DEBD25C7A2D}" presName="sibTrans" presStyleCnt="0"/>
      <dgm:spPr/>
    </dgm:pt>
    <dgm:pt modelId="{59206724-235C-460D-9323-A1AF24D7F294}" type="pres">
      <dgm:prSet presAssocID="{9CAA8925-D4C4-47E0-9BBC-5BD319BD4A63}" presName="node" presStyleLbl="node1" presStyleIdx="2" presStyleCnt="6">
        <dgm:presLayoutVars>
          <dgm:bulletEnabled val="1"/>
        </dgm:presLayoutVars>
      </dgm:prSet>
      <dgm:spPr/>
    </dgm:pt>
    <dgm:pt modelId="{FEDDF46B-06B5-410E-B8D8-DA309F71AE5B}" type="pres">
      <dgm:prSet presAssocID="{DA6492B9-DB97-4C2A-8C68-5C12DF83C785}" presName="sibTrans" presStyleCnt="0"/>
      <dgm:spPr/>
    </dgm:pt>
    <dgm:pt modelId="{AEA03E63-0342-4AB0-A2EB-233F613A9BAE}" type="pres">
      <dgm:prSet presAssocID="{AF67750F-E8FB-4397-90CD-15473BE3826B}" presName="node" presStyleLbl="node1" presStyleIdx="3" presStyleCnt="6">
        <dgm:presLayoutVars>
          <dgm:bulletEnabled val="1"/>
        </dgm:presLayoutVars>
      </dgm:prSet>
      <dgm:spPr/>
    </dgm:pt>
    <dgm:pt modelId="{66CB7CE7-6D33-4E1F-A602-97764AC053B5}" type="pres">
      <dgm:prSet presAssocID="{8F5A72F5-C4E5-4678-B5CF-3ADE344760E2}" presName="sibTrans" presStyleCnt="0"/>
      <dgm:spPr/>
    </dgm:pt>
    <dgm:pt modelId="{98867E54-1DE5-4D01-8869-48594CBE0D93}" type="pres">
      <dgm:prSet presAssocID="{C20F44B1-558D-4C6D-9D19-CBAD13ED7E8B}" presName="node" presStyleLbl="node1" presStyleIdx="4" presStyleCnt="6">
        <dgm:presLayoutVars>
          <dgm:bulletEnabled val="1"/>
        </dgm:presLayoutVars>
      </dgm:prSet>
      <dgm:spPr/>
    </dgm:pt>
    <dgm:pt modelId="{1832C753-0F28-499D-821A-E8B4C77630CA}" type="pres">
      <dgm:prSet presAssocID="{8EDD659E-FE1B-4DA1-A9C6-17AC9A2331BF}" presName="sibTrans" presStyleCnt="0"/>
      <dgm:spPr/>
    </dgm:pt>
    <dgm:pt modelId="{3871E80A-1D08-455A-A2CB-0F60FAAC9CE2}" type="pres">
      <dgm:prSet presAssocID="{04D16A46-DA20-4475-800F-7BDA318B627F}" presName="node" presStyleLbl="node1" presStyleIdx="5" presStyleCnt="6">
        <dgm:presLayoutVars>
          <dgm:bulletEnabled val="1"/>
        </dgm:presLayoutVars>
      </dgm:prSet>
      <dgm:spPr/>
    </dgm:pt>
  </dgm:ptLst>
  <dgm:cxnLst>
    <dgm:cxn modelId="{4006BA02-EBE0-4ECD-A024-CBCCB7244DCA}" srcId="{6AF79F14-82E8-4605-9FE4-0A27CB4019C2}" destId="{04D16A46-DA20-4475-800F-7BDA318B627F}" srcOrd="5" destOrd="0" parTransId="{0DB232F9-0648-491A-98AD-B4E4D4A3F18F}" sibTransId="{3D820839-0CC9-49DB-BBE6-788EE4D73C73}"/>
    <dgm:cxn modelId="{6F06ED14-11A1-4BDC-BBC7-6AFB47569DE9}" type="presOf" srcId="{FE12495C-1565-465D-9FF6-6FEB8DF06FBE}" destId="{16E177CB-2284-420C-9C25-0F1EF24A537A}" srcOrd="0" destOrd="0" presId="urn:microsoft.com/office/officeart/2005/8/layout/default"/>
    <dgm:cxn modelId="{3A5B1C18-5915-423D-8A5B-E33E70A92F0F}" srcId="{6AF79F14-82E8-4605-9FE4-0A27CB4019C2}" destId="{815038F9-C7D7-46B2-9CE1-C9F31109D683}" srcOrd="0" destOrd="0" parTransId="{6FCFF5AE-5A87-41B3-B138-BC7B22A92AE0}" sibTransId="{928B5B2C-227E-4228-B543-5250D928EA93}"/>
    <dgm:cxn modelId="{2F86D83D-77D5-421E-9C63-824587FB20E4}" srcId="{6AF79F14-82E8-4605-9FE4-0A27CB4019C2}" destId="{9CAA8925-D4C4-47E0-9BBC-5BD319BD4A63}" srcOrd="2" destOrd="0" parTransId="{D96A0F38-23B3-4719-B9FA-AAA22E8A534F}" sibTransId="{DA6492B9-DB97-4C2A-8C68-5C12DF83C785}"/>
    <dgm:cxn modelId="{47F8BF62-543E-489B-8DF1-5E86CB4D2AAA}" type="presOf" srcId="{C20F44B1-558D-4C6D-9D19-CBAD13ED7E8B}" destId="{98867E54-1DE5-4D01-8869-48594CBE0D93}" srcOrd="0" destOrd="0" presId="urn:microsoft.com/office/officeart/2005/8/layout/default"/>
    <dgm:cxn modelId="{F2CD4264-C282-42E5-9D25-E15C97C334E1}" srcId="{6AF79F14-82E8-4605-9FE4-0A27CB4019C2}" destId="{FE12495C-1565-465D-9FF6-6FEB8DF06FBE}" srcOrd="1" destOrd="0" parTransId="{AAD502C7-6BB8-4BE9-AECB-A599FA73F616}" sibTransId="{06781FCB-5BF7-4031-956D-1DEBD25C7A2D}"/>
    <dgm:cxn modelId="{E2894E79-E468-43B3-8826-82A862377508}" srcId="{6AF79F14-82E8-4605-9FE4-0A27CB4019C2}" destId="{C20F44B1-558D-4C6D-9D19-CBAD13ED7E8B}" srcOrd="4" destOrd="0" parTransId="{3B3A5C0D-C564-4D01-B50A-4474B8D34635}" sibTransId="{8EDD659E-FE1B-4DA1-A9C6-17AC9A2331BF}"/>
    <dgm:cxn modelId="{15A94B7D-39BD-4477-BDC5-944B9145D331}" type="presOf" srcId="{6AF79F14-82E8-4605-9FE4-0A27CB4019C2}" destId="{B5D7BBDE-1627-4472-B9AF-7FC509709A4D}" srcOrd="0" destOrd="0" presId="urn:microsoft.com/office/officeart/2005/8/layout/default"/>
    <dgm:cxn modelId="{64DFCE86-5742-4AD9-B713-3E4A89EC5265}" type="presOf" srcId="{815038F9-C7D7-46B2-9CE1-C9F31109D683}" destId="{CFB9DCEE-4C10-4F62-94F5-D06C0CBD37BB}" srcOrd="0" destOrd="0" presId="urn:microsoft.com/office/officeart/2005/8/layout/default"/>
    <dgm:cxn modelId="{29358498-AD40-4098-BA9A-C90A6333D5EC}" srcId="{6AF79F14-82E8-4605-9FE4-0A27CB4019C2}" destId="{AF67750F-E8FB-4397-90CD-15473BE3826B}" srcOrd="3" destOrd="0" parTransId="{5AB0B519-BEC2-4482-82CC-A7507EC6FB11}" sibTransId="{8F5A72F5-C4E5-4678-B5CF-3ADE344760E2}"/>
    <dgm:cxn modelId="{EC6F53AC-1345-464A-A449-B306D29C1082}" type="presOf" srcId="{04D16A46-DA20-4475-800F-7BDA318B627F}" destId="{3871E80A-1D08-455A-A2CB-0F60FAAC9CE2}" srcOrd="0" destOrd="0" presId="urn:microsoft.com/office/officeart/2005/8/layout/default"/>
    <dgm:cxn modelId="{86EAD0D0-8739-4F24-AEB1-A3B0DCBB657E}" type="presOf" srcId="{AF67750F-E8FB-4397-90CD-15473BE3826B}" destId="{AEA03E63-0342-4AB0-A2EB-233F613A9BAE}" srcOrd="0" destOrd="0" presId="urn:microsoft.com/office/officeart/2005/8/layout/default"/>
    <dgm:cxn modelId="{3ACBC8E4-9F50-43B9-9F53-6DC036BB75ED}" type="presOf" srcId="{9CAA8925-D4C4-47E0-9BBC-5BD319BD4A63}" destId="{59206724-235C-460D-9323-A1AF24D7F294}" srcOrd="0" destOrd="0" presId="urn:microsoft.com/office/officeart/2005/8/layout/default"/>
    <dgm:cxn modelId="{BC7524DB-A566-4420-884A-D9DEE2C3621C}" type="presParOf" srcId="{B5D7BBDE-1627-4472-B9AF-7FC509709A4D}" destId="{CFB9DCEE-4C10-4F62-94F5-D06C0CBD37BB}" srcOrd="0" destOrd="0" presId="urn:microsoft.com/office/officeart/2005/8/layout/default"/>
    <dgm:cxn modelId="{B4C9808D-5FB4-4462-9EBA-23A6B8ED3EFB}" type="presParOf" srcId="{B5D7BBDE-1627-4472-B9AF-7FC509709A4D}" destId="{750E95D1-8789-4B67-B5AC-CAE007271AD3}" srcOrd="1" destOrd="0" presId="urn:microsoft.com/office/officeart/2005/8/layout/default"/>
    <dgm:cxn modelId="{61064BF7-35F5-4097-BFBA-7102897DCDA5}" type="presParOf" srcId="{B5D7BBDE-1627-4472-B9AF-7FC509709A4D}" destId="{16E177CB-2284-420C-9C25-0F1EF24A537A}" srcOrd="2" destOrd="0" presId="urn:microsoft.com/office/officeart/2005/8/layout/default"/>
    <dgm:cxn modelId="{9CA137D2-1DD6-45E4-82A4-3165BAE73756}" type="presParOf" srcId="{B5D7BBDE-1627-4472-B9AF-7FC509709A4D}" destId="{5636B722-C907-4EBB-A6D4-72AE570BA2AF}" srcOrd="3" destOrd="0" presId="urn:microsoft.com/office/officeart/2005/8/layout/default"/>
    <dgm:cxn modelId="{7B2AE560-3EE6-4E00-BB9E-94B3FC0C1009}" type="presParOf" srcId="{B5D7BBDE-1627-4472-B9AF-7FC509709A4D}" destId="{59206724-235C-460D-9323-A1AF24D7F294}" srcOrd="4" destOrd="0" presId="urn:microsoft.com/office/officeart/2005/8/layout/default"/>
    <dgm:cxn modelId="{6B81BAD1-4320-46CB-B067-E121875DCE70}" type="presParOf" srcId="{B5D7BBDE-1627-4472-B9AF-7FC509709A4D}" destId="{FEDDF46B-06B5-410E-B8D8-DA309F71AE5B}" srcOrd="5" destOrd="0" presId="urn:microsoft.com/office/officeart/2005/8/layout/default"/>
    <dgm:cxn modelId="{3F37C447-9334-4221-BC65-5F81C3714367}" type="presParOf" srcId="{B5D7BBDE-1627-4472-B9AF-7FC509709A4D}" destId="{AEA03E63-0342-4AB0-A2EB-233F613A9BAE}" srcOrd="6" destOrd="0" presId="urn:microsoft.com/office/officeart/2005/8/layout/default"/>
    <dgm:cxn modelId="{665F13EC-5A60-4DA9-B6AA-77459E620A19}" type="presParOf" srcId="{B5D7BBDE-1627-4472-B9AF-7FC509709A4D}" destId="{66CB7CE7-6D33-4E1F-A602-97764AC053B5}" srcOrd="7" destOrd="0" presId="urn:microsoft.com/office/officeart/2005/8/layout/default"/>
    <dgm:cxn modelId="{2B1C1609-D2D0-4021-9E3B-DA2434E1C20F}" type="presParOf" srcId="{B5D7BBDE-1627-4472-B9AF-7FC509709A4D}" destId="{98867E54-1DE5-4D01-8869-48594CBE0D93}" srcOrd="8" destOrd="0" presId="urn:microsoft.com/office/officeart/2005/8/layout/default"/>
    <dgm:cxn modelId="{794382E0-51AB-4AE9-818D-FC1C48414D72}" type="presParOf" srcId="{B5D7BBDE-1627-4472-B9AF-7FC509709A4D}" destId="{1832C753-0F28-499D-821A-E8B4C77630CA}" srcOrd="9" destOrd="0" presId="urn:microsoft.com/office/officeart/2005/8/layout/default"/>
    <dgm:cxn modelId="{05D220BD-BA2C-4FC4-AE3E-7645E45D4E32}" type="presParOf" srcId="{B5D7BBDE-1627-4472-B9AF-7FC509709A4D}" destId="{3871E80A-1D08-455A-A2CB-0F60FAAC9CE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26D9157-49A3-43DF-BA59-D73BD411A28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1E3BEC7-0B9F-4A7C-A3C8-D06E2988C693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latin typeface="Calibri Light" panose="020F0302020204030204"/>
            </a:rPr>
            <a:t>INFRASTRUCTURE </a:t>
          </a:r>
          <a:endParaRPr lang="en-US" b="1" dirty="0"/>
        </a:p>
      </dgm:t>
    </dgm:pt>
    <dgm:pt modelId="{7A56C52F-EA89-4285-B9CC-A1DB395ED698}" type="parTrans" cxnId="{DE0B3B16-957A-4D66-AE65-98978AED9022}">
      <dgm:prSet/>
      <dgm:spPr/>
      <dgm:t>
        <a:bodyPr/>
        <a:lstStyle/>
        <a:p>
          <a:endParaRPr lang="en-US"/>
        </a:p>
      </dgm:t>
    </dgm:pt>
    <dgm:pt modelId="{7260CF1F-E253-4430-B901-D5C2EC0C4695}" type="sibTrans" cxnId="{DE0B3B16-957A-4D66-AE65-98978AED9022}">
      <dgm:prSet/>
      <dgm:spPr/>
      <dgm:t>
        <a:bodyPr/>
        <a:lstStyle/>
        <a:p>
          <a:endParaRPr lang="en-US"/>
        </a:p>
      </dgm:t>
    </dgm:pt>
    <dgm:pt modelId="{EA3B139E-A9B7-4932-B248-403BABE6F5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PRIVATE FREE-MARKET SYSTEM</a:t>
          </a:r>
          <a:endParaRPr lang="en-US" dirty="0"/>
        </a:p>
      </dgm:t>
    </dgm:pt>
    <dgm:pt modelId="{C2C29512-0A03-4A92-AD64-9A8456AF993B}" type="parTrans" cxnId="{8F85BB68-1181-44F2-A47F-433F75381CC2}">
      <dgm:prSet/>
      <dgm:spPr/>
      <dgm:t>
        <a:bodyPr/>
        <a:lstStyle/>
        <a:p>
          <a:endParaRPr lang="en-US"/>
        </a:p>
      </dgm:t>
    </dgm:pt>
    <dgm:pt modelId="{50756A00-C983-4C01-844D-A204A3F7C3C4}" type="sibTrans" cxnId="{8F85BB68-1181-44F2-A47F-433F75381CC2}">
      <dgm:prSet/>
      <dgm:spPr/>
      <dgm:t>
        <a:bodyPr/>
        <a:lstStyle/>
        <a:p>
          <a:endParaRPr lang="en-US"/>
        </a:p>
      </dgm:t>
    </dgm:pt>
    <dgm:pt modelId="{3ADFE0A7-7699-4BA3-8E61-231BB62F51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MAIN EXPORT SUCH AS MACHINERY AND TRANSPORT EQUIPMENT</a:t>
          </a:r>
          <a:endParaRPr lang="en-US" dirty="0"/>
        </a:p>
      </dgm:t>
    </dgm:pt>
    <dgm:pt modelId="{BEC19AB6-7272-46B4-B917-AEA081A9FF19}" type="parTrans" cxnId="{7FB7DF9B-3F36-462E-A7D5-7CA3FCCC5B86}">
      <dgm:prSet/>
      <dgm:spPr/>
      <dgm:t>
        <a:bodyPr/>
        <a:lstStyle/>
        <a:p>
          <a:endParaRPr lang="en-US"/>
        </a:p>
      </dgm:t>
    </dgm:pt>
    <dgm:pt modelId="{B6F6564B-4EB9-4373-870E-63E3F6F1E941}" type="sibTrans" cxnId="{7FB7DF9B-3F36-462E-A7D5-7CA3FCCC5B86}">
      <dgm:prSet/>
      <dgm:spPr/>
      <dgm:t>
        <a:bodyPr/>
        <a:lstStyle/>
        <a:p>
          <a:endParaRPr lang="en-US"/>
        </a:p>
      </dgm:t>
    </dgm:pt>
    <dgm:pt modelId="{616DFE4A-FB1F-499B-8E8F-F7F840CF2503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b="1" dirty="0">
              <a:latin typeface="Calibri Light" panose="020F0302020204030204"/>
            </a:rPr>
            <a:t>RICH OF RESOURCES</a:t>
          </a:r>
        </a:p>
      </dgm:t>
    </dgm:pt>
    <dgm:pt modelId="{9A3F97D8-9B8E-4DAD-A2E1-932A627F7B25}" type="parTrans" cxnId="{067D0574-881E-40D2-84E9-88188D9B4755}">
      <dgm:prSet/>
      <dgm:spPr/>
    </dgm:pt>
    <dgm:pt modelId="{9C3031FA-7868-4EE5-A05D-52FB6865A965}" type="sibTrans" cxnId="{067D0574-881E-40D2-84E9-88188D9B4755}">
      <dgm:prSet/>
      <dgm:spPr/>
    </dgm:pt>
    <dgm:pt modelId="{B59223C3-398E-424C-94DF-0BAFF7AE82DB}" type="pres">
      <dgm:prSet presAssocID="{326D9157-49A3-43DF-BA59-D73BD411A284}" presName="root" presStyleCnt="0">
        <dgm:presLayoutVars>
          <dgm:dir/>
          <dgm:resizeHandles val="exact"/>
        </dgm:presLayoutVars>
      </dgm:prSet>
      <dgm:spPr/>
    </dgm:pt>
    <dgm:pt modelId="{211BA60B-7414-4CF5-B5C7-CD689B5B9338}" type="pres">
      <dgm:prSet presAssocID="{A1E3BEC7-0B9F-4A7C-A3C8-D06E2988C693}" presName="compNode" presStyleCnt="0"/>
      <dgm:spPr/>
    </dgm:pt>
    <dgm:pt modelId="{CC4AC4EC-316D-46DC-98F6-F1122C324CB6}" type="pres">
      <dgm:prSet presAssocID="{A1E3BEC7-0B9F-4A7C-A3C8-D06E2988C693}" presName="bgRect" presStyleLbl="bgShp" presStyleIdx="0" presStyleCnt="4"/>
      <dgm:spPr/>
    </dgm:pt>
    <dgm:pt modelId="{9B389B0B-8BE3-4A7E-9F7A-CD334754AFCF}" type="pres">
      <dgm:prSet presAssocID="{A1E3BEC7-0B9F-4A7C-A3C8-D06E2988C69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49EFAB63-4D5E-45AA-83C8-A392FD938367}" type="pres">
      <dgm:prSet presAssocID="{A1E3BEC7-0B9F-4A7C-A3C8-D06E2988C693}" presName="spaceRect" presStyleCnt="0"/>
      <dgm:spPr/>
    </dgm:pt>
    <dgm:pt modelId="{1EF9EDA6-8122-4358-807C-E6F2E16C476E}" type="pres">
      <dgm:prSet presAssocID="{A1E3BEC7-0B9F-4A7C-A3C8-D06E2988C693}" presName="parTx" presStyleLbl="revTx" presStyleIdx="0" presStyleCnt="4">
        <dgm:presLayoutVars>
          <dgm:chMax val="0"/>
          <dgm:chPref val="0"/>
        </dgm:presLayoutVars>
      </dgm:prSet>
      <dgm:spPr/>
    </dgm:pt>
    <dgm:pt modelId="{B186666D-5BDF-4E3C-8232-53DECCC61109}" type="pres">
      <dgm:prSet presAssocID="{7260CF1F-E253-4430-B901-D5C2EC0C4695}" presName="sibTrans" presStyleCnt="0"/>
      <dgm:spPr/>
    </dgm:pt>
    <dgm:pt modelId="{14B2B929-4397-43FF-9E7F-B734F641F1B6}" type="pres">
      <dgm:prSet presAssocID="{616DFE4A-FB1F-499B-8E8F-F7F840CF2503}" presName="compNode" presStyleCnt="0"/>
      <dgm:spPr/>
    </dgm:pt>
    <dgm:pt modelId="{FE06AFD7-435A-4B1D-9D06-17B1FE0903EE}" type="pres">
      <dgm:prSet presAssocID="{616DFE4A-FB1F-499B-8E8F-F7F840CF2503}" presName="bgRect" presStyleLbl="bgShp" presStyleIdx="1" presStyleCnt="4"/>
      <dgm:spPr/>
    </dgm:pt>
    <dgm:pt modelId="{F06381D0-7ABB-48D4-9318-10F5E491FD4A}" type="pres">
      <dgm:prSet presAssocID="{616DFE4A-FB1F-499B-8E8F-F7F840CF2503}" presName="iconRect" presStyleLbl="node1" presStyleIdx="1" presStyleCnt="4"/>
      <dgm:spPr/>
    </dgm:pt>
    <dgm:pt modelId="{7548A16C-0619-40D5-82A2-547A5CF37BA2}" type="pres">
      <dgm:prSet presAssocID="{616DFE4A-FB1F-499B-8E8F-F7F840CF2503}" presName="spaceRect" presStyleCnt="0"/>
      <dgm:spPr/>
    </dgm:pt>
    <dgm:pt modelId="{FB6AB739-58D3-44DB-9F25-9B894D72BAFB}" type="pres">
      <dgm:prSet presAssocID="{616DFE4A-FB1F-499B-8E8F-F7F840CF2503}" presName="parTx" presStyleLbl="revTx" presStyleIdx="1" presStyleCnt="4">
        <dgm:presLayoutVars>
          <dgm:chMax val="0"/>
          <dgm:chPref val="0"/>
        </dgm:presLayoutVars>
      </dgm:prSet>
      <dgm:spPr/>
    </dgm:pt>
    <dgm:pt modelId="{2B8C3793-DDAB-4178-8EA5-3C888104BE9E}" type="pres">
      <dgm:prSet presAssocID="{9C3031FA-7868-4EE5-A05D-52FB6865A965}" presName="sibTrans" presStyleCnt="0"/>
      <dgm:spPr/>
    </dgm:pt>
    <dgm:pt modelId="{C7034491-292D-4DF1-9165-11579D4AAD1C}" type="pres">
      <dgm:prSet presAssocID="{EA3B139E-A9B7-4932-B248-403BABE6F580}" presName="compNode" presStyleCnt="0"/>
      <dgm:spPr/>
    </dgm:pt>
    <dgm:pt modelId="{3304FFFF-7D14-4CEE-A042-B5B665F977CB}" type="pres">
      <dgm:prSet presAssocID="{EA3B139E-A9B7-4932-B248-403BABE6F580}" presName="bgRect" presStyleLbl="bgShp" presStyleIdx="2" presStyleCnt="4" custLinFactNeighborX="-2589" custLinFactNeighborY="3436"/>
      <dgm:spPr/>
    </dgm:pt>
    <dgm:pt modelId="{F31DE977-94B8-4FCE-B6AF-49AF4B00269B}" type="pres">
      <dgm:prSet presAssocID="{EA3B139E-A9B7-4932-B248-403BABE6F580}" presName="icon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AB955D1-D08C-4D6C-A931-643794126622}" type="pres">
      <dgm:prSet presAssocID="{EA3B139E-A9B7-4932-B248-403BABE6F580}" presName="spaceRect" presStyleCnt="0"/>
      <dgm:spPr/>
    </dgm:pt>
    <dgm:pt modelId="{F334B82D-279E-46D4-A400-CCD9047D145F}" type="pres">
      <dgm:prSet presAssocID="{EA3B139E-A9B7-4932-B248-403BABE6F580}" presName="parTx" presStyleLbl="revTx" presStyleIdx="2" presStyleCnt="4">
        <dgm:presLayoutVars>
          <dgm:chMax val="0"/>
          <dgm:chPref val="0"/>
        </dgm:presLayoutVars>
      </dgm:prSet>
      <dgm:spPr/>
    </dgm:pt>
    <dgm:pt modelId="{25BCCE6E-6736-480B-857E-C2620DD6CE92}" type="pres">
      <dgm:prSet presAssocID="{50756A00-C983-4C01-844D-A204A3F7C3C4}" presName="sibTrans" presStyleCnt="0"/>
      <dgm:spPr/>
    </dgm:pt>
    <dgm:pt modelId="{1F9B91EB-CD7A-42C8-A064-DE8AD96B8735}" type="pres">
      <dgm:prSet presAssocID="{3ADFE0A7-7699-4BA3-8E61-231BB62F51F4}" presName="compNode" presStyleCnt="0"/>
      <dgm:spPr/>
    </dgm:pt>
    <dgm:pt modelId="{23EC3CC1-F1B8-4D05-B9FD-72A03F3ED346}" type="pres">
      <dgm:prSet presAssocID="{3ADFE0A7-7699-4BA3-8E61-231BB62F51F4}" presName="bgRect" presStyleLbl="bgShp" presStyleIdx="3" presStyleCnt="4"/>
      <dgm:spPr/>
    </dgm:pt>
    <dgm:pt modelId="{1455BB2E-8A84-4188-961E-DC8AFD49CEE7}" type="pres">
      <dgm:prSet presAssocID="{3ADFE0A7-7699-4BA3-8E61-231BB62F51F4}" presName="iconRect" presStyleLbl="node1" presStyleIdx="3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7FA766AA-7EEC-49B3-8FC8-DA8280EB045C}" type="pres">
      <dgm:prSet presAssocID="{3ADFE0A7-7699-4BA3-8E61-231BB62F51F4}" presName="spaceRect" presStyleCnt="0"/>
      <dgm:spPr/>
    </dgm:pt>
    <dgm:pt modelId="{E6F36252-BB2C-42AF-A6ED-1DF486E20576}" type="pres">
      <dgm:prSet presAssocID="{3ADFE0A7-7699-4BA3-8E61-231BB62F51F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45C790C-AB6E-4381-AC33-8640F7785F20}" type="presOf" srcId="{EA3B139E-A9B7-4932-B248-403BABE6F580}" destId="{F334B82D-279E-46D4-A400-CCD9047D145F}" srcOrd="0" destOrd="0" presId="urn:microsoft.com/office/officeart/2018/2/layout/IconVerticalSolidList"/>
    <dgm:cxn modelId="{DE0B3B16-957A-4D66-AE65-98978AED9022}" srcId="{326D9157-49A3-43DF-BA59-D73BD411A284}" destId="{A1E3BEC7-0B9F-4A7C-A3C8-D06E2988C693}" srcOrd="0" destOrd="0" parTransId="{7A56C52F-EA89-4285-B9CC-A1DB395ED698}" sibTransId="{7260CF1F-E253-4430-B901-D5C2EC0C4695}"/>
    <dgm:cxn modelId="{C0135466-BBD3-40BC-8290-0433B8D31241}" type="presOf" srcId="{616DFE4A-FB1F-499B-8E8F-F7F840CF2503}" destId="{FB6AB739-58D3-44DB-9F25-9B894D72BAFB}" srcOrd="0" destOrd="0" presId="urn:microsoft.com/office/officeart/2018/2/layout/IconVerticalSolidList"/>
    <dgm:cxn modelId="{8F85BB68-1181-44F2-A47F-433F75381CC2}" srcId="{326D9157-49A3-43DF-BA59-D73BD411A284}" destId="{EA3B139E-A9B7-4932-B248-403BABE6F580}" srcOrd="2" destOrd="0" parTransId="{C2C29512-0A03-4A92-AD64-9A8456AF993B}" sibTransId="{50756A00-C983-4C01-844D-A204A3F7C3C4}"/>
    <dgm:cxn modelId="{067D0574-881E-40D2-84E9-88188D9B4755}" srcId="{326D9157-49A3-43DF-BA59-D73BD411A284}" destId="{616DFE4A-FB1F-499B-8E8F-F7F840CF2503}" srcOrd="1" destOrd="0" parTransId="{9A3F97D8-9B8E-4DAD-A2E1-932A627F7B25}" sibTransId="{9C3031FA-7868-4EE5-A05D-52FB6865A965}"/>
    <dgm:cxn modelId="{4A004A75-2F64-466C-9576-C4DA85AB4524}" type="presOf" srcId="{3ADFE0A7-7699-4BA3-8E61-231BB62F51F4}" destId="{E6F36252-BB2C-42AF-A6ED-1DF486E20576}" srcOrd="0" destOrd="0" presId="urn:microsoft.com/office/officeart/2018/2/layout/IconVerticalSolidList"/>
    <dgm:cxn modelId="{722D9098-3073-4A24-AD0A-45AD888AE599}" type="presOf" srcId="{A1E3BEC7-0B9F-4A7C-A3C8-D06E2988C693}" destId="{1EF9EDA6-8122-4358-807C-E6F2E16C476E}" srcOrd="0" destOrd="0" presId="urn:microsoft.com/office/officeart/2018/2/layout/IconVerticalSolidList"/>
    <dgm:cxn modelId="{7FB7DF9B-3F36-462E-A7D5-7CA3FCCC5B86}" srcId="{326D9157-49A3-43DF-BA59-D73BD411A284}" destId="{3ADFE0A7-7699-4BA3-8E61-231BB62F51F4}" srcOrd="3" destOrd="0" parTransId="{BEC19AB6-7272-46B4-B917-AEA081A9FF19}" sibTransId="{B6F6564B-4EB9-4373-870E-63E3F6F1E941}"/>
    <dgm:cxn modelId="{424E06DE-50DE-44EB-959C-488A80E447EC}" type="presOf" srcId="{326D9157-49A3-43DF-BA59-D73BD411A284}" destId="{B59223C3-398E-424C-94DF-0BAFF7AE82DB}" srcOrd="0" destOrd="0" presId="urn:microsoft.com/office/officeart/2018/2/layout/IconVerticalSolidList"/>
    <dgm:cxn modelId="{4EEE322C-C87C-4956-A9BB-3ADACB44BDED}" type="presParOf" srcId="{B59223C3-398E-424C-94DF-0BAFF7AE82DB}" destId="{211BA60B-7414-4CF5-B5C7-CD689B5B9338}" srcOrd="0" destOrd="0" presId="urn:microsoft.com/office/officeart/2018/2/layout/IconVerticalSolidList"/>
    <dgm:cxn modelId="{4D896EA1-3BF4-4CE3-8E4F-49A7D6421743}" type="presParOf" srcId="{211BA60B-7414-4CF5-B5C7-CD689B5B9338}" destId="{CC4AC4EC-316D-46DC-98F6-F1122C324CB6}" srcOrd="0" destOrd="0" presId="urn:microsoft.com/office/officeart/2018/2/layout/IconVerticalSolidList"/>
    <dgm:cxn modelId="{48A6D882-AE93-44A8-9484-DC712E8E60D7}" type="presParOf" srcId="{211BA60B-7414-4CF5-B5C7-CD689B5B9338}" destId="{9B389B0B-8BE3-4A7E-9F7A-CD334754AFCF}" srcOrd="1" destOrd="0" presId="urn:microsoft.com/office/officeart/2018/2/layout/IconVerticalSolidList"/>
    <dgm:cxn modelId="{A5D1DD7D-3480-465E-9AB9-9AE94422ED5E}" type="presParOf" srcId="{211BA60B-7414-4CF5-B5C7-CD689B5B9338}" destId="{49EFAB63-4D5E-45AA-83C8-A392FD938367}" srcOrd="2" destOrd="0" presId="urn:microsoft.com/office/officeart/2018/2/layout/IconVerticalSolidList"/>
    <dgm:cxn modelId="{6E429598-FEC4-4428-9A11-21CB57B95D61}" type="presParOf" srcId="{211BA60B-7414-4CF5-B5C7-CD689B5B9338}" destId="{1EF9EDA6-8122-4358-807C-E6F2E16C476E}" srcOrd="3" destOrd="0" presId="urn:microsoft.com/office/officeart/2018/2/layout/IconVerticalSolidList"/>
    <dgm:cxn modelId="{568240B7-1401-4451-9EEA-05E2567E7FAD}" type="presParOf" srcId="{B59223C3-398E-424C-94DF-0BAFF7AE82DB}" destId="{B186666D-5BDF-4E3C-8232-53DECCC61109}" srcOrd="1" destOrd="0" presId="urn:microsoft.com/office/officeart/2018/2/layout/IconVerticalSolidList"/>
    <dgm:cxn modelId="{80FF46C2-BF12-461D-935C-355988B6FD8B}" type="presParOf" srcId="{B59223C3-398E-424C-94DF-0BAFF7AE82DB}" destId="{14B2B929-4397-43FF-9E7F-B734F641F1B6}" srcOrd="2" destOrd="0" presId="urn:microsoft.com/office/officeart/2018/2/layout/IconVerticalSolidList"/>
    <dgm:cxn modelId="{F4B80767-2F9B-4230-AF32-CA92ACE9F2AC}" type="presParOf" srcId="{14B2B929-4397-43FF-9E7F-B734F641F1B6}" destId="{FE06AFD7-435A-4B1D-9D06-17B1FE0903EE}" srcOrd="0" destOrd="0" presId="urn:microsoft.com/office/officeart/2018/2/layout/IconVerticalSolidList"/>
    <dgm:cxn modelId="{A350C850-E909-4C09-8F45-676B30695436}" type="presParOf" srcId="{14B2B929-4397-43FF-9E7F-B734F641F1B6}" destId="{F06381D0-7ABB-48D4-9318-10F5E491FD4A}" srcOrd="1" destOrd="0" presId="urn:microsoft.com/office/officeart/2018/2/layout/IconVerticalSolidList"/>
    <dgm:cxn modelId="{286649A9-AA44-4EB4-A958-B336C16DE752}" type="presParOf" srcId="{14B2B929-4397-43FF-9E7F-B734F641F1B6}" destId="{7548A16C-0619-40D5-82A2-547A5CF37BA2}" srcOrd="2" destOrd="0" presId="urn:microsoft.com/office/officeart/2018/2/layout/IconVerticalSolidList"/>
    <dgm:cxn modelId="{FD360523-648B-4A3F-8BC7-5543A7F32EC3}" type="presParOf" srcId="{14B2B929-4397-43FF-9E7F-B734F641F1B6}" destId="{FB6AB739-58D3-44DB-9F25-9B894D72BAFB}" srcOrd="3" destOrd="0" presId="urn:microsoft.com/office/officeart/2018/2/layout/IconVerticalSolidList"/>
    <dgm:cxn modelId="{17050EE4-960D-41D5-980F-49453A81A3D4}" type="presParOf" srcId="{B59223C3-398E-424C-94DF-0BAFF7AE82DB}" destId="{2B8C3793-DDAB-4178-8EA5-3C888104BE9E}" srcOrd="3" destOrd="0" presId="urn:microsoft.com/office/officeart/2018/2/layout/IconVerticalSolidList"/>
    <dgm:cxn modelId="{7EE1FF60-6AC6-4A0B-A216-15F0E6E4971F}" type="presParOf" srcId="{B59223C3-398E-424C-94DF-0BAFF7AE82DB}" destId="{C7034491-292D-4DF1-9165-11579D4AAD1C}" srcOrd="4" destOrd="0" presId="urn:microsoft.com/office/officeart/2018/2/layout/IconVerticalSolidList"/>
    <dgm:cxn modelId="{5F7BAB7E-E406-4677-9565-BB86D2F3F326}" type="presParOf" srcId="{C7034491-292D-4DF1-9165-11579D4AAD1C}" destId="{3304FFFF-7D14-4CEE-A042-B5B665F977CB}" srcOrd="0" destOrd="0" presId="urn:microsoft.com/office/officeart/2018/2/layout/IconVerticalSolidList"/>
    <dgm:cxn modelId="{EADFA9A9-5D7A-4F1A-8535-F50F8C59E9FC}" type="presParOf" srcId="{C7034491-292D-4DF1-9165-11579D4AAD1C}" destId="{F31DE977-94B8-4FCE-B6AF-49AF4B00269B}" srcOrd="1" destOrd="0" presId="urn:microsoft.com/office/officeart/2018/2/layout/IconVerticalSolidList"/>
    <dgm:cxn modelId="{46EBA4CE-D471-4F8E-B2F8-050E00F8CCD0}" type="presParOf" srcId="{C7034491-292D-4DF1-9165-11579D4AAD1C}" destId="{AAB955D1-D08C-4D6C-A931-643794126622}" srcOrd="2" destOrd="0" presId="urn:microsoft.com/office/officeart/2018/2/layout/IconVerticalSolidList"/>
    <dgm:cxn modelId="{448444DF-E524-45C4-A59F-A33E3169D282}" type="presParOf" srcId="{C7034491-292D-4DF1-9165-11579D4AAD1C}" destId="{F334B82D-279E-46D4-A400-CCD9047D145F}" srcOrd="3" destOrd="0" presId="urn:microsoft.com/office/officeart/2018/2/layout/IconVerticalSolidList"/>
    <dgm:cxn modelId="{7E179EE0-0A94-4E8B-BDC0-E301F9D1FA3E}" type="presParOf" srcId="{B59223C3-398E-424C-94DF-0BAFF7AE82DB}" destId="{25BCCE6E-6736-480B-857E-C2620DD6CE92}" srcOrd="5" destOrd="0" presId="urn:microsoft.com/office/officeart/2018/2/layout/IconVerticalSolidList"/>
    <dgm:cxn modelId="{4A5B5A58-D159-4C41-ACBE-5312313EA7B2}" type="presParOf" srcId="{B59223C3-398E-424C-94DF-0BAFF7AE82DB}" destId="{1F9B91EB-CD7A-42C8-A064-DE8AD96B8735}" srcOrd="6" destOrd="0" presId="urn:microsoft.com/office/officeart/2018/2/layout/IconVerticalSolidList"/>
    <dgm:cxn modelId="{5AE9877A-7211-4A2A-8B4F-38734901DFE1}" type="presParOf" srcId="{1F9B91EB-CD7A-42C8-A064-DE8AD96B8735}" destId="{23EC3CC1-F1B8-4D05-B9FD-72A03F3ED346}" srcOrd="0" destOrd="0" presId="urn:microsoft.com/office/officeart/2018/2/layout/IconVerticalSolidList"/>
    <dgm:cxn modelId="{7F1C0AE0-08D1-41A5-A60D-9ECE92EFD174}" type="presParOf" srcId="{1F9B91EB-CD7A-42C8-A064-DE8AD96B8735}" destId="{1455BB2E-8A84-4188-961E-DC8AFD49CEE7}" srcOrd="1" destOrd="0" presId="urn:microsoft.com/office/officeart/2018/2/layout/IconVerticalSolidList"/>
    <dgm:cxn modelId="{BF3C67FB-6EBC-4DF4-8C41-A167174E7CB2}" type="presParOf" srcId="{1F9B91EB-CD7A-42C8-A064-DE8AD96B8735}" destId="{7FA766AA-7EEC-49B3-8FC8-DA8280EB045C}" srcOrd="2" destOrd="0" presId="urn:microsoft.com/office/officeart/2018/2/layout/IconVerticalSolidList"/>
    <dgm:cxn modelId="{171DE6C5-F076-4690-9581-C01F82D08C8A}" type="presParOf" srcId="{1F9B91EB-CD7A-42C8-A064-DE8AD96B8735}" destId="{E6F36252-BB2C-42AF-A6ED-1DF486E2057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BCE416-6E72-4C9B-926A-190DE2E25E1F}" type="doc">
      <dgm:prSet loTypeId="urn:microsoft.com/office/officeart/2008/layout/LinedList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8314694A-D858-4EB5-9F9D-5F89425F5DF6}">
      <dgm:prSet/>
      <dgm:spPr/>
      <dgm:t>
        <a:bodyPr/>
        <a:lstStyle/>
        <a:p>
          <a:r>
            <a:rPr lang="en-US"/>
            <a:t>In the slides described above, we acquainted with the business of Mitsubishi Shipbuilding co.,ltd.</a:t>
          </a:r>
        </a:p>
      </dgm:t>
    </dgm:pt>
    <dgm:pt modelId="{FCB63AC5-70EB-496C-992E-BA4A44263510}" type="parTrans" cxnId="{A56C6D0D-AED7-4352-93E9-6DF3B52E5CBE}">
      <dgm:prSet/>
      <dgm:spPr/>
      <dgm:t>
        <a:bodyPr/>
        <a:lstStyle/>
        <a:p>
          <a:endParaRPr lang="en-US"/>
        </a:p>
      </dgm:t>
    </dgm:pt>
    <dgm:pt modelId="{043C7F13-FF24-48C9-8268-25D2DD04F419}" type="sibTrans" cxnId="{A56C6D0D-AED7-4352-93E9-6DF3B52E5CBE}">
      <dgm:prSet/>
      <dgm:spPr/>
      <dgm:t>
        <a:bodyPr/>
        <a:lstStyle/>
        <a:p>
          <a:endParaRPr lang="en-US"/>
        </a:p>
      </dgm:t>
    </dgm:pt>
    <dgm:pt modelId="{A15F2C61-7361-4BC2-B572-AA3659778B74}">
      <dgm:prSet/>
      <dgm:spPr/>
      <dgm:t>
        <a:bodyPr/>
        <a:lstStyle/>
        <a:p>
          <a:r>
            <a:rPr lang="en-US"/>
            <a:t>We discussed The Kingdom of the Netherlands and the most important factors that make the country progressive.</a:t>
          </a:r>
        </a:p>
      </dgm:t>
    </dgm:pt>
    <dgm:pt modelId="{6CE9FE3A-4C03-4565-B7D2-2D69D1D12FB9}" type="parTrans" cxnId="{87D8B070-7C36-45AB-A46E-51DF36412750}">
      <dgm:prSet/>
      <dgm:spPr/>
      <dgm:t>
        <a:bodyPr/>
        <a:lstStyle/>
        <a:p>
          <a:endParaRPr lang="en-US"/>
        </a:p>
      </dgm:t>
    </dgm:pt>
    <dgm:pt modelId="{34A2864B-8683-4115-B999-711BADDE7B2C}" type="sibTrans" cxnId="{87D8B070-7C36-45AB-A46E-51DF36412750}">
      <dgm:prSet/>
      <dgm:spPr/>
      <dgm:t>
        <a:bodyPr/>
        <a:lstStyle/>
        <a:p>
          <a:endParaRPr lang="en-US"/>
        </a:p>
      </dgm:t>
    </dgm:pt>
    <dgm:pt modelId="{C759BE96-45D5-4E3F-8C71-29E41DCC1388}">
      <dgm:prSet/>
      <dgm:spPr/>
      <dgm:t>
        <a:bodyPr/>
        <a:lstStyle/>
        <a:p>
          <a:r>
            <a:rPr lang="en-US"/>
            <a:t>Examined and applied a PESTLE study analysis by revealing the main pluses and minuses in the economy of the Netherlands. </a:t>
          </a:r>
        </a:p>
      </dgm:t>
    </dgm:pt>
    <dgm:pt modelId="{54245F1F-EA96-4407-B6BC-8C2B6B8D1FEA}" type="parTrans" cxnId="{3B0B604A-3D61-4466-A7F8-3E9F28BE0AC4}">
      <dgm:prSet/>
      <dgm:spPr/>
      <dgm:t>
        <a:bodyPr/>
        <a:lstStyle/>
        <a:p>
          <a:endParaRPr lang="en-US"/>
        </a:p>
      </dgm:t>
    </dgm:pt>
    <dgm:pt modelId="{745AA735-CF21-40C7-940B-5C7E73174B63}" type="sibTrans" cxnId="{3B0B604A-3D61-4466-A7F8-3E9F28BE0AC4}">
      <dgm:prSet/>
      <dgm:spPr/>
      <dgm:t>
        <a:bodyPr/>
        <a:lstStyle/>
        <a:p>
          <a:endParaRPr lang="en-US"/>
        </a:p>
      </dgm:t>
    </dgm:pt>
    <dgm:pt modelId="{42AC3797-BB2D-4155-93A4-51BBEE852D65}">
      <dgm:prSet/>
      <dgm:spPr/>
      <dgm:t>
        <a:bodyPr/>
        <a:lstStyle/>
        <a:p>
          <a:r>
            <a:rPr lang="en-US"/>
            <a:t>We also discussed the advantages, opportunities, threats and barriers behind the globalisation of business.</a:t>
          </a:r>
        </a:p>
      </dgm:t>
    </dgm:pt>
    <dgm:pt modelId="{ACB80F02-61BA-470A-8A02-57B409A6FA8D}" type="parTrans" cxnId="{4D356FB0-2DC3-402F-BF93-DAAD83994002}">
      <dgm:prSet/>
      <dgm:spPr/>
      <dgm:t>
        <a:bodyPr/>
        <a:lstStyle/>
        <a:p>
          <a:endParaRPr lang="en-US"/>
        </a:p>
      </dgm:t>
    </dgm:pt>
    <dgm:pt modelId="{4B36D44A-1799-404E-A8A8-C632184866E3}" type="sibTrans" cxnId="{4D356FB0-2DC3-402F-BF93-DAAD83994002}">
      <dgm:prSet/>
      <dgm:spPr/>
      <dgm:t>
        <a:bodyPr/>
        <a:lstStyle/>
        <a:p>
          <a:endParaRPr lang="en-US"/>
        </a:p>
      </dgm:t>
    </dgm:pt>
    <dgm:pt modelId="{C1C4E1A8-983B-44CF-B37D-3A56BEEAD6C2}" type="pres">
      <dgm:prSet presAssocID="{9DBCE416-6E72-4C9B-926A-190DE2E25E1F}" presName="vert0" presStyleCnt="0">
        <dgm:presLayoutVars>
          <dgm:dir/>
          <dgm:animOne val="branch"/>
          <dgm:animLvl val="lvl"/>
        </dgm:presLayoutVars>
      </dgm:prSet>
      <dgm:spPr/>
    </dgm:pt>
    <dgm:pt modelId="{D6C1A0FA-2BD1-443A-AC2A-EF8DF152E370}" type="pres">
      <dgm:prSet presAssocID="{8314694A-D858-4EB5-9F9D-5F89425F5DF6}" presName="thickLine" presStyleLbl="alignNode1" presStyleIdx="0" presStyleCnt="4"/>
      <dgm:spPr/>
    </dgm:pt>
    <dgm:pt modelId="{65F18386-6276-4441-954A-5DC60724A8C6}" type="pres">
      <dgm:prSet presAssocID="{8314694A-D858-4EB5-9F9D-5F89425F5DF6}" presName="horz1" presStyleCnt="0"/>
      <dgm:spPr/>
    </dgm:pt>
    <dgm:pt modelId="{F20F4E92-277E-4EFC-A926-773C9620D65D}" type="pres">
      <dgm:prSet presAssocID="{8314694A-D858-4EB5-9F9D-5F89425F5DF6}" presName="tx1" presStyleLbl="revTx" presStyleIdx="0" presStyleCnt="4"/>
      <dgm:spPr/>
    </dgm:pt>
    <dgm:pt modelId="{CEED5DA6-215F-4EBF-B83E-FFFF9F80D5A9}" type="pres">
      <dgm:prSet presAssocID="{8314694A-D858-4EB5-9F9D-5F89425F5DF6}" presName="vert1" presStyleCnt="0"/>
      <dgm:spPr/>
    </dgm:pt>
    <dgm:pt modelId="{A278CBB3-A3E8-4E51-950F-80D0B840425A}" type="pres">
      <dgm:prSet presAssocID="{A15F2C61-7361-4BC2-B572-AA3659778B74}" presName="thickLine" presStyleLbl="alignNode1" presStyleIdx="1" presStyleCnt="4"/>
      <dgm:spPr/>
    </dgm:pt>
    <dgm:pt modelId="{324B425C-3694-4E68-A34C-ABDF2556959B}" type="pres">
      <dgm:prSet presAssocID="{A15F2C61-7361-4BC2-B572-AA3659778B74}" presName="horz1" presStyleCnt="0"/>
      <dgm:spPr/>
    </dgm:pt>
    <dgm:pt modelId="{7D7908E0-0E3A-4C0A-96C8-893D06347E7D}" type="pres">
      <dgm:prSet presAssocID="{A15F2C61-7361-4BC2-B572-AA3659778B74}" presName="tx1" presStyleLbl="revTx" presStyleIdx="1" presStyleCnt="4"/>
      <dgm:spPr/>
    </dgm:pt>
    <dgm:pt modelId="{9F947C01-0563-4EA9-BE1D-7BD09D529D03}" type="pres">
      <dgm:prSet presAssocID="{A15F2C61-7361-4BC2-B572-AA3659778B74}" presName="vert1" presStyleCnt="0"/>
      <dgm:spPr/>
    </dgm:pt>
    <dgm:pt modelId="{5FDFEC54-3668-49AD-B20E-788183C3D7C5}" type="pres">
      <dgm:prSet presAssocID="{C759BE96-45D5-4E3F-8C71-29E41DCC1388}" presName="thickLine" presStyleLbl="alignNode1" presStyleIdx="2" presStyleCnt="4"/>
      <dgm:spPr/>
    </dgm:pt>
    <dgm:pt modelId="{F514108A-7662-4CFB-92FA-65E7DC65EE39}" type="pres">
      <dgm:prSet presAssocID="{C759BE96-45D5-4E3F-8C71-29E41DCC1388}" presName="horz1" presStyleCnt="0"/>
      <dgm:spPr/>
    </dgm:pt>
    <dgm:pt modelId="{1E20D8AE-2FF0-4A0C-92ED-B7CBADBDC074}" type="pres">
      <dgm:prSet presAssocID="{C759BE96-45D5-4E3F-8C71-29E41DCC1388}" presName="tx1" presStyleLbl="revTx" presStyleIdx="2" presStyleCnt="4"/>
      <dgm:spPr/>
    </dgm:pt>
    <dgm:pt modelId="{CC67EBCC-682F-448C-88CB-DEC382737657}" type="pres">
      <dgm:prSet presAssocID="{C759BE96-45D5-4E3F-8C71-29E41DCC1388}" presName="vert1" presStyleCnt="0"/>
      <dgm:spPr/>
    </dgm:pt>
    <dgm:pt modelId="{D9E9E3FD-3D8B-42D9-BE7B-67F6B4174A81}" type="pres">
      <dgm:prSet presAssocID="{42AC3797-BB2D-4155-93A4-51BBEE852D65}" presName="thickLine" presStyleLbl="alignNode1" presStyleIdx="3" presStyleCnt="4"/>
      <dgm:spPr/>
    </dgm:pt>
    <dgm:pt modelId="{F09207F9-6A9F-4739-92CF-4C3D5384B1AC}" type="pres">
      <dgm:prSet presAssocID="{42AC3797-BB2D-4155-93A4-51BBEE852D65}" presName="horz1" presStyleCnt="0"/>
      <dgm:spPr/>
    </dgm:pt>
    <dgm:pt modelId="{1264B0C2-D930-4EC3-A13E-F89B7422D772}" type="pres">
      <dgm:prSet presAssocID="{42AC3797-BB2D-4155-93A4-51BBEE852D65}" presName="tx1" presStyleLbl="revTx" presStyleIdx="3" presStyleCnt="4"/>
      <dgm:spPr/>
    </dgm:pt>
    <dgm:pt modelId="{C8E5AA81-AB28-47FD-9790-1753488A06C1}" type="pres">
      <dgm:prSet presAssocID="{42AC3797-BB2D-4155-93A4-51BBEE852D65}" presName="vert1" presStyleCnt="0"/>
      <dgm:spPr/>
    </dgm:pt>
  </dgm:ptLst>
  <dgm:cxnLst>
    <dgm:cxn modelId="{A56C6D0D-AED7-4352-93E9-6DF3B52E5CBE}" srcId="{9DBCE416-6E72-4C9B-926A-190DE2E25E1F}" destId="{8314694A-D858-4EB5-9F9D-5F89425F5DF6}" srcOrd="0" destOrd="0" parTransId="{FCB63AC5-70EB-496C-992E-BA4A44263510}" sibTransId="{043C7F13-FF24-48C9-8268-25D2DD04F419}"/>
    <dgm:cxn modelId="{273F9261-64E4-42FE-97C7-3CA432A68F12}" type="presOf" srcId="{8314694A-D858-4EB5-9F9D-5F89425F5DF6}" destId="{F20F4E92-277E-4EFC-A926-773C9620D65D}" srcOrd="0" destOrd="0" presId="urn:microsoft.com/office/officeart/2008/layout/LinedList"/>
    <dgm:cxn modelId="{3B0B604A-3D61-4466-A7F8-3E9F28BE0AC4}" srcId="{9DBCE416-6E72-4C9B-926A-190DE2E25E1F}" destId="{C759BE96-45D5-4E3F-8C71-29E41DCC1388}" srcOrd="2" destOrd="0" parTransId="{54245F1F-EA96-4407-B6BC-8C2B6B8D1FEA}" sibTransId="{745AA735-CF21-40C7-940B-5C7E73174B63}"/>
    <dgm:cxn modelId="{583A0D6E-1F11-4F61-9896-4B608D68E7FF}" type="presOf" srcId="{C759BE96-45D5-4E3F-8C71-29E41DCC1388}" destId="{1E20D8AE-2FF0-4A0C-92ED-B7CBADBDC074}" srcOrd="0" destOrd="0" presId="urn:microsoft.com/office/officeart/2008/layout/LinedList"/>
    <dgm:cxn modelId="{87D8B070-7C36-45AB-A46E-51DF36412750}" srcId="{9DBCE416-6E72-4C9B-926A-190DE2E25E1F}" destId="{A15F2C61-7361-4BC2-B572-AA3659778B74}" srcOrd="1" destOrd="0" parTransId="{6CE9FE3A-4C03-4565-B7D2-2D69D1D12FB9}" sibTransId="{34A2864B-8683-4115-B999-711BADDE7B2C}"/>
    <dgm:cxn modelId="{86E93E98-4C56-488E-B567-63CD3193FC6E}" type="presOf" srcId="{42AC3797-BB2D-4155-93A4-51BBEE852D65}" destId="{1264B0C2-D930-4EC3-A13E-F89B7422D772}" srcOrd="0" destOrd="0" presId="urn:microsoft.com/office/officeart/2008/layout/LinedList"/>
    <dgm:cxn modelId="{4D356FB0-2DC3-402F-BF93-DAAD83994002}" srcId="{9DBCE416-6E72-4C9B-926A-190DE2E25E1F}" destId="{42AC3797-BB2D-4155-93A4-51BBEE852D65}" srcOrd="3" destOrd="0" parTransId="{ACB80F02-61BA-470A-8A02-57B409A6FA8D}" sibTransId="{4B36D44A-1799-404E-A8A8-C632184866E3}"/>
    <dgm:cxn modelId="{D63D47F8-25BB-4ADA-8E3C-BE8ADB98F2E9}" type="presOf" srcId="{9DBCE416-6E72-4C9B-926A-190DE2E25E1F}" destId="{C1C4E1A8-983B-44CF-B37D-3A56BEEAD6C2}" srcOrd="0" destOrd="0" presId="urn:microsoft.com/office/officeart/2008/layout/LinedList"/>
    <dgm:cxn modelId="{C2C914FB-CC3A-4CBF-8088-84C641008270}" type="presOf" srcId="{A15F2C61-7361-4BC2-B572-AA3659778B74}" destId="{7D7908E0-0E3A-4C0A-96C8-893D06347E7D}" srcOrd="0" destOrd="0" presId="urn:microsoft.com/office/officeart/2008/layout/LinedList"/>
    <dgm:cxn modelId="{694545DA-A961-4A1A-83A3-9324A1A78E75}" type="presParOf" srcId="{C1C4E1A8-983B-44CF-B37D-3A56BEEAD6C2}" destId="{D6C1A0FA-2BD1-443A-AC2A-EF8DF152E370}" srcOrd="0" destOrd="0" presId="urn:microsoft.com/office/officeart/2008/layout/LinedList"/>
    <dgm:cxn modelId="{73B17D11-37C2-44F2-9D30-362B8176A9FE}" type="presParOf" srcId="{C1C4E1A8-983B-44CF-B37D-3A56BEEAD6C2}" destId="{65F18386-6276-4441-954A-5DC60724A8C6}" srcOrd="1" destOrd="0" presId="urn:microsoft.com/office/officeart/2008/layout/LinedList"/>
    <dgm:cxn modelId="{B91326E8-094F-4A89-8797-22A25F0883F5}" type="presParOf" srcId="{65F18386-6276-4441-954A-5DC60724A8C6}" destId="{F20F4E92-277E-4EFC-A926-773C9620D65D}" srcOrd="0" destOrd="0" presId="urn:microsoft.com/office/officeart/2008/layout/LinedList"/>
    <dgm:cxn modelId="{6E49C293-621D-4FFE-892D-5A6304CC86FB}" type="presParOf" srcId="{65F18386-6276-4441-954A-5DC60724A8C6}" destId="{CEED5DA6-215F-4EBF-B83E-FFFF9F80D5A9}" srcOrd="1" destOrd="0" presId="urn:microsoft.com/office/officeart/2008/layout/LinedList"/>
    <dgm:cxn modelId="{40A4ACDD-B458-48B2-876A-77ED0552BE92}" type="presParOf" srcId="{C1C4E1A8-983B-44CF-B37D-3A56BEEAD6C2}" destId="{A278CBB3-A3E8-4E51-950F-80D0B840425A}" srcOrd="2" destOrd="0" presId="urn:microsoft.com/office/officeart/2008/layout/LinedList"/>
    <dgm:cxn modelId="{FC8A0EC5-D3F9-4744-9EE6-132579B589CD}" type="presParOf" srcId="{C1C4E1A8-983B-44CF-B37D-3A56BEEAD6C2}" destId="{324B425C-3694-4E68-A34C-ABDF2556959B}" srcOrd="3" destOrd="0" presId="urn:microsoft.com/office/officeart/2008/layout/LinedList"/>
    <dgm:cxn modelId="{448B5A72-A309-42CE-BB0E-CB4131DD1A5B}" type="presParOf" srcId="{324B425C-3694-4E68-A34C-ABDF2556959B}" destId="{7D7908E0-0E3A-4C0A-96C8-893D06347E7D}" srcOrd="0" destOrd="0" presId="urn:microsoft.com/office/officeart/2008/layout/LinedList"/>
    <dgm:cxn modelId="{81152680-8664-42BB-944B-F11F340AE958}" type="presParOf" srcId="{324B425C-3694-4E68-A34C-ABDF2556959B}" destId="{9F947C01-0563-4EA9-BE1D-7BD09D529D03}" srcOrd="1" destOrd="0" presId="urn:microsoft.com/office/officeart/2008/layout/LinedList"/>
    <dgm:cxn modelId="{971DEF8E-B7F4-4FB5-B2B4-1CA0A4C99219}" type="presParOf" srcId="{C1C4E1A8-983B-44CF-B37D-3A56BEEAD6C2}" destId="{5FDFEC54-3668-49AD-B20E-788183C3D7C5}" srcOrd="4" destOrd="0" presId="urn:microsoft.com/office/officeart/2008/layout/LinedList"/>
    <dgm:cxn modelId="{8F4EA029-1835-4485-B381-26F7D50B34DA}" type="presParOf" srcId="{C1C4E1A8-983B-44CF-B37D-3A56BEEAD6C2}" destId="{F514108A-7662-4CFB-92FA-65E7DC65EE39}" srcOrd="5" destOrd="0" presId="urn:microsoft.com/office/officeart/2008/layout/LinedList"/>
    <dgm:cxn modelId="{ED425C38-3879-4138-B938-0BFADE58C07E}" type="presParOf" srcId="{F514108A-7662-4CFB-92FA-65E7DC65EE39}" destId="{1E20D8AE-2FF0-4A0C-92ED-B7CBADBDC074}" srcOrd="0" destOrd="0" presId="urn:microsoft.com/office/officeart/2008/layout/LinedList"/>
    <dgm:cxn modelId="{5588980A-7425-4AF6-8FC4-0A52B5D18679}" type="presParOf" srcId="{F514108A-7662-4CFB-92FA-65E7DC65EE39}" destId="{CC67EBCC-682F-448C-88CB-DEC382737657}" srcOrd="1" destOrd="0" presId="urn:microsoft.com/office/officeart/2008/layout/LinedList"/>
    <dgm:cxn modelId="{F22ACBC2-BEA4-4278-99A8-1EEBA49AF51E}" type="presParOf" srcId="{C1C4E1A8-983B-44CF-B37D-3A56BEEAD6C2}" destId="{D9E9E3FD-3D8B-42D9-BE7B-67F6B4174A81}" srcOrd="6" destOrd="0" presId="urn:microsoft.com/office/officeart/2008/layout/LinedList"/>
    <dgm:cxn modelId="{290AEC98-C628-4156-B632-BEC8A94E9E8E}" type="presParOf" srcId="{C1C4E1A8-983B-44CF-B37D-3A56BEEAD6C2}" destId="{F09207F9-6A9F-4739-92CF-4C3D5384B1AC}" srcOrd="7" destOrd="0" presId="urn:microsoft.com/office/officeart/2008/layout/LinedList"/>
    <dgm:cxn modelId="{CE221E1D-50D5-4C41-AE1C-81E2C235D09B}" type="presParOf" srcId="{F09207F9-6A9F-4739-92CF-4C3D5384B1AC}" destId="{1264B0C2-D930-4EC3-A13E-F89B7422D772}" srcOrd="0" destOrd="0" presId="urn:microsoft.com/office/officeart/2008/layout/LinedList"/>
    <dgm:cxn modelId="{F580FA25-5623-4407-AE7D-0663D84B51E7}" type="presParOf" srcId="{F09207F9-6A9F-4739-92CF-4C3D5384B1AC}" destId="{C8E5AA81-AB28-47FD-9790-1753488A06C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8A20C9-DFCC-4B0C-AF5A-D9AC84F8AB07}">
      <dsp:nvSpPr>
        <dsp:cNvPr id="0" name=""/>
        <dsp:cNvSpPr/>
      </dsp:nvSpPr>
      <dsp:spPr>
        <a:xfrm>
          <a:off x="3173120" y="1509"/>
          <a:ext cx="3569760" cy="57150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/>
            <a:t>MITSUBISHI SHIPBUILDING CO.,LTD </a:t>
          </a:r>
        </a:p>
      </dsp:txBody>
      <dsp:txXfrm>
        <a:off x="3201019" y="29408"/>
        <a:ext cx="3513962" cy="515709"/>
      </dsp:txXfrm>
    </dsp:sp>
    <dsp:sp modelId="{3FD93B39-720A-4FED-BFA8-032B3A5A44E4}">
      <dsp:nvSpPr>
        <dsp:cNvPr id="0" name=""/>
        <dsp:cNvSpPr/>
      </dsp:nvSpPr>
      <dsp:spPr>
        <a:xfrm>
          <a:off x="3173120" y="601592"/>
          <a:ext cx="3569760" cy="57150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/>
            <a:t>THE KINGDOM OF THE NETHERLANDS</a:t>
          </a:r>
          <a:r>
            <a:rPr lang="en-US" sz="1600" b="0" kern="1200" dirty="0">
              <a:latin typeface="Calibri Light" panose="020F0302020204030204"/>
            </a:rPr>
            <a:t> </a:t>
          </a:r>
          <a:endParaRPr lang="en-US" sz="1600" b="0" kern="1200" dirty="0"/>
        </a:p>
      </dsp:txBody>
      <dsp:txXfrm>
        <a:off x="3201019" y="629491"/>
        <a:ext cx="3513962" cy="515709"/>
      </dsp:txXfrm>
    </dsp:sp>
    <dsp:sp modelId="{56271BFC-8C4F-483A-A115-E10933F44C67}">
      <dsp:nvSpPr>
        <dsp:cNvPr id="0" name=""/>
        <dsp:cNvSpPr/>
      </dsp:nvSpPr>
      <dsp:spPr>
        <a:xfrm>
          <a:off x="3173120" y="1201675"/>
          <a:ext cx="3569760" cy="57150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/>
            <a:t>PESTLE FRAMEWORK</a:t>
          </a:r>
        </a:p>
      </dsp:txBody>
      <dsp:txXfrm>
        <a:off x="3201019" y="1229574"/>
        <a:ext cx="3513962" cy="515709"/>
      </dsp:txXfrm>
    </dsp:sp>
    <dsp:sp modelId="{786911B7-E747-449C-9BD1-B365DE921E71}">
      <dsp:nvSpPr>
        <dsp:cNvPr id="0" name=""/>
        <dsp:cNvSpPr/>
      </dsp:nvSpPr>
      <dsp:spPr>
        <a:xfrm>
          <a:off x="3173120" y="1801758"/>
          <a:ext cx="3569760" cy="57150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/>
            <a:t>OPPORTUNITIES</a:t>
          </a:r>
        </a:p>
      </dsp:txBody>
      <dsp:txXfrm>
        <a:off x="3201019" y="1829657"/>
        <a:ext cx="3513962" cy="515709"/>
      </dsp:txXfrm>
    </dsp:sp>
    <dsp:sp modelId="{D403E9D3-5FD7-4118-902C-BB872E2A0A26}">
      <dsp:nvSpPr>
        <dsp:cNvPr id="0" name=""/>
        <dsp:cNvSpPr/>
      </dsp:nvSpPr>
      <dsp:spPr>
        <a:xfrm>
          <a:off x="3173120" y="2401842"/>
          <a:ext cx="3569760" cy="57150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/>
            <a:t>ADVANTAGES &amp; CHALLENGES </a:t>
          </a:r>
        </a:p>
      </dsp:txBody>
      <dsp:txXfrm>
        <a:off x="3201019" y="2429741"/>
        <a:ext cx="3513962" cy="515709"/>
      </dsp:txXfrm>
    </dsp:sp>
    <dsp:sp modelId="{C62779B3-870C-46C8-9BF1-5C4FDF838716}">
      <dsp:nvSpPr>
        <dsp:cNvPr id="0" name=""/>
        <dsp:cNvSpPr/>
      </dsp:nvSpPr>
      <dsp:spPr>
        <a:xfrm>
          <a:off x="3173120" y="3001925"/>
          <a:ext cx="3569760" cy="57150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/>
            <a:t>THREATS</a:t>
          </a:r>
        </a:p>
      </dsp:txBody>
      <dsp:txXfrm>
        <a:off x="3201019" y="3029824"/>
        <a:ext cx="3513962" cy="515709"/>
      </dsp:txXfrm>
    </dsp:sp>
    <dsp:sp modelId="{75393899-5AE9-4888-8A29-A3608F35FA01}">
      <dsp:nvSpPr>
        <dsp:cNvPr id="0" name=""/>
        <dsp:cNvSpPr/>
      </dsp:nvSpPr>
      <dsp:spPr>
        <a:xfrm>
          <a:off x="3173120" y="3602008"/>
          <a:ext cx="3569760" cy="57150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/>
            <a:t>STRATEGIES TO OPERATE IN NETHERLANDS</a:t>
          </a:r>
        </a:p>
      </dsp:txBody>
      <dsp:txXfrm>
        <a:off x="3201019" y="3629907"/>
        <a:ext cx="3513962" cy="515709"/>
      </dsp:txXfrm>
    </dsp:sp>
    <dsp:sp modelId="{564C0048-7667-4AB0-8CE2-79E4600CAC34}">
      <dsp:nvSpPr>
        <dsp:cNvPr id="0" name=""/>
        <dsp:cNvSpPr/>
      </dsp:nvSpPr>
      <dsp:spPr>
        <a:xfrm>
          <a:off x="3173120" y="4202091"/>
          <a:ext cx="3569760" cy="57150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/>
            <a:t>CONCLUSION</a:t>
          </a:r>
        </a:p>
      </dsp:txBody>
      <dsp:txXfrm>
        <a:off x="3201019" y="4229990"/>
        <a:ext cx="3513962" cy="515709"/>
      </dsp:txXfrm>
    </dsp:sp>
    <dsp:sp modelId="{F1CDE454-1C1F-4D4F-B9EE-8054B512AFC4}">
      <dsp:nvSpPr>
        <dsp:cNvPr id="0" name=""/>
        <dsp:cNvSpPr/>
      </dsp:nvSpPr>
      <dsp:spPr>
        <a:xfrm>
          <a:off x="3173120" y="4802175"/>
          <a:ext cx="3569760" cy="57150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/>
            <a:t>REFERENCES</a:t>
          </a:r>
        </a:p>
      </dsp:txBody>
      <dsp:txXfrm>
        <a:off x="3201019" y="4830074"/>
        <a:ext cx="3513962" cy="5157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B9DCEE-4C10-4F62-94F5-D06C0CBD37BB}">
      <dsp:nvSpPr>
        <dsp:cNvPr id="0" name=""/>
        <dsp:cNvSpPr/>
      </dsp:nvSpPr>
      <dsp:spPr>
        <a:xfrm>
          <a:off x="402354" y="454"/>
          <a:ext cx="2172267" cy="13033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Calibri Light" panose="020F0302020204030204"/>
            </a:rPr>
            <a:t>POLOTICAL</a:t>
          </a:r>
          <a:endParaRPr lang="en-US" sz="2200" b="1" kern="1200" dirty="0"/>
        </a:p>
      </dsp:txBody>
      <dsp:txXfrm>
        <a:off x="402354" y="454"/>
        <a:ext cx="2172267" cy="1303360"/>
      </dsp:txXfrm>
    </dsp:sp>
    <dsp:sp modelId="{16E177CB-2284-420C-9C25-0F1EF24A537A}">
      <dsp:nvSpPr>
        <dsp:cNvPr id="0" name=""/>
        <dsp:cNvSpPr/>
      </dsp:nvSpPr>
      <dsp:spPr>
        <a:xfrm>
          <a:off x="2791848" y="454"/>
          <a:ext cx="2172267" cy="1303360"/>
        </a:xfrm>
        <a:prstGeom prst="rect">
          <a:avLst/>
        </a:prstGeom>
        <a:solidFill>
          <a:schemeClr val="accent5">
            <a:hueOff val="-400987"/>
            <a:satOff val="220"/>
            <a:lumOff val="1059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Calibri Light" panose="020F0302020204030204"/>
            </a:rPr>
            <a:t>ECONOMIC</a:t>
          </a:r>
          <a:endParaRPr lang="en-US" sz="2200" b="1" kern="1200" dirty="0"/>
        </a:p>
      </dsp:txBody>
      <dsp:txXfrm>
        <a:off x="2791848" y="454"/>
        <a:ext cx="2172267" cy="1303360"/>
      </dsp:txXfrm>
    </dsp:sp>
    <dsp:sp modelId="{59206724-235C-460D-9323-A1AF24D7F294}">
      <dsp:nvSpPr>
        <dsp:cNvPr id="0" name=""/>
        <dsp:cNvSpPr/>
      </dsp:nvSpPr>
      <dsp:spPr>
        <a:xfrm>
          <a:off x="402354" y="1521041"/>
          <a:ext cx="2172267" cy="1303360"/>
        </a:xfrm>
        <a:prstGeom prst="rect">
          <a:avLst/>
        </a:prstGeom>
        <a:solidFill>
          <a:schemeClr val="accent5">
            <a:hueOff val="-801975"/>
            <a:satOff val="441"/>
            <a:lumOff val="2118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Calibri Light" panose="020F0302020204030204"/>
            </a:rPr>
            <a:t>SOCIAL</a:t>
          </a:r>
          <a:r>
            <a:rPr lang="en-US" sz="2200" b="1" kern="1200" dirty="0"/>
            <a:t> </a:t>
          </a:r>
        </a:p>
      </dsp:txBody>
      <dsp:txXfrm>
        <a:off x="402354" y="1521041"/>
        <a:ext cx="2172267" cy="1303360"/>
      </dsp:txXfrm>
    </dsp:sp>
    <dsp:sp modelId="{AEA03E63-0342-4AB0-A2EB-233F613A9BAE}">
      <dsp:nvSpPr>
        <dsp:cNvPr id="0" name=""/>
        <dsp:cNvSpPr/>
      </dsp:nvSpPr>
      <dsp:spPr>
        <a:xfrm>
          <a:off x="2791848" y="1521041"/>
          <a:ext cx="2172267" cy="1303360"/>
        </a:xfrm>
        <a:prstGeom prst="rect">
          <a:avLst/>
        </a:prstGeom>
        <a:solidFill>
          <a:schemeClr val="accent5">
            <a:hueOff val="-1202962"/>
            <a:satOff val="661"/>
            <a:lumOff val="3176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dirty="0">
              <a:latin typeface="Calibri Light" panose="020F0302020204030204"/>
            </a:rPr>
            <a:t>TECHNOLOGICAL</a:t>
          </a:r>
          <a:endParaRPr lang="en-US" sz="2200" b="1" i="0" kern="1200" dirty="0"/>
        </a:p>
      </dsp:txBody>
      <dsp:txXfrm>
        <a:off x="2791848" y="1521041"/>
        <a:ext cx="2172267" cy="1303360"/>
      </dsp:txXfrm>
    </dsp:sp>
    <dsp:sp modelId="{98867E54-1DE5-4D01-8869-48594CBE0D93}">
      <dsp:nvSpPr>
        <dsp:cNvPr id="0" name=""/>
        <dsp:cNvSpPr/>
      </dsp:nvSpPr>
      <dsp:spPr>
        <a:xfrm>
          <a:off x="402354" y="3041628"/>
          <a:ext cx="2172267" cy="1303360"/>
        </a:xfrm>
        <a:prstGeom prst="rect">
          <a:avLst/>
        </a:prstGeom>
        <a:solidFill>
          <a:schemeClr val="accent5">
            <a:hueOff val="-1603950"/>
            <a:satOff val="882"/>
            <a:lumOff val="4235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Calibri Light" panose="020F0302020204030204"/>
            </a:rPr>
            <a:t>LEGAL</a:t>
          </a:r>
          <a:endParaRPr lang="en-US" sz="2200" b="1" kern="1200" dirty="0"/>
        </a:p>
      </dsp:txBody>
      <dsp:txXfrm>
        <a:off x="402354" y="3041628"/>
        <a:ext cx="2172267" cy="1303360"/>
      </dsp:txXfrm>
    </dsp:sp>
    <dsp:sp modelId="{3871E80A-1D08-455A-A2CB-0F60FAAC9CE2}">
      <dsp:nvSpPr>
        <dsp:cNvPr id="0" name=""/>
        <dsp:cNvSpPr/>
      </dsp:nvSpPr>
      <dsp:spPr>
        <a:xfrm>
          <a:off x="2791848" y="3041628"/>
          <a:ext cx="2172267" cy="1303360"/>
        </a:xfrm>
        <a:prstGeom prst="rect">
          <a:avLst/>
        </a:prstGeom>
        <a:solidFill>
          <a:schemeClr val="accent5">
            <a:hueOff val="-2004937"/>
            <a:satOff val="1102"/>
            <a:lumOff val="5294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Calibri Light" panose="020F0302020204030204"/>
            </a:rPr>
            <a:t>ENVIRONMENTAL</a:t>
          </a:r>
          <a:endParaRPr lang="en-US" sz="2200" b="1" kern="1200" dirty="0"/>
        </a:p>
      </dsp:txBody>
      <dsp:txXfrm>
        <a:off x="2791848" y="3041628"/>
        <a:ext cx="2172267" cy="13033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4AC4EC-316D-46DC-98F6-F1122C324CB6}">
      <dsp:nvSpPr>
        <dsp:cNvPr id="0" name=""/>
        <dsp:cNvSpPr/>
      </dsp:nvSpPr>
      <dsp:spPr>
        <a:xfrm>
          <a:off x="0" y="2040"/>
          <a:ext cx="5886291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389B0B-8BE3-4A7E-9F7A-CD334754AFCF}">
      <dsp:nvSpPr>
        <dsp:cNvPr id="0" name=""/>
        <dsp:cNvSpPr/>
      </dsp:nvSpPr>
      <dsp:spPr>
        <a:xfrm>
          <a:off x="312888" y="234768"/>
          <a:ext cx="568888" cy="5688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9EDA6-8122-4358-807C-E6F2E16C476E}">
      <dsp:nvSpPr>
        <dsp:cNvPr id="0" name=""/>
        <dsp:cNvSpPr/>
      </dsp:nvSpPr>
      <dsp:spPr>
        <a:xfrm>
          <a:off x="1194666" y="2040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Calibri Light" panose="020F0302020204030204"/>
            </a:rPr>
            <a:t>INFRASTRUCTURE </a:t>
          </a:r>
          <a:endParaRPr lang="en-US" sz="2200" b="1" kern="1200" dirty="0"/>
        </a:p>
      </dsp:txBody>
      <dsp:txXfrm>
        <a:off x="1194666" y="2040"/>
        <a:ext cx="4691624" cy="1034343"/>
      </dsp:txXfrm>
    </dsp:sp>
    <dsp:sp modelId="{FE06AFD7-435A-4B1D-9D06-17B1FE0903EE}">
      <dsp:nvSpPr>
        <dsp:cNvPr id="0" name=""/>
        <dsp:cNvSpPr/>
      </dsp:nvSpPr>
      <dsp:spPr>
        <a:xfrm>
          <a:off x="0" y="1294969"/>
          <a:ext cx="5886291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381D0-7ABB-48D4-9318-10F5E491FD4A}">
      <dsp:nvSpPr>
        <dsp:cNvPr id="0" name=""/>
        <dsp:cNvSpPr/>
      </dsp:nvSpPr>
      <dsp:spPr>
        <a:xfrm>
          <a:off x="312888" y="1527696"/>
          <a:ext cx="568888" cy="5688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AB739-58D3-44DB-9F25-9B894D72BAFB}">
      <dsp:nvSpPr>
        <dsp:cNvPr id="0" name=""/>
        <dsp:cNvSpPr/>
      </dsp:nvSpPr>
      <dsp:spPr>
        <a:xfrm>
          <a:off x="1194666" y="1294969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Calibri Light" panose="020F0302020204030204"/>
            </a:rPr>
            <a:t>RICH OF RESOURCES</a:t>
          </a:r>
        </a:p>
      </dsp:txBody>
      <dsp:txXfrm>
        <a:off x="1194666" y="1294969"/>
        <a:ext cx="4691624" cy="1034343"/>
      </dsp:txXfrm>
    </dsp:sp>
    <dsp:sp modelId="{3304FFFF-7D14-4CEE-A042-B5B665F977CB}">
      <dsp:nvSpPr>
        <dsp:cNvPr id="0" name=""/>
        <dsp:cNvSpPr/>
      </dsp:nvSpPr>
      <dsp:spPr>
        <a:xfrm>
          <a:off x="0" y="2623438"/>
          <a:ext cx="5886291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1DE977-94B8-4FCE-B6AF-49AF4B00269B}">
      <dsp:nvSpPr>
        <dsp:cNvPr id="0" name=""/>
        <dsp:cNvSpPr/>
      </dsp:nvSpPr>
      <dsp:spPr>
        <a:xfrm>
          <a:off x="312888" y="2820625"/>
          <a:ext cx="568888" cy="5688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34B82D-279E-46D4-A400-CCD9047D145F}">
      <dsp:nvSpPr>
        <dsp:cNvPr id="0" name=""/>
        <dsp:cNvSpPr/>
      </dsp:nvSpPr>
      <dsp:spPr>
        <a:xfrm>
          <a:off x="1194666" y="2587898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PRIVATE FREE-MARKET SYSTEM</a:t>
          </a:r>
          <a:endParaRPr lang="en-US" sz="2200" kern="1200" dirty="0"/>
        </a:p>
      </dsp:txBody>
      <dsp:txXfrm>
        <a:off x="1194666" y="2587898"/>
        <a:ext cx="4691624" cy="1034343"/>
      </dsp:txXfrm>
    </dsp:sp>
    <dsp:sp modelId="{23EC3CC1-F1B8-4D05-B9FD-72A03F3ED346}">
      <dsp:nvSpPr>
        <dsp:cNvPr id="0" name=""/>
        <dsp:cNvSpPr/>
      </dsp:nvSpPr>
      <dsp:spPr>
        <a:xfrm>
          <a:off x="0" y="3880827"/>
          <a:ext cx="5886291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55BB2E-8A84-4188-961E-DC8AFD49CEE7}">
      <dsp:nvSpPr>
        <dsp:cNvPr id="0" name=""/>
        <dsp:cNvSpPr/>
      </dsp:nvSpPr>
      <dsp:spPr>
        <a:xfrm>
          <a:off x="312888" y="4113554"/>
          <a:ext cx="568888" cy="5688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36252-BB2C-42AF-A6ED-1DF486E20576}">
      <dsp:nvSpPr>
        <dsp:cNvPr id="0" name=""/>
        <dsp:cNvSpPr/>
      </dsp:nvSpPr>
      <dsp:spPr>
        <a:xfrm>
          <a:off x="1194666" y="3880827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MAIN EXPORT SUCH AS MACHINERY AND TRANSPORT EQUIPMENT</a:t>
          </a:r>
          <a:endParaRPr lang="en-US" sz="2200" kern="1200" dirty="0"/>
        </a:p>
      </dsp:txBody>
      <dsp:txXfrm>
        <a:off x="1194666" y="3880827"/>
        <a:ext cx="4691624" cy="10343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C1A0FA-2BD1-443A-AC2A-EF8DF152E370}">
      <dsp:nvSpPr>
        <dsp:cNvPr id="0" name=""/>
        <dsp:cNvSpPr/>
      </dsp:nvSpPr>
      <dsp:spPr>
        <a:xfrm>
          <a:off x="0" y="0"/>
          <a:ext cx="654519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0F4E92-277E-4EFC-A926-773C9620D65D}">
      <dsp:nvSpPr>
        <dsp:cNvPr id="0" name=""/>
        <dsp:cNvSpPr/>
      </dsp:nvSpPr>
      <dsp:spPr>
        <a:xfrm>
          <a:off x="0" y="0"/>
          <a:ext cx="6545199" cy="1205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 the slides described above, we acquainted with the business of Mitsubishi Shipbuilding co.,ltd.</a:t>
          </a:r>
        </a:p>
      </dsp:txBody>
      <dsp:txXfrm>
        <a:off x="0" y="0"/>
        <a:ext cx="6545199" cy="1205045"/>
      </dsp:txXfrm>
    </dsp:sp>
    <dsp:sp modelId="{A278CBB3-A3E8-4E51-950F-80D0B840425A}">
      <dsp:nvSpPr>
        <dsp:cNvPr id="0" name=""/>
        <dsp:cNvSpPr/>
      </dsp:nvSpPr>
      <dsp:spPr>
        <a:xfrm>
          <a:off x="0" y="1205045"/>
          <a:ext cx="654519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7908E0-0E3A-4C0A-96C8-893D06347E7D}">
      <dsp:nvSpPr>
        <dsp:cNvPr id="0" name=""/>
        <dsp:cNvSpPr/>
      </dsp:nvSpPr>
      <dsp:spPr>
        <a:xfrm>
          <a:off x="0" y="1205045"/>
          <a:ext cx="6545199" cy="1205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We discussed The Kingdom of the Netherlands and the most important factors that make the country progressive.</a:t>
          </a:r>
        </a:p>
      </dsp:txBody>
      <dsp:txXfrm>
        <a:off x="0" y="1205045"/>
        <a:ext cx="6545199" cy="1205045"/>
      </dsp:txXfrm>
    </dsp:sp>
    <dsp:sp modelId="{5FDFEC54-3668-49AD-B20E-788183C3D7C5}">
      <dsp:nvSpPr>
        <dsp:cNvPr id="0" name=""/>
        <dsp:cNvSpPr/>
      </dsp:nvSpPr>
      <dsp:spPr>
        <a:xfrm>
          <a:off x="0" y="2410091"/>
          <a:ext cx="654519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20D8AE-2FF0-4A0C-92ED-B7CBADBDC074}">
      <dsp:nvSpPr>
        <dsp:cNvPr id="0" name=""/>
        <dsp:cNvSpPr/>
      </dsp:nvSpPr>
      <dsp:spPr>
        <a:xfrm>
          <a:off x="0" y="2410091"/>
          <a:ext cx="6545199" cy="1205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Examined and applied a PESTLE study analysis by revealing the main pluses and minuses in the economy of the Netherlands. </a:t>
          </a:r>
        </a:p>
      </dsp:txBody>
      <dsp:txXfrm>
        <a:off x="0" y="2410091"/>
        <a:ext cx="6545199" cy="1205045"/>
      </dsp:txXfrm>
    </dsp:sp>
    <dsp:sp modelId="{D9E9E3FD-3D8B-42D9-BE7B-67F6B4174A81}">
      <dsp:nvSpPr>
        <dsp:cNvPr id="0" name=""/>
        <dsp:cNvSpPr/>
      </dsp:nvSpPr>
      <dsp:spPr>
        <a:xfrm>
          <a:off x="0" y="3615136"/>
          <a:ext cx="654519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64B0C2-D930-4EC3-A13E-F89B7422D772}">
      <dsp:nvSpPr>
        <dsp:cNvPr id="0" name=""/>
        <dsp:cNvSpPr/>
      </dsp:nvSpPr>
      <dsp:spPr>
        <a:xfrm>
          <a:off x="0" y="3615136"/>
          <a:ext cx="6545199" cy="1205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We also discussed the advantages, opportunities, threats and barriers behind the globalisation of business.</a:t>
          </a:r>
        </a:p>
      </dsp:txBody>
      <dsp:txXfrm>
        <a:off x="0" y="3615136"/>
        <a:ext cx="6545199" cy="12050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lv-LV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204940-CD60-470F-A829-CABC6EFFA985}" type="datetimeFigureOut">
              <a:rPr lang="lv-LV" smtClean="0"/>
              <a:t>09.05.2023</a:t>
            </a:fld>
            <a:endParaRPr lang="lv-LV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lv-LV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v-LV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lv-LV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0D28F0-7A20-4B39-B75A-2018CF345E9C}" type="slidenum">
              <a:rPr lang="lv-LV" smtClean="0"/>
              <a:t>‹#›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3905198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D28F0-7A20-4B39-B75A-2018CF345E9C}" type="slidenum">
              <a:rPr lang="lv-LV" smtClean="0"/>
              <a:t>5</a:t>
            </a:fld>
            <a:endParaRPr lang="lv-LV"/>
          </a:p>
        </p:txBody>
      </p:sp>
    </p:spTree>
    <p:extLst>
      <p:ext uri="{BB962C8B-B14F-4D97-AF65-F5344CB8AC3E}">
        <p14:creationId xmlns:p14="http://schemas.microsoft.com/office/powerpoint/2010/main" val="3542365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321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908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737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780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72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228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13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16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5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393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26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166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352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664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64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7418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938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9688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98" r:id="rId1"/>
    <p:sldLayoutId id="2147484099" r:id="rId2"/>
    <p:sldLayoutId id="2147484100" r:id="rId3"/>
    <p:sldLayoutId id="2147484101" r:id="rId4"/>
    <p:sldLayoutId id="2147484102" r:id="rId5"/>
    <p:sldLayoutId id="2147484103" r:id="rId6"/>
    <p:sldLayoutId id="2147484104" r:id="rId7"/>
    <p:sldLayoutId id="2147484105" r:id="rId8"/>
    <p:sldLayoutId id="2147484106" r:id="rId9"/>
    <p:sldLayoutId id="2147484107" r:id="rId10"/>
    <p:sldLayoutId id="2147484108" r:id="rId11"/>
    <p:sldLayoutId id="2147484109" r:id="rId12"/>
    <p:sldLayoutId id="2147484110" r:id="rId13"/>
    <p:sldLayoutId id="2147484111" r:id="rId14"/>
    <p:sldLayoutId id="2147484112" r:id="rId15"/>
    <p:sldLayoutId id="2147484113" r:id="rId16"/>
    <p:sldLayoutId id="2147484114" r:id="rId17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diagramColors" Target="../diagrams/colors2.xml"/><Relationship Id="rId3" Type="http://schemas.openxmlformats.org/officeDocument/2006/relationships/image" Target="../media/image6.jpeg"/><Relationship Id="rId7" Type="http://schemas.openxmlformats.org/officeDocument/2006/relationships/hyperlink" Target="https://www.flickr.com/photos/hereistom/48483490677/" TargetMode="External"/><Relationship Id="rId12" Type="http://schemas.openxmlformats.org/officeDocument/2006/relationships/diagramQuickStyle" Target="../diagrams/quickStyle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diagramLayout" Target="../diagrams/layout2.xml"/><Relationship Id="rId5" Type="http://schemas.openxmlformats.org/officeDocument/2006/relationships/image" Target="../media/image7.jpeg"/><Relationship Id="rId10" Type="http://schemas.openxmlformats.org/officeDocument/2006/relationships/diagramData" Target="../diagrams/data2.xml"/><Relationship Id="rId4" Type="http://schemas.openxmlformats.org/officeDocument/2006/relationships/hyperlink" Target="https://commons.wikimedia.org/wiki/Category:IMO_9167459" TargetMode="External"/><Relationship Id="rId9" Type="http://schemas.openxmlformats.org/officeDocument/2006/relationships/hyperlink" Target="https://pokerfuse.com/news/law-and-regulation/28842-dutch-senate-raises-questions-remote-gaming-bill-industry/" TargetMode="External"/><Relationship Id="rId14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place/Netherlands#ref35858" TargetMode="External"/><Relationship Id="rId2" Type="http://schemas.openxmlformats.org/officeDocument/2006/relationships/hyperlink" Target="https://www.mhi.com/group/mhimsb/compan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ipd.co.uk/knowledge/strategy/organisational-development/pestle-analysis-factsheet#79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Rectangle 139">
            <a:extLst>
              <a:ext uri="{FF2B5EF4-FFF2-40B4-BE49-F238E27FC236}">
                <a16:creationId xmlns:a16="http://schemas.microsoft.com/office/drawing/2014/main" id="{663E7BCA-E0FA-4E55-B6F9-296548775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2" name="Picture 141">
            <a:extLst>
              <a:ext uri="{FF2B5EF4-FFF2-40B4-BE49-F238E27FC236}">
                <a16:creationId xmlns:a16="http://schemas.microsoft.com/office/drawing/2014/main" id="{1D6E130B-775E-4AE3-971F-4765BB84A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4" y="1187777"/>
            <a:ext cx="4813437" cy="5309212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FFFFFF"/>
                </a:solidFill>
                <a:highlight>
                  <a:srgbClr val="000000"/>
                </a:highlight>
              </a:rPr>
              <a:t>name: VALENTIN BORISOV</a:t>
            </a:r>
            <a:endParaRPr lang="en-US" sz="2800" dirty="0">
              <a:solidFill>
                <a:srgbClr val="FFFFFF"/>
              </a:solidFill>
              <a:highlight>
                <a:srgbClr val="000000"/>
              </a:highlight>
              <a:cs typeface="Calibri" panose="020F0502020204030204"/>
            </a:endParaRP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FFFFFF"/>
                </a:solidFill>
                <a:highlight>
                  <a:srgbClr val="000000"/>
                </a:highlight>
              </a:rPr>
              <a:t>Student id: 2219028</a:t>
            </a:r>
            <a:endParaRPr lang="en-US" sz="2800" b="1" dirty="0">
              <a:solidFill>
                <a:srgbClr val="FFFFFF"/>
              </a:solidFill>
              <a:highlight>
                <a:srgbClr val="000000"/>
              </a:highlight>
              <a:cs typeface="Calibri" panose="020F0502020204030204"/>
            </a:endParaRP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FFFFFF"/>
                </a:solidFill>
                <a:highlight>
                  <a:srgbClr val="000000"/>
                </a:highlight>
              </a:rPr>
              <a:t>Module code: LCBB4005</a:t>
            </a:r>
            <a:endParaRPr lang="en-US" sz="2800" b="1" dirty="0">
              <a:solidFill>
                <a:srgbClr val="FFFFFF"/>
              </a:solidFill>
              <a:highlight>
                <a:srgbClr val="000000"/>
              </a:highlight>
              <a:cs typeface="Calibri" panose="020F0502020204030204"/>
            </a:endParaRP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FFFFFF"/>
              </a:solidFill>
              <a:highlight>
                <a:srgbClr val="000000"/>
              </a:highlight>
              <a:cs typeface="Calibri" panose="020F0502020204030204"/>
            </a:endParaRP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FFFFFF"/>
                </a:solidFill>
                <a:highlight>
                  <a:srgbClr val="000000"/>
                </a:highlight>
              </a:rPr>
              <a:t>GLOBAL BUSINESS ENVIRONMENT</a:t>
            </a:r>
            <a:endParaRPr lang="en-US" sz="2800" b="1" dirty="0">
              <a:solidFill>
                <a:srgbClr val="FFFFFF"/>
              </a:solidFill>
              <a:highlight>
                <a:srgbClr val="000000"/>
              </a:highlight>
              <a:cs typeface="Calibri" panose="020F0502020204030204"/>
            </a:endParaRP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FFFFFF"/>
                </a:solidFill>
                <a:highlight>
                  <a:srgbClr val="000000"/>
                </a:highlight>
              </a:rPr>
              <a:t>ASSIGNMENT 1:task 2 </a:t>
            </a:r>
            <a:endParaRPr lang="en-US" sz="2800" b="1" dirty="0">
              <a:solidFill>
                <a:srgbClr val="FFFFFF"/>
              </a:solidFill>
              <a:highlight>
                <a:srgbClr val="000000"/>
              </a:highlight>
              <a:cs typeface="Calibri" panose="020F0502020204030204"/>
            </a:endParaRP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FFFFFF"/>
                </a:solidFill>
                <a:highlight>
                  <a:srgbClr val="000000"/>
                </a:highlight>
              </a:rPr>
              <a:t>LECTURER: NADEEM MIRZA</a:t>
            </a:r>
            <a:endParaRPr lang="en-US" sz="2800" b="1" dirty="0">
              <a:solidFill>
                <a:srgbClr val="FFFFFF"/>
              </a:solidFill>
              <a:highlight>
                <a:srgbClr val="000000"/>
              </a:highlight>
              <a:cs typeface="Calibri" panose="020F0502020204030204"/>
            </a:endParaRPr>
          </a:p>
          <a:p>
            <a:pPr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FFFFFF"/>
              </a:solidFill>
              <a:highlight>
                <a:srgbClr val="000000"/>
              </a:highlight>
              <a:cs typeface="Calibri" panose="020F0502020204030204"/>
            </a:endParaRPr>
          </a:p>
        </p:txBody>
      </p:sp>
      <p:sp useBgFill="1">
        <p:nvSpPr>
          <p:cNvPr id="144" name="Rounded Rectangle 3">
            <a:extLst>
              <a:ext uri="{FF2B5EF4-FFF2-40B4-BE49-F238E27FC236}">
                <a16:creationId xmlns:a16="http://schemas.microsoft.com/office/drawing/2014/main" id="{47D1B3D9-1F1B-468B-AC82-D0DD90D05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2379" y="639097"/>
            <a:ext cx="5471927" cy="5575439"/>
          </a:xfrm>
          <a:prstGeom prst="roundRect">
            <a:avLst>
              <a:gd name="adj" fmla="val 531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>
              <a:solidFill>
                <a:schemeClr val="tx1"/>
              </a:solidFill>
            </a:endParaRPr>
          </a:p>
        </p:txBody>
      </p:sp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017C1052-39C4-7930-09D5-9FB1EF7B75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0971" y="2728357"/>
            <a:ext cx="4173253" cy="1384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4942D-E3A9-8802-2E9E-8D4FD4A46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9133" y="-264671"/>
            <a:ext cx="7295181" cy="1763936"/>
          </a:xfrm>
        </p:spPr>
        <p:txBody>
          <a:bodyPr>
            <a:normAutofit/>
          </a:bodyPr>
          <a:lstStyle/>
          <a:p>
            <a:r>
              <a:rPr lang="en-US" sz="4400" b="1">
                <a:solidFill>
                  <a:srgbClr val="FFFFFF"/>
                </a:solidFill>
                <a:latin typeface="Broadway"/>
              </a:rPr>
              <a:t>TABLE OF CONTENT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A8959778-4B6B-00F6-1960-F888DB89B5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7387250"/>
              </p:ext>
            </p:extLst>
          </p:nvPr>
        </p:nvGraphicFramePr>
        <p:xfrm>
          <a:off x="862044" y="1201685"/>
          <a:ext cx="9916001" cy="537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498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2" descr="port, ship, container ship, hamburg, freighter, shipping, seafaring ...">
            <a:extLst>
              <a:ext uri="{FF2B5EF4-FFF2-40B4-BE49-F238E27FC236}">
                <a16:creationId xmlns:a16="http://schemas.microsoft.com/office/drawing/2014/main" id="{167438F2-0F3E-8E08-6EA2-84BDA01A4D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494" b="1123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3" name="Picture 15">
            <a:extLst>
              <a:ext uri="{FF2B5EF4-FFF2-40B4-BE49-F238E27FC236}">
                <a16:creationId xmlns:a16="http://schemas.microsoft.com/office/drawing/2014/main" id="{C63E20F8-074D-4B3B-AE66-7BBD6F1CB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4" name="Rectangle 17">
            <a:extLst>
              <a:ext uri="{FF2B5EF4-FFF2-40B4-BE49-F238E27FC236}">
                <a16:creationId xmlns:a16="http://schemas.microsoft.com/office/drawing/2014/main" id="{168A5C37-E0A9-462D-BC65-C14D9025F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62026" y="607814"/>
            <a:ext cx="10264775" cy="5640586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prstClr val="white"/>
              </a:buClr>
              <a:buSzPct val="100000"/>
              <a:buFont typeface="Arial"/>
              <a:buNone/>
              <a:tabLst/>
              <a:defRPr/>
            </a:pPr>
            <a:endParaRPr kumimoji="0" lang="en-US" sz="1600" b="0" i="0" u="none" strike="noStrike" kern="1200" cap="all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0F2B25-89EA-463B-D40C-3069556E4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787400"/>
            <a:ext cx="9437159" cy="1278467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highlight>
                  <a:srgbClr val="000000"/>
                </a:highlight>
              </a:rPr>
              <a:t>MITSUBISHI SHIPBUILDING CO., LTD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43D27-4019-7B22-DC39-1FD9A017A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0067" y="2142067"/>
            <a:ext cx="9437159" cy="3725333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Wingdings" charset="2"/>
              <a:buChar char="Ø"/>
            </a:pPr>
            <a:r>
              <a:rPr lang="en-US" sz="2000" b="1" dirty="0">
                <a:highlight>
                  <a:srgbClr val="000000"/>
                </a:highlight>
              </a:rPr>
              <a:t>ESTABLISHED 1 JANUARY 2018</a:t>
            </a:r>
            <a:endParaRPr lang="en-US" sz="2000" dirty="0">
              <a:highlight>
                <a:srgbClr val="000000"/>
              </a:highlight>
              <a:cs typeface="Calibri"/>
            </a:endParaRPr>
          </a:p>
          <a:p>
            <a:pPr>
              <a:buFont typeface="Wingdings" charset="2"/>
              <a:buChar char="Ø"/>
            </a:pPr>
            <a:r>
              <a:rPr lang="en-US" sz="2000" b="1" dirty="0">
                <a:highlight>
                  <a:srgbClr val="000000"/>
                </a:highlight>
              </a:rPr>
              <a:t>THEY COVER ALL THE MARITIME (SEA AND OCEAN) BUSINESSES RUNNED BY MITSUBISHI HEAVY INDUSTRIES GROUP </a:t>
            </a:r>
            <a:endParaRPr lang="en-US" sz="2000" b="1" dirty="0">
              <a:highlight>
                <a:srgbClr val="000000"/>
              </a:highlight>
              <a:cs typeface="Calibri"/>
            </a:endParaRPr>
          </a:p>
          <a:p>
            <a:pPr>
              <a:buFont typeface="Wingdings" charset="2"/>
              <a:buChar char="Ø"/>
            </a:pPr>
            <a:r>
              <a:rPr lang="en-US" sz="2000" b="1" dirty="0">
                <a:highlight>
                  <a:srgbClr val="000000"/>
                </a:highlight>
              </a:rPr>
              <a:t>IN JAPAN AND AROUND THE WORLD </a:t>
            </a:r>
            <a:r>
              <a:rPr lang="en-US" sz="2000" b="1" dirty="0">
                <a:highlight>
                  <a:srgbClr val="000000"/>
                </a:highlight>
                <a:ea typeface="+mn-lt"/>
                <a:cs typeface="+mn-lt"/>
              </a:rPr>
              <a:t>THEY SUPPORT AND HELP DEVELOPING MARITIME INDUSTRY INCLUDING</a:t>
            </a:r>
            <a:r>
              <a:rPr lang="en-US" sz="2000" b="1" dirty="0">
                <a:highlight>
                  <a:srgbClr val="000000"/>
                </a:highlight>
              </a:rPr>
              <a:t> ESTABLISHMENT OF MARITIME LAWS,REGULATIONS ,AND STANDARDS.</a:t>
            </a:r>
            <a:endParaRPr lang="en-US" sz="2000" b="1" dirty="0">
              <a:highlight>
                <a:srgbClr val="000000"/>
              </a:highlight>
              <a:cs typeface="Calibri"/>
            </a:endParaRPr>
          </a:p>
          <a:p>
            <a:pPr>
              <a:buFont typeface="Wingdings" charset="2"/>
              <a:buChar char="Ø"/>
            </a:pPr>
            <a:r>
              <a:rPr lang="en-US" sz="2000" b="1" dirty="0">
                <a:highlight>
                  <a:srgbClr val="000000"/>
                </a:highlight>
              </a:rPr>
              <a:t>MANIFACTURING A WIDE RANGE OF SHIPS AND MARITIME PRODUCTS </a:t>
            </a:r>
            <a:endParaRPr lang="en-US" sz="2000" b="1" dirty="0">
              <a:highlight>
                <a:srgbClr val="000000"/>
              </a:highlight>
              <a:cs typeface="Calibri"/>
            </a:endParaRPr>
          </a:p>
          <a:p>
            <a:pPr>
              <a:buFont typeface="Wingdings" charset="2"/>
              <a:buChar char="Ø"/>
            </a:pPr>
            <a:r>
              <a:rPr lang="en-US" sz="2000" b="1" dirty="0">
                <a:highlight>
                  <a:srgbClr val="000000"/>
                </a:highlight>
              </a:rPr>
              <a:t>COSTUMER-FIRST PHYLOSOPHY </a:t>
            </a:r>
            <a:r>
              <a:rPr lang="en-US" sz="2000" baseline="30000" dirty="0">
                <a:highlight>
                  <a:srgbClr val="000000"/>
                </a:highlight>
                <a:ea typeface="+mn-lt"/>
                <a:cs typeface="+mn-lt"/>
              </a:rPr>
              <a:t>Mitsubishi Shipbuilding co., ltd (2018)</a:t>
            </a:r>
            <a:endParaRPr lang="en-US" sz="2000" b="1" dirty="0">
              <a:highlight>
                <a:srgbClr val="000000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51973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F6145-AB86-6F4F-99C4-EC620332D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445" y="149772"/>
            <a:ext cx="4657022" cy="1456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b="1" dirty="0">
                <a:latin typeface="Broadway"/>
              </a:rPr>
              <a:t>KINGDOM OF THE NETHERLANDS</a:t>
            </a:r>
          </a:p>
        </p:txBody>
      </p:sp>
      <p:pic>
        <p:nvPicPr>
          <p:cNvPr id="15" name="Picture 15" descr="A picture containing sky, boat, outdoor, water&#10;&#10;Description automatically generated">
            <a:extLst>
              <a:ext uri="{FF2B5EF4-FFF2-40B4-BE49-F238E27FC236}">
                <a16:creationId xmlns:a16="http://schemas.microsoft.com/office/drawing/2014/main" id="{C99C705F-6705-CB56-C8F6-1F5A6331A4B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230" r="24576" b="2"/>
          <a:stretch/>
        </p:blipFill>
        <p:spPr>
          <a:xfrm>
            <a:off x="-3665" y="10"/>
            <a:ext cx="3056158" cy="3427038"/>
          </a:xfrm>
          <a:prstGeom prst="rect">
            <a:avLst/>
          </a:prstGeom>
        </p:spPr>
      </p:pic>
      <p:pic>
        <p:nvPicPr>
          <p:cNvPr id="7" name="Picture 7" descr="Dutch Ethnic Traditional · Free photo on Pixabay">
            <a:extLst>
              <a:ext uri="{FF2B5EF4-FFF2-40B4-BE49-F238E27FC236}">
                <a16:creationId xmlns:a16="http://schemas.microsoft.com/office/drawing/2014/main" id="{83F0C0EB-9E5B-F98E-2ABF-EB10421A7F5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463" r="10222" b="3"/>
          <a:stretch/>
        </p:blipFill>
        <p:spPr>
          <a:xfrm>
            <a:off x="3052494" y="975"/>
            <a:ext cx="3056852" cy="3427048"/>
          </a:xfrm>
          <a:prstGeom prst="rect">
            <a:avLst/>
          </a:prstGeom>
        </p:spPr>
      </p:pic>
      <p:pic>
        <p:nvPicPr>
          <p:cNvPr id="4" name="Picture 4" descr="A picture containing tree, grass, outdoor, house&#10;&#10;Description automatically generated">
            <a:extLst>
              <a:ext uri="{FF2B5EF4-FFF2-40B4-BE49-F238E27FC236}">
                <a16:creationId xmlns:a16="http://schemas.microsoft.com/office/drawing/2014/main" id="{568B5136-7084-5FBC-EF23-7D4682BF9E6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32018" r="17670" b="-2"/>
          <a:stretch/>
        </p:blipFill>
        <p:spPr>
          <a:xfrm>
            <a:off x="-1590" y="3428024"/>
            <a:ext cx="3067839" cy="3429975"/>
          </a:xfrm>
          <a:prstGeom prst="rect">
            <a:avLst/>
          </a:prstGeom>
        </p:spPr>
      </p:pic>
      <p:pic>
        <p:nvPicPr>
          <p:cNvPr id="20" name="Picture 20">
            <a:extLst>
              <a:ext uri="{FF2B5EF4-FFF2-40B4-BE49-F238E27FC236}">
                <a16:creationId xmlns:a16="http://schemas.microsoft.com/office/drawing/2014/main" id="{68501229-EE7D-A014-0E68-43248E8266B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1039" r="22179" b="-2"/>
          <a:stretch/>
        </p:blipFill>
        <p:spPr>
          <a:xfrm>
            <a:off x="3055263" y="3428024"/>
            <a:ext cx="3054083" cy="3429975"/>
          </a:xfrm>
          <a:prstGeom prst="rect">
            <a:avLst/>
          </a:prstGeom>
        </p:spPr>
      </p:pic>
      <p:cxnSp>
        <p:nvCxnSpPr>
          <p:cNvPr id="393" name="Straight Connector 386">
            <a:extLst>
              <a:ext uri="{FF2B5EF4-FFF2-40B4-BE49-F238E27FC236}">
                <a16:creationId xmlns:a16="http://schemas.microsoft.com/office/drawing/2014/main" id="{F96C3A21-9839-4553-99E7-5FF127E28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2821" y="0"/>
            <a:ext cx="680" cy="685800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4" name="Straight Connector 388">
            <a:extLst>
              <a:ext uri="{FF2B5EF4-FFF2-40B4-BE49-F238E27FC236}">
                <a16:creationId xmlns:a16="http://schemas.microsoft.com/office/drawing/2014/main" id="{A7B009F2-92DB-44A8-919F-8AFA72EFD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590" y="3429000"/>
            <a:ext cx="6094411" cy="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5" name="Straight Connector 390">
            <a:extLst>
              <a:ext uri="{FF2B5EF4-FFF2-40B4-BE49-F238E27FC236}">
                <a16:creationId xmlns:a16="http://schemas.microsoft.com/office/drawing/2014/main" id="{A2D376DB-538B-4F5C-A4AD-5B8DC7BEF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8737" y="0"/>
            <a:ext cx="35948" cy="685800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E7344741-F738-BD0C-2FB7-630E437DFE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8569247"/>
              </p:ext>
            </p:extLst>
          </p:nvPr>
        </p:nvGraphicFramePr>
        <p:xfrm>
          <a:off x="6462376" y="2063239"/>
          <a:ext cx="5366470" cy="43454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1058" name="TextBox 1057">
            <a:extLst>
              <a:ext uri="{FF2B5EF4-FFF2-40B4-BE49-F238E27FC236}">
                <a16:creationId xmlns:a16="http://schemas.microsoft.com/office/drawing/2014/main" id="{82FF521D-DC99-5FFB-C394-A0AD505AA611}"/>
              </a:ext>
            </a:extLst>
          </p:cNvPr>
          <p:cNvSpPr txBox="1"/>
          <p:nvPr/>
        </p:nvSpPr>
        <p:spPr>
          <a:xfrm>
            <a:off x="9932277" y="6408026"/>
            <a:ext cx="177690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aseline="30000" dirty="0">
                <a:ea typeface="+mn-lt"/>
                <a:cs typeface="+mn-lt"/>
              </a:rPr>
              <a:t>Perera, R. ed 2.0 (2017)</a:t>
            </a:r>
          </a:p>
          <a:p>
            <a:r>
              <a:rPr lang="en-US" baseline="30000" dirty="0">
                <a:ea typeface="+mn-lt"/>
                <a:cs typeface="+mn-lt"/>
              </a:rPr>
              <a:t>Bush(2019)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597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imeline&#10;&#10;Description automatically generated">
            <a:extLst>
              <a:ext uri="{FF2B5EF4-FFF2-40B4-BE49-F238E27FC236}">
                <a16:creationId xmlns:a16="http://schemas.microsoft.com/office/drawing/2014/main" id="{F333476F-DFCD-3BAD-20F2-1C67652717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26901C-E1C6-D69D-C94E-98CE8EB8DF1D}"/>
              </a:ext>
            </a:extLst>
          </p:cNvPr>
          <p:cNvSpPr txBox="1"/>
          <p:nvPr/>
        </p:nvSpPr>
        <p:spPr>
          <a:xfrm>
            <a:off x="2686639" y="165370"/>
            <a:ext cx="64573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PESTLE FRAMEWORK FOR THE ENTIRE COUNTRY</a:t>
            </a:r>
            <a:endParaRPr lang="lv-LV" sz="2400" b="1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9145DA-DE4D-94E4-5C03-ACCB3A17931E}"/>
              </a:ext>
            </a:extLst>
          </p:cNvPr>
          <p:cNvSpPr txBox="1"/>
          <p:nvPr/>
        </p:nvSpPr>
        <p:spPr>
          <a:xfrm>
            <a:off x="10193518" y="6478840"/>
            <a:ext cx="1998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Bush(2019)</a:t>
            </a:r>
            <a:endParaRPr lang="lv-LV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487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5E9E38-B090-E01E-47B9-095BF4821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836" y="643466"/>
            <a:ext cx="4363150" cy="499533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latin typeface="Broadway"/>
              </a:rPr>
              <a:t>OPPORTUNITIES</a:t>
            </a:r>
            <a:endParaRPr lang="en-US">
              <a:solidFill>
                <a:srgbClr val="FFFFFF"/>
              </a:solidFill>
              <a:latin typeface="Broadway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381D75-CEE5-0FFC-FA9D-460F6A2A7E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9925226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02" name="TextBox 901">
            <a:extLst>
              <a:ext uri="{FF2B5EF4-FFF2-40B4-BE49-F238E27FC236}">
                <a16:creationId xmlns:a16="http://schemas.microsoft.com/office/drawing/2014/main" id="{EA1D8477-0884-8379-CEE0-A00FFEB50E57}"/>
              </a:ext>
            </a:extLst>
          </p:cNvPr>
          <p:cNvSpPr txBox="1"/>
          <p:nvPr/>
        </p:nvSpPr>
        <p:spPr>
          <a:xfrm>
            <a:off x="9853448" y="5724853"/>
            <a:ext cx="23976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Heslinga(2022)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0047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1">
            <a:extLst>
              <a:ext uri="{FF2B5EF4-FFF2-40B4-BE49-F238E27FC236}">
                <a16:creationId xmlns:a16="http://schemas.microsoft.com/office/drawing/2014/main" id="{66B5BE70-4451-4286-9D79-27C26F755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13">
            <a:extLst>
              <a:ext uri="{FF2B5EF4-FFF2-40B4-BE49-F238E27FC236}">
                <a16:creationId xmlns:a16="http://schemas.microsoft.com/office/drawing/2014/main" id="{8176C668-3F88-414B-AAEE-1785E38D5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EF66DB-5F3A-6D3D-F91E-64F0ED23B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883" y="1204228"/>
            <a:ext cx="5218897" cy="3963441"/>
          </a:xfrm>
        </p:spPr>
        <p:txBody>
          <a:bodyPr anchor="ctr">
            <a:normAutofit/>
          </a:bodyPr>
          <a:lstStyle/>
          <a:p>
            <a:pPr marL="457200" indent="-457200">
              <a:buFont typeface="Wingdings"/>
              <a:buChar char="q"/>
            </a:pPr>
            <a:r>
              <a:rPr lang="en-US" sz="4000">
                <a:solidFill>
                  <a:schemeClr val="bg2"/>
                </a:solidFill>
                <a:highlight>
                  <a:srgbClr val="000000"/>
                </a:highlight>
                <a:cs typeface="Calibri Light"/>
              </a:rPr>
              <a:t>AFGFFGF</a:t>
            </a:r>
            <a:r>
              <a:rPr lang="en-US" sz="4000">
                <a:solidFill>
                  <a:schemeClr val="bg2"/>
                </a:solidFill>
                <a:highlight>
                  <a:srgbClr val="00FF00"/>
                </a:highlight>
                <a:cs typeface="Calibri Light"/>
              </a:rPr>
              <a:t>TFT</a:t>
            </a:r>
            <a:endParaRPr lang="en-US" sz="4000">
              <a:solidFill>
                <a:schemeClr val="bg2"/>
              </a:solidFill>
              <a:highlight>
                <a:srgbClr val="000000"/>
              </a:highlight>
              <a:cs typeface="Calibri Light" panose="020F0302020204030204"/>
            </a:endParaRPr>
          </a:p>
        </p:txBody>
      </p:sp>
      <p:sp>
        <p:nvSpPr>
          <p:cNvPr id="31" name="Freeform: Shape 15">
            <a:extLst>
              <a:ext uri="{FF2B5EF4-FFF2-40B4-BE49-F238E27FC236}">
                <a16:creationId xmlns:a16="http://schemas.microsoft.com/office/drawing/2014/main" id="{D58C5A54-E70B-4B9B-A7FE-D3A05561B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297762" cy="6858000"/>
          </a:xfrm>
          <a:custGeom>
            <a:avLst/>
            <a:gdLst>
              <a:gd name="connsiteX0" fmla="*/ 5297762 w 5297762"/>
              <a:gd name="connsiteY0" fmla="*/ 0 h 6858000"/>
              <a:gd name="connsiteX1" fmla="*/ 4654296 w 5297762"/>
              <a:gd name="connsiteY1" fmla="*/ 0 h 6858000"/>
              <a:gd name="connsiteX2" fmla="*/ 4470448 w 5297762"/>
              <a:gd name="connsiteY2" fmla="*/ 0 h 6858000"/>
              <a:gd name="connsiteX3" fmla="*/ 0 w 5297762"/>
              <a:gd name="connsiteY3" fmla="*/ 0 h 6858000"/>
              <a:gd name="connsiteX4" fmla="*/ 0 w 5297762"/>
              <a:gd name="connsiteY4" fmla="*/ 70650 h 6858000"/>
              <a:gd name="connsiteX5" fmla="*/ 13678 w 5297762"/>
              <a:gd name="connsiteY5" fmla="*/ 155673 h 6858000"/>
              <a:gd name="connsiteX6" fmla="*/ 37547 w 5297762"/>
              <a:gd name="connsiteY6" fmla="*/ 310664 h 6858000"/>
              <a:gd name="connsiteX7" fmla="*/ 60911 w 5297762"/>
              <a:gd name="connsiteY7" fmla="*/ 466340 h 6858000"/>
              <a:gd name="connsiteX8" fmla="*/ 80914 w 5297762"/>
              <a:gd name="connsiteY8" fmla="*/ 622703 h 6858000"/>
              <a:gd name="connsiteX9" fmla="*/ 101085 w 5297762"/>
              <a:gd name="connsiteY9" fmla="*/ 778379 h 6858000"/>
              <a:gd name="connsiteX10" fmla="*/ 119911 w 5297762"/>
              <a:gd name="connsiteY10" fmla="*/ 934742 h 6858000"/>
              <a:gd name="connsiteX11" fmla="*/ 136047 w 5297762"/>
              <a:gd name="connsiteY11" fmla="*/ 1089047 h 6858000"/>
              <a:gd name="connsiteX12" fmla="*/ 151343 w 5297762"/>
              <a:gd name="connsiteY12" fmla="*/ 1245409 h 6858000"/>
              <a:gd name="connsiteX13" fmla="*/ 165295 w 5297762"/>
              <a:gd name="connsiteY13" fmla="*/ 1401086 h 6858000"/>
              <a:gd name="connsiteX14" fmla="*/ 177397 w 5297762"/>
              <a:gd name="connsiteY14" fmla="*/ 1554019 h 6858000"/>
              <a:gd name="connsiteX15" fmla="*/ 189500 w 5297762"/>
              <a:gd name="connsiteY15" fmla="*/ 1709010 h 6858000"/>
              <a:gd name="connsiteX16" fmla="*/ 199585 w 5297762"/>
              <a:gd name="connsiteY16" fmla="*/ 1861943 h 6858000"/>
              <a:gd name="connsiteX17" fmla="*/ 207485 w 5297762"/>
              <a:gd name="connsiteY17" fmla="*/ 2014877 h 6858000"/>
              <a:gd name="connsiteX18" fmla="*/ 215722 w 5297762"/>
              <a:gd name="connsiteY18" fmla="*/ 2167124 h 6858000"/>
              <a:gd name="connsiteX19" fmla="*/ 222613 w 5297762"/>
              <a:gd name="connsiteY19" fmla="*/ 2318000 h 6858000"/>
              <a:gd name="connsiteX20" fmla="*/ 227488 w 5297762"/>
              <a:gd name="connsiteY20" fmla="*/ 2467505 h 6858000"/>
              <a:gd name="connsiteX21" fmla="*/ 231690 w 5297762"/>
              <a:gd name="connsiteY21" fmla="*/ 2617009 h 6858000"/>
              <a:gd name="connsiteX22" fmla="*/ 235724 w 5297762"/>
              <a:gd name="connsiteY22" fmla="*/ 2765142 h 6858000"/>
              <a:gd name="connsiteX23" fmla="*/ 237573 w 5297762"/>
              <a:gd name="connsiteY23" fmla="*/ 2911217 h 6858000"/>
              <a:gd name="connsiteX24" fmla="*/ 239590 w 5297762"/>
              <a:gd name="connsiteY24" fmla="*/ 3057293 h 6858000"/>
              <a:gd name="connsiteX25" fmla="*/ 240599 w 5297762"/>
              <a:gd name="connsiteY25" fmla="*/ 3201311 h 6858000"/>
              <a:gd name="connsiteX26" fmla="*/ 239590 w 5297762"/>
              <a:gd name="connsiteY26" fmla="*/ 3343957 h 6858000"/>
              <a:gd name="connsiteX27" fmla="*/ 239590 w 5297762"/>
              <a:gd name="connsiteY27" fmla="*/ 3485232 h 6858000"/>
              <a:gd name="connsiteX28" fmla="*/ 237573 w 5297762"/>
              <a:gd name="connsiteY28" fmla="*/ 3625135 h 6858000"/>
              <a:gd name="connsiteX29" fmla="*/ 234548 w 5297762"/>
              <a:gd name="connsiteY29" fmla="*/ 3762295 h 6858000"/>
              <a:gd name="connsiteX30" fmla="*/ 231690 w 5297762"/>
              <a:gd name="connsiteY30" fmla="*/ 3898083 h 6858000"/>
              <a:gd name="connsiteX31" fmla="*/ 228496 w 5297762"/>
              <a:gd name="connsiteY31" fmla="*/ 4031129 h 6858000"/>
              <a:gd name="connsiteX32" fmla="*/ 223622 w 5297762"/>
              <a:gd name="connsiteY32" fmla="*/ 4163488 h 6858000"/>
              <a:gd name="connsiteX33" fmla="*/ 218411 w 5297762"/>
              <a:gd name="connsiteY33" fmla="*/ 4293789 h 6858000"/>
              <a:gd name="connsiteX34" fmla="*/ 213705 w 5297762"/>
              <a:gd name="connsiteY34" fmla="*/ 4421348 h 6858000"/>
              <a:gd name="connsiteX35" fmla="*/ 200425 w 5297762"/>
              <a:gd name="connsiteY35" fmla="*/ 4670294 h 6858000"/>
              <a:gd name="connsiteX36" fmla="*/ 186306 w 5297762"/>
              <a:gd name="connsiteY36" fmla="*/ 4908952 h 6858000"/>
              <a:gd name="connsiteX37" fmla="*/ 171514 w 5297762"/>
              <a:gd name="connsiteY37" fmla="*/ 5138009 h 6858000"/>
              <a:gd name="connsiteX38" fmla="*/ 155209 w 5297762"/>
              <a:gd name="connsiteY38" fmla="*/ 5354722 h 6858000"/>
              <a:gd name="connsiteX39" fmla="*/ 138232 w 5297762"/>
              <a:gd name="connsiteY39" fmla="*/ 5561834 h 6858000"/>
              <a:gd name="connsiteX40" fmla="*/ 119911 w 5297762"/>
              <a:gd name="connsiteY40" fmla="*/ 5753858 h 6858000"/>
              <a:gd name="connsiteX41" fmla="*/ 101925 w 5297762"/>
              <a:gd name="connsiteY41" fmla="*/ 5934223 h 6858000"/>
              <a:gd name="connsiteX42" fmla="*/ 83940 w 5297762"/>
              <a:gd name="connsiteY42" fmla="*/ 6100187 h 6858000"/>
              <a:gd name="connsiteX43" fmla="*/ 66963 w 5297762"/>
              <a:gd name="connsiteY43" fmla="*/ 6252434 h 6858000"/>
              <a:gd name="connsiteX44" fmla="*/ 50826 w 5297762"/>
              <a:gd name="connsiteY44" fmla="*/ 6387537 h 6858000"/>
              <a:gd name="connsiteX45" fmla="*/ 35530 w 5297762"/>
              <a:gd name="connsiteY45" fmla="*/ 6509609 h 6858000"/>
              <a:gd name="connsiteX46" fmla="*/ 22755 w 5297762"/>
              <a:gd name="connsiteY46" fmla="*/ 6612479 h 6858000"/>
              <a:gd name="connsiteX47" fmla="*/ 10653 w 5297762"/>
              <a:gd name="connsiteY47" fmla="*/ 6698890 h 6858000"/>
              <a:gd name="connsiteX48" fmla="*/ 0 w 5297762"/>
              <a:gd name="connsiteY48" fmla="*/ 6771890 h 6858000"/>
              <a:gd name="connsiteX49" fmla="*/ 0 w 5297762"/>
              <a:gd name="connsiteY49" fmla="*/ 6858000 h 6858000"/>
              <a:gd name="connsiteX50" fmla="*/ 4470448 w 5297762"/>
              <a:gd name="connsiteY50" fmla="*/ 6858000 h 6858000"/>
              <a:gd name="connsiteX51" fmla="*/ 4654296 w 5297762"/>
              <a:gd name="connsiteY51" fmla="*/ 6858000 h 6858000"/>
              <a:gd name="connsiteX52" fmla="*/ 5297762 w 5297762"/>
              <a:gd name="connsiteY5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5297762" h="6858000">
                <a:moveTo>
                  <a:pt x="5297762" y="0"/>
                </a:moveTo>
                <a:lnTo>
                  <a:pt x="4654296" y="0"/>
                </a:lnTo>
                <a:lnTo>
                  <a:pt x="4470448" y="0"/>
                </a:lnTo>
                <a:lnTo>
                  <a:pt x="0" y="0"/>
                </a:lnTo>
                <a:lnTo>
                  <a:pt x="0" y="70650"/>
                </a:lnTo>
                <a:lnTo>
                  <a:pt x="13678" y="155673"/>
                </a:lnTo>
                <a:lnTo>
                  <a:pt x="37547" y="310664"/>
                </a:lnTo>
                <a:lnTo>
                  <a:pt x="60911" y="466340"/>
                </a:lnTo>
                <a:lnTo>
                  <a:pt x="80914" y="622703"/>
                </a:lnTo>
                <a:lnTo>
                  <a:pt x="101085" y="778379"/>
                </a:lnTo>
                <a:lnTo>
                  <a:pt x="119911" y="934742"/>
                </a:lnTo>
                <a:lnTo>
                  <a:pt x="136047" y="1089047"/>
                </a:lnTo>
                <a:lnTo>
                  <a:pt x="151343" y="1245409"/>
                </a:lnTo>
                <a:lnTo>
                  <a:pt x="165295" y="1401086"/>
                </a:lnTo>
                <a:lnTo>
                  <a:pt x="177397" y="1554019"/>
                </a:lnTo>
                <a:lnTo>
                  <a:pt x="189500" y="1709010"/>
                </a:lnTo>
                <a:lnTo>
                  <a:pt x="199585" y="1861943"/>
                </a:lnTo>
                <a:lnTo>
                  <a:pt x="207485" y="2014877"/>
                </a:lnTo>
                <a:lnTo>
                  <a:pt x="215722" y="2167124"/>
                </a:lnTo>
                <a:lnTo>
                  <a:pt x="222613" y="2318000"/>
                </a:lnTo>
                <a:lnTo>
                  <a:pt x="227488" y="2467505"/>
                </a:lnTo>
                <a:lnTo>
                  <a:pt x="231690" y="2617009"/>
                </a:lnTo>
                <a:lnTo>
                  <a:pt x="235724" y="2765142"/>
                </a:lnTo>
                <a:lnTo>
                  <a:pt x="237573" y="2911217"/>
                </a:lnTo>
                <a:lnTo>
                  <a:pt x="239590" y="3057293"/>
                </a:lnTo>
                <a:lnTo>
                  <a:pt x="240599" y="3201311"/>
                </a:lnTo>
                <a:lnTo>
                  <a:pt x="239590" y="3343957"/>
                </a:lnTo>
                <a:lnTo>
                  <a:pt x="239590" y="3485232"/>
                </a:lnTo>
                <a:lnTo>
                  <a:pt x="237573" y="3625135"/>
                </a:lnTo>
                <a:lnTo>
                  <a:pt x="234548" y="3762295"/>
                </a:lnTo>
                <a:lnTo>
                  <a:pt x="231690" y="3898083"/>
                </a:lnTo>
                <a:lnTo>
                  <a:pt x="228496" y="4031129"/>
                </a:lnTo>
                <a:lnTo>
                  <a:pt x="223622" y="4163488"/>
                </a:lnTo>
                <a:lnTo>
                  <a:pt x="218411" y="4293789"/>
                </a:lnTo>
                <a:lnTo>
                  <a:pt x="213705" y="4421348"/>
                </a:lnTo>
                <a:lnTo>
                  <a:pt x="200425" y="4670294"/>
                </a:lnTo>
                <a:lnTo>
                  <a:pt x="186306" y="4908952"/>
                </a:lnTo>
                <a:lnTo>
                  <a:pt x="171514" y="5138009"/>
                </a:lnTo>
                <a:lnTo>
                  <a:pt x="155209" y="5354722"/>
                </a:lnTo>
                <a:lnTo>
                  <a:pt x="138232" y="5561834"/>
                </a:lnTo>
                <a:lnTo>
                  <a:pt x="119911" y="5753858"/>
                </a:lnTo>
                <a:lnTo>
                  <a:pt x="101925" y="5934223"/>
                </a:lnTo>
                <a:lnTo>
                  <a:pt x="83940" y="6100187"/>
                </a:lnTo>
                <a:lnTo>
                  <a:pt x="66963" y="6252434"/>
                </a:lnTo>
                <a:lnTo>
                  <a:pt x="50826" y="6387537"/>
                </a:lnTo>
                <a:lnTo>
                  <a:pt x="35530" y="6509609"/>
                </a:lnTo>
                <a:lnTo>
                  <a:pt x="22755" y="6612479"/>
                </a:lnTo>
                <a:lnTo>
                  <a:pt x="10653" y="6698890"/>
                </a:lnTo>
                <a:lnTo>
                  <a:pt x="0" y="6771890"/>
                </a:lnTo>
                <a:lnTo>
                  <a:pt x="0" y="6858000"/>
                </a:lnTo>
                <a:lnTo>
                  <a:pt x="4470448" y="6858000"/>
                </a:lnTo>
                <a:lnTo>
                  <a:pt x="4654296" y="6858000"/>
                </a:lnTo>
                <a:lnTo>
                  <a:pt x="5297762" y="6858000"/>
                </a:lnTo>
                <a:close/>
              </a:path>
            </a:pathLst>
          </a:custGeom>
          <a:solidFill>
            <a:schemeClr val="bg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071E2F5-B5F4-BF96-1D4B-4F81C7BDD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708" y="1416279"/>
            <a:ext cx="5218188" cy="35393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000" dirty="0">
              <a:cs typeface="Calibri"/>
            </a:endParaRPr>
          </a:p>
          <a:p>
            <a:r>
              <a:rPr lang="en-US" sz="2000" dirty="0"/>
              <a:t>THE DYNAMICS OF THE SYSTEMS       </a:t>
            </a:r>
            <a:endParaRPr lang="en-US" sz="2000" dirty="0">
              <a:cs typeface="Calibri"/>
            </a:endParaRPr>
          </a:p>
          <a:p>
            <a:r>
              <a:rPr lang="en-US" sz="2000" dirty="0"/>
              <a:t>FOREIGN TRADE                                                                 </a:t>
            </a:r>
            <a:endParaRPr lang="en-US" sz="2000" dirty="0">
              <a:cs typeface="Calibri"/>
            </a:endParaRPr>
          </a:p>
          <a:p>
            <a:r>
              <a:rPr lang="en-US" sz="2000" dirty="0"/>
              <a:t>INFRASTRUCTURE                                           </a:t>
            </a:r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7C4210-55D9-2B4F-03F5-1EF1175B1B9E}"/>
              </a:ext>
            </a:extLst>
          </p:cNvPr>
          <p:cNvSpPr txBox="1"/>
          <p:nvPr/>
        </p:nvSpPr>
        <p:spPr>
          <a:xfrm>
            <a:off x="5605955" y="2216451"/>
            <a:ext cx="4170795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0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cs typeface="Calibri"/>
              </a:rPr>
              <a:t>The Global financial crisis in 2009</a:t>
            </a:r>
          </a:p>
          <a:p>
            <a:pPr marL="285750" indent="-285750">
              <a:buFont typeface="Arial"/>
              <a:buChar char="•"/>
            </a:pPr>
            <a:endParaRPr lang="en-US" sz="20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cs typeface="Calibri"/>
              </a:rPr>
              <a:t>The constant upgrading of the </a:t>
            </a:r>
            <a:r>
              <a:rPr lang="en-US" sz="2000" dirty="0">
                <a:ea typeface="+mn-lt"/>
                <a:cs typeface="+mn-lt"/>
              </a:rPr>
              <a:t>facilities 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Competitive models</a:t>
            </a:r>
            <a:endParaRPr lang="en-US" sz="2000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15C428-371C-5B33-9131-1B2832F96040}"/>
              </a:ext>
            </a:extLst>
          </p:cNvPr>
          <p:cNvSpPr txBox="1"/>
          <p:nvPr/>
        </p:nvSpPr>
        <p:spPr>
          <a:xfrm>
            <a:off x="1102591" y="609022"/>
            <a:ext cx="343477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>
                <a:latin typeface="Broadway"/>
                <a:cs typeface="Calibri"/>
              </a:rPr>
              <a:t>ADVANTAGES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7AF33-F7E1-E52C-3779-B41CE5A9B06D}"/>
              </a:ext>
            </a:extLst>
          </p:cNvPr>
          <p:cNvSpPr txBox="1"/>
          <p:nvPr/>
        </p:nvSpPr>
        <p:spPr>
          <a:xfrm>
            <a:off x="6176817" y="609022"/>
            <a:ext cx="448829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>
                <a:latin typeface="Broadway"/>
                <a:cs typeface="Calibri"/>
              </a:rPr>
              <a:t>CHALLANGES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CD280B-BD4A-B221-CB37-F323948478C4}"/>
              </a:ext>
            </a:extLst>
          </p:cNvPr>
          <p:cNvSpPr txBox="1"/>
          <p:nvPr/>
        </p:nvSpPr>
        <p:spPr>
          <a:xfrm>
            <a:off x="9275380" y="5859517"/>
            <a:ext cx="3139964" cy="6873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aseline="30000" dirty="0">
                <a:ea typeface="+mn-lt"/>
                <a:cs typeface="+mn-lt"/>
              </a:rPr>
              <a:t>CT Corporation Staff (2019)</a:t>
            </a:r>
          </a:p>
          <a:p>
            <a:r>
              <a:rPr lang="en-US" sz="2000" baseline="30000" dirty="0">
                <a:cs typeface="Calibri"/>
              </a:rPr>
              <a:t>Lee(2014)</a:t>
            </a:r>
          </a:p>
          <a:p>
            <a:endParaRPr lang="en-US" baseline="30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17815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B953D-D5D5-3680-D47B-3E157E6CD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2716" y="79305"/>
            <a:ext cx="9238046" cy="1456267"/>
          </a:xfrm>
        </p:spPr>
        <p:txBody>
          <a:bodyPr>
            <a:normAutofit/>
          </a:bodyPr>
          <a:lstStyle/>
          <a:p>
            <a:r>
              <a:rPr lang="en-US" sz="4800" b="1" dirty="0">
                <a:latin typeface="Broadway"/>
              </a:rPr>
              <a:t>THREATS</a:t>
            </a:r>
            <a:r>
              <a:rPr lang="en-US" sz="4000" b="1" dirty="0">
                <a:latin typeface="Broadway"/>
              </a:rPr>
              <a:t> </a:t>
            </a:r>
            <a:r>
              <a:rPr lang="en-US" sz="3200" b="1" dirty="0">
                <a:latin typeface="Broadway"/>
              </a:rPr>
              <a:t>                               </a:t>
            </a:r>
            <a:endParaRPr lang="en-US" sz="4800" b="1" dirty="0">
              <a:latin typeface="Broadway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E83F2-1574-D888-A8BA-4C8CF136D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5505" y="2029691"/>
            <a:ext cx="4950791" cy="377762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800" dirty="0">
                <a:ea typeface="+mn-lt"/>
                <a:cs typeface="+mn-lt"/>
              </a:rPr>
              <a:t>Tendency "buy European" when an appropriate Dutch product is not accessible.</a:t>
            </a:r>
          </a:p>
          <a:p>
            <a:pPr>
              <a:buClr>
                <a:srgbClr val="FFFFFF"/>
              </a:buClr>
            </a:pPr>
            <a:r>
              <a:rPr lang="en-US" sz="2800" dirty="0">
                <a:ea typeface="+mn-lt"/>
                <a:cs typeface="+mn-lt"/>
              </a:rPr>
              <a:t>joint venture between Europe and US.</a:t>
            </a:r>
          </a:p>
          <a:p>
            <a:pPr>
              <a:buClr>
                <a:srgbClr val="FFFFFF"/>
              </a:buClr>
            </a:pPr>
            <a:r>
              <a:rPr lang="en-US" sz="2800" dirty="0">
                <a:ea typeface="+mn-lt"/>
                <a:cs typeface="+mn-lt"/>
              </a:rPr>
              <a:t>Potential delay the start-up of business activities due documentations with electric suppliers.</a:t>
            </a:r>
            <a:endParaRPr lang="en-US" sz="2800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6D6A75-F828-BA3E-B4E2-1A36C2CBD9B6}"/>
              </a:ext>
            </a:extLst>
          </p:cNvPr>
          <p:cNvSpPr txBox="1"/>
          <p:nvPr/>
        </p:nvSpPr>
        <p:spPr>
          <a:xfrm>
            <a:off x="6479886" y="1968699"/>
            <a:ext cx="3968750" cy="36215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spcAft>
                <a:spcPts val="1000"/>
              </a:spcAft>
              <a:buFont typeface="Arial"/>
              <a:buChar char="•"/>
            </a:pPr>
            <a:r>
              <a:rPr lang="en-US" sz="2800" dirty="0">
                <a:cs typeface="Calibri"/>
              </a:rPr>
              <a:t>Lack of master data </a:t>
            </a:r>
          </a:p>
          <a:p>
            <a:pPr marL="457200" indent="-457200">
              <a:spcAft>
                <a:spcPts val="1000"/>
              </a:spcAft>
              <a:buFont typeface="Arial"/>
              <a:buChar char="•"/>
            </a:pPr>
            <a:r>
              <a:rPr lang="en-US" sz="2800" dirty="0">
                <a:cs typeface="Calibri"/>
              </a:rPr>
              <a:t>Big risk in the building techniques</a:t>
            </a:r>
          </a:p>
          <a:p>
            <a:pPr marL="457200" indent="-457200">
              <a:spcAft>
                <a:spcPts val="1000"/>
              </a:spcAft>
              <a:buFont typeface="Arial"/>
              <a:buChar char="•"/>
            </a:pPr>
            <a:r>
              <a:rPr lang="en-US" sz="2800" dirty="0">
                <a:cs typeface="Calibri"/>
              </a:rPr>
              <a:t>Inflation and cost of living</a:t>
            </a:r>
          </a:p>
          <a:p>
            <a:pPr marL="457200" indent="-457200">
              <a:spcAft>
                <a:spcPts val="1000"/>
              </a:spcAft>
              <a:buFont typeface="Arial"/>
              <a:buChar char="•"/>
            </a:pPr>
            <a:endParaRPr lang="en-US" sz="2800" dirty="0">
              <a:cs typeface="Calibri"/>
            </a:endParaRPr>
          </a:p>
          <a:p>
            <a:endParaRPr lang="en-US" sz="2800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6DE37C-6307-5E5F-780B-F43008F841CD}"/>
              </a:ext>
            </a:extLst>
          </p:cNvPr>
          <p:cNvSpPr txBox="1"/>
          <p:nvPr/>
        </p:nvSpPr>
        <p:spPr>
          <a:xfrm>
            <a:off x="9252387" y="6020456"/>
            <a:ext cx="385926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600" dirty="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CT Corporation Staff (2019)​</a:t>
            </a:r>
          </a:p>
          <a:p>
            <a:pPr rtl="0"/>
            <a:r>
              <a:rPr lang="en-US" sz="1600" dirty="0">
                <a:solidFill>
                  <a:srgbClr val="FFFFFF"/>
                </a:solidFill>
                <a:latin typeface="Calibri"/>
                <a:ea typeface="Segoe UI"/>
                <a:cs typeface="Segoe UI"/>
              </a:rPr>
              <a:t>Lee(2014)</a:t>
            </a:r>
          </a:p>
          <a:p>
            <a:r>
              <a:rPr lang="en-US" sz="1600" dirty="0">
                <a:cs typeface="Segoe UI"/>
              </a:rPr>
              <a:t>Meijer(2009)</a:t>
            </a:r>
          </a:p>
        </p:txBody>
      </p:sp>
    </p:spTree>
    <p:extLst>
      <p:ext uri="{BB962C8B-B14F-4D97-AF65-F5344CB8AC3E}">
        <p14:creationId xmlns:p14="http://schemas.microsoft.com/office/powerpoint/2010/main" val="1535807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83C7E-D7EF-C40E-BDBB-E9DC027F0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Broadway"/>
              </a:rPr>
              <a:t>STRATEGIES FOR SUCCESSFUL </a:t>
            </a:r>
            <a:r>
              <a:rPr lang="en-US" dirty="0" err="1">
                <a:latin typeface="Broadway"/>
              </a:rPr>
              <a:t>OPERATIng</a:t>
            </a:r>
            <a:r>
              <a:rPr lang="en-US" dirty="0">
                <a:latin typeface="Broadway"/>
              </a:rPr>
              <a:t> IN NETHERLANDS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3979F-F904-BCEA-BB2E-95D0B829F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030" y="2759949"/>
            <a:ext cx="10131425" cy="44505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800" dirty="0"/>
              <a:t>INTER-FIRM RELATIONS </a:t>
            </a:r>
            <a:endParaRPr lang="en-US" sz="2800" dirty="0">
              <a:cs typeface="Calibri"/>
            </a:endParaRPr>
          </a:p>
          <a:p>
            <a:pPr algn="ctr">
              <a:buClr>
                <a:srgbClr val="FFFFFF"/>
              </a:buClr>
            </a:pPr>
            <a:r>
              <a:rPr lang="en-US" sz="2800" dirty="0">
                <a:cs typeface="Calibri"/>
              </a:rPr>
              <a:t>CLUSTERING</a:t>
            </a:r>
          </a:p>
          <a:p>
            <a:pPr algn="ctr">
              <a:buClr>
                <a:prstClr val="white"/>
              </a:buClr>
            </a:pPr>
            <a:r>
              <a:rPr lang="en-US" sz="2800" dirty="0"/>
              <a:t>STRATEGIC GEOGRAPHICAL CHOICE </a:t>
            </a:r>
            <a:endParaRPr lang="en-US" sz="2800" dirty="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59CC8D-A6F0-49F8-8FD5-EAFCAF0AD49D}"/>
              </a:ext>
            </a:extLst>
          </p:cNvPr>
          <p:cNvSpPr txBox="1"/>
          <p:nvPr/>
        </p:nvSpPr>
        <p:spPr>
          <a:xfrm>
            <a:off x="9318078" y="5931776"/>
            <a:ext cx="28742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Lengen(2010)</a:t>
            </a:r>
          </a:p>
          <a:p>
            <a:r>
              <a:rPr lang="en-US" dirty="0">
                <a:cs typeface="Calibri"/>
              </a:rPr>
              <a:t>CT Corporation Staff (2019)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Lee(2014)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692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8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30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4125976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DB642BE9-8375-0173-FBB5-A4C0A50DD7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1103985"/>
              </p:ext>
            </p:extLst>
          </p:nvPr>
        </p:nvGraphicFramePr>
        <p:xfrm>
          <a:off x="4808601" y="901700"/>
          <a:ext cx="6545199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BF3C9A9D-F0C9-15DD-FEE1-9C4111483ADD}"/>
              </a:ext>
            </a:extLst>
          </p:cNvPr>
          <p:cNvSpPr txBox="1"/>
          <p:nvPr/>
        </p:nvSpPr>
        <p:spPr>
          <a:xfrm>
            <a:off x="184826" y="2927070"/>
            <a:ext cx="34630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CONCLUSION </a:t>
            </a:r>
            <a:endParaRPr lang="lv-LV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6659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B41C8-2B8B-ACC2-B1AD-B376D38A4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983" y="-2309"/>
            <a:ext cx="10131425" cy="1456267"/>
          </a:xfrm>
        </p:spPr>
        <p:txBody>
          <a:bodyPr/>
          <a:lstStyle/>
          <a:p>
            <a:r>
              <a:rPr lang="en-US"/>
              <a:t>REFFERENCES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98A81-2AF9-CF2D-B292-E0582135D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165" y="2349884"/>
            <a:ext cx="10131425" cy="4503497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Mitsubishi Shipbuilding co .,ltd(2018) 'Creating the future in the sea founded on solid technology'  . Available at : </a:t>
            </a:r>
            <a:r>
              <a:rPr lang="en-US" dirty="0">
                <a:ea typeface="+mn-lt"/>
                <a:cs typeface="+mn-lt"/>
                <a:hlinkClick r:id="rId2"/>
              </a:rPr>
              <a:t>https://www.mhi.com/group/mhimsb/company</a:t>
            </a:r>
            <a:r>
              <a:rPr lang="en-US" dirty="0">
                <a:ea typeface="+mn-lt"/>
                <a:cs typeface="+mn-lt"/>
              </a:rPr>
              <a:t> (accessed : 1st November 2022)</a:t>
            </a:r>
            <a:endParaRPr lang="en-US" dirty="0"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 err="1">
                <a:cs typeface="Calibri"/>
              </a:rPr>
              <a:t>Heslinga,M.,W.,et</a:t>
            </a:r>
            <a:r>
              <a:rPr lang="en-US" dirty="0">
                <a:cs typeface="Calibri"/>
              </a:rPr>
              <a:t> al(2022)</a:t>
            </a:r>
            <a:r>
              <a:rPr lang="en-US" dirty="0">
                <a:ea typeface="+mn-lt"/>
                <a:cs typeface="+mn-lt"/>
              </a:rPr>
              <a:t>'Holland, Kingdom of The Netherlands '. Available at </a:t>
            </a:r>
            <a:r>
              <a:rPr lang="en-US" dirty="0">
                <a:ea typeface="+mn-lt"/>
                <a:cs typeface="+mn-lt"/>
                <a:hlinkClick r:id="rId3"/>
              </a:rPr>
              <a:t>https://www.britannica.com/place/Netherlands#ref35858</a:t>
            </a:r>
            <a:r>
              <a:rPr lang="en-US" dirty="0">
                <a:ea typeface="+mn-lt"/>
                <a:cs typeface="+mn-lt"/>
              </a:rPr>
              <a:t> (accessed on : 4th November 2022)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 panose="020F0502020204030204"/>
              </a:rPr>
              <a:t>Bush ,T.(2019) ‘Netherlands PESTLE Analysis’ (accessed on 3th November 2022) , available at : https://pestleanalysis.com/netherlands-pestle-analysis/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+mn-lt"/>
                <a:cs typeface="+mn-lt"/>
              </a:rPr>
              <a:t> the </a:t>
            </a:r>
            <a:r>
              <a:rPr lang="en-US" dirty="0" err="1">
                <a:ea typeface="+mn-lt"/>
                <a:cs typeface="+mn-lt"/>
              </a:rPr>
              <a:t>investopedia</a:t>
            </a:r>
            <a:r>
              <a:rPr lang="en-US" dirty="0">
                <a:ea typeface="+mn-lt"/>
                <a:cs typeface="+mn-lt"/>
              </a:rPr>
              <a:t> team(2022)' Top25Developed and Developing countries' . Available at :https://www.investopedia.com/updates/top-developing-countries/ (accessed : 5th November 2022)</a:t>
            </a:r>
          </a:p>
          <a:p>
            <a:pPr>
              <a:buClr>
                <a:srgbClr val="FFFFFF"/>
              </a:buClr>
            </a:pPr>
            <a:r>
              <a:rPr lang="en-US" dirty="0" err="1">
                <a:cs typeface="Calibri"/>
              </a:rPr>
              <a:t>Lee,J.S</a:t>
            </a:r>
            <a:r>
              <a:rPr lang="en-US" dirty="0">
                <a:cs typeface="Calibri"/>
              </a:rPr>
              <a:t> , </a:t>
            </a:r>
            <a:r>
              <a:rPr lang="en-US" dirty="0" err="1">
                <a:cs typeface="Calibri"/>
              </a:rPr>
              <a:t>Woo,H.J</a:t>
            </a:r>
            <a:r>
              <a:rPr lang="en-US" dirty="0">
                <a:cs typeface="Calibri"/>
              </a:rPr>
              <a:t>  , </a:t>
            </a:r>
            <a:r>
              <a:rPr lang="en-US" dirty="0" err="1">
                <a:cs typeface="Calibri"/>
              </a:rPr>
              <a:t>Shin,J.G</a:t>
            </a:r>
            <a:r>
              <a:rPr lang="en-US" dirty="0">
                <a:cs typeface="Calibri"/>
              </a:rPr>
              <a:t>.(2014)' New business opportunity :Green field project with new technology ',international journal of Naval Architecture and Ocean Engineering 6(2) ,pp 471-483 </a:t>
            </a:r>
          </a:p>
          <a:p>
            <a:pPr>
              <a:buClr>
                <a:srgbClr val="FFFFFF"/>
              </a:buClr>
            </a:pPr>
            <a:r>
              <a:rPr lang="en-US" dirty="0">
                <a:ea typeface="+mn-lt"/>
                <a:cs typeface="+mn-lt"/>
              </a:rPr>
              <a:t>Meijer K. ,Pruyn J.,  Klooster J., (2009) 'Early Stage Planning Support' , p.1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CIPD (2017) 'Introduction' , 'Advantages and disadvantages of a PESTLE analysis' . Available at : </a:t>
            </a:r>
            <a:r>
              <a:rPr lang="en-US" dirty="0">
                <a:ea typeface="+mn-lt"/>
                <a:cs typeface="+mn-lt"/>
                <a:hlinkClick r:id="rId4"/>
              </a:rPr>
              <a:t>https://www.cipd.co.uk/knowledge/strategy/organisational-development/pestle-analysis-factsheet#7992</a:t>
            </a:r>
            <a:r>
              <a:rPr lang="en-US" dirty="0">
                <a:ea typeface="+mn-lt"/>
                <a:cs typeface="+mn-lt"/>
              </a:rPr>
              <a:t> (accessed : 6th November 2022)</a:t>
            </a:r>
            <a:endParaRPr lang="en-US" dirty="0"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 err="1">
                <a:cs typeface="Calibri"/>
              </a:rPr>
              <a:t>Perera,R</a:t>
            </a:r>
            <a:r>
              <a:rPr lang="en-US" dirty="0">
                <a:cs typeface="Calibri"/>
              </a:rPr>
              <a:t>. ed 2.0 (2017) 'The Pestle Analysis'</a:t>
            </a:r>
          </a:p>
          <a:p>
            <a:pPr>
              <a:buClr>
                <a:srgbClr val="FFFFFF"/>
              </a:buClr>
            </a:pPr>
            <a:r>
              <a:rPr lang="en-US" i="1" dirty="0">
                <a:ea typeface="+mn-lt"/>
                <a:cs typeface="+mn-lt"/>
              </a:rPr>
              <a:t>Huberts,L.,Lasthuizen,K.,Peeters,C.(2006) '</a:t>
            </a:r>
            <a:r>
              <a:rPr lang="en-US" dirty="0"/>
              <a:t>Measuring Corruption: Exploring the Iceberg'</a:t>
            </a:r>
          </a:p>
          <a:p>
            <a:pPr>
              <a:buClr>
                <a:srgbClr val="FFFFFF"/>
              </a:buClr>
            </a:pPr>
            <a:br>
              <a:rPr lang="en-US" dirty="0"/>
            </a:br>
            <a:r>
              <a:rPr lang="en-US" dirty="0" err="1">
                <a:ea typeface="+mn-lt"/>
                <a:cs typeface="+mn-lt"/>
              </a:rPr>
              <a:t>Langen,P.,W</a:t>
            </a:r>
            <a:r>
              <a:rPr lang="en-US" dirty="0">
                <a:ea typeface="+mn-lt"/>
                <a:cs typeface="+mn-lt"/>
              </a:rPr>
              <a:t>.(2010) 'Clustering and performance: the case of maritime clustering in The Netherlands' , p.4</a:t>
            </a:r>
            <a:endParaRPr lang="en-US" dirty="0"/>
          </a:p>
          <a:p>
            <a:pPr>
              <a:buClr>
                <a:srgbClr val="FFFFFF"/>
              </a:buClr>
            </a:pPr>
            <a:r>
              <a:rPr lang="en-US" dirty="0">
                <a:ea typeface="+mn-lt"/>
                <a:cs typeface="+mn-lt"/>
              </a:rPr>
              <a:t>CT Corporation Staff (2019) 'Doing business in the Netherlands' . Available at :https://www.wolterskluwer.com/en/expert-insights/doing-business-in-the-netherlands (accessed : 6th November 2022)</a:t>
            </a:r>
          </a:p>
          <a:p>
            <a:pPr>
              <a:buClr>
                <a:srgbClr val="FFFFFF"/>
              </a:buClr>
            </a:pPr>
            <a:endParaRPr lang="en-US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US" dirty="0">
              <a:cs typeface="Calibri"/>
            </a:endParaRPr>
          </a:p>
          <a:p>
            <a:pPr>
              <a:buClr>
                <a:srgbClr val="FFFFFF"/>
              </a:buClr>
            </a:pPr>
            <a:endParaRPr lang="en-US" dirty="0">
              <a:cs typeface="Calibri"/>
            </a:endParaRPr>
          </a:p>
          <a:p>
            <a:pPr>
              <a:buClr>
                <a:srgbClr val="FFFFFF"/>
              </a:buClr>
            </a:pPr>
            <a:endParaRPr lang="en-US" dirty="0">
              <a:cs typeface="Calibri"/>
            </a:endParaRPr>
          </a:p>
          <a:p>
            <a:pPr>
              <a:buClr>
                <a:srgbClr val="FFFFFF"/>
              </a:buClr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3877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747</TotalTime>
  <Words>733</Words>
  <Application>Microsoft Office PowerPoint</Application>
  <PresentationFormat>Widescreen</PresentationFormat>
  <Paragraphs>92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Broadway</vt:lpstr>
      <vt:lpstr>Calibri</vt:lpstr>
      <vt:lpstr>Calibri Light</vt:lpstr>
      <vt:lpstr>Wingdings</vt:lpstr>
      <vt:lpstr>Celestial</vt:lpstr>
      <vt:lpstr>PowerPoint Presentation</vt:lpstr>
      <vt:lpstr>TABLE OF CONTENT</vt:lpstr>
      <vt:lpstr>MITSUBISHI SHIPBUILDING CO., LTD</vt:lpstr>
      <vt:lpstr>KINGDOM OF THE NETHERLANDS</vt:lpstr>
      <vt:lpstr>PowerPoint Presentation</vt:lpstr>
      <vt:lpstr>OPPORTUNITIES</vt:lpstr>
      <vt:lpstr>AFGFFGFTFT</vt:lpstr>
      <vt:lpstr>THREATS                                </vt:lpstr>
      <vt:lpstr>STRATEGIES FOR SUCCESSFUL OPERATIng IN NETHERLANDS</vt:lpstr>
      <vt:lpstr>PowerPoint Presentation</vt:lpstr>
      <vt:lpstr>REFFERENCES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Valentin Borisov (2219028)</cp:lastModifiedBy>
  <cp:revision>357</cp:revision>
  <dcterms:created xsi:type="dcterms:W3CDTF">2022-10-31T17:44:03Z</dcterms:created>
  <dcterms:modified xsi:type="dcterms:W3CDTF">2023-05-09T21:58:47Z</dcterms:modified>
</cp:coreProperties>
</file>