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64" r:id="rId3"/>
    <p:sldId id="258" r:id="rId4"/>
    <p:sldId id="260" r:id="rId5"/>
    <p:sldId id="265" r:id="rId6"/>
    <p:sldId id="261" r:id="rId7"/>
    <p:sldId id="263" r:id="rId8"/>
    <p:sldId id="262" r:id="rId9"/>
    <p:sldId id="266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431E98-D341-0D45-17D2-85B7F5571FE2}" v="953" dt="2024-12-17T18:06:29.2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 Williams-Spooner (2305138)" userId="S::2305138@student.uwtsd.ac.uk::4f453641-f595-43a8-8eb7-6c5552570aad" providerId="AD" clId="Web-{78431E98-D341-0D45-17D2-85B7F5571FE2}"/>
    <pc:docChg chg="addSld modSld sldOrd">
      <pc:chgData name="Al Williams-Spooner (2305138)" userId="S::2305138@student.uwtsd.ac.uk::4f453641-f595-43a8-8eb7-6c5552570aad" providerId="AD" clId="Web-{78431E98-D341-0D45-17D2-85B7F5571FE2}" dt="2024-12-17T18:06:29.230" v="533" actId="1076"/>
      <pc:docMkLst>
        <pc:docMk/>
      </pc:docMkLst>
      <pc:sldChg chg="modSp">
        <pc:chgData name="Al Williams-Spooner (2305138)" userId="S::2305138@student.uwtsd.ac.uk::4f453641-f595-43a8-8eb7-6c5552570aad" providerId="AD" clId="Web-{78431E98-D341-0D45-17D2-85B7F5571FE2}" dt="2024-12-17T17:42:37.331" v="176" actId="20577"/>
        <pc:sldMkLst>
          <pc:docMk/>
          <pc:sldMk cId="1379343218" sldId="261"/>
        </pc:sldMkLst>
        <pc:spChg chg="mod">
          <ac:chgData name="Al Williams-Spooner (2305138)" userId="S::2305138@student.uwtsd.ac.uk::4f453641-f595-43a8-8eb7-6c5552570aad" providerId="AD" clId="Web-{78431E98-D341-0D45-17D2-85B7F5571FE2}" dt="2024-12-17T17:18:50.018" v="43" actId="20577"/>
          <ac:spMkLst>
            <pc:docMk/>
            <pc:sldMk cId="1379343218" sldId="261"/>
            <ac:spMk id="5" creationId="{0C1C52FF-76F6-A367-61B2-D76CA3D20BB1}"/>
          </ac:spMkLst>
        </pc:spChg>
        <pc:spChg chg="mod">
          <ac:chgData name="Al Williams-Spooner (2305138)" userId="S::2305138@student.uwtsd.ac.uk::4f453641-f595-43a8-8eb7-6c5552570aad" providerId="AD" clId="Web-{78431E98-D341-0D45-17D2-85B7F5571FE2}" dt="2024-12-17T17:42:37.331" v="176" actId="20577"/>
          <ac:spMkLst>
            <pc:docMk/>
            <pc:sldMk cId="1379343218" sldId="261"/>
            <ac:spMk id="6" creationId="{F3127853-BC4C-6904-B3F8-EE87EF440E0D}"/>
          </ac:spMkLst>
        </pc:spChg>
      </pc:sldChg>
      <pc:sldChg chg="ord">
        <pc:chgData name="Al Williams-Spooner (2305138)" userId="S::2305138@student.uwtsd.ac.uk::4f453641-f595-43a8-8eb7-6c5552570aad" providerId="AD" clId="Web-{78431E98-D341-0D45-17D2-85B7F5571FE2}" dt="2024-12-17T17:15:30.427" v="3"/>
        <pc:sldMkLst>
          <pc:docMk/>
          <pc:sldMk cId="1937813127" sldId="262"/>
        </pc:sldMkLst>
      </pc:sldChg>
      <pc:sldChg chg="modSp">
        <pc:chgData name="Al Williams-Spooner (2305138)" userId="S::2305138@student.uwtsd.ac.uk::4f453641-f595-43a8-8eb7-6c5552570aad" providerId="AD" clId="Web-{78431E98-D341-0D45-17D2-85B7F5571FE2}" dt="2024-12-17T18:06:29.230" v="533" actId="1076"/>
        <pc:sldMkLst>
          <pc:docMk/>
          <pc:sldMk cId="125997848" sldId="263"/>
        </pc:sldMkLst>
        <pc:spChg chg="mod">
          <ac:chgData name="Al Williams-Spooner (2305138)" userId="S::2305138@student.uwtsd.ac.uk::4f453641-f595-43a8-8eb7-6c5552570aad" providerId="AD" clId="Web-{78431E98-D341-0D45-17D2-85B7F5571FE2}" dt="2024-12-17T17:41:30.469" v="136" actId="1076"/>
          <ac:spMkLst>
            <pc:docMk/>
            <pc:sldMk cId="125997848" sldId="263"/>
            <ac:spMk id="4" creationId="{42E8CF59-9620-DE76-1CA9-51642F93FCB2}"/>
          </ac:spMkLst>
        </pc:spChg>
        <pc:spChg chg="mod">
          <ac:chgData name="Al Williams-Spooner (2305138)" userId="S::2305138@student.uwtsd.ac.uk::4f453641-f595-43a8-8eb7-6c5552570aad" providerId="AD" clId="Web-{78431E98-D341-0D45-17D2-85B7F5571FE2}" dt="2024-12-17T18:06:29.230" v="533" actId="1076"/>
          <ac:spMkLst>
            <pc:docMk/>
            <pc:sldMk cId="125997848" sldId="263"/>
            <ac:spMk id="5" creationId="{9439E19A-167D-8B97-9F26-ABA35670BB5C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78431E98-D341-0D45-17D2-85B7F5571FE2}" dt="2024-12-17T17:16:09.835" v="8" actId="20577"/>
        <pc:sldMkLst>
          <pc:docMk/>
          <pc:sldMk cId="347583201" sldId="264"/>
        </pc:sldMkLst>
        <pc:spChg chg="mod">
          <ac:chgData name="Al Williams-Spooner (2305138)" userId="S::2305138@student.uwtsd.ac.uk::4f453641-f595-43a8-8eb7-6c5552570aad" providerId="AD" clId="Web-{78431E98-D341-0D45-17D2-85B7F5571FE2}" dt="2024-12-17T17:16:09.835" v="8" actId="20577"/>
          <ac:spMkLst>
            <pc:docMk/>
            <pc:sldMk cId="347583201" sldId="264"/>
            <ac:spMk id="2" creationId="{D33677BD-01F7-96F0-E459-B765B8D262EC}"/>
          </ac:spMkLst>
        </pc:spChg>
        <pc:spChg chg="del">
          <ac:chgData name="Al Williams-Spooner (2305138)" userId="S::2305138@student.uwtsd.ac.uk::4f453641-f595-43a8-8eb7-6c5552570aad" providerId="AD" clId="Web-{78431E98-D341-0D45-17D2-85B7F5571FE2}" dt="2024-12-17T17:16:01.257" v="5"/>
          <ac:spMkLst>
            <pc:docMk/>
            <pc:sldMk cId="347583201" sldId="264"/>
            <ac:spMk id="3" creationId="{562E5331-F6C3-E90A-E6C0-A272C8272B42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01.257" v="5"/>
          <ac:spMkLst>
            <pc:docMk/>
            <pc:sldMk cId="347583201" sldId="264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01.257" v="5"/>
          <ac:spMkLst>
            <pc:docMk/>
            <pc:sldMk cId="347583201" sldId="264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01.257" v="5"/>
          <ac:spMkLst>
            <pc:docMk/>
            <pc:sldMk cId="347583201" sldId="264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78431E98-D341-0D45-17D2-85B7F5571FE2}" dt="2024-12-17T17:16:01.257" v="5"/>
          <ac:grpSpMkLst>
            <pc:docMk/>
            <pc:sldMk cId="347583201" sldId="264"/>
            <ac:grpSpMk id="8" creationId="{D206359A-F1E3-49EE-BBC2-40888C4A3628}"/>
          </ac:grpSpMkLst>
        </pc:grpChg>
      </pc:sldChg>
      <pc:sldChg chg="addSp delSp modSp new mod setBg">
        <pc:chgData name="Al Williams-Spooner (2305138)" userId="S::2305138@student.uwtsd.ac.uk::4f453641-f595-43a8-8eb7-6c5552570aad" providerId="AD" clId="Web-{78431E98-D341-0D45-17D2-85B7F5571FE2}" dt="2024-12-17T17:17:01.542" v="18" actId="20577"/>
        <pc:sldMkLst>
          <pc:docMk/>
          <pc:sldMk cId="951971947" sldId="265"/>
        </pc:sldMkLst>
        <pc:spChg chg="mod">
          <ac:chgData name="Al Williams-Spooner (2305138)" userId="S::2305138@student.uwtsd.ac.uk::4f453641-f595-43a8-8eb7-6c5552570aad" providerId="AD" clId="Web-{78431E98-D341-0D45-17D2-85B7F5571FE2}" dt="2024-12-17T17:17:01.542" v="18" actId="20577"/>
          <ac:spMkLst>
            <pc:docMk/>
            <pc:sldMk cId="951971947" sldId="265"/>
            <ac:spMk id="2" creationId="{A5A2BA43-A670-88C2-7DE3-11ABFA13876F}"/>
          </ac:spMkLst>
        </pc:spChg>
        <pc:spChg chg="del">
          <ac:chgData name="Al Williams-Spooner (2305138)" userId="S::2305138@student.uwtsd.ac.uk::4f453641-f595-43a8-8eb7-6c5552570aad" providerId="AD" clId="Web-{78431E98-D341-0D45-17D2-85B7F5571FE2}" dt="2024-12-17T17:16:47.901" v="10"/>
          <ac:spMkLst>
            <pc:docMk/>
            <pc:sldMk cId="951971947" sldId="265"/>
            <ac:spMk id="3" creationId="{24AD08A7-EB91-8899-475C-A8008FDAE8FA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47.901" v="10"/>
          <ac:spMkLst>
            <pc:docMk/>
            <pc:sldMk cId="951971947" sldId="265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47.901" v="10"/>
          <ac:spMkLst>
            <pc:docMk/>
            <pc:sldMk cId="951971947" sldId="265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16:47.901" v="10"/>
          <ac:spMkLst>
            <pc:docMk/>
            <pc:sldMk cId="951971947" sldId="265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78431E98-D341-0D45-17D2-85B7F5571FE2}" dt="2024-12-17T17:16:47.901" v="10"/>
          <ac:grpSpMkLst>
            <pc:docMk/>
            <pc:sldMk cId="951971947" sldId="265"/>
            <ac:grpSpMk id="8" creationId="{D206359A-F1E3-49EE-BBC2-40888C4A3628}"/>
          </ac:grpSpMkLst>
        </pc:grpChg>
      </pc:sldChg>
      <pc:sldChg chg="addSp delSp modSp new mod setBg">
        <pc:chgData name="Al Williams-Spooner (2305138)" userId="S::2305138@student.uwtsd.ac.uk::4f453641-f595-43a8-8eb7-6c5552570aad" providerId="AD" clId="Web-{78431E98-D341-0D45-17D2-85B7F5571FE2}" dt="2024-12-17T18:05:06.618" v="532" actId="1076"/>
        <pc:sldMkLst>
          <pc:docMk/>
          <pc:sldMk cId="2447536418" sldId="266"/>
        </pc:sldMkLst>
        <pc:spChg chg="mod">
          <ac:chgData name="Al Williams-Spooner (2305138)" userId="S::2305138@student.uwtsd.ac.uk::4f453641-f595-43a8-8eb7-6c5552570aad" providerId="AD" clId="Web-{78431E98-D341-0D45-17D2-85B7F5571FE2}" dt="2024-12-17T17:53:46.747" v="181" actId="20577"/>
          <ac:spMkLst>
            <pc:docMk/>
            <pc:sldMk cId="2447536418" sldId="266"/>
            <ac:spMk id="2" creationId="{2169CCAB-81F9-A22C-11BF-25BD2CE15CEB}"/>
          </ac:spMkLst>
        </pc:spChg>
        <pc:spChg chg="del">
          <ac:chgData name="Al Williams-Spooner (2305138)" userId="S::2305138@student.uwtsd.ac.uk::4f453641-f595-43a8-8eb7-6c5552570aad" providerId="AD" clId="Web-{78431E98-D341-0D45-17D2-85B7F5571FE2}" dt="2024-12-17T17:53:39.216" v="179"/>
          <ac:spMkLst>
            <pc:docMk/>
            <pc:sldMk cId="2447536418" sldId="266"/>
            <ac:spMk id="3" creationId="{7D4A367F-D194-CB2D-CE7E-0455EF67DD2D}"/>
          </ac:spMkLst>
        </pc:spChg>
        <pc:spChg chg="add mod">
          <ac:chgData name="Al Williams-Spooner (2305138)" userId="S::2305138@student.uwtsd.ac.uk::4f453641-f595-43a8-8eb7-6c5552570aad" providerId="AD" clId="Web-{78431E98-D341-0D45-17D2-85B7F5571FE2}" dt="2024-12-17T18:02:35.909" v="448" actId="20577"/>
          <ac:spMkLst>
            <pc:docMk/>
            <pc:sldMk cId="2447536418" sldId="266"/>
            <ac:spMk id="4" creationId="{46D96B27-A444-7EBF-66BD-69F303BEDB22}"/>
          </ac:spMkLst>
        </pc:spChg>
        <pc:spChg chg="add mod">
          <ac:chgData name="Al Williams-Spooner (2305138)" userId="S::2305138@student.uwtsd.ac.uk::4f453641-f595-43a8-8eb7-6c5552570aad" providerId="AD" clId="Web-{78431E98-D341-0D45-17D2-85B7F5571FE2}" dt="2024-12-17T18:05:06.618" v="532" actId="1076"/>
          <ac:spMkLst>
            <pc:docMk/>
            <pc:sldMk cId="2447536418" sldId="266"/>
            <ac:spMk id="5" creationId="{9CE923E2-2C44-E417-50E1-9BC3DE9D7241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53:39.216" v="179"/>
          <ac:spMkLst>
            <pc:docMk/>
            <pc:sldMk cId="2447536418" sldId="266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53:39.216" v="179"/>
          <ac:spMkLst>
            <pc:docMk/>
            <pc:sldMk cId="2447536418" sldId="266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78431E98-D341-0D45-17D2-85B7F5571FE2}" dt="2024-12-17T17:53:39.216" v="179"/>
          <ac:spMkLst>
            <pc:docMk/>
            <pc:sldMk cId="2447536418" sldId="266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78431E98-D341-0D45-17D2-85B7F5571FE2}" dt="2024-12-17T17:53:39.216" v="179"/>
          <ac:grpSpMkLst>
            <pc:docMk/>
            <pc:sldMk cId="2447536418" sldId="266"/>
            <ac:grpSpMk id="8" creationId="{D206359A-F1E3-49EE-BBC2-40888C4A3628}"/>
          </ac:grpSpMkLst>
        </pc:grpChg>
      </pc:sldChg>
    </pc:docChg>
  </pc:docChgLst>
  <pc:docChgLst>
    <pc:chgData name="Al Williams-Spooner (2305138)" userId="S::2305138@student.uwtsd.ac.uk::4f453641-f595-43a8-8eb7-6c5552570aad" providerId="AD" clId="Web-{ADEF72C2-4CA9-EE49-AA11-8AE26FE5A505}"/>
    <pc:docChg chg="addSld modSld">
      <pc:chgData name="Al Williams-Spooner (2305138)" userId="S::2305138@student.uwtsd.ac.uk::4f453641-f595-43a8-8eb7-6c5552570aad" providerId="AD" clId="Web-{ADEF72C2-4CA9-EE49-AA11-8AE26FE5A505}" dt="2024-12-14T20:58:19.859" v="535" actId="1076"/>
      <pc:docMkLst>
        <pc:docMk/>
      </pc:docMkLst>
      <pc:sldChg chg="modSp">
        <pc:chgData name="Al Williams-Spooner (2305138)" userId="S::2305138@student.uwtsd.ac.uk::4f453641-f595-43a8-8eb7-6c5552570aad" providerId="AD" clId="Web-{ADEF72C2-4CA9-EE49-AA11-8AE26FE5A505}" dt="2024-12-14T20:46:15.400" v="277" actId="20577"/>
        <pc:sldMkLst>
          <pc:docMk/>
          <pc:sldMk cId="1968914821" sldId="259"/>
        </pc:sldMkLst>
        <pc:spChg chg="mod">
          <ac:chgData name="Al Williams-Spooner (2305138)" userId="S::2305138@student.uwtsd.ac.uk::4f453641-f595-43a8-8eb7-6c5552570aad" providerId="AD" clId="Web-{ADEF72C2-4CA9-EE49-AA11-8AE26FE5A505}" dt="2024-12-14T20:46:15.400" v="277" actId="20577"/>
          <ac:spMkLst>
            <pc:docMk/>
            <pc:sldMk cId="1968914821" sldId="259"/>
            <ac:spMk id="3" creationId="{245A8B00-7861-5D38-0AF1-0EC773B92BCB}"/>
          </ac:spMkLst>
        </pc:spChg>
      </pc:sldChg>
      <pc:sldChg chg="addSp delSp modSp">
        <pc:chgData name="Al Williams-Spooner (2305138)" userId="S::2305138@student.uwtsd.ac.uk::4f453641-f595-43a8-8eb7-6c5552570aad" providerId="AD" clId="Web-{ADEF72C2-4CA9-EE49-AA11-8AE26FE5A505}" dt="2024-12-14T20:50:27.250" v="298"/>
        <pc:sldMkLst>
          <pc:docMk/>
          <pc:sldMk cId="1937813127" sldId="262"/>
        </pc:sldMkLst>
        <pc:spChg chg="mod ord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2" creationId="{FE67FE49-0B20-75B7-BC58-D98D33B7A3F2}"/>
          </ac:spMkLst>
        </pc:spChg>
        <pc:spChg chg="add del mod">
          <ac:chgData name="Al Williams-Spooner (2305138)" userId="S::2305138@student.uwtsd.ac.uk::4f453641-f595-43a8-8eb7-6c5552570aad" providerId="AD" clId="Web-{ADEF72C2-4CA9-EE49-AA11-8AE26FE5A505}" dt="2024-12-14T20:36:43.317" v="117"/>
          <ac:spMkLst>
            <pc:docMk/>
            <pc:sldMk cId="1937813127" sldId="262"/>
            <ac:spMk id="3" creationId="{9FF5B2D6-EB4F-CD08-78EC-1F00DC7D1B1C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14" creationId="{651590EC-32F3-D145-ADCB-AB64BFBA9AA5}"/>
          </ac:spMkLst>
        </pc:spChg>
        <pc:spChg chg="add del mod">
          <ac:chgData name="Al Williams-Spooner (2305138)" userId="S::2305138@student.uwtsd.ac.uk::4f453641-f595-43a8-8eb7-6c5552570aad" providerId="AD" clId="Web-{ADEF72C2-4CA9-EE49-AA11-8AE26FE5A505}" dt="2024-12-14T20:50:27.250" v="298"/>
          <ac:spMkLst>
            <pc:docMk/>
            <pc:sldMk cId="1937813127" sldId="262"/>
            <ac:spMk id="15" creationId="{439B65CE-844B-7A9C-B33B-48E02884676C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16" creationId="{76D62A91-A1D3-724A-9229-3E87CACCBE63}"/>
          </ac:spMkLst>
        </pc:spChg>
        <pc:spChg chg="add del mod">
          <ac:chgData name="Al Williams-Spooner (2305138)" userId="S::2305138@student.uwtsd.ac.uk::4f453641-f595-43a8-8eb7-6c5552570aad" providerId="AD" clId="Web-{ADEF72C2-4CA9-EE49-AA11-8AE26FE5A505}" dt="2024-12-14T20:50:19.140" v="296"/>
          <ac:spMkLst>
            <pc:docMk/>
            <pc:sldMk cId="1937813127" sldId="262"/>
            <ac:spMk id="17" creationId="{703B32F4-5F0B-8438-4163-CB1066AF1499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18" creationId="{AF9C6AAB-50FD-D642-8262-6C96BF0A0E4C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16.930" v="246"/>
          <ac:spMkLst>
            <pc:docMk/>
            <pc:sldMk cId="1937813127" sldId="262"/>
            <ac:spMk id="29" creationId="{9EE80C3F-29ED-BA43-95C4-EE94C14D19B3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16.930" v="246"/>
          <ac:spMkLst>
            <pc:docMk/>
            <pc:sldMk cId="1937813127" sldId="262"/>
            <ac:spMk id="31" creationId="{DAE59673-D416-4DFE-9F53-5218F7D83AA7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16.930" v="246"/>
          <ac:spMkLst>
            <pc:docMk/>
            <pc:sldMk cId="1937813127" sldId="262"/>
            <ac:spMk id="33" creationId="{189C2E22-619B-47DF-87D0-88F9CDDB562C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16.930" v="246"/>
          <ac:spMkLst>
            <pc:docMk/>
            <pc:sldMk cId="1937813127" sldId="262"/>
            <ac:spMk id="35" creationId="{32A059D1-79CF-4783-A6C2-E9E3E52D063A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16.930" v="246"/>
          <ac:spMkLst>
            <pc:docMk/>
            <pc:sldMk cId="1937813127" sldId="262"/>
            <ac:spMk id="37" creationId="{2243AF77-8401-4F5E-8EA3-85ECC9547788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8"/>
          <ac:spMkLst>
            <pc:docMk/>
            <pc:sldMk cId="1937813127" sldId="262"/>
            <ac:spMk id="40" creationId="{9EE80C3F-29ED-BA43-95C4-EE94C14D19B3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8"/>
          <ac:spMkLst>
            <pc:docMk/>
            <pc:sldMk cId="1937813127" sldId="262"/>
            <ac:spMk id="41" creationId="{2B51EBCA-4E7D-7347-A527-209F89E7C9CB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8"/>
          <ac:spMkLst>
            <pc:docMk/>
            <pc:sldMk cId="1937813127" sldId="262"/>
            <ac:spMk id="42" creationId="{2CFE2E0E-33E0-DB4E-AB64-634E0D036520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8"/>
          <ac:spMkLst>
            <pc:docMk/>
            <pc:sldMk cId="1937813127" sldId="262"/>
            <ac:spMk id="43" creationId="{BF97E030-03A2-974D-81FD-2BDC734C36D2}"/>
          </ac:spMkLst>
        </pc:spChg>
        <pc:spChg chg="add del">
          <ac:chgData name="Al Williams-Spooner (2305138)" userId="S::2305138@student.uwtsd.ac.uk::4f453641-f595-43a8-8eb7-6c5552570aad" providerId="AD" clId="Web-{ADEF72C2-4CA9-EE49-AA11-8AE26FE5A505}" dt="2024-12-14T20:45:23.805" v="248"/>
          <ac:spMkLst>
            <pc:docMk/>
            <pc:sldMk cId="1937813127" sldId="262"/>
            <ac:spMk id="44" creationId="{719C3289-9B44-FB4F-91A1-E58148D31474}"/>
          </ac:spMkLst>
        </pc:spChg>
        <pc:spChg chg="add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47" creationId="{4A1FC993-60DB-5349-BCB7-FBA0ECCBCC49}"/>
          </ac:spMkLst>
        </pc:spChg>
        <pc:spChg chg="add">
          <ac:chgData name="Al Williams-Spooner (2305138)" userId="S::2305138@student.uwtsd.ac.uk::4f453641-f595-43a8-8eb7-6c5552570aad" providerId="AD" clId="Web-{ADEF72C2-4CA9-EE49-AA11-8AE26FE5A505}" dt="2024-12-14T20:45:23.805" v="249"/>
          <ac:spMkLst>
            <pc:docMk/>
            <pc:sldMk cId="1937813127" sldId="262"/>
            <ac:spMk id="48" creationId="{243B2BB2-02D0-4BEC-9D18-4794EFF58F3D}"/>
          </ac:spMkLst>
        </pc:spChg>
        <pc:picChg chg="add del mod">
          <ac:chgData name="Al Williams-Spooner (2305138)" userId="S::2305138@student.uwtsd.ac.uk::4f453641-f595-43a8-8eb7-6c5552570aad" providerId="AD" clId="Web-{ADEF72C2-4CA9-EE49-AA11-8AE26FE5A505}" dt="2024-12-14T20:37:08.145" v="119"/>
          <ac:picMkLst>
            <pc:docMk/>
            <pc:sldMk cId="1937813127" sldId="262"/>
            <ac:picMk id="4" creationId="{CF94E025-8B59-0DCC-1A20-E7E7F945F560}"/>
          </ac:picMkLst>
        </pc:picChg>
        <pc:picChg chg="add mod ord">
          <ac:chgData name="Al Williams-Spooner (2305138)" userId="S::2305138@student.uwtsd.ac.uk::4f453641-f595-43a8-8eb7-6c5552570aad" providerId="AD" clId="Web-{ADEF72C2-4CA9-EE49-AA11-8AE26FE5A505}" dt="2024-12-14T20:46:54.198" v="278" actId="1076"/>
          <ac:picMkLst>
            <pc:docMk/>
            <pc:sldMk cId="1937813127" sldId="262"/>
            <ac:picMk id="5" creationId="{7A8E38E6-CF62-2B95-71D7-F57F2A72C7B7}"/>
          </ac:picMkLst>
        </pc:picChg>
        <pc:picChg chg="add mod ord">
          <ac:chgData name="Al Williams-Spooner (2305138)" userId="S::2305138@student.uwtsd.ac.uk::4f453641-f595-43a8-8eb7-6c5552570aad" providerId="AD" clId="Web-{ADEF72C2-4CA9-EE49-AA11-8AE26FE5A505}" dt="2024-12-14T20:45:23.805" v="249"/>
          <ac:picMkLst>
            <pc:docMk/>
            <pc:sldMk cId="1937813127" sldId="262"/>
            <ac:picMk id="6" creationId="{2619FF7D-8070-C16E-79D7-D23185A5F1B9}"/>
          </ac:picMkLst>
        </pc:picChg>
        <pc:picChg chg="add mod">
          <ac:chgData name="Al Williams-Spooner (2305138)" userId="S::2305138@student.uwtsd.ac.uk::4f453641-f595-43a8-8eb7-6c5552570aad" providerId="AD" clId="Web-{ADEF72C2-4CA9-EE49-AA11-8AE26FE5A505}" dt="2024-12-14T20:45:23.805" v="249"/>
          <ac:picMkLst>
            <pc:docMk/>
            <pc:sldMk cId="1937813127" sldId="262"/>
            <ac:picMk id="7" creationId="{A71B785F-00C9-5F95-20AF-4207CEE89A9A}"/>
          </ac:picMkLst>
        </pc:picChg>
        <pc:picChg chg="add mod">
          <ac:chgData name="Al Williams-Spooner (2305138)" userId="S::2305138@student.uwtsd.ac.uk::4f453641-f595-43a8-8eb7-6c5552570aad" providerId="AD" clId="Web-{ADEF72C2-4CA9-EE49-AA11-8AE26FE5A505}" dt="2024-12-14T20:45:23.805" v="249"/>
          <ac:picMkLst>
            <pc:docMk/>
            <pc:sldMk cId="1937813127" sldId="262"/>
            <ac:picMk id="13" creationId="{1E976016-1FFF-3032-EEB6-3177A585779A}"/>
          </ac:picMkLst>
        </pc:picChg>
      </pc:sldChg>
      <pc:sldChg chg="addSp delSp modSp new mod setBg">
        <pc:chgData name="Al Williams-Spooner (2305138)" userId="S::2305138@student.uwtsd.ac.uk::4f453641-f595-43a8-8eb7-6c5552570aad" providerId="AD" clId="Web-{ADEF72C2-4CA9-EE49-AA11-8AE26FE5A505}" dt="2024-12-14T20:58:19.859" v="535" actId="1076"/>
        <pc:sldMkLst>
          <pc:docMk/>
          <pc:sldMk cId="125997848" sldId="263"/>
        </pc:sldMkLst>
        <pc:spChg chg="mod">
          <ac:chgData name="Al Williams-Spooner (2305138)" userId="S::2305138@student.uwtsd.ac.uk::4f453641-f595-43a8-8eb7-6c5552570aad" providerId="AD" clId="Web-{ADEF72C2-4CA9-EE49-AA11-8AE26FE5A505}" dt="2024-12-14T20:52:01.977" v="302" actId="20577"/>
          <ac:spMkLst>
            <pc:docMk/>
            <pc:sldMk cId="125997848" sldId="263"/>
            <ac:spMk id="2" creationId="{3C5876BE-A1E5-30C5-7E2F-453BAAB74AD5}"/>
          </ac:spMkLst>
        </pc:spChg>
        <pc:spChg chg="del">
          <ac:chgData name="Al Williams-Spooner (2305138)" userId="S::2305138@student.uwtsd.ac.uk::4f453641-f595-43a8-8eb7-6c5552570aad" providerId="AD" clId="Web-{ADEF72C2-4CA9-EE49-AA11-8AE26FE5A505}" dt="2024-12-14T20:51:52.899" v="300"/>
          <ac:spMkLst>
            <pc:docMk/>
            <pc:sldMk cId="125997848" sldId="263"/>
            <ac:spMk id="3" creationId="{98EFC247-CF21-7EC4-9609-7A995359752F}"/>
          </ac:spMkLst>
        </pc:spChg>
        <pc:spChg chg="add mod">
          <ac:chgData name="Al Williams-Spooner (2305138)" userId="S::2305138@student.uwtsd.ac.uk::4f453641-f595-43a8-8eb7-6c5552570aad" providerId="AD" clId="Web-{ADEF72C2-4CA9-EE49-AA11-8AE26FE5A505}" dt="2024-12-14T20:53:47.689" v="419" actId="1076"/>
          <ac:spMkLst>
            <pc:docMk/>
            <pc:sldMk cId="125997848" sldId="263"/>
            <ac:spMk id="4" creationId="{42E8CF59-9620-DE76-1CA9-51642F93FCB2}"/>
          </ac:spMkLst>
        </pc:spChg>
        <pc:spChg chg="add mod">
          <ac:chgData name="Al Williams-Spooner (2305138)" userId="S::2305138@student.uwtsd.ac.uk::4f453641-f595-43a8-8eb7-6c5552570aad" providerId="AD" clId="Web-{ADEF72C2-4CA9-EE49-AA11-8AE26FE5A505}" dt="2024-12-14T20:58:19.859" v="535" actId="1076"/>
          <ac:spMkLst>
            <pc:docMk/>
            <pc:sldMk cId="125997848" sldId="263"/>
            <ac:spMk id="5" creationId="{9439E19A-167D-8B97-9F26-ABA35670BB5C}"/>
          </ac:spMkLst>
        </pc:spChg>
        <pc:spChg chg="add">
          <ac:chgData name="Al Williams-Spooner (2305138)" userId="S::2305138@student.uwtsd.ac.uk::4f453641-f595-43a8-8eb7-6c5552570aad" providerId="AD" clId="Web-{ADEF72C2-4CA9-EE49-AA11-8AE26FE5A505}" dt="2024-12-14T20:51:52.899" v="300"/>
          <ac:spMkLst>
            <pc:docMk/>
            <pc:sldMk cId="125997848" sldId="263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ADEF72C2-4CA9-EE49-AA11-8AE26FE5A505}" dt="2024-12-14T20:51:52.899" v="300"/>
          <ac:spMkLst>
            <pc:docMk/>
            <pc:sldMk cId="125997848" sldId="263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ADEF72C2-4CA9-EE49-AA11-8AE26FE5A505}" dt="2024-12-14T20:51:52.899" v="300"/>
          <ac:spMkLst>
            <pc:docMk/>
            <pc:sldMk cId="125997848" sldId="263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ADEF72C2-4CA9-EE49-AA11-8AE26FE5A505}" dt="2024-12-14T20:51:52.899" v="300"/>
          <ac:grpSpMkLst>
            <pc:docMk/>
            <pc:sldMk cId="125997848" sldId="263"/>
            <ac:grpSpMk id="8" creationId="{D206359A-F1E3-49EE-BBC2-40888C4A3628}"/>
          </ac:grpSpMkLst>
        </pc:grpChg>
      </pc:sldChg>
    </pc:docChg>
  </pc:docChgLst>
  <pc:docChgLst>
    <pc:chgData clId="Web-{75B17BA2-6C6E-4F9E-DA64-2EE8A2FEC6BD}"/>
    <pc:docChg chg="delSld">
      <pc:chgData name="" userId="" providerId="" clId="Web-{75B17BA2-6C6E-4F9E-DA64-2EE8A2FEC6BD}" dt="2024-12-12T15:58:08.656" v="0"/>
      <pc:docMkLst>
        <pc:docMk/>
      </pc:docMkLst>
      <pc:sldChg chg="del">
        <pc:chgData name="" userId="" providerId="" clId="Web-{75B17BA2-6C6E-4F9E-DA64-2EE8A2FEC6BD}" dt="2024-12-12T15:58:08.656" v="0"/>
        <pc:sldMkLst>
          <pc:docMk/>
          <pc:sldMk cId="2974379234" sldId="260"/>
        </pc:sldMkLst>
      </pc:sldChg>
    </pc:docChg>
  </pc:docChgLst>
  <pc:docChgLst>
    <pc:chgData name="Al Williams-Spooner (2305138)" userId="S::2305138@student.uwtsd.ac.uk::4f453641-f595-43a8-8eb7-6c5552570aad" providerId="AD" clId="Web-{A81EF22C-1F3E-8CC3-BE55-C42EE156CAE0}"/>
    <pc:docChg chg="addSld modSld addMainMaster delMainMaster">
      <pc:chgData name="Al Williams-Spooner (2305138)" userId="S::2305138@student.uwtsd.ac.uk::4f453641-f595-43a8-8eb7-6c5552570aad" providerId="AD" clId="Web-{A81EF22C-1F3E-8CC3-BE55-C42EE156CAE0}" dt="2024-11-25T20:05:12.003" v="817"/>
      <pc:docMkLst>
        <pc:docMk/>
      </pc:docMkLst>
      <pc:sldChg chg="addSp delSp modSp mod setBg modClrScheme chgLayout">
        <pc:chgData name="Al Williams-Spooner (2305138)" userId="S::2305138@student.uwtsd.ac.uk::4f453641-f595-43a8-8eb7-6c5552570aad" providerId="AD" clId="Web-{A81EF22C-1F3E-8CC3-BE55-C42EE156CAE0}" dt="2024-11-25T18:46:06.688" v="68" actId="20577"/>
        <pc:sldMkLst>
          <pc:docMk/>
          <pc:sldMk cId="109857222" sldId="256"/>
        </pc:sldMkLst>
        <pc:spChg chg="mod">
          <ac:chgData name="Al Williams-Spooner (2305138)" userId="S::2305138@student.uwtsd.ac.uk::4f453641-f595-43a8-8eb7-6c5552570aad" providerId="AD" clId="Web-{A81EF22C-1F3E-8CC3-BE55-C42EE156CAE0}" dt="2024-11-25T18:43:21.146" v="1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l Williams-Spooner (2305138)" userId="S::2305138@student.uwtsd.ac.uk::4f453641-f595-43a8-8eb7-6c5552570aad" providerId="AD" clId="Web-{A81EF22C-1F3E-8CC3-BE55-C42EE156CAE0}" dt="2024-11-25T18:46:06.688" v="68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2:39.222" v="5"/>
          <ac:spMkLst>
            <pc:docMk/>
            <pc:sldMk cId="109857222" sldId="256"/>
            <ac:spMk id="8" creationId="{60AA5DFF-F391-4D1C-B76E-4E130B8C98B8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1:58.063" v="1"/>
          <ac:spMkLst>
            <pc:docMk/>
            <pc:sldMk cId="109857222" sldId="256"/>
            <ac:spMk id="9" creationId="{37FDDF72-DE39-4F99-A3C1-DD9D7815D7DB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2:39.222" v="5"/>
          <ac:spMkLst>
            <pc:docMk/>
            <pc:sldMk cId="109857222" sldId="256"/>
            <ac:spMk id="10" creationId="{3570BDE2-3A2A-4B48-9B39-C9C6FBB0A5EC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1:58.063" v="1"/>
          <ac:spMkLst>
            <pc:docMk/>
            <pc:sldMk cId="109857222" sldId="256"/>
            <ac:spMk id="11" creationId="{5E4ECE80-3AD1-450C-B62A-98788F193948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2:39.222" v="5"/>
          <ac:spMkLst>
            <pc:docMk/>
            <pc:sldMk cId="109857222" sldId="256"/>
            <ac:spMk id="12" creationId="{591326CA-698F-4F50-A3B5-4A709B6A12AC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2:29.627" v="3"/>
          <ac:spMkLst>
            <pc:docMk/>
            <pc:sldMk cId="109857222" sldId="256"/>
            <ac:spMk id="19" creationId="{4EFE82FE-7465-AE46-88DF-34D347E83B84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3:21.146" v="11"/>
          <ac:spMkLst>
            <pc:docMk/>
            <pc:sldMk cId="109857222" sldId="256"/>
            <ac:spMk id="23" creationId="{4EFE82FE-7465-AE46-88DF-34D347E83B84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3:21.146" v="11"/>
          <ac:spMkLst>
            <pc:docMk/>
            <pc:sldMk cId="109857222" sldId="256"/>
            <ac:spMk id="32" creationId="{42195A83-AA4F-FE4B-AFEA-5A5576C39133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3:21.146" v="11"/>
          <ac:spMkLst>
            <pc:docMk/>
            <pc:sldMk cId="109857222" sldId="256"/>
            <ac:spMk id="34" creationId="{4AF0997A-7C0F-4AD2-BA90-5FE341A17796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3:21.146" v="11"/>
          <ac:spMkLst>
            <pc:docMk/>
            <pc:sldMk cId="109857222" sldId="256"/>
            <ac:spMk id="36" creationId="{72E67446-732B-4F72-8560-6FABB6CB25A3}"/>
          </ac:spMkLst>
        </pc:spChg>
        <pc:grpChg chg="add del">
          <ac:chgData name="Al Williams-Spooner (2305138)" userId="S::2305138@student.uwtsd.ac.uk::4f453641-f595-43a8-8eb7-6c5552570aad" providerId="AD" clId="Web-{A81EF22C-1F3E-8CC3-BE55-C42EE156CAE0}" dt="2024-11-25T18:42:29.627" v="3"/>
          <ac:grpSpMkLst>
            <pc:docMk/>
            <pc:sldMk cId="109857222" sldId="256"/>
            <ac:grpSpMk id="21" creationId="{66F2B51C-9578-EB41-A17E-FFF9D491ADA0}"/>
          </ac:grpSpMkLst>
        </pc:grpChg>
        <pc:grpChg chg="add del">
          <ac:chgData name="Al Williams-Spooner (2305138)" userId="S::2305138@student.uwtsd.ac.uk::4f453641-f595-43a8-8eb7-6c5552570aad" providerId="AD" clId="Web-{A81EF22C-1F3E-8CC3-BE55-C42EE156CAE0}" dt="2024-11-25T18:43:21.146" v="11"/>
          <ac:grpSpMkLst>
            <pc:docMk/>
            <pc:sldMk cId="109857222" sldId="256"/>
            <ac:grpSpMk id="24" creationId="{66F2B51C-9578-EB41-A17E-FFF9D491ADA0}"/>
          </ac:grpSpMkLst>
        </pc:grpChg>
        <pc:picChg chg="add del">
          <ac:chgData name="Al Williams-Spooner (2305138)" userId="S::2305138@student.uwtsd.ac.uk::4f453641-f595-43a8-8eb7-6c5552570aad" providerId="AD" clId="Web-{A81EF22C-1F3E-8CC3-BE55-C42EE156CAE0}" dt="2024-11-25T18:41:58.063" v="1"/>
          <ac:picMkLst>
            <pc:docMk/>
            <pc:sldMk cId="109857222" sldId="256"/>
            <ac:picMk id="4" creationId="{6979D1D2-0897-73BE-1897-F8F865882BD0}"/>
          </ac:picMkLst>
        </pc:picChg>
        <pc:picChg chg="add del">
          <ac:chgData name="Al Williams-Spooner (2305138)" userId="S::2305138@student.uwtsd.ac.uk::4f453641-f595-43a8-8eb7-6c5552570aad" providerId="AD" clId="Web-{A81EF22C-1F3E-8CC3-BE55-C42EE156CAE0}" dt="2024-11-25T18:42:29.627" v="3"/>
          <ac:picMkLst>
            <pc:docMk/>
            <pc:sldMk cId="109857222" sldId="256"/>
            <ac:picMk id="22" creationId="{D06798B0-ABA2-BF4B-457E-6550C4EDE57F}"/>
          </ac:picMkLst>
        </pc:picChg>
        <pc:picChg chg="add mod ord">
          <ac:chgData name="Al Williams-Spooner (2305138)" userId="S::2305138@student.uwtsd.ac.uk::4f453641-f595-43a8-8eb7-6c5552570aad" providerId="AD" clId="Web-{A81EF22C-1F3E-8CC3-BE55-C42EE156CAE0}" dt="2024-11-25T18:43:21.146" v="11"/>
          <ac:picMkLst>
            <pc:docMk/>
            <pc:sldMk cId="109857222" sldId="256"/>
            <ac:picMk id="26" creationId="{D06798B0-ABA2-BF4B-457E-6550C4EDE57F}"/>
          </ac:picMkLst>
        </pc:picChg>
        <pc:cxnChg chg="add del">
          <ac:chgData name="Al Williams-Spooner (2305138)" userId="S::2305138@student.uwtsd.ac.uk::4f453641-f595-43a8-8eb7-6c5552570aad" providerId="AD" clId="Web-{A81EF22C-1F3E-8CC3-BE55-C42EE156CAE0}" dt="2024-11-25T18:42:29.627" v="3"/>
          <ac:cxnSpMkLst>
            <pc:docMk/>
            <pc:sldMk cId="109857222" sldId="256"/>
            <ac:cxnSpMk id="20" creationId="{EEA70831-9A8D-3B4D-8EA5-EE32F93E94E9}"/>
          </ac:cxnSpMkLst>
        </pc:cxnChg>
        <pc:cxnChg chg="add del">
          <ac:chgData name="Al Williams-Spooner (2305138)" userId="S::2305138@student.uwtsd.ac.uk::4f453641-f595-43a8-8eb7-6c5552570aad" providerId="AD" clId="Web-{A81EF22C-1F3E-8CC3-BE55-C42EE156CAE0}" dt="2024-11-25T18:43:21.146" v="11"/>
          <ac:cxnSpMkLst>
            <pc:docMk/>
            <pc:sldMk cId="109857222" sldId="256"/>
            <ac:cxnSpMk id="27" creationId="{EEA70831-9A8D-3B4D-8EA5-EE32F93E94E9}"/>
          </ac:cxnSpMkLst>
        </pc:cxn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8:46:00.265" v="67" actId="20577"/>
        <pc:sldMkLst>
          <pc:docMk/>
          <pc:sldMk cId="4179966539" sldId="257"/>
        </pc:sldMkLst>
        <pc:spChg chg="mod">
          <ac:chgData name="Al Williams-Spooner (2305138)" userId="S::2305138@student.uwtsd.ac.uk::4f453641-f595-43a8-8eb7-6c5552570aad" providerId="AD" clId="Web-{A81EF22C-1F3E-8CC3-BE55-C42EE156CAE0}" dt="2024-11-25T18:46:00.265" v="67" actId="20577"/>
          <ac:spMkLst>
            <pc:docMk/>
            <pc:sldMk cId="4179966539" sldId="257"/>
            <ac:spMk id="2" creationId="{3DF509D8-5283-CC84-74BC-A3C0235EE8B5}"/>
          </ac:spMkLst>
        </pc:spChg>
        <pc:spChg chg="del mo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" creationId="{883591C7-9474-AC2C-246C-FC0070E43103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8" creationId="{599A8B18-D2E4-4137-BAD8-E2DE049593D4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10" creationId="{DD847EDB-F4DA-489C-9C18-2CA3FCFD3346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12" creationId="{A314D81F-8349-410E-A097-E5C4A308F14B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14" creationId="{168CDC24-5788-4827-A24D-89452A993CC2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16" creationId="{05E34010-F2DF-43EB-8667-8C249A9D2940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18" creationId="{0DFF8B46-B5D7-49A5-B96C-F7D621D6F422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5.888" v="60"/>
          <ac:spMkLst>
            <pc:docMk/>
            <pc:sldMk cId="4179966539" sldId="257"/>
            <ac:spMk id="20" creationId="{00ED3D3A-8837-497F-AF61-F51177F452C1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5:29.826" v="62"/>
          <ac:spMkLst>
            <pc:docMk/>
            <pc:sldMk cId="4179966539" sldId="257"/>
            <ac:spMk id="22" creationId="{5679811B-9678-4E6D-9ECA-9E1FF4C7F207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24" creationId="{149CE41B-C5A9-46C2-ACD7-3625E18E48C7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26" creationId="{6B9A00DC-AC58-4C43-95B5-96A28FB006C3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0" creationId="{B27771DA-4C44-455A-A1FD-E7A54BB5194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1" creationId="{7E076163-BE5E-4409-B175-D93FFC846A60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2" creationId="{5B7C5570-EEE9-4D7B-9007-26101A26B4AA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3" creationId="{88B77E8C-0FE2-4715-8B37-DD5FDE56DE3B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5:29.857" v="63"/>
          <ac:spMkLst>
            <pc:docMk/>
            <pc:sldMk cId="4179966539" sldId="257"/>
            <ac:spMk id="34" creationId="{155ACA1A-B91A-476D-A11C-2D2EDE4B3542}"/>
          </ac:spMkLst>
        </pc:spChg>
        <pc:grpChg chg="add del">
          <ac:chgData name="Al Williams-Spooner (2305138)" userId="S::2305138@student.uwtsd.ac.uk::4f453641-f595-43a8-8eb7-6c5552570aad" providerId="AD" clId="Web-{A81EF22C-1F3E-8CC3-BE55-C42EE156CAE0}" dt="2024-11-25T18:45:29.826" v="62"/>
          <ac:grpSpMkLst>
            <pc:docMk/>
            <pc:sldMk cId="4179966539" sldId="257"/>
            <ac:grpSpMk id="23" creationId="{B7DF4426-90D1-F14F-8020-087AFF23F1C8}"/>
          </ac:grpSpMkLst>
        </pc:grpChg>
        <pc:grpChg chg="add">
          <ac:chgData name="Al Williams-Spooner (2305138)" userId="S::2305138@student.uwtsd.ac.uk::4f453641-f595-43a8-8eb7-6c5552570aad" providerId="AD" clId="Web-{A81EF22C-1F3E-8CC3-BE55-C42EE156CAE0}" dt="2024-11-25T18:45:29.857" v="63"/>
          <ac:grpSpMkLst>
            <pc:docMk/>
            <pc:sldMk cId="4179966539" sldId="257"/>
            <ac:grpSpMk id="27" creationId="{D206359A-F1E3-49EE-BBC2-40888C4A3628}"/>
          </ac:grpSpMkLst>
        </pc:gr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8:57:56.685" v="245"/>
        <pc:sldMkLst>
          <pc:docMk/>
          <pc:sldMk cId="3977426212" sldId="258"/>
        </pc:sldMkLst>
        <pc:spChg chg="del mod">
          <ac:chgData name="Al Williams-Spooner (2305138)" userId="S::2305138@student.uwtsd.ac.uk::4f453641-f595-43a8-8eb7-6c5552570aad" providerId="AD" clId="Web-{A81EF22C-1F3E-8CC3-BE55-C42EE156CAE0}" dt="2024-11-25T18:51:11.816" v="120"/>
          <ac:spMkLst>
            <pc:docMk/>
            <pc:sldMk cId="3977426212" sldId="258"/>
            <ac:spMk id="2" creationId="{311B6B6B-AAF2-0C70-4080-4970699CB0DC}"/>
          </ac:spMkLst>
        </pc:spChg>
        <pc:spChg chg="del mod">
          <ac:chgData name="Al Williams-Spooner (2305138)" userId="S::2305138@student.uwtsd.ac.uk::4f453641-f595-43a8-8eb7-6c5552570aad" providerId="AD" clId="Web-{A81EF22C-1F3E-8CC3-BE55-C42EE156CAE0}" dt="2024-11-25T18:47:28.880" v="71"/>
          <ac:spMkLst>
            <pc:docMk/>
            <pc:sldMk cId="3977426212" sldId="258"/>
            <ac:spMk id="3" creationId="{AA7078B4-087B-C779-381C-654F57E9F241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8:49:07.386" v="76"/>
          <ac:spMkLst>
            <pc:docMk/>
            <pc:sldMk cId="3977426212" sldId="258"/>
            <ac:spMk id="5" creationId="{CFF5358F-08DA-44FE-FA59-D14BB4546731}"/>
          </ac:spMkLst>
        </pc:spChg>
        <pc:spChg chg="add del mod">
          <ac:chgData name="Al Williams-Spooner (2305138)" userId="S::2305138@student.uwtsd.ac.uk::4f453641-f595-43a8-8eb7-6c5552570aad" providerId="AD" clId="Web-{A81EF22C-1F3E-8CC3-BE55-C42EE156CAE0}" dt="2024-11-25T18:57:56.685" v="245"/>
          <ac:spMkLst>
            <pc:docMk/>
            <pc:sldMk cId="3977426212" sldId="258"/>
            <ac:spMk id="7" creationId="{F0C5A1FF-B822-19A2-A5C7-5F8C9922ED03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8" creationId="{599A8B18-D2E4-4137-BAD8-E2DE049593D4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8:55:53.724" v="204" actId="20577"/>
          <ac:spMkLst>
            <pc:docMk/>
            <pc:sldMk cId="3977426212" sldId="258"/>
            <ac:spMk id="9" creationId="{3155F80D-EC55-F154-813D-27246EB67619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10" creationId="{DD847EDB-F4DA-489C-9C18-2CA3FCFD3346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12" creationId="{A314D81F-8349-410E-A097-E5C4A308F14B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14" creationId="{168CDC24-5788-4827-A24D-89452A993CC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16" creationId="{05E34010-F2DF-43EB-8667-8C249A9D2940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18" creationId="{0DFF8B46-B5D7-49A5-B96C-F7D621D6F42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8:46:44.315" v="70"/>
          <ac:spMkLst>
            <pc:docMk/>
            <pc:sldMk cId="3977426212" sldId="258"/>
            <ac:spMk id="20" creationId="{00ED3D3A-8837-497F-AF61-F51177F452C1}"/>
          </ac:spMkLst>
        </pc:spChg>
        <pc:picChg chg="add mod ord">
          <ac:chgData name="Al Williams-Spooner (2305138)" userId="S::2305138@student.uwtsd.ac.uk::4f453641-f595-43a8-8eb7-6c5552570aad" providerId="AD" clId="Web-{A81EF22C-1F3E-8CC3-BE55-C42EE156CAE0}" dt="2024-11-25T18:48:16.586" v="74" actId="1076"/>
          <ac:picMkLst>
            <pc:docMk/>
            <pc:sldMk cId="3977426212" sldId="258"/>
            <ac:picMk id="4" creationId="{7148C228-2B01-029E-917F-F634CD4DA6FC}"/>
          </ac:picMkLst>
        </pc:picChg>
      </pc:sldChg>
      <pc:sldChg chg="modSp new">
        <pc:chgData name="Al Williams-Spooner (2305138)" userId="S::2305138@student.uwtsd.ac.uk::4f453641-f595-43a8-8eb7-6c5552570aad" providerId="AD" clId="Web-{A81EF22C-1F3E-8CC3-BE55-C42EE156CAE0}" dt="2024-11-25T19:24:48.916" v="624" actId="20577"/>
        <pc:sldMkLst>
          <pc:docMk/>
          <pc:sldMk cId="1968914821" sldId="259"/>
        </pc:sldMkLst>
        <pc:spChg chg="mod">
          <ac:chgData name="Al Williams-Spooner (2305138)" userId="S::2305138@student.uwtsd.ac.uk::4f453641-f595-43a8-8eb7-6c5552570aad" providerId="AD" clId="Web-{A81EF22C-1F3E-8CC3-BE55-C42EE156CAE0}" dt="2024-11-25T18:56:09.506" v="207" actId="20577"/>
          <ac:spMkLst>
            <pc:docMk/>
            <pc:sldMk cId="1968914821" sldId="259"/>
            <ac:spMk id="2" creationId="{3ABA7712-3082-580B-F875-5054E1DE48EC}"/>
          </ac:spMkLst>
        </pc:spChg>
        <pc:spChg chg="mod">
          <ac:chgData name="Al Williams-Spooner (2305138)" userId="S::2305138@student.uwtsd.ac.uk::4f453641-f595-43a8-8eb7-6c5552570aad" providerId="AD" clId="Web-{A81EF22C-1F3E-8CC3-BE55-C42EE156CAE0}" dt="2024-11-25T19:24:48.916" v="624" actId="20577"/>
          <ac:spMkLst>
            <pc:docMk/>
            <pc:sldMk cId="1968914821" sldId="259"/>
            <ac:spMk id="3" creationId="{245A8B00-7861-5D38-0AF1-0EC773B92BCB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9:05:52.246" v="258" actId="14100"/>
        <pc:sldMkLst>
          <pc:docMk/>
          <pc:sldMk cId="2974379234" sldId="260"/>
        </pc:sldMkLst>
        <pc:spChg chg="mod">
          <ac:chgData name="Al Williams-Spooner (2305138)" userId="S::2305138@student.uwtsd.ac.uk::4f453641-f595-43a8-8eb7-6c5552570aad" providerId="AD" clId="Web-{A81EF22C-1F3E-8CC3-BE55-C42EE156CAE0}" dt="2024-11-25T19:05:52.246" v="258" actId="14100"/>
          <ac:spMkLst>
            <pc:docMk/>
            <pc:sldMk cId="2974379234" sldId="260"/>
            <ac:spMk id="2" creationId="{A78BBB41-DF5E-E871-82C7-BCEC66D5C0C7}"/>
          </ac:spMkLst>
        </pc:spChg>
        <pc:spChg chg="del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3" creationId="{4DA94EDF-433E-6531-180B-661B0D0BE08D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14" creationId="{B27771DA-4C44-455A-A1FD-E7A54BB5194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16" creationId="{7E076163-BE5E-4409-B175-D93FFC846A60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18" creationId="{5B7C5570-EEE9-4D7B-9007-26101A26B4AA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20" creationId="{88B77E8C-0FE2-4715-8B37-DD5FDE56DE3B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22" creationId="{155ACA1A-B91A-476D-A11C-2D2EDE4B354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24" creationId="{149CE41B-C5A9-46C2-ACD7-3625E18E48C7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5:12.915" v="248"/>
          <ac:spMkLst>
            <pc:docMk/>
            <pc:sldMk cId="2974379234" sldId="260"/>
            <ac:spMk id="26" creationId="{6B9A00DC-AC58-4C43-95B5-96A28FB006C3}"/>
          </ac:spMkLst>
        </pc:spChg>
        <pc:grpChg chg="add">
          <ac:chgData name="Al Williams-Spooner (2305138)" userId="S::2305138@student.uwtsd.ac.uk::4f453641-f595-43a8-8eb7-6c5552570aad" providerId="AD" clId="Web-{A81EF22C-1F3E-8CC3-BE55-C42EE156CAE0}" dt="2024-11-25T19:05:12.915" v="248"/>
          <ac:grpSpMkLst>
            <pc:docMk/>
            <pc:sldMk cId="2974379234" sldId="260"/>
            <ac:grpSpMk id="8" creationId="{D206359A-F1E3-49EE-BBC2-40888C4A3628}"/>
          </ac:grpSpMkLst>
        </pc:gr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9:12:28.792" v="414" actId="20577"/>
        <pc:sldMkLst>
          <pc:docMk/>
          <pc:sldMk cId="1547689499" sldId="261"/>
        </pc:sldMkLst>
        <pc:spChg chg="mod">
          <ac:chgData name="Al Williams-Spooner (2305138)" userId="S::2305138@student.uwtsd.ac.uk::4f453641-f595-43a8-8eb7-6c5552570aad" providerId="AD" clId="Web-{A81EF22C-1F3E-8CC3-BE55-C42EE156CAE0}" dt="2024-11-25T19:07:38.331" v="280" actId="20577"/>
          <ac:spMkLst>
            <pc:docMk/>
            <pc:sldMk cId="1547689499" sldId="261"/>
            <ac:spMk id="2" creationId="{696B3400-36FB-0B67-CA34-910E64BE5AB0}"/>
          </ac:spMkLst>
        </pc:spChg>
        <pc:spChg chg="mod">
          <ac:chgData name="Al Williams-Spooner (2305138)" userId="S::2305138@student.uwtsd.ac.uk::4f453641-f595-43a8-8eb7-6c5552570aad" providerId="AD" clId="Web-{A81EF22C-1F3E-8CC3-BE55-C42EE156CAE0}" dt="2024-11-25T19:12:28.792" v="414" actId="20577"/>
          <ac:spMkLst>
            <pc:docMk/>
            <pc:sldMk cId="1547689499" sldId="261"/>
            <ac:spMk id="3" creationId="{B3ACC752-E7BA-B27A-8A1E-D1BD4628C10F}"/>
          </ac:spMkLst>
        </pc:spChg>
        <pc:spChg chg="add del mod">
          <ac:chgData name="Al Williams-Spooner (2305138)" userId="S::2305138@student.uwtsd.ac.uk::4f453641-f595-43a8-8eb7-6c5552570aad" providerId="AD" clId="Web-{A81EF22C-1F3E-8CC3-BE55-C42EE156CAE0}" dt="2024-11-25T19:09:41.338" v="336"/>
          <ac:spMkLst>
            <pc:docMk/>
            <pc:sldMk cId="1547689499" sldId="261"/>
            <ac:spMk id="4" creationId="{8896963D-DC96-29D5-7472-419F0447F208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8" creationId="{599A8B18-D2E4-4137-BAD8-E2DE049593D4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10" creationId="{DD847EDB-F4DA-489C-9C18-2CA3FCFD3346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12" creationId="{A314D81F-8349-410E-A097-E5C4A308F14B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14" creationId="{168CDC24-5788-4827-A24D-89452A993CC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16" creationId="{05E34010-F2DF-43EB-8667-8C249A9D2940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18" creationId="{0DFF8B46-B5D7-49A5-B96C-F7D621D6F42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06:08.059" v="260"/>
          <ac:spMkLst>
            <pc:docMk/>
            <pc:sldMk cId="1547689499" sldId="261"/>
            <ac:spMk id="20" creationId="{00ED3D3A-8837-497F-AF61-F51177F452C1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9:23:43.240" v="621" actId="1076"/>
        <pc:sldMkLst>
          <pc:docMk/>
          <pc:sldMk cId="1002675099" sldId="262"/>
        </pc:sldMkLst>
        <pc:spChg chg="mod">
          <ac:chgData name="Al Williams-Spooner (2305138)" userId="S::2305138@student.uwtsd.ac.uk::4f453641-f595-43a8-8eb7-6c5552570aad" providerId="AD" clId="Web-{A81EF22C-1F3E-8CC3-BE55-C42EE156CAE0}" dt="2024-11-25T19:13:22.982" v="421" actId="20577"/>
          <ac:spMkLst>
            <pc:docMk/>
            <pc:sldMk cId="1002675099" sldId="262"/>
            <ac:spMk id="2" creationId="{D8FC3FB2-B013-74CC-957C-DB60880D9CCE}"/>
          </ac:spMkLst>
        </pc:spChg>
        <pc:spChg chg="del mod">
          <ac:chgData name="Al Williams-Spooner (2305138)" userId="S::2305138@student.uwtsd.ac.uk::4f453641-f595-43a8-8eb7-6c5552570aad" providerId="AD" clId="Web-{A81EF22C-1F3E-8CC3-BE55-C42EE156CAE0}" dt="2024-11-25T19:15:27.818" v="480"/>
          <ac:spMkLst>
            <pc:docMk/>
            <pc:sldMk cId="1002675099" sldId="262"/>
            <ac:spMk id="3" creationId="{2DA34151-F72C-A82D-50F3-3CAE715A1BEE}"/>
          </ac:spMkLst>
        </pc:spChg>
        <pc:spChg chg="add del mod">
          <ac:chgData name="Al Williams-Spooner (2305138)" userId="S::2305138@student.uwtsd.ac.uk::4f453641-f595-43a8-8eb7-6c5552570aad" providerId="AD" clId="Web-{A81EF22C-1F3E-8CC3-BE55-C42EE156CAE0}" dt="2024-11-25T19:15:01.536" v="478"/>
          <ac:spMkLst>
            <pc:docMk/>
            <pc:sldMk cId="1002675099" sldId="262"/>
            <ac:spMk id="4" creationId="{17B2D7C1-5CEE-8165-D3DE-9C03FB43757E}"/>
          </ac:spMkLst>
        </pc:spChg>
        <pc:spChg chg="add del mod">
          <ac:chgData name="Al Williams-Spooner (2305138)" userId="S::2305138@student.uwtsd.ac.uk::4f453641-f595-43a8-8eb7-6c5552570aad" providerId="AD" clId="Web-{A81EF22C-1F3E-8CC3-BE55-C42EE156CAE0}" dt="2024-11-25T19:15:31.725" v="481"/>
          <ac:spMkLst>
            <pc:docMk/>
            <pc:sldMk cId="1002675099" sldId="262"/>
            <ac:spMk id="6" creationId="{F08E0BC6-F5F9-0AEC-F421-535CC0C5A9F6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16:11.993" v="517" actId="20577"/>
          <ac:spMkLst>
            <pc:docMk/>
            <pc:sldMk cId="1002675099" sldId="262"/>
            <ac:spMk id="7" creationId="{D64C23FE-603D-4F34-289A-DEFD975C3907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8" creationId="{599A8B18-D2E4-4137-BAD8-E2DE049593D4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16:46.808" v="548" actId="1076"/>
          <ac:spMkLst>
            <pc:docMk/>
            <pc:sldMk cId="1002675099" sldId="262"/>
            <ac:spMk id="9" creationId="{0C5F9586-1B7D-44E6-7648-511347F8142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10" creationId="{DD847EDB-F4DA-489C-9C18-2CA3FCFD3346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17:15.997" v="564" actId="1076"/>
          <ac:spMkLst>
            <pc:docMk/>
            <pc:sldMk cId="1002675099" sldId="262"/>
            <ac:spMk id="11" creationId="{85625178-0570-63EF-C553-F18DECF0F2C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12" creationId="{A314D81F-8349-410E-A097-E5C4A308F14B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23:43.240" v="621" actId="1076"/>
          <ac:spMkLst>
            <pc:docMk/>
            <pc:sldMk cId="1002675099" sldId="262"/>
            <ac:spMk id="13" creationId="{8868C341-165D-826C-0553-EB6DBAA2709E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14" creationId="{168CDC24-5788-4827-A24D-89452A993CC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16" creationId="{05E34010-F2DF-43EB-8667-8C249A9D2940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18" creationId="{0DFF8B46-B5D7-49A5-B96C-F7D621D6F422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13:14.716" v="416"/>
          <ac:spMkLst>
            <pc:docMk/>
            <pc:sldMk cId="1002675099" sldId="262"/>
            <ac:spMk id="20" creationId="{00ED3D3A-8837-497F-AF61-F51177F452C1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19:44:17.254" v="813" actId="1076"/>
        <pc:sldMkLst>
          <pc:docMk/>
          <pc:sldMk cId="4212639882" sldId="263"/>
        </pc:sldMkLst>
        <pc:spChg chg="mod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2" creationId="{EAEF6842-1921-C3A6-DD17-C7465E9F7961}"/>
          </ac:spMkLst>
        </pc:spChg>
        <pc:spChg chg="del mod">
          <ac:chgData name="Al Williams-Spooner (2305138)" userId="S::2305138@student.uwtsd.ac.uk::4f453641-f595-43a8-8eb7-6c5552570aad" providerId="AD" clId="Web-{A81EF22C-1F3E-8CC3-BE55-C42EE156CAE0}" dt="2024-11-25T19:31:47.332" v="627"/>
          <ac:spMkLst>
            <pc:docMk/>
            <pc:sldMk cId="4212639882" sldId="263"/>
            <ac:spMk id="3" creationId="{D5F5804E-3C23-C2B5-182A-B7EAE5778E0A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4:48.672" v="656" actId="1076"/>
          <ac:spMkLst>
            <pc:docMk/>
            <pc:sldMk cId="4212639882" sldId="263"/>
            <ac:spMk id="4" creationId="{486FD059-CB5D-BCC3-7459-6E3B1A452343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4:58.860" v="658" actId="1076"/>
          <ac:spMkLst>
            <pc:docMk/>
            <pc:sldMk cId="4212639882" sldId="263"/>
            <ac:spMk id="5" creationId="{392E95BC-44F6-4F54-CAC7-9D80F8F383E1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4:06.707" v="812" actId="1076"/>
          <ac:spMkLst>
            <pc:docMk/>
            <pc:sldMk cId="4212639882" sldId="263"/>
            <ac:spMk id="6" creationId="{9C11A278-B209-BC57-648E-53CE4EC73A57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5:44.003" v="671" actId="1076"/>
          <ac:spMkLst>
            <pc:docMk/>
            <pc:sldMk cId="4212639882" sldId="263"/>
            <ac:spMk id="7" creationId="{7C653753-6C0D-3C4E-FF12-8F87A58944F4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8" creationId="{599A8B18-D2E4-4137-BAD8-E2DE049593D4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6:22.412" v="697" actId="1076"/>
          <ac:spMkLst>
            <pc:docMk/>
            <pc:sldMk cId="4212639882" sldId="263"/>
            <ac:spMk id="9" creationId="{E6168133-8FCF-7AC4-AC49-01F4D92E162F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10" creationId="{DD847EDB-F4DA-489C-9C18-2CA3FCFD3346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6:56.617" v="706" actId="1076"/>
          <ac:spMkLst>
            <pc:docMk/>
            <pc:sldMk cId="4212639882" sldId="263"/>
            <ac:spMk id="11" creationId="{705E6173-986A-A6A2-2919-3408F0BA40C3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12" creationId="{A314D81F-8349-410E-A097-E5C4A308F14B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7:17.181" v="712" actId="1076"/>
          <ac:spMkLst>
            <pc:docMk/>
            <pc:sldMk cId="4212639882" sldId="263"/>
            <ac:spMk id="13" creationId="{39321291-1EE7-9F22-40DC-85A8E3BAAAFD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14" creationId="{168CDC24-5788-4827-A24D-89452A993CC2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1:34.338" v="775" actId="1076"/>
          <ac:spMkLst>
            <pc:docMk/>
            <pc:sldMk cId="4212639882" sldId="263"/>
            <ac:spMk id="15" creationId="{5512787D-AB73-9A8D-50BA-35075CC17069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16" creationId="{05E34010-F2DF-43EB-8667-8C249A9D2940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8:01.543" v="730" actId="1076"/>
          <ac:spMkLst>
            <pc:docMk/>
            <pc:sldMk cId="4212639882" sldId="263"/>
            <ac:spMk id="17" creationId="{6E520A61-026E-E35A-73AC-F4891615B5C4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18" creationId="{0DFF8B46-B5D7-49A5-B96C-F7D621D6F422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9:06.297" v="742" actId="1076"/>
          <ac:spMkLst>
            <pc:docMk/>
            <pc:sldMk cId="4212639882" sldId="263"/>
            <ac:spMk id="19" creationId="{E0545EF7-7722-312F-B1AE-B7B3367BB81D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20" creationId="{00ED3D3A-8837-497F-AF61-F51177F452C1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39:41.237" v="755" actId="1076"/>
          <ac:spMkLst>
            <pc:docMk/>
            <pc:sldMk cId="4212639882" sldId="263"/>
            <ac:spMk id="21" creationId="{E11B7E5B-78A7-C495-31D3-7F7549DABAC3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0:26.630" v="764" actId="1076"/>
          <ac:spMkLst>
            <pc:docMk/>
            <pc:sldMk cId="4212639882" sldId="263"/>
            <ac:spMk id="22" creationId="{51A4D513-9E60-F753-17B4-BBB2B8A02D62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4:17.254" v="813" actId="1076"/>
          <ac:spMkLst>
            <pc:docMk/>
            <pc:sldMk cId="4212639882" sldId="263"/>
            <ac:spMk id="23" creationId="{A7758173-1F05-194A-6728-AD535B2176A6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2:06.512" v="788" actId="1076"/>
          <ac:spMkLst>
            <pc:docMk/>
            <pc:sldMk cId="4212639882" sldId="263"/>
            <ac:spMk id="24" creationId="{49975709-DDB9-F79F-22C4-1C648058AC21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2:42.592" v="793" actId="14100"/>
          <ac:spMkLst>
            <pc:docMk/>
            <pc:sldMk cId="4212639882" sldId="263"/>
            <ac:spMk id="30" creationId="{0E45E55B-771D-5F4D-F500-B42C7898F89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31" creationId="{651590EC-32F3-D145-ADCB-AB64BFBA9AA5}"/>
          </ac:spMkLst>
        </pc:spChg>
        <pc:spChg chg="add mod">
          <ac:chgData name="Al Williams-Spooner (2305138)" userId="S::2305138@student.uwtsd.ac.uk::4f453641-f595-43a8-8eb7-6c5552570aad" providerId="AD" clId="Web-{A81EF22C-1F3E-8CC3-BE55-C42EE156CAE0}" dt="2024-11-25T19:43:12.125" v="803" actId="1076"/>
          <ac:spMkLst>
            <pc:docMk/>
            <pc:sldMk cId="4212639882" sldId="263"/>
            <ac:spMk id="32" creationId="{41D81AB4-F527-3A4B-968E-28854291D814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19:33:10.838" v="636"/>
          <ac:spMkLst>
            <pc:docMk/>
            <pc:sldMk cId="4212639882" sldId="263"/>
            <ac:spMk id="35" creationId="{AF9C6AAB-50FD-D642-8262-6C96BF0A0E4C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A81EF22C-1F3E-8CC3-BE55-C42EE156CAE0}" dt="2024-11-25T20:05:12.003" v="817"/>
        <pc:sldMkLst>
          <pc:docMk/>
          <pc:sldMk cId="1477005262" sldId="264"/>
        </pc:sldMkLst>
        <pc:spChg chg="mod">
          <ac:chgData name="Al Williams-Spooner (2305138)" userId="S::2305138@student.uwtsd.ac.uk::4f453641-f595-43a8-8eb7-6c5552570aad" providerId="AD" clId="Web-{A81EF22C-1F3E-8CC3-BE55-C42EE156CAE0}" dt="2024-11-25T20:05:12.003" v="817"/>
          <ac:spMkLst>
            <pc:docMk/>
            <pc:sldMk cId="1477005262" sldId="264"/>
            <ac:spMk id="2" creationId="{F9ABF163-3E53-3E29-F14A-F31FE1D6A93E}"/>
          </ac:spMkLst>
        </pc:spChg>
        <pc:spChg chg="del mod">
          <ac:chgData name="Al Williams-Spooner (2305138)" userId="S::2305138@student.uwtsd.ac.uk::4f453641-f595-43a8-8eb7-6c5552570aad" providerId="AD" clId="Web-{A81EF22C-1F3E-8CC3-BE55-C42EE156CAE0}" dt="2024-11-25T20:05:12.003" v="817"/>
          <ac:spMkLst>
            <pc:docMk/>
            <pc:sldMk cId="1477005262" sldId="264"/>
            <ac:spMk id="3" creationId="{C9368A9B-57F6-B703-C98D-D2B0F4B2B9A3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8" creationId="{599A8B18-D2E4-4137-BAD8-E2DE049593D4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10" creationId="{DD847EDB-F4DA-489C-9C18-2CA3FCFD3346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12" creationId="{A314D81F-8349-410E-A097-E5C4A308F14B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14" creationId="{168CDC24-5788-4827-A24D-89452A993CC2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16" creationId="{05E34010-F2DF-43EB-8667-8C249A9D2940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18" creationId="{0DFF8B46-B5D7-49A5-B96C-F7D621D6F422}"/>
          </ac:spMkLst>
        </pc:spChg>
        <pc:spChg chg="add del">
          <ac:chgData name="Al Williams-Spooner (2305138)" userId="S::2305138@student.uwtsd.ac.uk::4f453641-f595-43a8-8eb7-6c5552570aad" providerId="AD" clId="Web-{A81EF22C-1F3E-8CC3-BE55-C42EE156CAE0}" dt="2024-11-25T20:05:11.988" v="816"/>
          <ac:spMkLst>
            <pc:docMk/>
            <pc:sldMk cId="1477005262" sldId="264"/>
            <ac:spMk id="20" creationId="{00ED3D3A-8837-497F-AF61-F51177F452C1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20:05:12.003" v="817"/>
          <ac:spMkLst>
            <pc:docMk/>
            <pc:sldMk cId="1477005262" sldId="264"/>
            <ac:spMk id="25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20:05:12.003" v="817"/>
          <ac:spMkLst>
            <pc:docMk/>
            <pc:sldMk cId="1477005262" sldId="264"/>
            <ac:spMk id="2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A81EF22C-1F3E-8CC3-BE55-C42EE156CAE0}" dt="2024-11-25T20:05:12.003" v="817"/>
          <ac:spMkLst>
            <pc:docMk/>
            <pc:sldMk cId="1477005262" sldId="264"/>
            <ac:spMk id="27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A81EF22C-1F3E-8CC3-BE55-C42EE156CAE0}" dt="2024-11-25T20:05:12.003" v="817"/>
          <ac:grpSpMkLst>
            <pc:docMk/>
            <pc:sldMk cId="1477005262" sldId="264"/>
            <ac:grpSpMk id="22" creationId="{D206359A-F1E3-49EE-BBC2-40888C4A3628}"/>
          </ac:grpSpMkLst>
        </pc:grpChg>
      </pc:sldChg>
      <pc:sldMasterChg chg="add del addSldLayout delSldLayout">
        <pc:chgData name="Al Williams-Spooner (2305138)" userId="S::2305138@student.uwtsd.ac.uk::4f453641-f595-43a8-8eb7-6c5552570aad" providerId="AD" clId="Web-{A81EF22C-1F3E-8CC3-BE55-C42EE156CAE0}" dt="2024-11-25T18:42:39.347" v="6"/>
        <pc:sldMasterMkLst>
          <pc:docMk/>
          <pc:sldMasterMk cId="2460954070" sldId="2147483660"/>
        </pc:sldMasterMkLst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347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Al Williams-Spooner (2305138)" userId="S::2305138@student.uwtsd.ac.uk::4f453641-f595-43a8-8eb7-6c5552570aad" providerId="AD" clId="Web-{A81EF22C-1F3E-8CC3-BE55-C42EE156CAE0}" dt="2024-11-25T18:42:39.222" v="5"/>
        <pc:sldMasterMkLst>
          <pc:docMk/>
          <pc:sldMasterMk cId="2890910658" sldId="2147483685"/>
        </pc:sldMasterMkLst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3623204523" sldId="2147483674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2835394652" sldId="2147483675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756384686" sldId="2147483676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2202269239" sldId="2147483677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3540317764" sldId="2147483678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2677517786" sldId="2147483679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4133480621" sldId="2147483680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3338065947" sldId="2147483681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2762443163" sldId="2147483682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2094801547" sldId="2147483683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2:39.222" v="5"/>
          <pc:sldLayoutMkLst>
            <pc:docMk/>
            <pc:sldMasterMk cId="2890910658" sldId="2147483685"/>
            <pc:sldLayoutMk cId="4658007" sldId="2147483684"/>
          </pc:sldLayoutMkLst>
        </pc:sldLayoutChg>
      </pc:sldMasterChg>
      <pc:sldMasterChg chg="add del addSldLayout delSldLayout">
        <pc:chgData name="Al Williams-Spooner (2305138)" userId="S::2305138@student.uwtsd.ac.uk::4f453641-f595-43a8-8eb7-6c5552570aad" providerId="AD" clId="Web-{A81EF22C-1F3E-8CC3-BE55-C42EE156CAE0}" dt="2024-11-25T18:41:58.063" v="1"/>
        <pc:sldMasterMkLst>
          <pc:docMk/>
          <pc:sldMasterMk cId="3296460223" sldId="2147483698"/>
        </pc:sldMasterMkLst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817244552" sldId="2147483687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2334583259" sldId="2147483688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2164227170" sldId="2147483689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2582586522" sldId="2147483690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4016214345" sldId="2147483691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3182750932" sldId="2147483692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773469715" sldId="2147483693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3700342190" sldId="2147483694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2458115701" sldId="2147483695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3362437607" sldId="2147483696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1:58.063" v="1"/>
          <pc:sldLayoutMkLst>
            <pc:docMk/>
            <pc:sldMasterMk cId="3296460223" sldId="2147483698"/>
            <pc:sldLayoutMk cId="1688798215" sldId="2147483697"/>
          </pc:sldLayoutMkLst>
        </pc:sldLayoutChg>
      </pc:sldMasterChg>
      <pc:sldMasterChg chg="add del addSldLayout delSldLayout">
        <pc:chgData name="Al Williams-Spooner (2305138)" userId="S::2305138@student.uwtsd.ac.uk::4f453641-f595-43a8-8eb7-6c5552570aad" providerId="AD" clId="Web-{A81EF22C-1F3E-8CC3-BE55-C42EE156CAE0}" dt="2024-11-25T18:43:21.146" v="11"/>
        <pc:sldMasterMkLst>
          <pc:docMk/>
          <pc:sldMasterMk cId="3645732080" sldId="2147483724"/>
        </pc:sldMasterMkLst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814409428" sldId="2147483713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3580574715" sldId="2147483714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3858192082" sldId="2147483715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3133765793" sldId="2147483716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499193079" sldId="2147483717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2595114546" sldId="2147483718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639485325" sldId="2147483719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3294150786" sldId="2147483720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2883201134" sldId="2147483721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1583589974" sldId="2147483722"/>
          </pc:sldLayoutMkLst>
        </pc:sldLayoutChg>
        <pc:sldLayoutChg chg="add del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3645732080" sldId="2147483724"/>
            <pc:sldLayoutMk cId="2724930382" sldId="2147483723"/>
          </pc:sldLayoutMkLst>
        </pc:sldLayoutChg>
      </pc:sldMasterChg>
      <pc:sldMasterChg chg="add addSldLayout">
        <pc:chgData name="Al Williams-Spooner (2305138)" userId="S::2305138@student.uwtsd.ac.uk::4f453641-f595-43a8-8eb7-6c5552570aad" providerId="AD" clId="Web-{A81EF22C-1F3E-8CC3-BE55-C42EE156CAE0}" dt="2024-11-25T18:43:21.146" v="11"/>
        <pc:sldMasterMkLst>
          <pc:docMk/>
          <pc:sldMasterMk cId="2621161800" sldId="2147483725"/>
        </pc:sldMasterMkLst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1105704282" sldId="2147483726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3520207124" sldId="2147483727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916551109" sldId="2147483728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4191332723" sldId="2147483729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1453143259" sldId="2147483730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39818233" sldId="2147483731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3903171843" sldId="2147483732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1122110053" sldId="2147483733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1053312648" sldId="2147483734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1815374953" sldId="2147483735"/>
          </pc:sldLayoutMkLst>
        </pc:sldLayoutChg>
        <pc:sldLayoutChg chg="add">
          <pc:chgData name="Al Williams-Spooner (2305138)" userId="S::2305138@student.uwtsd.ac.uk::4f453641-f595-43a8-8eb7-6c5552570aad" providerId="AD" clId="Web-{A81EF22C-1F3E-8CC3-BE55-C42EE156CAE0}" dt="2024-11-25T18:43:21.146" v="11"/>
          <pc:sldLayoutMkLst>
            <pc:docMk/>
            <pc:sldMasterMk cId="2621161800" sldId="2147483725"/>
            <pc:sldLayoutMk cId="4186827542" sldId="2147483736"/>
          </pc:sldLayoutMkLst>
        </pc:sldLayoutChg>
      </pc:sldMasterChg>
    </pc:docChg>
  </pc:docChgLst>
  <pc:docChgLst>
    <pc:chgData name="Al Williams-Spooner (2305138)" userId="S::2305138@student.uwtsd.ac.uk::4f453641-f595-43a8-8eb7-6c5552570aad" providerId="AD" clId="Web-{75B17BA2-6C6E-4F9E-DA64-2EE8A2FEC6BD}"/>
    <pc:docChg chg="addSld delSld modSld">
      <pc:chgData name="Al Williams-Spooner (2305138)" userId="S::2305138@student.uwtsd.ac.uk::4f453641-f595-43a8-8eb7-6c5552570aad" providerId="AD" clId="Web-{75B17BA2-6C6E-4F9E-DA64-2EE8A2FEC6BD}" dt="2024-12-12T20:06:41.417" v="2075"/>
      <pc:docMkLst>
        <pc:docMk/>
      </pc:docMkLst>
      <pc:sldChg chg="del">
        <pc:chgData name="Al Williams-Spooner (2305138)" userId="S::2305138@student.uwtsd.ac.uk::4f453641-f595-43a8-8eb7-6c5552570aad" providerId="AD" clId="Web-{75B17BA2-6C6E-4F9E-DA64-2EE8A2FEC6BD}" dt="2024-12-12T15:58:27.314" v="3"/>
        <pc:sldMkLst>
          <pc:docMk/>
          <pc:sldMk cId="4179966539" sldId="257"/>
        </pc:sldMkLst>
      </pc:sldChg>
      <pc:sldChg chg="addSp modSp mod setBg">
        <pc:chgData name="Al Williams-Spooner (2305138)" userId="S::2305138@student.uwtsd.ac.uk::4f453641-f595-43a8-8eb7-6c5552570aad" providerId="AD" clId="Web-{75B17BA2-6C6E-4F9E-DA64-2EE8A2FEC6BD}" dt="2024-12-12T19:52:22.228" v="1813"/>
        <pc:sldMkLst>
          <pc:docMk/>
          <pc:sldMk cId="1968914821" sldId="259"/>
        </pc:sldMkLst>
        <pc:spChg chg="mod">
          <ac:chgData name="Al Williams-Spooner (2305138)" userId="S::2305138@student.uwtsd.ac.uk::4f453641-f595-43a8-8eb7-6c5552570aad" providerId="AD" clId="Web-{75B17BA2-6C6E-4F9E-DA64-2EE8A2FEC6BD}" dt="2024-12-12T19:52:22.228" v="1813"/>
          <ac:spMkLst>
            <pc:docMk/>
            <pc:sldMk cId="1968914821" sldId="259"/>
            <ac:spMk id="2" creationId="{3ABA7712-3082-580B-F875-5054E1DE48EC}"/>
          </ac:spMkLst>
        </pc:spChg>
        <pc:spChg chg="mod">
          <ac:chgData name="Al Williams-Spooner (2305138)" userId="S::2305138@student.uwtsd.ac.uk::4f453641-f595-43a8-8eb7-6c5552570aad" providerId="AD" clId="Web-{75B17BA2-6C6E-4F9E-DA64-2EE8A2FEC6BD}" dt="2024-12-12T19:52:22.228" v="1813"/>
          <ac:spMkLst>
            <pc:docMk/>
            <pc:sldMk cId="1968914821" sldId="259"/>
            <ac:spMk id="3" creationId="{245A8B00-7861-5D38-0AF1-0EC773B92BCB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52:22.228" v="1813"/>
          <ac:spMkLst>
            <pc:docMk/>
            <pc:sldMk cId="1968914821" sldId="259"/>
            <ac:spMk id="8" creationId="{D782CE45-61C5-4799-9D0D-AC196F312888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52:22.228" v="1813"/>
          <ac:spMkLst>
            <pc:docMk/>
            <pc:sldMk cId="1968914821" sldId="259"/>
            <ac:spMk id="10" creationId="{EFF46929-7F95-46F3-B891-8310D47433A9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52:22.228" v="1813"/>
          <ac:spMkLst>
            <pc:docMk/>
            <pc:sldMk cId="1968914821" sldId="259"/>
            <ac:spMk id="12" creationId="{7A422482-9F2F-4692-885F-7B632C26EEA3}"/>
          </ac:spMkLst>
        </pc:spChg>
      </pc:sldChg>
      <pc:sldChg chg="addSp delSp modSp new mod setBg">
        <pc:chgData name="Al Williams-Spooner (2305138)" userId="S::2305138@student.uwtsd.ac.uk::4f453641-f595-43a8-8eb7-6c5552570aad" providerId="AD" clId="Web-{75B17BA2-6C6E-4F9E-DA64-2EE8A2FEC6BD}" dt="2024-12-12T16:42:40.137" v="514" actId="1076"/>
        <pc:sldMkLst>
          <pc:docMk/>
          <pc:sldMk cId="4254382625" sldId="260"/>
        </pc:sldMkLst>
        <pc:spChg chg="del mod">
          <ac:chgData name="Al Williams-Spooner (2305138)" userId="S::2305138@student.uwtsd.ac.uk::4f453641-f595-43a8-8eb7-6c5552570aad" providerId="AD" clId="Web-{75B17BA2-6C6E-4F9E-DA64-2EE8A2FEC6BD}" dt="2024-12-12T16:02:55.879" v="7"/>
          <ac:spMkLst>
            <pc:docMk/>
            <pc:sldMk cId="4254382625" sldId="260"/>
            <ac:spMk id="2" creationId="{48D4A653-C5B2-8173-57B7-C0C0207118EF}"/>
          </ac:spMkLst>
        </pc:spChg>
        <pc:spChg chg="del mod">
          <ac:chgData name="Al Williams-Spooner (2305138)" userId="S::2305138@student.uwtsd.ac.uk::4f453641-f595-43a8-8eb7-6c5552570aad" providerId="AD" clId="Web-{75B17BA2-6C6E-4F9E-DA64-2EE8A2FEC6BD}" dt="2024-12-12T16:03:04.911" v="8"/>
          <ac:spMkLst>
            <pc:docMk/>
            <pc:sldMk cId="4254382625" sldId="260"/>
            <ac:spMk id="3" creationId="{3E020BC4-6241-61F5-D307-99EBC0A9960D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1:22.382" v="496"/>
          <ac:spMkLst>
            <pc:docMk/>
            <pc:sldMk cId="4254382625" sldId="260"/>
            <ac:spMk id="8" creationId="{599A8B18-D2E4-4137-BAD8-E2DE049593D4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05.822" v="506"/>
          <ac:spMkLst>
            <pc:docMk/>
            <pc:sldMk cId="4254382625" sldId="260"/>
            <ac:spMk id="10" creationId="{DD847EDB-F4DA-489C-9C18-2CA3FCFD3346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08.635" v="507"/>
          <ac:spMkLst>
            <pc:docMk/>
            <pc:sldMk cId="4254382625" sldId="260"/>
            <ac:spMk id="12" creationId="{A314D81F-8349-410E-A097-E5C4A308F14B}"/>
          </ac:spMkLst>
        </pc:spChg>
        <pc:spChg chg="add del">
          <ac:chgData name="Al Williams-Spooner (2305138)" userId="S::2305138@student.uwtsd.ac.uk::4f453641-f595-43a8-8eb7-6c5552570aad" providerId="AD" clId="Web-{75B17BA2-6C6E-4F9E-DA64-2EE8A2FEC6BD}" dt="2024-12-12T16:29:46.459" v="316"/>
          <ac:spMkLst>
            <pc:docMk/>
            <pc:sldMk cId="4254382625" sldId="260"/>
            <ac:spMk id="13" creationId="{F19FD609-441A-C9B2-2CEC-B7D913BB283E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11.385" v="508"/>
          <ac:spMkLst>
            <pc:docMk/>
            <pc:sldMk cId="4254382625" sldId="260"/>
            <ac:spMk id="14" creationId="{168CDC24-5788-4827-A24D-89452A993CC2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18.776" v="509"/>
          <ac:spMkLst>
            <pc:docMk/>
            <pc:sldMk cId="4254382625" sldId="260"/>
            <ac:spMk id="16" creationId="{05E34010-F2DF-43EB-8667-8C249A9D2940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22.089" v="510"/>
          <ac:spMkLst>
            <pc:docMk/>
            <pc:sldMk cId="4254382625" sldId="260"/>
            <ac:spMk id="18" creationId="{0DFF8B46-B5D7-49A5-B96C-F7D621D6F422}"/>
          </ac:spMkLst>
        </pc:spChg>
        <pc:spChg chg="add ord">
          <ac:chgData name="Al Williams-Spooner (2305138)" userId="S::2305138@student.uwtsd.ac.uk::4f453641-f595-43a8-8eb7-6c5552570aad" providerId="AD" clId="Web-{75B17BA2-6C6E-4F9E-DA64-2EE8A2FEC6BD}" dt="2024-12-12T16:42:24.198" v="511"/>
          <ac:spMkLst>
            <pc:docMk/>
            <pc:sldMk cId="4254382625" sldId="260"/>
            <ac:spMk id="20" creationId="{00ED3D3A-8837-497F-AF61-F51177F452C1}"/>
          </ac:spMkLst>
        </pc:spChg>
        <pc:picChg chg="add mod">
          <ac:chgData name="Al Williams-Spooner (2305138)" userId="S::2305138@student.uwtsd.ac.uk::4f453641-f595-43a8-8eb7-6c5552570aad" providerId="AD" clId="Web-{75B17BA2-6C6E-4F9E-DA64-2EE8A2FEC6BD}" dt="2024-12-12T16:23:01.009" v="230" actId="1076"/>
          <ac:picMkLst>
            <pc:docMk/>
            <pc:sldMk cId="4254382625" sldId="260"/>
            <ac:picMk id="4" creationId="{84105BB3-E3D8-7356-4042-9159108A5C85}"/>
          </ac:picMkLst>
        </pc:picChg>
        <pc:picChg chg="add mod">
          <ac:chgData name="Al Williams-Spooner (2305138)" userId="S::2305138@student.uwtsd.ac.uk::4f453641-f595-43a8-8eb7-6c5552570aad" providerId="AD" clId="Web-{75B17BA2-6C6E-4F9E-DA64-2EE8A2FEC6BD}" dt="2024-12-12T16:15:57.230" v="135" actId="14100"/>
          <ac:picMkLst>
            <pc:docMk/>
            <pc:sldMk cId="4254382625" sldId="260"/>
            <ac:picMk id="5" creationId="{CAA3C957-99D6-A489-0BD6-43A46B429550}"/>
          </ac:picMkLst>
        </pc:picChg>
        <pc:picChg chg="add mod">
          <ac:chgData name="Al Williams-Spooner (2305138)" userId="S::2305138@student.uwtsd.ac.uk::4f453641-f595-43a8-8eb7-6c5552570aad" providerId="AD" clId="Web-{75B17BA2-6C6E-4F9E-DA64-2EE8A2FEC6BD}" dt="2024-12-12T16:18:33.819" v="184" actId="14100"/>
          <ac:picMkLst>
            <pc:docMk/>
            <pc:sldMk cId="4254382625" sldId="260"/>
            <ac:picMk id="6" creationId="{EAE01CCD-A908-9450-6F99-453A067D07B7}"/>
          </ac:picMkLst>
        </pc:picChg>
        <pc:picChg chg="add mod">
          <ac:chgData name="Al Williams-Spooner (2305138)" userId="S::2305138@student.uwtsd.ac.uk::4f453641-f595-43a8-8eb7-6c5552570aad" providerId="AD" clId="Web-{75B17BA2-6C6E-4F9E-DA64-2EE8A2FEC6BD}" dt="2024-12-12T16:23:09.369" v="232" actId="14100"/>
          <ac:picMkLst>
            <pc:docMk/>
            <pc:sldMk cId="4254382625" sldId="260"/>
            <ac:picMk id="7" creationId="{EBBCCB95-30A4-7D46-5A75-8FEB564F18CD}"/>
          </ac:picMkLst>
        </pc:picChg>
        <pc:picChg chg="add del mod">
          <ac:chgData name="Al Williams-Spooner (2305138)" userId="S::2305138@student.uwtsd.ac.uk::4f453641-f595-43a8-8eb7-6c5552570aad" providerId="AD" clId="Web-{75B17BA2-6C6E-4F9E-DA64-2EE8A2FEC6BD}" dt="2024-12-12T16:29:30.223" v="312"/>
          <ac:picMkLst>
            <pc:docMk/>
            <pc:sldMk cId="4254382625" sldId="260"/>
            <ac:picMk id="9" creationId="{8EE2F8E8-A9AD-1B16-1031-9BC31F11377A}"/>
          </ac:picMkLst>
        </pc:picChg>
        <pc:picChg chg="add del mod">
          <ac:chgData name="Al Williams-Spooner (2305138)" userId="S::2305138@student.uwtsd.ac.uk::4f453641-f595-43a8-8eb7-6c5552570aad" providerId="AD" clId="Web-{75B17BA2-6C6E-4F9E-DA64-2EE8A2FEC6BD}" dt="2024-12-12T16:29:46.459" v="315"/>
          <ac:picMkLst>
            <pc:docMk/>
            <pc:sldMk cId="4254382625" sldId="260"/>
            <ac:picMk id="17" creationId="{A779BDCF-2047-7A22-812B-7E3827E92854}"/>
          </ac:picMkLst>
        </pc:picChg>
        <pc:picChg chg="add mod">
          <ac:chgData name="Al Williams-Spooner (2305138)" userId="S::2305138@student.uwtsd.ac.uk::4f453641-f595-43a8-8eb7-6c5552570aad" providerId="AD" clId="Web-{75B17BA2-6C6E-4F9E-DA64-2EE8A2FEC6BD}" dt="2024-12-12T16:31:00.433" v="320" actId="14100"/>
          <ac:picMkLst>
            <pc:docMk/>
            <pc:sldMk cId="4254382625" sldId="260"/>
            <ac:picMk id="19" creationId="{754793D5-00B0-55CE-C4BA-CEE2AD5C9FE8}"/>
          </ac:picMkLst>
        </pc:picChg>
        <pc:picChg chg="add mod">
          <ac:chgData name="Al Williams-Spooner (2305138)" userId="S::2305138@student.uwtsd.ac.uk::4f453641-f595-43a8-8eb7-6c5552570aad" providerId="AD" clId="Web-{75B17BA2-6C6E-4F9E-DA64-2EE8A2FEC6BD}" dt="2024-12-12T16:32:26.970" v="322" actId="1076"/>
          <ac:picMkLst>
            <pc:docMk/>
            <pc:sldMk cId="4254382625" sldId="260"/>
            <ac:picMk id="21" creationId="{C80D54BA-5543-0910-B06A-B7C950993AAA}"/>
          </ac:picMkLst>
        </pc:picChg>
        <pc:picChg chg="add mod ord">
          <ac:chgData name="Al Williams-Spooner (2305138)" userId="S::2305138@student.uwtsd.ac.uk::4f453641-f595-43a8-8eb7-6c5552570aad" providerId="AD" clId="Web-{75B17BA2-6C6E-4F9E-DA64-2EE8A2FEC6BD}" dt="2024-12-12T16:42:02.556" v="505" actId="1076"/>
          <ac:picMkLst>
            <pc:docMk/>
            <pc:sldMk cId="4254382625" sldId="260"/>
            <ac:picMk id="22" creationId="{29AB6873-3870-2B78-8388-5661CB7B6088}"/>
          </ac:picMkLst>
        </pc:picChg>
        <pc:picChg chg="add mod ord">
          <ac:chgData name="Al Williams-Spooner (2305138)" userId="S::2305138@student.uwtsd.ac.uk::4f453641-f595-43a8-8eb7-6c5552570aad" providerId="AD" clId="Web-{75B17BA2-6C6E-4F9E-DA64-2EE8A2FEC6BD}" dt="2024-12-12T16:42:40.137" v="514" actId="1076"/>
          <ac:picMkLst>
            <pc:docMk/>
            <pc:sldMk cId="4254382625" sldId="260"/>
            <ac:picMk id="23" creationId="{E48FB7C7-129D-DFC4-0E2B-6C3708BDB819}"/>
          </ac:picMkLst>
        </pc:picChg>
      </pc:sldChg>
      <pc:sldChg chg="addSp delSp modSp new mod setBg">
        <pc:chgData name="Al Williams-Spooner (2305138)" userId="S::2305138@student.uwtsd.ac.uk::4f453641-f595-43a8-8eb7-6c5552570aad" providerId="AD" clId="Web-{75B17BA2-6C6E-4F9E-DA64-2EE8A2FEC6BD}" dt="2024-12-12T19:50:54.206" v="1812" actId="20577"/>
        <pc:sldMkLst>
          <pc:docMk/>
          <pc:sldMk cId="1379343218" sldId="261"/>
        </pc:sldMkLst>
        <pc:spChg chg="mod">
          <ac:chgData name="Al Williams-Spooner (2305138)" userId="S::2305138@student.uwtsd.ac.uk::4f453641-f595-43a8-8eb7-6c5552570aad" providerId="AD" clId="Web-{75B17BA2-6C6E-4F9E-DA64-2EE8A2FEC6BD}" dt="2024-12-12T17:05:04.433" v="586" actId="20577"/>
          <ac:spMkLst>
            <pc:docMk/>
            <pc:sldMk cId="1379343218" sldId="261"/>
            <ac:spMk id="2" creationId="{89B1AF46-B1E8-FE2B-92DC-21E3E1CB3A24}"/>
          </ac:spMkLst>
        </pc:spChg>
        <pc:spChg chg="del">
          <ac:chgData name="Al Williams-Spooner (2305138)" userId="S::2305138@student.uwtsd.ac.uk::4f453641-f595-43a8-8eb7-6c5552570aad" providerId="AD" clId="Web-{75B17BA2-6C6E-4F9E-DA64-2EE8A2FEC6BD}" dt="2024-12-12T16:59:32.691" v="516"/>
          <ac:spMkLst>
            <pc:docMk/>
            <pc:sldMk cId="1379343218" sldId="261"/>
            <ac:spMk id="3" creationId="{103A0006-76E4-A179-E8AA-67C685947DEC}"/>
          </ac:spMkLst>
        </pc:spChg>
        <pc:spChg chg="add del mod">
          <ac:chgData name="Al Williams-Spooner (2305138)" userId="S::2305138@student.uwtsd.ac.uk::4f453641-f595-43a8-8eb7-6c5552570aad" providerId="AD" clId="Web-{75B17BA2-6C6E-4F9E-DA64-2EE8A2FEC6BD}" dt="2024-12-12T17:01:33.965" v="571"/>
          <ac:spMkLst>
            <pc:docMk/>
            <pc:sldMk cId="1379343218" sldId="261"/>
            <ac:spMk id="4" creationId="{EA38E6F7-F623-7CA1-6D39-0B6CA8B02189}"/>
          </ac:spMkLst>
        </pc:spChg>
        <pc:spChg chg="add mod">
          <ac:chgData name="Al Williams-Spooner (2305138)" userId="S::2305138@student.uwtsd.ac.uk::4f453641-f595-43a8-8eb7-6c5552570aad" providerId="AD" clId="Web-{75B17BA2-6C6E-4F9E-DA64-2EE8A2FEC6BD}" dt="2024-12-12T19:50:54.206" v="1812" actId="20577"/>
          <ac:spMkLst>
            <pc:docMk/>
            <pc:sldMk cId="1379343218" sldId="261"/>
            <ac:spMk id="5" creationId="{0C1C52FF-76F6-A367-61B2-D76CA3D20BB1}"/>
          </ac:spMkLst>
        </pc:spChg>
        <pc:spChg chg="add mod">
          <ac:chgData name="Al Williams-Spooner (2305138)" userId="S::2305138@student.uwtsd.ac.uk::4f453641-f595-43a8-8eb7-6c5552570aad" providerId="AD" clId="Web-{75B17BA2-6C6E-4F9E-DA64-2EE8A2FEC6BD}" dt="2024-12-12T17:23:36.369" v="1792" actId="20577"/>
          <ac:spMkLst>
            <pc:docMk/>
            <pc:sldMk cId="1379343218" sldId="261"/>
            <ac:spMk id="6" creationId="{F3127853-BC4C-6904-B3F8-EE87EF440E0D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6:59:32.691" v="516"/>
          <ac:spMkLst>
            <pc:docMk/>
            <pc:sldMk cId="1379343218" sldId="261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6:59:32.691" v="516"/>
          <ac:spMkLst>
            <pc:docMk/>
            <pc:sldMk cId="1379343218" sldId="261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6:59:32.691" v="516"/>
          <ac:spMkLst>
            <pc:docMk/>
            <pc:sldMk cId="1379343218" sldId="261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75B17BA2-6C6E-4F9E-DA64-2EE8A2FEC6BD}" dt="2024-12-12T16:59:32.691" v="516"/>
          <ac:grpSpMkLst>
            <pc:docMk/>
            <pc:sldMk cId="1379343218" sldId="261"/>
            <ac:grpSpMk id="8" creationId="{D206359A-F1E3-49EE-BBC2-40888C4A3628}"/>
          </ac:grpSpMkLst>
        </pc:grpChg>
      </pc:sldChg>
      <pc:sldChg chg="del">
        <pc:chgData name="Al Williams-Spooner (2305138)" userId="S::2305138@student.uwtsd.ac.uk::4f453641-f595-43a8-8eb7-6c5552570aad" providerId="AD" clId="Web-{75B17BA2-6C6E-4F9E-DA64-2EE8A2FEC6BD}" dt="2024-12-12T15:58:13.547" v="1"/>
        <pc:sldMkLst>
          <pc:docMk/>
          <pc:sldMk cId="1547689499" sldId="261"/>
        </pc:sldMkLst>
      </pc:sldChg>
      <pc:sldChg chg="del">
        <pc:chgData name="Al Williams-Spooner (2305138)" userId="S::2305138@student.uwtsd.ac.uk::4f453641-f595-43a8-8eb7-6c5552570aad" providerId="AD" clId="Web-{75B17BA2-6C6E-4F9E-DA64-2EE8A2FEC6BD}" dt="2024-12-12T15:58:11.641" v="0"/>
        <pc:sldMkLst>
          <pc:docMk/>
          <pc:sldMk cId="1002675099" sldId="262"/>
        </pc:sldMkLst>
      </pc:sldChg>
      <pc:sldChg chg="addSp delSp modSp new mod setBg">
        <pc:chgData name="Al Williams-Spooner (2305138)" userId="S::2305138@student.uwtsd.ac.uk::4f453641-f595-43a8-8eb7-6c5552570aad" providerId="AD" clId="Web-{75B17BA2-6C6E-4F9E-DA64-2EE8A2FEC6BD}" dt="2024-12-12T20:06:41.417" v="2075"/>
        <pc:sldMkLst>
          <pc:docMk/>
          <pc:sldMk cId="1937813127" sldId="262"/>
        </pc:sldMkLst>
        <pc:spChg chg="mod">
          <ac:chgData name="Al Williams-Spooner (2305138)" userId="S::2305138@student.uwtsd.ac.uk::4f453641-f595-43a8-8eb7-6c5552570aad" providerId="AD" clId="Web-{75B17BA2-6C6E-4F9E-DA64-2EE8A2FEC6BD}" dt="2024-12-12T19:45:05.961" v="1802" actId="20577"/>
          <ac:spMkLst>
            <pc:docMk/>
            <pc:sldMk cId="1937813127" sldId="262"/>
            <ac:spMk id="2" creationId="{FE67FE49-0B20-75B7-BC58-D98D33B7A3F2}"/>
          </ac:spMkLst>
        </pc:spChg>
        <pc:spChg chg="del">
          <ac:chgData name="Al Williams-Spooner (2305138)" userId="S::2305138@student.uwtsd.ac.uk::4f453641-f595-43a8-8eb7-6c5552570aad" providerId="AD" clId="Web-{75B17BA2-6C6E-4F9E-DA64-2EE8A2FEC6BD}" dt="2024-12-12T19:44:58.289" v="1794"/>
          <ac:spMkLst>
            <pc:docMk/>
            <pc:sldMk cId="1937813127" sldId="262"/>
            <ac:spMk id="3" creationId="{BC89B374-6601-4B83-4618-A0BBC9A62CF4}"/>
          </ac:spMkLst>
        </pc:spChg>
        <pc:spChg chg="add del mod">
          <ac:chgData name="Al Williams-Spooner (2305138)" userId="S::2305138@student.uwtsd.ac.uk::4f453641-f595-43a8-8eb7-6c5552570aad" providerId="AD" clId="Web-{75B17BA2-6C6E-4F9E-DA64-2EE8A2FEC6BD}" dt="2024-12-12T20:06:41.417" v="2075"/>
          <ac:spMkLst>
            <pc:docMk/>
            <pc:sldMk cId="1937813127" sldId="262"/>
            <ac:spMk id="4" creationId="{D6F2EE1C-5976-3931-4DA3-FB2D6C1D70F0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44:58.289" v="1794"/>
          <ac:spMkLst>
            <pc:docMk/>
            <pc:sldMk cId="1937813127" sldId="262"/>
            <ac:spMk id="14" creationId="{651590EC-32F3-D145-ADCB-AB64BFBA9AA5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44:58.289" v="1794"/>
          <ac:spMkLst>
            <pc:docMk/>
            <pc:sldMk cId="1937813127" sldId="262"/>
            <ac:spMk id="16" creationId="{76D62A91-A1D3-724A-9229-3E87CACCBE63}"/>
          </ac:spMkLst>
        </pc:spChg>
        <pc:spChg chg="add">
          <ac:chgData name="Al Williams-Spooner (2305138)" userId="S::2305138@student.uwtsd.ac.uk::4f453641-f595-43a8-8eb7-6c5552570aad" providerId="AD" clId="Web-{75B17BA2-6C6E-4F9E-DA64-2EE8A2FEC6BD}" dt="2024-12-12T19:44:58.289" v="1794"/>
          <ac:spMkLst>
            <pc:docMk/>
            <pc:sldMk cId="1937813127" sldId="262"/>
            <ac:spMk id="18" creationId="{AF9C6AAB-50FD-D642-8262-6C96BF0A0E4C}"/>
          </ac:spMkLst>
        </pc:spChg>
        <pc:grpChg chg="add">
          <ac:chgData name="Al Williams-Spooner (2305138)" userId="S::2305138@student.uwtsd.ac.uk::4f453641-f595-43a8-8eb7-6c5552570aad" providerId="AD" clId="Web-{75B17BA2-6C6E-4F9E-DA64-2EE8A2FEC6BD}" dt="2024-12-12T19:44:58.289" v="1794"/>
          <ac:grpSpMkLst>
            <pc:docMk/>
            <pc:sldMk cId="1937813127" sldId="262"/>
            <ac:grpSpMk id="8" creationId="{D206359A-F1E3-49EE-BBC2-40888C4A3628}"/>
          </ac:grpSpMkLst>
        </pc:grpChg>
      </pc:sldChg>
      <pc:sldChg chg="del">
        <pc:chgData name="Al Williams-Spooner (2305138)" userId="S::2305138@student.uwtsd.ac.uk::4f453641-f595-43a8-8eb7-6c5552570aad" providerId="AD" clId="Web-{75B17BA2-6C6E-4F9E-DA64-2EE8A2FEC6BD}" dt="2024-12-12T15:58:25.704" v="2"/>
        <pc:sldMkLst>
          <pc:docMk/>
          <pc:sldMk cId="4212639882" sldId="263"/>
        </pc:sldMkLst>
      </pc:sldChg>
      <pc:sldChg chg="del">
        <pc:chgData name="Al Williams-Spooner (2305138)" userId="S::2305138@student.uwtsd.ac.uk::4f453641-f595-43a8-8eb7-6c5552570aad" providerId="AD" clId="Web-{75B17BA2-6C6E-4F9E-DA64-2EE8A2FEC6BD}" dt="2024-12-12T16:01:36.139" v="4"/>
        <pc:sldMkLst>
          <pc:docMk/>
          <pc:sldMk cId="2979355810" sldId="264"/>
        </pc:sldMkLst>
      </pc:sldChg>
    </pc:docChg>
  </pc:docChgLst>
  <pc:docChgLst>
    <pc:chgData name="Al Williams-Spooner (2305138)" userId="S::2305138@student.uwtsd.ac.uk::4f453641-f595-43a8-8eb7-6c5552570aad" providerId="AD" clId="Web-{072297DE-BD58-0AB3-5D12-83170AF98D14}"/>
    <pc:docChg chg="addSld delSld modSld">
      <pc:chgData name="Al Williams-Spooner (2305138)" userId="S::2305138@student.uwtsd.ac.uk::4f453641-f595-43a8-8eb7-6c5552570aad" providerId="AD" clId="Web-{072297DE-BD58-0AB3-5D12-83170AF98D14}" dt="2024-11-25T20:42:07.652" v="69"/>
      <pc:docMkLst>
        <pc:docMk/>
      </pc:docMkLst>
      <pc:sldChg chg="addSp delSp modSp new del mod setBg">
        <pc:chgData name="Al Williams-Spooner (2305138)" userId="S::2305138@student.uwtsd.ac.uk::4f453641-f595-43a8-8eb7-6c5552570aad" providerId="AD" clId="Web-{072297DE-BD58-0AB3-5D12-83170AF98D14}" dt="2024-11-25T20:16:47.583" v="22"/>
        <pc:sldMkLst>
          <pc:docMk/>
          <pc:sldMk cId="1331006536" sldId="264"/>
        </pc:sldMkLst>
        <pc:spChg chg="del mod">
          <ac:chgData name="Al Williams-Spooner (2305138)" userId="S::2305138@student.uwtsd.ac.uk::4f453641-f595-43a8-8eb7-6c5552570aad" providerId="AD" clId="Web-{072297DE-BD58-0AB3-5D12-83170AF98D14}" dt="2024-11-25T20:08:57.352" v="3"/>
          <ac:spMkLst>
            <pc:docMk/>
            <pc:sldMk cId="1331006536" sldId="264"/>
            <ac:spMk id="2" creationId="{8F337875-7FE8-1DC6-F0B9-88CB0726A180}"/>
          </ac:spMkLst>
        </pc:spChg>
        <pc:spChg chg="del mod">
          <ac:chgData name="Al Williams-Spooner (2305138)" userId="S::2305138@student.uwtsd.ac.uk::4f453641-f595-43a8-8eb7-6c5552570aad" providerId="AD" clId="Web-{072297DE-BD58-0AB3-5D12-83170AF98D14}" dt="2024-11-25T20:09:27.009" v="5"/>
          <ac:spMkLst>
            <pc:docMk/>
            <pc:sldMk cId="1331006536" sldId="264"/>
            <ac:spMk id="3" creationId="{DB116A54-1278-DCE0-9758-8F5645CC2F31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08:40.586" v="2"/>
          <ac:spMkLst>
            <pc:docMk/>
            <pc:sldMk cId="1331006536" sldId="264"/>
            <ac:spMk id="8" creationId="{599A8B18-D2E4-4137-BAD8-E2DE049593D4}"/>
          </ac:spMkLst>
        </pc:spChg>
        <pc:spChg chg="add del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10" creationId="{DD847EDB-F4DA-489C-9C18-2CA3FCFD3346}"/>
          </ac:spMkLst>
        </pc:spChg>
        <pc:spChg chg="add del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12" creationId="{A314D81F-8349-410E-A097-E5C4A308F14B}"/>
          </ac:spMkLst>
        </pc:spChg>
        <pc:spChg chg="add del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14" creationId="{168CDC24-5788-4827-A24D-89452A993CC2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08:40.586" v="2"/>
          <ac:spMkLst>
            <pc:docMk/>
            <pc:sldMk cId="1331006536" sldId="264"/>
            <ac:spMk id="16" creationId="{05E34010-F2DF-43EB-8667-8C249A9D2940}"/>
          </ac:spMkLst>
        </pc:spChg>
        <pc:spChg chg="add del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18" creationId="{0DFF8B46-B5D7-49A5-B96C-F7D621D6F422}"/>
          </ac:spMkLst>
        </pc:spChg>
        <pc:spChg chg="add del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20" creationId="{00ED3D3A-8837-497F-AF61-F51177F452C1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24" creationId="{4B9896B8-D991-5CF0-FE71-BBA34F2BA733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29" creationId="{49CAA29B-840E-4869-A285-5C19326B8176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31" creationId="{FEBD7C12-7DA4-4E3B-ADF3-7F3F335340B3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33" creationId="{97E055C5-8F7B-47DE-8902-D44E0C2263C8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12:40.405" v="21"/>
          <ac:spMkLst>
            <pc:docMk/>
            <pc:sldMk cId="1331006536" sldId="264"/>
            <ac:spMk id="35" creationId="{D0C40B69-2967-4D77-B29C-79C4AC531538}"/>
          </ac:spMkLst>
        </pc:spChg>
        <pc:picChg chg="add mod ord">
          <ac:chgData name="Al Williams-Spooner (2305138)" userId="S::2305138@student.uwtsd.ac.uk::4f453641-f595-43a8-8eb7-6c5552570aad" providerId="AD" clId="Web-{072297DE-BD58-0AB3-5D12-83170AF98D14}" dt="2024-11-25T20:09:33.634" v="6" actId="1076"/>
          <ac:picMkLst>
            <pc:docMk/>
            <pc:sldMk cId="1331006536" sldId="264"/>
            <ac:picMk id="4" creationId="{8C03875B-ECBA-189E-2562-D60F82E2434A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10:10.901" v="11" actId="14100"/>
          <ac:picMkLst>
            <pc:docMk/>
            <pc:sldMk cId="1331006536" sldId="264"/>
            <ac:picMk id="5" creationId="{A6961756-5087-EC30-86EB-471698319EF5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10:54.339" v="17" actId="1076"/>
          <ac:picMkLst>
            <pc:docMk/>
            <pc:sldMk cId="1331006536" sldId="264"/>
            <ac:picMk id="6" creationId="{DBF9A3B6-A062-4053-E459-84DD3C883A9A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11:39.215" v="20" actId="1076"/>
          <ac:picMkLst>
            <pc:docMk/>
            <pc:sldMk cId="1331006536" sldId="264"/>
            <ac:picMk id="7" creationId="{0DDE7DD4-EB41-A552-43F0-4B8AAEA640B5}"/>
          </ac:picMkLst>
        </pc:picChg>
      </pc:sldChg>
      <pc:sldChg chg="del">
        <pc:chgData name="Al Williams-Spooner (2305138)" userId="S::2305138@student.uwtsd.ac.uk::4f453641-f595-43a8-8eb7-6c5552570aad" providerId="AD" clId="Web-{072297DE-BD58-0AB3-5D12-83170AF98D14}" dt="2024-11-25T20:08:13.007" v="0"/>
        <pc:sldMkLst>
          <pc:docMk/>
          <pc:sldMk cId="1477005262" sldId="264"/>
        </pc:sldMkLst>
      </pc:sldChg>
      <pc:sldChg chg="addSp delSp modSp new mod setBg">
        <pc:chgData name="Al Williams-Spooner (2305138)" userId="S::2305138@student.uwtsd.ac.uk::4f453641-f595-43a8-8eb7-6c5552570aad" providerId="AD" clId="Web-{072297DE-BD58-0AB3-5D12-83170AF98D14}" dt="2024-11-25T20:42:07.652" v="69"/>
        <pc:sldMkLst>
          <pc:docMk/>
          <pc:sldMk cId="2979355810" sldId="264"/>
        </pc:sldMkLst>
        <pc:spChg chg="del mod">
          <ac:chgData name="Al Williams-Spooner (2305138)" userId="S::2305138@student.uwtsd.ac.uk::4f453641-f595-43a8-8eb7-6c5552570aad" providerId="AD" clId="Web-{072297DE-BD58-0AB3-5D12-83170AF98D14}" dt="2024-11-25T20:27:54.646" v="25"/>
          <ac:spMkLst>
            <pc:docMk/>
            <pc:sldMk cId="2979355810" sldId="264"/>
            <ac:spMk id="2" creationId="{9D8C4400-0442-20FB-9F4F-C4BB2042C9FF}"/>
          </ac:spMkLst>
        </pc:spChg>
        <pc:spChg chg="del mod">
          <ac:chgData name="Al Williams-Spooner (2305138)" userId="S::2305138@student.uwtsd.ac.uk::4f453641-f595-43a8-8eb7-6c5552570aad" providerId="AD" clId="Web-{072297DE-BD58-0AB3-5D12-83170AF98D14}" dt="2024-11-25T20:27:57.240" v="26"/>
          <ac:spMkLst>
            <pc:docMk/>
            <pc:sldMk cId="2979355810" sldId="264"/>
            <ac:spMk id="3" creationId="{E54CF38B-7D23-4177-021E-6558E532A990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8" creationId="{599A8B18-D2E4-4137-BAD8-E2DE049593D4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10" creationId="{DD847EDB-F4DA-489C-9C18-2CA3FCFD3346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12" creationId="{A314D81F-8349-410E-A097-E5C4A308F14B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14" creationId="{168CDC24-5788-4827-A24D-89452A993CC2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16" creationId="{05E34010-F2DF-43EB-8667-8C249A9D2940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18" creationId="{0DFF8B46-B5D7-49A5-B96C-F7D621D6F422}"/>
          </ac:spMkLst>
        </pc:spChg>
        <pc:spChg chg="add">
          <ac:chgData name="Al Williams-Spooner (2305138)" userId="S::2305138@student.uwtsd.ac.uk::4f453641-f595-43a8-8eb7-6c5552570aad" providerId="AD" clId="Web-{072297DE-BD58-0AB3-5D12-83170AF98D14}" dt="2024-11-25T20:27:43.771" v="24"/>
          <ac:spMkLst>
            <pc:docMk/>
            <pc:sldMk cId="2979355810" sldId="264"/>
            <ac:spMk id="20" creationId="{00ED3D3A-8837-497F-AF61-F51177F452C1}"/>
          </ac:spMkLst>
        </pc:spChg>
        <pc:picChg chg="add mod ord">
          <ac:chgData name="Al Williams-Spooner (2305138)" userId="S::2305138@student.uwtsd.ac.uk::4f453641-f595-43a8-8eb7-6c5552570aad" providerId="AD" clId="Web-{072297DE-BD58-0AB3-5D12-83170AF98D14}" dt="2024-11-25T20:42:03.808" v="68"/>
          <ac:picMkLst>
            <pc:docMk/>
            <pc:sldMk cId="2979355810" sldId="264"/>
            <ac:picMk id="4" creationId="{B7854BFF-BF14-7AE5-3215-FDA7EB303CEE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29:56.056" v="32" actId="1076"/>
          <ac:picMkLst>
            <pc:docMk/>
            <pc:sldMk cId="2979355810" sldId="264"/>
            <ac:picMk id="5" creationId="{DCEFBEA9-5EA5-BDFA-A813-03C814F1AB20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30:24.400" v="35" actId="1076"/>
          <ac:picMkLst>
            <pc:docMk/>
            <pc:sldMk cId="2979355810" sldId="264"/>
            <ac:picMk id="6" creationId="{2B29BED0-6B9A-4EC2-1EAD-B8B46A827DE6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41:56.230" v="66" actId="1076"/>
          <ac:picMkLst>
            <pc:docMk/>
            <pc:sldMk cId="2979355810" sldId="264"/>
            <ac:picMk id="7" creationId="{FE29A5A9-ED33-81C2-6ECC-83CEB058CCFC}"/>
          </ac:picMkLst>
        </pc:picChg>
        <pc:picChg chg="add mod ord">
          <ac:chgData name="Al Williams-Spooner (2305138)" userId="S::2305138@student.uwtsd.ac.uk::4f453641-f595-43a8-8eb7-6c5552570aad" providerId="AD" clId="Web-{072297DE-BD58-0AB3-5D12-83170AF98D14}" dt="2024-11-25T20:41:59.558" v="67"/>
          <ac:picMkLst>
            <pc:docMk/>
            <pc:sldMk cId="2979355810" sldId="264"/>
            <ac:picMk id="9" creationId="{8040B1B5-C525-A73A-A053-17AA04C2397F}"/>
          </ac:picMkLst>
        </pc:picChg>
        <pc:picChg chg="add mod ord">
          <ac:chgData name="Al Williams-Spooner (2305138)" userId="S::2305138@student.uwtsd.ac.uk::4f453641-f595-43a8-8eb7-6c5552570aad" providerId="AD" clId="Web-{072297DE-BD58-0AB3-5D12-83170AF98D14}" dt="2024-11-25T20:42:07.652" v="69"/>
          <ac:picMkLst>
            <pc:docMk/>
            <pc:sldMk cId="2979355810" sldId="264"/>
            <ac:picMk id="11" creationId="{B5F15654-76C7-611B-F97D-CB6432ED1459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33:48.905" v="53" actId="14100"/>
          <ac:picMkLst>
            <pc:docMk/>
            <pc:sldMk cId="2979355810" sldId="264"/>
            <ac:picMk id="13" creationId="{CF93BCF3-F61F-902D-212D-46016F9D962B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35:00.719" v="56" actId="1076"/>
          <ac:picMkLst>
            <pc:docMk/>
            <pc:sldMk cId="2979355810" sldId="264"/>
            <ac:picMk id="15" creationId="{5CFDA197-C124-BBE3-98C4-9AD979A93A4F}"/>
          </ac:picMkLst>
        </pc:picChg>
        <pc:picChg chg="add mod">
          <ac:chgData name="Al Williams-Spooner (2305138)" userId="S::2305138@student.uwtsd.ac.uk::4f453641-f595-43a8-8eb7-6c5552570aad" providerId="AD" clId="Web-{072297DE-BD58-0AB3-5D12-83170AF98D14}" dt="2024-11-25T20:35:46.830" v="59" actId="1076"/>
          <ac:picMkLst>
            <pc:docMk/>
            <pc:sldMk cId="2979355810" sldId="264"/>
            <ac:picMk id="17" creationId="{F698C642-4D35-B0ED-BEC3-D68D0E0F9A98}"/>
          </ac:picMkLst>
        </pc:picChg>
        <pc:picChg chg="add mod ord">
          <ac:chgData name="Al Williams-Spooner (2305138)" userId="S::2305138@student.uwtsd.ac.uk::4f453641-f595-43a8-8eb7-6c5552570aad" providerId="AD" clId="Web-{072297DE-BD58-0AB3-5D12-83170AF98D14}" dt="2024-11-25T20:36:33.659" v="65"/>
          <ac:picMkLst>
            <pc:docMk/>
            <pc:sldMk cId="2979355810" sldId="264"/>
            <ac:picMk id="19" creationId="{F53DE051-A2B6-84E3-673B-CFEF94DA8E7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BC55-5864-427B-84CF-6441AA82B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745" y="1205037"/>
            <a:ext cx="7744993" cy="2541336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B52BDB-18E0-4991-A6F2-7AD542015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6745" y="3949332"/>
            <a:ext cx="7744993" cy="2006735"/>
          </a:xfrm>
        </p:spPr>
        <p:txBody>
          <a:bodyPr>
            <a:normAutofit/>
          </a:bodyPr>
          <a:lstStyle>
            <a:lvl1pPr marL="0" indent="0" algn="l"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ABC6-907E-47DE-8E40-61F2DD1B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AB158-6097-43A1-90B6-406F9367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E077-FF20-4DD9-92B5-EE1C4D61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704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1C13-CF9D-4E82-A5B4-91008DCD2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06FD2-89E8-4415-ADF7-22F4A4C25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CBBFF-8889-497F-B4CA-A031E8DD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78DAF-985B-4BB4-ADA9-02EA979F1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10DBC-42B5-46AB-B36A-B39128E69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207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1B6E7-01C8-4375-B7C7-596CD1199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83229"/>
            <a:ext cx="8214179" cy="330313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41675-8F3E-47CC-9573-D853C506D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295900"/>
            <a:ext cx="8214179" cy="7937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19F49-690E-49EC-BD41-75A18C9E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9E70-1401-468E-97DE-4255CA22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BE14C-9127-4582-A006-2AEA93AF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55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34DF9-FA60-4E7B-BDE8-C0F9AFE6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F1133-890E-4E96-AEDD-0F921E26F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6745" y="2250798"/>
            <a:ext cx="4445899" cy="37526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4763B4-4987-4303-9640-54B67DD75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7174" y="2250798"/>
            <a:ext cx="4445899" cy="37526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94AAD8-D444-410E-98EC-47076908F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2F01E-6867-4604-8B58-F65BCC82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43D87-0EC8-43C7-9D1B-46DB5212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332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605AE-70FD-4CEE-BDFB-D5C0A3D35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5" y="960120"/>
            <a:ext cx="9196928" cy="106070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091E2-4532-4D16-827E-4DB0688F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7153" y="2062842"/>
            <a:ext cx="4445899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B53BE-9EDA-4D07-A042-0D101FAB9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6745" y="2882837"/>
            <a:ext cx="4446642" cy="334379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DFDFC1-7510-4F8E-A831-ABA33D977A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25280" y="2062842"/>
            <a:ext cx="4467794" cy="7818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2A42F0-9A48-4946-8BA8-394CBF01A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24868" y="2882837"/>
            <a:ext cx="4468541" cy="334379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0FC563-D319-494F-AA63-0BDF1D25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2F4FE-433A-42F6-8A73-AD843352B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75352-FC7F-4BA8-940F-2F920C280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14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B3FB5-4B13-4412-9F42-62450D6A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C87ECA-0E5D-4DD2-B664-DF351875F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2406B-A925-466A-AF79-D0A4E0EA4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1B050-D381-4E1A-88DD-361F0EE9D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8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8BF592-6A15-4999-ACFA-A535A113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19EFC1-AD45-4610-8FC6-2058F55E4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DF506-CFF9-4BD2-8D76-337792779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171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7674-EAFF-4CAE-A685-8AEA617D0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94014"/>
            <a:ext cx="3932237" cy="143691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3A185-E15D-46FD-A4FB-709A8B5D0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94014"/>
            <a:ext cx="6172200" cy="47670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086F7-5F48-40D6-B4E3-1347EA21B0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2"/>
            <a:ext cx="3932237" cy="3250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4FC41-0A32-438D-9A47-F932AB49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F85D-CB6B-48E8-B56F-81472CE94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E120E-E239-4B93-AC67-210D23BD2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110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1F02C-5A08-45D4-AFE1-8EF0E6DEC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65120"/>
            <a:ext cx="3932237" cy="146580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2EF863-20E6-4CF9-A179-0A2A52E5F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CFB1A-5B7E-45DA-9713-0CD8E3121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18014"/>
            <a:ext cx="3932237" cy="325097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FD67F-901E-4423-A48F-41F00ECA5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04982-0749-4F34-A4DB-DDC12BD4B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38447-AEAF-40D9-B3D3-94404C14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31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071ABCB-C306-49F0-8D5D-0B890583C1CE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4A67F94-2250-4B3A-8424-1BC0A0BCB3FF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FB942D8-95BE-4CFD-BFCC-26209EC192CE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DF6499A-D398-4CBC-AA22-4277539430FC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91493C-6480-4A3F-8836-1727CBA3C849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546BFEE-D3D9-4B18-BA88-49F7C7D26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8186" y="959587"/>
            <a:ext cx="9076329" cy="10642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EA5BD3-1A63-4F94-ADFA-5CA2A414D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148186" y="2248257"/>
            <a:ext cx="9076329" cy="365015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1888E-6FA1-446E-A77C-7D26923F6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3313F-58CA-4397-A3B4-71B068D1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6AB3-89E2-4B6A-A5F3-3FB781C1A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374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7BC2869-B8E0-44C7-801E-BA0C2C1B5E82}"/>
              </a:ext>
            </a:extLst>
          </p:cNvPr>
          <p:cNvGrpSpPr/>
          <p:nvPr/>
        </p:nvGrpSpPr>
        <p:grpSpPr>
          <a:xfrm rot="10800000">
            <a:off x="0" y="1827078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A7CEB8F-94FA-4A87-AA80-066173AA5C5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4F9817E-A26F-4D7B-82A1-FA647EE4C86F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E734839-B51C-4112-A4D8-DDFCB7F84A6F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1DFF651-C17F-4B2C-A962-32FA4958BCFA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9B263D-CDF8-431B-A5D1-968764913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31030" y="866253"/>
            <a:ext cx="2222769" cy="531071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B6B9BE-E660-4F3A-ABA1-86667DC13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66253"/>
            <a:ext cx="8164286" cy="531071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82700-F509-4302-AE0E-6CC56401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3BD63-5B0C-4FB3-8434-8EA1A84F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3E9EB-019B-4F03-8147-D6CBA6B1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27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06359A-F1E3-49EE-BBC2-40888C4A3628}"/>
              </a:ext>
            </a:extLst>
          </p:cNvPr>
          <p:cNvGrpSpPr/>
          <p:nvPr/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</a:extLst>
            </p:cNvPr>
            <p:cNvSpPr/>
            <p:nvPr/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</a:extLst>
            </p:cNvPr>
            <p:cNvSpPr/>
            <p:nvPr/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</a:extLst>
            </p:cNvPr>
            <p:cNvSpPr/>
            <p:nvPr/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</a:extLst>
            </p:cNvPr>
            <p:cNvSpPr/>
            <p:nvPr/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1B74D-DF90-4993-88AE-4D05C91F2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744" y="959587"/>
            <a:ext cx="9076329" cy="1064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B3DE9-A495-4E75-819D-E0B2E55050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6744" y="2248257"/>
            <a:ext cx="9076329" cy="3650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30AC-DB07-423B-A52A-0065639AFE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266975" y="6356350"/>
            <a:ext cx="2960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12/17/2024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FAFC9-FA18-4C55-8C92-B17603CAE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6745" y="501128"/>
            <a:ext cx="33113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5A493-61FB-4764-90B6-8CC218A78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9498" y="6356350"/>
            <a:ext cx="5154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i="0">
                <a:solidFill>
                  <a:schemeClr val="tx2">
                    <a:alpha val="8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16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150000"/>
        <a:buFont typeface="Goudy Old Style" panose="02020502050305020303" pitchFamily="18" charset="0"/>
        <a:buChar char="∙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150000"/>
        <a:buFont typeface="Goudy Old Style" panose="02020502050305020303" pitchFamily="18" charset="0"/>
        <a:buChar char="∙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uk.pinterest.com/pin/67624431898712719/" TargetMode="External"/><Relationship Id="rId3" Type="http://schemas.openxmlformats.org/officeDocument/2006/relationships/hyperlink" Target="https://uk.pinterest.com/pin/589197563763702822/" TargetMode="External"/><Relationship Id="rId7" Type="http://schemas.openxmlformats.org/officeDocument/2006/relationships/hyperlink" Target="https://uk.pinterest.com/pin/12384967721048091/" TargetMode="External"/><Relationship Id="rId12" Type="http://schemas.openxmlformats.org/officeDocument/2006/relationships/hyperlink" Target="https://en.wikipedia.org/wiki/The_Course_of_Empire_(paintings)" TargetMode="External"/><Relationship Id="rId2" Type="http://schemas.openxmlformats.org/officeDocument/2006/relationships/hyperlink" Target="https://www.britannica.com/topic/Saturn-painting-by-Goy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llusionsgallery.com/Story-Delphi.html" TargetMode="External"/><Relationship Id="rId11" Type="http://schemas.openxmlformats.org/officeDocument/2006/relationships/hyperlink" Target="https://www.metmuseum.org/art/collection/search/692371" TargetMode="External"/><Relationship Id="rId5" Type="http://schemas.openxmlformats.org/officeDocument/2006/relationships/hyperlink" Target="https://uk.pinterest.com/pin/589197563763702945/" TargetMode="External"/><Relationship Id="rId10" Type="http://schemas.openxmlformats.org/officeDocument/2006/relationships/hyperlink" Target="https://uk.pinterest.com/pin/140806233387696/" TargetMode="External"/><Relationship Id="rId4" Type="http://schemas.openxmlformats.org/officeDocument/2006/relationships/hyperlink" Target="https://beksstore.com/product/zdzislaw-beksinski-painting-ae78/" TargetMode="External"/><Relationship Id="rId9" Type="http://schemas.openxmlformats.org/officeDocument/2006/relationships/hyperlink" Target="https://uk.pinterest.com/pin/98523116380887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2195A83-AA4F-FE4B-AFEA-5A5576C39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marble with brown and aqua colors">
            <a:extLst>
              <a:ext uri="{FF2B5EF4-FFF2-40B4-BE49-F238E27FC236}">
                <a16:creationId xmlns:a16="http://schemas.microsoft.com/office/drawing/2014/main" id="{D06798B0-ABA2-BF4B-457E-6550C4EDE5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383" b="10391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 useBgFill="1">
        <p:nvSpPr>
          <p:cNvPr id="34" name="Freeform: Shape 33">
            <a:extLst>
              <a:ext uri="{FF2B5EF4-FFF2-40B4-BE49-F238E27FC236}">
                <a16:creationId xmlns:a16="http://schemas.microsoft.com/office/drawing/2014/main" id="{4AF0997A-7C0F-4AD2-BA90-5FE341A177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1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1389" y="1826096"/>
            <a:ext cx="3149221" cy="2142699"/>
          </a:xfrm>
        </p:spPr>
        <p:txBody>
          <a:bodyPr anchor="b">
            <a:normAutofit/>
          </a:bodyPr>
          <a:lstStyle/>
          <a:p>
            <a:pPr algn="ctr"/>
            <a:r>
              <a:rPr lang="en-US" sz="4000"/>
              <a:t>The Grave of Empires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23998" y="4196605"/>
            <a:ext cx="3349604" cy="948601"/>
          </a:xfrm>
        </p:spPr>
        <p:txBody>
          <a:bodyPr anchor="t">
            <a:normAutofit fontScale="85000" lnSpcReduction="10000"/>
          </a:bodyPr>
          <a:lstStyle/>
          <a:p>
            <a:pPr algn="ctr"/>
            <a:r>
              <a:rPr lang="en-US" dirty="0"/>
              <a:t>HPAR5012/HPAR6012</a:t>
            </a:r>
          </a:p>
          <a:p>
            <a:pPr algn="ctr"/>
            <a:r>
              <a:rPr lang="en-US" dirty="0"/>
              <a:t>AL WILLIAMS-</a:t>
            </a:r>
            <a:r>
              <a:rPr lang="en-US" dirty="0" err="1"/>
              <a:t>SPOONEr</a:t>
            </a: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2E67446-732B-4F72-8560-6FABB6CB2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6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1590EC-32F3-D145-ADCB-AB64BFBA9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6D62A91-A1D3-724A-9229-3E87CACCB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0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F9C6AAB-50FD-D642-8262-6C96BF0A0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7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3677BD-01F7-96F0-E459-B765B8D26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220" y="1983179"/>
            <a:ext cx="3313444" cy="1851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Inspiration</a:t>
            </a:r>
          </a:p>
        </p:txBody>
      </p:sp>
    </p:spTree>
    <p:extLst>
      <p:ext uri="{BB962C8B-B14F-4D97-AF65-F5344CB8AC3E}">
        <p14:creationId xmlns:p14="http://schemas.microsoft.com/office/powerpoint/2010/main" val="347583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99A8B18-D2E4-4137-BAD8-E2DE04959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painting of a statue and a crowd of people&#10;&#10;Description automatically generated">
            <a:extLst>
              <a:ext uri="{FF2B5EF4-FFF2-40B4-BE49-F238E27FC236}">
                <a16:creationId xmlns:a16="http://schemas.microsoft.com/office/drawing/2014/main" id="{7148C228-2B01-029E-917F-F634CD4DA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099" y="1262901"/>
            <a:ext cx="7020484" cy="4326761"/>
          </a:xfr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D847EDB-F4DA-489C-9C18-2CA3FCFD33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43705" y="1907347"/>
            <a:ext cx="2249810" cy="3044131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 w="25400" cap="rnd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14D81F-8349-410E-A097-E5C4A308F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00" y="1824533"/>
            <a:ext cx="2372219" cy="3209758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68CDC24-5788-4827-A24D-89452A993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4543" y="0"/>
            <a:ext cx="2249810" cy="2294745"/>
          </a:xfrm>
          <a:custGeom>
            <a:avLst/>
            <a:gdLst>
              <a:gd name="connsiteX0" fmla="*/ 49162 w 2249810"/>
              <a:gd name="connsiteY0" fmla="*/ 0 h 2294745"/>
              <a:gd name="connsiteX1" fmla="*/ 2200648 w 2249810"/>
              <a:gd name="connsiteY1" fmla="*/ 0 h 2294745"/>
              <a:gd name="connsiteX2" fmla="*/ 2210105 w 2249810"/>
              <a:gd name="connsiteY2" fmla="*/ 23601 h 2294745"/>
              <a:gd name="connsiteX3" fmla="*/ 2249810 w 2249810"/>
              <a:gd name="connsiteY3" fmla="*/ 326933 h 2294745"/>
              <a:gd name="connsiteX4" fmla="*/ 2249810 w 2249810"/>
              <a:gd name="connsiteY4" fmla="*/ 422824 h 2294745"/>
              <a:gd name="connsiteX5" fmla="*/ 2249810 w 2249810"/>
              <a:gd name="connsiteY5" fmla="*/ 696534 h 2294745"/>
              <a:gd name="connsiteX6" fmla="*/ 2249810 w 2249810"/>
              <a:gd name="connsiteY6" fmla="*/ 848826 h 2294745"/>
              <a:gd name="connsiteX7" fmla="*/ 2249810 w 2249810"/>
              <a:gd name="connsiteY7" fmla="*/ 1058531 h 2294745"/>
              <a:gd name="connsiteX8" fmla="*/ 2249810 w 2249810"/>
              <a:gd name="connsiteY8" fmla="*/ 1218426 h 2294745"/>
              <a:gd name="connsiteX9" fmla="*/ 1955981 w 2249810"/>
              <a:gd name="connsiteY9" fmla="*/ 1845313 h 2294745"/>
              <a:gd name="connsiteX10" fmla="*/ 1225437 w 2249810"/>
              <a:gd name="connsiteY10" fmla="*/ 2208220 h 2294745"/>
              <a:gd name="connsiteX11" fmla="*/ 1123061 w 2249810"/>
              <a:gd name="connsiteY11" fmla="*/ 2294745 h 2294745"/>
              <a:gd name="connsiteX12" fmla="*/ 1024372 w 2249810"/>
              <a:gd name="connsiteY12" fmla="*/ 2208220 h 2294745"/>
              <a:gd name="connsiteX13" fmla="*/ 293829 w 2249810"/>
              <a:gd name="connsiteY13" fmla="*/ 1845313 h 2294745"/>
              <a:gd name="connsiteX14" fmla="*/ 0 w 2249810"/>
              <a:gd name="connsiteY14" fmla="*/ 1218426 h 2294745"/>
              <a:gd name="connsiteX15" fmla="*/ 0 w 2249810"/>
              <a:gd name="connsiteY15" fmla="*/ 1058531 h 2294745"/>
              <a:gd name="connsiteX16" fmla="*/ 0 w 2249810"/>
              <a:gd name="connsiteY16" fmla="*/ 848826 h 2294745"/>
              <a:gd name="connsiteX17" fmla="*/ 0 w 2249810"/>
              <a:gd name="connsiteY17" fmla="*/ 696534 h 2294745"/>
              <a:gd name="connsiteX18" fmla="*/ 0 w 2249810"/>
              <a:gd name="connsiteY18" fmla="*/ 422824 h 2294745"/>
              <a:gd name="connsiteX19" fmla="*/ 0 w 2249810"/>
              <a:gd name="connsiteY19" fmla="*/ 326933 h 2294745"/>
              <a:gd name="connsiteX20" fmla="*/ 39706 w 2249810"/>
              <a:gd name="connsiteY20" fmla="*/ 23601 h 229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49810" h="2294745">
                <a:moveTo>
                  <a:pt x="49162" y="0"/>
                </a:moveTo>
                <a:lnTo>
                  <a:pt x="2200648" y="0"/>
                </a:lnTo>
                <a:lnTo>
                  <a:pt x="2210105" y="23601"/>
                </a:lnTo>
                <a:cubicBezTo>
                  <a:pt x="2236898" y="106934"/>
                  <a:pt x="2249810" y="205568"/>
                  <a:pt x="2249810" y="326933"/>
                </a:cubicBezTo>
                <a:lnTo>
                  <a:pt x="2249810" y="422824"/>
                </a:lnTo>
                <a:lnTo>
                  <a:pt x="2249810" y="696534"/>
                </a:lnTo>
                <a:lnTo>
                  <a:pt x="2249810" y="848826"/>
                </a:lnTo>
                <a:lnTo>
                  <a:pt x="2249810" y="1058531"/>
                </a:lnTo>
                <a:lnTo>
                  <a:pt x="2249810" y="1218426"/>
                </a:lnTo>
                <a:cubicBezTo>
                  <a:pt x="2249810" y="1542068"/>
                  <a:pt x="2157989" y="1704061"/>
                  <a:pt x="1955981" y="1845313"/>
                </a:cubicBezTo>
                <a:cubicBezTo>
                  <a:pt x="1745898" y="1967026"/>
                  <a:pt x="1470144" y="2019115"/>
                  <a:pt x="1225437" y="2208220"/>
                </a:cubicBezTo>
                <a:lnTo>
                  <a:pt x="1123061" y="2294745"/>
                </a:lnTo>
                <a:lnTo>
                  <a:pt x="1024372" y="2208220"/>
                </a:lnTo>
                <a:cubicBezTo>
                  <a:pt x="779664" y="2019115"/>
                  <a:pt x="503910" y="1967026"/>
                  <a:pt x="293829" y="1845313"/>
                </a:cubicBezTo>
                <a:cubicBezTo>
                  <a:pt x="91821" y="1704061"/>
                  <a:pt x="0" y="1542068"/>
                  <a:pt x="0" y="1218426"/>
                </a:cubicBezTo>
                <a:lnTo>
                  <a:pt x="0" y="1058531"/>
                </a:lnTo>
                <a:lnTo>
                  <a:pt x="0" y="848826"/>
                </a:lnTo>
                <a:lnTo>
                  <a:pt x="0" y="696534"/>
                </a:lnTo>
                <a:lnTo>
                  <a:pt x="0" y="422824"/>
                </a:lnTo>
                <a:lnTo>
                  <a:pt x="0" y="326933"/>
                </a:lnTo>
                <a:cubicBezTo>
                  <a:pt x="0" y="205568"/>
                  <a:pt x="12913" y="106934"/>
                  <a:pt x="39706" y="23601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5E34010-F2DF-43EB-8667-8C249A9D2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23339" y="0"/>
            <a:ext cx="2372219" cy="2377558"/>
          </a:xfrm>
          <a:custGeom>
            <a:avLst/>
            <a:gdLst>
              <a:gd name="connsiteX0" fmla="*/ 37572 w 2372219"/>
              <a:gd name="connsiteY0" fmla="*/ 0 h 2377558"/>
              <a:gd name="connsiteX1" fmla="*/ 2334647 w 2372219"/>
              <a:gd name="connsiteY1" fmla="*/ 0 h 2377558"/>
              <a:gd name="connsiteX2" fmla="*/ 2353763 w 2372219"/>
              <a:gd name="connsiteY2" fmla="*/ 76379 h 2377558"/>
              <a:gd name="connsiteX3" fmla="*/ 2372219 w 2372219"/>
              <a:gd name="connsiteY3" fmla="*/ 302680 h 2377558"/>
              <a:gd name="connsiteX4" fmla="*/ 2372219 w 2372219"/>
              <a:gd name="connsiteY4" fmla="*/ 403788 h 2377558"/>
              <a:gd name="connsiteX5" fmla="*/ 2372219 w 2372219"/>
              <a:gd name="connsiteY5" fmla="*/ 692390 h 2377558"/>
              <a:gd name="connsiteX6" fmla="*/ 2372219 w 2372219"/>
              <a:gd name="connsiteY6" fmla="*/ 852968 h 2377558"/>
              <a:gd name="connsiteX7" fmla="*/ 2372219 w 2372219"/>
              <a:gd name="connsiteY7" fmla="*/ 1074083 h 2377558"/>
              <a:gd name="connsiteX8" fmla="*/ 2372219 w 2372219"/>
              <a:gd name="connsiteY8" fmla="*/ 1242678 h 2377558"/>
              <a:gd name="connsiteX9" fmla="*/ 2062403 w 2372219"/>
              <a:gd name="connsiteY9" fmla="*/ 1903673 h 2377558"/>
              <a:gd name="connsiteX10" fmla="*/ 1292111 w 2372219"/>
              <a:gd name="connsiteY10" fmla="*/ 2286325 h 2377558"/>
              <a:gd name="connsiteX11" fmla="*/ 1184165 w 2372219"/>
              <a:gd name="connsiteY11" fmla="*/ 2377558 h 2377558"/>
              <a:gd name="connsiteX12" fmla="*/ 1080107 w 2372219"/>
              <a:gd name="connsiteY12" fmla="*/ 2286325 h 2377558"/>
              <a:gd name="connsiteX13" fmla="*/ 309816 w 2372219"/>
              <a:gd name="connsiteY13" fmla="*/ 1903673 h 2377558"/>
              <a:gd name="connsiteX14" fmla="*/ 0 w 2372219"/>
              <a:gd name="connsiteY14" fmla="*/ 1242678 h 2377558"/>
              <a:gd name="connsiteX15" fmla="*/ 0 w 2372219"/>
              <a:gd name="connsiteY15" fmla="*/ 1074083 h 2377558"/>
              <a:gd name="connsiteX16" fmla="*/ 0 w 2372219"/>
              <a:gd name="connsiteY16" fmla="*/ 852968 h 2377558"/>
              <a:gd name="connsiteX17" fmla="*/ 0 w 2372219"/>
              <a:gd name="connsiteY17" fmla="*/ 692390 h 2377558"/>
              <a:gd name="connsiteX18" fmla="*/ 0 w 2372219"/>
              <a:gd name="connsiteY18" fmla="*/ 403788 h 2377558"/>
              <a:gd name="connsiteX19" fmla="*/ 0 w 2372219"/>
              <a:gd name="connsiteY19" fmla="*/ 302680 h 2377558"/>
              <a:gd name="connsiteX20" fmla="*/ 18456 w 2372219"/>
              <a:gd name="connsiteY20" fmla="*/ 76379 h 2377558"/>
              <a:gd name="connsiteX0" fmla="*/ 2334647 w 2426087"/>
              <a:gd name="connsiteY0" fmla="*/ 0 h 2377558"/>
              <a:gd name="connsiteX1" fmla="*/ 2353763 w 2426087"/>
              <a:gd name="connsiteY1" fmla="*/ 76379 h 2377558"/>
              <a:gd name="connsiteX2" fmla="*/ 2372219 w 2426087"/>
              <a:gd name="connsiteY2" fmla="*/ 302680 h 2377558"/>
              <a:gd name="connsiteX3" fmla="*/ 2372219 w 2426087"/>
              <a:gd name="connsiteY3" fmla="*/ 403788 h 2377558"/>
              <a:gd name="connsiteX4" fmla="*/ 2372219 w 2426087"/>
              <a:gd name="connsiteY4" fmla="*/ 692390 h 2377558"/>
              <a:gd name="connsiteX5" fmla="*/ 2372219 w 2426087"/>
              <a:gd name="connsiteY5" fmla="*/ 852968 h 2377558"/>
              <a:gd name="connsiteX6" fmla="*/ 2372219 w 2426087"/>
              <a:gd name="connsiteY6" fmla="*/ 1074083 h 2377558"/>
              <a:gd name="connsiteX7" fmla="*/ 2372219 w 2426087"/>
              <a:gd name="connsiteY7" fmla="*/ 1242678 h 2377558"/>
              <a:gd name="connsiteX8" fmla="*/ 2062403 w 2426087"/>
              <a:gd name="connsiteY8" fmla="*/ 1903673 h 2377558"/>
              <a:gd name="connsiteX9" fmla="*/ 1292111 w 2426087"/>
              <a:gd name="connsiteY9" fmla="*/ 2286325 h 2377558"/>
              <a:gd name="connsiteX10" fmla="*/ 1184165 w 2426087"/>
              <a:gd name="connsiteY10" fmla="*/ 2377558 h 2377558"/>
              <a:gd name="connsiteX11" fmla="*/ 1080107 w 2426087"/>
              <a:gd name="connsiteY11" fmla="*/ 2286325 h 2377558"/>
              <a:gd name="connsiteX12" fmla="*/ 309816 w 2426087"/>
              <a:gd name="connsiteY12" fmla="*/ 1903673 h 2377558"/>
              <a:gd name="connsiteX13" fmla="*/ 0 w 2426087"/>
              <a:gd name="connsiteY13" fmla="*/ 1242678 h 2377558"/>
              <a:gd name="connsiteX14" fmla="*/ 0 w 2426087"/>
              <a:gd name="connsiteY14" fmla="*/ 1074083 h 2377558"/>
              <a:gd name="connsiteX15" fmla="*/ 0 w 2426087"/>
              <a:gd name="connsiteY15" fmla="*/ 852968 h 2377558"/>
              <a:gd name="connsiteX16" fmla="*/ 0 w 2426087"/>
              <a:gd name="connsiteY16" fmla="*/ 692390 h 2377558"/>
              <a:gd name="connsiteX17" fmla="*/ 0 w 2426087"/>
              <a:gd name="connsiteY17" fmla="*/ 403788 h 2377558"/>
              <a:gd name="connsiteX18" fmla="*/ 0 w 2426087"/>
              <a:gd name="connsiteY18" fmla="*/ 302680 h 2377558"/>
              <a:gd name="connsiteX19" fmla="*/ 18456 w 2426087"/>
              <a:gd name="connsiteY19" fmla="*/ 76379 h 2377558"/>
              <a:gd name="connsiteX20" fmla="*/ 37572 w 2426087"/>
              <a:gd name="connsiteY20" fmla="*/ 0 h 2377558"/>
              <a:gd name="connsiteX21" fmla="*/ 2426087 w 2426087"/>
              <a:gd name="connsiteY21" fmla="*/ 9144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852968 h 2377558"/>
              <a:gd name="connsiteX16" fmla="*/ 0 w 2372219"/>
              <a:gd name="connsiteY16" fmla="*/ 692390 h 2377558"/>
              <a:gd name="connsiteX17" fmla="*/ 0 w 2372219"/>
              <a:gd name="connsiteY17" fmla="*/ 403788 h 2377558"/>
              <a:gd name="connsiteX18" fmla="*/ 0 w 2372219"/>
              <a:gd name="connsiteY18" fmla="*/ 302680 h 2377558"/>
              <a:gd name="connsiteX19" fmla="*/ 18456 w 2372219"/>
              <a:gd name="connsiteY19" fmla="*/ 76379 h 2377558"/>
              <a:gd name="connsiteX20" fmla="*/ 37572 w 2372219"/>
              <a:gd name="connsiteY20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852968 h 2377558"/>
              <a:gd name="connsiteX16" fmla="*/ 0 w 2372219"/>
              <a:gd name="connsiteY16" fmla="*/ 403788 h 2377558"/>
              <a:gd name="connsiteX17" fmla="*/ 0 w 2372219"/>
              <a:gd name="connsiteY17" fmla="*/ 302680 h 2377558"/>
              <a:gd name="connsiteX18" fmla="*/ 18456 w 2372219"/>
              <a:gd name="connsiteY18" fmla="*/ 76379 h 2377558"/>
              <a:gd name="connsiteX19" fmla="*/ 37572 w 2372219"/>
              <a:gd name="connsiteY19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403788 h 2377558"/>
              <a:gd name="connsiteX16" fmla="*/ 0 w 2372219"/>
              <a:gd name="connsiteY16" fmla="*/ 302680 h 2377558"/>
              <a:gd name="connsiteX17" fmla="*/ 18456 w 2372219"/>
              <a:gd name="connsiteY17" fmla="*/ 76379 h 2377558"/>
              <a:gd name="connsiteX18" fmla="*/ 37572 w 2372219"/>
              <a:gd name="connsiteY18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403788 h 2377558"/>
              <a:gd name="connsiteX15" fmla="*/ 0 w 2372219"/>
              <a:gd name="connsiteY15" fmla="*/ 302680 h 2377558"/>
              <a:gd name="connsiteX16" fmla="*/ 18456 w 2372219"/>
              <a:gd name="connsiteY16" fmla="*/ 76379 h 2377558"/>
              <a:gd name="connsiteX17" fmla="*/ 37572 w 2372219"/>
              <a:gd name="connsiteY17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242678 h 2377558"/>
              <a:gd name="connsiteX7" fmla="*/ 2062403 w 2372219"/>
              <a:gd name="connsiteY7" fmla="*/ 1903673 h 2377558"/>
              <a:gd name="connsiteX8" fmla="*/ 1292111 w 2372219"/>
              <a:gd name="connsiteY8" fmla="*/ 2286325 h 2377558"/>
              <a:gd name="connsiteX9" fmla="*/ 1184165 w 2372219"/>
              <a:gd name="connsiteY9" fmla="*/ 2377558 h 2377558"/>
              <a:gd name="connsiteX10" fmla="*/ 1080107 w 2372219"/>
              <a:gd name="connsiteY10" fmla="*/ 2286325 h 2377558"/>
              <a:gd name="connsiteX11" fmla="*/ 309816 w 2372219"/>
              <a:gd name="connsiteY11" fmla="*/ 1903673 h 2377558"/>
              <a:gd name="connsiteX12" fmla="*/ 0 w 2372219"/>
              <a:gd name="connsiteY12" fmla="*/ 1242678 h 2377558"/>
              <a:gd name="connsiteX13" fmla="*/ 0 w 2372219"/>
              <a:gd name="connsiteY13" fmla="*/ 403788 h 2377558"/>
              <a:gd name="connsiteX14" fmla="*/ 0 w 2372219"/>
              <a:gd name="connsiteY14" fmla="*/ 302680 h 2377558"/>
              <a:gd name="connsiteX15" fmla="*/ 18456 w 2372219"/>
              <a:gd name="connsiteY15" fmla="*/ 76379 h 2377558"/>
              <a:gd name="connsiteX16" fmla="*/ 37572 w 2372219"/>
              <a:gd name="connsiteY16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1242678 h 2377558"/>
              <a:gd name="connsiteX6" fmla="*/ 2062403 w 2372219"/>
              <a:gd name="connsiteY6" fmla="*/ 1903673 h 2377558"/>
              <a:gd name="connsiteX7" fmla="*/ 1292111 w 2372219"/>
              <a:gd name="connsiteY7" fmla="*/ 2286325 h 2377558"/>
              <a:gd name="connsiteX8" fmla="*/ 1184165 w 2372219"/>
              <a:gd name="connsiteY8" fmla="*/ 2377558 h 2377558"/>
              <a:gd name="connsiteX9" fmla="*/ 1080107 w 2372219"/>
              <a:gd name="connsiteY9" fmla="*/ 2286325 h 2377558"/>
              <a:gd name="connsiteX10" fmla="*/ 309816 w 2372219"/>
              <a:gd name="connsiteY10" fmla="*/ 1903673 h 2377558"/>
              <a:gd name="connsiteX11" fmla="*/ 0 w 2372219"/>
              <a:gd name="connsiteY11" fmla="*/ 1242678 h 2377558"/>
              <a:gd name="connsiteX12" fmla="*/ 0 w 2372219"/>
              <a:gd name="connsiteY12" fmla="*/ 403788 h 2377558"/>
              <a:gd name="connsiteX13" fmla="*/ 0 w 2372219"/>
              <a:gd name="connsiteY13" fmla="*/ 302680 h 2377558"/>
              <a:gd name="connsiteX14" fmla="*/ 18456 w 2372219"/>
              <a:gd name="connsiteY14" fmla="*/ 76379 h 2377558"/>
              <a:gd name="connsiteX15" fmla="*/ 37572 w 2372219"/>
              <a:gd name="connsiteY15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1242678 h 2377558"/>
              <a:gd name="connsiteX5" fmla="*/ 2062403 w 2372219"/>
              <a:gd name="connsiteY5" fmla="*/ 1903673 h 2377558"/>
              <a:gd name="connsiteX6" fmla="*/ 1292111 w 2372219"/>
              <a:gd name="connsiteY6" fmla="*/ 2286325 h 2377558"/>
              <a:gd name="connsiteX7" fmla="*/ 1184165 w 2372219"/>
              <a:gd name="connsiteY7" fmla="*/ 2377558 h 2377558"/>
              <a:gd name="connsiteX8" fmla="*/ 1080107 w 2372219"/>
              <a:gd name="connsiteY8" fmla="*/ 2286325 h 2377558"/>
              <a:gd name="connsiteX9" fmla="*/ 309816 w 2372219"/>
              <a:gd name="connsiteY9" fmla="*/ 1903673 h 2377558"/>
              <a:gd name="connsiteX10" fmla="*/ 0 w 2372219"/>
              <a:gd name="connsiteY10" fmla="*/ 1242678 h 2377558"/>
              <a:gd name="connsiteX11" fmla="*/ 0 w 2372219"/>
              <a:gd name="connsiteY11" fmla="*/ 403788 h 2377558"/>
              <a:gd name="connsiteX12" fmla="*/ 0 w 2372219"/>
              <a:gd name="connsiteY12" fmla="*/ 302680 h 2377558"/>
              <a:gd name="connsiteX13" fmla="*/ 18456 w 2372219"/>
              <a:gd name="connsiteY13" fmla="*/ 76379 h 2377558"/>
              <a:gd name="connsiteX14" fmla="*/ 37572 w 2372219"/>
              <a:gd name="connsiteY14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1242678 h 2377558"/>
              <a:gd name="connsiteX4" fmla="*/ 2062403 w 2372219"/>
              <a:gd name="connsiteY4" fmla="*/ 1903673 h 2377558"/>
              <a:gd name="connsiteX5" fmla="*/ 1292111 w 2372219"/>
              <a:gd name="connsiteY5" fmla="*/ 2286325 h 2377558"/>
              <a:gd name="connsiteX6" fmla="*/ 1184165 w 2372219"/>
              <a:gd name="connsiteY6" fmla="*/ 2377558 h 2377558"/>
              <a:gd name="connsiteX7" fmla="*/ 1080107 w 2372219"/>
              <a:gd name="connsiteY7" fmla="*/ 2286325 h 2377558"/>
              <a:gd name="connsiteX8" fmla="*/ 309816 w 2372219"/>
              <a:gd name="connsiteY8" fmla="*/ 1903673 h 2377558"/>
              <a:gd name="connsiteX9" fmla="*/ 0 w 2372219"/>
              <a:gd name="connsiteY9" fmla="*/ 1242678 h 2377558"/>
              <a:gd name="connsiteX10" fmla="*/ 0 w 2372219"/>
              <a:gd name="connsiteY10" fmla="*/ 403788 h 2377558"/>
              <a:gd name="connsiteX11" fmla="*/ 0 w 2372219"/>
              <a:gd name="connsiteY11" fmla="*/ 302680 h 2377558"/>
              <a:gd name="connsiteX12" fmla="*/ 18456 w 2372219"/>
              <a:gd name="connsiteY12" fmla="*/ 76379 h 2377558"/>
              <a:gd name="connsiteX13" fmla="*/ 37572 w 2372219"/>
              <a:gd name="connsiteY13" fmla="*/ 0 h 2377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72219" h="2377558">
                <a:moveTo>
                  <a:pt x="2334647" y="0"/>
                </a:moveTo>
                <a:lnTo>
                  <a:pt x="2353763" y="76379"/>
                </a:lnTo>
                <a:cubicBezTo>
                  <a:pt x="2366168" y="142708"/>
                  <a:pt x="2372219" y="217368"/>
                  <a:pt x="2372219" y="302680"/>
                </a:cubicBezTo>
                <a:lnTo>
                  <a:pt x="2372219" y="1242678"/>
                </a:lnTo>
                <a:cubicBezTo>
                  <a:pt x="2372219" y="1583929"/>
                  <a:pt x="2275402" y="1754736"/>
                  <a:pt x="2062403" y="1903673"/>
                </a:cubicBezTo>
                <a:cubicBezTo>
                  <a:pt x="1840890" y="2032009"/>
                  <a:pt x="1550133" y="2086932"/>
                  <a:pt x="1292111" y="2286325"/>
                </a:cubicBezTo>
                <a:lnTo>
                  <a:pt x="1184165" y="2377558"/>
                </a:lnTo>
                <a:lnTo>
                  <a:pt x="1080107" y="2286325"/>
                </a:lnTo>
                <a:cubicBezTo>
                  <a:pt x="822085" y="2086932"/>
                  <a:pt x="531327" y="2032009"/>
                  <a:pt x="309816" y="1903673"/>
                </a:cubicBezTo>
                <a:cubicBezTo>
                  <a:pt x="96817" y="1754736"/>
                  <a:pt x="0" y="1583929"/>
                  <a:pt x="0" y="1242678"/>
                </a:cubicBezTo>
                <a:lnTo>
                  <a:pt x="0" y="403788"/>
                </a:lnTo>
                <a:lnTo>
                  <a:pt x="0" y="302680"/>
                </a:lnTo>
                <a:cubicBezTo>
                  <a:pt x="0" y="217368"/>
                  <a:pt x="6051" y="142708"/>
                  <a:pt x="18456" y="76379"/>
                </a:cubicBezTo>
                <a:lnTo>
                  <a:pt x="37572" y="0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DFF8B46-B5D7-49A5-B96C-F7D621D6F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4543" y="4563256"/>
            <a:ext cx="2249810" cy="2294744"/>
          </a:xfrm>
          <a:custGeom>
            <a:avLst/>
            <a:gdLst>
              <a:gd name="connsiteX0" fmla="*/ 1126749 w 2249810"/>
              <a:gd name="connsiteY0" fmla="*/ 0 h 2294744"/>
              <a:gd name="connsiteX1" fmla="*/ 1225438 w 2249810"/>
              <a:gd name="connsiteY1" fmla="*/ 86525 h 2294744"/>
              <a:gd name="connsiteX2" fmla="*/ 1955981 w 2249810"/>
              <a:gd name="connsiteY2" fmla="*/ 449433 h 2294744"/>
              <a:gd name="connsiteX3" fmla="*/ 2249810 w 2249810"/>
              <a:gd name="connsiteY3" fmla="*/ 1076320 h 2294744"/>
              <a:gd name="connsiteX4" fmla="*/ 2249810 w 2249810"/>
              <a:gd name="connsiteY4" fmla="*/ 1172210 h 2294744"/>
              <a:gd name="connsiteX5" fmla="*/ 2249810 w 2249810"/>
              <a:gd name="connsiteY5" fmla="*/ 1445920 h 2294744"/>
              <a:gd name="connsiteX6" fmla="*/ 2249810 w 2249810"/>
              <a:gd name="connsiteY6" fmla="*/ 1598212 h 2294744"/>
              <a:gd name="connsiteX7" fmla="*/ 2249810 w 2249810"/>
              <a:gd name="connsiteY7" fmla="*/ 1807917 h 2294744"/>
              <a:gd name="connsiteX8" fmla="*/ 2249810 w 2249810"/>
              <a:gd name="connsiteY8" fmla="*/ 1967812 h 2294744"/>
              <a:gd name="connsiteX9" fmla="*/ 2210105 w 2249810"/>
              <a:gd name="connsiteY9" fmla="*/ 2271144 h 2294744"/>
              <a:gd name="connsiteX10" fmla="*/ 2200649 w 2249810"/>
              <a:gd name="connsiteY10" fmla="*/ 2294744 h 2294744"/>
              <a:gd name="connsiteX11" fmla="*/ 49161 w 2249810"/>
              <a:gd name="connsiteY11" fmla="*/ 2294744 h 2294744"/>
              <a:gd name="connsiteX12" fmla="*/ 39706 w 2249810"/>
              <a:gd name="connsiteY12" fmla="*/ 2271144 h 2294744"/>
              <a:gd name="connsiteX13" fmla="*/ 0 w 2249810"/>
              <a:gd name="connsiteY13" fmla="*/ 1967812 h 2294744"/>
              <a:gd name="connsiteX14" fmla="*/ 0 w 2249810"/>
              <a:gd name="connsiteY14" fmla="*/ 1807917 h 2294744"/>
              <a:gd name="connsiteX15" fmla="*/ 0 w 2249810"/>
              <a:gd name="connsiteY15" fmla="*/ 1598212 h 2294744"/>
              <a:gd name="connsiteX16" fmla="*/ 0 w 2249810"/>
              <a:gd name="connsiteY16" fmla="*/ 1445920 h 2294744"/>
              <a:gd name="connsiteX17" fmla="*/ 0 w 2249810"/>
              <a:gd name="connsiteY17" fmla="*/ 1172210 h 2294744"/>
              <a:gd name="connsiteX18" fmla="*/ 0 w 2249810"/>
              <a:gd name="connsiteY18" fmla="*/ 1076320 h 2294744"/>
              <a:gd name="connsiteX19" fmla="*/ 293829 w 2249810"/>
              <a:gd name="connsiteY19" fmla="*/ 449433 h 2294744"/>
              <a:gd name="connsiteX20" fmla="*/ 1024373 w 2249810"/>
              <a:gd name="connsiteY20" fmla="*/ 86525 h 2294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49810" h="2294744">
                <a:moveTo>
                  <a:pt x="1126749" y="0"/>
                </a:moveTo>
                <a:lnTo>
                  <a:pt x="1225438" y="86525"/>
                </a:lnTo>
                <a:cubicBezTo>
                  <a:pt x="1470146" y="275630"/>
                  <a:pt x="1745900" y="327719"/>
                  <a:pt x="1955981" y="449433"/>
                </a:cubicBezTo>
                <a:cubicBezTo>
                  <a:pt x="2157990" y="590684"/>
                  <a:pt x="2249810" y="752678"/>
                  <a:pt x="2249810" y="1076320"/>
                </a:cubicBezTo>
                <a:lnTo>
                  <a:pt x="2249810" y="1172210"/>
                </a:lnTo>
                <a:lnTo>
                  <a:pt x="2249810" y="1445920"/>
                </a:lnTo>
                <a:lnTo>
                  <a:pt x="2249810" y="1598212"/>
                </a:lnTo>
                <a:lnTo>
                  <a:pt x="2249810" y="1807917"/>
                </a:lnTo>
                <a:lnTo>
                  <a:pt x="2249810" y="1967812"/>
                </a:lnTo>
                <a:cubicBezTo>
                  <a:pt x="2249810" y="2089178"/>
                  <a:pt x="2236898" y="2187812"/>
                  <a:pt x="2210105" y="2271144"/>
                </a:cubicBezTo>
                <a:lnTo>
                  <a:pt x="2200649" y="2294744"/>
                </a:lnTo>
                <a:lnTo>
                  <a:pt x="49161" y="2294744"/>
                </a:lnTo>
                <a:lnTo>
                  <a:pt x="39706" y="2271144"/>
                </a:lnTo>
                <a:cubicBezTo>
                  <a:pt x="12913" y="2187812"/>
                  <a:pt x="0" y="2089178"/>
                  <a:pt x="0" y="1967812"/>
                </a:cubicBezTo>
                <a:lnTo>
                  <a:pt x="0" y="1807917"/>
                </a:lnTo>
                <a:lnTo>
                  <a:pt x="0" y="1598212"/>
                </a:lnTo>
                <a:lnTo>
                  <a:pt x="0" y="1445920"/>
                </a:lnTo>
                <a:lnTo>
                  <a:pt x="0" y="1172210"/>
                </a:lnTo>
                <a:lnTo>
                  <a:pt x="0" y="1076320"/>
                </a:lnTo>
                <a:cubicBezTo>
                  <a:pt x="0" y="752678"/>
                  <a:pt x="91821" y="590684"/>
                  <a:pt x="293829" y="449433"/>
                </a:cubicBezTo>
                <a:cubicBezTo>
                  <a:pt x="503912" y="327719"/>
                  <a:pt x="779665" y="275630"/>
                  <a:pt x="1024373" y="86525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ED3D3A-8837-497F-AF61-F51177F45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23339" y="4480442"/>
            <a:ext cx="2372219" cy="2377558"/>
          </a:xfrm>
          <a:custGeom>
            <a:avLst/>
            <a:gdLst>
              <a:gd name="connsiteX0" fmla="*/ 1188054 w 2372219"/>
              <a:gd name="connsiteY0" fmla="*/ 0 h 2377558"/>
              <a:gd name="connsiteX1" fmla="*/ 1292113 w 2372219"/>
              <a:gd name="connsiteY1" fmla="*/ 91233 h 2377558"/>
              <a:gd name="connsiteX2" fmla="*/ 2062403 w 2372219"/>
              <a:gd name="connsiteY2" fmla="*/ 473886 h 2377558"/>
              <a:gd name="connsiteX3" fmla="*/ 2372219 w 2372219"/>
              <a:gd name="connsiteY3" fmla="*/ 1134881 h 2377558"/>
              <a:gd name="connsiteX4" fmla="*/ 2372219 w 2372219"/>
              <a:gd name="connsiteY4" fmla="*/ 1235988 h 2377558"/>
              <a:gd name="connsiteX5" fmla="*/ 2372219 w 2372219"/>
              <a:gd name="connsiteY5" fmla="*/ 1524590 h 2377558"/>
              <a:gd name="connsiteX6" fmla="*/ 2372219 w 2372219"/>
              <a:gd name="connsiteY6" fmla="*/ 1685168 h 2377558"/>
              <a:gd name="connsiteX7" fmla="*/ 2372219 w 2372219"/>
              <a:gd name="connsiteY7" fmla="*/ 1906283 h 2377558"/>
              <a:gd name="connsiteX8" fmla="*/ 2372219 w 2372219"/>
              <a:gd name="connsiteY8" fmla="*/ 2074878 h 2377558"/>
              <a:gd name="connsiteX9" fmla="*/ 2353763 w 2372219"/>
              <a:gd name="connsiteY9" fmla="*/ 2301179 h 2377558"/>
              <a:gd name="connsiteX10" fmla="*/ 2334647 w 2372219"/>
              <a:gd name="connsiteY10" fmla="*/ 2377558 h 2377558"/>
              <a:gd name="connsiteX11" fmla="*/ 37572 w 2372219"/>
              <a:gd name="connsiteY11" fmla="*/ 2377558 h 2377558"/>
              <a:gd name="connsiteX12" fmla="*/ 18456 w 2372219"/>
              <a:gd name="connsiteY12" fmla="*/ 2301179 h 2377558"/>
              <a:gd name="connsiteX13" fmla="*/ 0 w 2372219"/>
              <a:gd name="connsiteY13" fmla="*/ 2074878 h 2377558"/>
              <a:gd name="connsiteX14" fmla="*/ 0 w 2372219"/>
              <a:gd name="connsiteY14" fmla="*/ 1906283 h 2377558"/>
              <a:gd name="connsiteX15" fmla="*/ 0 w 2372219"/>
              <a:gd name="connsiteY15" fmla="*/ 1685168 h 2377558"/>
              <a:gd name="connsiteX16" fmla="*/ 0 w 2372219"/>
              <a:gd name="connsiteY16" fmla="*/ 1524590 h 2377558"/>
              <a:gd name="connsiteX17" fmla="*/ 0 w 2372219"/>
              <a:gd name="connsiteY17" fmla="*/ 1235988 h 2377558"/>
              <a:gd name="connsiteX18" fmla="*/ 0 w 2372219"/>
              <a:gd name="connsiteY18" fmla="*/ 1134881 h 2377558"/>
              <a:gd name="connsiteX19" fmla="*/ 309816 w 2372219"/>
              <a:gd name="connsiteY19" fmla="*/ 473886 h 2377558"/>
              <a:gd name="connsiteX20" fmla="*/ 1080108 w 2372219"/>
              <a:gd name="connsiteY20" fmla="*/ 91233 h 2377558"/>
              <a:gd name="connsiteX0" fmla="*/ 37572 w 2372219"/>
              <a:gd name="connsiteY0" fmla="*/ 2377558 h 2468998"/>
              <a:gd name="connsiteX1" fmla="*/ 18456 w 2372219"/>
              <a:gd name="connsiteY1" fmla="*/ 2301179 h 2468998"/>
              <a:gd name="connsiteX2" fmla="*/ 0 w 2372219"/>
              <a:gd name="connsiteY2" fmla="*/ 2074878 h 2468998"/>
              <a:gd name="connsiteX3" fmla="*/ 0 w 2372219"/>
              <a:gd name="connsiteY3" fmla="*/ 1906283 h 2468998"/>
              <a:gd name="connsiteX4" fmla="*/ 0 w 2372219"/>
              <a:gd name="connsiteY4" fmla="*/ 1685168 h 2468998"/>
              <a:gd name="connsiteX5" fmla="*/ 0 w 2372219"/>
              <a:gd name="connsiteY5" fmla="*/ 1524590 h 2468998"/>
              <a:gd name="connsiteX6" fmla="*/ 0 w 2372219"/>
              <a:gd name="connsiteY6" fmla="*/ 1235988 h 2468998"/>
              <a:gd name="connsiteX7" fmla="*/ 0 w 2372219"/>
              <a:gd name="connsiteY7" fmla="*/ 1134881 h 2468998"/>
              <a:gd name="connsiteX8" fmla="*/ 309816 w 2372219"/>
              <a:gd name="connsiteY8" fmla="*/ 473886 h 2468998"/>
              <a:gd name="connsiteX9" fmla="*/ 1080108 w 2372219"/>
              <a:gd name="connsiteY9" fmla="*/ 91233 h 2468998"/>
              <a:gd name="connsiteX10" fmla="*/ 1188054 w 2372219"/>
              <a:gd name="connsiteY10" fmla="*/ 0 h 2468998"/>
              <a:gd name="connsiteX11" fmla="*/ 1292113 w 2372219"/>
              <a:gd name="connsiteY11" fmla="*/ 91233 h 2468998"/>
              <a:gd name="connsiteX12" fmla="*/ 2062403 w 2372219"/>
              <a:gd name="connsiteY12" fmla="*/ 473886 h 2468998"/>
              <a:gd name="connsiteX13" fmla="*/ 2372219 w 2372219"/>
              <a:gd name="connsiteY13" fmla="*/ 1134881 h 2468998"/>
              <a:gd name="connsiteX14" fmla="*/ 2372219 w 2372219"/>
              <a:gd name="connsiteY14" fmla="*/ 1235988 h 2468998"/>
              <a:gd name="connsiteX15" fmla="*/ 2372219 w 2372219"/>
              <a:gd name="connsiteY15" fmla="*/ 1524590 h 2468998"/>
              <a:gd name="connsiteX16" fmla="*/ 2372219 w 2372219"/>
              <a:gd name="connsiteY16" fmla="*/ 1685168 h 2468998"/>
              <a:gd name="connsiteX17" fmla="*/ 2372219 w 2372219"/>
              <a:gd name="connsiteY17" fmla="*/ 1906283 h 2468998"/>
              <a:gd name="connsiteX18" fmla="*/ 2372219 w 2372219"/>
              <a:gd name="connsiteY18" fmla="*/ 2074878 h 2468998"/>
              <a:gd name="connsiteX19" fmla="*/ 2353763 w 2372219"/>
              <a:gd name="connsiteY19" fmla="*/ 2301179 h 2468998"/>
              <a:gd name="connsiteX20" fmla="*/ 2334647 w 2372219"/>
              <a:gd name="connsiteY20" fmla="*/ 2377558 h 2468998"/>
              <a:gd name="connsiteX21" fmla="*/ 129012 w 2372219"/>
              <a:gd name="connsiteY21" fmla="*/ 2468998 h 246899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524590 h 2377558"/>
              <a:gd name="connsiteX16" fmla="*/ 2372219 w 2372219"/>
              <a:gd name="connsiteY16" fmla="*/ 1685168 h 2377558"/>
              <a:gd name="connsiteX17" fmla="*/ 2372219 w 2372219"/>
              <a:gd name="connsiteY17" fmla="*/ 1906283 h 2377558"/>
              <a:gd name="connsiteX18" fmla="*/ 2372219 w 2372219"/>
              <a:gd name="connsiteY18" fmla="*/ 2074878 h 2377558"/>
              <a:gd name="connsiteX19" fmla="*/ 2353763 w 2372219"/>
              <a:gd name="connsiteY19" fmla="*/ 2301179 h 2377558"/>
              <a:gd name="connsiteX20" fmla="*/ 2334647 w 2372219"/>
              <a:gd name="connsiteY20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524590 h 2377558"/>
              <a:gd name="connsiteX16" fmla="*/ 2372219 w 2372219"/>
              <a:gd name="connsiteY16" fmla="*/ 1906283 h 2377558"/>
              <a:gd name="connsiteX17" fmla="*/ 2372219 w 2372219"/>
              <a:gd name="connsiteY17" fmla="*/ 2074878 h 2377558"/>
              <a:gd name="connsiteX18" fmla="*/ 2353763 w 2372219"/>
              <a:gd name="connsiteY18" fmla="*/ 2301179 h 2377558"/>
              <a:gd name="connsiteX19" fmla="*/ 2334647 w 2372219"/>
              <a:gd name="connsiteY19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906283 h 2377558"/>
              <a:gd name="connsiteX16" fmla="*/ 2372219 w 2372219"/>
              <a:gd name="connsiteY16" fmla="*/ 2074878 h 2377558"/>
              <a:gd name="connsiteX17" fmla="*/ 2353763 w 2372219"/>
              <a:gd name="connsiteY17" fmla="*/ 2301179 h 2377558"/>
              <a:gd name="connsiteX18" fmla="*/ 2334647 w 2372219"/>
              <a:gd name="connsiteY18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2074878 h 2377558"/>
              <a:gd name="connsiteX16" fmla="*/ 2353763 w 2372219"/>
              <a:gd name="connsiteY16" fmla="*/ 2301179 h 2377558"/>
              <a:gd name="connsiteX17" fmla="*/ 2334647 w 2372219"/>
              <a:gd name="connsiteY17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235988 h 2377558"/>
              <a:gd name="connsiteX6" fmla="*/ 0 w 2372219"/>
              <a:gd name="connsiteY6" fmla="*/ 1134881 h 2377558"/>
              <a:gd name="connsiteX7" fmla="*/ 309816 w 2372219"/>
              <a:gd name="connsiteY7" fmla="*/ 473886 h 2377558"/>
              <a:gd name="connsiteX8" fmla="*/ 1080108 w 2372219"/>
              <a:gd name="connsiteY8" fmla="*/ 91233 h 2377558"/>
              <a:gd name="connsiteX9" fmla="*/ 1188054 w 2372219"/>
              <a:gd name="connsiteY9" fmla="*/ 0 h 2377558"/>
              <a:gd name="connsiteX10" fmla="*/ 1292113 w 2372219"/>
              <a:gd name="connsiteY10" fmla="*/ 91233 h 2377558"/>
              <a:gd name="connsiteX11" fmla="*/ 2062403 w 2372219"/>
              <a:gd name="connsiteY11" fmla="*/ 473886 h 2377558"/>
              <a:gd name="connsiteX12" fmla="*/ 2372219 w 2372219"/>
              <a:gd name="connsiteY12" fmla="*/ 1134881 h 2377558"/>
              <a:gd name="connsiteX13" fmla="*/ 2372219 w 2372219"/>
              <a:gd name="connsiteY13" fmla="*/ 1235988 h 2377558"/>
              <a:gd name="connsiteX14" fmla="*/ 2372219 w 2372219"/>
              <a:gd name="connsiteY14" fmla="*/ 2074878 h 2377558"/>
              <a:gd name="connsiteX15" fmla="*/ 2353763 w 2372219"/>
              <a:gd name="connsiteY15" fmla="*/ 2301179 h 2377558"/>
              <a:gd name="connsiteX16" fmla="*/ 2334647 w 2372219"/>
              <a:gd name="connsiteY16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134881 h 2377558"/>
              <a:gd name="connsiteX6" fmla="*/ 309816 w 2372219"/>
              <a:gd name="connsiteY6" fmla="*/ 473886 h 2377558"/>
              <a:gd name="connsiteX7" fmla="*/ 1080108 w 2372219"/>
              <a:gd name="connsiteY7" fmla="*/ 91233 h 2377558"/>
              <a:gd name="connsiteX8" fmla="*/ 1188054 w 2372219"/>
              <a:gd name="connsiteY8" fmla="*/ 0 h 2377558"/>
              <a:gd name="connsiteX9" fmla="*/ 1292113 w 2372219"/>
              <a:gd name="connsiteY9" fmla="*/ 91233 h 2377558"/>
              <a:gd name="connsiteX10" fmla="*/ 2062403 w 2372219"/>
              <a:gd name="connsiteY10" fmla="*/ 473886 h 2377558"/>
              <a:gd name="connsiteX11" fmla="*/ 2372219 w 2372219"/>
              <a:gd name="connsiteY11" fmla="*/ 1134881 h 2377558"/>
              <a:gd name="connsiteX12" fmla="*/ 2372219 w 2372219"/>
              <a:gd name="connsiteY12" fmla="*/ 1235988 h 2377558"/>
              <a:gd name="connsiteX13" fmla="*/ 2372219 w 2372219"/>
              <a:gd name="connsiteY13" fmla="*/ 2074878 h 2377558"/>
              <a:gd name="connsiteX14" fmla="*/ 2353763 w 2372219"/>
              <a:gd name="connsiteY14" fmla="*/ 2301179 h 2377558"/>
              <a:gd name="connsiteX15" fmla="*/ 2334647 w 2372219"/>
              <a:gd name="connsiteY15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685168 h 2377558"/>
              <a:gd name="connsiteX4" fmla="*/ 0 w 2372219"/>
              <a:gd name="connsiteY4" fmla="*/ 1134881 h 2377558"/>
              <a:gd name="connsiteX5" fmla="*/ 309816 w 2372219"/>
              <a:gd name="connsiteY5" fmla="*/ 473886 h 2377558"/>
              <a:gd name="connsiteX6" fmla="*/ 1080108 w 2372219"/>
              <a:gd name="connsiteY6" fmla="*/ 91233 h 2377558"/>
              <a:gd name="connsiteX7" fmla="*/ 1188054 w 2372219"/>
              <a:gd name="connsiteY7" fmla="*/ 0 h 2377558"/>
              <a:gd name="connsiteX8" fmla="*/ 1292113 w 2372219"/>
              <a:gd name="connsiteY8" fmla="*/ 91233 h 2377558"/>
              <a:gd name="connsiteX9" fmla="*/ 2062403 w 2372219"/>
              <a:gd name="connsiteY9" fmla="*/ 473886 h 2377558"/>
              <a:gd name="connsiteX10" fmla="*/ 2372219 w 2372219"/>
              <a:gd name="connsiteY10" fmla="*/ 1134881 h 2377558"/>
              <a:gd name="connsiteX11" fmla="*/ 2372219 w 2372219"/>
              <a:gd name="connsiteY11" fmla="*/ 1235988 h 2377558"/>
              <a:gd name="connsiteX12" fmla="*/ 2372219 w 2372219"/>
              <a:gd name="connsiteY12" fmla="*/ 2074878 h 2377558"/>
              <a:gd name="connsiteX13" fmla="*/ 2353763 w 2372219"/>
              <a:gd name="connsiteY13" fmla="*/ 2301179 h 2377558"/>
              <a:gd name="connsiteX14" fmla="*/ 2334647 w 2372219"/>
              <a:gd name="connsiteY14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134881 h 2377558"/>
              <a:gd name="connsiteX4" fmla="*/ 309816 w 2372219"/>
              <a:gd name="connsiteY4" fmla="*/ 473886 h 2377558"/>
              <a:gd name="connsiteX5" fmla="*/ 1080108 w 2372219"/>
              <a:gd name="connsiteY5" fmla="*/ 91233 h 2377558"/>
              <a:gd name="connsiteX6" fmla="*/ 1188054 w 2372219"/>
              <a:gd name="connsiteY6" fmla="*/ 0 h 2377558"/>
              <a:gd name="connsiteX7" fmla="*/ 1292113 w 2372219"/>
              <a:gd name="connsiteY7" fmla="*/ 91233 h 2377558"/>
              <a:gd name="connsiteX8" fmla="*/ 2062403 w 2372219"/>
              <a:gd name="connsiteY8" fmla="*/ 473886 h 2377558"/>
              <a:gd name="connsiteX9" fmla="*/ 2372219 w 2372219"/>
              <a:gd name="connsiteY9" fmla="*/ 1134881 h 2377558"/>
              <a:gd name="connsiteX10" fmla="*/ 2372219 w 2372219"/>
              <a:gd name="connsiteY10" fmla="*/ 1235988 h 2377558"/>
              <a:gd name="connsiteX11" fmla="*/ 2372219 w 2372219"/>
              <a:gd name="connsiteY11" fmla="*/ 2074878 h 2377558"/>
              <a:gd name="connsiteX12" fmla="*/ 2353763 w 2372219"/>
              <a:gd name="connsiteY12" fmla="*/ 2301179 h 2377558"/>
              <a:gd name="connsiteX13" fmla="*/ 2334647 w 2372219"/>
              <a:gd name="connsiteY13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134881 h 2377558"/>
              <a:gd name="connsiteX4" fmla="*/ 309816 w 2372219"/>
              <a:gd name="connsiteY4" fmla="*/ 473886 h 2377558"/>
              <a:gd name="connsiteX5" fmla="*/ 1080108 w 2372219"/>
              <a:gd name="connsiteY5" fmla="*/ 91233 h 2377558"/>
              <a:gd name="connsiteX6" fmla="*/ 1188054 w 2372219"/>
              <a:gd name="connsiteY6" fmla="*/ 0 h 2377558"/>
              <a:gd name="connsiteX7" fmla="*/ 1292113 w 2372219"/>
              <a:gd name="connsiteY7" fmla="*/ 91233 h 2377558"/>
              <a:gd name="connsiteX8" fmla="*/ 2062403 w 2372219"/>
              <a:gd name="connsiteY8" fmla="*/ 473886 h 2377558"/>
              <a:gd name="connsiteX9" fmla="*/ 2372219 w 2372219"/>
              <a:gd name="connsiteY9" fmla="*/ 1134881 h 2377558"/>
              <a:gd name="connsiteX10" fmla="*/ 2372219 w 2372219"/>
              <a:gd name="connsiteY10" fmla="*/ 2074878 h 2377558"/>
              <a:gd name="connsiteX11" fmla="*/ 2353763 w 2372219"/>
              <a:gd name="connsiteY11" fmla="*/ 2301179 h 2377558"/>
              <a:gd name="connsiteX12" fmla="*/ 2334647 w 2372219"/>
              <a:gd name="connsiteY12" fmla="*/ 2377558 h 2377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72219" h="2377558">
                <a:moveTo>
                  <a:pt x="37572" y="2377558"/>
                </a:moveTo>
                <a:lnTo>
                  <a:pt x="18456" y="2301179"/>
                </a:lnTo>
                <a:cubicBezTo>
                  <a:pt x="6051" y="2234851"/>
                  <a:pt x="0" y="2160191"/>
                  <a:pt x="0" y="2074878"/>
                </a:cubicBezTo>
                <a:lnTo>
                  <a:pt x="0" y="1134881"/>
                </a:lnTo>
                <a:cubicBezTo>
                  <a:pt x="0" y="793630"/>
                  <a:pt x="96817" y="622823"/>
                  <a:pt x="309816" y="473886"/>
                </a:cubicBezTo>
                <a:cubicBezTo>
                  <a:pt x="531329" y="345550"/>
                  <a:pt x="822086" y="290627"/>
                  <a:pt x="1080108" y="91233"/>
                </a:cubicBezTo>
                <a:lnTo>
                  <a:pt x="1188054" y="0"/>
                </a:lnTo>
                <a:lnTo>
                  <a:pt x="1292113" y="91233"/>
                </a:lnTo>
                <a:cubicBezTo>
                  <a:pt x="1550134" y="290627"/>
                  <a:pt x="1840892" y="345550"/>
                  <a:pt x="2062403" y="473886"/>
                </a:cubicBezTo>
                <a:cubicBezTo>
                  <a:pt x="2275403" y="622823"/>
                  <a:pt x="2372219" y="793630"/>
                  <a:pt x="2372219" y="1134881"/>
                </a:cubicBezTo>
                <a:lnTo>
                  <a:pt x="2372219" y="2074878"/>
                </a:lnTo>
                <a:cubicBezTo>
                  <a:pt x="2372219" y="2160191"/>
                  <a:pt x="2366168" y="2234851"/>
                  <a:pt x="2353763" y="2301179"/>
                </a:cubicBezTo>
                <a:lnTo>
                  <a:pt x="2334647" y="2377558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55F80D-EC55-F154-813D-27246EB67619}"/>
              </a:ext>
            </a:extLst>
          </p:cNvPr>
          <p:cNvSpPr txBox="1"/>
          <p:nvPr/>
        </p:nvSpPr>
        <p:spPr>
          <a:xfrm>
            <a:off x="8083550" y="2692400"/>
            <a:ext cx="3632200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i="1" dirty="0"/>
              <a:t>The Course of Empire: Destruction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Thomas Cole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Oil on canvas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33 ¼ x 63 ¼ in. (84.5 x 160.7 cm)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1836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The Met (2024)</a:t>
            </a:r>
          </a:p>
        </p:txBody>
      </p:sp>
    </p:spTree>
    <p:extLst>
      <p:ext uri="{BB962C8B-B14F-4D97-AF65-F5344CB8AC3E}">
        <p14:creationId xmlns:p14="http://schemas.microsoft.com/office/powerpoint/2010/main" val="3977426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99A8B18-D2E4-4137-BAD8-E2DE04959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 descr="A painting of a city with many statues and a fountain&#10;&#10;Description automatically generated">
            <a:extLst>
              <a:ext uri="{FF2B5EF4-FFF2-40B4-BE49-F238E27FC236}">
                <a16:creationId xmlns:a16="http://schemas.microsoft.com/office/drawing/2014/main" id="{E48FB7C7-129D-DFC4-0E2B-6C3708BDB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800" y="3947886"/>
            <a:ext cx="4309640" cy="2917372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D847EDB-F4DA-489C-9C18-2CA3FCFD33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43705" y="1907347"/>
            <a:ext cx="2249810" cy="3044131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 w="25400" cap="rnd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14D81F-8349-410E-A097-E5C4A308F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00" y="1824533"/>
            <a:ext cx="2372219" cy="3209758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68CDC24-5788-4827-A24D-89452A993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4543" y="0"/>
            <a:ext cx="2249810" cy="2294745"/>
          </a:xfrm>
          <a:custGeom>
            <a:avLst/>
            <a:gdLst>
              <a:gd name="connsiteX0" fmla="*/ 49162 w 2249810"/>
              <a:gd name="connsiteY0" fmla="*/ 0 h 2294745"/>
              <a:gd name="connsiteX1" fmla="*/ 2200648 w 2249810"/>
              <a:gd name="connsiteY1" fmla="*/ 0 h 2294745"/>
              <a:gd name="connsiteX2" fmla="*/ 2210105 w 2249810"/>
              <a:gd name="connsiteY2" fmla="*/ 23601 h 2294745"/>
              <a:gd name="connsiteX3" fmla="*/ 2249810 w 2249810"/>
              <a:gd name="connsiteY3" fmla="*/ 326933 h 2294745"/>
              <a:gd name="connsiteX4" fmla="*/ 2249810 w 2249810"/>
              <a:gd name="connsiteY4" fmla="*/ 422824 h 2294745"/>
              <a:gd name="connsiteX5" fmla="*/ 2249810 w 2249810"/>
              <a:gd name="connsiteY5" fmla="*/ 696534 h 2294745"/>
              <a:gd name="connsiteX6" fmla="*/ 2249810 w 2249810"/>
              <a:gd name="connsiteY6" fmla="*/ 848826 h 2294745"/>
              <a:gd name="connsiteX7" fmla="*/ 2249810 w 2249810"/>
              <a:gd name="connsiteY7" fmla="*/ 1058531 h 2294745"/>
              <a:gd name="connsiteX8" fmla="*/ 2249810 w 2249810"/>
              <a:gd name="connsiteY8" fmla="*/ 1218426 h 2294745"/>
              <a:gd name="connsiteX9" fmla="*/ 1955981 w 2249810"/>
              <a:gd name="connsiteY9" fmla="*/ 1845313 h 2294745"/>
              <a:gd name="connsiteX10" fmla="*/ 1225437 w 2249810"/>
              <a:gd name="connsiteY10" fmla="*/ 2208220 h 2294745"/>
              <a:gd name="connsiteX11" fmla="*/ 1123061 w 2249810"/>
              <a:gd name="connsiteY11" fmla="*/ 2294745 h 2294745"/>
              <a:gd name="connsiteX12" fmla="*/ 1024372 w 2249810"/>
              <a:gd name="connsiteY12" fmla="*/ 2208220 h 2294745"/>
              <a:gd name="connsiteX13" fmla="*/ 293829 w 2249810"/>
              <a:gd name="connsiteY13" fmla="*/ 1845313 h 2294745"/>
              <a:gd name="connsiteX14" fmla="*/ 0 w 2249810"/>
              <a:gd name="connsiteY14" fmla="*/ 1218426 h 2294745"/>
              <a:gd name="connsiteX15" fmla="*/ 0 w 2249810"/>
              <a:gd name="connsiteY15" fmla="*/ 1058531 h 2294745"/>
              <a:gd name="connsiteX16" fmla="*/ 0 w 2249810"/>
              <a:gd name="connsiteY16" fmla="*/ 848826 h 2294745"/>
              <a:gd name="connsiteX17" fmla="*/ 0 w 2249810"/>
              <a:gd name="connsiteY17" fmla="*/ 696534 h 2294745"/>
              <a:gd name="connsiteX18" fmla="*/ 0 w 2249810"/>
              <a:gd name="connsiteY18" fmla="*/ 422824 h 2294745"/>
              <a:gd name="connsiteX19" fmla="*/ 0 w 2249810"/>
              <a:gd name="connsiteY19" fmla="*/ 326933 h 2294745"/>
              <a:gd name="connsiteX20" fmla="*/ 39706 w 2249810"/>
              <a:gd name="connsiteY20" fmla="*/ 23601 h 229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49810" h="2294745">
                <a:moveTo>
                  <a:pt x="49162" y="0"/>
                </a:moveTo>
                <a:lnTo>
                  <a:pt x="2200648" y="0"/>
                </a:lnTo>
                <a:lnTo>
                  <a:pt x="2210105" y="23601"/>
                </a:lnTo>
                <a:cubicBezTo>
                  <a:pt x="2236898" y="106934"/>
                  <a:pt x="2249810" y="205568"/>
                  <a:pt x="2249810" y="326933"/>
                </a:cubicBezTo>
                <a:lnTo>
                  <a:pt x="2249810" y="422824"/>
                </a:lnTo>
                <a:lnTo>
                  <a:pt x="2249810" y="696534"/>
                </a:lnTo>
                <a:lnTo>
                  <a:pt x="2249810" y="848826"/>
                </a:lnTo>
                <a:lnTo>
                  <a:pt x="2249810" y="1058531"/>
                </a:lnTo>
                <a:lnTo>
                  <a:pt x="2249810" y="1218426"/>
                </a:lnTo>
                <a:cubicBezTo>
                  <a:pt x="2249810" y="1542068"/>
                  <a:pt x="2157989" y="1704061"/>
                  <a:pt x="1955981" y="1845313"/>
                </a:cubicBezTo>
                <a:cubicBezTo>
                  <a:pt x="1745898" y="1967026"/>
                  <a:pt x="1470144" y="2019115"/>
                  <a:pt x="1225437" y="2208220"/>
                </a:cubicBezTo>
                <a:lnTo>
                  <a:pt x="1123061" y="2294745"/>
                </a:lnTo>
                <a:lnTo>
                  <a:pt x="1024372" y="2208220"/>
                </a:lnTo>
                <a:cubicBezTo>
                  <a:pt x="779664" y="2019115"/>
                  <a:pt x="503910" y="1967026"/>
                  <a:pt x="293829" y="1845313"/>
                </a:cubicBezTo>
                <a:cubicBezTo>
                  <a:pt x="91821" y="1704061"/>
                  <a:pt x="0" y="1542068"/>
                  <a:pt x="0" y="1218426"/>
                </a:cubicBezTo>
                <a:lnTo>
                  <a:pt x="0" y="1058531"/>
                </a:lnTo>
                <a:lnTo>
                  <a:pt x="0" y="848826"/>
                </a:lnTo>
                <a:lnTo>
                  <a:pt x="0" y="696534"/>
                </a:lnTo>
                <a:lnTo>
                  <a:pt x="0" y="422824"/>
                </a:lnTo>
                <a:lnTo>
                  <a:pt x="0" y="326933"/>
                </a:lnTo>
                <a:cubicBezTo>
                  <a:pt x="0" y="205568"/>
                  <a:pt x="12913" y="106934"/>
                  <a:pt x="39706" y="23601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5E34010-F2DF-43EB-8667-8C249A9D2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23339" y="0"/>
            <a:ext cx="2372219" cy="2377558"/>
          </a:xfrm>
          <a:custGeom>
            <a:avLst/>
            <a:gdLst>
              <a:gd name="connsiteX0" fmla="*/ 37572 w 2372219"/>
              <a:gd name="connsiteY0" fmla="*/ 0 h 2377558"/>
              <a:gd name="connsiteX1" fmla="*/ 2334647 w 2372219"/>
              <a:gd name="connsiteY1" fmla="*/ 0 h 2377558"/>
              <a:gd name="connsiteX2" fmla="*/ 2353763 w 2372219"/>
              <a:gd name="connsiteY2" fmla="*/ 76379 h 2377558"/>
              <a:gd name="connsiteX3" fmla="*/ 2372219 w 2372219"/>
              <a:gd name="connsiteY3" fmla="*/ 302680 h 2377558"/>
              <a:gd name="connsiteX4" fmla="*/ 2372219 w 2372219"/>
              <a:gd name="connsiteY4" fmla="*/ 403788 h 2377558"/>
              <a:gd name="connsiteX5" fmla="*/ 2372219 w 2372219"/>
              <a:gd name="connsiteY5" fmla="*/ 692390 h 2377558"/>
              <a:gd name="connsiteX6" fmla="*/ 2372219 w 2372219"/>
              <a:gd name="connsiteY6" fmla="*/ 852968 h 2377558"/>
              <a:gd name="connsiteX7" fmla="*/ 2372219 w 2372219"/>
              <a:gd name="connsiteY7" fmla="*/ 1074083 h 2377558"/>
              <a:gd name="connsiteX8" fmla="*/ 2372219 w 2372219"/>
              <a:gd name="connsiteY8" fmla="*/ 1242678 h 2377558"/>
              <a:gd name="connsiteX9" fmla="*/ 2062403 w 2372219"/>
              <a:gd name="connsiteY9" fmla="*/ 1903673 h 2377558"/>
              <a:gd name="connsiteX10" fmla="*/ 1292111 w 2372219"/>
              <a:gd name="connsiteY10" fmla="*/ 2286325 h 2377558"/>
              <a:gd name="connsiteX11" fmla="*/ 1184165 w 2372219"/>
              <a:gd name="connsiteY11" fmla="*/ 2377558 h 2377558"/>
              <a:gd name="connsiteX12" fmla="*/ 1080107 w 2372219"/>
              <a:gd name="connsiteY12" fmla="*/ 2286325 h 2377558"/>
              <a:gd name="connsiteX13" fmla="*/ 309816 w 2372219"/>
              <a:gd name="connsiteY13" fmla="*/ 1903673 h 2377558"/>
              <a:gd name="connsiteX14" fmla="*/ 0 w 2372219"/>
              <a:gd name="connsiteY14" fmla="*/ 1242678 h 2377558"/>
              <a:gd name="connsiteX15" fmla="*/ 0 w 2372219"/>
              <a:gd name="connsiteY15" fmla="*/ 1074083 h 2377558"/>
              <a:gd name="connsiteX16" fmla="*/ 0 w 2372219"/>
              <a:gd name="connsiteY16" fmla="*/ 852968 h 2377558"/>
              <a:gd name="connsiteX17" fmla="*/ 0 w 2372219"/>
              <a:gd name="connsiteY17" fmla="*/ 692390 h 2377558"/>
              <a:gd name="connsiteX18" fmla="*/ 0 w 2372219"/>
              <a:gd name="connsiteY18" fmla="*/ 403788 h 2377558"/>
              <a:gd name="connsiteX19" fmla="*/ 0 w 2372219"/>
              <a:gd name="connsiteY19" fmla="*/ 302680 h 2377558"/>
              <a:gd name="connsiteX20" fmla="*/ 18456 w 2372219"/>
              <a:gd name="connsiteY20" fmla="*/ 76379 h 2377558"/>
              <a:gd name="connsiteX0" fmla="*/ 2334647 w 2426087"/>
              <a:gd name="connsiteY0" fmla="*/ 0 h 2377558"/>
              <a:gd name="connsiteX1" fmla="*/ 2353763 w 2426087"/>
              <a:gd name="connsiteY1" fmla="*/ 76379 h 2377558"/>
              <a:gd name="connsiteX2" fmla="*/ 2372219 w 2426087"/>
              <a:gd name="connsiteY2" fmla="*/ 302680 h 2377558"/>
              <a:gd name="connsiteX3" fmla="*/ 2372219 w 2426087"/>
              <a:gd name="connsiteY3" fmla="*/ 403788 h 2377558"/>
              <a:gd name="connsiteX4" fmla="*/ 2372219 w 2426087"/>
              <a:gd name="connsiteY4" fmla="*/ 692390 h 2377558"/>
              <a:gd name="connsiteX5" fmla="*/ 2372219 w 2426087"/>
              <a:gd name="connsiteY5" fmla="*/ 852968 h 2377558"/>
              <a:gd name="connsiteX6" fmla="*/ 2372219 w 2426087"/>
              <a:gd name="connsiteY6" fmla="*/ 1074083 h 2377558"/>
              <a:gd name="connsiteX7" fmla="*/ 2372219 w 2426087"/>
              <a:gd name="connsiteY7" fmla="*/ 1242678 h 2377558"/>
              <a:gd name="connsiteX8" fmla="*/ 2062403 w 2426087"/>
              <a:gd name="connsiteY8" fmla="*/ 1903673 h 2377558"/>
              <a:gd name="connsiteX9" fmla="*/ 1292111 w 2426087"/>
              <a:gd name="connsiteY9" fmla="*/ 2286325 h 2377558"/>
              <a:gd name="connsiteX10" fmla="*/ 1184165 w 2426087"/>
              <a:gd name="connsiteY10" fmla="*/ 2377558 h 2377558"/>
              <a:gd name="connsiteX11" fmla="*/ 1080107 w 2426087"/>
              <a:gd name="connsiteY11" fmla="*/ 2286325 h 2377558"/>
              <a:gd name="connsiteX12" fmla="*/ 309816 w 2426087"/>
              <a:gd name="connsiteY12" fmla="*/ 1903673 h 2377558"/>
              <a:gd name="connsiteX13" fmla="*/ 0 w 2426087"/>
              <a:gd name="connsiteY13" fmla="*/ 1242678 h 2377558"/>
              <a:gd name="connsiteX14" fmla="*/ 0 w 2426087"/>
              <a:gd name="connsiteY14" fmla="*/ 1074083 h 2377558"/>
              <a:gd name="connsiteX15" fmla="*/ 0 w 2426087"/>
              <a:gd name="connsiteY15" fmla="*/ 852968 h 2377558"/>
              <a:gd name="connsiteX16" fmla="*/ 0 w 2426087"/>
              <a:gd name="connsiteY16" fmla="*/ 692390 h 2377558"/>
              <a:gd name="connsiteX17" fmla="*/ 0 w 2426087"/>
              <a:gd name="connsiteY17" fmla="*/ 403788 h 2377558"/>
              <a:gd name="connsiteX18" fmla="*/ 0 w 2426087"/>
              <a:gd name="connsiteY18" fmla="*/ 302680 h 2377558"/>
              <a:gd name="connsiteX19" fmla="*/ 18456 w 2426087"/>
              <a:gd name="connsiteY19" fmla="*/ 76379 h 2377558"/>
              <a:gd name="connsiteX20" fmla="*/ 37572 w 2426087"/>
              <a:gd name="connsiteY20" fmla="*/ 0 h 2377558"/>
              <a:gd name="connsiteX21" fmla="*/ 2426087 w 2426087"/>
              <a:gd name="connsiteY21" fmla="*/ 9144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852968 h 2377558"/>
              <a:gd name="connsiteX16" fmla="*/ 0 w 2372219"/>
              <a:gd name="connsiteY16" fmla="*/ 692390 h 2377558"/>
              <a:gd name="connsiteX17" fmla="*/ 0 w 2372219"/>
              <a:gd name="connsiteY17" fmla="*/ 403788 h 2377558"/>
              <a:gd name="connsiteX18" fmla="*/ 0 w 2372219"/>
              <a:gd name="connsiteY18" fmla="*/ 302680 h 2377558"/>
              <a:gd name="connsiteX19" fmla="*/ 18456 w 2372219"/>
              <a:gd name="connsiteY19" fmla="*/ 76379 h 2377558"/>
              <a:gd name="connsiteX20" fmla="*/ 37572 w 2372219"/>
              <a:gd name="connsiteY20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852968 h 2377558"/>
              <a:gd name="connsiteX16" fmla="*/ 0 w 2372219"/>
              <a:gd name="connsiteY16" fmla="*/ 403788 h 2377558"/>
              <a:gd name="connsiteX17" fmla="*/ 0 w 2372219"/>
              <a:gd name="connsiteY17" fmla="*/ 302680 h 2377558"/>
              <a:gd name="connsiteX18" fmla="*/ 18456 w 2372219"/>
              <a:gd name="connsiteY18" fmla="*/ 76379 h 2377558"/>
              <a:gd name="connsiteX19" fmla="*/ 37572 w 2372219"/>
              <a:gd name="connsiteY19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1074083 h 2377558"/>
              <a:gd name="connsiteX15" fmla="*/ 0 w 2372219"/>
              <a:gd name="connsiteY15" fmla="*/ 403788 h 2377558"/>
              <a:gd name="connsiteX16" fmla="*/ 0 w 2372219"/>
              <a:gd name="connsiteY16" fmla="*/ 302680 h 2377558"/>
              <a:gd name="connsiteX17" fmla="*/ 18456 w 2372219"/>
              <a:gd name="connsiteY17" fmla="*/ 76379 h 2377558"/>
              <a:gd name="connsiteX18" fmla="*/ 37572 w 2372219"/>
              <a:gd name="connsiteY18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074083 h 2377558"/>
              <a:gd name="connsiteX7" fmla="*/ 2372219 w 2372219"/>
              <a:gd name="connsiteY7" fmla="*/ 1242678 h 2377558"/>
              <a:gd name="connsiteX8" fmla="*/ 2062403 w 2372219"/>
              <a:gd name="connsiteY8" fmla="*/ 1903673 h 2377558"/>
              <a:gd name="connsiteX9" fmla="*/ 1292111 w 2372219"/>
              <a:gd name="connsiteY9" fmla="*/ 2286325 h 2377558"/>
              <a:gd name="connsiteX10" fmla="*/ 1184165 w 2372219"/>
              <a:gd name="connsiteY10" fmla="*/ 2377558 h 2377558"/>
              <a:gd name="connsiteX11" fmla="*/ 1080107 w 2372219"/>
              <a:gd name="connsiteY11" fmla="*/ 2286325 h 2377558"/>
              <a:gd name="connsiteX12" fmla="*/ 309816 w 2372219"/>
              <a:gd name="connsiteY12" fmla="*/ 1903673 h 2377558"/>
              <a:gd name="connsiteX13" fmla="*/ 0 w 2372219"/>
              <a:gd name="connsiteY13" fmla="*/ 1242678 h 2377558"/>
              <a:gd name="connsiteX14" fmla="*/ 0 w 2372219"/>
              <a:gd name="connsiteY14" fmla="*/ 403788 h 2377558"/>
              <a:gd name="connsiteX15" fmla="*/ 0 w 2372219"/>
              <a:gd name="connsiteY15" fmla="*/ 302680 h 2377558"/>
              <a:gd name="connsiteX16" fmla="*/ 18456 w 2372219"/>
              <a:gd name="connsiteY16" fmla="*/ 76379 h 2377558"/>
              <a:gd name="connsiteX17" fmla="*/ 37572 w 2372219"/>
              <a:gd name="connsiteY17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852968 h 2377558"/>
              <a:gd name="connsiteX6" fmla="*/ 2372219 w 2372219"/>
              <a:gd name="connsiteY6" fmla="*/ 1242678 h 2377558"/>
              <a:gd name="connsiteX7" fmla="*/ 2062403 w 2372219"/>
              <a:gd name="connsiteY7" fmla="*/ 1903673 h 2377558"/>
              <a:gd name="connsiteX8" fmla="*/ 1292111 w 2372219"/>
              <a:gd name="connsiteY8" fmla="*/ 2286325 h 2377558"/>
              <a:gd name="connsiteX9" fmla="*/ 1184165 w 2372219"/>
              <a:gd name="connsiteY9" fmla="*/ 2377558 h 2377558"/>
              <a:gd name="connsiteX10" fmla="*/ 1080107 w 2372219"/>
              <a:gd name="connsiteY10" fmla="*/ 2286325 h 2377558"/>
              <a:gd name="connsiteX11" fmla="*/ 309816 w 2372219"/>
              <a:gd name="connsiteY11" fmla="*/ 1903673 h 2377558"/>
              <a:gd name="connsiteX12" fmla="*/ 0 w 2372219"/>
              <a:gd name="connsiteY12" fmla="*/ 1242678 h 2377558"/>
              <a:gd name="connsiteX13" fmla="*/ 0 w 2372219"/>
              <a:gd name="connsiteY13" fmla="*/ 403788 h 2377558"/>
              <a:gd name="connsiteX14" fmla="*/ 0 w 2372219"/>
              <a:gd name="connsiteY14" fmla="*/ 302680 h 2377558"/>
              <a:gd name="connsiteX15" fmla="*/ 18456 w 2372219"/>
              <a:gd name="connsiteY15" fmla="*/ 76379 h 2377558"/>
              <a:gd name="connsiteX16" fmla="*/ 37572 w 2372219"/>
              <a:gd name="connsiteY16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692390 h 2377558"/>
              <a:gd name="connsiteX5" fmla="*/ 2372219 w 2372219"/>
              <a:gd name="connsiteY5" fmla="*/ 1242678 h 2377558"/>
              <a:gd name="connsiteX6" fmla="*/ 2062403 w 2372219"/>
              <a:gd name="connsiteY6" fmla="*/ 1903673 h 2377558"/>
              <a:gd name="connsiteX7" fmla="*/ 1292111 w 2372219"/>
              <a:gd name="connsiteY7" fmla="*/ 2286325 h 2377558"/>
              <a:gd name="connsiteX8" fmla="*/ 1184165 w 2372219"/>
              <a:gd name="connsiteY8" fmla="*/ 2377558 h 2377558"/>
              <a:gd name="connsiteX9" fmla="*/ 1080107 w 2372219"/>
              <a:gd name="connsiteY9" fmla="*/ 2286325 h 2377558"/>
              <a:gd name="connsiteX10" fmla="*/ 309816 w 2372219"/>
              <a:gd name="connsiteY10" fmla="*/ 1903673 h 2377558"/>
              <a:gd name="connsiteX11" fmla="*/ 0 w 2372219"/>
              <a:gd name="connsiteY11" fmla="*/ 1242678 h 2377558"/>
              <a:gd name="connsiteX12" fmla="*/ 0 w 2372219"/>
              <a:gd name="connsiteY12" fmla="*/ 403788 h 2377558"/>
              <a:gd name="connsiteX13" fmla="*/ 0 w 2372219"/>
              <a:gd name="connsiteY13" fmla="*/ 302680 h 2377558"/>
              <a:gd name="connsiteX14" fmla="*/ 18456 w 2372219"/>
              <a:gd name="connsiteY14" fmla="*/ 76379 h 2377558"/>
              <a:gd name="connsiteX15" fmla="*/ 37572 w 2372219"/>
              <a:gd name="connsiteY15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403788 h 2377558"/>
              <a:gd name="connsiteX4" fmla="*/ 2372219 w 2372219"/>
              <a:gd name="connsiteY4" fmla="*/ 1242678 h 2377558"/>
              <a:gd name="connsiteX5" fmla="*/ 2062403 w 2372219"/>
              <a:gd name="connsiteY5" fmla="*/ 1903673 h 2377558"/>
              <a:gd name="connsiteX6" fmla="*/ 1292111 w 2372219"/>
              <a:gd name="connsiteY6" fmla="*/ 2286325 h 2377558"/>
              <a:gd name="connsiteX7" fmla="*/ 1184165 w 2372219"/>
              <a:gd name="connsiteY7" fmla="*/ 2377558 h 2377558"/>
              <a:gd name="connsiteX8" fmla="*/ 1080107 w 2372219"/>
              <a:gd name="connsiteY8" fmla="*/ 2286325 h 2377558"/>
              <a:gd name="connsiteX9" fmla="*/ 309816 w 2372219"/>
              <a:gd name="connsiteY9" fmla="*/ 1903673 h 2377558"/>
              <a:gd name="connsiteX10" fmla="*/ 0 w 2372219"/>
              <a:gd name="connsiteY10" fmla="*/ 1242678 h 2377558"/>
              <a:gd name="connsiteX11" fmla="*/ 0 w 2372219"/>
              <a:gd name="connsiteY11" fmla="*/ 403788 h 2377558"/>
              <a:gd name="connsiteX12" fmla="*/ 0 w 2372219"/>
              <a:gd name="connsiteY12" fmla="*/ 302680 h 2377558"/>
              <a:gd name="connsiteX13" fmla="*/ 18456 w 2372219"/>
              <a:gd name="connsiteY13" fmla="*/ 76379 h 2377558"/>
              <a:gd name="connsiteX14" fmla="*/ 37572 w 2372219"/>
              <a:gd name="connsiteY14" fmla="*/ 0 h 2377558"/>
              <a:gd name="connsiteX0" fmla="*/ 2334647 w 2372219"/>
              <a:gd name="connsiteY0" fmla="*/ 0 h 2377558"/>
              <a:gd name="connsiteX1" fmla="*/ 2353763 w 2372219"/>
              <a:gd name="connsiteY1" fmla="*/ 76379 h 2377558"/>
              <a:gd name="connsiteX2" fmla="*/ 2372219 w 2372219"/>
              <a:gd name="connsiteY2" fmla="*/ 302680 h 2377558"/>
              <a:gd name="connsiteX3" fmla="*/ 2372219 w 2372219"/>
              <a:gd name="connsiteY3" fmla="*/ 1242678 h 2377558"/>
              <a:gd name="connsiteX4" fmla="*/ 2062403 w 2372219"/>
              <a:gd name="connsiteY4" fmla="*/ 1903673 h 2377558"/>
              <a:gd name="connsiteX5" fmla="*/ 1292111 w 2372219"/>
              <a:gd name="connsiteY5" fmla="*/ 2286325 h 2377558"/>
              <a:gd name="connsiteX6" fmla="*/ 1184165 w 2372219"/>
              <a:gd name="connsiteY6" fmla="*/ 2377558 h 2377558"/>
              <a:gd name="connsiteX7" fmla="*/ 1080107 w 2372219"/>
              <a:gd name="connsiteY7" fmla="*/ 2286325 h 2377558"/>
              <a:gd name="connsiteX8" fmla="*/ 309816 w 2372219"/>
              <a:gd name="connsiteY8" fmla="*/ 1903673 h 2377558"/>
              <a:gd name="connsiteX9" fmla="*/ 0 w 2372219"/>
              <a:gd name="connsiteY9" fmla="*/ 1242678 h 2377558"/>
              <a:gd name="connsiteX10" fmla="*/ 0 w 2372219"/>
              <a:gd name="connsiteY10" fmla="*/ 403788 h 2377558"/>
              <a:gd name="connsiteX11" fmla="*/ 0 w 2372219"/>
              <a:gd name="connsiteY11" fmla="*/ 302680 h 2377558"/>
              <a:gd name="connsiteX12" fmla="*/ 18456 w 2372219"/>
              <a:gd name="connsiteY12" fmla="*/ 76379 h 2377558"/>
              <a:gd name="connsiteX13" fmla="*/ 37572 w 2372219"/>
              <a:gd name="connsiteY13" fmla="*/ 0 h 2377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72219" h="2377558">
                <a:moveTo>
                  <a:pt x="2334647" y="0"/>
                </a:moveTo>
                <a:lnTo>
                  <a:pt x="2353763" y="76379"/>
                </a:lnTo>
                <a:cubicBezTo>
                  <a:pt x="2366168" y="142708"/>
                  <a:pt x="2372219" y="217368"/>
                  <a:pt x="2372219" y="302680"/>
                </a:cubicBezTo>
                <a:lnTo>
                  <a:pt x="2372219" y="1242678"/>
                </a:lnTo>
                <a:cubicBezTo>
                  <a:pt x="2372219" y="1583929"/>
                  <a:pt x="2275402" y="1754736"/>
                  <a:pt x="2062403" y="1903673"/>
                </a:cubicBezTo>
                <a:cubicBezTo>
                  <a:pt x="1840890" y="2032009"/>
                  <a:pt x="1550133" y="2086932"/>
                  <a:pt x="1292111" y="2286325"/>
                </a:cubicBezTo>
                <a:lnTo>
                  <a:pt x="1184165" y="2377558"/>
                </a:lnTo>
                <a:lnTo>
                  <a:pt x="1080107" y="2286325"/>
                </a:lnTo>
                <a:cubicBezTo>
                  <a:pt x="822085" y="2086932"/>
                  <a:pt x="531327" y="2032009"/>
                  <a:pt x="309816" y="1903673"/>
                </a:cubicBezTo>
                <a:cubicBezTo>
                  <a:pt x="96817" y="1754736"/>
                  <a:pt x="0" y="1583929"/>
                  <a:pt x="0" y="1242678"/>
                </a:cubicBezTo>
                <a:lnTo>
                  <a:pt x="0" y="403788"/>
                </a:lnTo>
                <a:lnTo>
                  <a:pt x="0" y="302680"/>
                </a:lnTo>
                <a:cubicBezTo>
                  <a:pt x="0" y="217368"/>
                  <a:pt x="6051" y="142708"/>
                  <a:pt x="18456" y="76379"/>
                </a:cubicBezTo>
                <a:lnTo>
                  <a:pt x="37572" y="0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DFF8B46-B5D7-49A5-B96C-F7D621D6F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4543" y="4563256"/>
            <a:ext cx="2249810" cy="2294744"/>
          </a:xfrm>
          <a:custGeom>
            <a:avLst/>
            <a:gdLst>
              <a:gd name="connsiteX0" fmla="*/ 1126749 w 2249810"/>
              <a:gd name="connsiteY0" fmla="*/ 0 h 2294744"/>
              <a:gd name="connsiteX1" fmla="*/ 1225438 w 2249810"/>
              <a:gd name="connsiteY1" fmla="*/ 86525 h 2294744"/>
              <a:gd name="connsiteX2" fmla="*/ 1955981 w 2249810"/>
              <a:gd name="connsiteY2" fmla="*/ 449433 h 2294744"/>
              <a:gd name="connsiteX3" fmla="*/ 2249810 w 2249810"/>
              <a:gd name="connsiteY3" fmla="*/ 1076320 h 2294744"/>
              <a:gd name="connsiteX4" fmla="*/ 2249810 w 2249810"/>
              <a:gd name="connsiteY4" fmla="*/ 1172210 h 2294744"/>
              <a:gd name="connsiteX5" fmla="*/ 2249810 w 2249810"/>
              <a:gd name="connsiteY5" fmla="*/ 1445920 h 2294744"/>
              <a:gd name="connsiteX6" fmla="*/ 2249810 w 2249810"/>
              <a:gd name="connsiteY6" fmla="*/ 1598212 h 2294744"/>
              <a:gd name="connsiteX7" fmla="*/ 2249810 w 2249810"/>
              <a:gd name="connsiteY7" fmla="*/ 1807917 h 2294744"/>
              <a:gd name="connsiteX8" fmla="*/ 2249810 w 2249810"/>
              <a:gd name="connsiteY8" fmla="*/ 1967812 h 2294744"/>
              <a:gd name="connsiteX9" fmla="*/ 2210105 w 2249810"/>
              <a:gd name="connsiteY9" fmla="*/ 2271144 h 2294744"/>
              <a:gd name="connsiteX10" fmla="*/ 2200649 w 2249810"/>
              <a:gd name="connsiteY10" fmla="*/ 2294744 h 2294744"/>
              <a:gd name="connsiteX11" fmla="*/ 49161 w 2249810"/>
              <a:gd name="connsiteY11" fmla="*/ 2294744 h 2294744"/>
              <a:gd name="connsiteX12" fmla="*/ 39706 w 2249810"/>
              <a:gd name="connsiteY12" fmla="*/ 2271144 h 2294744"/>
              <a:gd name="connsiteX13" fmla="*/ 0 w 2249810"/>
              <a:gd name="connsiteY13" fmla="*/ 1967812 h 2294744"/>
              <a:gd name="connsiteX14" fmla="*/ 0 w 2249810"/>
              <a:gd name="connsiteY14" fmla="*/ 1807917 h 2294744"/>
              <a:gd name="connsiteX15" fmla="*/ 0 w 2249810"/>
              <a:gd name="connsiteY15" fmla="*/ 1598212 h 2294744"/>
              <a:gd name="connsiteX16" fmla="*/ 0 w 2249810"/>
              <a:gd name="connsiteY16" fmla="*/ 1445920 h 2294744"/>
              <a:gd name="connsiteX17" fmla="*/ 0 w 2249810"/>
              <a:gd name="connsiteY17" fmla="*/ 1172210 h 2294744"/>
              <a:gd name="connsiteX18" fmla="*/ 0 w 2249810"/>
              <a:gd name="connsiteY18" fmla="*/ 1076320 h 2294744"/>
              <a:gd name="connsiteX19" fmla="*/ 293829 w 2249810"/>
              <a:gd name="connsiteY19" fmla="*/ 449433 h 2294744"/>
              <a:gd name="connsiteX20" fmla="*/ 1024373 w 2249810"/>
              <a:gd name="connsiteY20" fmla="*/ 86525 h 2294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49810" h="2294744">
                <a:moveTo>
                  <a:pt x="1126749" y="0"/>
                </a:moveTo>
                <a:lnTo>
                  <a:pt x="1225438" y="86525"/>
                </a:lnTo>
                <a:cubicBezTo>
                  <a:pt x="1470146" y="275630"/>
                  <a:pt x="1745900" y="327719"/>
                  <a:pt x="1955981" y="449433"/>
                </a:cubicBezTo>
                <a:cubicBezTo>
                  <a:pt x="2157990" y="590684"/>
                  <a:pt x="2249810" y="752678"/>
                  <a:pt x="2249810" y="1076320"/>
                </a:cubicBezTo>
                <a:lnTo>
                  <a:pt x="2249810" y="1172210"/>
                </a:lnTo>
                <a:lnTo>
                  <a:pt x="2249810" y="1445920"/>
                </a:lnTo>
                <a:lnTo>
                  <a:pt x="2249810" y="1598212"/>
                </a:lnTo>
                <a:lnTo>
                  <a:pt x="2249810" y="1807917"/>
                </a:lnTo>
                <a:lnTo>
                  <a:pt x="2249810" y="1967812"/>
                </a:lnTo>
                <a:cubicBezTo>
                  <a:pt x="2249810" y="2089178"/>
                  <a:pt x="2236898" y="2187812"/>
                  <a:pt x="2210105" y="2271144"/>
                </a:cubicBezTo>
                <a:lnTo>
                  <a:pt x="2200649" y="2294744"/>
                </a:lnTo>
                <a:lnTo>
                  <a:pt x="49161" y="2294744"/>
                </a:lnTo>
                <a:lnTo>
                  <a:pt x="39706" y="2271144"/>
                </a:lnTo>
                <a:cubicBezTo>
                  <a:pt x="12913" y="2187812"/>
                  <a:pt x="0" y="2089178"/>
                  <a:pt x="0" y="1967812"/>
                </a:cubicBezTo>
                <a:lnTo>
                  <a:pt x="0" y="1807917"/>
                </a:lnTo>
                <a:lnTo>
                  <a:pt x="0" y="1598212"/>
                </a:lnTo>
                <a:lnTo>
                  <a:pt x="0" y="1445920"/>
                </a:lnTo>
                <a:lnTo>
                  <a:pt x="0" y="1172210"/>
                </a:lnTo>
                <a:lnTo>
                  <a:pt x="0" y="1076320"/>
                </a:lnTo>
                <a:cubicBezTo>
                  <a:pt x="0" y="752678"/>
                  <a:pt x="91821" y="590684"/>
                  <a:pt x="293829" y="449433"/>
                </a:cubicBezTo>
                <a:cubicBezTo>
                  <a:pt x="503912" y="327719"/>
                  <a:pt x="779665" y="275630"/>
                  <a:pt x="1024373" y="86525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ED3D3A-8837-497F-AF61-F51177F45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23339" y="4480442"/>
            <a:ext cx="2372219" cy="2377558"/>
          </a:xfrm>
          <a:custGeom>
            <a:avLst/>
            <a:gdLst>
              <a:gd name="connsiteX0" fmla="*/ 1188054 w 2372219"/>
              <a:gd name="connsiteY0" fmla="*/ 0 h 2377558"/>
              <a:gd name="connsiteX1" fmla="*/ 1292113 w 2372219"/>
              <a:gd name="connsiteY1" fmla="*/ 91233 h 2377558"/>
              <a:gd name="connsiteX2" fmla="*/ 2062403 w 2372219"/>
              <a:gd name="connsiteY2" fmla="*/ 473886 h 2377558"/>
              <a:gd name="connsiteX3" fmla="*/ 2372219 w 2372219"/>
              <a:gd name="connsiteY3" fmla="*/ 1134881 h 2377558"/>
              <a:gd name="connsiteX4" fmla="*/ 2372219 w 2372219"/>
              <a:gd name="connsiteY4" fmla="*/ 1235988 h 2377558"/>
              <a:gd name="connsiteX5" fmla="*/ 2372219 w 2372219"/>
              <a:gd name="connsiteY5" fmla="*/ 1524590 h 2377558"/>
              <a:gd name="connsiteX6" fmla="*/ 2372219 w 2372219"/>
              <a:gd name="connsiteY6" fmla="*/ 1685168 h 2377558"/>
              <a:gd name="connsiteX7" fmla="*/ 2372219 w 2372219"/>
              <a:gd name="connsiteY7" fmla="*/ 1906283 h 2377558"/>
              <a:gd name="connsiteX8" fmla="*/ 2372219 w 2372219"/>
              <a:gd name="connsiteY8" fmla="*/ 2074878 h 2377558"/>
              <a:gd name="connsiteX9" fmla="*/ 2353763 w 2372219"/>
              <a:gd name="connsiteY9" fmla="*/ 2301179 h 2377558"/>
              <a:gd name="connsiteX10" fmla="*/ 2334647 w 2372219"/>
              <a:gd name="connsiteY10" fmla="*/ 2377558 h 2377558"/>
              <a:gd name="connsiteX11" fmla="*/ 37572 w 2372219"/>
              <a:gd name="connsiteY11" fmla="*/ 2377558 h 2377558"/>
              <a:gd name="connsiteX12" fmla="*/ 18456 w 2372219"/>
              <a:gd name="connsiteY12" fmla="*/ 2301179 h 2377558"/>
              <a:gd name="connsiteX13" fmla="*/ 0 w 2372219"/>
              <a:gd name="connsiteY13" fmla="*/ 2074878 h 2377558"/>
              <a:gd name="connsiteX14" fmla="*/ 0 w 2372219"/>
              <a:gd name="connsiteY14" fmla="*/ 1906283 h 2377558"/>
              <a:gd name="connsiteX15" fmla="*/ 0 w 2372219"/>
              <a:gd name="connsiteY15" fmla="*/ 1685168 h 2377558"/>
              <a:gd name="connsiteX16" fmla="*/ 0 w 2372219"/>
              <a:gd name="connsiteY16" fmla="*/ 1524590 h 2377558"/>
              <a:gd name="connsiteX17" fmla="*/ 0 w 2372219"/>
              <a:gd name="connsiteY17" fmla="*/ 1235988 h 2377558"/>
              <a:gd name="connsiteX18" fmla="*/ 0 w 2372219"/>
              <a:gd name="connsiteY18" fmla="*/ 1134881 h 2377558"/>
              <a:gd name="connsiteX19" fmla="*/ 309816 w 2372219"/>
              <a:gd name="connsiteY19" fmla="*/ 473886 h 2377558"/>
              <a:gd name="connsiteX20" fmla="*/ 1080108 w 2372219"/>
              <a:gd name="connsiteY20" fmla="*/ 91233 h 2377558"/>
              <a:gd name="connsiteX0" fmla="*/ 37572 w 2372219"/>
              <a:gd name="connsiteY0" fmla="*/ 2377558 h 2468998"/>
              <a:gd name="connsiteX1" fmla="*/ 18456 w 2372219"/>
              <a:gd name="connsiteY1" fmla="*/ 2301179 h 2468998"/>
              <a:gd name="connsiteX2" fmla="*/ 0 w 2372219"/>
              <a:gd name="connsiteY2" fmla="*/ 2074878 h 2468998"/>
              <a:gd name="connsiteX3" fmla="*/ 0 w 2372219"/>
              <a:gd name="connsiteY3" fmla="*/ 1906283 h 2468998"/>
              <a:gd name="connsiteX4" fmla="*/ 0 w 2372219"/>
              <a:gd name="connsiteY4" fmla="*/ 1685168 h 2468998"/>
              <a:gd name="connsiteX5" fmla="*/ 0 w 2372219"/>
              <a:gd name="connsiteY5" fmla="*/ 1524590 h 2468998"/>
              <a:gd name="connsiteX6" fmla="*/ 0 w 2372219"/>
              <a:gd name="connsiteY6" fmla="*/ 1235988 h 2468998"/>
              <a:gd name="connsiteX7" fmla="*/ 0 w 2372219"/>
              <a:gd name="connsiteY7" fmla="*/ 1134881 h 2468998"/>
              <a:gd name="connsiteX8" fmla="*/ 309816 w 2372219"/>
              <a:gd name="connsiteY8" fmla="*/ 473886 h 2468998"/>
              <a:gd name="connsiteX9" fmla="*/ 1080108 w 2372219"/>
              <a:gd name="connsiteY9" fmla="*/ 91233 h 2468998"/>
              <a:gd name="connsiteX10" fmla="*/ 1188054 w 2372219"/>
              <a:gd name="connsiteY10" fmla="*/ 0 h 2468998"/>
              <a:gd name="connsiteX11" fmla="*/ 1292113 w 2372219"/>
              <a:gd name="connsiteY11" fmla="*/ 91233 h 2468998"/>
              <a:gd name="connsiteX12" fmla="*/ 2062403 w 2372219"/>
              <a:gd name="connsiteY12" fmla="*/ 473886 h 2468998"/>
              <a:gd name="connsiteX13" fmla="*/ 2372219 w 2372219"/>
              <a:gd name="connsiteY13" fmla="*/ 1134881 h 2468998"/>
              <a:gd name="connsiteX14" fmla="*/ 2372219 w 2372219"/>
              <a:gd name="connsiteY14" fmla="*/ 1235988 h 2468998"/>
              <a:gd name="connsiteX15" fmla="*/ 2372219 w 2372219"/>
              <a:gd name="connsiteY15" fmla="*/ 1524590 h 2468998"/>
              <a:gd name="connsiteX16" fmla="*/ 2372219 w 2372219"/>
              <a:gd name="connsiteY16" fmla="*/ 1685168 h 2468998"/>
              <a:gd name="connsiteX17" fmla="*/ 2372219 w 2372219"/>
              <a:gd name="connsiteY17" fmla="*/ 1906283 h 2468998"/>
              <a:gd name="connsiteX18" fmla="*/ 2372219 w 2372219"/>
              <a:gd name="connsiteY18" fmla="*/ 2074878 h 2468998"/>
              <a:gd name="connsiteX19" fmla="*/ 2353763 w 2372219"/>
              <a:gd name="connsiteY19" fmla="*/ 2301179 h 2468998"/>
              <a:gd name="connsiteX20" fmla="*/ 2334647 w 2372219"/>
              <a:gd name="connsiteY20" fmla="*/ 2377558 h 2468998"/>
              <a:gd name="connsiteX21" fmla="*/ 129012 w 2372219"/>
              <a:gd name="connsiteY21" fmla="*/ 2468998 h 246899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524590 h 2377558"/>
              <a:gd name="connsiteX16" fmla="*/ 2372219 w 2372219"/>
              <a:gd name="connsiteY16" fmla="*/ 1685168 h 2377558"/>
              <a:gd name="connsiteX17" fmla="*/ 2372219 w 2372219"/>
              <a:gd name="connsiteY17" fmla="*/ 1906283 h 2377558"/>
              <a:gd name="connsiteX18" fmla="*/ 2372219 w 2372219"/>
              <a:gd name="connsiteY18" fmla="*/ 2074878 h 2377558"/>
              <a:gd name="connsiteX19" fmla="*/ 2353763 w 2372219"/>
              <a:gd name="connsiteY19" fmla="*/ 2301179 h 2377558"/>
              <a:gd name="connsiteX20" fmla="*/ 2334647 w 2372219"/>
              <a:gd name="connsiteY20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524590 h 2377558"/>
              <a:gd name="connsiteX16" fmla="*/ 2372219 w 2372219"/>
              <a:gd name="connsiteY16" fmla="*/ 1906283 h 2377558"/>
              <a:gd name="connsiteX17" fmla="*/ 2372219 w 2372219"/>
              <a:gd name="connsiteY17" fmla="*/ 2074878 h 2377558"/>
              <a:gd name="connsiteX18" fmla="*/ 2353763 w 2372219"/>
              <a:gd name="connsiteY18" fmla="*/ 2301179 h 2377558"/>
              <a:gd name="connsiteX19" fmla="*/ 2334647 w 2372219"/>
              <a:gd name="connsiteY19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1906283 h 2377558"/>
              <a:gd name="connsiteX16" fmla="*/ 2372219 w 2372219"/>
              <a:gd name="connsiteY16" fmla="*/ 2074878 h 2377558"/>
              <a:gd name="connsiteX17" fmla="*/ 2353763 w 2372219"/>
              <a:gd name="connsiteY17" fmla="*/ 2301179 h 2377558"/>
              <a:gd name="connsiteX18" fmla="*/ 2334647 w 2372219"/>
              <a:gd name="connsiteY18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524590 h 2377558"/>
              <a:gd name="connsiteX6" fmla="*/ 0 w 2372219"/>
              <a:gd name="connsiteY6" fmla="*/ 1235988 h 2377558"/>
              <a:gd name="connsiteX7" fmla="*/ 0 w 2372219"/>
              <a:gd name="connsiteY7" fmla="*/ 1134881 h 2377558"/>
              <a:gd name="connsiteX8" fmla="*/ 309816 w 2372219"/>
              <a:gd name="connsiteY8" fmla="*/ 473886 h 2377558"/>
              <a:gd name="connsiteX9" fmla="*/ 1080108 w 2372219"/>
              <a:gd name="connsiteY9" fmla="*/ 91233 h 2377558"/>
              <a:gd name="connsiteX10" fmla="*/ 1188054 w 2372219"/>
              <a:gd name="connsiteY10" fmla="*/ 0 h 2377558"/>
              <a:gd name="connsiteX11" fmla="*/ 1292113 w 2372219"/>
              <a:gd name="connsiteY11" fmla="*/ 91233 h 2377558"/>
              <a:gd name="connsiteX12" fmla="*/ 2062403 w 2372219"/>
              <a:gd name="connsiteY12" fmla="*/ 473886 h 2377558"/>
              <a:gd name="connsiteX13" fmla="*/ 2372219 w 2372219"/>
              <a:gd name="connsiteY13" fmla="*/ 1134881 h 2377558"/>
              <a:gd name="connsiteX14" fmla="*/ 2372219 w 2372219"/>
              <a:gd name="connsiteY14" fmla="*/ 1235988 h 2377558"/>
              <a:gd name="connsiteX15" fmla="*/ 2372219 w 2372219"/>
              <a:gd name="connsiteY15" fmla="*/ 2074878 h 2377558"/>
              <a:gd name="connsiteX16" fmla="*/ 2353763 w 2372219"/>
              <a:gd name="connsiteY16" fmla="*/ 2301179 h 2377558"/>
              <a:gd name="connsiteX17" fmla="*/ 2334647 w 2372219"/>
              <a:gd name="connsiteY17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235988 h 2377558"/>
              <a:gd name="connsiteX6" fmla="*/ 0 w 2372219"/>
              <a:gd name="connsiteY6" fmla="*/ 1134881 h 2377558"/>
              <a:gd name="connsiteX7" fmla="*/ 309816 w 2372219"/>
              <a:gd name="connsiteY7" fmla="*/ 473886 h 2377558"/>
              <a:gd name="connsiteX8" fmla="*/ 1080108 w 2372219"/>
              <a:gd name="connsiteY8" fmla="*/ 91233 h 2377558"/>
              <a:gd name="connsiteX9" fmla="*/ 1188054 w 2372219"/>
              <a:gd name="connsiteY9" fmla="*/ 0 h 2377558"/>
              <a:gd name="connsiteX10" fmla="*/ 1292113 w 2372219"/>
              <a:gd name="connsiteY10" fmla="*/ 91233 h 2377558"/>
              <a:gd name="connsiteX11" fmla="*/ 2062403 w 2372219"/>
              <a:gd name="connsiteY11" fmla="*/ 473886 h 2377558"/>
              <a:gd name="connsiteX12" fmla="*/ 2372219 w 2372219"/>
              <a:gd name="connsiteY12" fmla="*/ 1134881 h 2377558"/>
              <a:gd name="connsiteX13" fmla="*/ 2372219 w 2372219"/>
              <a:gd name="connsiteY13" fmla="*/ 1235988 h 2377558"/>
              <a:gd name="connsiteX14" fmla="*/ 2372219 w 2372219"/>
              <a:gd name="connsiteY14" fmla="*/ 2074878 h 2377558"/>
              <a:gd name="connsiteX15" fmla="*/ 2353763 w 2372219"/>
              <a:gd name="connsiteY15" fmla="*/ 2301179 h 2377558"/>
              <a:gd name="connsiteX16" fmla="*/ 2334647 w 2372219"/>
              <a:gd name="connsiteY16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906283 h 2377558"/>
              <a:gd name="connsiteX4" fmla="*/ 0 w 2372219"/>
              <a:gd name="connsiteY4" fmla="*/ 1685168 h 2377558"/>
              <a:gd name="connsiteX5" fmla="*/ 0 w 2372219"/>
              <a:gd name="connsiteY5" fmla="*/ 1134881 h 2377558"/>
              <a:gd name="connsiteX6" fmla="*/ 309816 w 2372219"/>
              <a:gd name="connsiteY6" fmla="*/ 473886 h 2377558"/>
              <a:gd name="connsiteX7" fmla="*/ 1080108 w 2372219"/>
              <a:gd name="connsiteY7" fmla="*/ 91233 h 2377558"/>
              <a:gd name="connsiteX8" fmla="*/ 1188054 w 2372219"/>
              <a:gd name="connsiteY8" fmla="*/ 0 h 2377558"/>
              <a:gd name="connsiteX9" fmla="*/ 1292113 w 2372219"/>
              <a:gd name="connsiteY9" fmla="*/ 91233 h 2377558"/>
              <a:gd name="connsiteX10" fmla="*/ 2062403 w 2372219"/>
              <a:gd name="connsiteY10" fmla="*/ 473886 h 2377558"/>
              <a:gd name="connsiteX11" fmla="*/ 2372219 w 2372219"/>
              <a:gd name="connsiteY11" fmla="*/ 1134881 h 2377558"/>
              <a:gd name="connsiteX12" fmla="*/ 2372219 w 2372219"/>
              <a:gd name="connsiteY12" fmla="*/ 1235988 h 2377558"/>
              <a:gd name="connsiteX13" fmla="*/ 2372219 w 2372219"/>
              <a:gd name="connsiteY13" fmla="*/ 2074878 h 2377558"/>
              <a:gd name="connsiteX14" fmla="*/ 2353763 w 2372219"/>
              <a:gd name="connsiteY14" fmla="*/ 2301179 h 2377558"/>
              <a:gd name="connsiteX15" fmla="*/ 2334647 w 2372219"/>
              <a:gd name="connsiteY15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685168 h 2377558"/>
              <a:gd name="connsiteX4" fmla="*/ 0 w 2372219"/>
              <a:gd name="connsiteY4" fmla="*/ 1134881 h 2377558"/>
              <a:gd name="connsiteX5" fmla="*/ 309816 w 2372219"/>
              <a:gd name="connsiteY5" fmla="*/ 473886 h 2377558"/>
              <a:gd name="connsiteX6" fmla="*/ 1080108 w 2372219"/>
              <a:gd name="connsiteY6" fmla="*/ 91233 h 2377558"/>
              <a:gd name="connsiteX7" fmla="*/ 1188054 w 2372219"/>
              <a:gd name="connsiteY7" fmla="*/ 0 h 2377558"/>
              <a:gd name="connsiteX8" fmla="*/ 1292113 w 2372219"/>
              <a:gd name="connsiteY8" fmla="*/ 91233 h 2377558"/>
              <a:gd name="connsiteX9" fmla="*/ 2062403 w 2372219"/>
              <a:gd name="connsiteY9" fmla="*/ 473886 h 2377558"/>
              <a:gd name="connsiteX10" fmla="*/ 2372219 w 2372219"/>
              <a:gd name="connsiteY10" fmla="*/ 1134881 h 2377558"/>
              <a:gd name="connsiteX11" fmla="*/ 2372219 w 2372219"/>
              <a:gd name="connsiteY11" fmla="*/ 1235988 h 2377558"/>
              <a:gd name="connsiteX12" fmla="*/ 2372219 w 2372219"/>
              <a:gd name="connsiteY12" fmla="*/ 2074878 h 2377558"/>
              <a:gd name="connsiteX13" fmla="*/ 2353763 w 2372219"/>
              <a:gd name="connsiteY13" fmla="*/ 2301179 h 2377558"/>
              <a:gd name="connsiteX14" fmla="*/ 2334647 w 2372219"/>
              <a:gd name="connsiteY14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134881 h 2377558"/>
              <a:gd name="connsiteX4" fmla="*/ 309816 w 2372219"/>
              <a:gd name="connsiteY4" fmla="*/ 473886 h 2377558"/>
              <a:gd name="connsiteX5" fmla="*/ 1080108 w 2372219"/>
              <a:gd name="connsiteY5" fmla="*/ 91233 h 2377558"/>
              <a:gd name="connsiteX6" fmla="*/ 1188054 w 2372219"/>
              <a:gd name="connsiteY6" fmla="*/ 0 h 2377558"/>
              <a:gd name="connsiteX7" fmla="*/ 1292113 w 2372219"/>
              <a:gd name="connsiteY7" fmla="*/ 91233 h 2377558"/>
              <a:gd name="connsiteX8" fmla="*/ 2062403 w 2372219"/>
              <a:gd name="connsiteY8" fmla="*/ 473886 h 2377558"/>
              <a:gd name="connsiteX9" fmla="*/ 2372219 w 2372219"/>
              <a:gd name="connsiteY9" fmla="*/ 1134881 h 2377558"/>
              <a:gd name="connsiteX10" fmla="*/ 2372219 w 2372219"/>
              <a:gd name="connsiteY10" fmla="*/ 1235988 h 2377558"/>
              <a:gd name="connsiteX11" fmla="*/ 2372219 w 2372219"/>
              <a:gd name="connsiteY11" fmla="*/ 2074878 h 2377558"/>
              <a:gd name="connsiteX12" fmla="*/ 2353763 w 2372219"/>
              <a:gd name="connsiteY12" fmla="*/ 2301179 h 2377558"/>
              <a:gd name="connsiteX13" fmla="*/ 2334647 w 2372219"/>
              <a:gd name="connsiteY13" fmla="*/ 2377558 h 2377558"/>
              <a:gd name="connsiteX0" fmla="*/ 37572 w 2372219"/>
              <a:gd name="connsiteY0" fmla="*/ 2377558 h 2377558"/>
              <a:gd name="connsiteX1" fmla="*/ 18456 w 2372219"/>
              <a:gd name="connsiteY1" fmla="*/ 2301179 h 2377558"/>
              <a:gd name="connsiteX2" fmla="*/ 0 w 2372219"/>
              <a:gd name="connsiteY2" fmla="*/ 2074878 h 2377558"/>
              <a:gd name="connsiteX3" fmla="*/ 0 w 2372219"/>
              <a:gd name="connsiteY3" fmla="*/ 1134881 h 2377558"/>
              <a:gd name="connsiteX4" fmla="*/ 309816 w 2372219"/>
              <a:gd name="connsiteY4" fmla="*/ 473886 h 2377558"/>
              <a:gd name="connsiteX5" fmla="*/ 1080108 w 2372219"/>
              <a:gd name="connsiteY5" fmla="*/ 91233 h 2377558"/>
              <a:gd name="connsiteX6" fmla="*/ 1188054 w 2372219"/>
              <a:gd name="connsiteY6" fmla="*/ 0 h 2377558"/>
              <a:gd name="connsiteX7" fmla="*/ 1292113 w 2372219"/>
              <a:gd name="connsiteY7" fmla="*/ 91233 h 2377558"/>
              <a:gd name="connsiteX8" fmla="*/ 2062403 w 2372219"/>
              <a:gd name="connsiteY8" fmla="*/ 473886 h 2377558"/>
              <a:gd name="connsiteX9" fmla="*/ 2372219 w 2372219"/>
              <a:gd name="connsiteY9" fmla="*/ 1134881 h 2377558"/>
              <a:gd name="connsiteX10" fmla="*/ 2372219 w 2372219"/>
              <a:gd name="connsiteY10" fmla="*/ 2074878 h 2377558"/>
              <a:gd name="connsiteX11" fmla="*/ 2353763 w 2372219"/>
              <a:gd name="connsiteY11" fmla="*/ 2301179 h 2377558"/>
              <a:gd name="connsiteX12" fmla="*/ 2334647 w 2372219"/>
              <a:gd name="connsiteY12" fmla="*/ 2377558 h 2377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72219" h="2377558">
                <a:moveTo>
                  <a:pt x="37572" y="2377558"/>
                </a:moveTo>
                <a:lnTo>
                  <a:pt x="18456" y="2301179"/>
                </a:lnTo>
                <a:cubicBezTo>
                  <a:pt x="6051" y="2234851"/>
                  <a:pt x="0" y="2160191"/>
                  <a:pt x="0" y="2074878"/>
                </a:cubicBezTo>
                <a:lnTo>
                  <a:pt x="0" y="1134881"/>
                </a:lnTo>
                <a:cubicBezTo>
                  <a:pt x="0" y="793630"/>
                  <a:pt x="96817" y="622823"/>
                  <a:pt x="309816" y="473886"/>
                </a:cubicBezTo>
                <a:cubicBezTo>
                  <a:pt x="531329" y="345550"/>
                  <a:pt x="822086" y="290627"/>
                  <a:pt x="1080108" y="91233"/>
                </a:cubicBezTo>
                <a:lnTo>
                  <a:pt x="1188054" y="0"/>
                </a:lnTo>
                <a:lnTo>
                  <a:pt x="1292113" y="91233"/>
                </a:lnTo>
                <a:cubicBezTo>
                  <a:pt x="1550134" y="290627"/>
                  <a:pt x="1840892" y="345550"/>
                  <a:pt x="2062403" y="473886"/>
                </a:cubicBezTo>
                <a:cubicBezTo>
                  <a:pt x="2275403" y="622823"/>
                  <a:pt x="2372219" y="793630"/>
                  <a:pt x="2372219" y="1134881"/>
                </a:cubicBezTo>
                <a:lnTo>
                  <a:pt x="2372219" y="2074878"/>
                </a:lnTo>
                <a:cubicBezTo>
                  <a:pt x="2372219" y="2160191"/>
                  <a:pt x="2366168" y="2234851"/>
                  <a:pt x="2353763" y="2301179"/>
                </a:cubicBezTo>
                <a:lnTo>
                  <a:pt x="2334647" y="2377558"/>
                </a:lnTo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2" name="Picture 21" descr="A painting of a landscape with a lake and mountains&#10;&#10;Description automatically generated">
            <a:extLst>
              <a:ext uri="{FF2B5EF4-FFF2-40B4-BE49-F238E27FC236}">
                <a16:creationId xmlns:a16="http://schemas.microsoft.com/office/drawing/2014/main" id="{29AB6873-3870-2B78-8388-5661CB7B6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522" y="3375451"/>
            <a:ext cx="5624287" cy="3505860"/>
          </a:xfrm>
          <a:prstGeom prst="rect">
            <a:avLst/>
          </a:prstGeom>
        </p:spPr>
      </p:pic>
      <p:pic>
        <p:nvPicPr>
          <p:cNvPr id="4" name="Picture 3" descr="A group of people in robes&#10;&#10;Description automatically generated">
            <a:extLst>
              <a:ext uri="{FF2B5EF4-FFF2-40B4-BE49-F238E27FC236}">
                <a16:creationId xmlns:a16="http://schemas.microsoft.com/office/drawing/2014/main" id="{84105BB3-E3D8-7356-4042-9159108A5C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0925" y="3379168"/>
            <a:ext cx="2762038" cy="3478700"/>
          </a:xfrm>
          <a:prstGeom prst="rect">
            <a:avLst/>
          </a:prstGeom>
        </p:spPr>
      </p:pic>
      <p:pic>
        <p:nvPicPr>
          <p:cNvPr id="5" name="Picture 4" descr="A painting of a building with a blue sky and clouds&#10;&#10;Description automatically generated">
            <a:extLst>
              <a:ext uri="{FF2B5EF4-FFF2-40B4-BE49-F238E27FC236}">
                <a16:creationId xmlns:a16="http://schemas.microsoft.com/office/drawing/2014/main" id="{CAA3C957-99D6-A489-0BD6-43A46B4295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" y="-1209"/>
            <a:ext cx="2846995" cy="3461657"/>
          </a:xfrm>
          <a:prstGeom prst="rect">
            <a:avLst/>
          </a:prstGeom>
        </p:spPr>
      </p:pic>
      <p:pic>
        <p:nvPicPr>
          <p:cNvPr id="6" name="Picture 5" descr="A painting of a person eating a baby&#10;&#10;Description automatically generated">
            <a:extLst>
              <a:ext uri="{FF2B5EF4-FFF2-40B4-BE49-F238E27FC236}">
                <a16:creationId xmlns:a16="http://schemas.microsoft.com/office/drawing/2014/main" id="{EAE01CCD-A908-9450-6F99-453A067D07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6746" y="-1210"/>
            <a:ext cx="2518575" cy="4576618"/>
          </a:xfrm>
          <a:prstGeom prst="rect">
            <a:avLst/>
          </a:prstGeom>
        </p:spPr>
      </p:pic>
      <p:pic>
        <p:nvPicPr>
          <p:cNvPr id="7" name="Picture 6" descr="A painting of a person with a large body&#10;&#10;Description automatically generated">
            <a:extLst>
              <a:ext uri="{FF2B5EF4-FFF2-40B4-BE49-F238E27FC236}">
                <a16:creationId xmlns:a16="http://schemas.microsoft.com/office/drawing/2014/main" id="{EBBCCB95-30A4-7D46-5A75-8FEB564F18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968" y="3445934"/>
            <a:ext cx="2723364" cy="3419324"/>
          </a:xfrm>
          <a:prstGeom prst="rect">
            <a:avLst/>
          </a:prstGeom>
        </p:spPr>
      </p:pic>
      <p:pic>
        <p:nvPicPr>
          <p:cNvPr id="19" name="Picture 18" descr="A painting of a statue and a crowd of people&#10;&#10;Description automatically generated">
            <a:extLst>
              <a:ext uri="{FF2B5EF4-FFF2-40B4-BE49-F238E27FC236}">
                <a16:creationId xmlns:a16="http://schemas.microsoft.com/office/drawing/2014/main" id="{754793D5-00B0-55CE-C4BA-CEE2AD5C9F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3332" y="-1979"/>
            <a:ext cx="5418668" cy="3378531"/>
          </a:xfrm>
          <a:prstGeom prst="rect">
            <a:avLst/>
          </a:prstGeom>
        </p:spPr>
      </p:pic>
      <p:pic>
        <p:nvPicPr>
          <p:cNvPr id="21" name="Picture 20" descr="A painting of a person in a frame&#10;&#10;Description automatically generated">
            <a:extLst>
              <a:ext uri="{FF2B5EF4-FFF2-40B4-BE49-F238E27FC236}">
                <a16:creationId xmlns:a16="http://schemas.microsoft.com/office/drawing/2014/main" id="{C80D54BA-5543-0910-B06A-B7C950993A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9375" y="-1209"/>
            <a:ext cx="2379726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382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1590EC-32F3-D145-ADCB-AB64BFBA9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6D62A91-A1D3-724A-9229-3E87CACCB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0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F9C6AAB-50FD-D642-8262-6C96BF0A0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7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A2BA43-A670-88C2-7DE3-11ABFA138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220" y="1983179"/>
            <a:ext cx="3313444" cy="1851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Focus Points</a:t>
            </a:r>
          </a:p>
        </p:txBody>
      </p:sp>
    </p:spTree>
    <p:extLst>
      <p:ext uri="{BB962C8B-B14F-4D97-AF65-F5344CB8AC3E}">
        <p14:creationId xmlns:p14="http://schemas.microsoft.com/office/powerpoint/2010/main" val="951971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1590EC-32F3-D145-ADCB-AB64BFBA9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6D62A91-A1D3-724A-9229-3E87CACCB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0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F9C6AAB-50FD-D642-8262-6C96BF0A0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7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B1AF46-B1E8-FE2B-92DC-21E3E1CB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220" y="1983179"/>
            <a:ext cx="3313444" cy="1851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Key Points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1C52FF-76F6-A367-61B2-D76CA3D20BB1}"/>
              </a:ext>
            </a:extLst>
          </p:cNvPr>
          <p:cNvSpPr txBox="1"/>
          <p:nvPr/>
        </p:nvSpPr>
        <p:spPr>
          <a:xfrm>
            <a:off x="169333" y="157238"/>
            <a:ext cx="3894666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i="1" dirty="0"/>
              <a:t>Narrative</a:t>
            </a:r>
          </a:p>
          <a:p>
            <a:r>
              <a:rPr lang="en-US" dirty="0"/>
              <a:t>                                             Media</a:t>
            </a:r>
          </a:p>
          <a:p>
            <a:r>
              <a:rPr lang="en-US" b="1" i="1" dirty="0"/>
              <a:t>Concept</a:t>
            </a:r>
          </a:p>
          <a:p>
            <a:r>
              <a:rPr lang="en-US" dirty="0"/>
              <a:t>                                        Theme</a:t>
            </a:r>
          </a:p>
          <a:p>
            <a:r>
              <a:rPr lang="en-US" dirty="0"/>
              <a:t>Painting</a:t>
            </a:r>
          </a:p>
          <a:p>
            <a:r>
              <a:rPr lang="en-US" dirty="0"/>
              <a:t>                                  </a:t>
            </a:r>
            <a:r>
              <a:rPr lang="en-US" b="1" dirty="0"/>
              <a:t>   </a:t>
            </a:r>
            <a:r>
              <a:rPr lang="en-US" b="1" i="1" dirty="0"/>
              <a:t>Text</a:t>
            </a:r>
          </a:p>
          <a:p>
            <a:r>
              <a:rPr lang="en-US" dirty="0"/>
              <a:t>Music</a:t>
            </a:r>
          </a:p>
          <a:p>
            <a:r>
              <a:rPr lang="en-US" dirty="0"/>
              <a:t>                                 </a:t>
            </a:r>
            <a:r>
              <a:rPr lang="en-US" b="1" dirty="0"/>
              <a:t> </a:t>
            </a:r>
            <a:r>
              <a:rPr lang="en-US" b="1" i="1" dirty="0"/>
              <a:t> Inspiration</a:t>
            </a:r>
          </a:p>
          <a:p>
            <a:r>
              <a:rPr lang="en-US" b="1" i="1" dirty="0"/>
              <a:t>Response</a:t>
            </a:r>
          </a:p>
          <a:p>
            <a:r>
              <a:rPr lang="en-US" i="1" dirty="0"/>
              <a:t>                                  </a:t>
            </a:r>
            <a:r>
              <a:rPr lang="en-US" b="1" i="1" dirty="0"/>
              <a:t>Idea</a:t>
            </a:r>
          </a:p>
          <a:p>
            <a:r>
              <a:rPr lang="en-US" b="1" i="1" dirty="0"/>
              <a:t>Artwork</a:t>
            </a:r>
          </a:p>
          <a:p>
            <a:r>
              <a:rPr lang="en-US" i="1" dirty="0"/>
              <a:t>                                 </a:t>
            </a:r>
            <a:r>
              <a:rPr lang="en-US" b="1" i="1" dirty="0"/>
              <a:t> Presence</a:t>
            </a:r>
          </a:p>
          <a:p>
            <a:r>
              <a:rPr lang="en-US" dirty="0"/>
              <a:t>Emotion</a:t>
            </a:r>
          </a:p>
          <a:p>
            <a:r>
              <a:rPr lang="en-US" dirty="0"/>
              <a:t>                                 </a:t>
            </a:r>
            <a:r>
              <a:rPr lang="en-US" b="1" i="1" dirty="0"/>
              <a:t> Symbology</a:t>
            </a:r>
            <a:r>
              <a:rPr lang="en-US" i="1" dirty="0"/>
              <a:t> </a:t>
            </a:r>
          </a:p>
          <a:p>
            <a:r>
              <a:rPr lang="en-US" b="1" i="1" dirty="0"/>
              <a:t>Identity</a:t>
            </a:r>
          </a:p>
          <a:p>
            <a:r>
              <a:rPr lang="en-US" dirty="0"/>
              <a:t>                                   Time</a:t>
            </a:r>
          </a:p>
          <a:p>
            <a:r>
              <a:rPr lang="en-US" dirty="0"/>
              <a:t>Grouping</a:t>
            </a:r>
          </a:p>
          <a:p>
            <a:r>
              <a:rPr lang="en-US" dirty="0"/>
              <a:t>                                  </a:t>
            </a:r>
            <a:r>
              <a:rPr lang="en-US" b="1" dirty="0"/>
              <a:t> </a:t>
            </a:r>
            <a:r>
              <a:rPr lang="en-US" b="1" i="1" dirty="0"/>
              <a:t>Iconography</a:t>
            </a:r>
          </a:p>
          <a:p>
            <a:r>
              <a:rPr lang="en-US" b="1" i="1" dirty="0"/>
              <a:t>Reflection</a:t>
            </a:r>
          </a:p>
          <a:p>
            <a:r>
              <a:rPr lang="en-US" dirty="0"/>
              <a:t>                                       Personal</a:t>
            </a:r>
          </a:p>
          <a:p>
            <a:r>
              <a:rPr lang="en-US" dirty="0"/>
              <a:t>Methodology</a:t>
            </a:r>
          </a:p>
          <a:p>
            <a:r>
              <a:rPr lang="en-US" dirty="0"/>
              <a:t>                                          </a:t>
            </a:r>
            <a:r>
              <a:rPr lang="en-US" b="1" dirty="0"/>
              <a:t>  </a:t>
            </a:r>
            <a:r>
              <a:rPr lang="en-US" b="1" i="1" dirty="0"/>
              <a:t> Association</a:t>
            </a:r>
            <a:r>
              <a:rPr lang="en-US" dirty="0"/>
              <a:t> 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127853-BC4C-6904-B3F8-EE87EF440E0D}"/>
              </a:ext>
            </a:extLst>
          </p:cNvPr>
          <p:cNvSpPr txBox="1"/>
          <p:nvPr/>
        </p:nvSpPr>
        <p:spPr>
          <a:xfrm>
            <a:off x="8152190" y="157237"/>
            <a:ext cx="3858380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                                                    </a:t>
            </a:r>
            <a:r>
              <a:rPr lang="en-US" b="1" i="1" dirty="0"/>
              <a:t>Empire</a:t>
            </a:r>
          </a:p>
          <a:p>
            <a:r>
              <a:rPr lang="en-US" dirty="0"/>
              <a:t> </a:t>
            </a:r>
            <a:r>
              <a:rPr lang="en-US" b="1" i="1" dirty="0"/>
              <a:t> Story</a:t>
            </a:r>
            <a:r>
              <a:rPr lang="en-US" dirty="0"/>
              <a:t>                                                   </a:t>
            </a:r>
          </a:p>
          <a:p>
            <a:r>
              <a:rPr lang="en-US" dirty="0"/>
              <a:t>                               </a:t>
            </a:r>
            <a:r>
              <a:rPr lang="en-US" b="1" i="1" dirty="0"/>
              <a:t>                  Graves</a:t>
            </a:r>
          </a:p>
          <a:p>
            <a:r>
              <a:rPr lang="en-US" b="1" i="1" dirty="0"/>
              <a:t>     Destruction</a:t>
            </a:r>
            <a:r>
              <a:rPr lang="en-US" dirty="0"/>
              <a:t>                                       </a:t>
            </a:r>
          </a:p>
          <a:p>
            <a:r>
              <a:rPr lang="en-US" dirty="0"/>
              <a:t>                                                     </a:t>
            </a:r>
            <a:r>
              <a:rPr lang="en-US" b="1" i="1" dirty="0"/>
              <a:t> Rome</a:t>
            </a:r>
          </a:p>
          <a:p>
            <a:r>
              <a:rPr lang="en-US" dirty="0"/>
              <a:t>          Egypt                                             </a:t>
            </a:r>
          </a:p>
          <a:p>
            <a:r>
              <a:rPr lang="en-US" dirty="0"/>
              <a:t>                                                      </a:t>
            </a:r>
            <a:r>
              <a:rPr lang="en-US" b="1" i="1" dirty="0"/>
              <a:t>Death</a:t>
            </a:r>
          </a:p>
          <a:p>
            <a:r>
              <a:rPr lang="en-US" dirty="0"/>
              <a:t>           Immortality                                  </a:t>
            </a:r>
          </a:p>
          <a:p>
            <a:r>
              <a:rPr lang="en-US" dirty="0"/>
              <a:t>                                                      </a:t>
            </a:r>
            <a:r>
              <a:rPr lang="en-US" b="1" i="1" dirty="0"/>
              <a:t> Tomb</a:t>
            </a:r>
          </a:p>
          <a:p>
            <a:r>
              <a:rPr lang="en-US" dirty="0"/>
              <a:t>       </a:t>
            </a:r>
            <a:r>
              <a:rPr lang="en-US" b="1" i="1" dirty="0"/>
              <a:t>    Representation</a:t>
            </a:r>
            <a:r>
              <a:rPr lang="en-US" dirty="0"/>
              <a:t>                             </a:t>
            </a:r>
          </a:p>
          <a:p>
            <a:r>
              <a:rPr lang="en-US" dirty="0"/>
              <a:t>                                                      Myths</a:t>
            </a:r>
          </a:p>
          <a:p>
            <a:r>
              <a:rPr lang="en-US" dirty="0"/>
              <a:t>           Traditions                                    </a:t>
            </a:r>
          </a:p>
          <a:p>
            <a:r>
              <a:rPr lang="en-US" dirty="0"/>
              <a:t>                                                  </a:t>
            </a:r>
            <a:r>
              <a:rPr lang="en-US" b="1" i="1" dirty="0"/>
              <a:t> Culture</a:t>
            </a:r>
          </a:p>
          <a:p>
            <a:r>
              <a:rPr lang="en-US" dirty="0"/>
              <a:t>           </a:t>
            </a:r>
            <a:r>
              <a:rPr lang="en-US" b="1" i="1" dirty="0" err="1"/>
              <a:t>Colours</a:t>
            </a:r>
            <a:r>
              <a:rPr lang="en-US" dirty="0"/>
              <a:t>                                       </a:t>
            </a:r>
          </a:p>
          <a:p>
            <a:r>
              <a:rPr lang="en-US" dirty="0"/>
              <a:t>                                                    Sounds</a:t>
            </a:r>
          </a:p>
          <a:p>
            <a:r>
              <a:rPr lang="en-US" dirty="0"/>
              <a:t>          Aesthetic                                     </a:t>
            </a:r>
          </a:p>
          <a:p>
            <a:r>
              <a:rPr lang="en-US" dirty="0"/>
              <a:t>                                            </a:t>
            </a:r>
            <a:r>
              <a:rPr lang="en-US" b="1" i="1" dirty="0"/>
              <a:t>Imagination</a:t>
            </a:r>
          </a:p>
          <a:p>
            <a:r>
              <a:rPr lang="en-US" dirty="0"/>
              <a:t>      </a:t>
            </a:r>
            <a:r>
              <a:rPr lang="en-US" b="1" i="1" dirty="0"/>
              <a:t> Interpretation</a:t>
            </a:r>
            <a:r>
              <a:rPr lang="en-US" dirty="0"/>
              <a:t>                                </a:t>
            </a:r>
          </a:p>
          <a:p>
            <a:r>
              <a:rPr lang="en-US" dirty="0"/>
              <a:t>                                             </a:t>
            </a:r>
            <a:r>
              <a:rPr lang="en-US" b="1" i="1" dirty="0"/>
              <a:t>   Dramatic</a:t>
            </a:r>
          </a:p>
          <a:p>
            <a:r>
              <a:rPr lang="en-US" dirty="0"/>
              <a:t>      Analysis                                            </a:t>
            </a:r>
          </a:p>
          <a:p>
            <a:r>
              <a:rPr lang="en-US" dirty="0"/>
              <a:t>                                                   </a:t>
            </a:r>
            <a:r>
              <a:rPr lang="en-US" b="1" i="1" dirty="0"/>
              <a:t>  Visual</a:t>
            </a:r>
          </a:p>
          <a:p>
            <a:r>
              <a:rPr lang="en-US" dirty="0"/>
              <a:t>Stereotypes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379343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1590EC-32F3-D145-ADCB-AB64BFBA9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6D62A91-A1D3-724A-9229-3E87CACCB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0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F9C6AAB-50FD-D642-8262-6C96BF0A0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7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5876BE-A1E5-30C5-7E2F-453BAAB74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220" y="1983179"/>
            <a:ext cx="3313444" cy="1851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Big Questions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E8CF59-9620-DE76-1CA9-51642F93FCB2}"/>
              </a:ext>
            </a:extLst>
          </p:cNvPr>
          <p:cNvSpPr txBox="1"/>
          <p:nvPr/>
        </p:nvSpPr>
        <p:spPr>
          <a:xfrm>
            <a:off x="141513" y="1306926"/>
            <a:ext cx="3744685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What would an Empire's </a:t>
            </a:r>
            <a:r>
              <a:rPr lang="en-US" i="1" dirty="0"/>
              <a:t>Grave</a:t>
            </a:r>
            <a:r>
              <a:rPr lang="en-US" dirty="0"/>
              <a:t> look like? 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would be the iconography?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symbols would be used?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Would it be extravagant or humble?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aspects of the respective Empire would a grave represent?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constitutes an Empire?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constitutes a grave?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39E19A-167D-8B97-9F26-ABA35670BB5C}"/>
              </a:ext>
            </a:extLst>
          </p:cNvPr>
          <p:cNvSpPr txBox="1"/>
          <p:nvPr/>
        </p:nvSpPr>
        <p:spPr>
          <a:xfrm>
            <a:off x="8240486" y="1443869"/>
            <a:ext cx="3788228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Why are certain mediums being used over others?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How is a no longer existing Empire turned into a narrative?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are the inspirations?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Why focus on certain Empires over others?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Who is the intended audience? 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Who would the grave be made by?</a:t>
            </a:r>
          </a:p>
        </p:txBody>
      </p:sp>
    </p:spTree>
    <p:extLst>
      <p:ext uri="{BB962C8B-B14F-4D97-AF65-F5344CB8AC3E}">
        <p14:creationId xmlns:p14="http://schemas.microsoft.com/office/powerpoint/2010/main" val="125997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4A1FC993-60DB-5349-BCB7-FBA0ECCBC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ook with writing on it&#10;&#10;Description automatically generated">
            <a:extLst>
              <a:ext uri="{FF2B5EF4-FFF2-40B4-BE49-F238E27FC236}">
                <a16:creationId xmlns:a16="http://schemas.microsoft.com/office/drawing/2014/main" id="{A71B785F-00C9-5F95-20AF-4207CEE89A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673" b="20140"/>
          <a:stretch/>
        </p:blipFill>
        <p:spPr>
          <a:xfrm>
            <a:off x="6096002" y="-31"/>
            <a:ext cx="6095997" cy="3429000"/>
          </a:xfrm>
          <a:prstGeom prst="rect">
            <a:avLst/>
          </a:prstGeom>
        </p:spPr>
      </p:pic>
      <p:pic>
        <p:nvPicPr>
          <p:cNvPr id="6" name="Picture 5" descr="A palette of different colors&#10;&#10;Description automatically generated">
            <a:extLst>
              <a:ext uri="{FF2B5EF4-FFF2-40B4-BE49-F238E27FC236}">
                <a16:creationId xmlns:a16="http://schemas.microsoft.com/office/drawing/2014/main" id="{2619FF7D-8070-C16E-79D7-D23185A5F1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5566" r="-1" b="29476"/>
          <a:stretch/>
        </p:blipFill>
        <p:spPr>
          <a:xfrm>
            <a:off x="-7" y="-26"/>
            <a:ext cx="6101826" cy="3429001"/>
          </a:xfrm>
          <a:prstGeom prst="rect">
            <a:avLst/>
          </a:prstGeom>
        </p:spPr>
      </p:pic>
      <p:pic>
        <p:nvPicPr>
          <p:cNvPr id="5" name="Picture 4" descr="A tray of pens and markers&#10;&#10;Description automatically generated">
            <a:extLst>
              <a:ext uri="{FF2B5EF4-FFF2-40B4-BE49-F238E27FC236}">
                <a16:creationId xmlns:a16="http://schemas.microsoft.com/office/drawing/2014/main" id="{7A8E38E6-CF62-2B95-71D7-F57F2A72C7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617" b="28961"/>
          <a:stretch/>
        </p:blipFill>
        <p:spPr>
          <a:xfrm>
            <a:off x="6102056" y="3428993"/>
            <a:ext cx="6095999" cy="3429002"/>
          </a:xfrm>
          <a:prstGeom prst="rect">
            <a:avLst/>
          </a:prstGeom>
        </p:spPr>
      </p:pic>
      <p:pic>
        <p:nvPicPr>
          <p:cNvPr id="13" name="Picture 12" descr="A notebook with a pen and a fountain pen on a table&#10;&#10;Description automatically generated">
            <a:extLst>
              <a:ext uri="{FF2B5EF4-FFF2-40B4-BE49-F238E27FC236}">
                <a16:creationId xmlns:a16="http://schemas.microsoft.com/office/drawing/2014/main" id="{1E976016-1FFF-3032-EEB6-3177A585779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3624" r="-1" b="31418"/>
          <a:stretch/>
        </p:blipFill>
        <p:spPr>
          <a:xfrm>
            <a:off x="-3" y="3428968"/>
            <a:ext cx="6101825" cy="3429000"/>
          </a:xfrm>
          <a:prstGeom prst="rect">
            <a:avLst/>
          </a:prstGeom>
        </p:spPr>
      </p:pic>
      <p:sp useBgFill="1">
        <p:nvSpPr>
          <p:cNvPr id="48" name="Freeform: Shape 47">
            <a:extLst>
              <a:ext uri="{FF2B5EF4-FFF2-40B4-BE49-F238E27FC236}">
                <a16:creationId xmlns:a16="http://schemas.microsoft.com/office/drawing/2014/main" id="{243B2BB2-02D0-4BEC-9D18-4794EFF58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60809"/>
            <a:ext cx="3876811" cy="5245563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ln w="25400" cap="rnd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67FE49-0B20-75B7-BC58-D98D33B7A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1950" y="1826096"/>
            <a:ext cx="3028099" cy="214269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The Idea</a:t>
            </a:r>
          </a:p>
        </p:txBody>
      </p:sp>
    </p:spTree>
    <p:extLst>
      <p:ext uri="{BB962C8B-B14F-4D97-AF65-F5344CB8AC3E}">
        <p14:creationId xmlns:p14="http://schemas.microsoft.com/office/powerpoint/2010/main" val="1937813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06359A-F1E3-49EE-BBC2-40888C4A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65700" y="2026"/>
            <a:ext cx="2926300" cy="5030922"/>
            <a:chOff x="9265700" y="2026"/>
            <a:chExt cx="2926300" cy="5030922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ED90C42-6A0F-48E8-BF96-7D3E2A395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26904" y="2026"/>
              <a:ext cx="2249810" cy="2294745"/>
            </a:xfrm>
            <a:custGeom>
              <a:avLst/>
              <a:gdLst>
                <a:gd name="connsiteX0" fmla="*/ 49162 w 2249810"/>
                <a:gd name="connsiteY0" fmla="*/ 0 h 2294745"/>
                <a:gd name="connsiteX1" fmla="*/ 2200648 w 2249810"/>
                <a:gd name="connsiteY1" fmla="*/ 0 h 2294745"/>
                <a:gd name="connsiteX2" fmla="*/ 2210105 w 2249810"/>
                <a:gd name="connsiteY2" fmla="*/ 23601 h 2294745"/>
                <a:gd name="connsiteX3" fmla="*/ 2249810 w 2249810"/>
                <a:gd name="connsiteY3" fmla="*/ 326934 h 2294745"/>
                <a:gd name="connsiteX4" fmla="*/ 2249810 w 2249810"/>
                <a:gd name="connsiteY4" fmla="*/ 422824 h 2294745"/>
                <a:gd name="connsiteX5" fmla="*/ 2249810 w 2249810"/>
                <a:gd name="connsiteY5" fmla="*/ 696534 h 2294745"/>
                <a:gd name="connsiteX6" fmla="*/ 2249810 w 2249810"/>
                <a:gd name="connsiteY6" fmla="*/ 848826 h 2294745"/>
                <a:gd name="connsiteX7" fmla="*/ 2249810 w 2249810"/>
                <a:gd name="connsiteY7" fmla="*/ 1058531 h 2294745"/>
                <a:gd name="connsiteX8" fmla="*/ 2249810 w 2249810"/>
                <a:gd name="connsiteY8" fmla="*/ 1218426 h 2294745"/>
                <a:gd name="connsiteX9" fmla="*/ 1955981 w 2249810"/>
                <a:gd name="connsiteY9" fmla="*/ 1845313 h 2294745"/>
                <a:gd name="connsiteX10" fmla="*/ 1225437 w 2249810"/>
                <a:gd name="connsiteY10" fmla="*/ 2208220 h 2294745"/>
                <a:gd name="connsiteX11" fmla="*/ 1123061 w 2249810"/>
                <a:gd name="connsiteY11" fmla="*/ 2294745 h 2294745"/>
                <a:gd name="connsiteX12" fmla="*/ 1024372 w 2249810"/>
                <a:gd name="connsiteY12" fmla="*/ 2208220 h 2294745"/>
                <a:gd name="connsiteX13" fmla="*/ 293828 w 2249810"/>
                <a:gd name="connsiteY13" fmla="*/ 1845313 h 2294745"/>
                <a:gd name="connsiteX14" fmla="*/ 0 w 2249810"/>
                <a:gd name="connsiteY14" fmla="*/ 1218426 h 2294745"/>
                <a:gd name="connsiteX15" fmla="*/ 0 w 2249810"/>
                <a:gd name="connsiteY15" fmla="*/ 1058531 h 2294745"/>
                <a:gd name="connsiteX16" fmla="*/ 0 w 2249810"/>
                <a:gd name="connsiteY16" fmla="*/ 848826 h 2294745"/>
                <a:gd name="connsiteX17" fmla="*/ 0 w 2249810"/>
                <a:gd name="connsiteY17" fmla="*/ 696534 h 2294745"/>
                <a:gd name="connsiteX18" fmla="*/ 0 w 2249810"/>
                <a:gd name="connsiteY18" fmla="*/ 422824 h 2294745"/>
                <a:gd name="connsiteX19" fmla="*/ 0 w 2249810"/>
                <a:gd name="connsiteY19" fmla="*/ 326934 h 2294745"/>
                <a:gd name="connsiteX20" fmla="*/ 39705 w 2249810"/>
                <a:gd name="connsiteY20" fmla="*/ 23601 h 2294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249810" h="2294745">
                  <a:moveTo>
                    <a:pt x="49162" y="0"/>
                  </a:moveTo>
                  <a:lnTo>
                    <a:pt x="2200648" y="0"/>
                  </a:lnTo>
                  <a:lnTo>
                    <a:pt x="2210105" y="23601"/>
                  </a:lnTo>
                  <a:cubicBezTo>
                    <a:pt x="2236898" y="106934"/>
                    <a:pt x="2249810" y="205568"/>
                    <a:pt x="2249810" y="326934"/>
                  </a:cubicBezTo>
                  <a:lnTo>
                    <a:pt x="2249810" y="422824"/>
                  </a:lnTo>
                  <a:lnTo>
                    <a:pt x="2249810" y="696534"/>
                  </a:lnTo>
                  <a:lnTo>
                    <a:pt x="2249810" y="848826"/>
                  </a:lnTo>
                  <a:lnTo>
                    <a:pt x="2249810" y="1058531"/>
                  </a:lnTo>
                  <a:lnTo>
                    <a:pt x="2249810" y="1218426"/>
                  </a:lnTo>
                  <a:cubicBezTo>
                    <a:pt x="2249810" y="1542068"/>
                    <a:pt x="2157989" y="1704061"/>
                    <a:pt x="1955981" y="1845313"/>
                  </a:cubicBezTo>
                  <a:cubicBezTo>
                    <a:pt x="1745898" y="1967026"/>
                    <a:pt x="1470144" y="2019115"/>
                    <a:pt x="1225437" y="2208220"/>
                  </a:cubicBezTo>
                  <a:lnTo>
                    <a:pt x="1123061" y="2294745"/>
                  </a:lnTo>
                  <a:lnTo>
                    <a:pt x="1024372" y="2208220"/>
                  </a:lnTo>
                  <a:cubicBezTo>
                    <a:pt x="779664" y="2019115"/>
                    <a:pt x="503910" y="1967026"/>
                    <a:pt x="293828" y="1845313"/>
                  </a:cubicBezTo>
                  <a:cubicBezTo>
                    <a:pt x="91820" y="1704061"/>
                    <a:pt x="0" y="1542068"/>
                    <a:pt x="0" y="1218426"/>
                  </a:cubicBezTo>
                  <a:lnTo>
                    <a:pt x="0" y="1058531"/>
                  </a:lnTo>
                  <a:lnTo>
                    <a:pt x="0" y="848826"/>
                  </a:lnTo>
                  <a:lnTo>
                    <a:pt x="0" y="696534"/>
                  </a:lnTo>
                  <a:lnTo>
                    <a:pt x="0" y="422824"/>
                  </a:lnTo>
                  <a:lnTo>
                    <a:pt x="0" y="326934"/>
                  </a:lnTo>
                  <a:cubicBezTo>
                    <a:pt x="0" y="205568"/>
                    <a:pt x="12912" y="106934"/>
                    <a:pt x="39705" y="23601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DA0863A-55F7-4EB0-9451-F3EE4D65D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97154" y="1907348"/>
              <a:ext cx="1594846" cy="3044131"/>
            </a:xfrm>
            <a:custGeom>
              <a:avLst/>
              <a:gdLst>
                <a:gd name="connsiteX0" fmla="*/ 1126749 w 1594846"/>
                <a:gd name="connsiteY0" fmla="*/ 0 h 3044131"/>
                <a:gd name="connsiteX1" fmla="*/ 1225438 w 1594846"/>
                <a:gd name="connsiteY1" fmla="*/ 86525 h 3044131"/>
                <a:gd name="connsiteX2" fmla="*/ 1413279 w 1594846"/>
                <a:gd name="connsiteY2" fmla="*/ 205892 h 3044131"/>
                <a:gd name="connsiteX3" fmla="*/ 1594846 w 1594846"/>
                <a:gd name="connsiteY3" fmla="*/ 289191 h 3044131"/>
                <a:gd name="connsiteX4" fmla="*/ 1594846 w 1594846"/>
                <a:gd name="connsiteY4" fmla="*/ 2754939 h 3044131"/>
                <a:gd name="connsiteX5" fmla="*/ 1413277 w 1594846"/>
                <a:gd name="connsiteY5" fmla="*/ 2838239 h 3044131"/>
                <a:gd name="connsiteX6" fmla="*/ 1225436 w 1594846"/>
                <a:gd name="connsiteY6" fmla="*/ 2957606 h 3044131"/>
                <a:gd name="connsiteX7" fmla="*/ 1123061 w 1594846"/>
                <a:gd name="connsiteY7" fmla="*/ 3044131 h 3044131"/>
                <a:gd name="connsiteX8" fmla="*/ 1024372 w 1594846"/>
                <a:gd name="connsiteY8" fmla="*/ 2957606 h 3044131"/>
                <a:gd name="connsiteX9" fmla="*/ 293828 w 1594846"/>
                <a:gd name="connsiteY9" fmla="*/ 2594699 h 3044131"/>
                <a:gd name="connsiteX10" fmla="*/ 0 w 1594846"/>
                <a:gd name="connsiteY10" fmla="*/ 1967812 h 3044131"/>
                <a:gd name="connsiteX11" fmla="*/ 0 w 1594846"/>
                <a:gd name="connsiteY11" fmla="*/ 1807917 h 3044131"/>
                <a:gd name="connsiteX12" fmla="*/ 0 w 1594846"/>
                <a:gd name="connsiteY12" fmla="*/ 1598212 h 3044131"/>
                <a:gd name="connsiteX13" fmla="*/ 0 w 1594846"/>
                <a:gd name="connsiteY13" fmla="*/ 1445920 h 3044131"/>
                <a:gd name="connsiteX14" fmla="*/ 0 w 1594846"/>
                <a:gd name="connsiteY14" fmla="*/ 1172210 h 3044131"/>
                <a:gd name="connsiteX15" fmla="*/ 0 w 1594846"/>
                <a:gd name="connsiteY15" fmla="*/ 1076320 h 3044131"/>
                <a:gd name="connsiteX16" fmla="*/ 293829 w 1594846"/>
                <a:gd name="connsiteY16" fmla="*/ 449433 h 3044131"/>
                <a:gd name="connsiteX17" fmla="*/ 1024374 w 1594846"/>
                <a:gd name="connsiteY17" fmla="*/ 86525 h 304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94846" h="3044131">
                  <a:moveTo>
                    <a:pt x="1126749" y="0"/>
                  </a:moveTo>
                  <a:lnTo>
                    <a:pt x="1225438" y="86525"/>
                  </a:lnTo>
                  <a:cubicBezTo>
                    <a:pt x="1286615" y="133801"/>
                    <a:pt x="1349732" y="172514"/>
                    <a:pt x="1413279" y="205892"/>
                  </a:cubicBezTo>
                  <a:lnTo>
                    <a:pt x="1594846" y="289191"/>
                  </a:lnTo>
                  <a:lnTo>
                    <a:pt x="1594846" y="2754939"/>
                  </a:lnTo>
                  <a:lnTo>
                    <a:pt x="1413277" y="2838239"/>
                  </a:lnTo>
                  <a:cubicBezTo>
                    <a:pt x="1349730" y="2871617"/>
                    <a:pt x="1286613" y="2910330"/>
                    <a:pt x="1225436" y="2957606"/>
                  </a:cubicBezTo>
                  <a:lnTo>
                    <a:pt x="1123061" y="3044131"/>
                  </a:lnTo>
                  <a:lnTo>
                    <a:pt x="1024372" y="2957606"/>
                  </a:lnTo>
                  <a:cubicBezTo>
                    <a:pt x="779664" y="2768501"/>
                    <a:pt x="503910" y="2716412"/>
                    <a:pt x="293828" y="2594699"/>
                  </a:cubicBezTo>
                  <a:cubicBezTo>
                    <a:pt x="91820" y="2453447"/>
                    <a:pt x="0" y="2291454"/>
                    <a:pt x="0" y="1967812"/>
                  </a:cubicBezTo>
                  <a:lnTo>
                    <a:pt x="0" y="1807917"/>
                  </a:lnTo>
                  <a:lnTo>
                    <a:pt x="0" y="1598212"/>
                  </a:lnTo>
                  <a:lnTo>
                    <a:pt x="0" y="1445920"/>
                  </a:lnTo>
                  <a:lnTo>
                    <a:pt x="0" y="1172210"/>
                  </a:lnTo>
                  <a:lnTo>
                    <a:pt x="0" y="1076320"/>
                  </a:lnTo>
                  <a:cubicBezTo>
                    <a:pt x="0" y="752678"/>
                    <a:pt x="91821" y="590684"/>
                    <a:pt x="293829" y="449433"/>
                  </a:cubicBezTo>
                  <a:cubicBezTo>
                    <a:pt x="503912" y="327719"/>
                    <a:pt x="779665" y="275630"/>
                    <a:pt x="1024374" y="86525"/>
                  </a:cubicBezTo>
                  <a:close/>
                </a:path>
              </a:pathLst>
            </a:custGeom>
            <a:solidFill>
              <a:schemeClr val="bg2">
                <a:lumMod val="75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E7CFE2-40F6-44B2-8AAD-0C384EEFC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65700" y="7622"/>
              <a:ext cx="2372219" cy="2371961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4282900 w 4447989"/>
                <a:gd name="connsiteY0" fmla="*/ 2048959 h 5795027"/>
                <a:gd name="connsiteX1" fmla="*/ 4282900 w 4447989"/>
                <a:gd name="connsiteY1" fmla="*/ 2231503 h 5795027"/>
                <a:gd name="connsiteX2" fmla="*/ 4282900 w 4447989"/>
                <a:gd name="connsiteY2" fmla="*/ 2752557 h 5795027"/>
                <a:gd name="connsiteX3" fmla="*/ 4282900 w 4447989"/>
                <a:gd name="connsiteY3" fmla="*/ 3042471 h 5795027"/>
                <a:gd name="connsiteX4" fmla="*/ 4282900 w 4447989"/>
                <a:gd name="connsiteY4" fmla="*/ 3441681 h 5795027"/>
                <a:gd name="connsiteX5" fmla="*/ 4282900 w 4447989"/>
                <a:gd name="connsiteY5" fmla="*/ 3746068 h 5795027"/>
                <a:gd name="connsiteX6" fmla="*/ 3723546 w 4447989"/>
                <a:gd name="connsiteY6" fmla="*/ 4939455 h 5795027"/>
                <a:gd name="connsiteX7" fmla="*/ 2332829 w 4447989"/>
                <a:gd name="connsiteY7" fmla="*/ 5630311 h 5795027"/>
                <a:gd name="connsiteX8" fmla="*/ 2137940 w 4447989"/>
                <a:gd name="connsiteY8" fmla="*/ 5795027 h 5795027"/>
                <a:gd name="connsiteX9" fmla="*/ 1950069 w 4447989"/>
                <a:gd name="connsiteY9" fmla="*/ 5630311 h 5795027"/>
                <a:gd name="connsiteX10" fmla="*/ 559353 w 4447989"/>
                <a:gd name="connsiteY10" fmla="*/ 4939455 h 5795027"/>
                <a:gd name="connsiteX11" fmla="*/ 0 w 4447989"/>
                <a:gd name="connsiteY11" fmla="*/ 3746068 h 5795027"/>
                <a:gd name="connsiteX12" fmla="*/ 0 w 4447989"/>
                <a:gd name="connsiteY12" fmla="*/ 3441681 h 5795027"/>
                <a:gd name="connsiteX13" fmla="*/ 0 w 4447989"/>
                <a:gd name="connsiteY13" fmla="*/ 3042471 h 5795027"/>
                <a:gd name="connsiteX14" fmla="*/ 0 w 4447989"/>
                <a:gd name="connsiteY14" fmla="*/ 2752557 h 5795027"/>
                <a:gd name="connsiteX15" fmla="*/ 0 w 4447989"/>
                <a:gd name="connsiteY15" fmla="*/ 2231503 h 5795027"/>
                <a:gd name="connsiteX16" fmla="*/ 0 w 4447989"/>
                <a:gd name="connsiteY16" fmla="*/ 2048959 h 5795027"/>
                <a:gd name="connsiteX17" fmla="*/ 559354 w 4447989"/>
                <a:gd name="connsiteY17" fmla="*/ 855573 h 5795027"/>
                <a:gd name="connsiteX18" fmla="*/ 1950071 w 4447989"/>
                <a:gd name="connsiteY18" fmla="*/ 164715 h 5795027"/>
                <a:gd name="connsiteX19" fmla="*/ 2144960 w 4447989"/>
                <a:gd name="connsiteY19" fmla="*/ 0 h 5795027"/>
                <a:gd name="connsiteX20" fmla="*/ 2332832 w 4447989"/>
                <a:gd name="connsiteY20" fmla="*/ 164715 h 5795027"/>
                <a:gd name="connsiteX21" fmla="*/ 3723546 w 4447989"/>
                <a:gd name="connsiteY21" fmla="*/ 855573 h 5795027"/>
                <a:gd name="connsiteX22" fmla="*/ 4447989 w 4447989"/>
                <a:gd name="connsiteY22" fmla="*/ 2214048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82900"/>
                <a:gd name="connsiteY0" fmla="*/ 1519558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48071 w 4292243"/>
                <a:gd name="connsiteY0" fmla="*/ 1519558 h 5795027"/>
                <a:gd name="connsiteX1" fmla="*/ 4282900 w 4292243"/>
                <a:gd name="connsiteY1" fmla="*/ 2231503 h 5795027"/>
                <a:gd name="connsiteX2" fmla="*/ 4282900 w 4292243"/>
                <a:gd name="connsiteY2" fmla="*/ 2752557 h 5795027"/>
                <a:gd name="connsiteX3" fmla="*/ 4282900 w 4292243"/>
                <a:gd name="connsiteY3" fmla="*/ 3042471 h 5795027"/>
                <a:gd name="connsiteX4" fmla="*/ 4282900 w 4292243"/>
                <a:gd name="connsiteY4" fmla="*/ 3441681 h 5795027"/>
                <a:gd name="connsiteX5" fmla="*/ 4282900 w 4292243"/>
                <a:gd name="connsiteY5" fmla="*/ 3746068 h 5795027"/>
                <a:gd name="connsiteX6" fmla="*/ 3723546 w 4292243"/>
                <a:gd name="connsiteY6" fmla="*/ 4939455 h 5795027"/>
                <a:gd name="connsiteX7" fmla="*/ 2332829 w 4292243"/>
                <a:gd name="connsiteY7" fmla="*/ 5630311 h 5795027"/>
                <a:gd name="connsiteX8" fmla="*/ 2137940 w 4292243"/>
                <a:gd name="connsiteY8" fmla="*/ 5795027 h 5795027"/>
                <a:gd name="connsiteX9" fmla="*/ 1950069 w 4292243"/>
                <a:gd name="connsiteY9" fmla="*/ 5630311 h 5795027"/>
                <a:gd name="connsiteX10" fmla="*/ 559353 w 4292243"/>
                <a:gd name="connsiteY10" fmla="*/ 4939455 h 5795027"/>
                <a:gd name="connsiteX11" fmla="*/ 0 w 4292243"/>
                <a:gd name="connsiteY11" fmla="*/ 3746068 h 5795027"/>
                <a:gd name="connsiteX12" fmla="*/ 0 w 4292243"/>
                <a:gd name="connsiteY12" fmla="*/ 3441681 h 5795027"/>
                <a:gd name="connsiteX13" fmla="*/ 0 w 4292243"/>
                <a:gd name="connsiteY13" fmla="*/ 3042471 h 5795027"/>
                <a:gd name="connsiteX14" fmla="*/ 0 w 4292243"/>
                <a:gd name="connsiteY14" fmla="*/ 2752557 h 5795027"/>
                <a:gd name="connsiteX15" fmla="*/ 0 w 4292243"/>
                <a:gd name="connsiteY15" fmla="*/ 2231503 h 5795027"/>
                <a:gd name="connsiteX16" fmla="*/ 0 w 4292243"/>
                <a:gd name="connsiteY16" fmla="*/ 2048959 h 5795027"/>
                <a:gd name="connsiteX17" fmla="*/ 559354 w 4292243"/>
                <a:gd name="connsiteY17" fmla="*/ 855573 h 5795027"/>
                <a:gd name="connsiteX18" fmla="*/ 1950071 w 4292243"/>
                <a:gd name="connsiteY18" fmla="*/ 164715 h 5795027"/>
                <a:gd name="connsiteX19" fmla="*/ 2144960 w 4292243"/>
                <a:gd name="connsiteY19" fmla="*/ 0 h 5795027"/>
                <a:gd name="connsiteX20" fmla="*/ 2332832 w 4292243"/>
                <a:gd name="connsiteY20" fmla="*/ 164715 h 5795027"/>
                <a:gd name="connsiteX21" fmla="*/ 3723546 w 4292243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3723546 w 4282900"/>
                <a:gd name="connsiteY21" fmla="*/ 855573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2144960 w 4282900"/>
                <a:gd name="connsiteY18" fmla="*/ 0 h 5795027"/>
                <a:gd name="connsiteX0" fmla="*/ 4213242 w 4282900"/>
                <a:gd name="connsiteY0" fmla="*/ 1512593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64279 w 4282900"/>
                <a:gd name="connsiteY17" fmla="*/ 1516418 h 5795027"/>
                <a:gd name="connsiteX18" fmla="*/ 559354 w 4282900"/>
                <a:gd name="connsiteY18" fmla="*/ 855573 h 5795027"/>
                <a:gd name="connsiteX19" fmla="*/ 2144960 w 4282900"/>
                <a:gd name="connsiteY19" fmla="*/ 0 h 5795027"/>
                <a:gd name="connsiteX0" fmla="*/ 4213242 w 4282900"/>
                <a:gd name="connsiteY0" fmla="*/ 657020 h 4939454"/>
                <a:gd name="connsiteX1" fmla="*/ 4282900 w 4282900"/>
                <a:gd name="connsiteY1" fmla="*/ 1375930 h 4939454"/>
                <a:gd name="connsiteX2" fmla="*/ 4282900 w 4282900"/>
                <a:gd name="connsiteY2" fmla="*/ 1896984 h 4939454"/>
                <a:gd name="connsiteX3" fmla="*/ 4282900 w 4282900"/>
                <a:gd name="connsiteY3" fmla="*/ 2186898 h 4939454"/>
                <a:gd name="connsiteX4" fmla="*/ 4282900 w 4282900"/>
                <a:gd name="connsiteY4" fmla="*/ 2586108 h 4939454"/>
                <a:gd name="connsiteX5" fmla="*/ 4282900 w 4282900"/>
                <a:gd name="connsiteY5" fmla="*/ 2890495 h 4939454"/>
                <a:gd name="connsiteX6" fmla="*/ 3723546 w 4282900"/>
                <a:gd name="connsiteY6" fmla="*/ 4083882 h 4939454"/>
                <a:gd name="connsiteX7" fmla="*/ 2332829 w 4282900"/>
                <a:gd name="connsiteY7" fmla="*/ 4774738 h 4939454"/>
                <a:gd name="connsiteX8" fmla="*/ 2137940 w 4282900"/>
                <a:gd name="connsiteY8" fmla="*/ 4939454 h 4939454"/>
                <a:gd name="connsiteX9" fmla="*/ 1950069 w 4282900"/>
                <a:gd name="connsiteY9" fmla="*/ 4774738 h 4939454"/>
                <a:gd name="connsiteX10" fmla="*/ 559353 w 4282900"/>
                <a:gd name="connsiteY10" fmla="*/ 4083882 h 4939454"/>
                <a:gd name="connsiteX11" fmla="*/ 0 w 4282900"/>
                <a:gd name="connsiteY11" fmla="*/ 2890495 h 4939454"/>
                <a:gd name="connsiteX12" fmla="*/ 0 w 4282900"/>
                <a:gd name="connsiteY12" fmla="*/ 2586108 h 4939454"/>
                <a:gd name="connsiteX13" fmla="*/ 0 w 4282900"/>
                <a:gd name="connsiteY13" fmla="*/ 2186898 h 4939454"/>
                <a:gd name="connsiteX14" fmla="*/ 0 w 4282900"/>
                <a:gd name="connsiteY14" fmla="*/ 1896984 h 4939454"/>
                <a:gd name="connsiteX15" fmla="*/ 0 w 4282900"/>
                <a:gd name="connsiteY15" fmla="*/ 1375930 h 4939454"/>
                <a:gd name="connsiteX16" fmla="*/ 0 w 4282900"/>
                <a:gd name="connsiteY16" fmla="*/ 1193386 h 4939454"/>
                <a:gd name="connsiteX17" fmla="*/ 64279 w 4282900"/>
                <a:gd name="connsiteY17" fmla="*/ 660845 h 4939454"/>
                <a:gd name="connsiteX18" fmla="*/ 559354 w 4282900"/>
                <a:gd name="connsiteY18" fmla="*/ 0 h 493945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  <a:gd name="connsiteX0" fmla="*/ 4213242 w 4282900"/>
                <a:gd name="connsiteY0" fmla="*/ 0 h 4282434"/>
                <a:gd name="connsiteX1" fmla="*/ 4282900 w 4282900"/>
                <a:gd name="connsiteY1" fmla="*/ 718910 h 4282434"/>
                <a:gd name="connsiteX2" fmla="*/ 4282900 w 4282900"/>
                <a:gd name="connsiteY2" fmla="*/ 1239964 h 4282434"/>
                <a:gd name="connsiteX3" fmla="*/ 4282900 w 4282900"/>
                <a:gd name="connsiteY3" fmla="*/ 1529878 h 4282434"/>
                <a:gd name="connsiteX4" fmla="*/ 4282900 w 4282900"/>
                <a:gd name="connsiteY4" fmla="*/ 1929088 h 4282434"/>
                <a:gd name="connsiteX5" fmla="*/ 4282900 w 4282900"/>
                <a:gd name="connsiteY5" fmla="*/ 2233475 h 4282434"/>
                <a:gd name="connsiteX6" fmla="*/ 3723546 w 4282900"/>
                <a:gd name="connsiteY6" fmla="*/ 3426862 h 4282434"/>
                <a:gd name="connsiteX7" fmla="*/ 2332829 w 4282900"/>
                <a:gd name="connsiteY7" fmla="*/ 4117718 h 4282434"/>
                <a:gd name="connsiteX8" fmla="*/ 2137940 w 4282900"/>
                <a:gd name="connsiteY8" fmla="*/ 4282434 h 4282434"/>
                <a:gd name="connsiteX9" fmla="*/ 1950069 w 4282900"/>
                <a:gd name="connsiteY9" fmla="*/ 4117718 h 4282434"/>
                <a:gd name="connsiteX10" fmla="*/ 559353 w 4282900"/>
                <a:gd name="connsiteY10" fmla="*/ 3426862 h 4282434"/>
                <a:gd name="connsiteX11" fmla="*/ 0 w 4282900"/>
                <a:gd name="connsiteY11" fmla="*/ 2233475 h 4282434"/>
                <a:gd name="connsiteX12" fmla="*/ 0 w 4282900"/>
                <a:gd name="connsiteY12" fmla="*/ 1929088 h 4282434"/>
                <a:gd name="connsiteX13" fmla="*/ 0 w 4282900"/>
                <a:gd name="connsiteY13" fmla="*/ 1529878 h 4282434"/>
                <a:gd name="connsiteX14" fmla="*/ 0 w 4282900"/>
                <a:gd name="connsiteY14" fmla="*/ 1239964 h 4282434"/>
                <a:gd name="connsiteX15" fmla="*/ 0 w 4282900"/>
                <a:gd name="connsiteY15" fmla="*/ 718910 h 4282434"/>
                <a:gd name="connsiteX16" fmla="*/ 0 w 4282900"/>
                <a:gd name="connsiteY16" fmla="*/ 536366 h 4282434"/>
                <a:gd name="connsiteX17" fmla="*/ 64279 w 4282900"/>
                <a:gd name="connsiteY17" fmla="*/ 3825 h 428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00" h="4282434">
                  <a:moveTo>
                    <a:pt x="4213242" y="0"/>
                  </a:moveTo>
                  <a:cubicBezTo>
                    <a:pt x="4294511" y="306972"/>
                    <a:pt x="4271290" y="481595"/>
                    <a:pt x="4282900" y="718910"/>
                  </a:cubicBezTo>
                  <a:lnTo>
                    <a:pt x="4282900" y="1239964"/>
                  </a:lnTo>
                  <a:lnTo>
                    <a:pt x="4282900" y="1529878"/>
                  </a:lnTo>
                  <a:lnTo>
                    <a:pt x="4282900" y="1929088"/>
                  </a:lnTo>
                  <a:lnTo>
                    <a:pt x="4282900" y="2233475"/>
                  </a:lnTo>
                  <a:cubicBezTo>
                    <a:pt x="4282900" y="2849584"/>
                    <a:pt x="4108103" y="3157966"/>
                    <a:pt x="3723546" y="3426862"/>
                  </a:cubicBezTo>
                  <a:cubicBezTo>
                    <a:pt x="3323617" y="3658565"/>
                    <a:pt x="2798672" y="3757725"/>
                    <a:pt x="2332829" y="4117718"/>
                  </a:cubicBezTo>
                  <a:lnTo>
                    <a:pt x="2137940" y="4282434"/>
                  </a:lnTo>
                  <a:lnTo>
                    <a:pt x="1950069" y="4117718"/>
                  </a:lnTo>
                  <a:cubicBezTo>
                    <a:pt x="1484225" y="3757725"/>
                    <a:pt x="959280" y="3658565"/>
                    <a:pt x="559353" y="3426862"/>
                  </a:cubicBezTo>
                  <a:cubicBezTo>
                    <a:pt x="174796" y="3157966"/>
                    <a:pt x="0" y="2849584"/>
                    <a:pt x="0" y="2233475"/>
                  </a:cubicBezTo>
                  <a:lnTo>
                    <a:pt x="0" y="1929088"/>
                  </a:lnTo>
                  <a:lnTo>
                    <a:pt x="0" y="1529878"/>
                  </a:lnTo>
                  <a:lnTo>
                    <a:pt x="0" y="1239964"/>
                  </a:lnTo>
                  <a:lnTo>
                    <a:pt x="0" y="718910"/>
                  </a:lnTo>
                  <a:lnTo>
                    <a:pt x="0" y="536366"/>
                  </a:lnTo>
                  <a:cubicBezTo>
                    <a:pt x="10713" y="417185"/>
                    <a:pt x="19813" y="133066"/>
                    <a:pt x="64279" y="3825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F0D6A17-AA80-4608-8660-8D1587A1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36649" y="1823190"/>
              <a:ext cx="1654608" cy="3209758"/>
            </a:xfrm>
            <a:custGeom>
              <a:avLst/>
              <a:gdLst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3723546 w 4282900"/>
                <a:gd name="connsiteY2" fmla="*/ 855573 h 5795027"/>
                <a:gd name="connsiteX3" fmla="*/ 4282900 w 4282900"/>
                <a:gd name="connsiteY3" fmla="*/ 2048959 h 5795027"/>
                <a:gd name="connsiteX4" fmla="*/ 4282900 w 4282900"/>
                <a:gd name="connsiteY4" fmla="*/ 2231503 h 5795027"/>
                <a:gd name="connsiteX5" fmla="*/ 4282900 w 4282900"/>
                <a:gd name="connsiteY5" fmla="*/ 2752557 h 5795027"/>
                <a:gd name="connsiteX6" fmla="*/ 4282900 w 4282900"/>
                <a:gd name="connsiteY6" fmla="*/ 3042471 h 5795027"/>
                <a:gd name="connsiteX7" fmla="*/ 4282900 w 4282900"/>
                <a:gd name="connsiteY7" fmla="*/ 3441681 h 5795027"/>
                <a:gd name="connsiteX8" fmla="*/ 4282900 w 4282900"/>
                <a:gd name="connsiteY8" fmla="*/ 3746068 h 5795027"/>
                <a:gd name="connsiteX9" fmla="*/ 3723546 w 4282900"/>
                <a:gd name="connsiteY9" fmla="*/ 4939455 h 5795027"/>
                <a:gd name="connsiteX10" fmla="*/ 2332829 w 4282900"/>
                <a:gd name="connsiteY10" fmla="*/ 5630311 h 5795027"/>
                <a:gd name="connsiteX11" fmla="*/ 2137940 w 4282900"/>
                <a:gd name="connsiteY11" fmla="*/ 5795027 h 5795027"/>
                <a:gd name="connsiteX12" fmla="*/ 1950069 w 4282900"/>
                <a:gd name="connsiteY12" fmla="*/ 5630311 h 5795027"/>
                <a:gd name="connsiteX13" fmla="*/ 559353 w 4282900"/>
                <a:gd name="connsiteY13" fmla="*/ 4939455 h 5795027"/>
                <a:gd name="connsiteX14" fmla="*/ 0 w 4282900"/>
                <a:gd name="connsiteY14" fmla="*/ 3746068 h 5795027"/>
                <a:gd name="connsiteX15" fmla="*/ 0 w 4282900"/>
                <a:gd name="connsiteY15" fmla="*/ 3441681 h 5795027"/>
                <a:gd name="connsiteX16" fmla="*/ 0 w 4282900"/>
                <a:gd name="connsiteY16" fmla="*/ 3042471 h 5795027"/>
                <a:gd name="connsiteX17" fmla="*/ 0 w 4282900"/>
                <a:gd name="connsiteY17" fmla="*/ 2752557 h 5795027"/>
                <a:gd name="connsiteX18" fmla="*/ 0 w 4282900"/>
                <a:gd name="connsiteY18" fmla="*/ 2231503 h 5795027"/>
                <a:gd name="connsiteX19" fmla="*/ 0 w 4282900"/>
                <a:gd name="connsiteY19" fmla="*/ 2048959 h 5795027"/>
                <a:gd name="connsiteX20" fmla="*/ 559354 w 4282900"/>
                <a:gd name="connsiteY20" fmla="*/ 855573 h 5795027"/>
                <a:gd name="connsiteX21" fmla="*/ 1950071 w 4282900"/>
                <a:gd name="connsiteY21" fmla="*/ 164715 h 5795027"/>
                <a:gd name="connsiteX0" fmla="*/ 2144960 w 4282900"/>
                <a:gd name="connsiteY0" fmla="*/ 0 h 5795027"/>
                <a:gd name="connsiteX1" fmla="*/ 2332832 w 4282900"/>
                <a:gd name="connsiteY1" fmla="*/ 164715 h 5795027"/>
                <a:gd name="connsiteX2" fmla="*/ 2976290 w 4282900"/>
                <a:gd name="connsiteY2" fmla="*/ 524033 h 5795027"/>
                <a:gd name="connsiteX3" fmla="*/ 3723546 w 4282900"/>
                <a:gd name="connsiteY3" fmla="*/ 855573 h 5795027"/>
                <a:gd name="connsiteX4" fmla="*/ 4282900 w 4282900"/>
                <a:gd name="connsiteY4" fmla="*/ 2048959 h 5795027"/>
                <a:gd name="connsiteX5" fmla="*/ 4282900 w 4282900"/>
                <a:gd name="connsiteY5" fmla="*/ 2231503 h 5795027"/>
                <a:gd name="connsiteX6" fmla="*/ 4282900 w 4282900"/>
                <a:gd name="connsiteY6" fmla="*/ 2752557 h 5795027"/>
                <a:gd name="connsiteX7" fmla="*/ 4282900 w 4282900"/>
                <a:gd name="connsiteY7" fmla="*/ 3042471 h 5795027"/>
                <a:gd name="connsiteX8" fmla="*/ 4282900 w 4282900"/>
                <a:gd name="connsiteY8" fmla="*/ 3441681 h 5795027"/>
                <a:gd name="connsiteX9" fmla="*/ 4282900 w 4282900"/>
                <a:gd name="connsiteY9" fmla="*/ 3746068 h 5795027"/>
                <a:gd name="connsiteX10" fmla="*/ 3723546 w 4282900"/>
                <a:gd name="connsiteY10" fmla="*/ 4939455 h 5795027"/>
                <a:gd name="connsiteX11" fmla="*/ 2332829 w 4282900"/>
                <a:gd name="connsiteY11" fmla="*/ 5630311 h 5795027"/>
                <a:gd name="connsiteX12" fmla="*/ 2137940 w 4282900"/>
                <a:gd name="connsiteY12" fmla="*/ 5795027 h 5795027"/>
                <a:gd name="connsiteX13" fmla="*/ 1950069 w 4282900"/>
                <a:gd name="connsiteY13" fmla="*/ 5630311 h 5795027"/>
                <a:gd name="connsiteX14" fmla="*/ 559353 w 4282900"/>
                <a:gd name="connsiteY14" fmla="*/ 4939455 h 5795027"/>
                <a:gd name="connsiteX15" fmla="*/ 0 w 4282900"/>
                <a:gd name="connsiteY15" fmla="*/ 3746068 h 5795027"/>
                <a:gd name="connsiteX16" fmla="*/ 0 w 4282900"/>
                <a:gd name="connsiteY16" fmla="*/ 3441681 h 5795027"/>
                <a:gd name="connsiteX17" fmla="*/ 0 w 4282900"/>
                <a:gd name="connsiteY17" fmla="*/ 3042471 h 5795027"/>
                <a:gd name="connsiteX18" fmla="*/ 0 w 4282900"/>
                <a:gd name="connsiteY18" fmla="*/ 2752557 h 5795027"/>
                <a:gd name="connsiteX19" fmla="*/ 0 w 4282900"/>
                <a:gd name="connsiteY19" fmla="*/ 2231503 h 5795027"/>
                <a:gd name="connsiteX20" fmla="*/ 0 w 4282900"/>
                <a:gd name="connsiteY20" fmla="*/ 2048959 h 5795027"/>
                <a:gd name="connsiteX21" fmla="*/ 559354 w 4282900"/>
                <a:gd name="connsiteY21" fmla="*/ 855573 h 5795027"/>
                <a:gd name="connsiteX22" fmla="*/ 1950071 w 4282900"/>
                <a:gd name="connsiteY22" fmla="*/ 164715 h 5795027"/>
                <a:gd name="connsiteX23" fmla="*/ 2144960 w 4282900"/>
                <a:gd name="connsiteY23" fmla="*/ 0 h 5795027"/>
                <a:gd name="connsiteX0" fmla="*/ 3723546 w 4282900"/>
                <a:gd name="connsiteY0" fmla="*/ 855573 h 5795027"/>
                <a:gd name="connsiteX1" fmla="*/ 4282900 w 4282900"/>
                <a:gd name="connsiteY1" fmla="*/ 2048959 h 5795027"/>
                <a:gd name="connsiteX2" fmla="*/ 4282900 w 4282900"/>
                <a:gd name="connsiteY2" fmla="*/ 2231503 h 5795027"/>
                <a:gd name="connsiteX3" fmla="*/ 4282900 w 4282900"/>
                <a:gd name="connsiteY3" fmla="*/ 2752557 h 5795027"/>
                <a:gd name="connsiteX4" fmla="*/ 4282900 w 4282900"/>
                <a:gd name="connsiteY4" fmla="*/ 3042471 h 5795027"/>
                <a:gd name="connsiteX5" fmla="*/ 4282900 w 4282900"/>
                <a:gd name="connsiteY5" fmla="*/ 3441681 h 5795027"/>
                <a:gd name="connsiteX6" fmla="*/ 4282900 w 4282900"/>
                <a:gd name="connsiteY6" fmla="*/ 3746068 h 5795027"/>
                <a:gd name="connsiteX7" fmla="*/ 3723546 w 4282900"/>
                <a:gd name="connsiteY7" fmla="*/ 4939455 h 5795027"/>
                <a:gd name="connsiteX8" fmla="*/ 2332829 w 4282900"/>
                <a:gd name="connsiteY8" fmla="*/ 5630311 h 5795027"/>
                <a:gd name="connsiteX9" fmla="*/ 2137940 w 4282900"/>
                <a:gd name="connsiteY9" fmla="*/ 5795027 h 5795027"/>
                <a:gd name="connsiteX10" fmla="*/ 1950069 w 4282900"/>
                <a:gd name="connsiteY10" fmla="*/ 5630311 h 5795027"/>
                <a:gd name="connsiteX11" fmla="*/ 559353 w 4282900"/>
                <a:gd name="connsiteY11" fmla="*/ 4939455 h 5795027"/>
                <a:gd name="connsiteX12" fmla="*/ 0 w 4282900"/>
                <a:gd name="connsiteY12" fmla="*/ 3746068 h 5795027"/>
                <a:gd name="connsiteX13" fmla="*/ 0 w 4282900"/>
                <a:gd name="connsiteY13" fmla="*/ 3441681 h 5795027"/>
                <a:gd name="connsiteX14" fmla="*/ 0 w 4282900"/>
                <a:gd name="connsiteY14" fmla="*/ 3042471 h 5795027"/>
                <a:gd name="connsiteX15" fmla="*/ 0 w 4282900"/>
                <a:gd name="connsiteY15" fmla="*/ 2752557 h 5795027"/>
                <a:gd name="connsiteX16" fmla="*/ 0 w 4282900"/>
                <a:gd name="connsiteY16" fmla="*/ 2231503 h 5795027"/>
                <a:gd name="connsiteX17" fmla="*/ 0 w 4282900"/>
                <a:gd name="connsiteY17" fmla="*/ 2048959 h 5795027"/>
                <a:gd name="connsiteX18" fmla="*/ 559354 w 4282900"/>
                <a:gd name="connsiteY18" fmla="*/ 855573 h 5795027"/>
                <a:gd name="connsiteX19" fmla="*/ 1950071 w 4282900"/>
                <a:gd name="connsiteY19" fmla="*/ 164715 h 5795027"/>
                <a:gd name="connsiteX20" fmla="*/ 2144960 w 4282900"/>
                <a:gd name="connsiteY20" fmla="*/ 0 h 5795027"/>
                <a:gd name="connsiteX21" fmla="*/ 2332832 w 4282900"/>
                <a:gd name="connsiteY21" fmla="*/ 164715 h 5795027"/>
                <a:gd name="connsiteX22" fmla="*/ 2976290 w 4282900"/>
                <a:gd name="connsiteY22" fmla="*/ 524033 h 5795027"/>
                <a:gd name="connsiteX23" fmla="*/ 3888635 w 4282900"/>
                <a:gd name="connsiteY23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22" fmla="*/ 3888635 w 4282900"/>
                <a:gd name="connsiteY22" fmla="*/ 1020662 h 5795027"/>
                <a:gd name="connsiteX0" fmla="*/ 4282900 w 4282900"/>
                <a:gd name="connsiteY0" fmla="*/ 2048959 h 5795027"/>
                <a:gd name="connsiteX1" fmla="*/ 4282900 w 4282900"/>
                <a:gd name="connsiteY1" fmla="*/ 2231503 h 5795027"/>
                <a:gd name="connsiteX2" fmla="*/ 4282900 w 4282900"/>
                <a:gd name="connsiteY2" fmla="*/ 2752557 h 5795027"/>
                <a:gd name="connsiteX3" fmla="*/ 4282900 w 4282900"/>
                <a:gd name="connsiteY3" fmla="*/ 3042471 h 5795027"/>
                <a:gd name="connsiteX4" fmla="*/ 4282900 w 4282900"/>
                <a:gd name="connsiteY4" fmla="*/ 3441681 h 5795027"/>
                <a:gd name="connsiteX5" fmla="*/ 4282900 w 4282900"/>
                <a:gd name="connsiteY5" fmla="*/ 3746068 h 5795027"/>
                <a:gd name="connsiteX6" fmla="*/ 3723546 w 4282900"/>
                <a:gd name="connsiteY6" fmla="*/ 4939455 h 5795027"/>
                <a:gd name="connsiteX7" fmla="*/ 2332829 w 4282900"/>
                <a:gd name="connsiteY7" fmla="*/ 5630311 h 5795027"/>
                <a:gd name="connsiteX8" fmla="*/ 2137940 w 4282900"/>
                <a:gd name="connsiteY8" fmla="*/ 5795027 h 5795027"/>
                <a:gd name="connsiteX9" fmla="*/ 1950069 w 4282900"/>
                <a:gd name="connsiteY9" fmla="*/ 5630311 h 5795027"/>
                <a:gd name="connsiteX10" fmla="*/ 559353 w 4282900"/>
                <a:gd name="connsiteY10" fmla="*/ 4939455 h 5795027"/>
                <a:gd name="connsiteX11" fmla="*/ 0 w 4282900"/>
                <a:gd name="connsiteY11" fmla="*/ 3746068 h 5795027"/>
                <a:gd name="connsiteX12" fmla="*/ 0 w 4282900"/>
                <a:gd name="connsiteY12" fmla="*/ 3441681 h 5795027"/>
                <a:gd name="connsiteX13" fmla="*/ 0 w 4282900"/>
                <a:gd name="connsiteY13" fmla="*/ 3042471 h 5795027"/>
                <a:gd name="connsiteX14" fmla="*/ 0 w 4282900"/>
                <a:gd name="connsiteY14" fmla="*/ 2752557 h 5795027"/>
                <a:gd name="connsiteX15" fmla="*/ 0 w 4282900"/>
                <a:gd name="connsiteY15" fmla="*/ 2231503 h 5795027"/>
                <a:gd name="connsiteX16" fmla="*/ 0 w 4282900"/>
                <a:gd name="connsiteY16" fmla="*/ 2048959 h 5795027"/>
                <a:gd name="connsiteX17" fmla="*/ 559354 w 4282900"/>
                <a:gd name="connsiteY17" fmla="*/ 855573 h 5795027"/>
                <a:gd name="connsiteX18" fmla="*/ 1950071 w 4282900"/>
                <a:gd name="connsiteY18" fmla="*/ 164715 h 5795027"/>
                <a:gd name="connsiteX19" fmla="*/ 2144960 w 4282900"/>
                <a:gd name="connsiteY19" fmla="*/ 0 h 5795027"/>
                <a:gd name="connsiteX20" fmla="*/ 2332832 w 4282900"/>
                <a:gd name="connsiteY20" fmla="*/ 164715 h 5795027"/>
                <a:gd name="connsiteX21" fmla="*/ 2976290 w 4282900"/>
                <a:gd name="connsiteY21" fmla="*/ 524033 h 5795027"/>
                <a:gd name="connsiteX0" fmla="*/ 4282900 w 4282900"/>
                <a:gd name="connsiteY0" fmla="*/ 2231503 h 5795027"/>
                <a:gd name="connsiteX1" fmla="*/ 4282900 w 4282900"/>
                <a:gd name="connsiteY1" fmla="*/ 2752557 h 5795027"/>
                <a:gd name="connsiteX2" fmla="*/ 4282900 w 4282900"/>
                <a:gd name="connsiteY2" fmla="*/ 3042471 h 5795027"/>
                <a:gd name="connsiteX3" fmla="*/ 4282900 w 4282900"/>
                <a:gd name="connsiteY3" fmla="*/ 3441681 h 5795027"/>
                <a:gd name="connsiteX4" fmla="*/ 4282900 w 4282900"/>
                <a:gd name="connsiteY4" fmla="*/ 3746068 h 5795027"/>
                <a:gd name="connsiteX5" fmla="*/ 3723546 w 4282900"/>
                <a:gd name="connsiteY5" fmla="*/ 4939455 h 5795027"/>
                <a:gd name="connsiteX6" fmla="*/ 2332829 w 4282900"/>
                <a:gd name="connsiteY6" fmla="*/ 5630311 h 5795027"/>
                <a:gd name="connsiteX7" fmla="*/ 2137940 w 4282900"/>
                <a:gd name="connsiteY7" fmla="*/ 5795027 h 5795027"/>
                <a:gd name="connsiteX8" fmla="*/ 1950069 w 4282900"/>
                <a:gd name="connsiteY8" fmla="*/ 5630311 h 5795027"/>
                <a:gd name="connsiteX9" fmla="*/ 559353 w 4282900"/>
                <a:gd name="connsiteY9" fmla="*/ 4939455 h 5795027"/>
                <a:gd name="connsiteX10" fmla="*/ 0 w 4282900"/>
                <a:gd name="connsiteY10" fmla="*/ 3746068 h 5795027"/>
                <a:gd name="connsiteX11" fmla="*/ 0 w 4282900"/>
                <a:gd name="connsiteY11" fmla="*/ 3441681 h 5795027"/>
                <a:gd name="connsiteX12" fmla="*/ 0 w 4282900"/>
                <a:gd name="connsiteY12" fmla="*/ 3042471 h 5795027"/>
                <a:gd name="connsiteX13" fmla="*/ 0 w 4282900"/>
                <a:gd name="connsiteY13" fmla="*/ 2752557 h 5795027"/>
                <a:gd name="connsiteX14" fmla="*/ 0 w 4282900"/>
                <a:gd name="connsiteY14" fmla="*/ 2231503 h 5795027"/>
                <a:gd name="connsiteX15" fmla="*/ 0 w 4282900"/>
                <a:gd name="connsiteY15" fmla="*/ 2048959 h 5795027"/>
                <a:gd name="connsiteX16" fmla="*/ 559354 w 4282900"/>
                <a:gd name="connsiteY16" fmla="*/ 855573 h 5795027"/>
                <a:gd name="connsiteX17" fmla="*/ 1950071 w 4282900"/>
                <a:gd name="connsiteY17" fmla="*/ 164715 h 5795027"/>
                <a:gd name="connsiteX18" fmla="*/ 2144960 w 4282900"/>
                <a:gd name="connsiteY18" fmla="*/ 0 h 5795027"/>
                <a:gd name="connsiteX19" fmla="*/ 2332832 w 4282900"/>
                <a:gd name="connsiteY19" fmla="*/ 164715 h 5795027"/>
                <a:gd name="connsiteX20" fmla="*/ 2976290 w 4282900"/>
                <a:gd name="connsiteY20" fmla="*/ 524033 h 5795027"/>
                <a:gd name="connsiteX0" fmla="*/ 4282900 w 4282900"/>
                <a:gd name="connsiteY0" fmla="*/ 2752557 h 5795027"/>
                <a:gd name="connsiteX1" fmla="*/ 4282900 w 4282900"/>
                <a:gd name="connsiteY1" fmla="*/ 3042471 h 5795027"/>
                <a:gd name="connsiteX2" fmla="*/ 4282900 w 4282900"/>
                <a:gd name="connsiteY2" fmla="*/ 3441681 h 5795027"/>
                <a:gd name="connsiteX3" fmla="*/ 4282900 w 4282900"/>
                <a:gd name="connsiteY3" fmla="*/ 3746068 h 5795027"/>
                <a:gd name="connsiteX4" fmla="*/ 3723546 w 4282900"/>
                <a:gd name="connsiteY4" fmla="*/ 4939455 h 5795027"/>
                <a:gd name="connsiteX5" fmla="*/ 2332829 w 4282900"/>
                <a:gd name="connsiteY5" fmla="*/ 5630311 h 5795027"/>
                <a:gd name="connsiteX6" fmla="*/ 2137940 w 4282900"/>
                <a:gd name="connsiteY6" fmla="*/ 5795027 h 5795027"/>
                <a:gd name="connsiteX7" fmla="*/ 1950069 w 4282900"/>
                <a:gd name="connsiteY7" fmla="*/ 5630311 h 5795027"/>
                <a:gd name="connsiteX8" fmla="*/ 559353 w 4282900"/>
                <a:gd name="connsiteY8" fmla="*/ 4939455 h 5795027"/>
                <a:gd name="connsiteX9" fmla="*/ 0 w 4282900"/>
                <a:gd name="connsiteY9" fmla="*/ 3746068 h 5795027"/>
                <a:gd name="connsiteX10" fmla="*/ 0 w 4282900"/>
                <a:gd name="connsiteY10" fmla="*/ 3441681 h 5795027"/>
                <a:gd name="connsiteX11" fmla="*/ 0 w 4282900"/>
                <a:gd name="connsiteY11" fmla="*/ 3042471 h 5795027"/>
                <a:gd name="connsiteX12" fmla="*/ 0 w 4282900"/>
                <a:gd name="connsiteY12" fmla="*/ 2752557 h 5795027"/>
                <a:gd name="connsiteX13" fmla="*/ 0 w 4282900"/>
                <a:gd name="connsiteY13" fmla="*/ 2231503 h 5795027"/>
                <a:gd name="connsiteX14" fmla="*/ 0 w 4282900"/>
                <a:gd name="connsiteY14" fmla="*/ 2048959 h 5795027"/>
                <a:gd name="connsiteX15" fmla="*/ 559354 w 4282900"/>
                <a:gd name="connsiteY15" fmla="*/ 855573 h 5795027"/>
                <a:gd name="connsiteX16" fmla="*/ 1950071 w 4282900"/>
                <a:gd name="connsiteY16" fmla="*/ 164715 h 5795027"/>
                <a:gd name="connsiteX17" fmla="*/ 2144960 w 4282900"/>
                <a:gd name="connsiteY17" fmla="*/ 0 h 5795027"/>
                <a:gd name="connsiteX18" fmla="*/ 2332832 w 4282900"/>
                <a:gd name="connsiteY18" fmla="*/ 164715 h 5795027"/>
                <a:gd name="connsiteX19" fmla="*/ 2976290 w 4282900"/>
                <a:gd name="connsiteY19" fmla="*/ 524033 h 5795027"/>
                <a:gd name="connsiteX0" fmla="*/ 4282900 w 4282900"/>
                <a:gd name="connsiteY0" fmla="*/ 3042471 h 5795027"/>
                <a:gd name="connsiteX1" fmla="*/ 4282900 w 4282900"/>
                <a:gd name="connsiteY1" fmla="*/ 3441681 h 5795027"/>
                <a:gd name="connsiteX2" fmla="*/ 4282900 w 4282900"/>
                <a:gd name="connsiteY2" fmla="*/ 3746068 h 5795027"/>
                <a:gd name="connsiteX3" fmla="*/ 3723546 w 4282900"/>
                <a:gd name="connsiteY3" fmla="*/ 4939455 h 5795027"/>
                <a:gd name="connsiteX4" fmla="*/ 2332829 w 4282900"/>
                <a:gd name="connsiteY4" fmla="*/ 5630311 h 5795027"/>
                <a:gd name="connsiteX5" fmla="*/ 2137940 w 4282900"/>
                <a:gd name="connsiteY5" fmla="*/ 5795027 h 5795027"/>
                <a:gd name="connsiteX6" fmla="*/ 1950069 w 4282900"/>
                <a:gd name="connsiteY6" fmla="*/ 5630311 h 5795027"/>
                <a:gd name="connsiteX7" fmla="*/ 559353 w 4282900"/>
                <a:gd name="connsiteY7" fmla="*/ 4939455 h 5795027"/>
                <a:gd name="connsiteX8" fmla="*/ 0 w 4282900"/>
                <a:gd name="connsiteY8" fmla="*/ 3746068 h 5795027"/>
                <a:gd name="connsiteX9" fmla="*/ 0 w 4282900"/>
                <a:gd name="connsiteY9" fmla="*/ 3441681 h 5795027"/>
                <a:gd name="connsiteX10" fmla="*/ 0 w 4282900"/>
                <a:gd name="connsiteY10" fmla="*/ 3042471 h 5795027"/>
                <a:gd name="connsiteX11" fmla="*/ 0 w 4282900"/>
                <a:gd name="connsiteY11" fmla="*/ 2752557 h 5795027"/>
                <a:gd name="connsiteX12" fmla="*/ 0 w 4282900"/>
                <a:gd name="connsiteY12" fmla="*/ 2231503 h 5795027"/>
                <a:gd name="connsiteX13" fmla="*/ 0 w 4282900"/>
                <a:gd name="connsiteY13" fmla="*/ 2048959 h 5795027"/>
                <a:gd name="connsiteX14" fmla="*/ 559354 w 4282900"/>
                <a:gd name="connsiteY14" fmla="*/ 855573 h 5795027"/>
                <a:gd name="connsiteX15" fmla="*/ 1950071 w 4282900"/>
                <a:gd name="connsiteY15" fmla="*/ 164715 h 5795027"/>
                <a:gd name="connsiteX16" fmla="*/ 2144960 w 4282900"/>
                <a:gd name="connsiteY16" fmla="*/ 0 h 5795027"/>
                <a:gd name="connsiteX17" fmla="*/ 2332832 w 4282900"/>
                <a:gd name="connsiteY17" fmla="*/ 164715 h 5795027"/>
                <a:gd name="connsiteX18" fmla="*/ 2976290 w 4282900"/>
                <a:gd name="connsiteY18" fmla="*/ 524033 h 5795027"/>
                <a:gd name="connsiteX0" fmla="*/ 4282900 w 4282900"/>
                <a:gd name="connsiteY0" fmla="*/ 3441681 h 5795027"/>
                <a:gd name="connsiteX1" fmla="*/ 4282900 w 4282900"/>
                <a:gd name="connsiteY1" fmla="*/ 3746068 h 5795027"/>
                <a:gd name="connsiteX2" fmla="*/ 3723546 w 4282900"/>
                <a:gd name="connsiteY2" fmla="*/ 4939455 h 5795027"/>
                <a:gd name="connsiteX3" fmla="*/ 2332829 w 4282900"/>
                <a:gd name="connsiteY3" fmla="*/ 5630311 h 5795027"/>
                <a:gd name="connsiteX4" fmla="*/ 2137940 w 4282900"/>
                <a:gd name="connsiteY4" fmla="*/ 5795027 h 5795027"/>
                <a:gd name="connsiteX5" fmla="*/ 1950069 w 4282900"/>
                <a:gd name="connsiteY5" fmla="*/ 5630311 h 5795027"/>
                <a:gd name="connsiteX6" fmla="*/ 559353 w 4282900"/>
                <a:gd name="connsiteY6" fmla="*/ 4939455 h 5795027"/>
                <a:gd name="connsiteX7" fmla="*/ 0 w 4282900"/>
                <a:gd name="connsiteY7" fmla="*/ 3746068 h 5795027"/>
                <a:gd name="connsiteX8" fmla="*/ 0 w 4282900"/>
                <a:gd name="connsiteY8" fmla="*/ 3441681 h 5795027"/>
                <a:gd name="connsiteX9" fmla="*/ 0 w 4282900"/>
                <a:gd name="connsiteY9" fmla="*/ 3042471 h 5795027"/>
                <a:gd name="connsiteX10" fmla="*/ 0 w 4282900"/>
                <a:gd name="connsiteY10" fmla="*/ 2752557 h 5795027"/>
                <a:gd name="connsiteX11" fmla="*/ 0 w 4282900"/>
                <a:gd name="connsiteY11" fmla="*/ 2231503 h 5795027"/>
                <a:gd name="connsiteX12" fmla="*/ 0 w 4282900"/>
                <a:gd name="connsiteY12" fmla="*/ 2048959 h 5795027"/>
                <a:gd name="connsiteX13" fmla="*/ 559354 w 4282900"/>
                <a:gd name="connsiteY13" fmla="*/ 855573 h 5795027"/>
                <a:gd name="connsiteX14" fmla="*/ 1950071 w 4282900"/>
                <a:gd name="connsiteY14" fmla="*/ 164715 h 5795027"/>
                <a:gd name="connsiteX15" fmla="*/ 2144960 w 4282900"/>
                <a:gd name="connsiteY15" fmla="*/ 0 h 5795027"/>
                <a:gd name="connsiteX16" fmla="*/ 2332832 w 4282900"/>
                <a:gd name="connsiteY16" fmla="*/ 164715 h 5795027"/>
                <a:gd name="connsiteX17" fmla="*/ 2976290 w 4282900"/>
                <a:gd name="connsiteY17" fmla="*/ 524033 h 5795027"/>
                <a:gd name="connsiteX0" fmla="*/ 4282900 w 4282900"/>
                <a:gd name="connsiteY0" fmla="*/ 3441681 h 5795027"/>
                <a:gd name="connsiteX1" fmla="*/ 3723546 w 4282900"/>
                <a:gd name="connsiteY1" fmla="*/ 4939455 h 5795027"/>
                <a:gd name="connsiteX2" fmla="*/ 2332829 w 4282900"/>
                <a:gd name="connsiteY2" fmla="*/ 5630311 h 5795027"/>
                <a:gd name="connsiteX3" fmla="*/ 2137940 w 4282900"/>
                <a:gd name="connsiteY3" fmla="*/ 5795027 h 5795027"/>
                <a:gd name="connsiteX4" fmla="*/ 1950069 w 4282900"/>
                <a:gd name="connsiteY4" fmla="*/ 5630311 h 5795027"/>
                <a:gd name="connsiteX5" fmla="*/ 559353 w 4282900"/>
                <a:gd name="connsiteY5" fmla="*/ 4939455 h 5795027"/>
                <a:gd name="connsiteX6" fmla="*/ 0 w 4282900"/>
                <a:gd name="connsiteY6" fmla="*/ 3746068 h 5795027"/>
                <a:gd name="connsiteX7" fmla="*/ 0 w 4282900"/>
                <a:gd name="connsiteY7" fmla="*/ 3441681 h 5795027"/>
                <a:gd name="connsiteX8" fmla="*/ 0 w 4282900"/>
                <a:gd name="connsiteY8" fmla="*/ 3042471 h 5795027"/>
                <a:gd name="connsiteX9" fmla="*/ 0 w 4282900"/>
                <a:gd name="connsiteY9" fmla="*/ 2752557 h 5795027"/>
                <a:gd name="connsiteX10" fmla="*/ 0 w 4282900"/>
                <a:gd name="connsiteY10" fmla="*/ 2231503 h 5795027"/>
                <a:gd name="connsiteX11" fmla="*/ 0 w 4282900"/>
                <a:gd name="connsiteY11" fmla="*/ 2048959 h 5795027"/>
                <a:gd name="connsiteX12" fmla="*/ 559354 w 4282900"/>
                <a:gd name="connsiteY12" fmla="*/ 855573 h 5795027"/>
                <a:gd name="connsiteX13" fmla="*/ 1950071 w 4282900"/>
                <a:gd name="connsiteY13" fmla="*/ 164715 h 5795027"/>
                <a:gd name="connsiteX14" fmla="*/ 2144960 w 4282900"/>
                <a:gd name="connsiteY14" fmla="*/ 0 h 5795027"/>
                <a:gd name="connsiteX15" fmla="*/ 2332832 w 4282900"/>
                <a:gd name="connsiteY15" fmla="*/ 164715 h 5795027"/>
                <a:gd name="connsiteX16" fmla="*/ 2976290 w 4282900"/>
                <a:gd name="connsiteY16" fmla="*/ 524033 h 5795027"/>
                <a:gd name="connsiteX0" fmla="*/ 3723546 w 3723546"/>
                <a:gd name="connsiteY0" fmla="*/ 4939455 h 5795027"/>
                <a:gd name="connsiteX1" fmla="*/ 2332829 w 3723546"/>
                <a:gd name="connsiteY1" fmla="*/ 5630311 h 5795027"/>
                <a:gd name="connsiteX2" fmla="*/ 2137940 w 3723546"/>
                <a:gd name="connsiteY2" fmla="*/ 5795027 h 5795027"/>
                <a:gd name="connsiteX3" fmla="*/ 1950069 w 3723546"/>
                <a:gd name="connsiteY3" fmla="*/ 5630311 h 5795027"/>
                <a:gd name="connsiteX4" fmla="*/ 559353 w 3723546"/>
                <a:gd name="connsiteY4" fmla="*/ 4939455 h 5795027"/>
                <a:gd name="connsiteX5" fmla="*/ 0 w 3723546"/>
                <a:gd name="connsiteY5" fmla="*/ 3746068 h 5795027"/>
                <a:gd name="connsiteX6" fmla="*/ 0 w 3723546"/>
                <a:gd name="connsiteY6" fmla="*/ 3441681 h 5795027"/>
                <a:gd name="connsiteX7" fmla="*/ 0 w 3723546"/>
                <a:gd name="connsiteY7" fmla="*/ 3042471 h 5795027"/>
                <a:gd name="connsiteX8" fmla="*/ 0 w 3723546"/>
                <a:gd name="connsiteY8" fmla="*/ 2752557 h 5795027"/>
                <a:gd name="connsiteX9" fmla="*/ 0 w 3723546"/>
                <a:gd name="connsiteY9" fmla="*/ 2231503 h 5795027"/>
                <a:gd name="connsiteX10" fmla="*/ 0 w 3723546"/>
                <a:gd name="connsiteY10" fmla="*/ 2048959 h 5795027"/>
                <a:gd name="connsiteX11" fmla="*/ 559354 w 3723546"/>
                <a:gd name="connsiteY11" fmla="*/ 855573 h 5795027"/>
                <a:gd name="connsiteX12" fmla="*/ 1950071 w 3723546"/>
                <a:gd name="connsiteY12" fmla="*/ 164715 h 5795027"/>
                <a:gd name="connsiteX13" fmla="*/ 2144960 w 3723546"/>
                <a:gd name="connsiteY13" fmla="*/ 0 h 5795027"/>
                <a:gd name="connsiteX14" fmla="*/ 2332832 w 3723546"/>
                <a:gd name="connsiteY14" fmla="*/ 164715 h 5795027"/>
                <a:gd name="connsiteX15" fmla="*/ 2976290 w 3723546"/>
                <a:gd name="connsiteY15" fmla="*/ 524033 h 5795027"/>
                <a:gd name="connsiteX0" fmla="*/ 3723546 w 3723546"/>
                <a:gd name="connsiteY0" fmla="*/ 4939455 h 5795027"/>
                <a:gd name="connsiteX1" fmla="*/ 2989878 w 3723546"/>
                <a:gd name="connsiteY1" fmla="*/ 5266109 h 5795027"/>
                <a:gd name="connsiteX2" fmla="*/ 2332829 w 3723546"/>
                <a:gd name="connsiteY2" fmla="*/ 5630311 h 5795027"/>
                <a:gd name="connsiteX3" fmla="*/ 2137940 w 3723546"/>
                <a:gd name="connsiteY3" fmla="*/ 5795027 h 5795027"/>
                <a:gd name="connsiteX4" fmla="*/ 1950069 w 3723546"/>
                <a:gd name="connsiteY4" fmla="*/ 5630311 h 5795027"/>
                <a:gd name="connsiteX5" fmla="*/ 559353 w 3723546"/>
                <a:gd name="connsiteY5" fmla="*/ 4939455 h 5795027"/>
                <a:gd name="connsiteX6" fmla="*/ 0 w 3723546"/>
                <a:gd name="connsiteY6" fmla="*/ 3746068 h 5795027"/>
                <a:gd name="connsiteX7" fmla="*/ 0 w 3723546"/>
                <a:gd name="connsiteY7" fmla="*/ 3441681 h 5795027"/>
                <a:gd name="connsiteX8" fmla="*/ 0 w 3723546"/>
                <a:gd name="connsiteY8" fmla="*/ 3042471 h 5795027"/>
                <a:gd name="connsiteX9" fmla="*/ 0 w 3723546"/>
                <a:gd name="connsiteY9" fmla="*/ 2752557 h 5795027"/>
                <a:gd name="connsiteX10" fmla="*/ 0 w 3723546"/>
                <a:gd name="connsiteY10" fmla="*/ 2231503 h 5795027"/>
                <a:gd name="connsiteX11" fmla="*/ 0 w 3723546"/>
                <a:gd name="connsiteY11" fmla="*/ 2048959 h 5795027"/>
                <a:gd name="connsiteX12" fmla="*/ 559354 w 3723546"/>
                <a:gd name="connsiteY12" fmla="*/ 855573 h 5795027"/>
                <a:gd name="connsiteX13" fmla="*/ 1950071 w 3723546"/>
                <a:gd name="connsiteY13" fmla="*/ 164715 h 5795027"/>
                <a:gd name="connsiteX14" fmla="*/ 2144960 w 3723546"/>
                <a:gd name="connsiteY14" fmla="*/ 0 h 5795027"/>
                <a:gd name="connsiteX15" fmla="*/ 2332832 w 3723546"/>
                <a:gd name="connsiteY15" fmla="*/ 164715 h 5795027"/>
                <a:gd name="connsiteX16" fmla="*/ 2976290 w 3723546"/>
                <a:gd name="connsiteY16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89878 w 2989878"/>
                <a:gd name="connsiteY0" fmla="*/ 5266109 h 5795027"/>
                <a:gd name="connsiteX1" fmla="*/ 2332829 w 2989878"/>
                <a:gd name="connsiteY1" fmla="*/ 5630311 h 5795027"/>
                <a:gd name="connsiteX2" fmla="*/ 2137940 w 2989878"/>
                <a:gd name="connsiteY2" fmla="*/ 5795027 h 5795027"/>
                <a:gd name="connsiteX3" fmla="*/ 1950069 w 2989878"/>
                <a:gd name="connsiteY3" fmla="*/ 5630311 h 5795027"/>
                <a:gd name="connsiteX4" fmla="*/ 559353 w 2989878"/>
                <a:gd name="connsiteY4" fmla="*/ 4939455 h 5795027"/>
                <a:gd name="connsiteX5" fmla="*/ 0 w 2989878"/>
                <a:gd name="connsiteY5" fmla="*/ 3746068 h 5795027"/>
                <a:gd name="connsiteX6" fmla="*/ 0 w 2989878"/>
                <a:gd name="connsiteY6" fmla="*/ 3441681 h 5795027"/>
                <a:gd name="connsiteX7" fmla="*/ 0 w 2989878"/>
                <a:gd name="connsiteY7" fmla="*/ 3042471 h 5795027"/>
                <a:gd name="connsiteX8" fmla="*/ 0 w 2989878"/>
                <a:gd name="connsiteY8" fmla="*/ 2752557 h 5795027"/>
                <a:gd name="connsiteX9" fmla="*/ 0 w 2989878"/>
                <a:gd name="connsiteY9" fmla="*/ 2231503 h 5795027"/>
                <a:gd name="connsiteX10" fmla="*/ 0 w 2989878"/>
                <a:gd name="connsiteY10" fmla="*/ 2048959 h 5795027"/>
                <a:gd name="connsiteX11" fmla="*/ 559354 w 2989878"/>
                <a:gd name="connsiteY11" fmla="*/ 855573 h 5795027"/>
                <a:gd name="connsiteX12" fmla="*/ 1950071 w 2989878"/>
                <a:gd name="connsiteY12" fmla="*/ 164715 h 5795027"/>
                <a:gd name="connsiteX13" fmla="*/ 2144960 w 2989878"/>
                <a:gd name="connsiteY13" fmla="*/ 0 h 5795027"/>
                <a:gd name="connsiteX14" fmla="*/ 2332832 w 2989878"/>
                <a:gd name="connsiteY14" fmla="*/ 164715 h 5795027"/>
                <a:gd name="connsiteX15" fmla="*/ 2976290 w 2989878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76290"/>
                <a:gd name="connsiteY0" fmla="*/ 5266109 h 5795027"/>
                <a:gd name="connsiteX1" fmla="*/ 2332829 w 2976290"/>
                <a:gd name="connsiteY1" fmla="*/ 5630311 h 5795027"/>
                <a:gd name="connsiteX2" fmla="*/ 2137940 w 2976290"/>
                <a:gd name="connsiteY2" fmla="*/ 5795027 h 5795027"/>
                <a:gd name="connsiteX3" fmla="*/ 1950069 w 2976290"/>
                <a:gd name="connsiteY3" fmla="*/ 5630311 h 5795027"/>
                <a:gd name="connsiteX4" fmla="*/ 559353 w 2976290"/>
                <a:gd name="connsiteY4" fmla="*/ 4939455 h 5795027"/>
                <a:gd name="connsiteX5" fmla="*/ 0 w 2976290"/>
                <a:gd name="connsiteY5" fmla="*/ 3746068 h 5795027"/>
                <a:gd name="connsiteX6" fmla="*/ 0 w 2976290"/>
                <a:gd name="connsiteY6" fmla="*/ 3441681 h 5795027"/>
                <a:gd name="connsiteX7" fmla="*/ 0 w 2976290"/>
                <a:gd name="connsiteY7" fmla="*/ 3042471 h 5795027"/>
                <a:gd name="connsiteX8" fmla="*/ 0 w 2976290"/>
                <a:gd name="connsiteY8" fmla="*/ 2752557 h 5795027"/>
                <a:gd name="connsiteX9" fmla="*/ 0 w 2976290"/>
                <a:gd name="connsiteY9" fmla="*/ 2231503 h 5795027"/>
                <a:gd name="connsiteX10" fmla="*/ 0 w 2976290"/>
                <a:gd name="connsiteY10" fmla="*/ 2048959 h 5795027"/>
                <a:gd name="connsiteX11" fmla="*/ 559354 w 2976290"/>
                <a:gd name="connsiteY11" fmla="*/ 855573 h 5795027"/>
                <a:gd name="connsiteX12" fmla="*/ 1950071 w 2976290"/>
                <a:gd name="connsiteY12" fmla="*/ 164715 h 5795027"/>
                <a:gd name="connsiteX13" fmla="*/ 2144960 w 2976290"/>
                <a:gd name="connsiteY13" fmla="*/ 0 h 5795027"/>
                <a:gd name="connsiteX14" fmla="*/ 2332832 w 2976290"/>
                <a:gd name="connsiteY14" fmla="*/ 164715 h 5795027"/>
                <a:gd name="connsiteX15" fmla="*/ 2976290 w 2976290"/>
                <a:gd name="connsiteY15" fmla="*/ 524033 h 5795027"/>
                <a:gd name="connsiteX0" fmla="*/ 2955049 w 2987296"/>
                <a:gd name="connsiteY0" fmla="*/ 5266109 h 5795027"/>
                <a:gd name="connsiteX1" fmla="*/ 2332829 w 2987296"/>
                <a:gd name="connsiteY1" fmla="*/ 5630311 h 5795027"/>
                <a:gd name="connsiteX2" fmla="*/ 2137940 w 2987296"/>
                <a:gd name="connsiteY2" fmla="*/ 5795027 h 5795027"/>
                <a:gd name="connsiteX3" fmla="*/ 1950069 w 2987296"/>
                <a:gd name="connsiteY3" fmla="*/ 5630311 h 5795027"/>
                <a:gd name="connsiteX4" fmla="*/ 559353 w 2987296"/>
                <a:gd name="connsiteY4" fmla="*/ 4939455 h 5795027"/>
                <a:gd name="connsiteX5" fmla="*/ 0 w 2987296"/>
                <a:gd name="connsiteY5" fmla="*/ 3746068 h 5795027"/>
                <a:gd name="connsiteX6" fmla="*/ 0 w 2987296"/>
                <a:gd name="connsiteY6" fmla="*/ 3441681 h 5795027"/>
                <a:gd name="connsiteX7" fmla="*/ 0 w 2987296"/>
                <a:gd name="connsiteY7" fmla="*/ 3042471 h 5795027"/>
                <a:gd name="connsiteX8" fmla="*/ 0 w 2987296"/>
                <a:gd name="connsiteY8" fmla="*/ 2752557 h 5795027"/>
                <a:gd name="connsiteX9" fmla="*/ 0 w 2987296"/>
                <a:gd name="connsiteY9" fmla="*/ 2231503 h 5795027"/>
                <a:gd name="connsiteX10" fmla="*/ 0 w 2987296"/>
                <a:gd name="connsiteY10" fmla="*/ 2048959 h 5795027"/>
                <a:gd name="connsiteX11" fmla="*/ 559354 w 2987296"/>
                <a:gd name="connsiteY11" fmla="*/ 855573 h 5795027"/>
                <a:gd name="connsiteX12" fmla="*/ 1950071 w 2987296"/>
                <a:gd name="connsiteY12" fmla="*/ 164715 h 5795027"/>
                <a:gd name="connsiteX13" fmla="*/ 2144960 w 2987296"/>
                <a:gd name="connsiteY13" fmla="*/ 0 h 5795027"/>
                <a:gd name="connsiteX14" fmla="*/ 2332832 w 2987296"/>
                <a:gd name="connsiteY14" fmla="*/ 164715 h 5795027"/>
                <a:gd name="connsiteX15" fmla="*/ 2987296 w 2987296"/>
                <a:gd name="connsiteY15" fmla="*/ 557051 h 579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987296" h="5795027">
                  <a:moveTo>
                    <a:pt x="2955049" y="5266109"/>
                  </a:moveTo>
                  <a:cubicBezTo>
                    <a:pt x="2737194" y="5332489"/>
                    <a:pt x="2474819" y="5542158"/>
                    <a:pt x="2332829" y="5630311"/>
                  </a:cubicBezTo>
                  <a:lnTo>
                    <a:pt x="2137940" y="5795027"/>
                  </a:lnTo>
                  <a:lnTo>
                    <a:pt x="1950069" y="5630311"/>
                  </a:lnTo>
                  <a:cubicBezTo>
                    <a:pt x="1484225" y="5270318"/>
                    <a:pt x="959280" y="5171158"/>
                    <a:pt x="559353" y="4939455"/>
                  </a:cubicBezTo>
                  <a:cubicBezTo>
                    <a:pt x="174796" y="4670559"/>
                    <a:pt x="0" y="4362177"/>
                    <a:pt x="0" y="3746068"/>
                  </a:cubicBezTo>
                  <a:lnTo>
                    <a:pt x="0" y="3441681"/>
                  </a:lnTo>
                  <a:lnTo>
                    <a:pt x="0" y="3042471"/>
                  </a:lnTo>
                  <a:lnTo>
                    <a:pt x="0" y="2752557"/>
                  </a:lnTo>
                  <a:lnTo>
                    <a:pt x="0" y="2231503"/>
                  </a:lnTo>
                  <a:lnTo>
                    <a:pt x="0" y="2048959"/>
                  </a:lnTo>
                  <a:cubicBezTo>
                    <a:pt x="0" y="1432851"/>
                    <a:pt x="174797" y="1124469"/>
                    <a:pt x="559354" y="855573"/>
                  </a:cubicBezTo>
                  <a:cubicBezTo>
                    <a:pt x="959283" y="623869"/>
                    <a:pt x="1484227" y="524709"/>
                    <a:pt x="1950071" y="164715"/>
                  </a:cubicBezTo>
                  <a:lnTo>
                    <a:pt x="2144960" y="0"/>
                  </a:lnTo>
                  <a:lnTo>
                    <a:pt x="2332832" y="164715"/>
                  </a:lnTo>
                  <a:cubicBezTo>
                    <a:pt x="2471387" y="252054"/>
                    <a:pt x="2755510" y="441908"/>
                    <a:pt x="2987296" y="557051"/>
                  </a:cubicBezTo>
                </a:path>
              </a:pathLst>
            </a:custGeom>
            <a:noFill/>
            <a:ln w="25400" cap="rnd">
              <a:solidFill>
                <a:schemeClr val="bg2">
                  <a:lumMod val="75000"/>
                  <a:alpha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1590EC-32F3-D145-ADCB-AB64BFBA9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6D62A91-A1D3-724A-9229-3E87CACCB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7594" y="805231"/>
            <a:ext cx="3876810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F9C6AAB-50FD-D642-8262-6C96BF0A0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88827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69CCAB-81F9-A22C-11BF-25BD2CE1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220" y="1983179"/>
            <a:ext cx="3313444" cy="1851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The Idea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D96B27-A444-7EBF-66BD-69F303BEDB22}"/>
              </a:ext>
            </a:extLst>
          </p:cNvPr>
          <p:cNvSpPr txBox="1"/>
          <p:nvPr/>
        </p:nvSpPr>
        <p:spPr>
          <a:xfrm>
            <a:off x="150091" y="1304635"/>
            <a:ext cx="3810000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Explore the concept and narrative of an Empire's Grave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Experiment with brush markers, fine liners, acrylic paint, etc. 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Research iconography and symbols associated with certain Empires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Fill a journal with concept art pieces, poetry, and possibly a whole written short story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Explore the concept of an Empire and Death and Presence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E923E2-2C44-E417-50E1-9BC3DE9D7241}"/>
              </a:ext>
            </a:extLst>
          </p:cNvPr>
          <p:cNvSpPr txBox="1"/>
          <p:nvPr/>
        </p:nvSpPr>
        <p:spPr>
          <a:xfrm>
            <a:off x="8266545" y="1304636"/>
            <a:ext cx="3729181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Create multiple pieces of artwork and text in a collection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Display the process of thought that goes into concept/theme exploration through mediums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Incorporate inspirations by personal interpretation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Explore concepts of culture and identity represented through death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Compare other artists' interpretations on the theme</a:t>
            </a:r>
          </a:p>
        </p:txBody>
      </p:sp>
    </p:spTree>
    <p:extLst>
      <p:ext uri="{BB962C8B-B14F-4D97-AF65-F5344CB8AC3E}">
        <p14:creationId xmlns:p14="http://schemas.microsoft.com/office/powerpoint/2010/main" val="2447536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782CE45-61C5-4799-9D0D-AC196F3128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FF46929-7F95-46F3-B891-8310D4743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595" y="805231"/>
            <a:ext cx="3876811" cy="5245563"/>
          </a:xfrm>
          <a:custGeom>
            <a:avLst/>
            <a:gdLst>
              <a:gd name="connsiteX0" fmla="*/ 1941583 w 3876811"/>
              <a:gd name="connsiteY0" fmla="*/ 0 h 5245563"/>
              <a:gd name="connsiteX1" fmla="*/ 2111641 w 3876811"/>
              <a:gd name="connsiteY1" fmla="*/ 149097 h 5245563"/>
              <a:gd name="connsiteX2" fmla="*/ 3370493 w 3876811"/>
              <a:gd name="connsiteY2" fmla="*/ 774451 h 5245563"/>
              <a:gd name="connsiteX3" fmla="*/ 3876811 w 3876811"/>
              <a:gd name="connsiteY3" fmla="*/ 1854684 h 5245563"/>
              <a:gd name="connsiteX4" fmla="*/ 3876811 w 3876811"/>
              <a:gd name="connsiteY4" fmla="*/ 2019920 h 5245563"/>
              <a:gd name="connsiteX5" fmla="*/ 3876811 w 3876811"/>
              <a:gd name="connsiteY5" fmla="*/ 2491569 h 5245563"/>
              <a:gd name="connsiteX6" fmla="*/ 3876811 w 3876811"/>
              <a:gd name="connsiteY6" fmla="*/ 2753995 h 5245563"/>
              <a:gd name="connsiteX7" fmla="*/ 3876811 w 3876811"/>
              <a:gd name="connsiteY7" fmla="*/ 3115353 h 5245563"/>
              <a:gd name="connsiteX8" fmla="*/ 3876811 w 3876811"/>
              <a:gd name="connsiteY8" fmla="*/ 3390879 h 5245563"/>
              <a:gd name="connsiteX9" fmla="*/ 3370493 w 3876811"/>
              <a:gd name="connsiteY9" fmla="*/ 4471114 h 5245563"/>
              <a:gd name="connsiteX10" fmla="*/ 2111639 w 3876811"/>
              <a:gd name="connsiteY10" fmla="*/ 5096465 h 5245563"/>
              <a:gd name="connsiteX11" fmla="*/ 1935228 w 3876811"/>
              <a:gd name="connsiteY11" fmla="*/ 5245563 h 5245563"/>
              <a:gd name="connsiteX12" fmla="*/ 1765171 w 3876811"/>
              <a:gd name="connsiteY12" fmla="*/ 5096465 h 5245563"/>
              <a:gd name="connsiteX13" fmla="*/ 506317 w 3876811"/>
              <a:gd name="connsiteY13" fmla="*/ 4471114 h 5245563"/>
              <a:gd name="connsiteX14" fmla="*/ 0 w 3876811"/>
              <a:gd name="connsiteY14" fmla="*/ 3390879 h 5245563"/>
              <a:gd name="connsiteX15" fmla="*/ 0 w 3876811"/>
              <a:gd name="connsiteY15" fmla="*/ 3115353 h 5245563"/>
              <a:gd name="connsiteX16" fmla="*/ 0 w 3876811"/>
              <a:gd name="connsiteY16" fmla="*/ 2753995 h 5245563"/>
              <a:gd name="connsiteX17" fmla="*/ 0 w 3876811"/>
              <a:gd name="connsiteY17" fmla="*/ 2491569 h 5245563"/>
              <a:gd name="connsiteX18" fmla="*/ 0 w 3876811"/>
              <a:gd name="connsiteY18" fmla="*/ 2019920 h 5245563"/>
              <a:gd name="connsiteX19" fmla="*/ 0 w 3876811"/>
              <a:gd name="connsiteY19" fmla="*/ 1854684 h 5245563"/>
              <a:gd name="connsiteX20" fmla="*/ 506318 w 3876811"/>
              <a:gd name="connsiteY20" fmla="*/ 774451 h 5245563"/>
              <a:gd name="connsiteX21" fmla="*/ 1765173 w 3876811"/>
              <a:gd name="connsiteY21" fmla="*/ 149097 h 524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76811" h="5245563">
                <a:moveTo>
                  <a:pt x="1941583" y="0"/>
                </a:moveTo>
                <a:lnTo>
                  <a:pt x="2111641" y="149097"/>
                </a:lnTo>
                <a:cubicBezTo>
                  <a:pt x="2533315" y="474958"/>
                  <a:pt x="3008487" y="564716"/>
                  <a:pt x="3370493" y="774451"/>
                </a:cubicBezTo>
                <a:cubicBezTo>
                  <a:pt x="3718590" y="1017851"/>
                  <a:pt x="3876811" y="1296993"/>
                  <a:pt x="3876811" y="1854684"/>
                </a:cubicBezTo>
                <a:lnTo>
                  <a:pt x="3876811" y="2019920"/>
                </a:lnTo>
                <a:lnTo>
                  <a:pt x="3876811" y="2491569"/>
                </a:lnTo>
                <a:lnTo>
                  <a:pt x="3876811" y="2753995"/>
                </a:lnTo>
                <a:lnTo>
                  <a:pt x="3876811" y="3115353"/>
                </a:lnTo>
                <a:lnTo>
                  <a:pt x="3876811" y="3390879"/>
                </a:lnTo>
                <a:cubicBezTo>
                  <a:pt x="3876811" y="3948571"/>
                  <a:pt x="3718588" y="4227713"/>
                  <a:pt x="3370493" y="4471114"/>
                </a:cubicBezTo>
                <a:cubicBezTo>
                  <a:pt x="3008484" y="4680847"/>
                  <a:pt x="2533312" y="4770605"/>
                  <a:pt x="2111639" y="5096465"/>
                </a:cubicBezTo>
                <a:lnTo>
                  <a:pt x="1935228" y="5245563"/>
                </a:lnTo>
                <a:lnTo>
                  <a:pt x="1765171" y="5096465"/>
                </a:lnTo>
                <a:cubicBezTo>
                  <a:pt x="1343496" y="4770605"/>
                  <a:pt x="868325" y="4680847"/>
                  <a:pt x="506317" y="4471114"/>
                </a:cubicBezTo>
                <a:cubicBezTo>
                  <a:pt x="158223" y="4227713"/>
                  <a:pt x="0" y="3948571"/>
                  <a:pt x="0" y="3390879"/>
                </a:cubicBezTo>
                <a:lnTo>
                  <a:pt x="0" y="3115353"/>
                </a:lnTo>
                <a:lnTo>
                  <a:pt x="0" y="2753995"/>
                </a:lnTo>
                <a:lnTo>
                  <a:pt x="0" y="2491569"/>
                </a:lnTo>
                <a:lnTo>
                  <a:pt x="0" y="2019920"/>
                </a:lnTo>
                <a:lnTo>
                  <a:pt x="0" y="1854684"/>
                </a:lnTo>
                <a:cubicBezTo>
                  <a:pt x="0" y="1296993"/>
                  <a:pt x="158224" y="1017851"/>
                  <a:pt x="506318" y="774451"/>
                </a:cubicBezTo>
                <a:cubicBezTo>
                  <a:pt x="868327" y="564716"/>
                  <a:pt x="1343498" y="474958"/>
                  <a:pt x="1765173" y="149097"/>
                </a:cubicBezTo>
                <a:close/>
              </a:path>
            </a:pathLst>
          </a:custGeom>
          <a:solidFill>
            <a:schemeClr val="bg2">
              <a:lumMod val="75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422482-9F2F-4692-885F-7B632C26E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0828" y="720724"/>
            <a:ext cx="4014345" cy="5414576"/>
          </a:xfrm>
          <a:custGeom>
            <a:avLst/>
            <a:gdLst>
              <a:gd name="connsiteX0" fmla="*/ 2144960 w 4282900"/>
              <a:gd name="connsiteY0" fmla="*/ 0 h 5795027"/>
              <a:gd name="connsiteX1" fmla="*/ 2332832 w 4282900"/>
              <a:gd name="connsiteY1" fmla="*/ 164715 h 5795027"/>
              <a:gd name="connsiteX2" fmla="*/ 3723546 w 4282900"/>
              <a:gd name="connsiteY2" fmla="*/ 855573 h 5795027"/>
              <a:gd name="connsiteX3" fmla="*/ 4282900 w 4282900"/>
              <a:gd name="connsiteY3" fmla="*/ 2048959 h 5795027"/>
              <a:gd name="connsiteX4" fmla="*/ 4282900 w 4282900"/>
              <a:gd name="connsiteY4" fmla="*/ 2231503 h 5795027"/>
              <a:gd name="connsiteX5" fmla="*/ 4282900 w 4282900"/>
              <a:gd name="connsiteY5" fmla="*/ 2752557 h 5795027"/>
              <a:gd name="connsiteX6" fmla="*/ 4282900 w 4282900"/>
              <a:gd name="connsiteY6" fmla="*/ 3042471 h 5795027"/>
              <a:gd name="connsiteX7" fmla="*/ 4282900 w 4282900"/>
              <a:gd name="connsiteY7" fmla="*/ 3441681 h 5795027"/>
              <a:gd name="connsiteX8" fmla="*/ 4282900 w 4282900"/>
              <a:gd name="connsiteY8" fmla="*/ 3746068 h 5795027"/>
              <a:gd name="connsiteX9" fmla="*/ 3723546 w 4282900"/>
              <a:gd name="connsiteY9" fmla="*/ 4939455 h 5795027"/>
              <a:gd name="connsiteX10" fmla="*/ 2332829 w 4282900"/>
              <a:gd name="connsiteY10" fmla="*/ 5630311 h 5795027"/>
              <a:gd name="connsiteX11" fmla="*/ 2137940 w 4282900"/>
              <a:gd name="connsiteY11" fmla="*/ 5795027 h 5795027"/>
              <a:gd name="connsiteX12" fmla="*/ 1950069 w 4282900"/>
              <a:gd name="connsiteY12" fmla="*/ 5630311 h 5795027"/>
              <a:gd name="connsiteX13" fmla="*/ 559353 w 4282900"/>
              <a:gd name="connsiteY13" fmla="*/ 4939455 h 5795027"/>
              <a:gd name="connsiteX14" fmla="*/ 0 w 4282900"/>
              <a:gd name="connsiteY14" fmla="*/ 3746068 h 5795027"/>
              <a:gd name="connsiteX15" fmla="*/ 0 w 4282900"/>
              <a:gd name="connsiteY15" fmla="*/ 3441681 h 5795027"/>
              <a:gd name="connsiteX16" fmla="*/ 0 w 4282900"/>
              <a:gd name="connsiteY16" fmla="*/ 3042471 h 5795027"/>
              <a:gd name="connsiteX17" fmla="*/ 0 w 4282900"/>
              <a:gd name="connsiteY17" fmla="*/ 2752557 h 5795027"/>
              <a:gd name="connsiteX18" fmla="*/ 0 w 4282900"/>
              <a:gd name="connsiteY18" fmla="*/ 2231503 h 5795027"/>
              <a:gd name="connsiteX19" fmla="*/ 0 w 4282900"/>
              <a:gd name="connsiteY19" fmla="*/ 2048959 h 5795027"/>
              <a:gd name="connsiteX20" fmla="*/ 559354 w 4282900"/>
              <a:gd name="connsiteY20" fmla="*/ 855573 h 5795027"/>
              <a:gd name="connsiteX21" fmla="*/ 1950071 w 4282900"/>
              <a:gd name="connsiteY21" fmla="*/ 164715 h 57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82900" h="5795027">
                <a:moveTo>
                  <a:pt x="2144960" y="0"/>
                </a:moveTo>
                <a:lnTo>
                  <a:pt x="2332832" y="164715"/>
                </a:lnTo>
                <a:cubicBezTo>
                  <a:pt x="2798675" y="524709"/>
                  <a:pt x="3323620" y="623869"/>
                  <a:pt x="3723546" y="855573"/>
                </a:cubicBezTo>
                <a:cubicBezTo>
                  <a:pt x="4108105" y="1124469"/>
                  <a:pt x="4282900" y="1432851"/>
                  <a:pt x="4282900" y="2048959"/>
                </a:cubicBezTo>
                <a:lnTo>
                  <a:pt x="4282900" y="2231503"/>
                </a:lnTo>
                <a:lnTo>
                  <a:pt x="4282900" y="2752557"/>
                </a:lnTo>
                <a:lnTo>
                  <a:pt x="4282900" y="3042471"/>
                </a:lnTo>
                <a:lnTo>
                  <a:pt x="4282900" y="3441681"/>
                </a:lnTo>
                <a:lnTo>
                  <a:pt x="4282900" y="3746068"/>
                </a:lnTo>
                <a:cubicBezTo>
                  <a:pt x="4282900" y="4362177"/>
                  <a:pt x="4108103" y="4670559"/>
                  <a:pt x="3723546" y="4939455"/>
                </a:cubicBezTo>
                <a:cubicBezTo>
                  <a:pt x="3323617" y="5171158"/>
                  <a:pt x="2798672" y="5270318"/>
                  <a:pt x="2332829" y="5630311"/>
                </a:cubicBezTo>
                <a:lnTo>
                  <a:pt x="2137940" y="5795027"/>
                </a:lnTo>
                <a:lnTo>
                  <a:pt x="1950069" y="5630311"/>
                </a:lnTo>
                <a:cubicBezTo>
                  <a:pt x="1484225" y="5270318"/>
                  <a:pt x="959280" y="5171158"/>
                  <a:pt x="559353" y="4939455"/>
                </a:cubicBezTo>
                <a:cubicBezTo>
                  <a:pt x="174796" y="4670559"/>
                  <a:pt x="0" y="4362177"/>
                  <a:pt x="0" y="3746068"/>
                </a:cubicBezTo>
                <a:lnTo>
                  <a:pt x="0" y="3441681"/>
                </a:lnTo>
                <a:lnTo>
                  <a:pt x="0" y="3042471"/>
                </a:lnTo>
                <a:lnTo>
                  <a:pt x="0" y="2752557"/>
                </a:lnTo>
                <a:lnTo>
                  <a:pt x="0" y="2231503"/>
                </a:lnTo>
                <a:lnTo>
                  <a:pt x="0" y="2048959"/>
                </a:lnTo>
                <a:cubicBezTo>
                  <a:pt x="0" y="1432851"/>
                  <a:pt x="174797" y="1124469"/>
                  <a:pt x="559354" y="855573"/>
                </a:cubicBezTo>
                <a:cubicBezTo>
                  <a:pt x="959283" y="623869"/>
                  <a:pt x="1484227" y="524709"/>
                  <a:pt x="1950071" y="164715"/>
                </a:cubicBezTo>
                <a:close/>
              </a:path>
            </a:pathLst>
          </a:custGeom>
          <a:noFill/>
          <a:ln w="25400" cap="rnd">
            <a:solidFill>
              <a:schemeClr val="bg2">
                <a:lumMod val="75000"/>
                <a:alpha val="67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A7712-3082-580B-F875-5054E1DE4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525" y="1821657"/>
            <a:ext cx="3028950" cy="32004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Bibliography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A8B00-7861-5D38-0AF1-0EC773B92B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76300"/>
            <a:ext cx="5143501" cy="5029201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US" sz="1100" dirty="0"/>
              <a:t>Britannica (2024) </a:t>
            </a:r>
            <a:r>
              <a:rPr lang="en-US" sz="1100" i="1" dirty="0"/>
              <a:t>Saturn Devouring His Son</a:t>
            </a:r>
            <a:r>
              <a:rPr lang="en-US" sz="1100" dirty="0"/>
              <a:t>, Available at </a:t>
            </a:r>
            <a:r>
              <a:rPr lang="en-US" sz="1100" dirty="0">
                <a:ea typeface="+mn-lt"/>
                <a:cs typeface="+mn-lt"/>
                <a:hlinkClick r:id="rId2"/>
              </a:rPr>
              <a:t>https://www.britannica.com/topic/Saturn-painting-by-Goya</a:t>
            </a:r>
            <a:r>
              <a:rPr lang="en-US" sz="1100" dirty="0">
                <a:ea typeface="+mn-lt"/>
                <a:cs typeface="+mn-lt"/>
              </a:rPr>
              <a:t> (Accessed: 12 December 2024)</a:t>
            </a:r>
            <a:endParaRPr lang="en-US" sz="1100" dirty="0"/>
          </a:p>
          <a:p>
            <a:pPr>
              <a:lnSpc>
                <a:spcPct val="100000"/>
              </a:lnSpc>
            </a:pPr>
            <a:r>
              <a:rPr lang="en-US" sz="1100" err="1">
                <a:ea typeface="+mn-lt"/>
                <a:cs typeface="+mn-lt"/>
              </a:rPr>
              <a:t>Beksiński</a:t>
            </a:r>
            <a:r>
              <a:rPr lang="en-US" sz="1100" dirty="0">
                <a:ea typeface="+mn-lt"/>
                <a:cs typeface="+mn-lt"/>
              </a:rPr>
              <a:t>, Z. (1972), </a:t>
            </a:r>
            <a:r>
              <a:rPr lang="en-US" sz="1100" i="1" dirty="0">
                <a:ea typeface="+mn-lt"/>
                <a:cs typeface="+mn-lt"/>
              </a:rPr>
              <a:t>Untitled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3"/>
              </a:rPr>
              <a:t>https://uk.pinterest.com/pin/589197563763702822/</a:t>
            </a:r>
            <a:r>
              <a:rPr lang="en-US" sz="1100" dirty="0">
                <a:ea typeface="+mn-lt"/>
                <a:cs typeface="+mn-lt"/>
              </a:rPr>
              <a:t> (Accessed: 12 December 2024)</a:t>
            </a:r>
          </a:p>
          <a:p>
            <a:pPr>
              <a:lnSpc>
                <a:spcPct val="100000"/>
              </a:lnSpc>
            </a:pPr>
            <a:r>
              <a:rPr lang="en-US" sz="1100" err="1">
                <a:ea typeface="+mn-lt"/>
                <a:cs typeface="+mn-lt"/>
              </a:rPr>
              <a:t>Beksiński</a:t>
            </a:r>
            <a:r>
              <a:rPr lang="en-US" sz="1100" dirty="0">
                <a:ea typeface="+mn-lt"/>
                <a:cs typeface="+mn-lt"/>
              </a:rPr>
              <a:t>, Z. (1978), </a:t>
            </a:r>
            <a:r>
              <a:rPr lang="en-US" sz="1100" i="1" dirty="0">
                <a:ea typeface="+mn-lt"/>
                <a:cs typeface="+mn-lt"/>
              </a:rPr>
              <a:t>AE78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4"/>
              </a:rPr>
              <a:t>https://beksstore.com/product/zdzislaw-beksinski-painting-ae78/</a:t>
            </a:r>
            <a:r>
              <a:rPr lang="en-US" sz="1100" dirty="0">
                <a:ea typeface="+mn-lt"/>
                <a:cs typeface="+mn-lt"/>
              </a:rPr>
              <a:t> (Accessed: 12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Goya, F., </a:t>
            </a:r>
            <a:r>
              <a:rPr lang="en-US" sz="1100" dirty="0" err="1">
                <a:ea typeface="+mn-lt"/>
                <a:cs typeface="+mn-lt"/>
              </a:rPr>
              <a:t>Julià</a:t>
            </a:r>
            <a:r>
              <a:rPr lang="en-US" sz="1100" dirty="0">
                <a:ea typeface="+mn-lt"/>
                <a:cs typeface="+mn-lt"/>
              </a:rPr>
              <a:t>, A. (1808) </a:t>
            </a:r>
            <a:r>
              <a:rPr lang="en-US" sz="1100" i="1" dirty="0">
                <a:ea typeface="+mn-lt"/>
                <a:cs typeface="+mn-lt"/>
              </a:rPr>
              <a:t>The Colossus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5"/>
              </a:rPr>
              <a:t>https://uk.pinterest.com/pin/589197563763702945/</a:t>
            </a:r>
            <a:r>
              <a:rPr lang="en-US" sz="1100" dirty="0">
                <a:ea typeface="+mn-lt"/>
                <a:cs typeface="+mn-lt"/>
              </a:rPr>
              <a:t> (Accessed: 12 </a:t>
            </a:r>
            <a:r>
              <a:rPr lang="en-US" sz="1100" dirty="0" err="1">
                <a:ea typeface="+mn-lt"/>
                <a:cs typeface="+mn-lt"/>
              </a:rPr>
              <a:t>Decmber</a:t>
            </a:r>
            <a:r>
              <a:rPr lang="en-US" sz="1100" dirty="0">
                <a:ea typeface="+mn-lt"/>
                <a:cs typeface="+mn-lt"/>
              </a:rPr>
              <a:t>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Illusions Gallery (2018) </a:t>
            </a:r>
            <a:r>
              <a:rPr lang="en-US" sz="1100" i="1" dirty="0">
                <a:ea typeface="+mn-lt"/>
                <a:cs typeface="+mn-lt"/>
              </a:rPr>
              <a:t>The Story Behind the Painting: "The Priestess of Delphi" by Hon. John Collier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6"/>
              </a:rPr>
              <a:t>https://www.illusionsgallery.com/Story-Delphi.html</a:t>
            </a:r>
            <a:r>
              <a:rPr lang="en-US" sz="1100" dirty="0">
                <a:ea typeface="+mn-lt"/>
                <a:cs typeface="+mn-lt"/>
              </a:rPr>
              <a:t> (Accessed: 12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Pinterest (Unknown), Unknown, Available at </a:t>
            </a:r>
            <a:r>
              <a:rPr lang="en-US" sz="1100" dirty="0">
                <a:ea typeface="+mn-lt"/>
                <a:cs typeface="+mn-lt"/>
                <a:hlinkClick r:id="rId7"/>
              </a:rPr>
              <a:t>https://uk.pinterest.com/pin/12384967721048091/</a:t>
            </a:r>
            <a:r>
              <a:rPr lang="en-US" sz="1100" dirty="0">
                <a:ea typeface="+mn-lt"/>
                <a:cs typeface="+mn-lt"/>
              </a:rPr>
              <a:t> (Accessed: 14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Pinterest (Unknown), Unknown, Available at </a:t>
            </a:r>
            <a:r>
              <a:rPr lang="en-US" sz="1100" dirty="0">
                <a:ea typeface="+mn-lt"/>
                <a:cs typeface="+mn-lt"/>
                <a:hlinkClick r:id="rId8"/>
              </a:rPr>
              <a:t>https://uk.pinterest.com/pin/67624431898712719/</a:t>
            </a:r>
            <a:r>
              <a:rPr lang="en-US" sz="1100" dirty="0">
                <a:ea typeface="+mn-lt"/>
                <a:cs typeface="+mn-lt"/>
              </a:rPr>
              <a:t> (Accessed: 14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Pinterest (Unknown), Unknown, Available at </a:t>
            </a:r>
            <a:r>
              <a:rPr lang="en-US" sz="1100" dirty="0">
                <a:ea typeface="+mn-lt"/>
                <a:cs typeface="+mn-lt"/>
                <a:hlinkClick r:id="rId9"/>
              </a:rPr>
              <a:t>https://uk.pinterest.com/pin/985231163808872/</a:t>
            </a:r>
            <a:r>
              <a:rPr lang="en-US" sz="1100" dirty="0">
                <a:ea typeface="+mn-lt"/>
                <a:cs typeface="+mn-lt"/>
              </a:rPr>
              <a:t> (Accessed: 14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Pinterest (Unknown), Unknown, Available at </a:t>
            </a:r>
            <a:r>
              <a:rPr lang="en-US" sz="1100" dirty="0">
                <a:ea typeface="+mn-lt"/>
                <a:cs typeface="+mn-lt"/>
                <a:hlinkClick r:id="rId10"/>
              </a:rPr>
              <a:t>https://uk.pinterest.com/pin/140806233387696/</a:t>
            </a:r>
            <a:r>
              <a:rPr lang="en-US" sz="1100" dirty="0">
                <a:ea typeface="+mn-lt"/>
                <a:cs typeface="+mn-lt"/>
              </a:rPr>
              <a:t> (Accessed: 14 December 2024)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ea typeface="+mn-lt"/>
                <a:cs typeface="+mn-lt"/>
              </a:rPr>
              <a:t>The Met (2024) </a:t>
            </a:r>
            <a:r>
              <a:rPr lang="en-US" sz="1100" i="1" dirty="0">
                <a:ea typeface="+mn-lt"/>
                <a:cs typeface="+mn-lt"/>
              </a:rPr>
              <a:t>The Course of Empire: Destruction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11"/>
              </a:rPr>
              <a:t>https://www.metmuseum.org/art/collection/search/692371</a:t>
            </a:r>
            <a:r>
              <a:rPr lang="en-US" sz="1100" dirty="0">
                <a:ea typeface="+mn-lt"/>
                <a:cs typeface="+mn-lt"/>
              </a:rPr>
              <a:t> (Accessed: 25 November 2024)</a:t>
            </a:r>
          </a:p>
          <a:p>
            <a:pPr>
              <a:lnSpc>
                <a:spcPct val="100000"/>
              </a:lnSpc>
            </a:pPr>
            <a:r>
              <a:rPr lang="en-US" sz="1100" err="1">
                <a:ea typeface="+mn-lt"/>
                <a:cs typeface="+mn-lt"/>
              </a:rPr>
              <a:t>Wikepedia</a:t>
            </a:r>
            <a:r>
              <a:rPr lang="en-US" sz="1100" dirty="0">
                <a:ea typeface="+mn-lt"/>
                <a:cs typeface="+mn-lt"/>
              </a:rPr>
              <a:t> (2024) </a:t>
            </a:r>
            <a:r>
              <a:rPr lang="en-US" sz="1100" i="1" dirty="0">
                <a:ea typeface="+mn-lt"/>
                <a:cs typeface="+mn-lt"/>
              </a:rPr>
              <a:t>The Course of Empire (paintings)</a:t>
            </a:r>
            <a:r>
              <a:rPr lang="en-US" sz="1100" dirty="0">
                <a:ea typeface="+mn-lt"/>
                <a:cs typeface="+mn-lt"/>
              </a:rPr>
              <a:t>, Available at </a:t>
            </a:r>
            <a:r>
              <a:rPr lang="en-US" sz="1100" dirty="0">
                <a:ea typeface="+mn-lt"/>
                <a:cs typeface="+mn-lt"/>
                <a:hlinkClick r:id="rId12"/>
              </a:rPr>
              <a:t>https://en.wikipedia.org/wiki/The_Course_of_Empire_(paintings)</a:t>
            </a:r>
            <a:r>
              <a:rPr lang="en-US" sz="1100" dirty="0">
                <a:ea typeface="+mn-lt"/>
                <a:cs typeface="+mn-lt"/>
              </a:rPr>
              <a:t> (Accessed: 12 December 2024) </a:t>
            </a:r>
          </a:p>
        </p:txBody>
      </p:sp>
    </p:spTree>
    <p:extLst>
      <p:ext uri="{BB962C8B-B14F-4D97-AF65-F5344CB8AC3E}">
        <p14:creationId xmlns:p14="http://schemas.microsoft.com/office/powerpoint/2010/main" val="1968914821"/>
      </p:ext>
    </p:extLst>
  </p:cSld>
  <p:clrMapOvr>
    <a:masterClrMapping/>
  </p:clrMapOvr>
</p:sld>
</file>

<file path=ppt/theme/theme1.xml><?xml version="1.0" encoding="utf-8"?>
<a:theme xmlns:a="http://schemas.openxmlformats.org/drawingml/2006/main" name="MarrakeshVTI">
  <a:themeElements>
    <a:clrScheme name="Marrakesh">
      <a:dk1>
        <a:srgbClr val="000000"/>
      </a:dk1>
      <a:lt1>
        <a:srgbClr val="FFFFFF"/>
      </a:lt1>
      <a:dk2>
        <a:srgbClr val="431C30"/>
      </a:dk2>
      <a:lt2>
        <a:srgbClr val="F3F0EF"/>
      </a:lt2>
      <a:accent1>
        <a:srgbClr val="B35B55"/>
      </a:accent1>
      <a:accent2>
        <a:srgbClr val="CF7E6C"/>
      </a:accent2>
      <a:accent3>
        <a:srgbClr val="CA8F58"/>
      </a:accent3>
      <a:accent4>
        <a:srgbClr val="A97C54"/>
      </a:accent4>
      <a:accent5>
        <a:srgbClr val="917E45"/>
      </a:accent5>
      <a:accent6>
        <a:srgbClr val="647576"/>
      </a:accent6>
      <a:hlink>
        <a:srgbClr val="A25872"/>
      </a:hlink>
      <a:folHlink>
        <a:srgbClr val="667A7E"/>
      </a:folHlink>
    </a:clrScheme>
    <a:fontScheme name="Goudy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rrakeshVTI" id="{DCD97A9B-DAE4-42FA-B2F9-0A5C34F43D6C}" vid="{A7163F41-974B-4A88-831F-D9DFFFE40C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MarrakeshVTI</vt:lpstr>
      <vt:lpstr>The Grave of Empires</vt:lpstr>
      <vt:lpstr>Inspiration</vt:lpstr>
      <vt:lpstr>PowerPoint Presentation</vt:lpstr>
      <vt:lpstr>PowerPoint Presentation</vt:lpstr>
      <vt:lpstr>Focus Points</vt:lpstr>
      <vt:lpstr>Key Points</vt:lpstr>
      <vt:lpstr>Big Questions</vt:lpstr>
      <vt:lpstr>The Idea</vt:lpstr>
      <vt:lpstr>The Idea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855</cp:revision>
  <dcterms:created xsi:type="dcterms:W3CDTF">2024-11-25T18:41:35Z</dcterms:created>
  <dcterms:modified xsi:type="dcterms:W3CDTF">2024-12-17T18:06:29Z</dcterms:modified>
</cp:coreProperties>
</file>