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5.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8.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2.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7.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Override8.xml" ContentType="application/vnd.openxmlformats-officedocument.themeOverr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heme/themeOverride9.xml" ContentType="application/vnd.openxmlformats-officedocument.themeOverride+xml"/>
  <Override PartName="/ppt/theme/themeOverride10.xml" ContentType="application/vnd.openxmlformats-officedocument.themeOverr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4"/>
    <p:sldMasterId id="2147483938" r:id="rId5"/>
    <p:sldMasterId id="2147483950" r:id="rId6"/>
    <p:sldMasterId id="2147483963" r:id="rId7"/>
    <p:sldMasterId id="2147483965" r:id="rId8"/>
    <p:sldMasterId id="2147483968" r:id="rId9"/>
    <p:sldMasterId id="2147483980" r:id="rId10"/>
    <p:sldMasterId id="2147483995" r:id="rId11"/>
    <p:sldMasterId id="2147484009" r:id="rId12"/>
  </p:sldMasterIdLst>
  <p:notesMasterIdLst>
    <p:notesMasterId r:id="rId66"/>
  </p:notesMasterIdLst>
  <p:sldIdLst>
    <p:sldId id="1217" r:id="rId13"/>
    <p:sldId id="1272" r:id="rId14"/>
    <p:sldId id="288" r:id="rId15"/>
    <p:sldId id="1275" r:id="rId16"/>
    <p:sldId id="1276" r:id="rId17"/>
    <p:sldId id="1080" r:id="rId18"/>
    <p:sldId id="1077" r:id="rId19"/>
    <p:sldId id="328" r:id="rId20"/>
    <p:sldId id="822" r:id="rId21"/>
    <p:sldId id="1092" r:id="rId22"/>
    <p:sldId id="1250" r:id="rId23"/>
    <p:sldId id="1255" r:id="rId24"/>
    <p:sldId id="324" r:id="rId25"/>
    <p:sldId id="295" r:id="rId26"/>
    <p:sldId id="1137" r:id="rId27"/>
    <p:sldId id="1251" r:id="rId28"/>
    <p:sldId id="302" r:id="rId29"/>
    <p:sldId id="1252" r:id="rId30"/>
    <p:sldId id="1229" r:id="rId31"/>
    <p:sldId id="1253" r:id="rId32"/>
    <p:sldId id="968" r:id="rId33"/>
    <p:sldId id="1266" r:id="rId34"/>
    <p:sldId id="1254" r:id="rId35"/>
    <p:sldId id="322" r:id="rId36"/>
    <p:sldId id="298" r:id="rId37"/>
    <p:sldId id="681" r:id="rId38"/>
    <p:sldId id="1052" r:id="rId39"/>
    <p:sldId id="1256" r:id="rId40"/>
    <p:sldId id="1257" r:id="rId41"/>
    <p:sldId id="1113" r:id="rId42"/>
    <p:sldId id="1039" r:id="rId43"/>
    <p:sldId id="1043" r:id="rId44"/>
    <p:sldId id="1040" r:id="rId45"/>
    <p:sldId id="1259" r:id="rId46"/>
    <p:sldId id="969" r:id="rId47"/>
    <p:sldId id="1258" r:id="rId48"/>
    <p:sldId id="1268" r:id="rId49"/>
    <p:sldId id="1269" r:id="rId50"/>
    <p:sldId id="963" r:id="rId51"/>
    <p:sldId id="1270" r:id="rId52"/>
    <p:sldId id="965" r:id="rId53"/>
    <p:sldId id="966" r:id="rId54"/>
    <p:sldId id="967" r:id="rId55"/>
    <p:sldId id="1273" r:id="rId56"/>
    <p:sldId id="1274" r:id="rId57"/>
    <p:sldId id="1261" r:id="rId58"/>
    <p:sldId id="1262" r:id="rId59"/>
    <p:sldId id="1277" r:id="rId60"/>
    <p:sldId id="1271" r:id="rId61"/>
    <p:sldId id="1198" r:id="rId62"/>
    <p:sldId id="274" r:id="rId63"/>
    <p:sldId id="1278" r:id="rId64"/>
    <p:sldId id="1159" r:id="rId6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D75C92-4629-4154-A89D-54E328BEC8AE}" v="3" dt="2025-11-11T19:06:27.2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578" autoAdjust="0"/>
    <p:restoredTop sz="94811"/>
  </p:normalViewPr>
  <p:slideViewPr>
    <p:cSldViewPr snapToGrid="0" snapToObjects="1">
      <p:cViewPr varScale="1">
        <p:scale>
          <a:sx n="70" d="100"/>
          <a:sy n="70" d="100"/>
        </p:scale>
        <p:origin x="67" y="115"/>
      </p:cViewPr>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2075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4.xml"/><Relationship Id="rId21" Type="http://schemas.openxmlformats.org/officeDocument/2006/relationships/slide" Target="slides/slide9.xml"/><Relationship Id="rId42" Type="http://schemas.openxmlformats.org/officeDocument/2006/relationships/slide" Target="slides/slide30.xml"/><Relationship Id="rId47" Type="http://schemas.openxmlformats.org/officeDocument/2006/relationships/slide" Target="slides/slide35.xml"/><Relationship Id="rId63" Type="http://schemas.openxmlformats.org/officeDocument/2006/relationships/slide" Target="slides/slide51.xml"/><Relationship Id="rId68" Type="http://schemas.openxmlformats.org/officeDocument/2006/relationships/viewProps" Target="viewProps.xml"/><Relationship Id="rId7" Type="http://schemas.openxmlformats.org/officeDocument/2006/relationships/slideMaster" Target="slideMasters/slideMaster4.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openxmlformats.org/officeDocument/2006/relationships/slide" Target="slides/slide41.xml"/><Relationship Id="rId58" Type="http://schemas.openxmlformats.org/officeDocument/2006/relationships/slide" Target="slides/slide46.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49.xml"/><Relationship Id="rId19" Type="http://schemas.openxmlformats.org/officeDocument/2006/relationships/slide" Target="slides/slide7.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slide" Target="slides/slide36.xml"/><Relationship Id="rId56" Type="http://schemas.openxmlformats.org/officeDocument/2006/relationships/slide" Target="slides/slide44.xml"/><Relationship Id="rId64" Type="http://schemas.openxmlformats.org/officeDocument/2006/relationships/slide" Target="slides/slide52.xml"/><Relationship Id="rId69"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9.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59" Type="http://schemas.openxmlformats.org/officeDocument/2006/relationships/slide" Target="slides/slide47.xml"/><Relationship Id="rId67" Type="http://schemas.openxmlformats.org/officeDocument/2006/relationships/presProps" Target="presProps.xml"/><Relationship Id="rId20" Type="http://schemas.openxmlformats.org/officeDocument/2006/relationships/slide" Target="slides/slide8.xml"/><Relationship Id="rId41" Type="http://schemas.openxmlformats.org/officeDocument/2006/relationships/slide" Target="slides/slide29.xml"/><Relationship Id="rId54" Type="http://schemas.openxmlformats.org/officeDocument/2006/relationships/slide" Target="slides/slide42.xml"/><Relationship Id="rId62" Type="http://schemas.openxmlformats.org/officeDocument/2006/relationships/slide" Target="slides/slide50.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slide" Target="slides/slide37.xml"/><Relationship Id="rId57" Type="http://schemas.openxmlformats.org/officeDocument/2006/relationships/slide" Target="slides/slide45.xml"/><Relationship Id="rId10" Type="http://schemas.openxmlformats.org/officeDocument/2006/relationships/slideMaster" Target="slideMasters/slideMaster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slide" Target="slides/slide40.xml"/><Relationship Id="rId60" Type="http://schemas.openxmlformats.org/officeDocument/2006/relationships/slide" Target="slides/slide48.xml"/><Relationship Id="rId65" Type="http://schemas.openxmlformats.org/officeDocument/2006/relationships/slide" Target="slides/slide53.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1FC29973-6C26-4068-BABB-BEEEC0B85F18}"/>
    <pc:docChg chg="undo custSel addSld delSld modSld sldOrd delMainMaster">
      <pc:chgData name="Neil Dyer" userId="f48cccbf-306c-476d-ac12-27135fb93a1f" providerId="ADAL" clId="{1FC29973-6C26-4068-BABB-BEEEC0B85F18}" dt="2024-05-21T10:11:32.763" v="5114"/>
      <pc:docMkLst>
        <pc:docMk/>
      </pc:docMkLst>
      <pc:sldChg chg="del">
        <pc:chgData name="Neil Dyer" userId="f48cccbf-306c-476d-ac12-27135fb93a1f" providerId="ADAL" clId="{1FC29973-6C26-4068-BABB-BEEEC0B85F18}" dt="2024-05-08T12:03:47.973" v="0" actId="47"/>
        <pc:sldMkLst>
          <pc:docMk/>
          <pc:sldMk cId="1741800378" sldId="267"/>
        </pc:sldMkLst>
      </pc:sldChg>
      <pc:sldChg chg="del">
        <pc:chgData name="Neil Dyer" userId="f48cccbf-306c-476d-ac12-27135fb93a1f" providerId="ADAL" clId="{1FC29973-6C26-4068-BABB-BEEEC0B85F18}" dt="2024-05-10T21:44:39.572" v="6" actId="47"/>
        <pc:sldMkLst>
          <pc:docMk/>
          <pc:sldMk cId="2344019700" sldId="273"/>
        </pc:sldMkLst>
      </pc:sldChg>
      <pc:sldChg chg="modSp add mod ord">
        <pc:chgData name="Neil Dyer" userId="f48cccbf-306c-476d-ac12-27135fb93a1f" providerId="ADAL" clId="{1FC29973-6C26-4068-BABB-BEEEC0B85F18}" dt="2024-05-21T10:11:32.763" v="5114"/>
        <pc:sldMkLst>
          <pc:docMk/>
          <pc:sldMk cId="830105781" sldId="274"/>
        </pc:sldMkLst>
      </pc:sldChg>
      <pc:sldChg chg="modSp del mod ord modAnim">
        <pc:chgData name="Neil Dyer" userId="f48cccbf-306c-476d-ac12-27135fb93a1f" providerId="ADAL" clId="{1FC29973-6C26-4068-BABB-BEEEC0B85F18}" dt="2024-05-14T13:15:06.724" v="2958" actId="2696"/>
        <pc:sldMkLst>
          <pc:docMk/>
          <pc:sldMk cId="3683498262" sldId="274"/>
        </pc:sldMkLst>
      </pc:sldChg>
      <pc:sldChg chg="del">
        <pc:chgData name="Neil Dyer" userId="f48cccbf-306c-476d-ac12-27135fb93a1f" providerId="ADAL" clId="{1FC29973-6C26-4068-BABB-BEEEC0B85F18}" dt="2024-05-10T22:16:03.810" v="55" actId="47"/>
        <pc:sldMkLst>
          <pc:docMk/>
          <pc:sldMk cId="0" sldId="276"/>
        </pc:sldMkLst>
      </pc:sldChg>
      <pc:sldChg chg="del">
        <pc:chgData name="Neil Dyer" userId="f48cccbf-306c-476d-ac12-27135fb93a1f" providerId="ADAL" clId="{1FC29973-6C26-4068-BABB-BEEEC0B85F18}" dt="2024-05-10T21:44:39.572" v="6" actId="47"/>
        <pc:sldMkLst>
          <pc:docMk/>
          <pc:sldMk cId="824652273" sldId="284"/>
        </pc:sldMkLst>
      </pc:sldChg>
      <pc:sldChg chg="del">
        <pc:chgData name="Neil Dyer" userId="f48cccbf-306c-476d-ac12-27135fb93a1f" providerId="ADAL" clId="{1FC29973-6C26-4068-BABB-BEEEC0B85F18}" dt="2024-05-10T21:44:39.572" v="6" actId="47"/>
        <pc:sldMkLst>
          <pc:docMk/>
          <pc:sldMk cId="2837319455" sldId="285"/>
        </pc:sldMkLst>
      </pc:sldChg>
      <pc:sldChg chg="del">
        <pc:chgData name="Neil Dyer" userId="f48cccbf-306c-476d-ac12-27135fb93a1f" providerId="ADAL" clId="{1FC29973-6C26-4068-BABB-BEEEC0B85F18}" dt="2024-05-10T21:44:39.572" v="6" actId="47"/>
        <pc:sldMkLst>
          <pc:docMk/>
          <pc:sldMk cId="3287412183" sldId="289"/>
        </pc:sldMkLst>
      </pc:sldChg>
      <pc:sldChg chg="del">
        <pc:chgData name="Neil Dyer" userId="f48cccbf-306c-476d-ac12-27135fb93a1f" providerId="ADAL" clId="{1FC29973-6C26-4068-BABB-BEEEC0B85F18}" dt="2024-05-10T21:44:39.572" v="6" actId="47"/>
        <pc:sldMkLst>
          <pc:docMk/>
          <pc:sldMk cId="4214136092" sldId="290"/>
        </pc:sldMkLst>
      </pc:sldChg>
      <pc:sldChg chg="del">
        <pc:chgData name="Neil Dyer" userId="f48cccbf-306c-476d-ac12-27135fb93a1f" providerId="ADAL" clId="{1FC29973-6C26-4068-BABB-BEEEC0B85F18}" dt="2024-05-10T21:44:39.572" v="6" actId="47"/>
        <pc:sldMkLst>
          <pc:docMk/>
          <pc:sldMk cId="2893012133" sldId="291"/>
        </pc:sldMkLst>
      </pc:sldChg>
      <pc:sldChg chg="del">
        <pc:chgData name="Neil Dyer" userId="f48cccbf-306c-476d-ac12-27135fb93a1f" providerId="ADAL" clId="{1FC29973-6C26-4068-BABB-BEEEC0B85F18}" dt="2024-05-10T21:44:39.572" v="6" actId="47"/>
        <pc:sldMkLst>
          <pc:docMk/>
          <pc:sldMk cId="2651184922" sldId="295"/>
        </pc:sldMkLst>
      </pc:sldChg>
      <pc:sldChg chg="delSp modSp del mod ord delDesignElem">
        <pc:chgData name="Neil Dyer" userId="f48cccbf-306c-476d-ac12-27135fb93a1f" providerId="ADAL" clId="{1FC29973-6C26-4068-BABB-BEEEC0B85F18}" dt="2024-05-14T12:14:41.697" v="1627" actId="14100"/>
        <pc:sldMkLst>
          <pc:docMk/>
          <pc:sldMk cId="3279718462" sldId="295"/>
        </pc:sldMkLst>
      </pc:sldChg>
      <pc:sldChg chg="del">
        <pc:chgData name="Neil Dyer" userId="f48cccbf-306c-476d-ac12-27135fb93a1f" providerId="ADAL" clId="{1FC29973-6C26-4068-BABB-BEEEC0B85F18}" dt="2024-05-10T21:44:39.572" v="6" actId="47"/>
        <pc:sldMkLst>
          <pc:docMk/>
          <pc:sldMk cId="3672028453" sldId="297"/>
        </pc:sldMkLst>
      </pc:sldChg>
      <pc:sldChg chg="addSp delSp modSp add mod ord delAnim modAnim">
        <pc:chgData name="Neil Dyer" userId="f48cccbf-306c-476d-ac12-27135fb93a1f" providerId="ADAL" clId="{1FC29973-6C26-4068-BABB-BEEEC0B85F18}" dt="2024-05-14T13:51:09.595" v="4274"/>
        <pc:sldMkLst>
          <pc:docMk/>
          <pc:sldMk cId="1944157251" sldId="298"/>
        </pc:sldMkLst>
      </pc:sldChg>
      <pc:sldChg chg="del delDesignElem">
        <pc:chgData name="Neil Dyer" userId="f48cccbf-306c-476d-ac12-27135fb93a1f" providerId="ADAL" clId="{1FC29973-6C26-4068-BABB-BEEEC0B85F18}" dt="2024-05-14T13:25:52.628" v="3203" actId="2696"/>
        <pc:sldMkLst>
          <pc:docMk/>
          <pc:sldMk cId="2418763375" sldId="298"/>
        </pc:sldMkLst>
      </pc:sldChg>
      <pc:sldChg chg="addSp delSp modSp del mod ord">
        <pc:chgData name="Neil Dyer" userId="f48cccbf-306c-476d-ac12-27135fb93a1f" providerId="ADAL" clId="{1FC29973-6C26-4068-BABB-BEEEC0B85F18}" dt="2024-05-14T12:33:13.945" v="1896" actId="47"/>
        <pc:sldMkLst>
          <pc:docMk/>
          <pc:sldMk cId="1835732313" sldId="301"/>
        </pc:sldMkLst>
      </pc:sldChg>
      <pc:sldChg chg="addSp modSp del mod ord delDesignElem">
        <pc:chgData name="Neil Dyer" userId="f48cccbf-306c-476d-ac12-27135fb93a1f" providerId="ADAL" clId="{1FC29973-6C26-4068-BABB-BEEEC0B85F18}" dt="2024-05-14T12:39:40.084" v="2246" actId="1076"/>
        <pc:sldMkLst>
          <pc:docMk/>
          <pc:sldMk cId="2304905417" sldId="302"/>
        </pc:sldMkLst>
      </pc:sldChg>
      <pc:sldChg chg="del">
        <pc:chgData name="Neil Dyer" userId="f48cccbf-306c-476d-ac12-27135fb93a1f" providerId="ADAL" clId="{1FC29973-6C26-4068-BABB-BEEEC0B85F18}" dt="2024-05-10T22:23:10.199" v="74" actId="47"/>
        <pc:sldMkLst>
          <pc:docMk/>
          <pc:sldMk cId="3665110421" sldId="307"/>
        </pc:sldMkLst>
      </pc:sldChg>
      <pc:sldChg chg="modSp del mod delDesignElem">
        <pc:chgData name="Neil Dyer" userId="f48cccbf-306c-476d-ac12-27135fb93a1f" providerId="ADAL" clId="{1FC29973-6C26-4068-BABB-BEEEC0B85F18}" dt="2024-05-14T13:35:09.519" v="3687" actId="47"/>
        <pc:sldMkLst>
          <pc:docMk/>
          <pc:sldMk cId="2033635371" sldId="308"/>
        </pc:sldMkLst>
      </pc:sldChg>
      <pc:sldChg chg="del delDesignElem">
        <pc:chgData name="Neil Dyer" userId="f48cccbf-306c-476d-ac12-27135fb93a1f" providerId="ADAL" clId="{1FC29973-6C26-4068-BABB-BEEEC0B85F18}" dt="2024-05-10T22:21:33.676" v="69" actId="47"/>
        <pc:sldMkLst>
          <pc:docMk/>
          <pc:sldMk cId="4038740079" sldId="312"/>
        </pc:sldMkLst>
      </pc:sldChg>
      <pc:sldChg chg="del ord">
        <pc:chgData name="Neil Dyer" userId="f48cccbf-306c-476d-ac12-27135fb93a1f" providerId="ADAL" clId="{1FC29973-6C26-4068-BABB-BEEEC0B85F18}" dt="2024-05-14T14:57:35.441" v="4797" actId="47"/>
        <pc:sldMkLst>
          <pc:docMk/>
          <pc:sldMk cId="3818758706" sldId="313"/>
        </pc:sldMkLst>
      </pc:sldChg>
      <pc:sldChg chg="modSp mod ord">
        <pc:chgData name="Neil Dyer" userId="f48cccbf-306c-476d-ac12-27135fb93a1f" providerId="ADAL" clId="{1FC29973-6C26-4068-BABB-BEEEC0B85F18}" dt="2024-05-14T14:53:58.088" v="4776" actId="20577"/>
        <pc:sldMkLst>
          <pc:docMk/>
          <pc:sldMk cId="3340610369" sldId="319"/>
        </pc:sldMkLst>
      </pc:sldChg>
      <pc:sldChg chg="modSp mod delDesignElem">
        <pc:chgData name="Neil Dyer" userId="f48cccbf-306c-476d-ac12-27135fb93a1f" providerId="ADAL" clId="{1FC29973-6C26-4068-BABB-BEEEC0B85F18}" dt="2024-05-14T13:25:42.463" v="3202" actId="1035"/>
        <pc:sldMkLst>
          <pc:docMk/>
          <pc:sldMk cId="3929613870" sldId="322"/>
        </pc:sldMkLst>
      </pc:sldChg>
      <pc:sldChg chg="del">
        <pc:chgData name="Neil Dyer" userId="f48cccbf-306c-476d-ac12-27135fb93a1f" providerId="ADAL" clId="{1FC29973-6C26-4068-BABB-BEEEC0B85F18}" dt="2024-05-08T12:03:47.973" v="0" actId="47"/>
        <pc:sldMkLst>
          <pc:docMk/>
          <pc:sldMk cId="517840074" sldId="323"/>
        </pc:sldMkLst>
      </pc:sldChg>
      <pc:sldChg chg="addSp delSp modSp del mod ord delDesignElem">
        <pc:chgData name="Neil Dyer" userId="f48cccbf-306c-476d-ac12-27135fb93a1f" providerId="ADAL" clId="{1FC29973-6C26-4068-BABB-BEEEC0B85F18}" dt="2024-05-14T12:13:57.947" v="1615" actId="27636"/>
        <pc:sldMkLst>
          <pc:docMk/>
          <pc:sldMk cId="228410137" sldId="324"/>
        </pc:sldMkLst>
      </pc:sldChg>
      <pc:sldChg chg="del">
        <pc:chgData name="Neil Dyer" userId="f48cccbf-306c-476d-ac12-27135fb93a1f" providerId="ADAL" clId="{1FC29973-6C26-4068-BABB-BEEEC0B85F18}" dt="2024-05-10T21:44:39.572" v="6" actId="47"/>
        <pc:sldMkLst>
          <pc:docMk/>
          <pc:sldMk cId="359383882" sldId="328"/>
        </pc:sldMkLst>
      </pc:sldChg>
      <pc:sldChg chg="del">
        <pc:chgData name="Neil Dyer" userId="f48cccbf-306c-476d-ac12-27135fb93a1f" providerId="ADAL" clId="{1FC29973-6C26-4068-BABB-BEEEC0B85F18}" dt="2024-05-08T12:03:47.973" v="0" actId="47"/>
        <pc:sldMkLst>
          <pc:docMk/>
          <pc:sldMk cId="2271998256" sldId="397"/>
        </pc:sldMkLst>
      </pc:sldChg>
      <pc:sldChg chg="del">
        <pc:chgData name="Neil Dyer" userId="f48cccbf-306c-476d-ac12-27135fb93a1f" providerId="ADAL" clId="{1FC29973-6C26-4068-BABB-BEEEC0B85F18}" dt="2024-05-08T12:03:47.973" v="0" actId="47"/>
        <pc:sldMkLst>
          <pc:docMk/>
          <pc:sldMk cId="3254629911" sldId="399"/>
        </pc:sldMkLst>
      </pc:sldChg>
      <pc:sldChg chg="del">
        <pc:chgData name="Neil Dyer" userId="f48cccbf-306c-476d-ac12-27135fb93a1f" providerId="ADAL" clId="{1FC29973-6C26-4068-BABB-BEEEC0B85F18}" dt="2024-05-10T22:15:46.782" v="51" actId="47"/>
        <pc:sldMkLst>
          <pc:docMk/>
          <pc:sldMk cId="597577531" sldId="402"/>
        </pc:sldMkLst>
      </pc:sldChg>
      <pc:sldChg chg="del">
        <pc:chgData name="Neil Dyer" userId="f48cccbf-306c-476d-ac12-27135fb93a1f" providerId="ADAL" clId="{1FC29973-6C26-4068-BABB-BEEEC0B85F18}" dt="2024-05-08T12:03:47.973" v="0" actId="47"/>
        <pc:sldMkLst>
          <pc:docMk/>
          <pc:sldMk cId="3885561072" sldId="402"/>
        </pc:sldMkLst>
      </pc:sldChg>
      <pc:sldChg chg="del">
        <pc:chgData name="Neil Dyer" userId="f48cccbf-306c-476d-ac12-27135fb93a1f" providerId="ADAL" clId="{1FC29973-6C26-4068-BABB-BEEEC0B85F18}" dt="2024-05-10T22:15:46.782" v="51" actId="47"/>
        <pc:sldMkLst>
          <pc:docMk/>
          <pc:sldMk cId="980748425" sldId="403"/>
        </pc:sldMkLst>
      </pc:sldChg>
      <pc:sldChg chg="del">
        <pc:chgData name="Neil Dyer" userId="f48cccbf-306c-476d-ac12-27135fb93a1f" providerId="ADAL" clId="{1FC29973-6C26-4068-BABB-BEEEC0B85F18}" dt="2024-05-10T22:15:46.782" v="51" actId="47"/>
        <pc:sldMkLst>
          <pc:docMk/>
          <pc:sldMk cId="4156558331" sldId="404"/>
        </pc:sldMkLst>
      </pc:sldChg>
      <pc:sldChg chg="del">
        <pc:chgData name="Neil Dyer" userId="f48cccbf-306c-476d-ac12-27135fb93a1f" providerId="ADAL" clId="{1FC29973-6C26-4068-BABB-BEEEC0B85F18}" dt="2024-05-10T22:14:29.375" v="43" actId="47"/>
        <pc:sldMkLst>
          <pc:docMk/>
          <pc:sldMk cId="2949622376" sldId="405"/>
        </pc:sldMkLst>
      </pc:sldChg>
      <pc:sldChg chg="del">
        <pc:chgData name="Neil Dyer" userId="f48cccbf-306c-476d-ac12-27135fb93a1f" providerId="ADAL" clId="{1FC29973-6C26-4068-BABB-BEEEC0B85F18}" dt="2024-05-10T22:15:46.782" v="51" actId="47"/>
        <pc:sldMkLst>
          <pc:docMk/>
          <pc:sldMk cId="1516915569" sldId="406"/>
        </pc:sldMkLst>
      </pc:sldChg>
      <pc:sldChg chg="del">
        <pc:chgData name="Neil Dyer" userId="f48cccbf-306c-476d-ac12-27135fb93a1f" providerId="ADAL" clId="{1FC29973-6C26-4068-BABB-BEEEC0B85F18}" dt="2024-05-14T14:19:16.652" v="4710" actId="47"/>
        <pc:sldMkLst>
          <pc:docMk/>
          <pc:sldMk cId="3273682672" sldId="430"/>
        </pc:sldMkLst>
      </pc:sldChg>
      <pc:sldChg chg="del">
        <pc:chgData name="Neil Dyer" userId="f48cccbf-306c-476d-ac12-27135fb93a1f" providerId="ADAL" clId="{1FC29973-6C26-4068-BABB-BEEEC0B85F18}" dt="2024-05-08T12:03:47.973" v="0" actId="47"/>
        <pc:sldMkLst>
          <pc:docMk/>
          <pc:sldMk cId="1071983741" sldId="449"/>
        </pc:sldMkLst>
      </pc:sldChg>
      <pc:sldChg chg="del">
        <pc:chgData name="Neil Dyer" userId="f48cccbf-306c-476d-ac12-27135fb93a1f" providerId="ADAL" clId="{1FC29973-6C26-4068-BABB-BEEEC0B85F18}" dt="2024-05-10T21:44:39.572" v="6" actId="47"/>
        <pc:sldMkLst>
          <pc:docMk/>
          <pc:sldMk cId="0" sldId="452"/>
        </pc:sldMkLst>
      </pc:sldChg>
      <pc:sldChg chg="del">
        <pc:chgData name="Neil Dyer" userId="f48cccbf-306c-476d-ac12-27135fb93a1f" providerId="ADAL" clId="{1FC29973-6C26-4068-BABB-BEEEC0B85F18}" dt="2024-05-10T21:44:39.572" v="6" actId="47"/>
        <pc:sldMkLst>
          <pc:docMk/>
          <pc:sldMk cId="3084364210" sldId="477"/>
        </pc:sldMkLst>
      </pc:sldChg>
      <pc:sldChg chg="del">
        <pc:chgData name="Neil Dyer" userId="f48cccbf-306c-476d-ac12-27135fb93a1f" providerId="ADAL" clId="{1FC29973-6C26-4068-BABB-BEEEC0B85F18}" dt="2024-05-10T21:44:39.572" v="6" actId="47"/>
        <pc:sldMkLst>
          <pc:docMk/>
          <pc:sldMk cId="3709249081" sldId="481"/>
        </pc:sldMkLst>
      </pc:sldChg>
      <pc:sldChg chg="del">
        <pc:chgData name="Neil Dyer" userId="f48cccbf-306c-476d-ac12-27135fb93a1f" providerId="ADAL" clId="{1FC29973-6C26-4068-BABB-BEEEC0B85F18}" dt="2024-05-08T12:03:47.973" v="0" actId="47"/>
        <pc:sldMkLst>
          <pc:docMk/>
          <pc:sldMk cId="4197146417" sldId="495"/>
        </pc:sldMkLst>
      </pc:sldChg>
      <pc:sldChg chg="del">
        <pc:chgData name="Neil Dyer" userId="f48cccbf-306c-476d-ac12-27135fb93a1f" providerId="ADAL" clId="{1FC29973-6C26-4068-BABB-BEEEC0B85F18}" dt="2024-05-08T12:03:47.973" v="0" actId="47"/>
        <pc:sldMkLst>
          <pc:docMk/>
          <pc:sldMk cId="964798589" sldId="496"/>
        </pc:sldMkLst>
      </pc:sldChg>
      <pc:sldChg chg="del">
        <pc:chgData name="Neil Dyer" userId="f48cccbf-306c-476d-ac12-27135fb93a1f" providerId="ADAL" clId="{1FC29973-6C26-4068-BABB-BEEEC0B85F18}" dt="2024-05-08T12:03:47.973" v="0" actId="47"/>
        <pc:sldMkLst>
          <pc:docMk/>
          <pc:sldMk cId="0" sldId="499"/>
        </pc:sldMkLst>
      </pc:sldChg>
      <pc:sldChg chg="modSp mod ord">
        <pc:chgData name="Neil Dyer" userId="f48cccbf-306c-476d-ac12-27135fb93a1f" providerId="ADAL" clId="{1FC29973-6C26-4068-BABB-BEEEC0B85F18}" dt="2024-05-14T14:51:40.514" v="4738" actId="207"/>
        <pc:sldMkLst>
          <pc:docMk/>
          <pc:sldMk cId="0" sldId="505"/>
        </pc:sldMkLst>
      </pc:sldChg>
      <pc:sldChg chg="del">
        <pc:chgData name="Neil Dyer" userId="f48cccbf-306c-476d-ac12-27135fb93a1f" providerId="ADAL" clId="{1FC29973-6C26-4068-BABB-BEEEC0B85F18}" dt="2024-05-10T22:16:01.641" v="54" actId="47"/>
        <pc:sldMkLst>
          <pc:docMk/>
          <pc:sldMk cId="1754745832" sldId="518"/>
        </pc:sldMkLst>
      </pc:sldChg>
      <pc:sldChg chg="del">
        <pc:chgData name="Neil Dyer" userId="f48cccbf-306c-476d-ac12-27135fb93a1f" providerId="ADAL" clId="{1FC29973-6C26-4068-BABB-BEEEC0B85F18}" dt="2024-05-10T21:44:39.572" v="6" actId="47"/>
        <pc:sldMkLst>
          <pc:docMk/>
          <pc:sldMk cId="0" sldId="524"/>
        </pc:sldMkLst>
      </pc:sldChg>
      <pc:sldChg chg="del">
        <pc:chgData name="Neil Dyer" userId="f48cccbf-306c-476d-ac12-27135fb93a1f" providerId="ADAL" clId="{1FC29973-6C26-4068-BABB-BEEEC0B85F18}" dt="2024-05-10T22:15:30.914" v="50" actId="47"/>
        <pc:sldMkLst>
          <pc:docMk/>
          <pc:sldMk cId="0" sldId="554"/>
        </pc:sldMkLst>
      </pc:sldChg>
      <pc:sldChg chg="del ord">
        <pc:chgData name="Neil Dyer" userId="f48cccbf-306c-476d-ac12-27135fb93a1f" providerId="ADAL" clId="{1FC29973-6C26-4068-BABB-BEEEC0B85F18}" dt="2024-05-14T12:31:18.516" v="1859" actId="47"/>
        <pc:sldMkLst>
          <pc:docMk/>
          <pc:sldMk cId="3332937860" sldId="663"/>
        </pc:sldMkLst>
      </pc:sldChg>
      <pc:sldChg chg="del">
        <pc:chgData name="Neil Dyer" userId="f48cccbf-306c-476d-ac12-27135fb93a1f" providerId="ADAL" clId="{1FC29973-6C26-4068-BABB-BEEEC0B85F18}" dt="2024-05-14T13:49:28.687" v="4230" actId="47"/>
        <pc:sldMkLst>
          <pc:docMk/>
          <pc:sldMk cId="0" sldId="679"/>
        </pc:sldMkLst>
      </pc:sldChg>
      <pc:sldChg chg="modSp add mod setBg modAnim">
        <pc:chgData name="Neil Dyer" userId="f48cccbf-306c-476d-ac12-27135fb93a1f" providerId="ADAL" clId="{1FC29973-6C26-4068-BABB-BEEEC0B85F18}" dt="2024-05-14T13:34:55.422" v="3686" actId="2711"/>
        <pc:sldMkLst>
          <pc:docMk/>
          <pc:sldMk cId="4130512317" sldId="681"/>
        </pc:sldMkLst>
      </pc:sldChg>
      <pc:sldChg chg="del">
        <pc:chgData name="Neil Dyer" userId="f48cccbf-306c-476d-ac12-27135fb93a1f" providerId="ADAL" clId="{1FC29973-6C26-4068-BABB-BEEEC0B85F18}" dt="2024-05-14T13:35:27.351" v="3691" actId="2696"/>
        <pc:sldMkLst>
          <pc:docMk/>
          <pc:sldMk cId="0" sldId="682"/>
        </pc:sldMkLst>
      </pc:sldChg>
      <pc:sldChg chg="addSp delSp modSp add del mod setBg delAnim modAnim">
        <pc:chgData name="Neil Dyer" userId="f48cccbf-306c-476d-ac12-27135fb93a1f" providerId="ADAL" clId="{1FC29973-6C26-4068-BABB-BEEEC0B85F18}" dt="2024-05-14T13:38:52.394" v="3829" actId="47"/>
        <pc:sldMkLst>
          <pc:docMk/>
          <pc:sldMk cId="2034688341" sldId="682"/>
        </pc:sldMkLst>
      </pc:sldChg>
      <pc:sldChg chg="delSp modSp del mod ord modAnim">
        <pc:chgData name="Neil Dyer" userId="f48cccbf-306c-476d-ac12-27135fb93a1f" providerId="ADAL" clId="{1FC29973-6C26-4068-BABB-BEEEC0B85F18}" dt="2024-05-14T12:31:21.416" v="1860" actId="47"/>
        <pc:sldMkLst>
          <pc:docMk/>
          <pc:sldMk cId="3380827712" sldId="688"/>
        </pc:sldMkLst>
      </pc:sldChg>
      <pc:sldChg chg="del">
        <pc:chgData name="Neil Dyer" userId="f48cccbf-306c-476d-ac12-27135fb93a1f" providerId="ADAL" clId="{1FC29973-6C26-4068-BABB-BEEEC0B85F18}" dt="2024-05-10T22:32:01.178" v="86" actId="47"/>
        <pc:sldMkLst>
          <pc:docMk/>
          <pc:sldMk cId="3998972377" sldId="691"/>
        </pc:sldMkLst>
      </pc:sldChg>
      <pc:sldChg chg="del">
        <pc:chgData name="Neil Dyer" userId="f48cccbf-306c-476d-ac12-27135fb93a1f" providerId="ADAL" clId="{1FC29973-6C26-4068-BABB-BEEEC0B85F18}" dt="2024-05-10T22:31:25.265" v="83" actId="47"/>
        <pc:sldMkLst>
          <pc:docMk/>
          <pc:sldMk cId="3254534559" sldId="692"/>
        </pc:sldMkLst>
      </pc:sldChg>
      <pc:sldChg chg="del">
        <pc:chgData name="Neil Dyer" userId="f48cccbf-306c-476d-ac12-27135fb93a1f" providerId="ADAL" clId="{1FC29973-6C26-4068-BABB-BEEEC0B85F18}" dt="2024-05-10T22:31:27.346" v="84" actId="47"/>
        <pc:sldMkLst>
          <pc:docMk/>
          <pc:sldMk cId="2964585789" sldId="693"/>
        </pc:sldMkLst>
      </pc:sldChg>
      <pc:sldChg chg="del">
        <pc:chgData name="Neil Dyer" userId="f48cccbf-306c-476d-ac12-27135fb93a1f" providerId="ADAL" clId="{1FC29973-6C26-4068-BABB-BEEEC0B85F18}" dt="2024-05-14T12:06:55.515" v="1424" actId="47"/>
        <pc:sldMkLst>
          <pc:docMk/>
          <pc:sldMk cId="3661925431" sldId="734"/>
        </pc:sldMkLst>
      </pc:sldChg>
      <pc:sldChg chg="delSp del mod ord delAnim">
        <pc:chgData name="Neil Dyer" userId="f48cccbf-306c-476d-ac12-27135fb93a1f" providerId="ADAL" clId="{1FC29973-6C26-4068-BABB-BEEEC0B85F18}" dt="2024-05-14T13:26:06.182" v="3205" actId="47"/>
        <pc:sldMkLst>
          <pc:docMk/>
          <pc:sldMk cId="3350577774" sldId="755"/>
        </pc:sldMkLst>
      </pc:sldChg>
      <pc:sldChg chg="del">
        <pc:chgData name="Neil Dyer" userId="f48cccbf-306c-476d-ac12-27135fb93a1f" providerId="ADAL" clId="{1FC29973-6C26-4068-BABB-BEEEC0B85F18}" dt="2024-05-10T22:31:53.848" v="85" actId="47"/>
        <pc:sldMkLst>
          <pc:docMk/>
          <pc:sldMk cId="1725262952" sldId="756"/>
        </pc:sldMkLst>
      </pc:sldChg>
      <pc:sldChg chg="del">
        <pc:chgData name="Neil Dyer" userId="f48cccbf-306c-476d-ac12-27135fb93a1f" providerId="ADAL" clId="{1FC29973-6C26-4068-BABB-BEEEC0B85F18}" dt="2024-05-10T22:32:05.639" v="87" actId="47"/>
        <pc:sldMkLst>
          <pc:docMk/>
          <pc:sldMk cId="756801385" sldId="772"/>
        </pc:sldMkLst>
      </pc:sldChg>
      <pc:sldChg chg="del">
        <pc:chgData name="Neil Dyer" userId="f48cccbf-306c-476d-ac12-27135fb93a1f" providerId="ADAL" clId="{1FC29973-6C26-4068-BABB-BEEEC0B85F18}" dt="2024-05-08T12:03:47.973" v="0" actId="47"/>
        <pc:sldMkLst>
          <pc:docMk/>
          <pc:sldMk cId="0" sldId="791"/>
        </pc:sldMkLst>
      </pc:sldChg>
      <pc:sldChg chg="del">
        <pc:chgData name="Neil Dyer" userId="f48cccbf-306c-476d-ac12-27135fb93a1f" providerId="ADAL" clId="{1FC29973-6C26-4068-BABB-BEEEC0B85F18}" dt="2024-05-10T22:16:05.235" v="56" actId="47"/>
        <pc:sldMkLst>
          <pc:docMk/>
          <pc:sldMk cId="0" sldId="794"/>
        </pc:sldMkLst>
      </pc:sldChg>
      <pc:sldChg chg="del">
        <pc:chgData name="Neil Dyer" userId="f48cccbf-306c-476d-ac12-27135fb93a1f" providerId="ADAL" clId="{1FC29973-6C26-4068-BABB-BEEEC0B85F18}" dt="2024-05-10T22:16:29.462" v="60" actId="47"/>
        <pc:sldMkLst>
          <pc:docMk/>
          <pc:sldMk cId="0" sldId="795"/>
        </pc:sldMkLst>
      </pc:sldChg>
      <pc:sldChg chg="del">
        <pc:chgData name="Neil Dyer" userId="f48cccbf-306c-476d-ac12-27135fb93a1f" providerId="ADAL" clId="{1FC29973-6C26-4068-BABB-BEEEC0B85F18}" dt="2024-05-08T12:03:47.973" v="0" actId="47"/>
        <pc:sldMkLst>
          <pc:docMk/>
          <pc:sldMk cId="2867661535" sldId="799"/>
        </pc:sldMkLst>
      </pc:sldChg>
      <pc:sldChg chg="del">
        <pc:chgData name="Neil Dyer" userId="f48cccbf-306c-476d-ac12-27135fb93a1f" providerId="ADAL" clId="{1FC29973-6C26-4068-BABB-BEEEC0B85F18}" dt="2024-05-10T21:44:39.572" v="6" actId="47"/>
        <pc:sldMkLst>
          <pc:docMk/>
          <pc:sldMk cId="2368689426" sldId="822"/>
        </pc:sldMkLst>
      </pc:sldChg>
      <pc:sldChg chg="del">
        <pc:chgData name="Neil Dyer" userId="f48cccbf-306c-476d-ac12-27135fb93a1f" providerId="ADAL" clId="{1FC29973-6C26-4068-BABB-BEEEC0B85F18}" dt="2024-05-14T13:35:20.992" v="3688" actId="47"/>
        <pc:sldMkLst>
          <pc:docMk/>
          <pc:sldMk cId="0" sldId="884"/>
        </pc:sldMkLst>
      </pc:sldChg>
      <pc:sldChg chg="del">
        <pc:chgData name="Neil Dyer" userId="f48cccbf-306c-476d-ac12-27135fb93a1f" providerId="ADAL" clId="{1FC29973-6C26-4068-BABB-BEEEC0B85F18}" dt="2024-05-10T22:29:50.039" v="81" actId="47"/>
        <pc:sldMkLst>
          <pc:docMk/>
          <pc:sldMk cId="0" sldId="887"/>
        </pc:sldMkLst>
      </pc:sldChg>
      <pc:sldChg chg="del">
        <pc:chgData name="Neil Dyer" userId="f48cccbf-306c-476d-ac12-27135fb93a1f" providerId="ADAL" clId="{1FC29973-6C26-4068-BABB-BEEEC0B85F18}" dt="2024-05-14T13:51:39.112" v="4276" actId="47"/>
        <pc:sldMkLst>
          <pc:docMk/>
          <pc:sldMk cId="0" sldId="890"/>
        </pc:sldMkLst>
      </pc:sldChg>
      <pc:sldChg chg="del">
        <pc:chgData name="Neil Dyer" userId="f48cccbf-306c-476d-ac12-27135fb93a1f" providerId="ADAL" clId="{1FC29973-6C26-4068-BABB-BEEEC0B85F18}" dt="2024-05-10T21:44:39.572" v="6" actId="47"/>
        <pc:sldMkLst>
          <pc:docMk/>
          <pc:sldMk cId="0" sldId="908"/>
        </pc:sldMkLst>
      </pc:sldChg>
      <pc:sldChg chg="del">
        <pc:chgData name="Neil Dyer" userId="f48cccbf-306c-476d-ac12-27135fb93a1f" providerId="ADAL" clId="{1FC29973-6C26-4068-BABB-BEEEC0B85F18}" dt="2024-05-08T12:03:47.973" v="0" actId="47"/>
        <pc:sldMkLst>
          <pc:docMk/>
          <pc:sldMk cId="4292098374" sldId="936"/>
        </pc:sldMkLst>
      </pc:sldChg>
      <pc:sldChg chg="ord">
        <pc:chgData name="Neil Dyer" userId="f48cccbf-306c-476d-ac12-27135fb93a1f" providerId="ADAL" clId="{1FC29973-6C26-4068-BABB-BEEEC0B85F18}" dt="2024-05-14T14:50:18.810" v="4727"/>
        <pc:sldMkLst>
          <pc:docMk/>
          <pc:sldMk cId="2113044203" sldId="944"/>
        </pc:sldMkLst>
      </pc:sldChg>
      <pc:sldChg chg="ord">
        <pc:chgData name="Neil Dyer" userId="f48cccbf-306c-476d-ac12-27135fb93a1f" providerId="ADAL" clId="{1FC29973-6C26-4068-BABB-BEEEC0B85F18}" dt="2024-05-14T14:49:45.357" v="4715"/>
        <pc:sldMkLst>
          <pc:docMk/>
          <pc:sldMk cId="3810975872" sldId="945"/>
        </pc:sldMkLst>
      </pc:sldChg>
      <pc:sldChg chg="modSp mod ord modAnim">
        <pc:chgData name="Neil Dyer" userId="f48cccbf-306c-476d-ac12-27135fb93a1f" providerId="ADAL" clId="{1FC29973-6C26-4068-BABB-BEEEC0B85F18}" dt="2024-05-17T21:33:14.542" v="5110"/>
        <pc:sldMkLst>
          <pc:docMk/>
          <pc:sldMk cId="2745554311" sldId="952"/>
        </pc:sldMkLst>
      </pc:sldChg>
      <pc:sldChg chg="del">
        <pc:chgData name="Neil Dyer" userId="f48cccbf-306c-476d-ac12-27135fb93a1f" providerId="ADAL" clId="{1FC29973-6C26-4068-BABB-BEEEC0B85F18}" dt="2024-05-08T12:03:47.973" v="0" actId="47"/>
        <pc:sldMkLst>
          <pc:docMk/>
          <pc:sldMk cId="1111625582" sldId="963"/>
        </pc:sldMkLst>
      </pc:sldChg>
      <pc:sldChg chg="modSp add del mod setBg">
        <pc:chgData name="Neil Dyer" userId="f48cccbf-306c-476d-ac12-27135fb93a1f" providerId="ADAL" clId="{1FC29973-6C26-4068-BABB-BEEEC0B85F18}" dt="2024-05-14T14:19:16.652" v="4710" actId="47"/>
        <pc:sldMkLst>
          <pc:docMk/>
          <pc:sldMk cId="3341728130" sldId="964"/>
        </pc:sldMkLst>
      </pc:sldChg>
      <pc:sldChg chg="del">
        <pc:chgData name="Neil Dyer" userId="f48cccbf-306c-476d-ac12-27135fb93a1f" providerId="ADAL" clId="{1FC29973-6C26-4068-BABB-BEEEC0B85F18}" dt="2024-05-08T12:03:47.973" v="0" actId="47"/>
        <pc:sldMkLst>
          <pc:docMk/>
          <pc:sldMk cId="4256611780" sldId="965"/>
        </pc:sldMkLst>
      </pc:sldChg>
      <pc:sldChg chg="del">
        <pc:chgData name="Neil Dyer" userId="f48cccbf-306c-476d-ac12-27135fb93a1f" providerId="ADAL" clId="{1FC29973-6C26-4068-BABB-BEEEC0B85F18}" dt="2024-05-08T12:03:47.973" v="0" actId="47"/>
        <pc:sldMkLst>
          <pc:docMk/>
          <pc:sldMk cId="1327935624" sldId="966"/>
        </pc:sldMkLst>
      </pc:sldChg>
      <pc:sldChg chg="del">
        <pc:chgData name="Neil Dyer" userId="f48cccbf-306c-476d-ac12-27135fb93a1f" providerId="ADAL" clId="{1FC29973-6C26-4068-BABB-BEEEC0B85F18}" dt="2024-05-08T12:03:47.973" v="0" actId="47"/>
        <pc:sldMkLst>
          <pc:docMk/>
          <pc:sldMk cId="1120398189" sldId="967"/>
        </pc:sldMkLst>
      </pc:sldChg>
      <pc:sldChg chg="add del">
        <pc:chgData name="Neil Dyer" userId="f48cccbf-306c-476d-ac12-27135fb93a1f" providerId="ADAL" clId="{1FC29973-6C26-4068-BABB-BEEEC0B85F18}" dt="2024-05-14T12:44:04.509" v="2497" actId="2696"/>
        <pc:sldMkLst>
          <pc:docMk/>
          <pc:sldMk cId="1602849920" sldId="968"/>
        </pc:sldMkLst>
      </pc:sldChg>
      <pc:sldChg chg="add del">
        <pc:chgData name="Neil Dyer" userId="f48cccbf-306c-476d-ac12-27135fb93a1f" providerId="ADAL" clId="{1FC29973-6C26-4068-BABB-BEEEC0B85F18}" dt="2024-05-14T13:55:56.072" v="4389" actId="2696"/>
        <pc:sldMkLst>
          <pc:docMk/>
          <pc:sldMk cId="388153661" sldId="969"/>
        </pc:sldMkLst>
      </pc:sldChg>
      <pc:sldChg chg="add">
        <pc:chgData name="Neil Dyer" userId="f48cccbf-306c-476d-ac12-27135fb93a1f" providerId="ADAL" clId="{1FC29973-6C26-4068-BABB-BEEEC0B85F18}" dt="2024-05-14T13:56:01.103" v="4390"/>
        <pc:sldMkLst>
          <pc:docMk/>
          <pc:sldMk cId="1634245237" sldId="969"/>
        </pc:sldMkLst>
      </pc:sldChg>
      <pc:sldChg chg="del">
        <pc:chgData name="Neil Dyer" userId="f48cccbf-306c-476d-ac12-27135fb93a1f" providerId="ADAL" clId="{1FC29973-6C26-4068-BABB-BEEEC0B85F18}" dt="2024-05-08T12:03:47.973" v="0" actId="47"/>
        <pc:sldMkLst>
          <pc:docMk/>
          <pc:sldMk cId="35510011" sldId="970"/>
        </pc:sldMkLst>
      </pc:sldChg>
      <pc:sldChg chg="del">
        <pc:chgData name="Neil Dyer" userId="f48cccbf-306c-476d-ac12-27135fb93a1f" providerId="ADAL" clId="{1FC29973-6C26-4068-BABB-BEEEC0B85F18}" dt="2024-05-08T12:03:47.973" v="0" actId="47"/>
        <pc:sldMkLst>
          <pc:docMk/>
          <pc:sldMk cId="2811938533" sldId="973"/>
        </pc:sldMkLst>
      </pc:sldChg>
      <pc:sldChg chg="del">
        <pc:chgData name="Neil Dyer" userId="f48cccbf-306c-476d-ac12-27135fb93a1f" providerId="ADAL" clId="{1FC29973-6C26-4068-BABB-BEEEC0B85F18}" dt="2024-05-08T12:03:47.973" v="0" actId="47"/>
        <pc:sldMkLst>
          <pc:docMk/>
          <pc:sldMk cId="3344460028" sldId="974"/>
        </pc:sldMkLst>
      </pc:sldChg>
      <pc:sldChg chg="del">
        <pc:chgData name="Neil Dyer" userId="f48cccbf-306c-476d-ac12-27135fb93a1f" providerId="ADAL" clId="{1FC29973-6C26-4068-BABB-BEEEC0B85F18}" dt="2024-05-08T12:03:47.973" v="0" actId="47"/>
        <pc:sldMkLst>
          <pc:docMk/>
          <pc:sldMk cId="3547120689" sldId="975"/>
        </pc:sldMkLst>
      </pc:sldChg>
      <pc:sldChg chg="modSp del mod">
        <pc:chgData name="Neil Dyer" userId="f48cccbf-306c-476d-ac12-27135fb93a1f" providerId="ADAL" clId="{1FC29973-6C26-4068-BABB-BEEEC0B85F18}" dt="2024-05-14T15:15:52.413" v="5109" actId="6549"/>
        <pc:sldMkLst>
          <pc:docMk/>
          <pc:sldMk cId="4284558051" sldId="989"/>
        </pc:sldMkLst>
      </pc:sldChg>
      <pc:sldChg chg="del">
        <pc:chgData name="Neil Dyer" userId="f48cccbf-306c-476d-ac12-27135fb93a1f" providerId="ADAL" clId="{1FC29973-6C26-4068-BABB-BEEEC0B85F18}" dt="2024-05-10T21:44:39.572" v="6" actId="47"/>
        <pc:sldMkLst>
          <pc:docMk/>
          <pc:sldMk cId="1780776099" sldId="998"/>
        </pc:sldMkLst>
      </pc:sldChg>
      <pc:sldChg chg="del">
        <pc:chgData name="Neil Dyer" userId="f48cccbf-306c-476d-ac12-27135fb93a1f" providerId="ADAL" clId="{1FC29973-6C26-4068-BABB-BEEEC0B85F18}" dt="2024-05-10T21:44:39.572" v="6" actId="47"/>
        <pc:sldMkLst>
          <pc:docMk/>
          <pc:sldMk cId="263488827" sldId="1002"/>
        </pc:sldMkLst>
      </pc:sldChg>
      <pc:sldChg chg="del">
        <pc:chgData name="Neil Dyer" userId="f48cccbf-306c-476d-ac12-27135fb93a1f" providerId="ADAL" clId="{1FC29973-6C26-4068-BABB-BEEEC0B85F18}" dt="2024-05-10T21:44:39.572" v="6" actId="47"/>
        <pc:sldMkLst>
          <pc:docMk/>
          <pc:sldMk cId="839741670" sldId="1021"/>
        </pc:sldMkLst>
      </pc:sldChg>
      <pc:sldChg chg="modSp mod ord">
        <pc:chgData name="Neil Dyer" userId="f48cccbf-306c-476d-ac12-27135fb93a1f" providerId="ADAL" clId="{1FC29973-6C26-4068-BABB-BEEEC0B85F18}" dt="2024-05-14T14:52:23.657" v="4746" actId="6549"/>
        <pc:sldMkLst>
          <pc:docMk/>
          <pc:sldMk cId="4079684975" sldId="1024"/>
        </pc:sldMkLst>
      </pc:sldChg>
      <pc:sldChg chg="del">
        <pc:chgData name="Neil Dyer" userId="f48cccbf-306c-476d-ac12-27135fb93a1f" providerId="ADAL" clId="{1FC29973-6C26-4068-BABB-BEEEC0B85F18}" dt="2024-05-10T21:44:39.572" v="6" actId="47"/>
        <pc:sldMkLst>
          <pc:docMk/>
          <pc:sldMk cId="1257043829" sldId="1028"/>
        </pc:sldMkLst>
      </pc:sldChg>
      <pc:sldChg chg="del">
        <pc:chgData name="Neil Dyer" userId="f48cccbf-306c-476d-ac12-27135fb93a1f" providerId="ADAL" clId="{1FC29973-6C26-4068-BABB-BEEEC0B85F18}" dt="2024-05-10T21:44:39.572" v="6" actId="47"/>
        <pc:sldMkLst>
          <pc:docMk/>
          <pc:sldMk cId="694133849" sldId="1029"/>
        </pc:sldMkLst>
      </pc:sldChg>
      <pc:sldChg chg="modSp del mod">
        <pc:chgData name="Neil Dyer" userId="f48cccbf-306c-476d-ac12-27135fb93a1f" providerId="ADAL" clId="{1FC29973-6C26-4068-BABB-BEEEC0B85F18}" dt="2024-05-14T13:35:22.977" v="3690" actId="47"/>
        <pc:sldMkLst>
          <pc:docMk/>
          <pc:sldMk cId="4217698622" sldId="1029"/>
        </pc:sldMkLst>
      </pc:sldChg>
      <pc:sldChg chg="del">
        <pc:chgData name="Neil Dyer" userId="f48cccbf-306c-476d-ac12-27135fb93a1f" providerId="ADAL" clId="{1FC29973-6C26-4068-BABB-BEEEC0B85F18}" dt="2024-05-14T13:35:21.784" v="3689" actId="47"/>
        <pc:sldMkLst>
          <pc:docMk/>
          <pc:sldMk cId="617992372" sldId="1030"/>
        </pc:sldMkLst>
      </pc:sldChg>
      <pc:sldChg chg="del">
        <pc:chgData name="Neil Dyer" userId="f48cccbf-306c-476d-ac12-27135fb93a1f" providerId="ADAL" clId="{1FC29973-6C26-4068-BABB-BEEEC0B85F18}" dt="2024-05-10T21:44:39.572" v="6" actId="47"/>
        <pc:sldMkLst>
          <pc:docMk/>
          <pc:sldMk cId="1319386668" sldId="1030"/>
        </pc:sldMkLst>
      </pc:sldChg>
      <pc:sldChg chg="modSp del mod">
        <pc:chgData name="Neil Dyer" userId="f48cccbf-306c-476d-ac12-27135fb93a1f" providerId="ADAL" clId="{1FC29973-6C26-4068-BABB-BEEEC0B85F18}" dt="2024-05-14T13:46:11.816" v="4089" actId="47"/>
        <pc:sldMkLst>
          <pc:docMk/>
          <pc:sldMk cId="3608813689" sldId="1031"/>
        </pc:sldMkLst>
      </pc:sldChg>
      <pc:sldChg chg="delSp modSp del mod">
        <pc:chgData name="Neil Dyer" userId="f48cccbf-306c-476d-ac12-27135fb93a1f" providerId="ADAL" clId="{1FC29973-6C26-4068-BABB-BEEEC0B85F18}" dt="2024-05-14T13:46:11.816" v="4089" actId="47"/>
        <pc:sldMkLst>
          <pc:docMk/>
          <pc:sldMk cId="3472462982" sldId="1032"/>
        </pc:sldMkLst>
      </pc:sldChg>
      <pc:sldChg chg="addSp delSp del modAnim">
        <pc:chgData name="Neil Dyer" userId="f48cccbf-306c-476d-ac12-27135fb93a1f" providerId="ADAL" clId="{1FC29973-6C26-4068-BABB-BEEEC0B85F18}" dt="2024-05-14T13:46:11.816" v="4089" actId="47"/>
        <pc:sldMkLst>
          <pc:docMk/>
          <pc:sldMk cId="450511147" sldId="1033"/>
        </pc:sldMkLst>
      </pc:sldChg>
      <pc:sldChg chg="del">
        <pc:chgData name="Neil Dyer" userId="f48cccbf-306c-476d-ac12-27135fb93a1f" providerId="ADAL" clId="{1FC29973-6C26-4068-BABB-BEEEC0B85F18}" dt="2024-05-14T13:46:11.816" v="4089" actId="47"/>
        <pc:sldMkLst>
          <pc:docMk/>
          <pc:sldMk cId="3164448625" sldId="1034"/>
        </pc:sldMkLst>
      </pc:sldChg>
      <pc:sldChg chg="del">
        <pc:chgData name="Neil Dyer" userId="f48cccbf-306c-476d-ac12-27135fb93a1f" providerId="ADAL" clId="{1FC29973-6C26-4068-BABB-BEEEC0B85F18}" dt="2024-05-14T13:46:11.816" v="4089" actId="47"/>
        <pc:sldMkLst>
          <pc:docMk/>
          <pc:sldMk cId="3497330949" sldId="1035"/>
        </pc:sldMkLst>
      </pc:sldChg>
      <pc:sldChg chg="del">
        <pc:chgData name="Neil Dyer" userId="f48cccbf-306c-476d-ac12-27135fb93a1f" providerId="ADAL" clId="{1FC29973-6C26-4068-BABB-BEEEC0B85F18}" dt="2024-05-14T13:48:28.193" v="4225" actId="47"/>
        <pc:sldMkLst>
          <pc:docMk/>
          <pc:sldMk cId="2986541423" sldId="1036"/>
        </pc:sldMkLst>
      </pc:sldChg>
      <pc:sldChg chg="delSp del mod delAnim">
        <pc:chgData name="Neil Dyer" userId="f48cccbf-306c-476d-ac12-27135fb93a1f" providerId="ADAL" clId="{1FC29973-6C26-4068-BABB-BEEEC0B85F18}" dt="2024-05-14T13:51:19.418" v="4275" actId="47"/>
        <pc:sldMkLst>
          <pc:docMk/>
          <pc:sldMk cId="3096864800" sldId="1038"/>
        </pc:sldMkLst>
      </pc:sldChg>
      <pc:sldChg chg="modSp mod ord setBg">
        <pc:chgData name="Neil Dyer" userId="f48cccbf-306c-476d-ac12-27135fb93a1f" providerId="ADAL" clId="{1FC29973-6C26-4068-BABB-BEEEC0B85F18}" dt="2024-05-14T13:55:28.937" v="4388" actId="1035"/>
        <pc:sldMkLst>
          <pc:docMk/>
          <pc:sldMk cId="2181033221" sldId="1039"/>
        </pc:sldMkLst>
      </pc:sldChg>
      <pc:sldChg chg="modSp add modAnim">
        <pc:chgData name="Neil Dyer" userId="f48cccbf-306c-476d-ac12-27135fb93a1f" providerId="ADAL" clId="{1FC29973-6C26-4068-BABB-BEEEC0B85F18}" dt="2024-05-14T13:54:11.744" v="4307" actId="113"/>
        <pc:sldMkLst>
          <pc:docMk/>
          <pc:sldMk cId="492534554" sldId="1040"/>
        </pc:sldMkLst>
      </pc:sldChg>
      <pc:sldChg chg="del">
        <pc:chgData name="Neil Dyer" userId="f48cccbf-306c-476d-ac12-27135fb93a1f" providerId="ADAL" clId="{1FC29973-6C26-4068-BABB-BEEEC0B85F18}" dt="2024-05-14T13:51:41.825" v="4277" actId="2696"/>
        <pc:sldMkLst>
          <pc:docMk/>
          <pc:sldMk cId="3154869290" sldId="1040"/>
        </pc:sldMkLst>
      </pc:sldChg>
      <pc:sldChg chg="del ord">
        <pc:chgData name="Neil Dyer" userId="f48cccbf-306c-476d-ac12-27135fb93a1f" providerId="ADAL" clId="{1FC29973-6C26-4068-BABB-BEEEC0B85F18}" dt="2024-05-10T22:28:52.724" v="77" actId="47"/>
        <pc:sldMkLst>
          <pc:docMk/>
          <pc:sldMk cId="2348986315" sldId="1041"/>
        </pc:sldMkLst>
      </pc:sldChg>
      <pc:sldChg chg="del">
        <pc:chgData name="Neil Dyer" userId="f48cccbf-306c-476d-ac12-27135fb93a1f" providerId="ADAL" clId="{1FC29973-6C26-4068-BABB-BEEEC0B85F18}" dt="2024-05-10T22:29:56.760" v="82" actId="47"/>
        <pc:sldMkLst>
          <pc:docMk/>
          <pc:sldMk cId="839391257" sldId="1042"/>
        </pc:sldMkLst>
      </pc:sldChg>
      <pc:sldChg chg="modSp mod ord setBg">
        <pc:chgData name="Neil Dyer" userId="f48cccbf-306c-476d-ac12-27135fb93a1f" providerId="ADAL" clId="{1FC29973-6C26-4068-BABB-BEEEC0B85F18}" dt="2024-05-14T13:55:07.606" v="4378" actId="114"/>
        <pc:sldMkLst>
          <pc:docMk/>
          <pc:sldMk cId="922730554" sldId="1043"/>
        </pc:sldMkLst>
      </pc:sldChg>
      <pc:sldChg chg="add del">
        <pc:chgData name="Neil Dyer" userId="f48cccbf-306c-476d-ac12-27135fb93a1f" providerId="ADAL" clId="{1FC29973-6C26-4068-BABB-BEEEC0B85F18}" dt="2024-05-10T22:16:31.867" v="61" actId="47"/>
        <pc:sldMkLst>
          <pc:docMk/>
          <pc:sldMk cId="1821725954" sldId="1049"/>
        </pc:sldMkLst>
      </pc:sldChg>
      <pc:sldChg chg="add del">
        <pc:chgData name="Neil Dyer" userId="f48cccbf-306c-476d-ac12-27135fb93a1f" providerId="ADAL" clId="{1FC29973-6C26-4068-BABB-BEEEC0B85F18}" dt="2024-05-10T22:11:18.367" v="35" actId="2696"/>
        <pc:sldMkLst>
          <pc:docMk/>
          <pc:sldMk cId="3546676271" sldId="1049"/>
        </pc:sldMkLst>
      </pc:sldChg>
      <pc:sldChg chg="addSp delSp modSp mod modAnim delDesignElem">
        <pc:chgData name="Neil Dyer" userId="f48cccbf-306c-476d-ac12-27135fb93a1f" providerId="ADAL" clId="{1FC29973-6C26-4068-BABB-BEEEC0B85F18}" dt="2024-05-14T13:35:49.435" v="3698" actId="27636"/>
        <pc:sldMkLst>
          <pc:docMk/>
          <pc:sldMk cId="830626255" sldId="1052"/>
        </pc:sldMkLst>
      </pc:sldChg>
      <pc:sldChg chg="modSp mod ord">
        <pc:chgData name="Neil Dyer" userId="f48cccbf-306c-476d-ac12-27135fb93a1f" providerId="ADAL" clId="{1FC29973-6C26-4068-BABB-BEEEC0B85F18}" dt="2024-05-14T14:54:06.189" v="4778" actId="1076"/>
        <pc:sldMkLst>
          <pc:docMk/>
          <pc:sldMk cId="0" sldId="1053"/>
        </pc:sldMkLst>
      </pc:sldChg>
      <pc:sldChg chg="addSp delSp modSp del mod ord">
        <pc:chgData name="Neil Dyer" userId="f48cccbf-306c-476d-ac12-27135fb93a1f" providerId="ADAL" clId="{1FC29973-6C26-4068-BABB-BEEEC0B85F18}" dt="2024-05-14T12:37:51.704" v="2218" actId="47"/>
        <pc:sldMkLst>
          <pc:docMk/>
          <pc:sldMk cId="673880268" sldId="1054"/>
        </pc:sldMkLst>
      </pc:sldChg>
      <pc:sldChg chg="del ord">
        <pc:chgData name="Neil Dyer" userId="f48cccbf-306c-476d-ac12-27135fb93a1f" providerId="ADAL" clId="{1FC29973-6C26-4068-BABB-BEEEC0B85F18}" dt="2024-05-14T12:40:01.653" v="2247" actId="47"/>
        <pc:sldMkLst>
          <pc:docMk/>
          <pc:sldMk cId="1166963197" sldId="1055"/>
        </pc:sldMkLst>
      </pc:sldChg>
      <pc:sldChg chg="delSp modSp mod ord modAnim">
        <pc:chgData name="Neil Dyer" userId="f48cccbf-306c-476d-ac12-27135fb93a1f" providerId="ADAL" clId="{1FC29973-6C26-4068-BABB-BEEEC0B85F18}" dt="2024-05-14T14:54:58.797" v="4796" actId="20577"/>
        <pc:sldMkLst>
          <pc:docMk/>
          <pc:sldMk cId="1858734037" sldId="1055"/>
        </pc:sldMkLst>
      </pc:sldChg>
      <pc:sldChg chg="del">
        <pc:chgData name="Neil Dyer" userId="f48cccbf-306c-476d-ac12-27135fb93a1f" providerId="ADAL" clId="{1FC29973-6C26-4068-BABB-BEEEC0B85F18}" dt="2024-05-10T22:32:12.515" v="88" actId="47"/>
        <pc:sldMkLst>
          <pc:docMk/>
          <pc:sldMk cId="329697050" sldId="1058"/>
        </pc:sldMkLst>
      </pc:sldChg>
      <pc:sldChg chg="del">
        <pc:chgData name="Neil Dyer" userId="f48cccbf-306c-476d-ac12-27135fb93a1f" providerId="ADAL" clId="{1FC29973-6C26-4068-BABB-BEEEC0B85F18}" dt="2024-05-10T22:32:14.348" v="89" actId="47"/>
        <pc:sldMkLst>
          <pc:docMk/>
          <pc:sldMk cId="2737420488" sldId="1059"/>
        </pc:sldMkLst>
      </pc:sldChg>
      <pc:sldChg chg="del">
        <pc:chgData name="Neil Dyer" userId="f48cccbf-306c-476d-ac12-27135fb93a1f" providerId="ADAL" clId="{1FC29973-6C26-4068-BABB-BEEEC0B85F18}" dt="2024-05-10T22:32:16.603" v="90" actId="47"/>
        <pc:sldMkLst>
          <pc:docMk/>
          <pc:sldMk cId="394455356" sldId="1060"/>
        </pc:sldMkLst>
      </pc:sldChg>
      <pc:sldChg chg="del">
        <pc:chgData name="Neil Dyer" userId="f48cccbf-306c-476d-ac12-27135fb93a1f" providerId="ADAL" clId="{1FC29973-6C26-4068-BABB-BEEEC0B85F18}" dt="2024-05-10T22:32:17.884" v="91" actId="47"/>
        <pc:sldMkLst>
          <pc:docMk/>
          <pc:sldMk cId="2818360226" sldId="1061"/>
        </pc:sldMkLst>
      </pc:sldChg>
      <pc:sldChg chg="del">
        <pc:chgData name="Neil Dyer" userId="f48cccbf-306c-476d-ac12-27135fb93a1f" providerId="ADAL" clId="{1FC29973-6C26-4068-BABB-BEEEC0B85F18}" dt="2024-05-10T21:44:39.572" v="6" actId="47"/>
        <pc:sldMkLst>
          <pc:docMk/>
          <pc:sldMk cId="519229514" sldId="1071"/>
        </pc:sldMkLst>
      </pc:sldChg>
      <pc:sldChg chg="del">
        <pc:chgData name="Neil Dyer" userId="f48cccbf-306c-476d-ac12-27135fb93a1f" providerId="ADAL" clId="{1FC29973-6C26-4068-BABB-BEEEC0B85F18}" dt="2024-05-08T12:03:47.973" v="0" actId="47"/>
        <pc:sldMkLst>
          <pc:docMk/>
          <pc:sldMk cId="3431965563" sldId="1077"/>
        </pc:sldMkLst>
      </pc:sldChg>
      <pc:sldChg chg="del">
        <pc:chgData name="Neil Dyer" userId="f48cccbf-306c-476d-ac12-27135fb93a1f" providerId="ADAL" clId="{1FC29973-6C26-4068-BABB-BEEEC0B85F18}" dt="2024-05-10T21:44:39.572" v="6" actId="47"/>
        <pc:sldMkLst>
          <pc:docMk/>
          <pc:sldMk cId="3510495355" sldId="1077"/>
        </pc:sldMkLst>
      </pc:sldChg>
      <pc:sldChg chg="del">
        <pc:chgData name="Neil Dyer" userId="f48cccbf-306c-476d-ac12-27135fb93a1f" providerId="ADAL" clId="{1FC29973-6C26-4068-BABB-BEEEC0B85F18}" dt="2024-05-10T21:44:39.572" v="6" actId="47"/>
        <pc:sldMkLst>
          <pc:docMk/>
          <pc:sldMk cId="3174652673" sldId="1080"/>
        </pc:sldMkLst>
      </pc:sldChg>
      <pc:sldChg chg="del">
        <pc:chgData name="Neil Dyer" userId="f48cccbf-306c-476d-ac12-27135fb93a1f" providerId="ADAL" clId="{1FC29973-6C26-4068-BABB-BEEEC0B85F18}" dt="2024-05-10T21:44:39.572" v="6" actId="47"/>
        <pc:sldMkLst>
          <pc:docMk/>
          <pc:sldMk cId="2266762958" sldId="1090"/>
        </pc:sldMkLst>
      </pc:sldChg>
      <pc:sldChg chg="modSp del">
        <pc:chgData name="Neil Dyer" userId="f48cccbf-306c-476d-ac12-27135fb93a1f" providerId="ADAL" clId="{1FC29973-6C26-4068-BABB-BEEEC0B85F18}" dt="2024-05-14T12:46:34.341" v="2676"/>
        <pc:sldMkLst>
          <pc:docMk/>
          <pc:sldMk cId="213137781" sldId="1092"/>
        </pc:sldMkLst>
      </pc:sldChg>
      <pc:sldChg chg="del">
        <pc:chgData name="Neil Dyer" userId="f48cccbf-306c-476d-ac12-27135fb93a1f" providerId="ADAL" clId="{1FC29973-6C26-4068-BABB-BEEEC0B85F18}" dt="2024-05-10T21:44:39.572" v="6" actId="47"/>
        <pc:sldMkLst>
          <pc:docMk/>
          <pc:sldMk cId="2342796837" sldId="1094"/>
        </pc:sldMkLst>
      </pc:sldChg>
      <pc:sldChg chg="del">
        <pc:chgData name="Neil Dyer" userId="f48cccbf-306c-476d-ac12-27135fb93a1f" providerId="ADAL" clId="{1FC29973-6C26-4068-BABB-BEEEC0B85F18}" dt="2024-05-10T21:44:39.572" v="6" actId="47"/>
        <pc:sldMkLst>
          <pc:docMk/>
          <pc:sldMk cId="2505497480" sldId="1099"/>
        </pc:sldMkLst>
      </pc:sldChg>
      <pc:sldChg chg="del">
        <pc:chgData name="Neil Dyer" userId="f48cccbf-306c-476d-ac12-27135fb93a1f" providerId="ADAL" clId="{1FC29973-6C26-4068-BABB-BEEEC0B85F18}" dt="2024-05-10T21:44:39.572" v="6" actId="47"/>
        <pc:sldMkLst>
          <pc:docMk/>
          <pc:sldMk cId="478507177" sldId="1100"/>
        </pc:sldMkLst>
      </pc:sldChg>
      <pc:sldChg chg="modSp mod modAnim delDesignElem">
        <pc:chgData name="Neil Dyer" userId="f48cccbf-306c-476d-ac12-27135fb93a1f" providerId="ADAL" clId="{1FC29973-6C26-4068-BABB-BEEEC0B85F18}" dt="2024-05-14T13:48:18.049" v="4224" actId="20577"/>
        <pc:sldMkLst>
          <pc:docMk/>
          <pc:sldMk cId="127368476" sldId="1113"/>
        </pc:sldMkLst>
      </pc:sldChg>
      <pc:sldChg chg="del">
        <pc:chgData name="Neil Dyer" userId="f48cccbf-306c-476d-ac12-27135fb93a1f" providerId="ADAL" clId="{1FC29973-6C26-4068-BABB-BEEEC0B85F18}" dt="2024-05-10T21:44:39.572" v="6" actId="47"/>
        <pc:sldMkLst>
          <pc:docMk/>
          <pc:sldMk cId="4084806982" sldId="1114"/>
        </pc:sldMkLst>
      </pc:sldChg>
      <pc:sldChg chg="del">
        <pc:chgData name="Neil Dyer" userId="f48cccbf-306c-476d-ac12-27135fb93a1f" providerId="ADAL" clId="{1FC29973-6C26-4068-BABB-BEEEC0B85F18}" dt="2024-05-10T21:44:39.572" v="6" actId="47"/>
        <pc:sldMkLst>
          <pc:docMk/>
          <pc:sldMk cId="2532305929" sldId="1115"/>
        </pc:sldMkLst>
      </pc:sldChg>
      <pc:sldChg chg="del">
        <pc:chgData name="Neil Dyer" userId="f48cccbf-306c-476d-ac12-27135fb93a1f" providerId="ADAL" clId="{1FC29973-6C26-4068-BABB-BEEEC0B85F18}" dt="2024-05-10T22:14:52.229" v="44" actId="2696"/>
        <pc:sldMkLst>
          <pc:docMk/>
          <pc:sldMk cId="100538406" sldId="1124"/>
        </pc:sldMkLst>
      </pc:sldChg>
      <pc:sldChg chg="addSp delSp add del setBg delDesignElem">
        <pc:chgData name="Neil Dyer" userId="f48cccbf-306c-476d-ac12-27135fb93a1f" providerId="ADAL" clId="{1FC29973-6C26-4068-BABB-BEEEC0B85F18}" dt="2024-05-10T22:14:59.296" v="47"/>
        <pc:sldMkLst>
          <pc:docMk/>
          <pc:sldMk cId="310470661" sldId="1124"/>
        </pc:sldMkLst>
      </pc:sldChg>
      <pc:sldChg chg="del">
        <pc:chgData name="Neil Dyer" userId="f48cccbf-306c-476d-ac12-27135fb93a1f" providerId="ADAL" clId="{1FC29973-6C26-4068-BABB-BEEEC0B85F18}" dt="2024-05-14T14:19:16.652" v="4710" actId="47"/>
        <pc:sldMkLst>
          <pc:docMk/>
          <pc:sldMk cId="1438431428" sldId="1124"/>
        </pc:sldMkLst>
      </pc:sldChg>
      <pc:sldChg chg="addSp del delDesignElem">
        <pc:chgData name="Neil Dyer" userId="f48cccbf-306c-476d-ac12-27135fb93a1f" providerId="ADAL" clId="{1FC29973-6C26-4068-BABB-BEEEC0B85F18}" dt="2024-05-10T22:15:03.410" v="49"/>
        <pc:sldMkLst>
          <pc:docMk/>
          <pc:sldMk cId="2606246243" sldId="1124"/>
        </pc:sldMkLst>
      </pc:sldChg>
      <pc:sldChg chg="del">
        <pc:chgData name="Neil Dyer" userId="f48cccbf-306c-476d-ac12-27135fb93a1f" providerId="ADAL" clId="{1FC29973-6C26-4068-BABB-BEEEC0B85F18}" dt="2024-05-10T21:44:39.572" v="6" actId="47"/>
        <pc:sldMkLst>
          <pc:docMk/>
          <pc:sldMk cId="3460681255" sldId="1126"/>
        </pc:sldMkLst>
      </pc:sldChg>
      <pc:sldChg chg="del">
        <pc:chgData name="Neil Dyer" userId="f48cccbf-306c-476d-ac12-27135fb93a1f" providerId="ADAL" clId="{1FC29973-6C26-4068-BABB-BEEEC0B85F18}" dt="2024-05-10T21:44:39.572" v="6" actId="47"/>
        <pc:sldMkLst>
          <pc:docMk/>
          <pc:sldMk cId="3557179187" sldId="1128"/>
        </pc:sldMkLst>
      </pc:sldChg>
      <pc:sldChg chg="del">
        <pc:chgData name="Neil Dyer" userId="f48cccbf-306c-476d-ac12-27135fb93a1f" providerId="ADAL" clId="{1FC29973-6C26-4068-BABB-BEEEC0B85F18}" dt="2024-05-10T21:44:39.572" v="6" actId="47"/>
        <pc:sldMkLst>
          <pc:docMk/>
          <pc:sldMk cId="3026960525" sldId="1129"/>
        </pc:sldMkLst>
      </pc:sldChg>
      <pc:sldChg chg="del">
        <pc:chgData name="Neil Dyer" userId="f48cccbf-306c-476d-ac12-27135fb93a1f" providerId="ADAL" clId="{1FC29973-6C26-4068-BABB-BEEEC0B85F18}" dt="2024-05-10T21:44:39.572" v="6" actId="47"/>
        <pc:sldMkLst>
          <pc:docMk/>
          <pc:sldMk cId="74478621" sldId="1130"/>
        </pc:sldMkLst>
      </pc:sldChg>
      <pc:sldChg chg="del">
        <pc:chgData name="Neil Dyer" userId="f48cccbf-306c-476d-ac12-27135fb93a1f" providerId="ADAL" clId="{1FC29973-6C26-4068-BABB-BEEEC0B85F18}" dt="2024-05-10T21:44:39.572" v="6" actId="47"/>
        <pc:sldMkLst>
          <pc:docMk/>
          <pc:sldMk cId="4051604642" sldId="1135"/>
        </pc:sldMkLst>
      </pc:sldChg>
      <pc:sldChg chg="delSp modSp del mod ord">
        <pc:chgData name="Neil Dyer" userId="f48cccbf-306c-476d-ac12-27135fb93a1f" providerId="ADAL" clId="{1FC29973-6C26-4068-BABB-BEEEC0B85F18}" dt="2024-05-14T12:30:58.430" v="1858" actId="20577"/>
        <pc:sldMkLst>
          <pc:docMk/>
          <pc:sldMk cId="2453197627" sldId="1137"/>
        </pc:sldMkLst>
      </pc:sldChg>
      <pc:sldChg chg="modSp del mod delDesignElem">
        <pc:chgData name="Neil Dyer" userId="f48cccbf-306c-476d-ac12-27135fb93a1f" providerId="ADAL" clId="{1FC29973-6C26-4068-BABB-BEEEC0B85F18}" dt="2024-05-10T22:21:17.710" v="67" actId="47"/>
        <pc:sldMkLst>
          <pc:docMk/>
          <pc:sldMk cId="4276763207" sldId="1138"/>
        </pc:sldMkLst>
      </pc:sldChg>
      <pc:sldChg chg="del delDesignElem">
        <pc:chgData name="Neil Dyer" userId="f48cccbf-306c-476d-ac12-27135fb93a1f" providerId="ADAL" clId="{1FC29973-6C26-4068-BABB-BEEEC0B85F18}" dt="2024-05-10T22:21:32.817" v="68" actId="47"/>
        <pc:sldMkLst>
          <pc:docMk/>
          <pc:sldMk cId="1525135171" sldId="1140"/>
        </pc:sldMkLst>
      </pc:sldChg>
      <pc:sldChg chg="addSp delSp modSp add del mod ord setBg delDesignElem">
        <pc:chgData name="Neil Dyer" userId="f48cccbf-306c-476d-ac12-27135fb93a1f" providerId="ADAL" clId="{1FC29973-6C26-4068-BABB-BEEEC0B85F18}" dt="2024-05-14T12:43:48.029" v="2496" actId="47"/>
        <pc:sldMkLst>
          <pc:docMk/>
          <pc:sldMk cId="50449914" sldId="1141"/>
        </pc:sldMkLst>
      </pc:sldChg>
      <pc:sldChg chg="del">
        <pc:chgData name="Neil Dyer" userId="f48cccbf-306c-476d-ac12-27135fb93a1f" providerId="ADAL" clId="{1FC29973-6C26-4068-BABB-BEEEC0B85F18}" dt="2024-05-08T12:03:47.973" v="0" actId="47"/>
        <pc:sldMkLst>
          <pc:docMk/>
          <pc:sldMk cId="1719136857" sldId="1142"/>
        </pc:sldMkLst>
      </pc:sldChg>
      <pc:sldChg chg="del">
        <pc:chgData name="Neil Dyer" userId="f48cccbf-306c-476d-ac12-27135fb93a1f" providerId="ADAL" clId="{1FC29973-6C26-4068-BABB-BEEEC0B85F18}" dt="2024-05-08T12:03:47.973" v="0" actId="47"/>
        <pc:sldMkLst>
          <pc:docMk/>
          <pc:sldMk cId="1432750258" sldId="1145"/>
        </pc:sldMkLst>
      </pc:sldChg>
      <pc:sldChg chg="addSp delSp modSp del mod">
        <pc:chgData name="Neil Dyer" userId="f48cccbf-306c-476d-ac12-27135fb93a1f" providerId="ADAL" clId="{1FC29973-6C26-4068-BABB-BEEEC0B85F18}" dt="2024-05-14T13:21:40.693" v="3128" actId="47"/>
        <pc:sldMkLst>
          <pc:docMk/>
          <pc:sldMk cId="4246186600" sldId="1145"/>
        </pc:sldMkLst>
      </pc:sldChg>
      <pc:sldChg chg="del">
        <pc:chgData name="Neil Dyer" userId="f48cccbf-306c-476d-ac12-27135fb93a1f" providerId="ADAL" clId="{1FC29973-6C26-4068-BABB-BEEEC0B85F18}" dt="2024-05-08T12:03:47.973" v="0" actId="47"/>
        <pc:sldMkLst>
          <pc:docMk/>
          <pc:sldMk cId="1346962504" sldId="1146"/>
        </pc:sldMkLst>
      </pc:sldChg>
      <pc:sldChg chg="del">
        <pc:chgData name="Neil Dyer" userId="f48cccbf-306c-476d-ac12-27135fb93a1f" providerId="ADAL" clId="{1FC29973-6C26-4068-BABB-BEEEC0B85F18}" dt="2024-05-14T13:48:35.555" v="4227" actId="47"/>
        <pc:sldMkLst>
          <pc:docMk/>
          <pc:sldMk cId="806924476" sldId="1147"/>
        </pc:sldMkLst>
      </pc:sldChg>
      <pc:sldChg chg="modSp mod ord">
        <pc:chgData name="Neil Dyer" userId="f48cccbf-306c-476d-ac12-27135fb93a1f" providerId="ADAL" clId="{1FC29973-6C26-4068-BABB-BEEEC0B85F18}" dt="2024-05-14T14:49:57.740" v="4719" actId="1076"/>
        <pc:sldMkLst>
          <pc:docMk/>
          <pc:sldMk cId="2948883572" sldId="1153"/>
        </pc:sldMkLst>
      </pc:sldChg>
      <pc:sldChg chg="del ord">
        <pc:chgData name="Neil Dyer" userId="f48cccbf-306c-476d-ac12-27135fb93a1f" providerId="ADAL" clId="{1FC29973-6C26-4068-BABB-BEEEC0B85F18}" dt="2024-05-14T12:14:54.377" v="1628" actId="47"/>
        <pc:sldMkLst>
          <pc:docMk/>
          <pc:sldMk cId="514059562" sldId="1154"/>
        </pc:sldMkLst>
      </pc:sldChg>
      <pc:sldChg chg="modSp mod ord">
        <pc:chgData name="Neil Dyer" userId="f48cccbf-306c-476d-ac12-27135fb93a1f" providerId="ADAL" clId="{1FC29973-6C26-4068-BABB-BEEEC0B85F18}" dt="2024-05-14T14:50:38.474" v="4730" actId="1076"/>
        <pc:sldMkLst>
          <pc:docMk/>
          <pc:sldMk cId="3876150881" sldId="1154"/>
        </pc:sldMkLst>
      </pc:sldChg>
      <pc:sldChg chg="del delDesignElem">
        <pc:chgData name="Neil Dyer" userId="f48cccbf-306c-476d-ac12-27135fb93a1f" providerId="ADAL" clId="{1FC29973-6C26-4068-BABB-BEEEC0B85F18}" dt="2024-05-10T22:22:15.751" v="70" actId="47"/>
        <pc:sldMkLst>
          <pc:docMk/>
          <pc:sldMk cId="574489009" sldId="1156"/>
        </pc:sldMkLst>
      </pc:sldChg>
      <pc:sldChg chg="del ord">
        <pc:chgData name="Neil Dyer" userId="f48cccbf-306c-476d-ac12-27135fb93a1f" providerId="ADAL" clId="{1FC29973-6C26-4068-BABB-BEEEC0B85F18}" dt="2024-05-14T14:15:48.334" v="4708" actId="47"/>
        <pc:sldMkLst>
          <pc:docMk/>
          <pc:sldMk cId="3943801455" sldId="1157"/>
        </pc:sldMkLst>
      </pc:sldChg>
      <pc:sldChg chg="del ord">
        <pc:chgData name="Neil Dyer" userId="f48cccbf-306c-476d-ac12-27135fb93a1f" providerId="ADAL" clId="{1FC29973-6C26-4068-BABB-BEEEC0B85F18}" dt="2024-05-14T12:49:23.015" v="2955"/>
        <pc:sldMkLst>
          <pc:docMk/>
          <pc:sldMk cId="3721960759" sldId="1159"/>
        </pc:sldMkLst>
      </pc:sldChg>
      <pc:sldChg chg="modSp mod ord">
        <pc:chgData name="Neil Dyer" userId="f48cccbf-306c-476d-ac12-27135fb93a1f" providerId="ADAL" clId="{1FC29973-6C26-4068-BABB-BEEEC0B85F18}" dt="2024-05-14T14:52:58.659" v="4764" actId="1076"/>
        <pc:sldMkLst>
          <pc:docMk/>
          <pc:sldMk cId="2819899681" sldId="1160"/>
        </pc:sldMkLst>
      </pc:sldChg>
      <pc:sldChg chg="del delDesignElem">
        <pc:chgData name="Neil Dyer" userId="f48cccbf-306c-476d-ac12-27135fb93a1f" providerId="ADAL" clId="{1FC29973-6C26-4068-BABB-BEEEC0B85F18}" dt="2024-05-14T13:39:00.091" v="3830" actId="47"/>
        <pc:sldMkLst>
          <pc:docMk/>
          <pc:sldMk cId="1467115256" sldId="1161"/>
        </pc:sldMkLst>
      </pc:sldChg>
      <pc:sldChg chg="del">
        <pc:chgData name="Neil Dyer" userId="f48cccbf-306c-476d-ac12-27135fb93a1f" providerId="ADAL" clId="{1FC29973-6C26-4068-BABB-BEEEC0B85F18}" dt="2024-05-08T12:03:47.973" v="0" actId="47"/>
        <pc:sldMkLst>
          <pc:docMk/>
          <pc:sldMk cId="2471886881" sldId="1161"/>
        </pc:sldMkLst>
      </pc:sldChg>
      <pc:sldChg chg="modSp mod ord">
        <pc:chgData name="Neil Dyer" userId="f48cccbf-306c-476d-ac12-27135fb93a1f" providerId="ADAL" clId="{1FC29973-6C26-4068-BABB-BEEEC0B85F18}" dt="2024-05-14T14:54:18.377" v="4782" actId="1076"/>
        <pc:sldMkLst>
          <pc:docMk/>
          <pc:sldMk cId="3062824560" sldId="1164"/>
        </pc:sldMkLst>
      </pc:sldChg>
      <pc:sldChg chg="del ord">
        <pc:chgData name="Neil Dyer" userId="f48cccbf-306c-476d-ac12-27135fb93a1f" providerId="ADAL" clId="{1FC29973-6C26-4068-BABB-BEEEC0B85F18}" dt="2024-05-14T14:58:21.584" v="4870" actId="47"/>
        <pc:sldMkLst>
          <pc:docMk/>
          <pc:sldMk cId="2122236801" sldId="1167"/>
        </pc:sldMkLst>
      </pc:sldChg>
      <pc:sldChg chg="del">
        <pc:chgData name="Neil Dyer" userId="f48cccbf-306c-476d-ac12-27135fb93a1f" providerId="ADAL" clId="{1FC29973-6C26-4068-BABB-BEEEC0B85F18}" dt="2024-05-08T12:03:47.973" v="0" actId="47"/>
        <pc:sldMkLst>
          <pc:docMk/>
          <pc:sldMk cId="2199139004" sldId="1167"/>
        </pc:sldMkLst>
      </pc:sldChg>
      <pc:sldChg chg="del">
        <pc:chgData name="Neil Dyer" userId="f48cccbf-306c-476d-ac12-27135fb93a1f" providerId="ADAL" clId="{1FC29973-6C26-4068-BABB-BEEEC0B85F18}" dt="2024-05-14T14:19:16.652" v="4710" actId="47"/>
        <pc:sldMkLst>
          <pc:docMk/>
          <pc:sldMk cId="1698984192" sldId="1169"/>
        </pc:sldMkLst>
      </pc:sldChg>
      <pc:sldChg chg="del ord">
        <pc:chgData name="Neil Dyer" userId="f48cccbf-306c-476d-ac12-27135fb93a1f" providerId="ADAL" clId="{1FC29973-6C26-4068-BABB-BEEEC0B85F18}" dt="2024-05-14T14:19:16.652" v="4710" actId="47"/>
        <pc:sldMkLst>
          <pc:docMk/>
          <pc:sldMk cId="339907423" sldId="1170"/>
        </pc:sldMkLst>
      </pc:sldChg>
      <pc:sldChg chg="delSp del mod delAnim">
        <pc:chgData name="Neil Dyer" userId="f48cccbf-306c-476d-ac12-27135fb93a1f" providerId="ADAL" clId="{1FC29973-6C26-4068-BABB-BEEEC0B85F18}" dt="2024-05-10T22:13:57.376" v="40" actId="47"/>
        <pc:sldMkLst>
          <pc:docMk/>
          <pc:sldMk cId="3752132055" sldId="1171"/>
        </pc:sldMkLst>
      </pc:sldChg>
      <pc:sldChg chg="del">
        <pc:chgData name="Neil Dyer" userId="f48cccbf-306c-476d-ac12-27135fb93a1f" providerId="ADAL" clId="{1FC29973-6C26-4068-BABB-BEEEC0B85F18}" dt="2024-05-10T22:29:31.905" v="78" actId="47"/>
        <pc:sldMkLst>
          <pc:docMk/>
          <pc:sldMk cId="4205891231" sldId="1172"/>
        </pc:sldMkLst>
      </pc:sldChg>
      <pc:sldChg chg="del">
        <pc:chgData name="Neil Dyer" userId="f48cccbf-306c-476d-ac12-27135fb93a1f" providerId="ADAL" clId="{1FC29973-6C26-4068-BABB-BEEEC0B85F18}" dt="2024-05-10T22:29:36.074" v="79" actId="47"/>
        <pc:sldMkLst>
          <pc:docMk/>
          <pc:sldMk cId="2901356362" sldId="1173"/>
        </pc:sldMkLst>
      </pc:sldChg>
      <pc:sldChg chg="del">
        <pc:chgData name="Neil Dyer" userId="f48cccbf-306c-476d-ac12-27135fb93a1f" providerId="ADAL" clId="{1FC29973-6C26-4068-BABB-BEEEC0B85F18}" dt="2024-05-10T22:29:31.905" v="78" actId="47"/>
        <pc:sldMkLst>
          <pc:docMk/>
          <pc:sldMk cId="742401954" sldId="1174"/>
        </pc:sldMkLst>
      </pc:sldChg>
      <pc:sldChg chg="del">
        <pc:chgData name="Neil Dyer" userId="f48cccbf-306c-476d-ac12-27135fb93a1f" providerId="ADAL" clId="{1FC29973-6C26-4068-BABB-BEEEC0B85F18}" dt="2024-05-14T13:49:25.530" v="4229" actId="47"/>
        <pc:sldMkLst>
          <pc:docMk/>
          <pc:sldMk cId="2005389109" sldId="1175"/>
        </pc:sldMkLst>
      </pc:sldChg>
      <pc:sldChg chg="del">
        <pc:chgData name="Neil Dyer" userId="f48cccbf-306c-476d-ac12-27135fb93a1f" providerId="ADAL" clId="{1FC29973-6C26-4068-BABB-BEEEC0B85F18}" dt="2024-05-10T22:29:31.905" v="78" actId="47"/>
        <pc:sldMkLst>
          <pc:docMk/>
          <pc:sldMk cId="1822372057" sldId="1177"/>
        </pc:sldMkLst>
      </pc:sldChg>
      <pc:sldChg chg="del">
        <pc:chgData name="Neil Dyer" userId="f48cccbf-306c-476d-ac12-27135fb93a1f" providerId="ADAL" clId="{1FC29973-6C26-4068-BABB-BEEEC0B85F18}" dt="2024-05-10T22:29:36.897" v="80" actId="47"/>
        <pc:sldMkLst>
          <pc:docMk/>
          <pc:sldMk cId="4001763331" sldId="1179"/>
        </pc:sldMkLst>
      </pc:sldChg>
      <pc:sldChg chg="del">
        <pc:chgData name="Neil Dyer" userId="f48cccbf-306c-476d-ac12-27135fb93a1f" providerId="ADAL" clId="{1FC29973-6C26-4068-BABB-BEEEC0B85F18}" dt="2024-05-08T12:03:47.973" v="0" actId="47"/>
        <pc:sldMkLst>
          <pc:docMk/>
          <pc:sldMk cId="1544464684" sldId="1185"/>
        </pc:sldMkLst>
      </pc:sldChg>
      <pc:sldChg chg="del">
        <pc:chgData name="Neil Dyer" userId="f48cccbf-306c-476d-ac12-27135fb93a1f" providerId="ADAL" clId="{1FC29973-6C26-4068-BABB-BEEEC0B85F18}" dt="2024-05-08T12:03:47.973" v="0" actId="47"/>
        <pc:sldMkLst>
          <pc:docMk/>
          <pc:sldMk cId="1788339609" sldId="1188"/>
        </pc:sldMkLst>
      </pc:sldChg>
      <pc:sldChg chg="del">
        <pc:chgData name="Neil Dyer" userId="f48cccbf-306c-476d-ac12-27135fb93a1f" providerId="ADAL" clId="{1FC29973-6C26-4068-BABB-BEEEC0B85F18}" dt="2024-05-08T12:03:47.973" v="0" actId="47"/>
        <pc:sldMkLst>
          <pc:docMk/>
          <pc:sldMk cId="45131798" sldId="1189"/>
        </pc:sldMkLst>
      </pc:sldChg>
      <pc:sldChg chg="del">
        <pc:chgData name="Neil Dyer" userId="f48cccbf-306c-476d-ac12-27135fb93a1f" providerId="ADAL" clId="{1FC29973-6C26-4068-BABB-BEEEC0B85F18}" dt="2024-05-08T12:03:47.973" v="0" actId="47"/>
        <pc:sldMkLst>
          <pc:docMk/>
          <pc:sldMk cId="238526868" sldId="1190"/>
        </pc:sldMkLst>
      </pc:sldChg>
      <pc:sldChg chg="del">
        <pc:chgData name="Neil Dyer" userId="f48cccbf-306c-476d-ac12-27135fb93a1f" providerId="ADAL" clId="{1FC29973-6C26-4068-BABB-BEEEC0B85F18}" dt="2024-05-08T12:03:47.973" v="0" actId="47"/>
        <pc:sldMkLst>
          <pc:docMk/>
          <pc:sldMk cId="1413144476" sldId="1191"/>
        </pc:sldMkLst>
      </pc:sldChg>
      <pc:sldChg chg="del">
        <pc:chgData name="Neil Dyer" userId="f48cccbf-306c-476d-ac12-27135fb93a1f" providerId="ADAL" clId="{1FC29973-6C26-4068-BABB-BEEEC0B85F18}" dt="2024-05-08T12:03:47.973" v="0" actId="47"/>
        <pc:sldMkLst>
          <pc:docMk/>
          <pc:sldMk cId="243474558" sldId="1192"/>
        </pc:sldMkLst>
      </pc:sldChg>
      <pc:sldChg chg="del">
        <pc:chgData name="Neil Dyer" userId="f48cccbf-306c-476d-ac12-27135fb93a1f" providerId="ADAL" clId="{1FC29973-6C26-4068-BABB-BEEEC0B85F18}" dt="2024-05-08T12:03:47.973" v="0" actId="47"/>
        <pc:sldMkLst>
          <pc:docMk/>
          <pc:sldMk cId="3963973992" sldId="1193"/>
        </pc:sldMkLst>
      </pc:sldChg>
      <pc:sldChg chg="add del ord">
        <pc:chgData name="Neil Dyer" userId="f48cccbf-306c-476d-ac12-27135fb93a1f" providerId="ADAL" clId="{1FC29973-6C26-4068-BABB-BEEEC0B85F18}" dt="2024-05-14T13:56:10.298" v="4392" actId="2696"/>
        <pc:sldMkLst>
          <pc:docMk/>
          <pc:sldMk cId="199532834" sldId="1197"/>
        </pc:sldMkLst>
      </pc:sldChg>
      <pc:sldChg chg="del">
        <pc:chgData name="Neil Dyer" userId="f48cccbf-306c-476d-ac12-27135fb93a1f" providerId="ADAL" clId="{1FC29973-6C26-4068-BABB-BEEEC0B85F18}" dt="2024-05-08T12:03:47.973" v="0" actId="47"/>
        <pc:sldMkLst>
          <pc:docMk/>
          <pc:sldMk cId="2958860740" sldId="1198"/>
        </pc:sldMkLst>
      </pc:sldChg>
      <pc:sldChg chg="mod modShow">
        <pc:chgData name="Neil Dyer" userId="f48cccbf-306c-476d-ac12-27135fb93a1f" providerId="ADAL" clId="{1FC29973-6C26-4068-BABB-BEEEC0B85F18}" dt="2024-05-21T10:11:22.638" v="5112" actId="729"/>
        <pc:sldMkLst>
          <pc:docMk/>
          <pc:sldMk cId="3030367123" sldId="1202"/>
        </pc:sldMkLst>
      </pc:sldChg>
      <pc:sldChg chg="del">
        <pc:chgData name="Neil Dyer" userId="f48cccbf-306c-476d-ac12-27135fb93a1f" providerId="ADAL" clId="{1FC29973-6C26-4068-BABB-BEEEC0B85F18}" dt="2024-05-08T12:03:47.973" v="0" actId="47"/>
        <pc:sldMkLst>
          <pc:docMk/>
          <pc:sldMk cId="4274245111" sldId="1203"/>
        </pc:sldMkLst>
      </pc:sldChg>
      <pc:sldChg chg="del">
        <pc:chgData name="Neil Dyer" userId="f48cccbf-306c-476d-ac12-27135fb93a1f" providerId="ADAL" clId="{1FC29973-6C26-4068-BABB-BEEEC0B85F18}" dt="2024-05-08T12:03:47.973" v="0" actId="47"/>
        <pc:sldMkLst>
          <pc:docMk/>
          <pc:sldMk cId="1436501150" sldId="1214"/>
        </pc:sldMkLst>
      </pc:sldChg>
      <pc:sldChg chg="del">
        <pc:chgData name="Neil Dyer" userId="f48cccbf-306c-476d-ac12-27135fb93a1f" providerId="ADAL" clId="{1FC29973-6C26-4068-BABB-BEEEC0B85F18}" dt="2024-05-08T12:03:47.973" v="0" actId="47"/>
        <pc:sldMkLst>
          <pc:docMk/>
          <pc:sldMk cId="341728955" sldId="1218"/>
        </pc:sldMkLst>
      </pc:sldChg>
      <pc:sldChg chg="del">
        <pc:chgData name="Neil Dyer" userId="f48cccbf-306c-476d-ac12-27135fb93a1f" providerId="ADAL" clId="{1FC29973-6C26-4068-BABB-BEEEC0B85F18}" dt="2024-05-08T12:03:47.973" v="0" actId="47"/>
        <pc:sldMkLst>
          <pc:docMk/>
          <pc:sldMk cId="3320879714" sldId="1219"/>
        </pc:sldMkLst>
      </pc:sldChg>
      <pc:sldChg chg="del">
        <pc:chgData name="Neil Dyer" userId="f48cccbf-306c-476d-ac12-27135fb93a1f" providerId="ADAL" clId="{1FC29973-6C26-4068-BABB-BEEEC0B85F18}" dt="2024-05-08T12:03:47.973" v="0" actId="47"/>
        <pc:sldMkLst>
          <pc:docMk/>
          <pc:sldMk cId="1359672939" sldId="1220"/>
        </pc:sldMkLst>
      </pc:sldChg>
      <pc:sldChg chg="del">
        <pc:chgData name="Neil Dyer" userId="f48cccbf-306c-476d-ac12-27135fb93a1f" providerId="ADAL" clId="{1FC29973-6C26-4068-BABB-BEEEC0B85F18}" dt="2024-05-08T12:03:47.973" v="0" actId="47"/>
        <pc:sldMkLst>
          <pc:docMk/>
          <pc:sldMk cId="3488329873" sldId="1221"/>
        </pc:sldMkLst>
      </pc:sldChg>
      <pc:sldChg chg="del">
        <pc:chgData name="Neil Dyer" userId="f48cccbf-306c-476d-ac12-27135fb93a1f" providerId="ADAL" clId="{1FC29973-6C26-4068-BABB-BEEEC0B85F18}" dt="2024-05-08T12:03:47.973" v="0" actId="47"/>
        <pc:sldMkLst>
          <pc:docMk/>
          <pc:sldMk cId="3862602177" sldId="1222"/>
        </pc:sldMkLst>
      </pc:sldChg>
      <pc:sldChg chg="del">
        <pc:chgData name="Neil Dyer" userId="f48cccbf-306c-476d-ac12-27135fb93a1f" providerId="ADAL" clId="{1FC29973-6C26-4068-BABB-BEEEC0B85F18}" dt="2024-05-14T12:05:53.342" v="1422" actId="47"/>
        <pc:sldMkLst>
          <pc:docMk/>
          <pc:sldMk cId="3338076098" sldId="1223"/>
        </pc:sldMkLst>
      </pc:sldChg>
      <pc:sldChg chg="del">
        <pc:chgData name="Neil Dyer" userId="f48cccbf-306c-476d-ac12-27135fb93a1f" providerId="ADAL" clId="{1FC29973-6C26-4068-BABB-BEEEC0B85F18}" dt="2024-05-08T12:03:47.973" v="0" actId="47"/>
        <pc:sldMkLst>
          <pc:docMk/>
          <pc:sldMk cId="4242059509" sldId="1223"/>
        </pc:sldMkLst>
      </pc:sldChg>
      <pc:sldChg chg="del">
        <pc:chgData name="Neil Dyer" userId="f48cccbf-306c-476d-ac12-27135fb93a1f" providerId="ADAL" clId="{1FC29973-6C26-4068-BABB-BEEEC0B85F18}" dt="2024-05-08T12:03:47.973" v="0" actId="47"/>
        <pc:sldMkLst>
          <pc:docMk/>
          <pc:sldMk cId="3199189786" sldId="1224"/>
        </pc:sldMkLst>
      </pc:sldChg>
      <pc:sldChg chg="del">
        <pc:chgData name="Neil Dyer" userId="f48cccbf-306c-476d-ac12-27135fb93a1f" providerId="ADAL" clId="{1FC29973-6C26-4068-BABB-BEEEC0B85F18}" dt="2024-05-08T12:03:47.973" v="0" actId="47"/>
        <pc:sldMkLst>
          <pc:docMk/>
          <pc:sldMk cId="2366974668" sldId="1225"/>
        </pc:sldMkLst>
      </pc:sldChg>
      <pc:sldChg chg="del">
        <pc:chgData name="Neil Dyer" userId="f48cccbf-306c-476d-ac12-27135fb93a1f" providerId="ADAL" clId="{1FC29973-6C26-4068-BABB-BEEEC0B85F18}" dt="2024-05-08T12:03:47.973" v="0" actId="47"/>
        <pc:sldMkLst>
          <pc:docMk/>
          <pc:sldMk cId="2714906578" sldId="1226"/>
        </pc:sldMkLst>
      </pc:sldChg>
      <pc:sldChg chg="addSp delSp add del ord setBg delDesignElem">
        <pc:chgData name="Neil Dyer" userId="f48cccbf-306c-476d-ac12-27135fb93a1f" providerId="ADAL" clId="{1FC29973-6C26-4068-BABB-BEEEC0B85F18}" dt="2024-05-14T12:07:27.575" v="1426"/>
        <pc:sldMkLst>
          <pc:docMk/>
          <pc:sldMk cId="3087477046" sldId="1229"/>
        </pc:sldMkLst>
      </pc:sldChg>
      <pc:sldChg chg="del">
        <pc:chgData name="Neil Dyer" userId="f48cccbf-306c-476d-ac12-27135fb93a1f" providerId="ADAL" clId="{1FC29973-6C26-4068-BABB-BEEEC0B85F18}" dt="2024-05-10T21:44:39.572" v="6" actId="47"/>
        <pc:sldMkLst>
          <pc:docMk/>
          <pc:sldMk cId="3536896740" sldId="1245"/>
        </pc:sldMkLst>
      </pc:sldChg>
      <pc:sldChg chg="del">
        <pc:chgData name="Neil Dyer" userId="f48cccbf-306c-476d-ac12-27135fb93a1f" providerId="ADAL" clId="{1FC29973-6C26-4068-BABB-BEEEC0B85F18}" dt="2024-05-14T14:16:03.200" v="4709" actId="47"/>
        <pc:sldMkLst>
          <pc:docMk/>
          <pc:sldMk cId="4118904714" sldId="1245"/>
        </pc:sldMkLst>
      </pc:sldChg>
      <pc:sldChg chg="del">
        <pc:chgData name="Neil Dyer" userId="f48cccbf-306c-476d-ac12-27135fb93a1f" providerId="ADAL" clId="{1FC29973-6C26-4068-BABB-BEEEC0B85F18}" dt="2024-05-10T21:44:39.572" v="6" actId="47"/>
        <pc:sldMkLst>
          <pc:docMk/>
          <pc:sldMk cId="1243824860" sldId="1246"/>
        </pc:sldMkLst>
      </pc:sldChg>
      <pc:sldChg chg="del delDesignElem">
        <pc:chgData name="Neil Dyer" userId="f48cccbf-306c-476d-ac12-27135fb93a1f" providerId="ADAL" clId="{1FC29973-6C26-4068-BABB-BEEEC0B85F18}" dt="2024-05-10T22:18:36.606" v="65" actId="47"/>
        <pc:sldMkLst>
          <pc:docMk/>
          <pc:sldMk cId="1841716875" sldId="1246"/>
        </pc:sldMkLst>
      </pc:sldChg>
      <pc:sldChg chg="del delDesignElem">
        <pc:chgData name="Neil Dyer" userId="f48cccbf-306c-476d-ac12-27135fb93a1f" providerId="ADAL" clId="{1FC29973-6C26-4068-BABB-BEEEC0B85F18}" dt="2024-05-14T13:25:52.628" v="3203" actId="2696"/>
        <pc:sldMkLst>
          <pc:docMk/>
          <pc:sldMk cId="0" sldId="1247"/>
        </pc:sldMkLst>
      </pc:sldChg>
      <pc:sldChg chg="delSp add del mod delAnim">
        <pc:chgData name="Neil Dyer" userId="f48cccbf-306c-476d-ac12-27135fb93a1f" providerId="ADAL" clId="{1FC29973-6C26-4068-BABB-BEEEC0B85F18}" dt="2024-05-14T13:30:45.709" v="3485" actId="47"/>
        <pc:sldMkLst>
          <pc:docMk/>
          <pc:sldMk cId="2285764312" sldId="1247"/>
        </pc:sldMkLst>
      </pc:sldChg>
      <pc:sldChg chg="del">
        <pc:chgData name="Neil Dyer" userId="f48cccbf-306c-476d-ac12-27135fb93a1f" providerId="ADAL" clId="{1FC29973-6C26-4068-BABB-BEEEC0B85F18}" dt="2024-05-14T13:48:29.033" v="4226" actId="47"/>
        <pc:sldMkLst>
          <pc:docMk/>
          <pc:sldMk cId="4180407769" sldId="1248"/>
        </pc:sldMkLst>
      </pc:sldChg>
      <pc:sldChg chg="del ord">
        <pc:chgData name="Neil Dyer" userId="f48cccbf-306c-476d-ac12-27135fb93a1f" providerId="ADAL" clId="{1FC29973-6C26-4068-BABB-BEEEC0B85F18}" dt="2024-05-14T14:19:16.652" v="4710" actId="47"/>
        <pc:sldMkLst>
          <pc:docMk/>
          <pc:sldMk cId="0" sldId="1249"/>
        </pc:sldMkLst>
      </pc:sldChg>
      <pc:sldChg chg="del">
        <pc:chgData name="Neil Dyer" userId="f48cccbf-306c-476d-ac12-27135fb93a1f" providerId="ADAL" clId="{1FC29973-6C26-4068-BABB-BEEEC0B85F18}" dt="2024-05-10T21:44:39.572" v="6" actId="47"/>
        <pc:sldMkLst>
          <pc:docMk/>
          <pc:sldMk cId="1073545848" sldId="1249"/>
        </pc:sldMkLst>
      </pc:sldChg>
      <pc:sldChg chg="add del">
        <pc:chgData name="Neil Dyer" userId="f48cccbf-306c-476d-ac12-27135fb93a1f" providerId="ADAL" clId="{1FC29973-6C26-4068-BABB-BEEEC0B85F18}" dt="2024-05-10T22:13:58.742" v="41" actId="47"/>
        <pc:sldMkLst>
          <pc:docMk/>
          <pc:sldMk cId="2106769311" sldId="1250"/>
        </pc:sldMkLst>
      </pc:sldChg>
      <pc:sldChg chg="addSp delSp modSp add mod ord">
        <pc:chgData name="Neil Dyer" userId="f48cccbf-306c-476d-ac12-27135fb93a1f" providerId="ADAL" clId="{1FC29973-6C26-4068-BABB-BEEEC0B85F18}" dt="2024-05-14T12:39:15.049" v="2228"/>
        <pc:sldMkLst>
          <pc:docMk/>
          <pc:sldMk cId="311908042" sldId="1251"/>
        </pc:sldMkLst>
      </pc:sldChg>
      <pc:sldChg chg="del">
        <pc:chgData name="Neil Dyer" userId="f48cccbf-306c-476d-ac12-27135fb93a1f" providerId="ADAL" clId="{1FC29973-6C26-4068-BABB-BEEEC0B85F18}" dt="2024-05-10T21:44:39.572" v="6" actId="47"/>
        <pc:sldMkLst>
          <pc:docMk/>
          <pc:sldMk cId="2674888394" sldId="1251"/>
        </pc:sldMkLst>
      </pc:sldChg>
      <pc:sldChg chg="add del">
        <pc:chgData name="Neil Dyer" userId="f48cccbf-306c-476d-ac12-27135fb93a1f" providerId="ADAL" clId="{1FC29973-6C26-4068-BABB-BEEEC0B85F18}" dt="2024-05-10T22:16:10.501" v="57" actId="47"/>
        <pc:sldMkLst>
          <pc:docMk/>
          <pc:sldMk cId="3005330113" sldId="1251"/>
        </pc:sldMkLst>
      </pc:sldChg>
      <pc:sldChg chg="addSp delSp modSp add mod">
        <pc:chgData name="Neil Dyer" userId="f48cccbf-306c-476d-ac12-27135fb93a1f" providerId="ADAL" clId="{1FC29973-6C26-4068-BABB-BEEEC0B85F18}" dt="2024-05-14T12:43:43.215" v="2495" actId="403"/>
        <pc:sldMkLst>
          <pc:docMk/>
          <pc:sldMk cId="3665777211" sldId="1252"/>
        </pc:sldMkLst>
      </pc:sldChg>
      <pc:sldChg chg="del">
        <pc:chgData name="Neil Dyer" userId="f48cccbf-306c-476d-ac12-27135fb93a1f" providerId="ADAL" clId="{1FC29973-6C26-4068-BABB-BEEEC0B85F18}" dt="2024-05-10T21:44:39.572" v="6" actId="47"/>
        <pc:sldMkLst>
          <pc:docMk/>
          <pc:sldMk cId="187081398" sldId="1253"/>
        </pc:sldMkLst>
      </pc:sldChg>
      <pc:sldChg chg="modSp">
        <pc:chgData name="Neil Dyer" userId="f48cccbf-306c-476d-ac12-27135fb93a1f" providerId="ADAL" clId="{1FC29973-6C26-4068-BABB-BEEEC0B85F18}" dt="2024-05-14T12:48:07.911" v="2949" actId="20577"/>
        <pc:sldMkLst>
          <pc:docMk/>
          <pc:sldMk cId="3196922115" sldId="1253"/>
        </pc:sldMkLst>
      </pc:sldChg>
      <pc:sldChg chg="add">
        <pc:chgData name="Neil Dyer" userId="f48cccbf-306c-476d-ac12-27135fb93a1f" providerId="ADAL" clId="{1FC29973-6C26-4068-BABB-BEEEC0B85F18}" dt="2024-05-14T12:48:36.565" v="2950"/>
        <pc:sldMkLst>
          <pc:docMk/>
          <pc:sldMk cId="1623503857" sldId="1254"/>
        </pc:sldMkLst>
      </pc:sldChg>
      <pc:sldChg chg="del">
        <pc:chgData name="Neil Dyer" userId="f48cccbf-306c-476d-ac12-27135fb93a1f" providerId="ADAL" clId="{1FC29973-6C26-4068-BABB-BEEEC0B85F18}" dt="2024-05-10T21:44:39.572" v="6" actId="47"/>
        <pc:sldMkLst>
          <pc:docMk/>
          <pc:sldMk cId="3151332520" sldId="1254"/>
        </pc:sldMkLst>
      </pc:sldChg>
      <pc:sldChg chg="add">
        <pc:chgData name="Neil Dyer" userId="f48cccbf-306c-476d-ac12-27135fb93a1f" providerId="ADAL" clId="{1FC29973-6C26-4068-BABB-BEEEC0B85F18}" dt="2024-05-14T12:48:54.153" v="2951"/>
        <pc:sldMkLst>
          <pc:docMk/>
          <pc:sldMk cId="1112012361" sldId="1255"/>
        </pc:sldMkLst>
      </pc:sldChg>
      <pc:sldChg chg="del">
        <pc:chgData name="Neil Dyer" userId="f48cccbf-306c-476d-ac12-27135fb93a1f" providerId="ADAL" clId="{1FC29973-6C26-4068-BABB-BEEEC0B85F18}" dt="2024-05-10T21:44:39.572" v="6" actId="47"/>
        <pc:sldMkLst>
          <pc:docMk/>
          <pc:sldMk cId="1767234593" sldId="1255"/>
        </pc:sldMkLst>
      </pc:sldChg>
      <pc:sldChg chg="addSp delSp modSp add del mod">
        <pc:chgData name="Neil Dyer" userId="f48cccbf-306c-476d-ac12-27135fb93a1f" providerId="ADAL" clId="{1FC29973-6C26-4068-BABB-BEEEC0B85F18}" dt="2024-05-14T13:30:48.949" v="3486" actId="47"/>
        <pc:sldMkLst>
          <pc:docMk/>
          <pc:sldMk cId="2513345895" sldId="1256"/>
        </pc:sldMkLst>
      </pc:sldChg>
      <pc:sldChg chg="modSp add mod">
        <pc:chgData name="Neil Dyer" userId="f48cccbf-306c-476d-ac12-27135fb93a1f" providerId="ADAL" clId="{1FC29973-6C26-4068-BABB-BEEEC0B85F18}" dt="2024-05-14T13:46:43.091" v="4138" actId="113"/>
        <pc:sldMkLst>
          <pc:docMk/>
          <pc:sldMk cId="3807096582" sldId="1256"/>
        </pc:sldMkLst>
      </pc:sldChg>
      <pc:sldChg chg="addSp modSp add mod">
        <pc:chgData name="Neil Dyer" userId="f48cccbf-306c-476d-ac12-27135fb93a1f" providerId="ADAL" clId="{1FC29973-6C26-4068-BABB-BEEEC0B85F18}" dt="2024-05-14T13:48:57.540" v="4228"/>
        <pc:sldMkLst>
          <pc:docMk/>
          <pc:sldMk cId="3327160592" sldId="1257"/>
        </pc:sldMkLst>
      </pc:sldChg>
      <pc:sldChg chg="del">
        <pc:chgData name="Neil Dyer" userId="f48cccbf-306c-476d-ac12-27135fb93a1f" providerId="ADAL" clId="{1FC29973-6C26-4068-BABB-BEEEC0B85F18}" dt="2024-05-10T21:44:39.572" v="6" actId="47"/>
        <pc:sldMkLst>
          <pc:docMk/>
          <pc:sldMk cId="4243213426" sldId="1257"/>
        </pc:sldMkLst>
      </pc:sldChg>
      <pc:sldChg chg="add">
        <pc:chgData name="Neil Dyer" userId="f48cccbf-306c-476d-ac12-27135fb93a1f" providerId="ADAL" clId="{1FC29973-6C26-4068-BABB-BEEEC0B85F18}" dt="2024-05-14T13:56:18.639" v="4393"/>
        <pc:sldMkLst>
          <pc:docMk/>
          <pc:sldMk cId="1159629338" sldId="1258"/>
        </pc:sldMkLst>
      </pc:sldChg>
      <pc:sldChg chg="del">
        <pc:chgData name="Neil Dyer" userId="f48cccbf-306c-476d-ac12-27135fb93a1f" providerId="ADAL" clId="{1FC29973-6C26-4068-BABB-BEEEC0B85F18}" dt="2024-05-10T21:44:39.572" v="6" actId="47"/>
        <pc:sldMkLst>
          <pc:docMk/>
          <pc:sldMk cId="3363548419" sldId="1258"/>
        </pc:sldMkLst>
      </pc:sldChg>
      <pc:sldChg chg="modSp add mod setBg modShow">
        <pc:chgData name="Neil Dyer" userId="f48cccbf-306c-476d-ac12-27135fb93a1f" providerId="ADAL" clId="{1FC29973-6C26-4068-BABB-BEEEC0B85F18}" dt="2024-05-21T10:11:16.060" v="5111" actId="729"/>
        <pc:sldMkLst>
          <pc:docMk/>
          <pc:sldMk cId="2932096130" sldId="1259"/>
        </pc:sldMkLst>
      </pc:sldChg>
      <pc:sldChg chg="modSp mod ord">
        <pc:chgData name="Neil Dyer" userId="f48cccbf-306c-476d-ac12-27135fb93a1f" providerId="ADAL" clId="{1FC29973-6C26-4068-BABB-BEEEC0B85F18}" dt="2024-05-14T14:51:52.734" v="4740" actId="1076"/>
        <pc:sldMkLst>
          <pc:docMk/>
          <pc:sldMk cId="1857944818" sldId="1260"/>
        </pc:sldMkLst>
      </pc:sldChg>
      <pc:sldChg chg="delSp modSp del mod ord modAnim">
        <pc:chgData name="Neil Dyer" userId="f48cccbf-306c-476d-ac12-27135fb93a1f" providerId="ADAL" clId="{1FC29973-6C26-4068-BABB-BEEEC0B85F18}" dt="2024-05-14T14:50:58.450" v="4733" actId="47"/>
        <pc:sldMkLst>
          <pc:docMk/>
          <pc:sldMk cId="627494587" sldId="1261"/>
        </pc:sldMkLst>
      </pc:sldChg>
      <pc:sldChg chg="add">
        <pc:chgData name="Neil Dyer" userId="f48cccbf-306c-476d-ac12-27135fb93a1f" providerId="ADAL" clId="{1FC29973-6C26-4068-BABB-BEEEC0B85F18}" dt="2024-05-14T14:58:50.844" v="4873"/>
        <pc:sldMkLst>
          <pc:docMk/>
          <pc:sldMk cId="2450333418" sldId="1261"/>
        </pc:sldMkLst>
      </pc:sldChg>
      <pc:sldMasterChg chg="delSldLayout">
        <pc:chgData name="Neil Dyer" userId="f48cccbf-306c-476d-ac12-27135fb93a1f" providerId="ADAL" clId="{1FC29973-6C26-4068-BABB-BEEEC0B85F18}" dt="2024-05-08T12:03:47.973" v="0" actId="47"/>
        <pc:sldMasterMkLst>
          <pc:docMk/>
          <pc:sldMasterMk cId="1067674076" sldId="2147483908"/>
        </pc:sldMasterMkLst>
        <pc:sldLayoutChg chg="del">
          <pc:chgData name="Neil Dyer" userId="f48cccbf-306c-476d-ac12-27135fb93a1f" providerId="ADAL" clId="{1FC29973-6C26-4068-BABB-BEEEC0B85F18}" dt="2024-05-08T12:03:47.973" v="0" actId="47"/>
          <pc:sldLayoutMkLst>
            <pc:docMk/>
            <pc:sldMasterMk cId="1067674076" sldId="2147483908"/>
            <pc:sldLayoutMk cId="3319022557" sldId="2147483921"/>
          </pc:sldLayoutMkLst>
        </pc:sldLayoutChg>
      </pc:sldMasterChg>
      <pc:sldMasterChg chg="del delSldLayout">
        <pc:chgData name="Neil Dyer" userId="f48cccbf-306c-476d-ac12-27135fb93a1f" providerId="ADAL" clId="{1FC29973-6C26-4068-BABB-BEEEC0B85F18}" dt="2024-05-08T12:03:47.973" v="0" actId="47"/>
        <pc:sldMasterMkLst>
          <pc:docMk/>
          <pc:sldMasterMk cId="2433269787" sldId="2147483923"/>
        </pc:sldMasterMkLst>
        <pc:sldLayoutChg chg="del">
          <pc:chgData name="Neil Dyer" userId="f48cccbf-306c-476d-ac12-27135fb93a1f" providerId="ADAL" clId="{1FC29973-6C26-4068-BABB-BEEEC0B85F18}" dt="2024-05-08T12:03:47.973" v="0" actId="47"/>
          <pc:sldLayoutMkLst>
            <pc:docMk/>
            <pc:sldMasterMk cId="2433269787" sldId="2147483923"/>
            <pc:sldLayoutMk cId="2338503531" sldId="2147483924"/>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497983275" sldId="2147483925"/>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120353414" sldId="2147483926"/>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4163157163" sldId="2147483927"/>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256578480" sldId="2147483928"/>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1073845302" sldId="2147483929"/>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209726166" sldId="2147483930"/>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2378122967" sldId="2147483931"/>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3801314037" sldId="2147483932"/>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699327088" sldId="2147483933"/>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2254721757" sldId="2147483934"/>
          </pc:sldLayoutMkLst>
        </pc:sldLayoutChg>
        <pc:sldLayoutChg chg="del">
          <pc:chgData name="Neil Dyer" userId="f48cccbf-306c-476d-ac12-27135fb93a1f" providerId="ADAL" clId="{1FC29973-6C26-4068-BABB-BEEEC0B85F18}" dt="2024-05-08T12:03:47.973" v="0" actId="47"/>
          <pc:sldLayoutMkLst>
            <pc:docMk/>
            <pc:sldMasterMk cId="2433269787" sldId="2147483923"/>
            <pc:sldLayoutMk cId="2067421554" sldId="2147483936"/>
          </pc:sldLayoutMkLst>
        </pc:sldLayoutChg>
      </pc:sldMasterChg>
      <pc:sldMasterChg chg="delSldLayout">
        <pc:chgData name="Neil Dyer" userId="f48cccbf-306c-476d-ac12-27135fb93a1f" providerId="ADAL" clId="{1FC29973-6C26-4068-BABB-BEEEC0B85F18}" dt="2024-05-14T14:19:16.652" v="4710" actId="47"/>
        <pc:sldMasterMkLst>
          <pc:docMk/>
          <pc:sldMasterMk cId="3290892765" sldId="2147484009"/>
        </pc:sldMasterMkLst>
        <pc:sldLayoutChg chg="del">
          <pc:chgData name="Neil Dyer" userId="f48cccbf-306c-476d-ac12-27135fb93a1f" providerId="ADAL" clId="{1FC29973-6C26-4068-BABB-BEEEC0B85F18}" dt="2024-05-14T14:19:16.652" v="4710" actId="47"/>
          <pc:sldLayoutMkLst>
            <pc:docMk/>
            <pc:sldMasterMk cId="3290892765" sldId="2147484009"/>
            <pc:sldLayoutMk cId="3545202724" sldId="2147484013"/>
          </pc:sldLayoutMkLst>
        </pc:sldLayoutChg>
        <pc:sldLayoutChg chg="del">
          <pc:chgData name="Neil Dyer" userId="f48cccbf-306c-476d-ac12-27135fb93a1f" providerId="ADAL" clId="{1FC29973-6C26-4068-BABB-BEEEC0B85F18}" dt="2024-05-10T22:15:46.782" v="51" actId="47"/>
          <pc:sldLayoutMkLst>
            <pc:docMk/>
            <pc:sldMasterMk cId="3290892765" sldId="2147484009"/>
            <pc:sldLayoutMk cId="612275869" sldId="2147484014"/>
          </pc:sldLayoutMkLst>
        </pc:sldLayoutChg>
      </pc:sldMasterChg>
      <pc:sldMasterChg chg="del delSldLayout">
        <pc:chgData name="Neil Dyer" userId="f48cccbf-306c-476d-ac12-27135fb93a1f" providerId="ADAL" clId="{1FC29973-6C26-4068-BABB-BEEEC0B85F18}" dt="2024-05-10T22:16:01.641" v="54" actId="47"/>
        <pc:sldMasterMkLst>
          <pc:docMk/>
          <pc:sldMasterMk cId="3948002948" sldId="2147484015"/>
        </pc:sldMasterMkLst>
        <pc:sldLayoutChg chg="del">
          <pc:chgData name="Neil Dyer" userId="f48cccbf-306c-476d-ac12-27135fb93a1f" providerId="ADAL" clId="{1FC29973-6C26-4068-BABB-BEEEC0B85F18}" dt="2024-05-10T22:16:01.641" v="54" actId="47"/>
          <pc:sldLayoutMkLst>
            <pc:docMk/>
            <pc:sldMasterMk cId="3948002948" sldId="2147484015"/>
            <pc:sldLayoutMk cId="2035254458" sldId="2147484016"/>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2150790554" sldId="2147484017"/>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2680232968" sldId="2147484018"/>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1292259361" sldId="2147484019"/>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1928152211" sldId="2147484020"/>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3214101012" sldId="2147484021"/>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3838576806" sldId="2147484022"/>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2457681073" sldId="2147484023"/>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3239722049" sldId="2147484024"/>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3497453523" sldId="2147484025"/>
          </pc:sldLayoutMkLst>
        </pc:sldLayoutChg>
        <pc:sldLayoutChg chg="del">
          <pc:chgData name="Neil Dyer" userId="f48cccbf-306c-476d-ac12-27135fb93a1f" providerId="ADAL" clId="{1FC29973-6C26-4068-BABB-BEEEC0B85F18}" dt="2024-05-10T22:16:01.641" v="54" actId="47"/>
          <pc:sldLayoutMkLst>
            <pc:docMk/>
            <pc:sldMasterMk cId="3948002948" sldId="2147484015"/>
            <pc:sldLayoutMk cId="3003907691" sldId="2147484026"/>
          </pc:sldLayoutMkLst>
        </pc:sldLayoutChg>
      </pc:sldMasterChg>
    </pc:docChg>
  </pc:docChgLst>
  <pc:docChgLst>
    <pc:chgData name="Neil Dyer" userId="f48cccbf-306c-476d-ac12-27135fb93a1f" providerId="ADAL" clId="{A4EB71B4-C434-4609-B987-A1573BA566E6}"/>
    <pc:docChg chg="custSel addSld delSld modSld sldOrd">
      <pc:chgData name="Neil Dyer" userId="f48cccbf-306c-476d-ac12-27135fb93a1f" providerId="ADAL" clId="{A4EB71B4-C434-4609-B987-A1573BA566E6}" dt="2024-11-13T11:11:20.701" v="1248" actId="20577"/>
      <pc:docMkLst>
        <pc:docMk/>
      </pc:docMkLst>
      <pc:sldChg chg="modSp mod ord">
        <pc:chgData name="Neil Dyer" userId="f48cccbf-306c-476d-ac12-27135fb93a1f" providerId="ADAL" clId="{A4EB71B4-C434-4609-B987-A1573BA566E6}" dt="2024-11-12T13:49:46.888" v="195"/>
        <pc:sldMkLst>
          <pc:docMk/>
          <pc:sldMk cId="830105781" sldId="274"/>
        </pc:sldMkLst>
      </pc:sldChg>
      <pc:sldChg chg="add ord setBg">
        <pc:chgData name="Neil Dyer" userId="f48cccbf-306c-476d-ac12-27135fb93a1f" providerId="ADAL" clId="{A4EB71B4-C434-4609-B987-A1573BA566E6}" dt="2024-11-12T13:41:00.144" v="120"/>
        <pc:sldMkLst>
          <pc:docMk/>
          <pc:sldMk cId="1131935523" sldId="288"/>
        </pc:sldMkLst>
      </pc:sldChg>
      <pc:sldChg chg="del">
        <pc:chgData name="Neil Dyer" userId="f48cccbf-306c-476d-ac12-27135fb93a1f" providerId="ADAL" clId="{A4EB71B4-C434-4609-B987-A1573BA566E6}" dt="2024-11-12T13:40:33.722" v="116" actId="47"/>
        <pc:sldMkLst>
          <pc:docMk/>
          <pc:sldMk cId="3340610369" sldId="319"/>
        </pc:sldMkLst>
      </pc:sldChg>
      <pc:sldChg chg="modSp">
        <pc:chgData name="Neil Dyer" userId="f48cccbf-306c-476d-ac12-27135fb93a1f" providerId="ADAL" clId="{A4EB71B4-C434-4609-B987-A1573BA566E6}" dt="2024-11-12T13:57:03.971" v="280" actId="20577"/>
        <pc:sldMkLst>
          <pc:docMk/>
          <pc:sldMk cId="359383882" sldId="328"/>
        </pc:sldMkLst>
      </pc:sldChg>
      <pc:sldChg chg="del">
        <pc:chgData name="Neil Dyer" userId="f48cccbf-306c-476d-ac12-27135fb93a1f" providerId="ADAL" clId="{A4EB71B4-C434-4609-B987-A1573BA566E6}" dt="2024-11-12T13:40:33.722" v="116" actId="47"/>
        <pc:sldMkLst>
          <pc:docMk/>
          <pc:sldMk cId="0" sldId="505"/>
        </pc:sldMkLst>
      </pc:sldChg>
      <pc:sldChg chg="del">
        <pc:chgData name="Neil Dyer" userId="f48cccbf-306c-476d-ac12-27135fb93a1f" providerId="ADAL" clId="{A4EB71B4-C434-4609-B987-A1573BA566E6}" dt="2024-11-12T13:40:33.722" v="116" actId="47"/>
        <pc:sldMkLst>
          <pc:docMk/>
          <pc:sldMk cId="2113044203" sldId="944"/>
        </pc:sldMkLst>
      </pc:sldChg>
      <pc:sldChg chg="del">
        <pc:chgData name="Neil Dyer" userId="f48cccbf-306c-476d-ac12-27135fb93a1f" providerId="ADAL" clId="{A4EB71B4-C434-4609-B987-A1573BA566E6}" dt="2024-11-12T13:40:33.722" v="116" actId="47"/>
        <pc:sldMkLst>
          <pc:docMk/>
          <pc:sldMk cId="3810975872" sldId="945"/>
        </pc:sldMkLst>
      </pc:sldChg>
      <pc:sldChg chg="del">
        <pc:chgData name="Neil Dyer" userId="f48cccbf-306c-476d-ac12-27135fb93a1f" providerId="ADAL" clId="{A4EB71B4-C434-4609-B987-A1573BA566E6}" dt="2024-11-12T13:40:33.722" v="116" actId="47"/>
        <pc:sldMkLst>
          <pc:docMk/>
          <pc:sldMk cId="2745554311" sldId="952"/>
        </pc:sldMkLst>
      </pc:sldChg>
      <pc:sldChg chg="del">
        <pc:chgData name="Neil Dyer" userId="f48cccbf-306c-476d-ac12-27135fb93a1f" providerId="ADAL" clId="{A4EB71B4-C434-4609-B987-A1573BA566E6}" dt="2024-11-12T13:40:20.968" v="115" actId="47"/>
        <pc:sldMkLst>
          <pc:docMk/>
          <pc:sldMk cId="4284558051" sldId="989"/>
        </pc:sldMkLst>
      </pc:sldChg>
      <pc:sldChg chg="del">
        <pc:chgData name="Neil Dyer" userId="f48cccbf-306c-476d-ac12-27135fb93a1f" providerId="ADAL" clId="{A4EB71B4-C434-4609-B987-A1573BA566E6}" dt="2024-11-12T13:40:33.722" v="116" actId="47"/>
        <pc:sldMkLst>
          <pc:docMk/>
          <pc:sldMk cId="4079684975" sldId="1024"/>
        </pc:sldMkLst>
      </pc:sldChg>
      <pc:sldChg chg="del">
        <pc:chgData name="Neil Dyer" userId="f48cccbf-306c-476d-ac12-27135fb93a1f" providerId="ADAL" clId="{A4EB71B4-C434-4609-B987-A1573BA566E6}" dt="2024-11-12T13:40:33.722" v="116" actId="47"/>
        <pc:sldMkLst>
          <pc:docMk/>
          <pc:sldMk cId="0" sldId="1053"/>
        </pc:sldMkLst>
      </pc:sldChg>
      <pc:sldChg chg="del">
        <pc:chgData name="Neil Dyer" userId="f48cccbf-306c-476d-ac12-27135fb93a1f" providerId="ADAL" clId="{A4EB71B4-C434-4609-B987-A1573BA566E6}" dt="2024-11-12T13:40:33.722" v="116" actId="47"/>
        <pc:sldMkLst>
          <pc:docMk/>
          <pc:sldMk cId="1858734037" sldId="1055"/>
        </pc:sldMkLst>
      </pc:sldChg>
      <pc:sldChg chg="modSp">
        <pc:chgData name="Neil Dyer" userId="f48cccbf-306c-476d-ac12-27135fb93a1f" providerId="ADAL" clId="{A4EB71B4-C434-4609-B987-A1573BA566E6}" dt="2024-11-12T13:55:18.107" v="202" actId="20577"/>
        <pc:sldMkLst>
          <pc:docMk/>
          <pc:sldMk cId="3174652673" sldId="1080"/>
        </pc:sldMkLst>
      </pc:sldChg>
      <pc:sldChg chg="modSp">
        <pc:chgData name="Neil Dyer" userId="f48cccbf-306c-476d-ac12-27135fb93a1f" providerId="ADAL" clId="{A4EB71B4-C434-4609-B987-A1573BA566E6}" dt="2024-11-12T13:57:39.540" v="281" actId="20577"/>
        <pc:sldMkLst>
          <pc:docMk/>
          <pc:sldMk cId="213137781" sldId="1092"/>
        </pc:sldMkLst>
      </pc:sldChg>
      <pc:sldChg chg="modSp mod">
        <pc:chgData name="Neil Dyer" userId="f48cccbf-306c-476d-ac12-27135fb93a1f" providerId="ADAL" clId="{A4EB71B4-C434-4609-B987-A1573BA566E6}" dt="2024-11-12T13:58:51.110" v="294" actId="20577"/>
        <pc:sldMkLst>
          <pc:docMk/>
          <pc:sldMk cId="2453197627" sldId="1137"/>
        </pc:sldMkLst>
      </pc:sldChg>
      <pc:sldChg chg="del">
        <pc:chgData name="Neil Dyer" userId="f48cccbf-306c-476d-ac12-27135fb93a1f" providerId="ADAL" clId="{A4EB71B4-C434-4609-B987-A1573BA566E6}" dt="2024-11-12T13:40:10.989" v="114" actId="47"/>
        <pc:sldMkLst>
          <pc:docMk/>
          <pc:sldMk cId="1346962504" sldId="1146"/>
        </pc:sldMkLst>
      </pc:sldChg>
      <pc:sldChg chg="del">
        <pc:chgData name="Neil Dyer" userId="f48cccbf-306c-476d-ac12-27135fb93a1f" providerId="ADAL" clId="{A4EB71B4-C434-4609-B987-A1573BA566E6}" dt="2024-11-12T13:40:33.722" v="116" actId="47"/>
        <pc:sldMkLst>
          <pc:docMk/>
          <pc:sldMk cId="2948883572" sldId="1153"/>
        </pc:sldMkLst>
      </pc:sldChg>
      <pc:sldChg chg="del">
        <pc:chgData name="Neil Dyer" userId="f48cccbf-306c-476d-ac12-27135fb93a1f" providerId="ADAL" clId="{A4EB71B4-C434-4609-B987-A1573BA566E6}" dt="2024-11-12T13:40:33.722" v="116" actId="47"/>
        <pc:sldMkLst>
          <pc:docMk/>
          <pc:sldMk cId="3876150881" sldId="1154"/>
        </pc:sldMkLst>
      </pc:sldChg>
      <pc:sldChg chg="del">
        <pc:chgData name="Neil Dyer" userId="f48cccbf-306c-476d-ac12-27135fb93a1f" providerId="ADAL" clId="{A4EB71B4-C434-4609-B987-A1573BA566E6}" dt="2024-11-12T13:40:33.722" v="116" actId="47"/>
        <pc:sldMkLst>
          <pc:docMk/>
          <pc:sldMk cId="2819899681" sldId="1160"/>
        </pc:sldMkLst>
      </pc:sldChg>
      <pc:sldChg chg="del">
        <pc:chgData name="Neil Dyer" userId="f48cccbf-306c-476d-ac12-27135fb93a1f" providerId="ADAL" clId="{A4EB71B4-C434-4609-B987-A1573BA566E6}" dt="2024-11-12T13:40:33.722" v="116" actId="47"/>
        <pc:sldMkLst>
          <pc:docMk/>
          <pc:sldMk cId="3062824560" sldId="1164"/>
        </pc:sldMkLst>
      </pc:sldChg>
      <pc:sldChg chg="del">
        <pc:chgData name="Neil Dyer" userId="f48cccbf-306c-476d-ac12-27135fb93a1f" providerId="ADAL" clId="{A4EB71B4-C434-4609-B987-A1573BA566E6}" dt="2024-11-12T14:02:15.896" v="368" actId="47"/>
        <pc:sldMkLst>
          <pc:docMk/>
          <pc:sldMk cId="199532834" sldId="1197"/>
        </pc:sldMkLst>
      </pc:sldChg>
      <pc:sldChg chg="ord">
        <pc:chgData name="Neil Dyer" userId="f48cccbf-306c-476d-ac12-27135fb93a1f" providerId="ADAL" clId="{A4EB71B4-C434-4609-B987-A1573BA566E6}" dt="2024-11-12T13:49:50.590" v="197"/>
        <pc:sldMkLst>
          <pc:docMk/>
          <pc:sldMk cId="2958860740" sldId="1198"/>
        </pc:sldMkLst>
      </pc:sldChg>
      <pc:sldChg chg="del">
        <pc:chgData name="Neil Dyer" userId="f48cccbf-306c-476d-ac12-27135fb93a1f" providerId="ADAL" clId="{A4EB71B4-C434-4609-B987-A1573BA566E6}" dt="2024-11-12T13:40:33.722" v="116" actId="47"/>
        <pc:sldMkLst>
          <pc:docMk/>
          <pc:sldMk cId="3030367123" sldId="1202"/>
        </pc:sldMkLst>
      </pc:sldChg>
      <pc:sldChg chg="modSp add mod">
        <pc:chgData name="Neil Dyer" userId="f48cccbf-306c-476d-ac12-27135fb93a1f" providerId="ADAL" clId="{A4EB71B4-C434-4609-B987-A1573BA566E6}" dt="2024-11-12T13:37:42.235" v="47" actId="20577"/>
        <pc:sldMkLst>
          <pc:docMk/>
          <pc:sldMk cId="1422932293" sldId="1217"/>
        </pc:sldMkLst>
      </pc:sldChg>
      <pc:sldChg chg="modSp mod">
        <pc:chgData name="Neil Dyer" userId="f48cccbf-306c-476d-ac12-27135fb93a1f" providerId="ADAL" clId="{A4EB71B4-C434-4609-B987-A1573BA566E6}" dt="2024-11-12T14:00:57.753" v="364" actId="27636"/>
        <pc:sldMkLst>
          <pc:docMk/>
          <pc:sldMk cId="3087477046" sldId="1229"/>
        </pc:sldMkLst>
      </pc:sldChg>
      <pc:sldChg chg="del">
        <pc:chgData name="Neil Dyer" userId="f48cccbf-306c-476d-ac12-27135fb93a1f" providerId="ADAL" clId="{A4EB71B4-C434-4609-B987-A1573BA566E6}" dt="2024-11-12T13:40:57.642" v="117" actId="47"/>
        <pc:sldMkLst>
          <pc:docMk/>
          <pc:sldMk cId="909189212" sldId="1244"/>
        </pc:sldMkLst>
      </pc:sldChg>
      <pc:sldChg chg="add del">
        <pc:chgData name="Neil Dyer" userId="f48cccbf-306c-476d-ac12-27135fb93a1f" providerId="ADAL" clId="{A4EB71B4-C434-4609-B987-A1573BA566E6}" dt="2024-11-12T13:36:58.308" v="1" actId="47"/>
        <pc:sldMkLst>
          <pc:docMk/>
          <pc:sldMk cId="2989460380" sldId="1245"/>
        </pc:sldMkLst>
      </pc:sldChg>
      <pc:sldChg chg="modSp">
        <pc:chgData name="Neil Dyer" userId="f48cccbf-306c-476d-ac12-27135fb93a1f" providerId="ADAL" clId="{A4EB71B4-C434-4609-B987-A1573BA566E6}" dt="2024-11-12T14:01:26.991" v="367" actId="20577"/>
        <pc:sldMkLst>
          <pc:docMk/>
          <pc:sldMk cId="3196922115" sldId="1253"/>
        </pc:sldMkLst>
      </pc:sldChg>
      <pc:sldChg chg="ord">
        <pc:chgData name="Neil Dyer" userId="f48cccbf-306c-476d-ac12-27135fb93a1f" providerId="ADAL" clId="{A4EB71B4-C434-4609-B987-A1573BA566E6}" dt="2024-11-12T13:48:14.702" v="192"/>
        <pc:sldMkLst>
          <pc:docMk/>
          <pc:sldMk cId="1112012361" sldId="1255"/>
        </pc:sldMkLst>
      </pc:sldChg>
      <pc:sldChg chg="del">
        <pc:chgData name="Neil Dyer" userId="f48cccbf-306c-476d-ac12-27135fb93a1f" providerId="ADAL" clId="{A4EB71B4-C434-4609-B987-A1573BA566E6}" dt="2024-11-12T13:40:33.722" v="116" actId="47"/>
        <pc:sldMkLst>
          <pc:docMk/>
          <pc:sldMk cId="1857944818" sldId="1260"/>
        </pc:sldMkLst>
      </pc:sldChg>
      <pc:sldChg chg="del">
        <pc:chgData name="Neil Dyer" userId="f48cccbf-306c-476d-ac12-27135fb93a1f" providerId="ADAL" clId="{A4EB71B4-C434-4609-B987-A1573BA566E6}" dt="2024-11-12T13:49:38.870" v="193" actId="47"/>
        <pc:sldMkLst>
          <pc:docMk/>
          <pc:sldMk cId="2450333418" sldId="1261"/>
        </pc:sldMkLst>
      </pc:sldChg>
      <pc:sldChg chg="add">
        <pc:chgData name="Neil Dyer" userId="f48cccbf-306c-476d-ac12-27135fb93a1f" providerId="ADAL" clId="{A4EB71B4-C434-4609-B987-A1573BA566E6}" dt="2024-11-12T13:53:06.451" v="201"/>
        <pc:sldMkLst>
          <pc:docMk/>
          <pc:sldMk cId="2964714622" sldId="1261"/>
        </pc:sldMkLst>
      </pc:sldChg>
      <pc:sldChg chg="add">
        <pc:chgData name="Neil Dyer" userId="f48cccbf-306c-476d-ac12-27135fb93a1f" providerId="ADAL" clId="{A4EB71B4-C434-4609-B987-A1573BA566E6}" dt="2024-11-12T13:53:06.451" v="201"/>
        <pc:sldMkLst>
          <pc:docMk/>
          <pc:sldMk cId="352073185" sldId="1262"/>
        </pc:sldMkLst>
      </pc:sldChg>
      <pc:sldChg chg="add del">
        <pc:chgData name="Neil Dyer" userId="f48cccbf-306c-476d-ac12-27135fb93a1f" providerId="ADAL" clId="{A4EB71B4-C434-4609-B987-A1573BA566E6}" dt="2024-11-12T13:36:58.308" v="1" actId="47"/>
        <pc:sldMkLst>
          <pc:docMk/>
          <pc:sldMk cId="2063148629" sldId="1262"/>
        </pc:sldMkLst>
      </pc:sldChg>
      <pc:sldChg chg="add del">
        <pc:chgData name="Neil Dyer" userId="f48cccbf-306c-476d-ac12-27135fb93a1f" providerId="ADAL" clId="{A4EB71B4-C434-4609-B987-A1573BA566E6}" dt="2024-11-12T13:36:58.308" v="1" actId="47"/>
        <pc:sldMkLst>
          <pc:docMk/>
          <pc:sldMk cId="852510366" sldId="1263"/>
        </pc:sldMkLst>
      </pc:sldChg>
      <pc:sldChg chg="add del">
        <pc:chgData name="Neil Dyer" userId="f48cccbf-306c-476d-ac12-27135fb93a1f" providerId="ADAL" clId="{A4EB71B4-C434-4609-B987-A1573BA566E6}" dt="2024-11-12T13:36:58.308" v="1" actId="47"/>
        <pc:sldMkLst>
          <pc:docMk/>
          <pc:sldMk cId="1494912468" sldId="1264"/>
        </pc:sldMkLst>
      </pc:sldChg>
      <pc:sldChg chg="add del">
        <pc:chgData name="Neil Dyer" userId="f48cccbf-306c-476d-ac12-27135fb93a1f" providerId="ADAL" clId="{A4EB71B4-C434-4609-B987-A1573BA566E6}" dt="2024-11-12T13:36:58.308" v="1" actId="47"/>
        <pc:sldMkLst>
          <pc:docMk/>
          <pc:sldMk cId="290868083" sldId="1265"/>
        </pc:sldMkLst>
      </pc:sldChg>
      <pc:sldChg chg="add ord">
        <pc:chgData name="Neil Dyer" userId="f48cccbf-306c-476d-ac12-27135fb93a1f" providerId="ADAL" clId="{A4EB71B4-C434-4609-B987-A1573BA566E6}" dt="2024-11-12T13:48:10.068" v="190"/>
        <pc:sldMkLst>
          <pc:docMk/>
          <pc:sldMk cId="740451604" sldId="1266"/>
        </pc:sldMkLst>
      </pc:sldChg>
      <pc:sldChg chg="add del">
        <pc:chgData name="Neil Dyer" userId="f48cccbf-306c-476d-ac12-27135fb93a1f" providerId="ADAL" clId="{A4EB71B4-C434-4609-B987-A1573BA566E6}" dt="2024-11-12T13:40:09.497" v="113" actId="47"/>
        <pc:sldMkLst>
          <pc:docMk/>
          <pc:sldMk cId="3683498262" sldId="1267"/>
        </pc:sldMkLst>
      </pc:sldChg>
      <pc:sldChg chg="modSp add mod modAnim">
        <pc:chgData name="Neil Dyer" userId="f48cccbf-306c-476d-ac12-27135fb93a1f" providerId="ADAL" clId="{A4EB71B4-C434-4609-B987-A1573BA566E6}" dt="2024-11-12T13:40:06.178" v="112" actId="27636"/>
        <pc:sldMkLst>
          <pc:docMk/>
          <pc:sldMk cId="1684686761" sldId="1272"/>
        </pc:sldMkLst>
      </pc:sldChg>
      <pc:sldChg chg="del ord">
        <pc:chgData name="Neil Dyer" userId="f48cccbf-306c-476d-ac12-27135fb93a1f" providerId="ADAL" clId="{A4EB71B4-C434-4609-B987-A1573BA566E6}" dt="2024-11-12T13:50:08.083" v="200" actId="47"/>
        <pc:sldMkLst>
          <pc:docMk/>
          <pc:sldMk cId="3907137521" sldId="1275"/>
        </pc:sldMkLst>
      </pc:sldChg>
      <pc:sldChg chg="modSp add mod">
        <pc:chgData name="Neil Dyer" userId="f48cccbf-306c-476d-ac12-27135fb93a1f" providerId="ADAL" clId="{A4EB71B4-C434-4609-B987-A1573BA566E6}" dt="2024-11-13T09:06:33.830" v="537" actId="403"/>
        <pc:sldMkLst>
          <pc:docMk/>
          <pc:sldMk cId="4258668264" sldId="1275"/>
        </pc:sldMkLst>
      </pc:sldChg>
      <pc:sldChg chg="add">
        <pc:chgData name="Neil Dyer" userId="f48cccbf-306c-476d-ac12-27135fb93a1f" providerId="ADAL" clId="{A4EB71B4-C434-4609-B987-A1573BA566E6}" dt="2024-11-13T09:08:47.766" v="538"/>
        <pc:sldMkLst>
          <pc:docMk/>
          <pc:sldMk cId="1978433255" sldId="1276"/>
        </pc:sldMkLst>
      </pc:sldChg>
      <pc:sldChg chg="delSp modSp add mod">
        <pc:chgData name="Neil Dyer" userId="f48cccbf-306c-476d-ac12-27135fb93a1f" providerId="ADAL" clId="{A4EB71B4-C434-4609-B987-A1573BA566E6}" dt="2024-11-13T11:11:20.701" v="1248" actId="20577"/>
        <pc:sldMkLst>
          <pc:docMk/>
          <pc:sldMk cId="3749669209" sldId="1277"/>
        </pc:sldMkLst>
      </pc:sldChg>
      <pc:sldMasterChg chg="delSldLayout">
        <pc:chgData name="Neil Dyer" userId="f48cccbf-306c-476d-ac12-27135fb93a1f" providerId="ADAL" clId="{A4EB71B4-C434-4609-B987-A1573BA566E6}" dt="2024-11-12T13:40:57.642" v="117" actId="47"/>
        <pc:sldMasterMkLst>
          <pc:docMk/>
          <pc:sldMasterMk cId="2266913461" sldId="2147483980"/>
        </pc:sldMasterMkLst>
        <pc:sldLayoutChg chg="del">
          <pc:chgData name="Neil Dyer" userId="f48cccbf-306c-476d-ac12-27135fb93a1f" providerId="ADAL" clId="{A4EB71B4-C434-4609-B987-A1573BA566E6}" dt="2024-11-12T13:40:57.642" v="117" actId="47"/>
          <pc:sldLayoutMkLst>
            <pc:docMk/>
            <pc:sldMasterMk cId="2266913461" sldId="2147483980"/>
            <pc:sldLayoutMk cId="3786989897" sldId="2147483992"/>
          </pc:sldLayoutMkLst>
        </pc:sldLayoutChg>
      </pc:sldMasterChg>
    </pc:docChg>
  </pc:docChgLst>
  <pc:docChgLst>
    <pc:chgData name="Neil Dyer" userId="f48cccbf-306c-476d-ac12-27135fb93a1f" providerId="ADAL" clId="{7ECDE436-8190-4D3A-A012-ED99DB08CA68}"/>
    <pc:docChg chg="addSld delSld modSld sldOrd">
      <pc:chgData name="Neil Dyer" userId="f48cccbf-306c-476d-ac12-27135fb93a1f" providerId="ADAL" clId="{7ECDE436-8190-4D3A-A012-ED99DB08CA68}" dt="2025-11-11T19:08:02.922" v="80" actId="14100"/>
      <pc:docMkLst>
        <pc:docMk/>
      </pc:docMkLst>
      <pc:sldChg chg="modSp mod">
        <pc:chgData name="Neil Dyer" userId="f48cccbf-306c-476d-ac12-27135fb93a1f" providerId="ADAL" clId="{7ECDE436-8190-4D3A-A012-ED99DB08CA68}" dt="2025-11-11T19:08:02.922" v="80" actId="14100"/>
        <pc:sldMkLst>
          <pc:docMk/>
          <pc:sldMk cId="830105781" sldId="274"/>
        </pc:sldMkLst>
        <pc:spChg chg="mod">
          <ac:chgData name="Neil Dyer" userId="f48cccbf-306c-476d-ac12-27135fb93a1f" providerId="ADAL" clId="{7ECDE436-8190-4D3A-A012-ED99DB08CA68}" dt="2025-11-11T19:07:40.748" v="74" actId="114"/>
          <ac:spMkLst>
            <pc:docMk/>
            <pc:sldMk cId="830105781" sldId="274"/>
            <ac:spMk id="2" creationId="{19440885-54CC-33F4-AB2A-C4BE49BFDA12}"/>
          </ac:spMkLst>
        </pc:spChg>
        <pc:spChg chg="mod">
          <ac:chgData name="Neil Dyer" userId="f48cccbf-306c-476d-ac12-27135fb93a1f" providerId="ADAL" clId="{7ECDE436-8190-4D3A-A012-ED99DB08CA68}" dt="2025-11-11T19:08:02.922" v="80" actId="14100"/>
          <ac:spMkLst>
            <pc:docMk/>
            <pc:sldMk cId="830105781" sldId="274"/>
            <ac:spMk id="3" creationId="{63554D4A-6CCA-DF50-C7B0-5D721302AF63}"/>
          </ac:spMkLst>
        </pc:spChg>
      </pc:sldChg>
      <pc:sldChg chg="modSp mod">
        <pc:chgData name="Neil Dyer" userId="f48cccbf-306c-476d-ac12-27135fb93a1f" providerId="ADAL" clId="{7ECDE436-8190-4D3A-A012-ED99DB08CA68}" dt="2025-11-11T18:57:41.875" v="9" actId="20577"/>
        <pc:sldMkLst>
          <pc:docMk/>
          <pc:sldMk cId="1131935523" sldId="288"/>
        </pc:sldMkLst>
        <pc:spChg chg="mod">
          <ac:chgData name="Neil Dyer" userId="f48cccbf-306c-476d-ac12-27135fb93a1f" providerId="ADAL" clId="{7ECDE436-8190-4D3A-A012-ED99DB08CA68}" dt="2025-11-11T18:57:41.875" v="9" actId="20577"/>
          <ac:spMkLst>
            <pc:docMk/>
            <pc:sldMk cId="1131935523" sldId="288"/>
            <ac:spMk id="2" creationId="{39450539-3BEF-46BA-A10B-07B76B7996A5}"/>
          </ac:spMkLst>
        </pc:spChg>
      </pc:sldChg>
      <pc:sldChg chg="ord">
        <pc:chgData name="Neil Dyer" userId="f48cccbf-306c-476d-ac12-27135fb93a1f" providerId="ADAL" clId="{7ECDE436-8190-4D3A-A012-ED99DB08CA68}" dt="2025-11-11T19:00:32.831" v="13"/>
        <pc:sldMkLst>
          <pc:docMk/>
          <pc:sldMk cId="1197865726" sldId="968"/>
        </pc:sldMkLst>
      </pc:sldChg>
      <pc:sldChg chg="ord">
        <pc:chgData name="Neil Dyer" userId="f48cccbf-306c-476d-ac12-27135fb93a1f" providerId="ADAL" clId="{7ECDE436-8190-4D3A-A012-ED99DB08CA68}" dt="2025-11-11T19:00:32.831" v="13"/>
        <pc:sldMkLst>
          <pc:docMk/>
          <pc:sldMk cId="3196922115" sldId="1253"/>
        </pc:sldMkLst>
      </pc:sldChg>
      <pc:sldChg chg="ord">
        <pc:chgData name="Neil Dyer" userId="f48cccbf-306c-476d-ac12-27135fb93a1f" providerId="ADAL" clId="{7ECDE436-8190-4D3A-A012-ED99DB08CA68}" dt="2025-11-11T18:58:30.718" v="11"/>
        <pc:sldMkLst>
          <pc:docMk/>
          <pc:sldMk cId="1112012361" sldId="1255"/>
        </pc:sldMkLst>
      </pc:sldChg>
      <pc:sldChg chg="modSp mod">
        <pc:chgData name="Neil Dyer" userId="f48cccbf-306c-476d-ac12-27135fb93a1f" providerId="ADAL" clId="{7ECDE436-8190-4D3A-A012-ED99DB08CA68}" dt="2025-11-11T19:06:17.691" v="19" actId="6549"/>
        <pc:sldMkLst>
          <pc:docMk/>
          <pc:sldMk cId="3120470107" sldId="1271"/>
        </pc:sldMkLst>
        <pc:spChg chg="mod">
          <ac:chgData name="Neil Dyer" userId="f48cccbf-306c-476d-ac12-27135fb93a1f" providerId="ADAL" clId="{7ECDE436-8190-4D3A-A012-ED99DB08CA68}" dt="2025-11-11T19:06:17.691" v="19" actId="6549"/>
          <ac:spMkLst>
            <pc:docMk/>
            <pc:sldMk cId="3120470107" sldId="1271"/>
            <ac:spMk id="2" creationId="{39450539-3BEF-46BA-A10B-07B76B7996A5}"/>
          </ac:spMkLst>
        </pc:spChg>
      </pc:sldChg>
      <pc:sldChg chg="mod modShow">
        <pc:chgData name="Neil Dyer" userId="f48cccbf-306c-476d-ac12-27135fb93a1f" providerId="ADAL" clId="{7ECDE436-8190-4D3A-A012-ED99DB08CA68}" dt="2025-11-11T18:57:26.976" v="3" actId="729"/>
        <pc:sldMkLst>
          <pc:docMk/>
          <pc:sldMk cId="1684686761" sldId="1272"/>
        </pc:sldMkLst>
      </pc:sldChg>
      <pc:sldChg chg="add mod modShow">
        <pc:chgData name="Neil Dyer" userId="f48cccbf-306c-476d-ac12-27135fb93a1f" providerId="ADAL" clId="{7ECDE436-8190-4D3A-A012-ED99DB08CA68}" dt="2025-11-11T19:06:30.334" v="21" actId="729"/>
        <pc:sldMkLst>
          <pc:docMk/>
          <pc:sldMk cId="2765311554" sldId="1278"/>
        </pc:sldMkLst>
      </pc:sldChg>
      <pc:sldChg chg="add del">
        <pc:chgData name="Neil Dyer" userId="f48cccbf-306c-476d-ac12-27135fb93a1f" providerId="ADAL" clId="{7ECDE436-8190-4D3A-A012-ED99DB08CA68}" dt="2025-11-11T18:57:23.588" v="2"/>
        <pc:sldMkLst>
          <pc:docMk/>
          <pc:sldMk cId="3927348965" sldId="1278"/>
        </pc:sldMkLst>
      </pc:sldChg>
    </pc:docChg>
  </pc:docChgLst>
  <pc:docChgLst>
    <pc:chgData name="Neil Dyer" userId="f48cccbf-306c-476d-ac12-27135fb93a1f" providerId="ADAL" clId="{3049AAE6-6856-408B-B996-D7E05C93B229}"/>
    <pc:docChg chg="undo redo custSel addSld delSld modSld sldOrd">
      <pc:chgData name="Neil Dyer" userId="f48cccbf-306c-476d-ac12-27135fb93a1f" providerId="ADAL" clId="{3049AAE6-6856-408B-B996-D7E05C93B229}" dt="2024-05-08T09:58:32.941" v="6379" actId="20577"/>
      <pc:docMkLst>
        <pc:docMk/>
      </pc:docMkLst>
      <pc:sldChg chg="add del">
        <pc:chgData name="Neil Dyer" userId="f48cccbf-306c-476d-ac12-27135fb93a1f" providerId="ADAL" clId="{3049AAE6-6856-408B-B996-D7E05C93B229}" dt="2024-04-30T13:30:42.111" v="3605" actId="2696"/>
        <pc:sldMkLst>
          <pc:docMk/>
          <pc:sldMk cId="0" sldId="264"/>
        </pc:sldMkLst>
      </pc:sldChg>
      <pc:sldChg chg="modSp del mod ord">
        <pc:chgData name="Neil Dyer" userId="f48cccbf-306c-476d-ac12-27135fb93a1f" providerId="ADAL" clId="{3049AAE6-6856-408B-B996-D7E05C93B229}" dt="2024-04-30T17:35:45.348" v="5002" actId="47"/>
        <pc:sldMkLst>
          <pc:docMk/>
          <pc:sldMk cId="1916273970" sldId="264"/>
        </pc:sldMkLst>
      </pc:sldChg>
      <pc:sldChg chg="addSp del delDesignElem">
        <pc:chgData name="Neil Dyer" userId="f48cccbf-306c-476d-ac12-27135fb93a1f" providerId="ADAL" clId="{3049AAE6-6856-408B-B996-D7E05C93B229}" dt="2024-04-30T12:19:52.261" v="372" actId="47"/>
        <pc:sldMkLst>
          <pc:docMk/>
          <pc:sldMk cId="412908461" sldId="266"/>
        </pc:sldMkLst>
      </pc:sldChg>
      <pc:sldChg chg="addSp modSp del mod ord modAnim delDesignElem modShow">
        <pc:chgData name="Neil Dyer" userId="f48cccbf-306c-476d-ac12-27135fb93a1f" providerId="ADAL" clId="{3049AAE6-6856-408B-B996-D7E05C93B229}" dt="2024-05-08T08:04:21.122" v="6361" actId="20577"/>
        <pc:sldMkLst>
          <pc:docMk/>
          <pc:sldMk cId="1741800378" sldId="267"/>
        </pc:sldMkLst>
      </pc:sldChg>
      <pc:sldChg chg="addSp modSp del mod ord delDesignElem modShow">
        <pc:chgData name="Neil Dyer" userId="f48cccbf-306c-476d-ac12-27135fb93a1f" providerId="ADAL" clId="{3049AAE6-6856-408B-B996-D7E05C93B229}" dt="2024-04-30T13:04:54.124" v="3517" actId="47"/>
        <pc:sldMkLst>
          <pc:docMk/>
          <pc:sldMk cId="2672230201" sldId="273"/>
        </pc:sldMkLst>
      </pc:sldChg>
      <pc:sldChg chg="addSp modSp del mod modAnim delDesignElem">
        <pc:chgData name="Neil Dyer" userId="f48cccbf-306c-476d-ac12-27135fb93a1f" providerId="ADAL" clId="{3049AAE6-6856-408B-B996-D7E05C93B229}" dt="2024-04-30T12:54:50.317" v="3374" actId="1076"/>
        <pc:sldMkLst>
          <pc:docMk/>
          <pc:sldMk cId="3683498262" sldId="274"/>
        </pc:sldMkLst>
      </pc:sldChg>
      <pc:sldChg chg="del">
        <pc:chgData name="Neil Dyer" userId="f48cccbf-306c-476d-ac12-27135fb93a1f" providerId="ADAL" clId="{3049AAE6-6856-408B-B996-D7E05C93B229}" dt="2024-04-24T13:29:59.664" v="1" actId="47"/>
        <pc:sldMkLst>
          <pc:docMk/>
          <pc:sldMk cId="0" sldId="276"/>
        </pc:sldMkLst>
      </pc:sldChg>
      <pc:sldChg chg="modSp add del mod">
        <pc:chgData name="Neil Dyer" userId="f48cccbf-306c-476d-ac12-27135fb93a1f" providerId="ADAL" clId="{3049AAE6-6856-408B-B996-D7E05C93B229}" dt="2024-04-30T17:25:50.434" v="4444" actId="47"/>
        <pc:sldMkLst>
          <pc:docMk/>
          <pc:sldMk cId="167947690" sldId="288"/>
        </pc:sldMkLst>
      </pc:sldChg>
      <pc:sldChg chg="addSp delSp modSp del mod ord setBg setClrOvrMap delDesignElem">
        <pc:chgData name="Neil Dyer" userId="f48cccbf-306c-476d-ac12-27135fb93a1f" providerId="ADAL" clId="{3049AAE6-6856-408B-B996-D7E05C93B229}" dt="2024-04-30T20:24:01.694" v="5451" actId="113"/>
        <pc:sldMkLst>
          <pc:docMk/>
          <pc:sldMk cId="517840074" sldId="323"/>
        </pc:sldMkLst>
      </pc:sldChg>
      <pc:sldChg chg="del">
        <pc:chgData name="Neil Dyer" userId="f48cccbf-306c-476d-ac12-27135fb93a1f" providerId="ADAL" clId="{3049AAE6-6856-408B-B996-D7E05C93B229}" dt="2024-04-30T13:10:49.815" v="3547" actId="47"/>
        <pc:sldMkLst>
          <pc:docMk/>
          <pc:sldMk cId="2623217061" sldId="336"/>
        </pc:sldMkLst>
      </pc:sldChg>
      <pc:sldChg chg="modSp del mod">
        <pc:chgData name="Neil Dyer" userId="f48cccbf-306c-476d-ac12-27135fb93a1f" providerId="ADAL" clId="{3049AAE6-6856-408B-B996-D7E05C93B229}" dt="2024-05-01T21:58:47.318" v="6342" actId="14100"/>
        <pc:sldMkLst>
          <pc:docMk/>
          <pc:sldMk cId="2271998256" sldId="397"/>
        </pc:sldMkLst>
      </pc:sldChg>
      <pc:sldChg chg="addSp delSp modSp mod delAnim modAnim">
        <pc:chgData name="Neil Dyer" userId="f48cccbf-306c-476d-ac12-27135fb93a1f" providerId="ADAL" clId="{3049AAE6-6856-408B-B996-D7E05C93B229}" dt="2024-05-01T21:50:31.818" v="6309"/>
        <pc:sldMkLst>
          <pc:docMk/>
          <pc:sldMk cId="3254629911" sldId="399"/>
        </pc:sldMkLst>
      </pc:sldChg>
      <pc:sldChg chg="addSp modSp del mod modAnim delDesignElem">
        <pc:chgData name="Neil Dyer" userId="f48cccbf-306c-476d-ac12-27135fb93a1f" providerId="ADAL" clId="{3049AAE6-6856-408B-B996-D7E05C93B229}" dt="2024-05-01T21:54:41.647" v="6328" actId="14100"/>
        <pc:sldMkLst>
          <pc:docMk/>
          <pc:sldMk cId="3885561072" sldId="402"/>
        </pc:sldMkLst>
      </pc:sldChg>
      <pc:sldChg chg="del">
        <pc:chgData name="Neil Dyer" userId="f48cccbf-306c-476d-ac12-27135fb93a1f" providerId="ADAL" clId="{3049AAE6-6856-408B-B996-D7E05C93B229}" dt="2024-04-30T10:17:21.819" v="105" actId="47"/>
        <pc:sldMkLst>
          <pc:docMk/>
          <pc:sldMk cId="1516915569" sldId="406"/>
        </pc:sldMkLst>
      </pc:sldChg>
      <pc:sldChg chg="addSp del delDesignElem">
        <pc:chgData name="Neil Dyer" userId="f48cccbf-306c-476d-ac12-27135fb93a1f" providerId="ADAL" clId="{3049AAE6-6856-408B-B996-D7E05C93B229}" dt="2024-04-30T12:20:22.289" v="376" actId="47"/>
        <pc:sldMkLst>
          <pc:docMk/>
          <pc:sldMk cId="2369299294" sldId="444"/>
        </pc:sldMkLst>
      </pc:sldChg>
      <pc:sldChg chg="del">
        <pc:chgData name="Neil Dyer" userId="f48cccbf-306c-476d-ac12-27135fb93a1f" providerId="ADAL" clId="{3049AAE6-6856-408B-B996-D7E05C93B229}" dt="2024-04-30T13:01:48.084" v="3516" actId="47"/>
        <pc:sldMkLst>
          <pc:docMk/>
          <pc:sldMk cId="528361137" sldId="448"/>
        </pc:sldMkLst>
      </pc:sldChg>
      <pc:sldChg chg="addSp delSp modSp del mod ord setBg modAnim delDesignElem">
        <pc:chgData name="Neil Dyer" userId="f48cccbf-306c-476d-ac12-27135fb93a1f" providerId="ADAL" clId="{3049AAE6-6856-408B-B996-D7E05C93B229}" dt="2024-05-01T21:55:51.516" v="6329"/>
        <pc:sldMkLst>
          <pc:docMk/>
          <pc:sldMk cId="1071983741" sldId="449"/>
        </pc:sldMkLst>
      </pc:sldChg>
      <pc:sldChg chg="del">
        <pc:chgData name="Neil Dyer" userId="f48cccbf-306c-476d-ac12-27135fb93a1f" providerId="ADAL" clId="{3049AAE6-6856-408B-B996-D7E05C93B229}" dt="2024-04-30T13:05:24.644" v="3522" actId="47"/>
        <pc:sldMkLst>
          <pc:docMk/>
          <pc:sldMk cId="3196325702" sldId="450"/>
        </pc:sldMkLst>
      </pc:sldChg>
      <pc:sldChg chg="del">
        <pc:chgData name="Neil Dyer" userId="f48cccbf-306c-476d-ac12-27135fb93a1f" providerId="ADAL" clId="{3049AAE6-6856-408B-B996-D7E05C93B229}" dt="2024-04-30T13:06:01.584" v="3524" actId="47"/>
        <pc:sldMkLst>
          <pc:docMk/>
          <pc:sldMk cId="2455965161" sldId="451"/>
        </pc:sldMkLst>
      </pc:sldChg>
      <pc:sldChg chg="del">
        <pc:chgData name="Neil Dyer" userId="f48cccbf-306c-476d-ac12-27135fb93a1f" providerId="ADAL" clId="{3049AAE6-6856-408B-B996-D7E05C93B229}" dt="2024-04-30T13:06:01.584" v="3524" actId="47"/>
        <pc:sldMkLst>
          <pc:docMk/>
          <pc:sldMk cId="569452179" sldId="452"/>
        </pc:sldMkLst>
      </pc:sldChg>
      <pc:sldChg chg="del">
        <pc:chgData name="Neil Dyer" userId="f48cccbf-306c-476d-ac12-27135fb93a1f" providerId="ADAL" clId="{3049AAE6-6856-408B-B996-D7E05C93B229}" dt="2024-04-30T13:06:01.584" v="3524" actId="47"/>
        <pc:sldMkLst>
          <pc:docMk/>
          <pc:sldMk cId="1251751795" sldId="453"/>
        </pc:sldMkLst>
      </pc:sldChg>
      <pc:sldChg chg="del">
        <pc:chgData name="Neil Dyer" userId="f48cccbf-306c-476d-ac12-27135fb93a1f" providerId="ADAL" clId="{3049AAE6-6856-408B-B996-D7E05C93B229}" dt="2024-04-30T13:06:33.063" v="3527" actId="2696"/>
        <pc:sldMkLst>
          <pc:docMk/>
          <pc:sldMk cId="1001816373" sldId="454"/>
        </pc:sldMkLst>
      </pc:sldChg>
      <pc:sldChg chg="add del">
        <pc:chgData name="Neil Dyer" userId="f48cccbf-306c-476d-ac12-27135fb93a1f" providerId="ADAL" clId="{3049AAE6-6856-408B-B996-D7E05C93B229}" dt="2024-04-30T16:14:54.738" v="4173" actId="47"/>
        <pc:sldMkLst>
          <pc:docMk/>
          <pc:sldMk cId="2546140006" sldId="454"/>
        </pc:sldMkLst>
      </pc:sldChg>
      <pc:sldChg chg="del">
        <pc:chgData name="Neil Dyer" userId="f48cccbf-306c-476d-ac12-27135fb93a1f" providerId="ADAL" clId="{3049AAE6-6856-408B-B996-D7E05C93B229}" dt="2024-04-30T13:06:24.444" v="3526" actId="47"/>
        <pc:sldMkLst>
          <pc:docMk/>
          <pc:sldMk cId="2388786260" sldId="455"/>
        </pc:sldMkLst>
      </pc:sldChg>
      <pc:sldChg chg="del">
        <pc:chgData name="Neil Dyer" userId="f48cccbf-306c-476d-ac12-27135fb93a1f" providerId="ADAL" clId="{3049AAE6-6856-408B-B996-D7E05C93B229}" dt="2024-04-24T13:29:59.664" v="1" actId="47"/>
        <pc:sldMkLst>
          <pc:docMk/>
          <pc:sldMk cId="3788713538" sldId="463"/>
        </pc:sldMkLst>
      </pc:sldChg>
      <pc:sldChg chg="del">
        <pc:chgData name="Neil Dyer" userId="f48cccbf-306c-476d-ac12-27135fb93a1f" providerId="ADAL" clId="{3049AAE6-6856-408B-B996-D7E05C93B229}" dt="2024-04-30T10:17:21.819" v="105" actId="47"/>
        <pc:sldMkLst>
          <pc:docMk/>
          <pc:sldMk cId="0" sldId="470"/>
        </pc:sldMkLst>
      </pc:sldChg>
      <pc:sldChg chg="del">
        <pc:chgData name="Neil Dyer" userId="f48cccbf-306c-476d-ac12-27135fb93a1f" providerId="ADAL" clId="{3049AAE6-6856-408B-B996-D7E05C93B229}" dt="2024-04-24T13:29:59.664" v="1" actId="47"/>
        <pc:sldMkLst>
          <pc:docMk/>
          <pc:sldMk cId="4293959730" sldId="474"/>
        </pc:sldMkLst>
      </pc:sldChg>
      <pc:sldChg chg="modSp add del mod ord">
        <pc:chgData name="Neil Dyer" userId="f48cccbf-306c-476d-ac12-27135fb93a1f" providerId="ADAL" clId="{3049AAE6-6856-408B-B996-D7E05C93B229}" dt="2024-04-30T20:49:16.571" v="5627" actId="47"/>
        <pc:sldMkLst>
          <pc:docMk/>
          <pc:sldMk cId="2037496043" sldId="483"/>
        </pc:sldMkLst>
      </pc:sldChg>
      <pc:sldChg chg="addSp modSp del mod delDesignElem modShow">
        <pc:chgData name="Neil Dyer" userId="f48cccbf-306c-476d-ac12-27135fb93a1f" providerId="ADAL" clId="{3049AAE6-6856-408B-B996-D7E05C93B229}" dt="2024-04-30T13:30:52.592" v="3606" actId="47"/>
        <pc:sldMkLst>
          <pc:docMk/>
          <pc:sldMk cId="1351684609" sldId="494"/>
        </pc:sldMkLst>
      </pc:sldChg>
      <pc:sldChg chg="modSp del mod modAnim">
        <pc:chgData name="Neil Dyer" userId="f48cccbf-306c-476d-ac12-27135fb93a1f" providerId="ADAL" clId="{3049AAE6-6856-408B-B996-D7E05C93B229}" dt="2024-05-01T21:52:58.876" v="6314"/>
        <pc:sldMkLst>
          <pc:docMk/>
          <pc:sldMk cId="4197146417" sldId="495"/>
        </pc:sldMkLst>
      </pc:sldChg>
      <pc:sldChg chg="modSp del mod">
        <pc:chgData name="Neil Dyer" userId="f48cccbf-306c-476d-ac12-27135fb93a1f" providerId="ADAL" clId="{3049AAE6-6856-408B-B996-D7E05C93B229}" dt="2024-04-30T12:14:22.353" v="219" actId="1038"/>
        <pc:sldMkLst>
          <pc:docMk/>
          <pc:sldMk cId="964798589" sldId="496"/>
        </pc:sldMkLst>
      </pc:sldChg>
      <pc:sldChg chg="addSp modSp del mod modAnim delDesignElem">
        <pc:chgData name="Neil Dyer" userId="f48cccbf-306c-476d-ac12-27135fb93a1f" providerId="ADAL" clId="{3049AAE6-6856-408B-B996-D7E05C93B229}" dt="2024-05-01T21:56:12.806" v="6331"/>
        <pc:sldMkLst>
          <pc:docMk/>
          <pc:sldMk cId="0" sldId="499"/>
        </pc:sldMkLst>
      </pc:sldChg>
      <pc:sldChg chg="del">
        <pc:chgData name="Neil Dyer" userId="f48cccbf-306c-476d-ac12-27135fb93a1f" providerId="ADAL" clId="{3049AAE6-6856-408B-B996-D7E05C93B229}" dt="2024-04-30T12:20:21.110" v="375" actId="47"/>
        <pc:sldMkLst>
          <pc:docMk/>
          <pc:sldMk cId="447683419" sldId="502"/>
        </pc:sldMkLst>
      </pc:sldChg>
      <pc:sldChg chg="del">
        <pc:chgData name="Neil Dyer" userId="f48cccbf-306c-476d-ac12-27135fb93a1f" providerId="ADAL" clId="{3049AAE6-6856-408B-B996-D7E05C93B229}" dt="2024-04-30T10:17:34.762" v="106" actId="47"/>
        <pc:sldMkLst>
          <pc:docMk/>
          <pc:sldMk cId="3475730057" sldId="502"/>
        </pc:sldMkLst>
      </pc:sldChg>
      <pc:sldChg chg="del">
        <pc:chgData name="Neil Dyer" userId="f48cccbf-306c-476d-ac12-27135fb93a1f" providerId="ADAL" clId="{3049AAE6-6856-408B-B996-D7E05C93B229}" dt="2024-04-24T13:29:09.430" v="0" actId="47"/>
        <pc:sldMkLst>
          <pc:docMk/>
          <pc:sldMk cId="4279857039" sldId="510"/>
        </pc:sldMkLst>
      </pc:sldChg>
      <pc:sldChg chg="del">
        <pc:chgData name="Neil Dyer" userId="f48cccbf-306c-476d-ac12-27135fb93a1f" providerId="ADAL" clId="{3049AAE6-6856-408B-B996-D7E05C93B229}" dt="2024-04-24T13:29:59.664" v="1" actId="47"/>
        <pc:sldMkLst>
          <pc:docMk/>
          <pc:sldMk cId="3997004687" sldId="511"/>
        </pc:sldMkLst>
      </pc:sldChg>
      <pc:sldChg chg="del">
        <pc:chgData name="Neil Dyer" userId="f48cccbf-306c-476d-ac12-27135fb93a1f" providerId="ADAL" clId="{3049AAE6-6856-408B-B996-D7E05C93B229}" dt="2024-04-24T13:29:59.664" v="1" actId="47"/>
        <pc:sldMkLst>
          <pc:docMk/>
          <pc:sldMk cId="0" sldId="548"/>
        </pc:sldMkLst>
      </pc:sldChg>
      <pc:sldChg chg="del">
        <pc:chgData name="Neil Dyer" userId="f48cccbf-306c-476d-ac12-27135fb93a1f" providerId="ADAL" clId="{3049AAE6-6856-408B-B996-D7E05C93B229}" dt="2024-04-30T10:17:34.762" v="106" actId="47"/>
        <pc:sldMkLst>
          <pc:docMk/>
          <pc:sldMk cId="0" sldId="550"/>
        </pc:sldMkLst>
      </pc:sldChg>
      <pc:sldChg chg="del">
        <pc:chgData name="Neil Dyer" userId="f48cccbf-306c-476d-ac12-27135fb93a1f" providerId="ADAL" clId="{3049AAE6-6856-408B-B996-D7E05C93B229}" dt="2024-04-30T13:06:16.254" v="3525" actId="47"/>
        <pc:sldMkLst>
          <pc:docMk/>
          <pc:sldMk cId="1229393930" sldId="565"/>
        </pc:sldMkLst>
      </pc:sldChg>
      <pc:sldChg chg="del">
        <pc:chgData name="Neil Dyer" userId="f48cccbf-306c-476d-ac12-27135fb93a1f" providerId="ADAL" clId="{3049AAE6-6856-408B-B996-D7E05C93B229}" dt="2024-04-30T13:06:01.584" v="3524" actId="47"/>
        <pc:sldMkLst>
          <pc:docMk/>
          <pc:sldMk cId="3294537851" sldId="569"/>
        </pc:sldMkLst>
      </pc:sldChg>
      <pc:sldChg chg="del">
        <pc:chgData name="Neil Dyer" userId="f48cccbf-306c-476d-ac12-27135fb93a1f" providerId="ADAL" clId="{3049AAE6-6856-408B-B996-D7E05C93B229}" dt="2024-04-30T13:06:01.584" v="3524" actId="47"/>
        <pc:sldMkLst>
          <pc:docMk/>
          <pc:sldMk cId="1714264568" sldId="576"/>
        </pc:sldMkLst>
      </pc:sldChg>
      <pc:sldChg chg="del">
        <pc:chgData name="Neil Dyer" userId="f48cccbf-306c-476d-ac12-27135fb93a1f" providerId="ADAL" clId="{3049AAE6-6856-408B-B996-D7E05C93B229}" dt="2024-04-30T13:06:16.254" v="3525" actId="47"/>
        <pc:sldMkLst>
          <pc:docMk/>
          <pc:sldMk cId="2414511841" sldId="577"/>
        </pc:sldMkLst>
      </pc:sldChg>
      <pc:sldChg chg="del">
        <pc:chgData name="Neil Dyer" userId="f48cccbf-306c-476d-ac12-27135fb93a1f" providerId="ADAL" clId="{3049AAE6-6856-408B-B996-D7E05C93B229}" dt="2024-04-30T13:10:49.815" v="3547" actId="47"/>
        <pc:sldMkLst>
          <pc:docMk/>
          <pc:sldMk cId="563721191" sldId="591"/>
        </pc:sldMkLst>
      </pc:sldChg>
      <pc:sldChg chg="modSp del mod">
        <pc:chgData name="Neil Dyer" userId="f48cccbf-306c-476d-ac12-27135fb93a1f" providerId="ADAL" clId="{3049AAE6-6856-408B-B996-D7E05C93B229}" dt="2024-04-30T13:16:45.752" v="3601" actId="47"/>
        <pc:sldMkLst>
          <pc:docMk/>
          <pc:sldMk cId="1351875717" sldId="592"/>
        </pc:sldMkLst>
      </pc:sldChg>
      <pc:sldChg chg="del">
        <pc:chgData name="Neil Dyer" userId="f48cccbf-306c-476d-ac12-27135fb93a1f" providerId="ADAL" clId="{3049AAE6-6856-408B-B996-D7E05C93B229}" dt="2024-04-30T13:16:45.752" v="3601" actId="47"/>
        <pc:sldMkLst>
          <pc:docMk/>
          <pc:sldMk cId="1243138249" sldId="593"/>
        </pc:sldMkLst>
      </pc:sldChg>
      <pc:sldChg chg="del">
        <pc:chgData name="Neil Dyer" userId="f48cccbf-306c-476d-ac12-27135fb93a1f" providerId="ADAL" clId="{3049AAE6-6856-408B-B996-D7E05C93B229}" dt="2024-04-30T13:16:45.752" v="3601" actId="47"/>
        <pc:sldMkLst>
          <pc:docMk/>
          <pc:sldMk cId="586385265" sldId="594"/>
        </pc:sldMkLst>
      </pc:sldChg>
      <pc:sldChg chg="del">
        <pc:chgData name="Neil Dyer" userId="f48cccbf-306c-476d-ac12-27135fb93a1f" providerId="ADAL" clId="{3049AAE6-6856-408B-B996-D7E05C93B229}" dt="2024-04-30T13:16:45.752" v="3601" actId="47"/>
        <pc:sldMkLst>
          <pc:docMk/>
          <pc:sldMk cId="2567732937" sldId="595"/>
        </pc:sldMkLst>
      </pc:sldChg>
      <pc:sldChg chg="del ord">
        <pc:chgData name="Neil Dyer" userId="f48cccbf-306c-476d-ac12-27135fb93a1f" providerId="ADAL" clId="{3049AAE6-6856-408B-B996-D7E05C93B229}" dt="2024-04-30T17:39:21.298" v="5101" actId="47"/>
        <pc:sldMkLst>
          <pc:docMk/>
          <pc:sldMk cId="278993955" sldId="723"/>
        </pc:sldMkLst>
      </pc:sldChg>
      <pc:sldChg chg="add del">
        <pc:chgData name="Neil Dyer" userId="f48cccbf-306c-476d-ac12-27135fb93a1f" providerId="ADAL" clId="{3049AAE6-6856-408B-B996-D7E05C93B229}" dt="2024-04-30T13:30:42.111" v="3605" actId="2696"/>
        <pc:sldMkLst>
          <pc:docMk/>
          <pc:sldMk cId="3876213624" sldId="723"/>
        </pc:sldMkLst>
      </pc:sldChg>
      <pc:sldChg chg="addSp delSp modSp del mod delDesignElem">
        <pc:chgData name="Neil Dyer" userId="f48cccbf-306c-476d-ac12-27135fb93a1f" providerId="ADAL" clId="{3049AAE6-6856-408B-B996-D7E05C93B229}" dt="2024-04-30T20:19:48.687" v="5361" actId="47"/>
        <pc:sldMkLst>
          <pc:docMk/>
          <pc:sldMk cId="1571931077" sldId="732"/>
        </pc:sldMkLst>
      </pc:sldChg>
      <pc:sldChg chg="modSp del mod">
        <pc:chgData name="Neil Dyer" userId="f48cccbf-306c-476d-ac12-27135fb93a1f" providerId="ADAL" clId="{3049AAE6-6856-408B-B996-D7E05C93B229}" dt="2024-04-30T13:04:55.004" v="3518" actId="47"/>
        <pc:sldMkLst>
          <pc:docMk/>
          <pc:sldMk cId="3160846832" sldId="773"/>
        </pc:sldMkLst>
      </pc:sldChg>
      <pc:sldChg chg="addSp modSp del mod ord">
        <pc:chgData name="Neil Dyer" userId="f48cccbf-306c-476d-ac12-27135fb93a1f" providerId="ADAL" clId="{3049AAE6-6856-408B-B996-D7E05C93B229}" dt="2024-05-01T20:21:01.844" v="5628" actId="47"/>
        <pc:sldMkLst>
          <pc:docMk/>
          <pc:sldMk cId="0" sldId="789"/>
        </pc:sldMkLst>
      </pc:sldChg>
      <pc:sldChg chg="addSp delSp modSp del mod ord modAnim">
        <pc:chgData name="Neil Dyer" userId="f48cccbf-306c-476d-ac12-27135fb93a1f" providerId="ADAL" clId="{3049AAE6-6856-408B-B996-D7E05C93B229}" dt="2024-04-30T20:32:18.919" v="5616" actId="1076"/>
        <pc:sldMkLst>
          <pc:docMk/>
          <pc:sldMk cId="0" sldId="791"/>
        </pc:sldMkLst>
      </pc:sldChg>
      <pc:sldChg chg="del ord">
        <pc:chgData name="Neil Dyer" userId="f48cccbf-306c-476d-ac12-27135fb93a1f" providerId="ADAL" clId="{3049AAE6-6856-408B-B996-D7E05C93B229}" dt="2024-04-30T20:25:24.405" v="5459" actId="47"/>
        <pc:sldMkLst>
          <pc:docMk/>
          <pc:sldMk cId="0" sldId="793"/>
        </pc:sldMkLst>
      </pc:sldChg>
      <pc:sldChg chg="addSp delSp modSp del mod delAnim modAnim">
        <pc:chgData name="Neil Dyer" userId="f48cccbf-306c-476d-ac12-27135fb93a1f" providerId="ADAL" clId="{3049AAE6-6856-408B-B996-D7E05C93B229}" dt="2024-04-30T13:10:20.256" v="3545" actId="2696"/>
        <pc:sldMkLst>
          <pc:docMk/>
          <pc:sldMk cId="272107196" sldId="799"/>
        </pc:sldMkLst>
      </pc:sldChg>
      <pc:sldChg chg="add">
        <pc:chgData name="Neil Dyer" userId="f48cccbf-306c-476d-ac12-27135fb93a1f" providerId="ADAL" clId="{3049AAE6-6856-408B-B996-D7E05C93B229}" dt="2024-04-30T13:10:30.065" v="3546"/>
        <pc:sldMkLst>
          <pc:docMk/>
          <pc:sldMk cId="2867661535" sldId="799"/>
        </pc:sldMkLst>
      </pc:sldChg>
      <pc:sldChg chg="addSp delSp modSp add del mod addAnim delAnim">
        <pc:chgData name="Neil Dyer" userId="f48cccbf-306c-476d-ac12-27135fb93a1f" providerId="ADAL" clId="{3049AAE6-6856-408B-B996-D7E05C93B229}" dt="2024-04-30T13:10:49.815" v="3547" actId="47"/>
        <pc:sldMkLst>
          <pc:docMk/>
          <pc:sldMk cId="3571032411" sldId="800"/>
        </pc:sldMkLst>
      </pc:sldChg>
      <pc:sldChg chg="del">
        <pc:chgData name="Neil Dyer" userId="f48cccbf-306c-476d-ac12-27135fb93a1f" providerId="ADAL" clId="{3049AAE6-6856-408B-B996-D7E05C93B229}" dt="2024-04-30T13:00:10.781" v="3507" actId="47"/>
        <pc:sldMkLst>
          <pc:docMk/>
          <pc:sldMk cId="0" sldId="802"/>
        </pc:sldMkLst>
      </pc:sldChg>
      <pc:sldChg chg="del ord">
        <pc:chgData name="Neil Dyer" userId="f48cccbf-306c-476d-ac12-27135fb93a1f" providerId="ADAL" clId="{3049AAE6-6856-408B-B996-D7E05C93B229}" dt="2024-04-30T10:16:22.021" v="90" actId="2696"/>
        <pc:sldMkLst>
          <pc:docMk/>
          <pc:sldMk cId="439293769" sldId="936"/>
        </pc:sldMkLst>
      </pc:sldChg>
      <pc:sldChg chg="modSp mod">
        <pc:chgData name="Neil Dyer" userId="f48cccbf-306c-476d-ac12-27135fb93a1f" providerId="ADAL" clId="{3049AAE6-6856-408B-B996-D7E05C93B229}" dt="2024-04-30T10:16:45.088" v="101" actId="207"/>
        <pc:sldMkLst>
          <pc:docMk/>
          <pc:sldMk cId="4292098374" sldId="936"/>
        </pc:sldMkLst>
      </pc:sldChg>
      <pc:sldChg chg="del">
        <pc:chgData name="Neil Dyer" userId="f48cccbf-306c-476d-ac12-27135fb93a1f" providerId="ADAL" clId="{3049AAE6-6856-408B-B996-D7E05C93B229}" dt="2024-04-30T13:13:36.549" v="3598" actId="47"/>
        <pc:sldMkLst>
          <pc:docMk/>
          <pc:sldMk cId="1864461301" sldId="938"/>
        </pc:sldMkLst>
      </pc:sldChg>
      <pc:sldChg chg="del">
        <pc:chgData name="Neil Dyer" userId="f48cccbf-306c-476d-ac12-27135fb93a1f" providerId="ADAL" clId="{3049AAE6-6856-408B-B996-D7E05C93B229}" dt="2024-04-30T10:16:56.694" v="102" actId="47"/>
        <pc:sldMkLst>
          <pc:docMk/>
          <pc:sldMk cId="3084749223" sldId="938"/>
        </pc:sldMkLst>
      </pc:sldChg>
      <pc:sldChg chg="del">
        <pc:chgData name="Neil Dyer" userId="f48cccbf-306c-476d-ac12-27135fb93a1f" providerId="ADAL" clId="{3049AAE6-6856-408B-B996-D7E05C93B229}" dt="2024-04-24T13:29:59.664" v="1" actId="47"/>
        <pc:sldMkLst>
          <pc:docMk/>
          <pc:sldMk cId="3063209627" sldId="961"/>
        </pc:sldMkLst>
      </pc:sldChg>
      <pc:sldChg chg="del">
        <pc:chgData name="Neil Dyer" userId="f48cccbf-306c-476d-ac12-27135fb93a1f" providerId="ADAL" clId="{3049AAE6-6856-408B-B996-D7E05C93B229}" dt="2024-04-24T13:29:59.664" v="1" actId="47"/>
        <pc:sldMkLst>
          <pc:docMk/>
          <pc:sldMk cId="3220918360" sldId="962"/>
        </pc:sldMkLst>
      </pc:sldChg>
      <pc:sldChg chg="addSp delSp modSp del mod setBg delDesignElem modShow">
        <pc:chgData name="Neil Dyer" userId="f48cccbf-306c-476d-ac12-27135fb93a1f" providerId="ADAL" clId="{3049AAE6-6856-408B-B996-D7E05C93B229}" dt="2024-05-01T21:04:56.791" v="5880" actId="114"/>
        <pc:sldMkLst>
          <pc:docMk/>
          <pc:sldMk cId="1111625582" sldId="963"/>
        </pc:sldMkLst>
      </pc:sldChg>
      <pc:sldChg chg="addSp delSp modSp del mod setBg modShow">
        <pc:chgData name="Neil Dyer" userId="f48cccbf-306c-476d-ac12-27135fb93a1f" providerId="ADAL" clId="{3049AAE6-6856-408B-B996-D7E05C93B229}" dt="2024-05-01T21:09:04.993" v="5911" actId="115"/>
        <pc:sldMkLst>
          <pc:docMk/>
          <pc:sldMk cId="3341728130" sldId="964"/>
        </pc:sldMkLst>
      </pc:sldChg>
      <pc:sldChg chg="addSp delSp modSp del mod modShow">
        <pc:chgData name="Neil Dyer" userId="f48cccbf-306c-476d-ac12-27135fb93a1f" providerId="ADAL" clId="{3049AAE6-6856-408B-B996-D7E05C93B229}" dt="2024-05-01T21:13:51.766" v="6013" actId="1076"/>
        <pc:sldMkLst>
          <pc:docMk/>
          <pc:sldMk cId="4256611780" sldId="965"/>
        </pc:sldMkLst>
      </pc:sldChg>
      <pc:sldChg chg="addSp delSp modSp del mod setBg modShow">
        <pc:chgData name="Neil Dyer" userId="f48cccbf-306c-476d-ac12-27135fb93a1f" providerId="ADAL" clId="{3049AAE6-6856-408B-B996-D7E05C93B229}" dt="2024-05-01T21:19:26.752" v="6056" actId="1076"/>
        <pc:sldMkLst>
          <pc:docMk/>
          <pc:sldMk cId="1327935624" sldId="966"/>
        </pc:sldMkLst>
      </pc:sldChg>
      <pc:sldChg chg="addSp delSp modSp del mod setBg modShow">
        <pc:chgData name="Neil Dyer" userId="f48cccbf-306c-476d-ac12-27135fb93a1f" providerId="ADAL" clId="{3049AAE6-6856-408B-B996-D7E05C93B229}" dt="2024-05-01T21:29:02.947" v="6106" actId="1076"/>
        <pc:sldMkLst>
          <pc:docMk/>
          <pc:sldMk cId="1120398189" sldId="967"/>
        </pc:sldMkLst>
      </pc:sldChg>
      <pc:sldChg chg="addSp delSp modSp del mod modShow">
        <pc:chgData name="Neil Dyer" userId="f48cccbf-306c-476d-ac12-27135fb93a1f" providerId="ADAL" clId="{3049AAE6-6856-408B-B996-D7E05C93B229}" dt="2024-05-01T21:34:24.346" v="6196" actId="1035"/>
        <pc:sldMkLst>
          <pc:docMk/>
          <pc:sldMk cId="1602849920" sldId="968"/>
        </pc:sldMkLst>
      </pc:sldChg>
      <pc:sldChg chg="addSp delSp modSp del mod modShow">
        <pc:chgData name="Neil Dyer" userId="f48cccbf-306c-476d-ac12-27135fb93a1f" providerId="ADAL" clId="{3049AAE6-6856-408B-B996-D7E05C93B229}" dt="2024-05-01T21:40:25.721" v="6302" actId="20577"/>
        <pc:sldMkLst>
          <pc:docMk/>
          <pc:sldMk cId="388153661" sldId="969"/>
        </pc:sldMkLst>
      </pc:sldChg>
      <pc:sldChg chg="addSp delSp modSp del mod modShow">
        <pc:chgData name="Neil Dyer" userId="f48cccbf-306c-476d-ac12-27135fb93a1f" providerId="ADAL" clId="{3049AAE6-6856-408B-B996-D7E05C93B229}" dt="2024-05-01T21:43:07.842" v="6308" actId="1076"/>
        <pc:sldMkLst>
          <pc:docMk/>
          <pc:sldMk cId="35510011" sldId="970"/>
        </pc:sldMkLst>
      </pc:sldChg>
      <pc:sldChg chg="addSp delSp modSp del mod">
        <pc:chgData name="Neil Dyer" userId="f48cccbf-306c-476d-ac12-27135fb93a1f" providerId="ADAL" clId="{3049AAE6-6856-408B-B996-D7E05C93B229}" dt="2024-04-30T10:31:34.750" v="158" actId="20577"/>
        <pc:sldMkLst>
          <pc:docMk/>
          <pc:sldMk cId="2811938533" sldId="973"/>
        </pc:sldMkLst>
      </pc:sldChg>
      <pc:sldChg chg="addSp delSp modSp del mod">
        <pc:chgData name="Neil Dyer" userId="f48cccbf-306c-476d-ac12-27135fb93a1f" providerId="ADAL" clId="{3049AAE6-6856-408B-B996-D7E05C93B229}" dt="2024-04-30T10:18:33.336" v="111" actId="1076"/>
        <pc:sldMkLst>
          <pc:docMk/>
          <pc:sldMk cId="3344460028" sldId="974"/>
        </pc:sldMkLst>
      </pc:sldChg>
      <pc:sldChg chg="addSp delSp modSp del mod ord setBg delDesignElem">
        <pc:chgData name="Neil Dyer" userId="f48cccbf-306c-476d-ac12-27135fb93a1f" providerId="ADAL" clId="{3049AAE6-6856-408B-B996-D7E05C93B229}" dt="2024-04-30T20:16:26.267" v="5341" actId="20577"/>
        <pc:sldMkLst>
          <pc:docMk/>
          <pc:sldMk cId="3547120689" sldId="975"/>
        </pc:sldMkLst>
      </pc:sldChg>
      <pc:sldChg chg="del">
        <pc:chgData name="Neil Dyer" userId="f48cccbf-306c-476d-ac12-27135fb93a1f" providerId="ADAL" clId="{3049AAE6-6856-408B-B996-D7E05C93B229}" dt="2024-04-24T13:29:09.430" v="0" actId="47"/>
        <pc:sldMkLst>
          <pc:docMk/>
          <pc:sldMk cId="4211024968" sldId="975"/>
        </pc:sldMkLst>
      </pc:sldChg>
      <pc:sldChg chg="del">
        <pc:chgData name="Neil Dyer" userId="f48cccbf-306c-476d-ac12-27135fb93a1f" providerId="ADAL" clId="{3049AAE6-6856-408B-B996-D7E05C93B229}" dt="2024-04-24T13:29:09.430" v="0" actId="47"/>
        <pc:sldMkLst>
          <pc:docMk/>
          <pc:sldMk cId="3599034339" sldId="976"/>
        </pc:sldMkLst>
      </pc:sldChg>
      <pc:sldChg chg="del">
        <pc:chgData name="Neil Dyer" userId="f48cccbf-306c-476d-ac12-27135fb93a1f" providerId="ADAL" clId="{3049AAE6-6856-408B-B996-D7E05C93B229}" dt="2024-04-30T13:00:04.497" v="3505" actId="47"/>
        <pc:sldMkLst>
          <pc:docMk/>
          <pc:sldMk cId="4291798911" sldId="977"/>
        </pc:sldMkLst>
      </pc:sldChg>
      <pc:sldChg chg="del">
        <pc:chgData name="Neil Dyer" userId="f48cccbf-306c-476d-ac12-27135fb93a1f" providerId="ADAL" clId="{3049AAE6-6856-408B-B996-D7E05C93B229}" dt="2024-04-30T13:05:22.603" v="3521" actId="47"/>
        <pc:sldMkLst>
          <pc:docMk/>
          <pc:sldMk cId="2204528812" sldId="979"/>
        </pc:sldMkLst>
      </pc:sldChg>
      <pc:sldChg chg="del">
        <pc:chgData name="Neil Dyer" userId="f48cccbf-306c-476d-ac12-27135fb93a1f" providerId="ADAL" clId="{3049AAE6-6856-408B-B996-D7E05C93B229}" dt="2024-04-30T13:05:25.979" v="3523" actId="47"/>
        <pc:sldMkLst>
          <pc:docMk/>
          <pc:sldMk cId="4140600212" sldId="980"/>
        </pc:sldMkLst>
      </pc:sldChg>
      <pc:sldChg chg="del">
        <pc:chgData name="Neil Dyer" userId="f48cccbf-306c-476d-ac12-27135fb93a1f" providerId="ADAL" clId="{3049AAE6-6856-408B-B996-D7E05C93B229}" dt="2024-04-30T13:10:52.661" v="3548" actId="47"/>
        <pc:sldMkLst>
          <pc:docMk/>
          <pc:sldMk cId="1195101234" sldId="981"/>
        </pc:sldMkLst>
      </pc:sldChg>
      <pc:sldChg chg="delSp del mod">
        <pc:chgData name="Neil Dyer" userId="f48cccbf-306c-476d-ac12-27135fb93a1f" providerId="ADAL" clId="{3049AAE6-6856-408B-B996-D7E05C93B229}" dt="2024-04-30T10:18:35.634" v="112" actId="47"/>
        <pc:sldMkLst>
          <pc:docMk/>
          <pc:sldMk cId="809171044" sldId="984"/>
        </pc:sldMkLst>
      </pc:sldChg>
      <pc:sldChg chg="del">
        <pc:chgData name="Neil Dyer" userId="f48cccbf-306c-476d-ac12-27135fb93a1f" providerId="ADAL" clId="{3049AAE6-6856-408B-B996-D7E05C93B229}" dt="2024-04-30T13:12:17.791" v="3553" actId="47"/>
        <pc:sldMkLst>
          <pc:docMk/>
          <pc:sldMk cId="3090355435" sldId="985"/>
        </pc:sldMkLst>
      </pc:sldChg>
      <pc:sldChg chg="modSp mod">
        <pc:chgData name="Neil Dyer" userId="f48cccbf-306c-476d-ac12-27135fb93a1f" providerId="ADAL" clId="{3049AAE6-6856-408B-B996-D7E05C93B229}" dt="2024-04-30T10:14:30.083" v="84" actId="1076"/>
        <pc:sldMkLst>
          <pc:docMk/>
          <pc:sldMk cId="4284558051" sldId="989"/>
        </pc:sldMkLst>
      </pc:sldChg>
      <pc:sldChg chg="del">
        <pc:chgData name="Neil Dyer" userId="f48cccbf-306c-476d-ac12-27135fb93a1f" providerId="ADAL" clId="{3049AAE6-6856-408B-B996-D7E05C93B229}" dt="2024-04-24T13:29:59.664" v="1" actId="47"/>
        <pc:sldMkLst>
          <pc:docMk/>
          <pc:sldMk cId="102328475" sldId="997"/>
        </pc:sldMkLst>
      </pc:sldChg>
      <pc:sldChg chg="addSp modSp del mod delDesignElem">
        <pc:chgData name="Neil Dyer" userId="f48cccbf-306c-476d-ac12-27135fb93a1f" providerId="ADAL" clId="{3049AAE6-6856-408B-B996-D7E05C93B229}" dt="2024-04-30T19:58:51.245" v="5118" actId="1076"/>
        <pc:sldMkLst>
          <pc:docMk/>
          <pc:sldMk cId="1780776099" sldId="998"/>
        </pc:sldMkLst>
      </pc:sldChg>
      <pc:sldChg chg="addSp modSp del mod delDesignElem">
        <pc:chgData name="Neil Dyer" userId="f48cccbf-306c-476d-ac12-27135fb93a1f" providerId="ADAL" clId="{3049AAE6-6856-408B-B996-D7E05C93B229}" dt="2024-04-30T19:59:04.411" v="5120" actId="1076"/>
        <pc:sldMkLst>
          <pc:docMk/>
          <pc:sldMk cId="1257043829" sldId="1028"/>
        </pc:sldMkLst>
      </pc:sldChg>
      <pc:sldChg chg="addSp del delDesignElem">
        <pc:chgData name="Neil Dyer" userId="f48cccbf-306c-476d-ac12-27135fb93a1f" providerId="ADAL" clId="{3049AAE6-6856-408B-B996-D7E05C93B229}" dt="2024-04-30T12:20:24.880" v="377" actId="47"/>
        <pc:sldMkLst>
          <pc:docMk/>
          <pc:sldMk cId="2983938005" sldId="1029"/>
        </pc:sldMkLst>
      </pc:sldChg>
      <pc:sldChg chg="add del">
        <pc:chgData name="Neil Dyer" userId="f48cccbf-306c-476d-ac12-27135fb93a1f" providerId="ADAL" clId="{3049AAE6-6856-408B-B996-D7E05C93B229}" dt="2024-04-30T13:00:00.542" v="3504" actId="47"/>
        <pc:sldMkLst>
          <pc:docMk/>
          <pc:sldMk cId="760019697" sldId="1030"/>
        </pc:sldMkLst>
      </pc:sldChg>
      <pc:sldChg chg="modSp del mod">
        <pc:chgData name="Neil Dyer" userId="f48cccbf-306c-476d-ac12-27135fb93a1f" providerId="ADAL" clId="{3049AAE6-6856-408B-B996-D7E05C93B229}" dt="2024-04-30T12:46:22.444" v="2551" actId="2696"/>
        <pc:sldMkLst>
          <pc:docMk/>
          <pc:sldMk cId="4109323299" sldId="1030"/>
        </pc:sldMkLst>
      </pc:sldChg>
      <pc:sldChg chg="addSp delSp modSp del mod delDesignElem">
        <pc:chgData name="Neil Dyer" userId="f48cccbf-306c-476d-ac12-27135fb93a1f" providerId="ADAL" clId="{3049AAE6-6856-408B-B996-D7E05C93B229}" dt="2024-04-30T12:45:19.676" v="2523" actId="1076"/>
        <pc:sldMkLst>
          <pc:docMk/>
          <pc:sldMk cId="3431965563" sldId="1077"/>
        </pc:sldMkLst>
      </pc:sldChg>
      <pc:sldChg chg="addSp del delDesignElem">
        <pc:chgData name="Neil Dyer" userId="f48cccbf-306c-476d-ac12-27135fb93a1f" providerId="ADAL" clId="{3049AAE6-6856-408B-B996-D7E05C93B229}" dt="2024-04-30T12:20:25.759" v="378" actId="47"/>
        <pc:sldMkLst>
          <pc:docMk/>
          <pc:sldMk cId="2427878917" sldId="1143"/>
        </pc:sldMkLst>
      </pc:sldChg>
      <pc:sldChg chg="modSp del mod modAnim">
        <pc:chgData name="Neil Dyer" userId="f48cccbf-306c-476d-ac12-27135fb93a1f" providerId="ADAL" clId="{3049AAE6-6856-408B-B996-D7E05C93B229}" dt="2024-04-30T12:17:01.692" v="243" actId="47"/>
        <pc:sldMkLst>
          <pc:docMk/>
          <pc:sldMk cId="662118227" sldId="1144"/>
        </pc:sldMkLst>
      </pc:sldChg>
      <pc:sldChg chg="modSp del mod">
        <pc:chgData name="Neil Dyer" userId="f48cccbf-306c-476d-ac12-27135fb93a1f" providerId="ADAL" clId="{3049AAE6-6856-408B-B996-D7E05C93B229}" dt="2024-04-30T12:19:41.769" v="371" actId="1076"/>
        <pc:sldMkLst>
          <pc:docMk/>
          <pc:sldMk cId="1432750258" sldId="1145"/>
        </pc:sldMkLst>
      </pc:sldChg>
      <pc:sldChg chg="modAnim">
        <pc:chgData name="Neil Dyer" userId="f48cccbf-306c-476d-ac12-27135fb93a1f" providerId="ADAL" clId="{3049AAE6-6856-408B-B996-D7E05C93B229}" dt="2024-05-01T22:02:19.194" v="6343"/>
        <pc:sldMkLst>
          <pc:docMk/>
          <pc:sldMk cId="1346962504" sldId="1146"/>
        </pc:sldMkLst>
      </pc:sldChg>
      <pc:sldChg chg="del">
        <pc:chgData name="Neil Dyer" userId="f48cccbf-306c-476d-ac12-27135fb93a1f" providerId="ADAL" clId="{3049AAE6-6856-408B-B996-D7E05C93B229}" dt="2024-04-24T13:29:09.430" v="0" actId="47"/>
        <pc:sldMkLst>
          <pc:docMk/>
          <pc:sldMk cId="2620288268" sldId="1154"/>
        </pc:sldMkLst>
      </pc:sldChg>
      <pc:sldChg chg="del">
        <pc:chgData name="Neil Dyer" userId="f48cccbf-306c-476d-ac12-27135fb93a1f" providerId="ADAL" clId="{3049AAE6-6856-408B-B996-D7E05C93B229}" dt="2024-04-24T13:29:09.430" v="0" actId="47"/>
        <pc:sldMkLst>
          <pc:docMk/>
          <pc:sldMk cId="3861870761" sldId="1170"/>
        </pc:sldMkLst>
      </pc:sldChg>
      <pc:sldChg chg="del">
        <pc:chgData name="Neil Dyer" userId="f48cccbf-306c-476d-ac12-27135fb93a1f" providerId="ADAL" clId="{3049AAE6-6856-408B-B996-D7E05C93B229}" dt="2024-04-24T13:29:09.430" v="0" actId="47"/>
        <pc:sldMkLst>
          <pc:docMk/>
          <pc:sldMk cId="3454847980" sldId="1171"/>
        </pc:sldMkLst>
      </pc:sldChg>
      <pc:sldChg chg="del">
        <pc:chgData name="Neil Dyer" userId="f48cccbf-306c-476d-ac12-27135fb93a1f" providerId="ADAL" clId="{3049AAE6-6856-408B-B996-D7E05C93B229}" dt="2024-04-24T13:29:09.430" v="0" actId="47"/>
        <pc:sldMkLst>
          <pc:docMk/>
          <pc:sldMk cId="3329821973" sldId="1173"/>
        </pc:sldMkLst>
      </pc:sldChg>
      <pc:sldChg chg="del">
        <pc:chgData name="Neil Dyer" userId="f48cccbf-306c-476d-ac12-27135fb93a1f" providerId="ADAL" clId="{3049AAE6-6856-408B-B996-D7E05C93B229}" dt="2024-04-24T13:29:09.430" v="0" actId="47"/>
        <pc:sldMkLst>
          <pc:docMk/>
          <pc:sldMk cId="2284536307" sldId="1174"/>
        </pc:sldMkLst>
      </pc:sldChg>
      <pc:sldChg chg="del">
        <pc:chgData name="Neil Dyer" userId="f48cccbf-306c-476d-ac12-27135fb93a1f" providerId="ADAL" clId="{3049AAE6-6856-408B-B996-D7E05C93B229}" dt="2024-04-24T13:29:09.430" v="0" actId="47"/>
        <pc:sldMkLst>
          <pc:docMk/>
          <pc:sldMk cId="1535128130" sldId="1175"/>
        </pc:sldMkLst>
      </pc:sldChg>
      <pc:sldChg chg="del">
        <pc:chgData name="Neil Dyer" userId="f48cccbf-306c-476d-ac12-27135fb93a1f" providerId="ADAL" clId="{3049AAE6-6856-408B-B996-D7E05C93B229}" dt="2024-04-24T13:29:09.430" v="0" actId="47"/>
        <pc:sldMkLst>
          <pc:docMk/>
          <pc:sldMk cId="1799561863" sldId="1176"/>
        </pc:sldMkLst>
      </pc:sldChg>
      <pc:sldChg chg="del">
        <pc:chgData name="Neil Dyer" userId="f48cccbf-306c-476d-ac12-27135fb93a1f" providerId="ADAL" clId="{3049AAE6-6856-408B-B996-D7E05C93B229}" dt="2024-04-24T13:29:09.430" v="0" actId="47"/>
        <pc:sldMkLst>
          <pc:docMk/>
          <pc:sldMk cId="2106496677" sldId="1178"/>
        </pc:sldMkLst>
      </pc:sldChg>
      <pc:sldChg chg="del">
        <pc:chgData name="Neil Dyer" userId="f48cccbf-306c-476d-ac12-27135fb93a1f" providerId="ADAL" clId="{3049AAE6-6856-408B-B996-D7E05C93B229}" dt="2024-04-24T13:29:09.430" v="0" actId="47"/>
        <pc:sldMkLst>
          <pc:docMk/>
          <pc:sldMk cId="2066600623" sldId="1179"/>
        </pc:sldMkLst>
      </pc:sldChg>
      <pc:sldChg chg="del">
        <pc:chgData name="Neil Dyer" userId="f48cccbf-306c-476d-ac12-27135fb93a1f" providerId="ADAL" clId="{3049AAE6-6856-408B-B996-D7E05C93B229}" dt="2024-04-24T13:29:09.430" v="0" actId="47"/>
        <pc:sldMkLst>
          <pc:docMk/>
          <pc:sldMk cId="3635968201" sldId="1180"/>
        </pc:sldMkLst>
      </pc:sldChg>
      <pc:sldChg chg="del">
        <pc:chgData name="Neil Dyer" userId="f48cccbf-306c-476d-ac12-27135fb93a1f" providerId="ADAL" clId="{3049AAE6-6856-408B-B996-D7E05C93B229}" dt="2024-04-24T13:29:09.430" v="0" actId="47"/>
        <pc:sldMkLst>
          <pc:docMk/>
          <pc:sldMk cId="4195536555" sldId="1181"/>
        </pc:sldMkLst>
      </pc:sldChg>
      <pc:sldChg chg="del">
        <pc:chgData name="Neil Dyer" userId="f48cccbf-306c-476d-ac12-27135fb93a1f" providerId="ADAL" clId="{3049AAE6-6856-408B-B996-D7E05C93B229}" dt="2024-04-24T13:29:09.430" v="0" actId="47"/>
        <pc:sldMkLst>
          <pc:docMk/>
          <pc:sldMk cId="0" sldId="1182"/>
        </pc:sldMkLst>
      </pc:sldChg>
      <pc:sldChg chg="del">
        <pc:chgData name="Neil Dyer" userId="f48cccbf-306c-476d-ac12-27135fb93a1f" providerId="ADAL" clId="{3049AAE6-6856-408B-B996-D7E05C93B229}" dt="2024-04-24T13:29:09.430" v="0" actId="47"/>
        <pc:sldMkLst>
          <pc:docMk/>
          <pc:sldMk cId="1750622862" sldId="1183"/>
        </pc:sldMkLst>
      </pc:sldChg>
      <pc:sldChg chg="ord">
        <pc:chgData name="Neil Dyer" userId="f48cccbf-306c-476d-ac12-27135fb93a1f" providerId="ADAL" clId="{3049AAE6-6856-408B-B996-D7E05C93B229}" dt="2024-04-30T13:32:32.487" v="3611"/>
        <pc:sldMkLst>
          <pc:docMk/>
          <pc:sldMk cId="1544464684" sldId="1185"/>
        </pc:sldMkLst>
      </pc:sldChg>
      <pc:sldChg chg="del">
        <pc:chgData name="Neil Dyer" userId="f48cccbf-306c-476d-ac12-27135fb93a1f" providerId="ADAL" clId="{3049AAE6-6856-408B-B996-D7E05C93B229}" dt="2024-04-24T13:29:09.430" v="0" actId="47"/>
        <pc:sldMkLst>
          <pc:docMk/>
          <pc:sldMk cId="3431240968" sldId="1186"/>
        </pc:sldMkLst>
      </pc:sldChg>
      <pc:sldChg chg="ord">
        <pc:chgData name="Neil Dyer" userId="f48cccbf-306c-476d-ac12-27135fb93a1f" providerId="ADAL" clId="{3049AAE6-6856-408B-B996-D7E05C93B229}" dt="2024-05-08T09:38:34.824" v="6363"/>
        <pc:sldMkLst>
          <pc:docMk/>
          <pc:sldMk cId="1788339609" sldId="1188"/>
        </pc:sldMkLst>
      </pc:sldChg>
      <pc:sldChg chg="del">
        <pc:chgData name="Neil Dyer" userId="f48cccbf-306c-476d-ac12-27135fb93a1f" providerId="ADAL" clId="{3049AAE6-6856-408B-B996-D7E05C93B229}" dt="2024-04-24T13:29:09.430" v="0" actId="47"/>
        <pc:sldMkLst>
          <pc:docMk/>
          <pc:sldMk cId="3185462620" sldId="1194"/>
        </pc:sldMkLst>
      </pc:sldChg>
      <pc:sldChg chg="del">
        <pc:chgData name="Neil Dyer" userId="f48cccbf-306c-476d-ac12-27135fb93a1f" providerId="ADAL" clId="{3049AAE6-6856-408B-B996-D7E05C93B229}" dt="2024-04-24T13:29:09.430" v="0" actId="47"/>
        <pc:sldMkLst>
          <pc:docMk/>
          <pc:sldMk cId="1999160137" sldId="1196"/>
        </pc:sldMkLst>
      </pc:sldChg>
      <pc:sldChg chg="add del setBg">
        <pc:chgData name="Neil Dyer" userId="f48cccbf-306c-476d-ac12-27135fb93a1f" providerId="ADAL" clId="{3049AAE6-6856-408B-B996-D7E05C93B229}" dt="2024-05-01T20:27:28.024" v="5629" actId="2696"/>
        <pc:sldMkLst>
          <pc:docMk/>
          <pc:sldMk cId="199532834" sldId="1197"/>
        </pc:sldMkLst>
      </pc:sldChg>
      <pc:sldChg chg="del">
        <pc:chgData name="Neil Dyer" userId="f48cccbf-306c-476d-ac12-27135fb93a1f" providerId="ADAL" clId="{3049AAE6-6856-408B-B996-D7E05C93B229}" dt="2024-04-30T10:17:00.741" v="103" actId="2696"/>
        <pc:sldMkLst>
          <pc:docMk/>
          <pc:sldMk cId="2843756154" sldId="1197"/>
        </pc:sldMkLst>
      </pc:sldChg>
      <pc:sldChg chg="del">
        <pc:chgData name="Neil Dyer" userId="f48cccbf-306c-476d-ac12-27135fb93a1f" providerId="ADAL" clId="{3049AAE6-6856-408B-B996-D7E05C93B229}" dt="2024-04-24T13:29:59.664" v="1" actId="47"/>
        <pc:sldMkLst>
          <pc:docMk/>
          <pc:sldMk cId="1234698433" sldId="1199"/>
        </pc:sldMkLst>
      </pc:sldChg>
      <pc:sldChg chg="del">
        <pc:chgData name="Neil Dyer" userId="f48cccbf-306c-476d-ac12-27135fb93a1f" providerId="ADAL" clId="{3049AAE6-6856-408B-B996-D7E05C93B229}" dt="2024-04-24T13:29:59.664" v="1" actId="47"/>
        <pc:sldMkLst>
          <pc:docMk/>
          <pc:sldMk cId="3012738764" sldId="1200"/>
        </pc:sldMkLst>
      </pc:sldChg>
      <pc:sldChg chg="del">
        <pc:chgData name="Neil Dyer" userId="f48cccbf-306c-476d-ac12-27135fb93a1f" providerId="ADAL" clId="{3049AAE6-6856-408B-B996-D7E05C93B229}" dt="2024-04-24T13:29:59.664" v="1" actId="47"/>
        <pc:sldMkLst>
          <pc:docMk/>
          <pc:sldMk cId="0" sldId="1201"/>
        </pc:sldMkLst>
      </pc:sldChg>
      <pc:sldChg chg="del">
        <pc:chgData name="Neil Dyer" userId="f48cccbf-306c-476d-ac12-27135fb93a1f" providerId="ADAL" clId="{3049AAE6-6856-408B-B996-D7E05C93B229}" dt="2024-04-30T10:17:00.741" v="103" actId="2696"/>
        <pc:sldMkLst>
          <pc:docMk/>
          <pc:sldMk cId="732143293" sldId="1202"/>
        </pc:sldMkLst>
      </pc:sldChg>
      <pc:sldChg chg="add del">
        <pc:chgData name="Neil Dyer" userId="f48cccbf-306c-476d-ac12-27135fb93a1f" providerId="ADAL" clId="{3049AAE6-6856-408B-B996-D7E05C93B229}" dt="2024-05-01T20:27:28.024" v="5629" actId="2696"/>
        <pc:sldMkLst>
          <pc:docMk/>
          <pc:sldMk cId="3030367123" sldId="1202"/>
        </pc:sldMkLst>
      </pc:sldChg>
      <pc:sldChg chg="modAnim">
        <pc:chgData name="Neil Dyer" userId="f48cccbf-306c-476d-ac12-27135fb93a1f" providerId="ADAL" clId="{3049AAE6-6856-408B-B996-D7E05C93B229}" dt="2024-05-01T21:50:57.734" v="6312"/>
        <pc:sldMkLst>
          <pc:docMk/>
          <pc:sldMk cId="4274245111" sldId="1203"/>
        </pc:sldMkLst>
      </pc:sldChg>
      <pc:sldChg chg="del">
        <pc:chgData name="Neil Dyer" userId="f48cccbf-306c-476d-ac12-27135fb93a1f" providerId="ADAL" clId="{3049AAE6-6856-408B-B996-D7E05C93B229}" dt="2024-04-30T10:16:56.694" v="102" actId="47"/>
        <pc:sldMkLst>
          <pc:docMk/>
          <pc:sldMk cId="1682942899" sldId="1205"/>
        </pc:sldMkLst>
      </pc:sldChg>
      <pc:sldChg chg="del">
        <pc:chgData name="Neil Dyer" userId="f48cccbf-306c-476d-ac12-27135fb93a1f" providerId="ADAL" clId="{3049AAE6-6856-408B-B996-D7E05C93B229}" dt="2024-04-30T10:16:56.694" v="102" actId="47"/>
        <pc:sldMkLst>
          <pc:docMk/>
          <pc:sldMk cId="4256585985" sldId="1206"/>
        </pc:sldMkLst>
      </pc:sldChg>
      <pc:sldChg chg="del">
        <pc:chgData name="Neil Dyer" userId="f48cccbf-306c-476d-ac12-27135fb93a1f" providerId="ADAL" clId="{3049AAE6-6856-408B-B996-D7E05C93B229}" dt="2024-04-30T10:17:21.819" v="105" actId="47"/>
        <pc:sldMkLst>
          <pc:docMk/>
          <pc:sldMk cId="2716832873" sldId="1207"/>
        </pc:sldMkLst>
      </pc:sldChg>
      <pc:sldChg chg="del">
        <pc:chgData name="Neil Dyer" userId="f48cccbf-306c-476d-ac12-27135fb93a1f" providerId="ADAL" clId="{3049AAE6-6856-408B-B996-D7E05C93B229}" dt="2024-04-30T10:17:21.819" v="105" actId="47"/>
        <pc:sldMkLst>
          <pc:docMk/>
          <pc:sldMk cId="241326726" sldId="1208"/>
        </pc:sldMkLst>
      </pc:sldChg>
      <pc:sldChg chg="del">
        <pc:chgData name="Neil Dyer" userId="f48cccbf-306c-476d-ac12-27135fb93a1f" providerId="ADAL" clId="{3049AAE6-6856-408B-B996-D7E05C93B229}" dt="2024-04-30T10:17:21.819" v="105" actId="47"/>
        <pc:sldMkLst>
          <pc:docMk/>
          <pc:sldMk cId="1266812573" sldId="1209"/>
        </pc:sldMkLst>
      </pc:sldChg>
      <pc:sldChg chg="del">
        <pc:chgData name="Neil Dyer" userId="f48cccbf-306c-476d-ac12-27135fb93a1f" providerId="ADAL" clId="{3049AAE6-6856-408B-B996-D7E05C93B229}" dt="2024-04-30T10:17:21.819" v="105" actId="47"/>
        <pc:sldMkLst>
          <pc:docMk/>
          <pc:sldMk cId="1943720340" sldId="1210"/>
        </pc:sldMkLst>
      </pc:sldChg>
      <pc:sldChg chg="del">
        <pc:chgData name="Neil Dyer" userId="f48cccbf-306c-476d-ac12-27135fb93a1f" providerId="ADAL" clId="{3049AAE6-6856-408B-B996-D7E05C93B229}" dt="2024-04-30T10:17:21.819" v="105" actId="47"/>
        <pc:sldMkLst>
          <pc:docMk/>
          <pc:sldMk cId="242324854" sldId="1211"/>
        </pc:sldMkLst>
      </pc:sldChg>
      <pc:sldChg chg="del">
        <pc:chgData name="Neil Dyer" userId="f48cccbf-306c-476d-ac12-27135fb93a1f" providerId="ADAL" clId="{3049AAE6-6856-408B-B996-D7E05C93B229}" dt="2024-04-30T10:17:21.819" v="105" actId="47"/>
        <pc:sldMkLst>
          <pc:docMk/>
          <pc:sldMk cId="3431975748" sldId="1212"/>
        </pc:sldMkLst>
      </pc:sldChg>
      <pc:sldChg chg="del">
        <pc:chgData name="Neil Dyer" userId="f48cccbf-306c-476d-ac12-27135fb93a1f" providerId="ADAL" clId="{3049AAE6-6856-408B-B996-D7E05C93B229}" dt="2024-04-30T10:17:21.819" v="105" actId="47"/>
        <pc:sldMkLst>
          <pc:docMk/>
          <pc:sldMk cId="887543866" sldId="1213"/>
        </pc:sldMkLst>
      </pc:sldChg>
      <pc:sldChg chg="mod modAnim modShow">
        <pc:chgData name="Neil Dyer" userId="f48cccbf-306c-476d-ac12-27135fb93a1f" providerId="ADAL" clId="{3049AAE6-6856-408B-B996-D7E05C93B229}" dt="2024-05-01T21:51:03.733" v="6313"/>
        <pc:sldMkLst>
          <pc:docMk/>
          <pc:sldMk cId="1436501150" sldId="1214"/>
        </pc:sldMkLst>
      </pc:sldChg>
      <pc:sldChg chg="modSp del mod">
        <pc:chgData name="Neil Dyer" userId="f48cccbf-306c-476d-ac12-27135fb93a1f" providerId="ADAL" clId="{3049AAE6-6856-408B-B996-D7E05C93B229}" dt="2024-04-30T13:00:09.839" v="3506" actId="47"/>
        <pc:sldMkLst>
          <pc:docMk/>
          <pc:sldMk cId="3645709895" sldId="1215"/>
        </pc:sldMkLst>
      </pc:sldChg>
      <pc:sldChg chg="del">
        <pc:chgData name="Neil Dyer" userId="f48cccbf-306c-476d-ac12-27135fb93a1f" providerId="ADAL" clId="{3049AAE6-6856-408B-B996-D7E05C93B229}" dt="2024-04-30T13:01:26.530" v="3515" actId="47"/>
        <pc:sldMkLst>
          <pc:docMk/>
          <pc:sldMk cId="1122943793" sldId="1216"/>
        </pc:sldMkLst>
      </pc:sldChg>
      <pc:sldChg chg="del">
        <pc:chgData name="Neil Dyer" userId="f48cccbf-306c-476d-ac12-27135fb93a1f" providerId="ADAL" clId="{3049AAE6-6856-408B-B996-D7E05C93B229}" dt="2024-04-30T13:12:17.791" v="3553" actId="47"/>
        <pc:sldMkLst>
          <pc:docMk/>
          <pc:sldMk cId="3884809308" sldId="1217"/>
        </pc:sldMkLst>
      </pc:sldChg>
      <pc:sldChg chg="modSp mod ord delDesignElem">
        <pc:chgData name="Neil Dyer" userId="f48cccbf-306c-476d-ac12-27135fb93a1f" providerId="ADAL" clId="{3049AAE6-6856-408B-B996-D7E05C93B229}" dt="2024-04-30T16:15:05.930" v="4175"/>
        <pc:sldMkLst>
          <pc:docMk/>
          <pc:sldMk cId="341728955" sldId="1218"/>
        </pc:sldMkLst>
      </pc:sldChg>
      <pc:sldChg chg="addSp del delDesignElem">
        <pc:chgData name="Neil Dyer" userId="f48cccbf-306c-476d-ac12-27135fb93a1f" providerId="ADAL" clId="{3049AAE6-6856-408B-B996-D7E05C93B229}" dt="2024-04-30T12:13:51.951" v="180"/>
        <pc:sldMkLst>
          <pc:docMk/>
          <pc:sldMk cId="3941642709" sldId="1218"/>
        </pc:sldMkLst>
      </pc:sldChg>
      <pc:sldChg chg="addSp delSp modSp del mod ord delDesignElem">
        <pc:chgData name="Neil Dyer" userId="f48cccbf-306c-476d-ac12-27135fb93a1f" providerId="ADAL" clId="{3049AAE6-6856-408B-B996-D7E05C93B229}" dt="2024-04-30T20:24:24.162" v="5453" actId="113"/>
        <pc:sldMkLst>
          <pc:docMk/>
          <pc:sldMk cId="3320879714" sldId="1219"/>
        </pc:sldMkLst>
      </pc:sldChg>
      <pc:sldChg chg="addSp delSp modSp add mod delAnim modAnim">
        <pc:chgData name="Neil Dyer" userId="f48cccbf-306c-476d-ac12-27135fb93a1f" providerId="ADAL" clId="{3049AAE6-6856-408B-B996-D7E05C93B229}" dt="2024-04-30T17:25:00.263" v="4441"/>
        <pc:sldMkLst>
          <pc:docMk/>
          <pc:sldMk cId="1359672939" sldId="1220"/>
        </pc:sldMkLst>
      </pc:sldChg>
      <pc:sldChg chg="addSp modSp add mod modAnim">
        <pc:chgData name="Neil Dyer" userId="f48cccbf-306c-476d-ac12-27135fb93a1f" providerId="ADAL" clId="{3049AAE6-6856-408B-B996-D7E05C93B229}" dt="2024-05-08T09:58:32.941" v="6379" actId="20577"/>
        <pc:sldMkLst>
          <pc:docMk/>
          <pc:sldMk cId="3488329873" sldId="1221"/>
        </pc:sldMkLst>
      </pc:sldChg>
      <pc:sldChg chg="modSp add del mod">
        <pc:chgData name="Neil Dyer" userId="f48cccbf-306c-476d-ac12-27135fb93a1f" providerId="ADAL" clId="{3049AAE6-6856-408B-B996-D7E05C93B229}" dt="2024-04-30T12:18:56.957" v="356" actId="47"/>
        <pc:sldMkLst>
          <pc:docMk/>
          <pc:sldMk cId="4215313808" sldId="1221"/>
        </pc:sldMkLst>
      </pc:sldChg>
      <pc:sldChg chg="add del">
        <pc:chgData name="Neil Dyer" userId="f48cccbf-306c-476d-ac12-27135fb93a1f" providerId="ADAL" clId="{3049AAE6-6856-408B-B996-D7E05C93B229}" dt="2024-04-30T13:09:34.335" v="3539"/>
        <pc:sldMkLst>
          <pc:docMk/>
          <pc:sldMk cId="271263339" sldId="1222"/>
        </pc:sldMkLst>
      </pc:sldChg>
      <pc:sldChg chg="modSp add del mod modAnim">
        <pc:chgData name="Neil Dyer" userId="f48cccbf-306c-476d-ac12-27135fb93a1f" providerId="ADAL" clId="{3049AAE6-6856-408B-B996-D7E05C93B229}" dt="2024-04-30T12:59:58.311" v="3503" actId="47"/>
        <pc:sldMkLst>
          <pc:docMk/>
          <pc:sldMk cId="1755110289" sldId="1222"/>
        </pc:sldMkLst>
      </pc:sldChg>
      <pc:sldChg chg="addSp delSp modSp add mod setBg delAnim modAnim">
        <pc:chgData name="Neil Dyer" userId="f48cccbf-306c-476d-ac12-27135fb93a1f" providerId="ADAL" clId="{3049AAE6-6856-408B-B996-D7E05C93B229}" dt="2024-05-01T21:50:38.727" v="6310"/>
        <pc:sldMkLst>
          <pc:docMk/>
          <pc:sldMk cId="3862602177" sldId="1222"/>
        </pc:sldMkLst>
      </pc:sldChg>
      <pc:sldChg chg="addSp delSp modSp add del mod modAnim">
        <pc:chgData name="Neil Dyer" userId="f48cccbf-306c-476d-ac12-27135fb93a1f" providerId="ADAL" clId="{3049AAE6-6856-408B-B996-D7E05C93B229}" dt="2024-04-30T13:04:54.124" v="3517" actId="47"/>
        <pc:sldMkLst>
          <pc:docMk/>
          <pc:sldMk cId="3338076098" sldId="1223"/>
        </pc:sldMkLst>
      </pc:sldChg>
      <pc:sldChg chg="addSp delSp modSp add mod delAnim modAnim">
        <pc:chgData name="Neil Dyer" userId="f48cccbf-306c-476d-ac12-27135fb93a1f" providerId="ADAL" clId="{3049AAE6-6856-408B-B996-D7E05C93B229}" dt="2024-05-01T21:50:46.051" v="6311"/>
        <pc:sldMkLst>
          <pc:docMk/>
          <pc:sldMk cId="4242059509" sldId="1223"/>
        </pc:sldMkLst>
      </pc:sldChg>
      <pc:sldChg chg="addSp delSp modSp add mod setBg modAnim">
        <pc:chgData name="Neil Dyer" userId="f48cccbf-306c-476d-ac12-27135fb93a1f" providerId="ADAL" clId="{3049AAE6-6856-408B-B996-D7E05C93B229}" dt="2024-05-01T21:56:03.978" v="6330"/>
        <pc:sldMkLst>
          <pc:docMk/>
          <pc:sldMk cId="3199189786" sldId="1224"/>
        </pc:sldMkLst>
      </pc:sldChg>
      <pc:sldChg chg="addSp modSp add mod">
        <pc:chgData name="Neil Dyer" userId="f48cccbf-306c-476d-ac12-27135fb93a1f" providerId="ADAL" clId="{3049AAE6-6856-408B-B996-D7E05C93B229}" dt="2024-04-30T17:35:41.997" v="5001" actId="1076"/>
        <pc:sldMkLst>
          <pc:docMk/>
          <pc:sldMk cId="2366974668" sldId="1225"/>
        </pc:sldMkLst>
      </pc:sldChg>
      <pc:sldChg chg="addSp modSp add mod setBg">
        <pc:chgData name="Neil Dyer" userId="f48cccbf-306c-476d-ac12-27135fb93a1f" providerId="ADAL" clId="{3049AAE6-6856-408B-B996-D7E05C93B229}" dt="2024-04-30T20:19:42.994" v="5360" actId="403"/>
        <pc:sldMkLst>
          <pc:docMk/>
          <pc:sldMk cId="2714906578" sldId="1226"/>
        </pc:sldMkLst>
      </pc:sldChg>
      <pc:sldChg chg="del">
        <pc:chgData name="Neil Dyer" userId="f48cccbf-306c-476d-ac12-27135fb93a1f" providerId="ADAL" clId="{3049AAE6-6856-408B-B996-D7E05C93B229}" dt="2024-05-08T08:03:38.463" v="6344" actId="47"/>
        <pc:sldMkLst>
          <pc:docMk/>
          <pc:sldMk cId="65034725" sldId="1227"/>
        </pc:sldMkLst>
      </pc:sldChg>
      <pc:sldMasterChg chg="delSldLayout">
        <pc:chgData name="Neil Dyer" userId="f48cccbf-306c-476d-ac12-27135fb93a1f" providerId="ADAL" clId="{3049AAE6-6856-408B-B996-D7E05C93B229}" dt="2024-05-01T20:27:28.024" v="5629" actId="2696"/>
        <pc:sldMasterMkLst>
          <pc:docMk/>
          <pc:sldMasterMk cId="2433269787" sldId="2147483923"/>
        </pc:sldMasterMkLst>
        <pc:sldLayoutChg chg="del">
          <pc:chgData name="Neil Dyer" userId="f48cccbf-306c-476d-ac12-27135fb93a1f" providerId="ADAL" clId="{3049AAE6-6856-408B-B996-D7E05C93B229}" dt="2024-05-01T20:27:28.024" v="5629" actId="2696"/>
          <pc:sldLayoutMkLst>
            <pc:docMk/>
            <pc:sldMasterMk cId="2433269787" sldId="2147483923"/>
            <pc:sldLayoutMk cId="1988930064" sldId="2147483968"/>
          </pc:sldLayoutMkLst>
        </pc:sldLayoutChg>
        <pc:sldLayoutChg chg="del">
          <pc:chgData name="Neil Dyer" userId="f48cccbf-306c-476d-ac12-27135fb93a1f" providerId="ADAL" clId="{3049AAE6-6856-408B-B996-D7E05C93B229}" dt="2024-04-24T13:29:59.664" v="1" actId="47"/>
          <pc:sldLayoutMkLst>
            <pc:docMk/>
            <pc:sldMasterMk cId="2433269787" sldId="2147483923"/>
            <pc:sldLayoutMk cId="3730621875" sldId="2147483968"/>
          </pc:sldLayoutMkLst>
        </pc:sldLayoutChg>
      </pc:sldMasterChg>
    </pc:docChg>
  </pc:docChgLst>
  <pc:docChgLst>
    <pc:chgData name="Neil Dyer" userId="f48cccbf-306c-476d-ac12-27135fb93a1f" providerId="ADAL" clId="{85DE7740-DE65-4145-A6EB-7FCB6E26CFD9}"/>
    <pc:docChg chg="custSel addSld delSld modSld">
      <pc:chgData name="Neil Dyer" userId="f48cccbf-306c-476d-ac12-27135fb93a1f" providerId="ADAL" clId="{85DE7740-DE65-4145-A6EB-7FCB6E26CFD9}" dt="2024-04-18T13:13:29.755" v="213" actId="20577"/>
      <pc:docMkLst>
        <pc:docMk/>
      </pc:docMkLst>
      <pc:sldChg chg="del">
        <pc:chgData name="Neil Dyer" userId="f48cccbf-306c-476d-ac12-27135fb93a1f" providerId="ADAL" clId="{85DE7740-DE65-4145-A6EB-7FCB6E26CFD9}" dt="2024-04-17T11:56:15.569" v="0" actId="47"/>
        <pc:sldMkLst>
          <pc:docMk/>
          <pc:sldMk cId="2785245189" sldId="266"/>
        </pc:sldMkLst>
      </pc:sldChg>
      <pc:sldChg chg="del">
        <pc:chgData name="Neil Dyer" userId="f48cccbf-306c-476d-ac12-27135fb93a1f" providerId="ADAL" clId="{85DE7740-DE65-4145-A6EB-7FCB6E26CFD9}" dt="2024-04-17T11:56:15.569" v="0" actId="47"/>
        <pc:sldMkLst>
          <pc:docMk/>
          <pc:sldMk cId="620206584" sldId="267"/>
        </pc:sldMkLst>
      </pc:sldChg>
      <pc:sldChg chg="del">
        <pc:chgData name="Neil Dyer" userId="f48cccbf-306c-476d-ac12-27135fb93a1f" providerId="ADAL" clId="{85DE7740-DE65-4145-A6EB-7FCB6E26CFD9}" dt="2024-04-17T11:56:15.569" v="0" actId="47"/>
        <pc:sldMkLst>
          <pc:docMk/>
          <pc:sldMk cId="68281042" sldId="268"/>
        </pc:sldMkLst>
      </pc:sldChg>
      <pc:sldChg chg="del">
        <pc:chgData name="Neil Dyer" userId="f48cccbf-306c-476d-ac12-27135fb93a1f" providerId="ADAL" clId="{85DE7740-DE65-4145-A6EB-7FCB6E26CFD9}" dt="2024-04-17T11:56:15.569" v="0" actId="47"/>
        <pc:sldMkLst>
          <pc:docMk/>
          <pc:sldMk cId="2176470278" sldId="269"/>
        </pc:sldMkLst>
      </pc:sldChg>
      <pc:sldChg chg="del">
        <pc:chgData name="Neil Dyer" userId="f48cccbf-306c-476d-ac12-27135fb93a1f" providerId="ADAL" clId="{85DE7740-DE65-4145-A6EB-7FCB6E26CFD9}" dt="2024-04-17T11:56:15.569" v="0" actId="47"/>
        <pc:sldMkLst>
          <pc:docMk/>
          <pc:sldMk cId="3783026950" sldId="270"/>
        </pc:sldMkLst>
      </pc:sldChg>
      <pc:sldChg chg="del">
        <pc:chgData name="Neil Dyer" userId="f48cccbf-306c-476d-ac12-27135fb93a1f" providerId="ADAL" clId="{85DE7740-DE65-4145-A6EB-7FCB6E26CFD9}" dt="2024-04-17T11:56:15.569" v="0" actId="47"/>
        <pc:sldMkLst>
          <pc:docMk/>
          <pc:sldMk cId="3343703980" sldId="278"/>
        </pc:sldMkLst>
      </pc:sldChg>
      <pc:sldChg chg="add del setBg">
        <pc:chgData name="Neil Dyer" userId="f48cccbf-306c-476d-ac12-27135fb93a1f" providerId="ADAL" clId="{85DE7740-DE65-4145-A6EB-7FCB6E26CFD9}" dt="2024-04-17T11:57:08.368" v="5"/>
        <pc:sldMkLst>
          <pc:docMk/>
          <pc:sldMk cId="1131935523" sldId="288"/>
        </pc:sldMkLst>
      </pc:sldChg>
      <pc:sldChg chg="del">
        <pc:chgData name="Neil Dyer" userId="f48cccbf-306c-476d-ac12-27135fb93a1f" providerId="ADAL" clId="{85DE7740-DE65-4145-A6EB-7FCB6E26CFD9}" dt="2024-04-17T11:58:54.384" v="25" actId="47"/>
        <pc:sldMkLst>
          <pc:docMk/>
          <pc:sldMk cId="2324898838" sldId="293"/>
        </pc:sldMkLst>
      </pc:sldChg>
      <pc:sldChg chg="del">
        <pc:chgData name="Neil Dyer" userId="f48cccbf-306c-476d-ac12-27135fb93a1f" providerId="ADAL" clId="{85DE7740-DE65-4145-A6EB-7FCB6E26CFD9}" dt="2024-04-17T11:56:15.569" v="0" actId="47"/>
        <pc:sldMkLst>
          <pc:docMk/>
          <pc:sldMk cId="0" sldId="296"/>
        </pc:sldMkLst>
      </pc:sldChg>
      <pc:sldChg chg="del">
        <pc:chgData name="Neil Dyer" userId="f48cccbf-306c-476d-ac12-27135fb93a1f" providerId="ADAL" clId="{85DE7740-DE65-4145-A6EB-7FCB6E26CFD9}" dt="2024-04-17T11:57:20.585" v="6" actId="2696"/>
        <pc:sldMkLst>
          <pc:docMk/>
          <pc:sldMk cId="3853314016" sldId="322"/>
        </pc:sldMkLst>
      </pc:sldChg>
      <pc:sldChg chg="del">
        <pc:chgData name="Neil Dyer" userId="f48cccbf-306c-476d-ac12-27135fb93a1f" providerId="ADAL" clId="{85DE7740-DE65-4145-A6EB-7FCB6E26CFD9}" dt="2024-04-17T11:56:15.569" v="0" actId="47"/>
        <pc:sldMkLst>
          <pc:docMk/>
          <pc:sldMk cId="1427095342" sldId="366"/>
        </pc:sldMkLst>
      </pc:sldChg>
      <pc:sldChg chg="del">
        <pc:chgData name="Neil Dyer" userId="f48cccbf-306c-476d-ac12-27135fb93a1f" providerId="ADAL" clId="{85DE7740-DE65-4145-A6EB-7FCB6E26CFD9}" dt="2024-04-17T11:57:05.945" v="4" actId="47"/>
        <pc:sldMkLst>
          <pc:docMk/>
          <pc:sldMk cId="3254629911" sldId="399"/>
        </pc:sldMkLst>
      </pc:sldChg>
      <pc:sldChg chg="del">
        <pc:chgData name="Neil Dyer" userId="f48cccbf-306c-476d-ac12-27135fb93a1f" providerId="ADAL" clId="{85DE7740-DE65-4145-A6EB-7FCB6E26CFD9}" dt="2024-04-17T11:58:54.384" v="25" actId="47"/>
        <pc:sldMkLst>
          <pc:docMk/>
          <pc:sldMk cId="1886793149" sldId="400"/>
        </pc:sldMkLst>
      </pc:sldChg>
      <pc:sldChg chg="del">
        <pc:chgData name="Neil Dyer" userId="f48cccbf-306c-476d-ac12-27135fb93a1f" providerId="ADAL" clId="{85DE7740-DE65-4145-A6EB-7FCB6E26CFD9}" dt="2024-04-17T11:58:54.384" v="25" actId="47"/>
        <pc:sldMkLst>
          <pc:docMk/>
          <pc:sldMk cId="738195673" sldId="401"/>
        </pc:sldMkLst>
      </pc:sldChg>
      <pc:sldChg chg="del">
        <pc:chgData name="Neil Dyer" userId="f48cccbf-306c-476d-ac12-27135fb93a1f" providerId="ADAL" clId="{85DE7740-DE65-4145-A6EB-7FCB6E26CFD9}" dt="2024-04-17T11:58:54.384" v="25" actId="47"/>
        <pc:sldMkLst>
          <pc:docMk/>
          <pc:sldMk cId="3802966882" sldId="402"/>
        </pc:sldMkLst>
      </pc:sldChg>
      <pc:sldChg chg="del">
        <pc:chgData name="Neil Dyer" userId="f48cccbf-306c-476d-ac12-27135fb93a1f" providerId="ADAL" clId="{85DE7740-DE65-4145-A6EB-7FCB6E26CFD9}" dt="2024-04-17T11:56:15.569" v="0" actId="47"/>
        <pc:sldMkLst>
          <pc:docMk/>
          <pc:sldMk cId="3584823459" sldId="403"/>
        </pc:sldMkLst>
      </pc:sldChg>
      <pc:sldChg chg="del">
        <pc:chgData name="Neil Dyer" userId="f48cccbf-306c-476d-ac12-27135fb93a1f" providerId="ADAL" clId="{85DE7740-DE65-4145-A6EB-7FCB6E26CFD9}" dt="2024-04-17T11:58:54.384" v="25" actId="47"/>
        <pc:sldMkLst>
          <pc:docMk/>
          <pc:sldMk cId="1361505981" sldId="706"/>
        </pc:sldMkLst>
      </pc:sldChg>
      <pc:sldChg chg="del">
        <pc:chgData name="Neil Dyer" userId="f48cccbf-306c-476d-ac12-27135fb93a1f" providerId="ADAL" clId="{85DE7740-DE65-4145-A6EB-7FCB6E26CFD9}" dt="2024-04-17T11:58:54.384" v="25" actId="47"/>
        <pc:sldMkLst>
          <pc:docMk/>
          <pc:sldMk cId="3179316314" sldId="709"/>
        </pc:sldMkLst>
      </pc:sldChg>
      <pc:sldChg chg="del">
        <pc:chgData name="Neil Dyer" userId="f48cccbf-306c-476d-ac12-27135fb93a1f" providerId="ADAL" clId="{85DE7740-DE65-4145-A6EB-7FCB6E26CFD9}" dt="2024-04-17T11:58:54.384" v="25" actId="47"/>
        <pc:sldMkLst>
          <pc:docMk/>
          <pc:sldMk cId="1366451126" sldId="717"/>
        </pc:sldMkLst>
      </pc:sldChg>
      <pc:sldChg chg="addSp delSp modSp mod">
        <pc:chgData name="Neil Dyer" userId="f48cccbf-306c-476d-ac12-27135fb93a1f" providerId="ADAL" clId="{85DE7740-DE65-4145-A6EB-7FCB6E26CFD9}" dt="2024-04-17T12:00:35.373" v="43" actId="1076"/>
        <pc:sldMkLst>
          <pc:docMk/>
          <pc:sldMk cId="3714674911" sldId="718"/>
        </pc:sldMkLst>
      </pc:sldChg>
      <pc:sldChg chg="addSp delSp modSp mod setBg addAnim modAnim setClrOvrMap delDesignElem">
        <pc:chgData name="Neil Dyer" userId="f48cccbf-306c-476d-ac12-27135fb93a1f" providerId="ADAL" clId="{85DE7740-DE65-4145-A6EB-7FCB6E26CFD9}" dt="2024-04-17T12:02:32.964" v="103" actId="14100"/>
        <pc:sldMkLst>
          <pc:docMk/>
          <pc:sldMk cId="2054210656" sldId="720"/>
        </pc:sldMkLst>
      </pc:sldChg>
      <pc:sldChg chg="addSp delSp modSp del mod modAnim">
        <pc:chgData name="Neil Dyer" userId="f48cccbf-306c-476d-ac12-27135fb93a1f" providerId="ADAL" clId="{85DE7740-DE65-4145-A6EB-7FCB6E26CFD9}" dt="2024-04-17T12:02:35.715" v="104" actId="47"/>
        <pc:sldMkLst>
          <pc:docMk/>
          <pc:sldMk cId="1398461182" sldId="722"/>
        </pc:sldMkLst>
      </pc:sldChg>
      <pc:sldChg chg="modSp mod">
        <pc:chgData name="Neil Dyer" userId="f48cccbf-306c-476d-ac12-27135fb93a1f" providerId="ADAL" clId="{85DE7740-DE65-4145-A6EB-7FCB6E26CFD9}" dt="2024-04-17T12:00:05.224" v="40" actId="1076"/>
        <pc:sldMkLst>
          <pc:docMk/>
          <pc:sldMk cId="1439818506" sldId="723"/>
        </pc:sldMkLst>
      </pc:sldChg>
      <pc:sldChg chg="del">
        <pc:chgData name="Neil Dyer" userId="f48cccbf-306c-476d-ac12-27135fb93a1f" providerId="ADAL" clId="{85DE7740-DE65-4145-A6EB-7FCB6E26CFD9}" dt="2024-04-17T11:56:15.569" v="0" actId="47"/>
        <pc:sldMkLst>
          <pc:docMk/>
          <pc:sldMk cId="226186833" sldId="983"/>
        </pc:sldMkLst>
      </pc:sldChg>
      <pc:sldChg chg="del">
        <pc:chgData name="Neil Dyer" userId="f48cccbf-306c-476d-ac12-27135fb93a1f" providerId="ADAL" clId="{85DE7740-DE65-4145-A6EB-7FCB6E26CFD9}" dt="2024-04-17T11:56:32.055" v="2" actId="47"/>
        <pc:sldMkLst>
          <pc:docMk/>
          <pc:sldMk cId="2387387371" sldId="988"/>
        </pc:sldMkLst>
      </pc:sldChg>
      <pc:sldChg chg="modSp mod">
        <pc:chgData name="Neil Dyer" userId="f48cccbf-306c-476d-ac12-27135fb93a1f" providerId="ADAL" clId="{85DE7740-DE65-4145-A6EB-7FCB6E26CFD9}" dt="2024-04-17T11:58:22.318" v="24" actId="6549"/>
        <pc:sldMkLst>
          <pc:docMk/>
          <pc:sldMk cId="184015732" sldId="989"/>
        </pc:sldMkLst>
      </pc:sldChg>
      <pc:sldChg chg="del">
        <pc:chgData name="Neil Dyer" userId="f48cccbf-306c-476d-ac12-27135fb93a1f" providerId="ADAL" clId="{85DE7740-DE65-4145-A6EB-7FCB6E26CFD9}" dt="2024-04-17T11:57:20.585" v="6" actId="2696"/>
        <pc:sldMkLst>
          <pc:docMk/>
          <pc:sldMk cId="2673367771" sldId="1142"/>
        </pc:sldMkLst>
      </pc:sldChg>
      <pc:sldChg chg="del">
        <pc:chgData name="Neil Dyer" userId="f48cccbf-306c-476d-ac12-27135fb93a1f" providerId="ADAL" clId="{85DE7740-DE65-4145-A6EB-7FCB6E26CFD9}" dt="2024-04-17T11:58:54.384" v="25" actId="47"/>
        <pc:sldMkLst>
          <pc:docMk/>
          <pc:sldMk cId="2981080174" sldId="1143"/>
        </pc:sldMkLst>
      </pc:sldChg>
      <pc:sldChg chg="del">
        <pc:chgData name="Neil Dyer" userId="f48cccbf-306c-476d-ac12-27135fb93a1f" providerId="ADAL" clId="{85DE7740-DE65-4145-A6EB-7FCB6E26CFD9}" dt="2024-04-17T11:57:20.585" v="6" actId="2696"/>
        <pc:sldMkLst>
          <pc:docMk/>
          <pc:sldMk cId="3893764751" sldId="1144"/>
        </pc:sldMkLst>
      </pc:sldChg>
      <pc:sldChg chg="del">
        <pc:chgData name="Neil Dyer" userId="f48cccbf-306c-476d-ac12-27135fb93a1f" providerId="ADAL" clId="{85DE7740-DE65-4145-A6EB-7FCB6E26CFD9}" dt="2024-04-17T11:58:54.384" v="25" actId="47"/>
        <pc:sldMkLst>
          <pc:docMk/>
          <pc:sldMk cId="1875062380" sldId="1145"/>
        </pc:sldMkLst>
      </pc:sldChg>
      <pc:sldChg chg="add setBg">
        <pc:chgData name="Neil Dyer" userId="f48cccbf-306c-476d-ac12-27135fb93a1f" providerId="ADAL" clId="{85DE7740-DE65-4145-A6EB-7FCB6E26CFD9}" dt="2024-04-17T11:56:19.354" v="1"/>
        <pc:sldMkLst>
          <pc:docMk/>
          <pc:sldMk cId="552070488" sldId="1146"/>
        </pc:sldMkLst>
      </pc:sldChg>
      <pc:sldChg chg="modSp mod">
        <pc:chgData name="Neil Dyer" userId="f48cccbf-306c-476d-ac12-27135fb93a1f" providerId="ADAL" clId="{85DE7740-DE65-4145-A6EB-7FCB6E26CFD9}" dt="2024-04-18T13:13:29.755" v="213" actId="20577"/>
        <pc:sldMkLst>
          <pc:docMk/>
          <pc:sldMk cId="3431240968" sldId="1186"/>
        </pc:sldMkLst>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E611FB47-702E-45C8-B8D0-8D81F4972B5B}">
      <dgm:prSet custT="1"/>
      <dgm:spPr/>
      <dgm:t>
        <a:bodyPr/>
        <a:lstStyle/>
        <a:p>
          <a:r>
            <a:rPr lang="en-US" sz="2400" b="1" dirty="0"/>
            <a:t>Time to share:</a:t>
          </a:r>
          <a:endParaRPr lang="en-US" sz="2400"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custT="1"/>
      <dgm:spPr/>
      <dgm:t>
        <a:bodyPr/>
        <a:lstStyle/>
        <a:p>
          <a:r>
            <a:rPr lang="en-US" sz="2800" dirty="0"/>
            <a:t>In seven seconds, share with me your idea!</a:t>
          </a:r>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1462CAE9-910D-441F-8B29-BD9F9C87881E}" type="pres">
      <dgm:prSet presAssocID="{C0B9EA32-0587-4F95-9C0B-0CDDF26EA539}" presName="linear" presStyleCnt="0">
        <dgm:presLayoutVars>
          <dgm:dir/>
          <dgm:animLvl val="lvl"/>
          <dgm:resizeHandles val="exact"/>
        </dgm:presLayoutVars>
      </dgm:prSet>
      <dgm:spPr/>
    </dgm:pt>
    <dgm:pt modelId="{B9719051-4BE7-4219-9C2F-D9C77EB71BA1}" type="pres">
      <dgm:prSet presAssocID="{E611FB47-702E-45C8-B8D0-8D81F4972B5B}" presName="parentLin" presStyleCnt="0"/>
      <dgm:spPr/>
    </dgm:pt>
    <dgm:pt modelId="{ADFD5CD6-7193-4456-A895-129A96A60A8D}" type="pres">
      <dgm:prSet presAssocID="{E611FB47-702E-45C8-B8D0-8D81F4972B5B}" presName="parentLeftMargin" presStyleLbl="node1" presStyleIdx="0" presStyleCnt="1"/>
      <dgm:spPr/>
    </dgm:pt>
    <dgm:pt modelId="{77CC90FC-D4B9-4574-8DF0-D2D37E2BD1B3}" type="pres">
      <dgm:prSet presAssocID="{E611FB47-702E-45C8-B8D0-8D81F4972B5B}" presName="parentText" presStyleLbl="node1" presStyleIdx="0" presStyleCnt="1" custScaleX="122446" custScaleY="44806">
        <dgm:presLayoutVars>
          <dgm:chMax val="0"/>
          <dgm:bulletEnabled val="1"/>
        </dgm:presLayoutVars>
      </dgm:prSet>
      <dgm:spPr/>
    </dgm:pt>
    <dgm:pt modelId="{627F4A82-43FE-4F48-89F9-13863A05F0A7}" type="pres">
      <dgm:prSet presAssocID="{E611FB47-702E-45C8-B8D0-8D81F4972B5B}" presName="negativeSpace" presStyleCnt="0"/>
      <dgm:spPr/>
    </dgm:pt>
    <dgm:pt modelId="{2525EFD9-F93D-4F36-BCAD-7CE5BC0BFA96}" type="pres">
      <dgm:prSet presAssocID="{E611FB47-702E-45C8-B8D0-8D81F4972B5B}" presName="childText" presStyleLbl="conFgAcc1" presStyleIdx="0" presStyleCnt="1" custScaleY="135094" custLinFactY="961" custLinFactNeighborY="100000">
        <dgm:presLayoutVars>
          <dgm:bulletEnabled val="1"/>
        </dgm:presLayoutVars>
      </dgm:prSet>
      <dgm:spPr/>
    </dgm:pt>
  </dgm:ptLst>
  <dgm:cxnLst>
    <dgm:cxn modelId="{6ADAB707-2A67-4E76-856B-9F80DB0808AB}" type="presOf" srcId="{E611FB47-702E-45C8-B8D0-8D81F4972B5B}" destId="{ADFD5CD6-7193-4456-A895-129A96A60A8D}" srcOrd="0" destOrd="0" presId="urn:microsoft.com/office/officeart/2005/8/layout/list1"/>
    <dgm:cxn modelId="{6269E347-8BB5-45A0-899B-A3F7C83AE4DC}" srcId="{C0B9EA32-0587-4F95-9C0B-0CDDF26EA539}" destId="{E611FB47-702E-45C8-B8D0-8D81F4972B5B}" srcOrd="0" destOrd="0" parTransId="{94744E06-9968-4511-9E5B-3E07F237CE86}" sibTransId="{5BE2AF46-0F72-4749-8B40-5BF38B3A3F6D}"/>
    <dgm:cxn modelId="{BB51E78C-0A14-42F1-82CF-9B9A43C5EE20}" srcId="{E611FB47-702E-45C8-B8D0-8D81F4972B5B}" destId="{354E6267-BEDC-4335-B980-0D3B02EFE53B}" srcOrd="0" destOrd="0" parTransId="{B4B95B7D-066B-449E-B73E-6380FFAC0C73}" sibTransId="{22758DEF-09D5-4876-AADA-4A2B977D7BE6}"/>
    <dgm:cxn modelId="{BF6EF4A5-7FA2-4397-B614-A9384380EABB}" type="presOf" srcId="{C0B9EA32-0587-4F95-9C0B-0CDDF26EA539}" destId="{1462CAE9-910D-441F-8B29-BD9F9C87881E}" srcOrd="0" destOrd="0" presId="urn:microsoft.com/office/officeart/2005/8/layout/list1"/>
    <dgm:cxn modelId="{7014C7E5-1030-4EAC-A9CE-F9BA1C024DEF}" type="presOf" srcId="{354E6267-BEDC-4335-B980-0D3B02EFE53B}" destId="{2525EFD9-F93D-4F36-BCAD-7CE5BC0BFA96}" srcOrd="0" destOrd="0" presId="urn:microsoft.com/office/officeart/2005/8/layout/list1"/>
    <dgm:cxn modelId="{FE19F0F7-14CD-4A83-83A1-ADC6E458066C}" type="presOf" srcId="{E611FB47-702E-45C8-B8D0-8D81F4972B5B}" destId="{77CC90FC-D4B9-4574-8DF0-D2D37E2BD1B3}" srcOrd="1" destOrd="0" presId="urn:microsoft.com/office/officeart/2005/8/layout/list1"/>
    <dgm:cxn modelId="{CB93373D-4BB5-464A-9916-5624CECFA57C}" type="presParOf" srcId="{1462CAE9-910D-441F-8B29-BD9F9C87881E}" destId="{B9719051-4BE7-4219-9C2F-D9C77EB71BA1}" srcOrd="0" destOrd="0" presId="urn:microsoft.com/office/officeart/2005/8/layout/list1"/>
    <dgm:cxn modelId="{0C29071F-323F-4831-9499-56A418DBACD7}" type="presParOf" srcId="{B9719051-4BE7-4219-9C2F-D9C77EB71BA1}" destId="{ADFD5CD6-7193-4456-A895-129A96A60A8D}" srcOrd="0" destOrd="0" presId="urn:microsoft.com/office/officeart/2005/8/layout/list1"/>
    <dgm:cxn modelId="{0D2D9CE7-6583-458F-B877-2D1AE5756613}" type="presParOf" srcId="{B9719051-4BE7-4219-9C2F-D9C77EB71BA1}" destId="{77CC90FC-D4B9-4574-8DF0-D2D37E2BD1B3}" srcOrd="1" destOrd="0" presId="urn:microsoft.com/office/officeart/2005/8/layout/list1"/>
    <dgm:cxn modelId="{B57BA0CB-55EE-47F6-9061-297702CD5013}" type="presParOf" srcId="{1462CAE9-910D-441F-8B29-BD9F9C87881E}" destId="{627F4A82-43FE-4F48-89F9-13863A05F0A7}" srcOrd="1" destOrd="0" presId="urn:microsoft.com/office/officeart/2005/8/layout/list1"/>
    <dgm:cxn modelId="{6D0FFE09-C8AF-49D8-8434-1850D611E469}" type="presParOf" srcId="{1462CAE9-910D-441F-8B29-BD9F9C87881E}" destId="{2525EFD9-F93D-4F36-BCAD-7CE5BC0BFA96}"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2DFF0D-D3A1-4AC8-AFE9-78E76756365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B05FE0D-8224-43C7-80D3-6828CB5164CA}">
      <dgm:prSet/>
      <dgm:spPr/>
      <dgm:t>
        <a:bodyPr/>
        <a:lstStyle/>
        <a:p>
          <a:r>
            <a:rPr lang="en-US" dirty="0"/>
            <a:t>Experience </a:t>
          </a:r>
        </a:p>
      </dgm:t>
    </dgm:pt>
    <dgm:pt modelId="{4D40115F-F092-43CA-8C17-6F745D5C7015}" type="parTrans" cxnId="{6CFB9C2C-1B2A-46FA-8BDE-1F28A2ECA454}">
      <dgm:prSet/>
      <dgm:spPr/>
      <dgm:t>
        <a:bodyPr/>
        <a:lstStyle/>
        <a:p>
          <a:endParaRPr lang="en-US"/>
        </a:p>
      </dgm:t>
    </dgm:pt>
    <dgm:pt modelId="{1C334E53-47FE-4487-9B36-006BAF4B5DDD}" type="sibTrans" cxnId="{6CFB9C2C-1B2A-46FA-8BDE-1F28A2ECA454}">
      <dgm:prSet/>
      <dgm:spPr/>
      <dgm:t>
        <a:bodyPr/>
        <a:lstStyle/>
        <a:p>
          <a:endParaRPr lang="en-US"/>
        </a:p>
      </dgm:t>
    </dgm:pt>
    <dgm:pt modelId="{D854F815-A4F0-441C-8B47-B273090A8C16}">
      <dgm:prSet/>
      <dgm:spPr/>
      <dgm:t>
        <a:bodyPr/>
        <a:lstStyle/>
        <a:p>
          <a:r>
            <a:rPr lang="en-US" dirty="0"/>
            <a:t>Skills</a:t>
          </a:r>
        </a:p>
      </dgm:t>
    </dgm:pt>
    <dgm:pt modelId="{57B96F5E-DDC1-49F3-89B8-F76D047B3650}" type="parTrans" cxnId="{492F6C2E-0FA4-4E21-A08C-0AED9CBC5CF1}">
      <dgm:prSet/>
      <dgm:spPr/>
      <dgm:t>
        <a:bodyPr/>
        <a:lstStyle/>
        <a:p>
          <a:endParaRPr lang="en-US"/>
        </a:p>
      </dgm:t>
    </dgm:pt>
    <dgm:pt modelId="{725CD633-3DD0-495B-A7D1-EC23DD70CF92}" type="sibTrans" cxnId="{492F6C2E-0FA4-4E21-A08C-0AED9CBC5CF1}">
      <dgm:prSet/>
      <dgm:spPr/>
      <dgm:t>
        <a:bodyPr/>
        <a:lstStyle/>
        <a:p>
          <a:endParaRPr lang="en-US"/>
        </a:p>
      </dgm:t>
    </dgm:pt>
    <dgm:pt modelId="{4217055B-6DD5-4AED-A39F-0F2B40243E98}">
      <dgm:prSet/>
      <dgm:spPr/>
      <dgm:t>
        <a:bodyPr/>
        <a:lstStyle/>
        <a:p>
          <a:r>
            <a:rPr lang="en-US" dirty="0"/>
            <a:t>The Right ‘Fit’</a:t>
          </a:r>
        </a:p>
      </dgm:t>
    </dgm:pt>
    <dgm:pt modelId="{7D0493B4-C826-433D-9AD1-A9F700D3E3D7}" type="parTrans" cxnId="{2C490927-806A-4349-B116-292F9BAC88C5}">
      <dgm:prSet/>
      <dgm:spPr/>
      <dgm:t>
        <a:bodyPr/>
        <a:lstStyle/>
        <a:p>
          <a:endParaRPr lang="en-US"/>
        </a:p>
      </dgm:t>
    </dgm:pt>
    <dgm:pt modelId="{50047374-8490-4A92-B5C3-1E1ACE720C13}" type="sibTrans" cxnId="{2C490927-806A-4349-B116-292F9BAC88C5}">
      <dgm:prSet/>
      <dgm:spPr/>
      <dgm:t>
        <a:bodyPr/>
        <a:lstStyle/>
        <a:p>
          <a:endParaRPr lang="en-US"/>
        </a:p>
      </dgm:t>
    </dgm:pt>
    <dgm:pt modelId="{5A7964BE-04C7-4745-8ABF-B935195902DB}" type="pres">
      <dgm:prSet presAssocID="{3F2DFF0D-D3A1-4AC8-AFE9-78E767563655}" presName="linear" presStyleCnt="0">
        <dgm:presLayoutVars>
          <dgm:animLvl val="lvl"/>
          <dgm:resizeHandles val="exact"/>
        </dgm:presLayoutVars>
      </dgm:prSet>
      <dgm:spPr/>
    </dgm:pt>
    <dgm:pt modelId="{991842AA-0EEC-2B4E-BA9F-5A4019AAC575}" type="pres">
      <dgm:prSet presAssocID="{7B05FE0D-8224-43C7-80D3-6828CB5164CA}" presName="parentText" presStyleLbl="node1" presStyleIdx="0" presStyleCnt="3">
        <dgm:presLayoutVars>
          <dgm:chMax val="0"/>
          <dgm:bulletEnabled val="1"/>
        </dgm:presLayoutVars>
      </dgm:prSet>
      <dgm:spPr/>
    </dgm:pt>
    <dgm:pt modelId="{002268FA-CB23-8B4B-AFD9-F68EECEC53D2}" type="pres">
      <dgm:prSet presAssocID="{1C334E53-47FE-4487-9B36-006BAF4B5DDD}" presName="spacer" presStyleCnt="0"/>
      <dgm:spPr/>
    </dgm:pt>
    <dgm:pt modelId="{A99BF640-14A9-BC4E-93D9-AF24C604FAF6}" type="pres">
      <dgm:prSet presAssocID="{D854F815-A4F0-441C-8B47-B273090A8C16}" presName="parentText" presStyleLbl="node1" presStyleIdx="1" presStyleCnt="3">
        <dgm:presLayoutVars>
          <dgm:chMax val="0"/>
          <dgm:bulletEnabled val="1"/>
        </dgm:presLayoutVars>
      </dgm:prSet>
      <dgm:spPr/>
    </dgm:pt>
    <dgm:pt modelId="{4820D625-9B99-8242-B3A5-11138B9EF7D6}" type="pres">
      <dgm:prSet presAssocID="{725CD633-3DD0-495B-A7D1-EC23DD70CF92}" presName="spacer" presStyleCnt="0"/>
      <dgm:spPr/>
    </dgm:pt>
    <dgm:pt modelId="{70AA5EEF-1862-644B-9BB3-353FDCF78427}" type="pres">
      <dgm:prSet presAssocID="{4217055B-6DD5-4AED-A39F-0F2B40243E98}" presName="parentText" presStyleLbl="node1" presStyleIdx="2" presStyleCnt="3">
        <dgm:presLayoutVars>
          <dgm:chMax val="0"/>
          <dgm:bulletEnabled val="1"/>
        </dgm:presLayoutVars>
      </dgm:prSet>
      <dgm:spPr/>
    </dgm:pt>
  </dgm:ptLst>
  <dgm:cxnLst>
    <dgm:cxn modelId="{EB2F350E-F912-344B-9DC7-D69FE758F21B}" type="presOf" srcId="{7B05FE0D-8224-43C7-80D3-6828CB5164CA}" destId="{991842AA-0EEC-2B4E-BA9F-5A4019AAC575}" srcOrd="0" destOrd="0" presId="urn:microsoft.com/office/officeart/2005/8/layout/vList2"/>
    <dgm:cxn modelId="{2C490927-806A-4349-B116-292F9BAC88C5}" srcId="{3F2DFF0D-D3A1-4AC8-AFE9-78E767563655}" destId="{4217055B-6DD5-4AED-A39F-0F2B40243E98}" srcOrd="2" destOrd="0" parTransId="{7D0493B4-C826-433D-9AD1-A9F700D3E3D7}" sibTransId="{50047374-8490-4A92-B5C3-1E1ACE720C13}"/>
    <dgm:cxn modelId="{6CFB9C2C-1B2A-46FA-8BDE-1F28A2ECA454}" srcId="{3F2DFF0D-D3A1-4AC8-AFE9-78E767563655}" destId="{7B05FE0D-8224-43C7-80D3-6828CB5164CA}" srcOrd="0" destOrd="0" parTransId="{4D40115F-F092-43CA-8C17-6F745D5C7015}" sibTransId="{1C334E53-47FE-4487-9B36-006BAF4B5DDD}"/>
    <dgm:cxn modelId="{492F6C2E-0FA4-4E21-A08C-0AED9CBC5CF1}" srcId="{3F2DFF0D-D3A1-4AC8-AFE9-78E767563655}" destId="{D854F815-A4F0-441C-8B47-B273090A8C16}" srcOrd="1" destOrd="0" parTransId="{57B96F5E-DDC1-49F3-89B8-F76D047B3650}" sibTransId="{725CD633-3DD0-495B-A7D1-EC23DD70CF92}"/>
    <dgm:cxn modelId="{20AB82B7-937B-414B-A08C-115585D941F3}" type="presOf" srcId="{3F2DFF0D-D3A1-4AC8-AFE9-78E767563655}" destId="{5A7964BE-04C7-4745-8ABF-B935195902DB}" srcOrd="0" destOrd="0" presId="urn:microsoft.com/office/officeart/2005/8/layout/vList2"/>
    <dgm:cxn modelId="{B9ACFAD1-EA99-3A4E-9500-AF8FE59E35E3}" type="presOf" srcId="{4217055B-6DD5-4AED-A39F-0F2B40243E98}" destId="{70AA5EEF-1862-644B-9BB3-353FDCF78427}" srcOrd="0" destOrd="0" presId="urn:microsoft.com/office/officeart/2005/8/layout/vList2"/>
    <dgm:cxn modelId="{CA0C15D4-7AE8-9F42-A10B-68B5E5457E56}" type="presOf" srcId="{D854F815-A4F0-441C-8B47-B273090A8C16}" destId="{A99BF640-14A9-BC4E-93D9-AF24C604FAF6}" srcOrd="0" destOrd="0" presId="urn:microsoft.com/office/officeart/2005/8/layout/vList2"/>
    <dgm:cxn modelId="{74E58255-FEB2-A24D-95EC-F1787C0C6777}" type="presParOf" srcId="{5A7964BE-04C7-4745-8ABF-B935195902DB}" destId="{991842AA-0EEC-2B4E-BA9F-5A4019AAC575}" srcOrd="0" destOrd="0" presId="urn:microsoft.com/office/officeart/2005/8/layout/vList2"/>
    <dgm:cxn modelId="{B08DB7D3-7FD5-5A48-A444-1AF58328124C}" type="presParOf" srcId="{5A7964BE-04C7-4745-8ABF-B935195902DB}" destId="{002268FA-CB23-8B4B-AFD9-F68EECEC53D2}" srcOrd="1" destOrd="0" presId="urn:microsoft.com/office/officeart/2005/8/layout/vList2"/>
    <dgm:cxn modelId="{4D623942-5423-1747-8D20-D9738145F109}" type="presParOf" srcId="{5A7964BE-04C7-4745-8ABF-B935195902DB}" destId="{A99BF640-14A9-BC4E-93D9-AF24C604FAF6}" srcOrd="2" destOrd="0" presId="urn:microsoft.com/office/officeart/2005/8/layout/vList2"/>
    <dgm:cxn modelId="{DFB2CA27-6D8D-7E4E-8E2C-A344148535C5}" type="presParOf" srcId="{5A7964BE-04C7-4745-8ABF-B935195902DB}" destId="{4820D625-9B99-8242-B3A5-11138B9EF7D6}" srcOrd="3" destOrd="0" presId="urn:microsoft.com/office/officeart/2005/8/layout/vList2"/>
    <dgm:cxn modelId="{C3C76DCD-4EED-7E42-BCB6-9299565DD737}" type="presParOf" srcId="{5A7964BE-04C7-4745-8ABF-B935195902DB}" destId="{70AA5EEF-1862-644B-9BB3-353FDCF78427}"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E611FB47-702E-45C8-B8D0-8D81F4972B5B}">
      <dgm:prSet custT="1"/>
      <dgm:spPr/>
      <dgm:t>
        <a:bodyPr/>
        <a:lstStyle/>
        <a:p>
          <a:r>
            <a:rPr lang="en-US" sz="2400" b="1" dirty="0"/>
            <a:t>Consider:</a:t>
          </a:r>
          <a:endParaRPr lang="en-US" sz="2400"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custT="1"/>
      <dgm:spPr/>
      <dgm:t>
        <a:bodyPr/>
        <a:lstStyle/>
        <a:p>
          <a:r>
            <a:rPr lang="en-US" sz="2000" b="1" dirty="0"/>
            <a:t>Take a look at your Team section</a:t>
          </a:r>
          <a:endParaRPr lang="en-US" sz="2000" dirty="0"/>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6309CDD9-D0E0-0D49-89DC-BA6FF0CB7B99}">
      <dgm:prSet custT="1"/>
      <dgm:spPr/>
      <dgm:t>
        <a:bodyPr/>
        <a:lstStyle/>
        <a:p>
          <a:r>
            <a:rPr lang="en-US" sz="2000" b="0" dirty="0"/>
            <a:t>Where are the skills gaps? Have you any early ideas on how to fill them?</a:t>
          </a:r>
        </a:p>
      </dgm:t>
    </dgm:pt>
    <dgm:pt modelId="{DA2D2D38-B412-8E4C-938A-FE920BF1B0D3}" type="parTrans" cxnId="{85606A17-09DA-CE4D-A4C8-A7D515874E94}">
      <dgm:prSet/>
      <dgm:spPr/>
      <dgm:t>
        <a:bodyPr/>
        <a:lstStyle/>
        <a:p>
          <a:endParaRPr lang="en-GB"/>
        </a:p>
      </dgm:t>
    </dgm:pt>
    <dgm:pt modelId="{6CFCABCC-3B74-6240-8D27-DC5EC35A183A}" type="sibTrans" cxnId="{85606A17-09DA-CE4D-A4C8-A7D515874E94}">
      <dgm:prSet/>
      <dgm:spPr/>
      <dgm:t>
        <a:bodyPr/>
        <a:lstStyle/>
        <a:p>
          <a:endParaRPr lang="en-GB"/>
        </a:p>
      </dgm:t>
    </dgm:pt>
    <dgm:pt modelId="{6596F02A-6087-4416-85C9-2CC0E02B5AB2}">
      <dgm:prSet custT="1"/>
      <dgm:spPr/>
      <dgm:t>
        <a:bodyPr/>
        <a:lstStyle/>
        <a:p>
          <a:r>
            <a:rPr lang="en-US" sz="2000" b="0" dirty="0"/>
            <a:t>Identify who is responsible for what in your business.</a:t>
          </a:r>
        </a:p>
      </dgm:t>
    </dgm:pt>
    <dgm:pt modelId="{D4C6C1AE-7FAE-4266-8DAD-A5AFBCF619AF}" type="parTrans" cxnId="{06E7D497-9EC6-4135-A6D4-3807A934BADF}">
      <dgm:prSet/>
      <dgm:spPr/>
      <dgm:t>
        <a:bodyPr/>
        <a:lstStyle/>
        <a:p>
          <a:endParaRPr lang="en-GB"/>
        </a:p>
      </dgm:t>
    </dgm:pt>
    <dgm:pt modelId="{2C8DC511-B1A7-41E1-96F1-CED895E7193A}" type="sibTrans" cxnId="{06E7D497-9EC6-4135-A6D4-3807A934BADF}">
      <dgm:prSet/>
      <dgm:spPr/>
      <dgm:t>
        <a:bodyPr/>
        <a:lstStyle/>
        <a:p>
          <a:endParaRPr lang="en-GB"/>
        </a:p>
      </dgm:t>
    </dgm:pt>
    <dgm:pt modelId="{1462CAE9-910D-441F-8B29-BD9F9C87881E}" type="pres">
      <dgm:prSet presAssocID="{C0B9EA32-0587-4F95-9C0B-0CDDF26EA539}" presName="linear" presStyleCnt="0">
        <dgm:presLayoutVars>
          <dgm:dir/>
          <dgm:animLvl val="lvl"/>
          <dgm:resizeHandles val="exact"/>
        </dgm:presLayoutVars>
      </dgm:prSet>
      <dgm:spPr/>
    </dgm:pt>
    <dgm:pt modelId="{B9719051-4BE7-4219-9C2F-D9C77EB71BA1}" type="pres">
      <dgm:prSet presAssocID="{E611FB47-702E-45C8-B8D0-8D81F4972B5B}" presName="parentLin" presStyleCnt="0"/>
      <dgm:spPr/>
    </dgm:pt>
    <dgm:pt modelId="{ADFD5CD6-7193-4456-A895-129A96A60A8D}" type="pres">
      <dgm:prSet presAssocID="{E611FB47-702E-45C8-B8D0-8D81F4972B5B}" presName="parentLeftMargin" presStyleLbl="node1" presStyleIdx="0" presStyleCnt="1"/>
      <dgm:spPr/>
    </dgm:pt>
    <dgm:pt modelId="{77CC90FC-D4B9-4574-8DF0-D2D37E2BD1B3}" type="pres">
      <dgm:prSet presAssocID="{E611FB47-702E-45C8-B8D0-8D81F4972B5B}" presName="parentText" presStyleLbl="node1" presStyleIdx="0" presStyleCnt="1" custScaleX="122446" custScaleY="77866">
        <dgm:presLayoutVars>
          <dgm:chMax val="0"/>
          <dgm:bulletEnabled val="1"/>
        </dgm:presLayoutVars>
      </dgm:prSet>
      <dgm:spPr/>
    </dgm:pt>
    <dgm:pt modelId="{627F4A82-43FE-4F48-89F9-13863A05F0A7}" type="pres">
      <dgm:prSet presAssocID="{E611FB47-702E-45C8-B8D0-8D81F4972B5B}" presName="negativeSpace" presStyleCnt="0"/>
      <dgm:spPr/>
    </dgm:pt>
    <dgm:pt modelId="{2525EFD9-F93D-4F36-BCAD-7CE5BC0BFA96}" type="pres">
      <dgm:prSet presAssocID="{E611FB47-702E-45C8-B8D0-8D81F4972B5B}" presName="childText" presStyleLbl="conFgAcc1" presStyleIdx="0" presStyleCnt="1" custScaleY="135094" custLinFactY="961" custLinFactNeighborY="100000">
        <dgm:presLayoutVars>
          <dgm:bulletEnabled val="1"/>
        </dgm:presLayoutVars>
      </dgm:prSet>
      <dgm:spPr/>
    </dgm:pt>
  </dgm:ptLst>
  <dgm:cxnLst>
    <dgm:cxn modelId="{6ADAB707-2A67-4E76-856B-9F80DB0808AB}" type="presOf" srcId="{E611FB47-702E-45C8-B8D0-8D81F4972B5B}" destId="{ADFD5CD6-7193-4456-A895-129A96A60A8D}" srcOrd="0" destOrd="0" presId="urn:microsoft.com/office/officeart/2005/8/layout/list1"/>
    <dgm:cxn modelId="{85606A17-09DA-CE4D-A4C8-A7D515874E94}" srcId="{354E6267-BEDC-4335-B980-0D3B02EFE53B}" destId="{6309CDD9-D0E0-0D49-89DC-BA6FF0CB7B99}" srcOrd="1" destOrd="0" parTransId="{DA2D2D38-B412-8E4C-938A-FE920BF1B0D3}" sibTransId="{6CFCABCC-3B74-6240-8D27-DC5EC35A183A}"/>
    <dgm:cxn modelId="{6269E347-8BB5-45A0-899B-A3F7C83AE4DC}" srcId="{C0B9EA32-0587-4F95-9C0B-0CDDF26EA539}" destId="{E611FB47-702E-45C8-B8D0-8D81F4972B5B}" srcOrd="0" destOrd="0" parTransId="{94744E06-9968-4511-9E5B-3E07F237CE86}" sibTransId="{5BE2AF46-0F72-4749-8B40-5BF38B3A3F6D}"/>
    <dgm:cxn modelId="{CF36077E-91C2-423A-942E-DB6B00235BAB}" type="presOf" srcId="{6309CDD9-D0E0-0D49-89DC-BA6FF0CB7B99}" destId="{2525EFD9-F93D-4F36-BCAD-7CE5BC0BFA96}" srcOrd="0" destOrd="2" presId="urn:microsoft.com/office/officeart/2005/8/layout/list1"/>
    <dgm:cxn modelId="{BB51E78C-0A14-42F1-82CF-9B9A43C5EE20}" srcId="{E611FB47-702E-45C8-B8D0-8D81F4972B5B}" destId="{354E6267-BEDC-4335-B980-0D3B02EFE53B}" srcOrd="0" destOrd="0" parTransId="{B4B95B7D-066B-449E-B73E-6380FFAC0C73}" sibTransId="{22758DEF-09D5-4876-AADA-4A2B977D7BE6}"/>
    <dgm:cxn modelId="{06E7D497-9EC6-4135-A6D4-3807A934BADF}" srcId="{354E6267-BEDC-4335-B980-0D3B02EFE53B}" destId="{6596F02A-6087-4416-85C9-2CC0E02B5AB2}" srcOrd="0" destOrd="0" parTransId="{D4C6C1AE-7FAE-4266-8DAD-A5AFBCF619AF}" sibTransId="{2C8DC511-B1A7-41E1-96F1-CED895E7193A}"/>
    <dgm:cxn modelId="{BF6EF4A5-7FA2-4397-B614-A9384380EABB}" type="presOf" srcId="{C0B9EA32-0587-4F95-9C0B-0CDDF26EA539}" destId="{1462CAE9-910D-441F-8B29-BD9F9C87881E}" srcOrd="0" destOrd="0" presId="urn:microsoft.com/office/officeart/2005/8/layout/list1"/>
    <dgm:cxn modelId="{ECC877C5-8C0C-4376-BD2D-49C2419A0DF9}" type="presOf" srcId="{6596F02A-6087-4416-85C9-2CC0E02B5AB2}" destId="{2525EFD9-F93D-4F36-BCAD-7CE5BC0BFA96}" srcOrd="0" destOrd="1" presId="urn:microsoft.com/office/officeart/2005/8/layout/list1"/>
    <dgm:cxn modelId="{7014C7E5-1030-4EAC-A9CE-F9BA1C024DEF}" type="presOf" srcId="{354E6267-BEDC-4335-B980-0D3B02EFE53B}" destId="{2525EFD9-F93D-4F36-BCAD-7CE5BC0BFA96}" srcOrd="0" destOrd="0" presId="urn:microsoft.com/office/officeart/2005/8/layout/list1"/>
    <dgm:cxn modelId="{FE19F0F7-14CD-4A83-83A1-ADC6E458066C}" type="presOf" srcId="{E611FB47-702E-45C8-B8D0-8D81F4972B5B}" destId="{77CC90FC-D4B9-4574-8DF0-D2D37E2BD1B3}" srcOrd="1" destOrd="0" presId="urn:microsoft.com/office/officeart/2005/8/layout/list1"/>
    <dgm:cxn modelId="{CB93373D-4BB5-464A-9916-5624CECFA57C}" type="presParOf" srcId="{1462CAE9-910D-441F-8B29-BD9F9C87881E}" destId="{B9719051-4BE7-4219-9C2F-D9C77EB71BA1}" srcOrd="0" destOrd="0" presId="urn:microsoft.com/office/officeart/2005/8/layout/list1"/>
    <dgm:cxn modelId="{0C29071F-323F-4831-9499-56A418DBACD7}" type="presParOf" srcId="{B9719051-4BE7-4219-9C2F-D9C77EB71BA1}" destId="{ADFD5CD6-7193-4456-A895-129A96A60A8D}" srcOrd="0" destOrd="0" presId="urn:microsoft.com/office/officeart/2005/8/layout/list1"/>
    <dgm:cxn modelId="{0D2D9CE7-6583-458F-B877-2D1AE5756613}" type="presParOf" srcId="{B9719051-4BE7-4219-9C2F-D9C77EB71BA1}" destId="{77CC90FC-D4B9-4574-8DF0-D2D37E2BD1B3}" srcOrd="1" destOrd="0" presId="urn:microsoft.com/office/officeart/2005/8/layout/list1"/>
    <dgm:cxn modelId="{B57BA0CB-55EE-47F6-9061-297702CD5013}" type="presParOf" srcId="{1462CAE9-910D-441F-8B29-BD9F9C87881E}" destId="{627F4A82-43FE-4F48-89F9-13863A05F0A7}" srcOrd="1" destOrd="0" presId="urn:microsoft.com/office/officeart/2005/8/layout/list1"/>
    <dgm:cxn modelId="{6D0FFE09-C8AF-49D8-8434-1850D611E469}" type="presParOf" srcId="{1462CAE9-910D-441F-8B29-BD9F9C87881E}" destId="{2525EFD9-F93D-4F36-BCAD-7CE5BC0BFA96}"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F82605-6356-4549-BEFE-5D30A764956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1D34030-6A9D-4547-B312-BC6EDCD407B8}">
      <dgm:prSet custT="1"/>
      <dgm:spPr/>
      <dgm:t>
        <a:bodyPr/>
        <a:lstStyle/>
        <a:p>
          <a:pPr>
            <a:lnSpc>
              <a:spcPct val="100000"/>
            </a:lnSpc>
          </a:pPr>
          <a:r>
            <a:rPr lang="en-US" sz="1800" dirty="0"/>
            <a:t>Telephone, computers and other tech</a:t>
          </a:r>
        </a:p>
      </dgm:t>
    </dgm:pt>
    <dgm:pt modelId="{B14E423C-0BD3-49B2-B3FA-9A21375CB430}" type="parTrans" cxnId="{6446AAED-69BA-4101-83FC-769E20D2A585}">
      <dgm:prSet/>
      <dgm:spPr/>
      <dgm:t>
        <a:bodyPr/>
        <a:lstStyle/>
        <a:p>
          <a:endParaRPr lang="en-US" sz="3200"/>
        </a:p>
      </dgm:t>
    </dgm:pt>
    <dgm:pt modelId="{D4D5F787-3335-40B8-B380-80CCE12BD1AD}" type="sibTrans" cxnId="{6446AAED-69BA-4101-83FC-769E20D2A585}">
      <dgm:prSet/>
      <dgm:spPr/>
      <dgm:t>
        <a:bodyPr/>
        <a:lstStyle/>
        <a:p>
          <a:endParaRPr lang="en-US" sz="3200"/>
        </a:p>
      </dgm:t>
    </dgm:pt>
    <dgm:pt modelId="{4CAD6EE7-0B0C-4BFD-B6D2-94167AD1B6F9}">
      <dgm:prSet custT="1"/>
      <dgm:spPr/>
      <dgm:t>
        <a:bodyPr/>
        <a:lstStyle/>
        <a:p>
          <a:pPr>
            <a:lnSpc>
              <a:spcPct val="100000"/>
            </a:lnSpc>
          </a:pPr>
          <a:r>
            <a:rPr lang="en-US" sz="1800" dirty="0"/>
            <a:t>Specialist equipment </a:t>
          </a:r>
          <a:br>
            <a:rPr lang="en-US" sz="1800" dirty="0"/>
          </a:br>
          <a:r>
            <a:rPr lang="en-US" sz="1800" dirty="0"/>
            <a:t>(buy / lease)</a:t>
          </a:r>
        </a:p>
      </dgm:t>
    </dgm:pt>
    <dgm:pt modelId="{3FD44FC5-C6A5-4804-963F-604BD226D1C7}" type="parTrans" cxnId="{2A9C7989-4667-4E0B-98B2-E9B7F413BFB3}">
      <dgm:prSet/>
      <dgm:spPr/>
      <dgm:t>
        <a:bodyPr/>
        <a:lstStyle/>
        <a:p>
          <a:endParaRPr lang="en-US" sz="3200"/>
        </a:p>
      </dgm:t>
    </dgm:pt>
    <dgm:pt modelId="{6DFF91FA-C545-4842-B9AA-C28C5A9EEE71}" type="sibTrans" cxnId="{2A9C7989-4667-4E0B-98B2-E9B7F413BFB3}">
      <dgm:prSet/>
      <dgm:spPr/>
      <dgm:t>
        <a:bodyPr/>
        <a:lstStyle/>
        <a:p>
          <a:endParaRPr lang="en-US" sz="3200"/>
        </a:p>
      </dgm:t>
    </dgm:pt>
    <dgm:pt modelId="{E41549E8-77DB-451C-9ABD-94DAF671C36A}">
      <dgm:prSet custT="1"/>
      <dgm:spPr/>
      <dgm:t>
        <a:bodyPr/>
        <a:lstStyle/>
        <a:p>
          <a:pPr>
            <a:lnSpc>
              <a:spcPct val="100000"/>
            </a:lnSpc>
          </a:pPr>
          <a:r>
            <a:rPr lang="en-US" sz="1800" dirty="0"/>
            <a:t>Raw materials </a:t>
          </a:r>
        </a:p>
      </dgm:t>
    </dgm:pt>
    <dgm:pt modelId="{503A9FFE-E890-43BF-9CCF-D629A3B0B51E}" type="parTrans" cxnId="{4CF16555-8D06-446F-930F-263205A7A79A}">
      <dgm:prSet/>
      <dgm:spPr/>
      <dgm:t>
        <a:bodyPr/>
        <a:lstStyle/>
        <a:p>
          <a:endParaRPr lang="en-US" sz="3200"/>
        </a:p>
      </dgm:t>
    </dgm:pt>
    <dgm:pt modelId="{3A82EA70-D47E-4963-B734-B80A33F424FE}" type="sibTrans" cxnId="{4CF16555-8D06-446F-930F-263205A7A79A}">
      <dgm:prSet/>
      <dgm:spPr/>
      <dgm:t>
        <a:bodyPr/>
        <a:lstStyle/>
        <a:p>
          <a:endParaRPr lang="en-US" sz="3200"/>
        </a:p>
      </dgm:t>
    </dgm:pt>
    <dgm:pt modelId="{70673049-12B7-4374-8911-C4F1348C4EF3}" type="pres">
      <dgm:prSet presAssocID="{07F82605-6356-4549-BEFE-5D30A764956B}" presName="root" presStyleCnt="0">
        <dgm:presLayoutVars>
          <dgm:dir/>
          <dgm:resizeHandles val="exact"/>
        </dgm:presLayoutVars>
      </dgm:prSet>
      <dgm:spPr/>
    </dgm:pt>
    <dgm:pt modelId="{DF7C544B-4E17-434C-B432-92FA0C779A80}" type="pres">
      <dgm:prSet presAssocID="{41D34030-6A9D-4547-B312-BC6EDCD407B8}" presName="compNode" presStyleCnt="0"/>
      <dgm:spPr/>
    </dgm:pt>
    <dgm:pt modelId="{0984CAB9-D87B-4D47-8DAA-ACE7097996FE}" type="pres">
      <dgm:prSet presAssocID="{41D34030-6A9D-4547-B312-BC6EDCD407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7DC5A268-BDD8-4E36-A1A3-82B1B76B223A}" type="pres">
      <dgm:prSet presAssocID="{41D34030-6A9D-4547-B312-BC6EDCD407B8}" presName="spaceRect" presStyleCnt="0"/>
      <dgm:spPr/>
    </dgm:pt>
    <dgm:pt modelId="{184AF366-5D3F-49E2-ABDA-5962EBE6E0D4}" type="pres">
      <dgm:prSet presAssocID="{41D34030-6A9D-4547-B312-BC6EDCD407B8}" presName="textRect" presStyleLbl="revTx" presStyleIdx="0" presStyleCnt="3" custScaleX="123850">
        <dgm:presLayoutVars>
          <dgm:chMax val="1"/>
          <dgm:chPref val="1"/>
        </dgm:presLayoutVars>
      </dgm:prSet>
      <dgm:spPr/>
    </dgm:pt>
    <dgm:pt modelId="{C343C8D9-75E8-4345-BE7D-405547B36BE4}" type="pres">
      <dgm:prSet presAssocID="{D4D5F787-3335-40B8-B380-80CCE12BD1AD}" presName="sibTrans" presStyleCnt="0"/>
      <dgm:spPr/>
    </dgm:pt>
    <dgm:pt modelId="{24E7BD34-715E-4489-9A91-E0357C15483F}" type="pres">
      <dgm:prSet presAssocID="{4CAD6EE7-0B0C-4BFD-B6D2-94167AD1B6F9}" presName="compNode" presStyleCnt="0"/>
      <dgm:spPr/>
    </dgm:pt>
    <dgm:pt modelId="{C1E40B80-340C-4E67-9F22-F938098FD9AF}" type="pres">
      <dgm:prSet presAssocID="{4CAD6EE7-0B0C-4BFD-B6D2-94167AD1B6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322E7509-B1B8-4D41-891C-50637E3704C4}" type="pres">
      <dgm:prSet presAssocID="{4CAD6EE7-0B0C-4BFD-B6D2-94167AD1B6F9}" presName="spaceRect" presStyleCnt="0"/>
      <dgm:spPr/>
    </dgm:pt>
    <dgm:pt modelId="{7B0AD614-DF99-4F3C-A3BF-A27DD73BAACC}" type="pres">
      <dgm:prSet presAssocID="{4CAD6EE7-0B0C-4BFD-B6D2-94167AD1B6F9}" presName="textRect" presStyleLbl="revTx" presStyleIdx="1" presStyleCnt="3" custScaleX="123415">
        <dgm:presLayoutVars>
          <dgm:chMax val="1"/>
          <dgm:chPref val="1"/>
        </dgm:presLayoutVars>
      </dgm:prSet>
      <dgm:spPr/>
    </dgm:pt>
    <dgm:pt modelId="{EAFEF7E3-52B6-479A-A89F-2834CAEA6D91}" type="pres">
      <dgm:prSet presAssocID="{6DFF91FA-C545-4842-B9AA-C28C5A9EEE71}" presName="sibTrans" presStyleCnt="0"/>
      <dgm:spPr/>
    </dgm:pt>
    <dgm:pt modelId="{23D3B31F-1C4D-4FD6-8B76-239330907C2C}" type="pres">
      <dgm:prSet presAssocID="{E41549E8-77DB-451C-9ABD-94DAF671C36A}" presName="compNode" presStyleCnt="0"/>
      <dgm:spPr/>
    </dgm:pt>
    <dgm:pt modelId="{7CFA93B1-CC0E-4A70-B2C0-5A3AC2822446}" type="pres">
      <dgm:prSet presAssocID="{E41549E8-77DB-451C-9ABD-94DAF671C36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ning Tools"/>
        </a:ext>
      </dgm:extLst>
    </dgm:pt>
    <dgm:pt modelId="{E6755D6B-E909-4A0D-813D-4B472D506A45}" type="pres">
      <dgm:prSet presAssocID="{E41549E8-77DB-451C-9ABD-94DAF671C36A}" presName="spaceRect" presStyleCnt="0"/>
      <dgm:spPr/>
    </dgm:pt>
    <dgm:pt modelId="{47467EAB-B6C4-4209-85A4-EA32A0CD318A}" type="pres">
      <dgm:prSet presAssocID="{E41549E8-77DB-451C-9ABD-94DAF671C36A}" presName="textRect" presStyleLbl="revTx" presStyleIdx="2" presStyleCnt="3">
        <dgm:presLayoutVars>
          <dgm:chMax val="1"/>
          <dgm:chPref val="1"/>
        </dgm:presLayoutVars>
      </dgm:prSet>
      <dgm:spPr/>
    </dgm:pt>
  </dgm:ptLst>
  <dgm:cxnLst>
    <dgm:cxn modelId="{B9360764-689A-4527-8B3E-87CF813B5242}" type="presOf" srcId="{4CAD6EE7-0B0C-4BFD-B6D2-94167AD1B6F9}" destId="{7B0AD614-DF99-4F3C-A3BF-A27DD73BAACC}" srcOrd="0" destOrd="0" presId="urn:microsoft.com/office/officeart/2018/2/layout/IconLabelList"/>
    <dgm:cxn modelId="{4CF16555-8D06-446F-930F-263205A7A79A}" srcId="{07F82605-6356-4549-BEFE-5D30A764956B}" destId="{E41549E8-77DB-451C-9ABD-94DAF671C36A}" srcOrd="2" destOrd="0" parTransId="{503A9FFE-E890-43BF-9CCF-D629A3B0B51E}" sibTransId="{3A82EA70-D47E-4963-B734-B80A33F424FE}"/>
    <dgm:cxn modelId="{BF75DB84-942F-458F-A4C6-3931EED691E6}" type="presOf" srcId="{07F82605-6356-4549-BEFE-5D30A764956B}" destId="{70673049-12B7-4374-8911-C4F1348C4EF3}" srcOrd="0" destOrd="0" presId="urn:microsoft.com/office/officeart/2018/2/layout/IconLabelList"/>
    <dgm:cxn modelId="{2A9C7989-4667-4E0B-98B2-E9B7F413BFB3}" srcId="{07F82605-6356-4549-BEFE-5D30A764956B}" destId="{4CAD6EE7-0B0C-4BFD-B6D2-94167AD1B6F9}" srcOrd="1" destOrd="0" parTransId="{3FD44FC5-C6A5-4804-963F-604BD226D1C7}" sibTransId="{6DFF91FA-C545-4842-B9AA-C28C5A9EEE71}"/>
    <dgm:cxn modelId="{C843D1C7-E892-46AE-915C-35A940B05FF8}" type="presOf" srcId="{41D34030-6A9D-4547-B312-BC6EDCD407B8}" destId="{184AF366-5D3F-49E2-ABDA-5962EBE6E0D4}" srcOrd="0" destOrd="0" presId="urn:microsoft.com/office/officeart/2018/2/layout/IconLabelList"/>
    <dgm:cxn modelId="{6446AAED-69BA-4101-83FC-769E20D2A585}" srcId="{07F82605-6356-4549-BEFE-5D30A764956B}" destId="{41D34030-6A9D-4547-B312-BC6EDCD407B8}" srcOrd="0" destOrd="0" parTransId="{B14E423C-0BD3-49B2-B3FA-9A21375CB430}" sibTransId="{D4D5F787-3335-40B8-B380-80CCE12BD1AD}"/>
    <dgm:cxn modelId="{D176AAED-ECB6-45BE-98A9-A40263A1D496}" type="presOf" srcId="{E41549E8-77DB-451C-9ABD-94DAF671C36A}" destId="{47467EAB-B6C4-4209-85A4-EA32A0CD318A}" srcOrd="0" destOrd="0" presId="urn:microsoft.com/office/officeart/2018/2/layout/IconLabelList"/>
    <dgm:cxn modelId="{CD01DCB9-8089-40B1-8D42-4E92FA43546C}" type="presParOf" srcId="{70673049-12B7-4374-8911-C4F1348C4EF3}" destId="{DF7C544B-4E17-434C-B432-92FA0C779A80}" srcOrd="0" destOrd="0" presId="urn:microsoft.com/office/officeart/2018/2/layout/IconLabelList"/>
    <dgm:cxn modelId="{77CD0BC2-CA13-45E4-A7B6-6A72F6C046C1}" type="presParOf" srcId="{DF7C544B-4E17-434C-B432-92FA0C779A80}" destId="{0984CAB9-D87B-4D47-8DAA-ACE7097996FE}" srcOrd="0" destOrd="0" presId="urn:microsoft.com/office/officeart/2018/2/layout/IconLabelList"/>
    <dgm:cxn modelId="{EE996DD8-BF7F-4B07-9C02-F1591C7474B6}" type="presParOf" srcId="{DF7C544B-4E17-434C-B432-92FA0C779A80}" destId="{7DC5A268-BDD8-4E36-A1A3-82B1B76B223A}" srcOrd="1" destOrd="0" presId="urn:microsoft.com/office/officeart/2018/2/layout/IconLabelList"/>
    <dgm:cxn modelId="{DA79E7C9-2FDF-4085-BAA8-07CC15DDDEF0}" type="presParOf" srcId="{DF7C544B-4E17-434C-B432-92FA0C779A80}" destId="{184AF366-5D3F-49E2-ABDA-5962EBE6E0D4}" srcOrd="2" destOrd="0" presId="urn:microsoft.com/office/officeart/2018/2/layout/IconLabelList"/>
    <dgm:cxn modelId="{6AA5F05B-C58B-41AD-A109-217113B14FB6}" type="presParOf" srcId="{70673049-12B7-4374-8911-C4F1348C4EF3}" destId="{C343C8D9-75E8-4345-BE7D-405547B36BE4}" srcOrd="1" destOrd="0" presId="urn:microsoft.com/office/officeart/2018/2/layout/IconLabelList"/>
    <dgm:cxn modelId="{DB7EF301-D392-4AC4-A63B-CDA4E54948DD}" type="presParOf" srcId="{70673049-12B7-4374-8911-C4F1348C4EF3}" destId="{24E7BD34-715E-4489-9A91-E0357C15483F}" srcOrd="2" destOrd="0" presId="urn:microsoft.com/office/officeart/2018/2/layout/IconLabelList"/>
    <dgm:cxn modelId="{56E2CBDB-B3FA-414C-B35A-E111952F164F}" type="presParOf" srcId="{24E7BD34-715E-4489-9A91-E0357C15483F}" destId="{C1E40B80-340C-4E67-9F22-F938098FD9AF}" srcOrd="0" destOrd="0" presId="urn:microsoft.com/office/officeart/2018/2/layout/IconLabelList"/>
    <dgm:cxn modelId="{2676DF58-13CA-4867-82E8-9B272DC7A06D}" type="presParOf" srcId="{24E7BD34-715E-4489-9A91-E0357C15483F}" destId="{322E7509-B1B8-4D41-891C-50637E3704C4}" srcOrd="1" destOrd="0" presId="urn:microsoft.com/office/officeart/2018/2/layout/IconLabelList"/>
    <dgm:cxn modelId="{4F01FC71-4FAE-4DE9-84D0-BA4ADEEEBE25}" type="presParOf" srcId="{24E7BD34-715E-4489-9A91-E0357C15483F}" destId="{7B0AD614-DF99-4F3C-A3BF-A27DD73BAACC}" srcOrd="2" destOrd="0" presId="urn:microsoft.com/office/officeart/2018/2/layout/IconLabelList"/>
    <dgm:cxn modelId="{2DB5DBD1-238B-49B2-B3E9-FB1FAB9BF98A}" type="presParOf" srcId="{70673049-12B7-4374-8911-C4F1348C4EF3}" destId="{EAFEF7E3-52B6-479A-A89F-2834CAEA6D91}" srcOrd="3" destOrd="0" presId="urn:microsoft.com/office/officeart/2018/2/layout/IconLabelList"/>
    <dgm:cxn modelId="{8DE9AA74-2498-4A61-B4E8-C10C840EFC54}" type="presParOf" srcId="{70673049-12B7-4374-8911-C4F1348C4EF3}" destId="{23D3B31F-1C4D-4FD6-8B76-239330907C2C}" srcOrd="4" destOrd="0" presId="urn:microsoft.com/office/officeart/2018/2/layout/IconLabelList"/>
    <dgm:cxn modelId="{6C9208A6-2D7F-4E92-A293-C8719AA8A752}" type="presParOf" srcId="{23D3B31F-1C4D-4FD6-8B76-239330907C2C}" destId="{7CFA93B1-CC0E-4A70-B2C0-5A3AC2822446}" srcOrd="0" destOrd="0" presId="urn:microsoft.com/office/officeart/2018/2/layout/IconLabelList"/>
    <dgm:cxn modelId="{22EBF306-3CE1-4BA4-86EB-3E84897D1AE6}" type="presParOf" srcId="{23D3B31F-1C4D-4FD6-8B76-239330907C2C}" destId="{E6755D6B-E909-4A0D-813D-4B472D506A45}" srcOrd="1" destOrd="0" presId="urn:microsoft.com/office/officeart/2018/2/layout/IconLabelList"/>
    <dgm:cxn modelId="{D395E0C9-534B-4AF5-9B21-70F2E4F9E4B4}" type="presParOf" srcId="{23D3B31F-1C4D-4FD6-8B76-239330907C2C}" destId="{47467EAB-B6C4-4209-85A4-EA32A0CD318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E611FB47-702E-45C8-B8D0-8D81F4972B5B}">
      <dgm:prSet custT="1"/>
      <dgm:spPr/>
      <dgm:t>
        <a:bodyPr/>
        <a:lstStyle/>
        <a:p>
          <a:r>
            <a:rPr lang="en-US" sz="2400" b="1" dirty="0"/>
            <a:t>Consider:</a:t>
          </a:r>
          <a:endParaRPr lang="en-US" sz="2400"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custT="1"/>
      <dgm:spPr/>
      <dgm:t>
        <a:bodyPr/>
        <a:lstStyle/>
        <a:p>
          <a:r>
            <a:rPr lang="en-US" sz="2000" b="1" dirty="0"/>
            <a:t>What key resources does your business idea need to operate and function?</a:t>
          </a:r>
          <a:endParaRPr lang="en-US" sz="2000" dirty="0"/>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6596F02A-6087-4416-85C9-2CC0E02B5AB2}">
      <dgm:prSet custT="1"/>
      <dgm:spPr/>
      <dgm:t>
        <a:bodyPr/>
        <a:lstStyle/>
        <a:p>
          <a:r>
            <a:rPr lang="en-US" sz="2000" b="0" dirty="0"/>
            <a:t>Start making a list of requirements in terms of physical premises, equipment, supplies, etc.</a:t>
          </a:r>
        </a:p>
      </dgm:t>
    </dgm:pt>
    <dgm:pt modelId="{D4C6C1AE-7FAE-4266-8DAD-A5AFBCF619AF}" type="parTrans" cxnId="{06E7D497-9EC6-4135-A6D4-3807A934BADF}">
      <dgm:prSet/>
      <dgm:spPr/>
      <dgm:t>
        <a:bodyPr/>
        <a:lstStyle/>
        <a:p>
          <a:endParaRPr lang="en-GB"/>
        </a:p>
      </dgm:t>
    </dgm:pt>
    <dgm:pt modelId="{2C8DC511-B1A7-41E1-96F1-CED895E7193A}" type="sibTrans" cxnId="{06E7D497-9EC6-4135-A6D4-3807A934BADF}">
      <dgm:prSet/>
      <dgm:spPr/>
      <dgm:t>
        <a:bodyPr/>
        <a:lstStyle/>
        <a:p>
          <a:endParaRPr lang="en-GB"/>
        </a:p>
      </dgm:t>
    </dgm:pt>
    <dgm:pt modelId="{DF3A6F01-794C-428F-A124-C82CDE05A5C8}">
      <dgm:prSet custT="1"/>
      <dgm:spPr/>
      <dgm:t>
        <a:bodyPr/>
        <a:lstStyle/>
        <a:p>
          <a:r>
            <a:rPr lang="en-US" sz="2000" b="0" dirty="0"/>
            <a:t>Share any ideas on who might support you with acquiring and supplying these resources.</a:t>
          </a:r>
        </a:p>
      </dgm:t>
    </dgm:pt>
    <dgm:pt modelId="{C1756123-3194-460C-85B5-BEDD2582A21F}" type="parTrans" cxnId="{103A741D-A843-4308-A10F-D1EE6C6F402D}">
      <dgm:prSet/>
      <dgm:spPr/>
      <dgm:t>
        <a:bodyPr/>
        <a:lstStyle/>
        <a:p>
          <a:endParaRPr lang="en-GB"/>
        </a:p>
      </dgm:t>
    </dgm:pt>
    <dgm:pt modelId="{78B7F9ED-E38F-45D3-A97E-7883D284FAB9}" type="sibTrans" cxnId="{103A741D-A843-4308-A10F-D1EE6C6F402D}">
      <dgm:prSet/>
      <dgm:spPr/>
      <dgm:t>
        <a:bodyPr/>
        <a:lstStyle/>
        <a:p>
          <a:endParaRPr lang="en-GB"/>
        </a:p>
      </dgm:t>
    </dgm:pt>
    <dgm:pt modelId="{1462CAE9-910D-441F-8B29-BD9F9C87881E}" type="pres">
      <dgm:prSet presAssocID="{C0B9EA32-0587-4F95-9C0B-0CDDF26EA539}" presName="linear" presStyleCnt="0">
        <dgm:presLayoutVars>
          <dgm:dir/>
          <dgm:animLvl val="lvl"/>
          <dgm:resizeHandles val="exact"/>
        </dgm:presLayoutVars>
      </dgm:prSet>
      <dgm:spPr/>
    </dgm:pt>
    <dgm:pt modelId="{B9719051-4BE7-4219-9C2F-D9C77EB71BA1}" type="pres">
      <dgm:prSet presAssocID="{E611FB47-702E-45C8-B8D0-8D81F4972B5B}" presName="parentLin" presStyleCnt="0"/>
      <dgm:spPr/>
    </dgm:pt>
    <dgm:pt modelId="{ADFD5CD6-7193-4456-A895-129A96A60A8D}" type="pres">
      <dgm:prSet presAssocID="{E611FB47-702E-45C8-B8D0-8D81F4972B5B}" presName="parentLeftMargin" presStyleLbl="node1" presStyleIdx="0" presStyleCnt="1"/>
      <dgm:spPr/>
    </dgm:pt>
    <dgm:pt modelId="{77CC90FC-D4B9-4574-8DF0-D2D37E2BD1B3}" type="pres">
      <dgm:prSet presAssocID="{E611FB47-702E-45C8-B8D0-8D81F4972B5B}" presName="parentText" presStyleLbl="node1" presStyleIdx="0" presStyleCnt="1" custScaleX="122446" custScaleY="586683">
        <dgm:presLayoutVars>
          <dgm:chMax val="0"/>
          <dgm:bulletEnabled val="1"/>
        </dgm:presLayoutVars>
      </dgm:prSet>
      <dgm:spPr/>
    </dgm:pt>
    <dgm:pt modelId="{627F4A82-43FE-4F48-89F9-13863A05F0A7}" type="pres">
      <dgm:prSet presAssocID="{E611FB47-702E-45C8-B8D0-8D81F4972B5B}" presName="negativeSpace" presStyleCnt="0"/>
      <dgm:spPr/>
    </dgm:pt>
    <dgm:pt modelId="{2525EFD9-F93D-4F36-BCAD-7CE5BC0BFA96}" type="pres">
      <dgm:prSet presAssocID="{E611FB47-702E-45C8-B8D0-8D81F4972B5B}" presName="childText" presStyleLbl="conFgAcc1" presStyleIdx="0" presStyleCnt="1" custScaleY="135094" custLinFactY="961" custLinFactNeighborY="100000">
        <dgm:presLayoutVars>
          <dgm:bulletEnabled val="1"/>
        </dgm:presLayoutVars>
      </dgm:prSet>
      <dgm:spPr/>
    </dgm:pt>
  </dgm:ptLst>
  <dgm:cxnLst>
    <dgm:cxn modelId="{3D79DB06-0859-49F3-B025-9743818DF724}" type="presOf" srcId="{DF3A6F01-794C-428F-A124-C82CDE05A5C8}" destId="{2525EFD9-F93D-4F36-BCAD-7CE5BC0BFA96}" srcOrd="0" destOrd="2" presId="urn:microsoft.com/office/officeart/2005/8/layout/list1"/>
    <dgm:cxn modelId="{6ADAB707-2A67-4E76-856B-9F80DB0808AB}" type="presOf" srcId="{E611FB47-702E-45C8-B8D0-8D81F4972B5B}" destId="{ADFD5CD6-7193-4456-A895-129A96A60A8D}" srcOrd="0" destOrd="0" presId="urn:microsoft.com/office/officeart/2005/8/layout/list1"/>
    <dgm:cxn modelId="{103A741D-A843-4308-A10F-D1EE6C6F402D}" srcId="{354E6267-BEDC-4335-B980-0D3B02EFE53B}" destId="{DF3A6F01-794C-428F-A124-C82CDE05A5C8}" srcOrd="1" destOrd="0" parTransId="{C1756123-3194-460C-85B5-BEDD2582A21F}" sibTransId="{78B7F9ED-E38F-45D3-A97E-7883D284FAB9}"/>
    <dgm:cxn modelId="{6269E347-8BB5-45A0-899B-A3F7C83AE4DC}" srcId="{C0B9EA32-0587-4F95-9C0B-0CDDF26EA539}" destId="{E611FB47-702E-45C8-B8D0-8D81F4972B5B}" srcOrd="0" destOrd="0" parTransId="{94744E06-9968-4511-9E5B-3E07F237CE86}" sibTransId="{5BE2AF46-0F72-4749-8B40-5BF38B3A3F6D}"/>
    <dgm:cxn modelId="{BB51E78C-0A14-42F1-82CF-9B9A43C5EE20}" srcId="{E611FB47-702E-45C8-B8D0-8D81F4972B5B}" destId="{354E6267-BEDC-4335-B980-0D3B02EFE53B}" srcOrd="0" destOrd="0" parTransId="{B4B95B7D-066B-449E-B73E-6380FFAC0C73}" sibTransId="{22758DEF-09D5-4876-AADA-4A2B977D7BE6}"/>
    <dgm:cxn modelId="{06E7D497-9EC6-4135-A6D4-3807A934BADF}" srcId="{354E6267-BEDC-4335-B980-0D3B02EFE53B}" destId="{6596F02A-6087-4416-85C9-2CC0E02B5AB2}" srcOrd="0" destOrd="0" parTransId="{D4C6C1AE-7FAE-4266-8DAD-A5AFBCF619AF}" sibTransId="{2C8DC511-B1A7-41E1-96F1-CED895E7193A}"/>
    <dgm:cxn modelId="{BF6EF4A5-7FA2-4397-B614-A9384380EABB}" type="presOf" srcId="{C0B9EA32-0587-4F95-9C0B-0CDDF26EA539}" destId="{1462CAE9-910D-441F-8B29-BD9F9C87881E}" srcOrd="0" destOrd="0" presId="urn:microsoft.com/office/officeart/2005/8/layout/list1"/>
    <dgm:cxn modelId="{ECC877C5-8C0C-4376-BD2D-49C2419A0DF9}" type="presOf" srcId="{6596F02A-6087-4416-85C9-2CC0E02B5AB2}" destId="{2525EFD9-F93D-4F36-BCAD-7CE5BC0BFA96}" srcOrd="0" destOrd="1" presId="urn:microsoft.com/office/officeart/2005/8/layout/list1"/>
    <dgm:cxn modelId="{7014C7E5-1030-4EAC-A9CE-F9BA1C024DEF}" type="presOf" srcId="{354E6267-BEDC-4335-B980-0D3B02EFE53B}" destId="{2525EFD9-F93D-4F36-BCAD-7CE5BC0BFA96}" srcOrd="0" destOrd="0" presId="urn:microsoft.com/office/officeart/2005/8/layout/list1"/>
    <dgm:cxn modelId="{FE19F0F7-14CD-4A83-83A1-ADC6E458066C}" type="presOf" srcId="{E611FB47-702E-45C8-B8D0-8D81F4972B5B}" destId="{77CC90FC-D4B9-4574-8DF0-D2D37E2BD1B3}" srcOrd="1" destOrd="0" presId="urn:microsoft.com/office/officeart/2005/8/layout/list1"/>
    <dgm:cxn modelId="{CB93373D-4BB5-464A-9916-5624CECFA57C}" type="presParOf" srcId="{1462CAE9-910D-441F-8B29-BD9F9C87881E}" destId="{B9719051-4BE7-4219-9C2F-D9C77EB71BA1}" srcOrd="0" destOrd="0" presId="urn:microsoft.com/office/officeart/2005/8/layout/list1"/>
    <dgm:cxn modelId="{0C29071F-323F-4831-9499-56A418DBACD7}" type="presParOf" srcId="{B9719051-4BE7-4219-9C2F-D9C77EB71BA1}" destId="{ADFD5CD6-7193-4456-A895-129A96A60A8D}" srcOrd="0" destOrd="0" presId="urn:microsoft.com/office/officeart/2005/8/layout/list1"/>
    <dgm:cxn modelId="{0D2D9CE7-6583-458F-B877-2D1AE5756613}" type="presParOf" srcId="{B9719051-4BE7-4219-9C2F-D9C77EB71BA1}" destId="{77CC90FC-D4B9-4574-8DF0-D2D37E2BD1B3}" srcOrd="1" destOrd="0" presId="urn:microsoft.com/office/officeart/2005/8/layout/list1"/>
    <dgm:cxn modelId="{B57BA0CB-55EE-47F6-9061-297702CD5013}" type="presParOf" srcId="{1462CAE9-910D-441F-8B29-BD9F9C87881E}" destId="{627F4A82-43FE-4F48-89F9-13863A05F0A7}" srcOrd="1" destOrd="0" presId="urn:microsoft.com/office/officeart/2005/8/layout/list1"/>
    <dgm:cxn modelId="{6D0FFE09-C8AF-49D8-8434-1850D611E469}" type="presParOf" srcId="{1462CAE9-910D-441F-8B29-BD9F9C87881E}" destId="{2525EFD9-F93D-4F36-BCAD-7CE5BC0BFA96}"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B9EA32-0587-4F95-9C0B-0CDDF26EA539}"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E611FB47-702E-45C8-B8D0-8D81F4972B5B}">
      <dgm:prSet custT="1"/>
      <dgm:spPr/>
      <dgm:t>
        <a:bodyPr/>
        <a:lstStyle/>
        <a:p>
          <a:r>
            <a:rPr lang="en-US" sz="2400" b="1" dirty="0"/>
            <a:t>Consider in your groups (15mins) </a:t>
          </a:r>
          <a:endParaRPr lang="en-US" sz="2400" dirty="0"/>
        </a:p>
      </dgm:t>
    </dgm:pt>
    <dgm:pt modelId="{94744E06-9968-4511-9E5B-3E07F237CE86}" type="parTrans" cxnId="{6269E347-8BB5-45A0-899B-A3F7C83AE4DC}">
      <dgm:prSet/>
      <dgm:spPr/>
      <dgm:t>
        <a:bodyPr/>
        <a:lstStyle/>
        <a:p>
          <a:endParaRPr lang="en-US"/>
        </a:p>
      </dgm:t>
    </dgm:pt>
    <dgm:pt modelId="{5BE2AF46-0F72-4749-8B40-5BF38B3A3F6D}" type="sibTrans" cxnId="{6269E347-8BB5-45A0-899B-A3F7C83AE4DC}">
      <dgm:prSet/>
      <dgm:spPr/>
      <dgm:t>
        <a:bodyPr/>
        <a:lstStyle/>
        <a:p>
          <a:endParaRPr lang="en-US"/>
        </a:p>
      </dgm:t>
    </dgm:pt>
    <dgm:pt modelId="{354E6267-BEDC-4335-B980-0D3B02EFE53B}">
      <dgm:prSet custT="1"/>
      <dgm:spPr/>
      <dgm:t>
        <a:bodyPr/>
        <a:lstStyle/>
        <a:p>
          <a:r>
            <a:rPr lang="en-US" sz="2000" b="1" dirty="0"/>
            <a:t>Start thinking about the financial requirements of your business?</a:t>
          </a:r>
          <a:endParaRPr lang="en-US" sz="2000" dirty="0"/>
        </a:p>
      </dgm:t>
    </dgm:pt>
    <dgm:pt modelId="{B4B95B7D-066B-449E-B73E-6380FFAC0C73}" type="parTrans" cxnId="{BB51E78C-0A14-42F1-82CF-9B9A43C5EE20}">
      <dgm:prSet/>
      <dgm:spPr/>
      <dgm:t>
        <a:bodyPr/>
        <a:lstStyle/>
        <a:p>
          <a:endParaRPr lang="en-US"/>
        </a:p>
      </dgm:t>
    </dgm:pt>
    <dgm:pt modelId="{22758DEF-09D5-4876-AADA-4A2B977D7BE6}" type="sibTrans" cxnId="{BB51E78C-0A14-42F1-82CF-9B9A43C5EE20}">
      <dgm:prSet/>
      <dgm:spPr/>
      <dgm:t>
        <a:bodyPr/>
        <a:lstStyle/>
        <a:p>
          <a:endParaRPr lang="en-US"/>
        </a:p>
      </dgm:t>
    </dgm:pt>
    <dgm:pt modelId="{DF3A6F01-794C-428F-A124-C82CDE05A5C8}">
      <dgm:prSet custT="1"/>
      <dgm:spPr/>
      <dgm:t>
        <a:bodyPr/>
        <a:lstStyle/>
        <a:p>
          <a:r>
            <a:rPr lang="en-US" sz="2000" b="0" dirty="0"/>
            <a:t>How do you think your sales will look in the first year?</a:t>
          </a:r>
        </a:p>
      </dgm:t>
    </dgm:pt>
    <dgm:pt modelId="{C1756123-3194-460C-85B5-BEDD2582A21F}" type="parTrans" cxnId="{103A741D-A843-4308-A10F-D1EE6C6F402D}">
      <dgm:prSet/>
      <dgm:spPr/>
      <dgm:t>
        <a:bodyPr/>
        <a:lstStyle/>
        <a:p>
          <a:endParaRPr lang="en-GB"/>
        </a:p>
      </dgm:t>
    </dgm:pt>
    <dgm:pt modelId="{78B7F9ED-E38F-45D3-A97E-7883D284FAB9}" type="sibTrans" cxnId="{103A741D-A843-4308-A10F-D1EE6C6F402D}">
      <dgm:prSet/>
      <dgm:spPr/>
      <dgm:t>
        <a:bodyPr/>
        <a:lstStyle/>
        <a:p>
          <a:endParaRPr lang="en-GB"/>
        </a:p>
      </dgm:t>
    </dgm:pt>
    <dgm:pt modelId="{F33104E7-0410-4C0B-8F5E-7746506FC8B7}">
      <dgm:prSet custT="1"/>
      <dgm:spPr/>
      <dgm:t>
        <a:bodyPr/>
        <a:lstStyle/>
        <a:p>
          <a:r>
            <a:rPr lang="en-US" sz="2000" b="0" dirty="0"/>
            <a:t>Have you found any forms of funding?</a:t>
          </a:r>
        </a:p>
      </dgm:t>
    </dgm:pt>
    <dgm:pt modelId="{FBE3B94E-755F-4A07-AC67-7AD746743AB2}" type="parTrans" cxnId="{3C4EF9C5-B6E4-4A7F-9089-DBF14D94407B}">
      <dgm:prSet/>
      <dgm:spPr/>
      <dgm:t>
        <a:bodyPr/>
        <a:lstStyle/>
        <a:p>
          <a:endParaRPr lang="en-GB"/>
        </a:p>
      </dgm:t>
    </dgm:pt>
    <dgm:pt modelId="{E7E30928-C43B-4EC7-AA4D-36974C1E82EE}" type="sibTrans" cxnId="{3C4EF9C5-B6E4-4A7F-9089-DBF14D94407B}">
      <dgm:prSet/>
      <dgm:spPr/>
      <dgm:t>
        <a:bodyPr/>
        <a:lstStyle/>
        <a:p>
          <a:endParaRPr lang="en-GB"/>
        </a:p>
      </dgm:t>
    </dgm:pt>
    <dgm:pt modelId="{EECB443B-4CC5-4D4B-BC09-1BD36F2A8597}">
      <dgm:prSet custT="1"/>
      <dgm:spPr/>
      <dgm:t>
        <a:bodyPr/>
        <a:lstStyle/>
        <a:p>
          <a:endParaRPr lang="en-US" sz="2000" b="0" dirty="0"/>
        </a:p>
      </dgm:t>
    </dgm:pt>
    <dgm:pt modelId="{551630E6-11AE-4B4D-9D24-8D17B8E87D14}" type="sibTrans" cxnId="{E46A0D46-97E2-4F7D-ABEE-A80DE78D6AA5}">
      <dgm:prSet/>
      <dgm:spPr/>
      <dgm:t>
        <a:bodyPr/>
        <a:lstStyle/>
        <a:p>
          <a:endParaRPr lang="en-GB"/>
        </a:p>
      </dgm:t>
    </dgm:pt>
    <dgm:pt modelId="{B5289CE3-207C-4C5A-9A4A-C10639C21C75}" type="parTrans" cxnId="{E46A0D46-97E2-4F7D-ABEE-A80DE78D6AA5}">
      <dgm:prSet/>
      <dgm:spPr/>
      <dgm:t>
        <a:bodyPr/>
        <a:lstStyle/>
        <a:p>
          <a:endParaRPr lang="en-GB"/>
        </a:p>
      </dgm:t>
    </dgm:pt>
    <dgm:pt modelId="{EF4F7E62-ABB2-4963-BF56-F011686A150B}">
      <dgm:prSet custT="1"/>
      <dgm:spPr/>
      <dgm:t>
        <a:bodyPr/>
        <a:lstStyle/>
        <a:p>
          <a:r>
            <a:rPr lang="en-US" sz="2000" b="0" dirty="0"/>
            <a:t>What revenue streams can you come up with for your business? How can you diversity income?</a:t>
          </a:r>
        </a:p>
      </dgm:t>
    </dgm:pt>
    <dgm:pt modelId="{F9CCDBB5-813E-4BBC-94B5-553950614047}" type="parTrans" cxnId="{50FD79DF-8CB0-42F5-B239-6F9B346A27D5}">
      <dgm:prSet/>
      <dgm:spPr/>
      <dgm:t>
        <a:bodyPr/>
        <a:lstStyle/>
        <a:p>
          <a:endParaRPr lang="en-GB"/>
        </a:p>
      </dgm:t>
    </dgm:pt>
    <dgm:pt modelId="{EF4D1098-489B-43E3-8362-D5F3319A793D}" type="sibTrans" cxnId="{50FD79DF-8CB0-42F5-B239-6F9B346A27D5}">
      <dgm:prSet/>
      <dgm:spPr/>
      <dgm:t>
        <a:bodyPr/>
        <a:lstStyle/>
        <a:p>
          <a:endParaRPr lang="en-GB"/>
        </a:p>
      </dgm:t>
    </dgm:pt>
    <dgm:pt modelId="{1462CAE9-910D-441F-8B29-BD9F9C87881E}" type="pres">
      <dgm:prSet presAssocID="{C0B9EA32-0587-4F95-9C0B-0CDDF26EA539}" presName="linear" presStyleCnt="0">
        <dgm:presLayoutVars>
          <dgm:dir/>
          <dgm:animLvl val="lvl"/>
          <dgm:resizeHandles val="exact"/>
        </dgm:presLayoutVars>
      </dgm:prSet>
      <dgm:spPr/>
    </dgm:pt>
    <dgm:pt modelId="{B9719051-4BE7-4219-9C2F-D9C77EB71BA1}" type="pres">
      <dgm:prSet presAssocID="{E611FB47-702E-45C8-B8D0-8D81F4972B5B}" presName="parentLin" presStyleCnt="0"/>
      <dgm:spPr/>
    </dgm:pt>
    <dgm:pt modelId="{ADFD5CD6-7193-4456-A895-129A96A60A8D}" type="pres">
      <dgm:prSet presAssocID="{E611FB47-702E-45C8-B8D0-8D81F4972B5B}" presName="parentLeftMargin" presStyleLbl="node1" presStyleIdx="0" presStyleCnt="1"/>
      <dgm:spPr/>
    </dgm:pt>
    <dgm:pt modelId="{77CC90FC-D4B9-4574-8DF0-D2D37E2BD1B3}" type="pres">
      <dgm:prSet presAssocID="{E611FB47-702E-45C8-B8D0-8D81F4972B5B}" presName="parentText" presStyleLbl="node1" presStyleIdx="0" presStyleCnt="1" custScaleX="122446" custScaleY="426358">
        <dgm:presLayoutVars>
          <dgm:chMax val="0"/>
          <dgm:bulletEnabled val="1"/>
        </dgm:presLayoutVars>
      </dgm:prSet>
      <dgm:spPr/>
    </dgm:pt>
    <dgm:pt modelId="{627F4A82-43FE-4F48-89F9-13863A05F0A7}" type="pres">
      <dgm:prSet presAssocID="{E611FB47-702E-45C8-B8D0-8D81F4972B5B}" presName="negativeSpace" presStyleCnt="0"/>
      <dgm:spPr/>
    </dgm:pt>
    <dgm:pt modelId="{2525EFD9-F93D-4F36-BCAD-7CE5BC0BFA96}" type="pres">
      <dgm:prSet presAssocID="{E611FB47-702E-45C8-B8D0-8D81F4972B5B}" presName="childText" presStyleLbl="conFgAcc1" presStyleIdx="0" presStyleCnt="1" custScaleY="135094" custLinFactY="961" custLinFactNeighborY="100000">
        <dgm:presLayoutVars>
          <dgm:bulletEnabled val="1"/>
        </dgm:presLayoutVars>
      </dgm:prSet>
      <dgm:spPr/>
    </dgm:pt>
  </dgm:ptLst>
  <dgm:cxnLst>
    <dgm:cxn modelId="{3D79DB06-0859-49F3-B025-9743818DF724}" type="presOf" srcId="{DF3A6F01-794C-428F-A124-C82CDE05A5C8}" destId="{2525EFD9-F93D-4F36-BCAD-7CE5BC0BFA96}" srcOrd="0" destOrd="2" presId="urn:microsoft.com/office/officeart/2005/8/layout/list1"/>
    <dgm:cxn modelId="{6ADAB707-2A67-4E76-856B-9F80DB0808AB}" type="presOf" srcId="{E611FB47-702E-45C8-B8D0-8D81F4972B5B}" destId="{ADFD5CD6-7193-4456-A895-129A96A60A8D}" srcOrd="0" destOrd="0" presId="urn:microsoft.com/office/officeart/2005/8/layout/list1"/>
    <dgm:cxn modelId="{103A741D-A843-4308-A10F-D1EE6C6F402D}" srcId="{354E6267-BEDC-4335-B980-0D3B02EFE53B}" destId="{DF3A6F01-794C-428F-A124-C82CDE05A5C8}" srcOrd="1" destOrd="0" parTransId="{C1756123-3194-460C-85B5-BEDD2582A21F}" sibTransId="{78B7F9ED-E38F-45D3-A97E-7883D284FAB9}"/>
    <dgm:cxn modelId="{E46A0D46-97E2-4F7D-ABEE-A80DE78D6AA5}" srcId="{354E6267-BEDC-4335-B980-0D3B02EFE53B}" destId="{EECB443B-4CC5-4D4B-BC09-1BD36F2A8597}" srcOrd="3" destOrd="0" parTransId="{B5289CE3-207C-4C5A-9A4A-C10639C21C75}" sibTransId="{551630E6-11AE-4B4D-9D24-8D17B8E87D14}"/>
    <dgm:cxn modelId="{6269E347-8BB5-45A0-899B-A3F7C83AE4DC}" srcId="{C0B9EA32-0587-4F95-9C0B-0CDDF26EA539}" destId="{E611FB47-702E-45C8-B8D0-8D81F4972B5B}" srcOrd="0" destOrd="0" parTransId="{94744E06-9968-4511-9E5B-3E07F237CE86}" sibTransId="{5BE2AF46-0F72-4749-8B40-5BF38B3A3F6D}"/>
    <dgm:cxn modelId="{E2C17F71-5414-4093-A5D9-39274D0B040A}" type="presOf" srcId="{EF4F7E62-ABB2-4963-BF56-F011686A150B}" destId="{2525EFD9-F93D-4F36-BCAD-7CE5BC0BFA96}" srcOrd="0" destOrd="3" presId="urn:microsoft.com/office/officeart/2005/8/layout/list1"/>
    <dgm:cxn modelId="{BB51E78C-0A14-42F1-82CF-9B9A43C5EE20}" srcId="{E611FB47-702E-45C8-B8D0-8D81F4972B5B}" destId="{354E6267-BEDC-4335-B980-0D3B02EFE53B}" srcOrd="0" destOrd="0" parTransId="{B4B95B7D-066B-449E-B73E-6380FFAC0C73}" sibTransId="{22758DEF-09D5-4876-AADA-4A2B977D7BE6}"/>
    <dgm:cxn modelId="{BF6EF4A5-7FA2-4397-B614-A9384380EABB}" type="presOf" srcId="{C0B9EA32-0587-4F95-9C0B-0CDDF26EA539}" destId="{1462CAE9-910D-441F-8B29-BD9F9C87881E}" srcOrd="0" destOrd="0" presId="urn:microsoft.com/office/officeart/2005/8/layout/list1"/>
    <dgm:cxn modelId="{3C4EF9C5-B6E4-4A7F-9089-DBF14D94407B}" srcId="{354E6267-BEDC-4335-B980-0D3B02EFE53B}" destId="{F33104E7-0410-4C0B-8F5E-7746506FC8B7}" srcOrd="0" destOrd="0" parTransId="{FBE3B94E-755F-4A07-AC67-7AD746743AB2}" sibTransId="{E7E30928-C43B-4EC7-AA4D-36974C1E82EE}"/>
    <dgm:cxn modelId="{FA5A5ADA-44DC-4C73-AD60-93799152BFD7}" type="presOf" srcId="{F33104E7-0410-4C0B-8F5E-7746506FC8B7}" destId="{2525EFD9-F93D-4F36-BCAD-7CE5BC0BFA96}" srcOrd="0" destOrd="1" presId="urn:microsoft.com/office/officeart/2005/8/layout/list1"/>
    <dgm:cxn modelId="{B0470BDD-2837-4002-B1A5-0C5738C22154}" type="presOf" srcId="{EECB443B-4CC5-4D4B-BC09-1BD36F2A8597}" destId="{2525EFD9-F93D-4F36-BCAD-7CE5BC0BFA96}" srcOrd="0" destOrd="4" presId="urn:microsoft.com/office/officeart/2005/8/layout/list1"/>
    <dgm:cxn modelId="{50FD79DF-8CB0-42F5-B239-6F9B346A27D5}" srcId="{354E6267-BEDC-4335-B980-0D3B02EFE53B}" destId="{EF4F7E62-ABB2-4963-BF56-F011686A150B}" srcOrd="2" destOrd="0" parTransId="{F9CCDBB5-813E-4BBC-94B5-553950614047}" sibTransId="{EF4D1098-489B-43E3-8362-D5F3319A793D}"/>
    <dgm:cxn modelId="{7014C7E5-1030-4EAC-A9CE-F9BA1C024DEF}" type="presOf" srcId="{354E6267-BEDC-4335-B980-0D3B02EFE53B}" destId="{2525EFD9-F93D-4F36-BCAD-7CE5BC0BFA96}" srcOrd="0" destOrd="0" presId="urn:microsoft.com/office/officeart/2005/8/layout/list1"/>
    <dgm:cxn modelId="{FE19F0F7-14CD-4A83-83A1-ADC6E458066C}" type="presOf" srcId="{E611FB47-702E-45C8-B8D0-8D81F4972B5B}" destId="{77CC90FC-D4B9-4574-8DF0-D2D37E2BD1B3}" srcOrd="1" destOrd="0" presId="urn:microsoft.com/office/officeart/2005/8/layout/list1"/>
    <dgm:cxn modelId="{CB93373D-4BB5-464A-9916-5624CECFA57C}" type="presParOf" srcId="{1462CAE9-910D-441F-8B29-BD9F9C87881E}" destId="{B9719051-4BE7-4219-9C2F-D9C77EB71BA1}" srcOrd="0" destOrd="0" presId="urn:microsoft.com/office/officeart/2005/8/layout/list1"/>
    <dgm:cxn modelId="{0C29071F-323F-4831-9499-56A418DBACD7}" type="presParOf" srcId="{B9719051-4BE7-4219-9C2F-D9C77EB71BA1}" destId="{ADFD5CD6-7193-4456-A895-129A96A60A8D}" srcOrd="0" destOrd="0" presId="urn:microsoft.com/office/officeart/2005/8/layout/list1"/>
    <dgm:cxn modelId="{0D2D9CE7-6583-458F-B877-2D1AE5756613}" type="presParOf" srcId="{B9719051-4BE7-4219-9C2F-D9C77EB71BA1}" destId="{77CC90FC-D4B9-4574-8DF0-D2D37E2BD1B3}" srcOrd="1" destOrd="0" presId="urn:microsoft.com/office/officeart/2005/8/layout/list1"/>
    <dgm:cxn modelId="{B57BA0CB-55EE-47F6-9061-297702CD5013}" type="presParOf" srcId="{1462CAE9-910D-441F-8B29-BD9F9C87881E}" destId="{627F4A82-43FE-4F48-89F9-13863A05F0A7}" srcOrd="1" destOrd="0" presId="urn:microsoft.com/office/officeart/2005/8/layout/list1"/>
    <dgm:cxn modelId="{6D0FFE09-C8AF-49D8-8434-1850D611E469}" type="presParOf" srcId="{1462CAE9-910D-441F-8B29-BD9F9C87881E}" destId="{2525EFD9-F93D-4F36-BCAD-7CE5BC0BFA96}"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5EFD9-F93D-4F36-BCAD-7CE5BC0BFA96}">
      <dsp:nvSpPr>
        <dsp:cNvPr id="0" name=""/>
        <dsp:cNvSpPr/>
      </dsp:nvSpPr>
      <dsp:spPr>
        <a:xfrm>
          <a:off x="0" y="317625"/>
          <a:ext cx="5484675" cy="3180957"/>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25672" tIns="1353820" rIns="425672" bIns="199136"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In seven seconds, share with me your idea!</a:t>
          </a:r>
        </a:p>
      </dsp:txBody>
      <dsp:txXfrm>
        <a:off x="0" y="317625"/>
        <a:ext cx="5484675" cy="3180957"/>
      </dsp:txXfrm>
    </dsp:sp>
    <dsp:sp modelId="{77CC90FC-D4B9-4574-8DF0-D2D37E2BD1B3}">
      <dsp:nvSpPr>
        <dsp:cNvPr id="0" name=""/>
        <dsp:cNvSpPr/>
      </dsp:nvSpPr>
      <dsp:spPr>
        <a:xfrm>
          <a:off x="274233" y="258475"/>
          <a:ext cx="4701036" cy="85973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5115" tIns="0" rIns="145115" bIns="0" numCol="1" spcCol="1270" anchor="ctr" anchorCtr="0">
          <a:noAutofit/>
        </a:bodyPr>
        <a:lstStyle/>
        <a:p>
          <a:pPr marL="0" lvl="0" indent="0" algn="l" defTabSz="1066800">
            <a:lnSpc>
              <a:spcPct val="90000"/>
            </a:lnSpc>
            <a:spcBef>
              <a:spcPct val="0"/>
            </a:spcBef>
            <a:spcAft>
              <a:spcPct val="35000"/>
            </a:spcAft>
            <a:buNone/>
          </a:pPr>
          <a:r>
            <a:rPr lang="en-US" sz="2400" b="1" kern="1200" dirty="0"/>
            <a:t>Time to share:</a:t>
          </a:r>
          <a:endParaRPr lang="en-US" sz="2400" kern="1200" dirty="0"/>
        </a:p>
      </dsp:txBody>
      <dsp:txXfrm>
        <a:off x="316202" y="300444"/>
        <a:ext cx="4617098" cy="7757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842AA-0EEC-2B4E-BA9F-5A4019AAC575}">
      <dsp:nvSpPr>
        <dsp:cNvPr id="0" name=""/>
        <dsp:cNvSpPr/>
      </dsp:nvSpPr>
      <dsp:spPr>
        <a:xfrm>
          <a:off x="0" y="1619"/>
          <a:ext cx="5382029" cy="1535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a:lnSpc>
              <a:spcPct val="90000"/>
            </a:lnSpc>
            <a:spcBef>
              <a:spcPct val="0"/>
            </a:spcBef>
            <a:spcAft>
              <a:spcPct val="35000"/>
            </a:spcAft>
            <a:buNone/>
          </a:pPr>
          <a:r>
            <a:rPr lang="en-US" sz="6400" kern="1200" dirty="0"/>
            <a:t>Experience </a:t>
          </a:r>
        </a:p>
      </dsp:txBody>
      <dsp:txXfrm>
        <a:off x="74934" y="76553"/>
        <a:ext cx="5232161" cy="1385172"/>
      </dsp:txXfrm>
    </dsp:sp>
    <dsp:sp modelId="{A99BF640-14A9-BC4E-93D9-AF24C604FAF6}">
      <dsp:nvSpPr>
        <dsp:cNvPr id="0" name=""/>
        <dsp:cNvSpPr/>
      </dsp:nvSpPr>
      <dsp:spPr>
        <a:xfrm>
          <a:off x="0" y="1720979"/>
          <a:ext cx="5382029" cy="15350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a:lnSpc>
              <a:spcPct val="90000"/>
            </a:lnSpc>
            <a:spcBef>
              <a:spcPct val="0"/>
            </a:spcBef>
            <a:spcAft>
              <a:spcPct val="35000"/>
            </a:spcAft>
            <a:buNone/>
          </a:pPr>
          <a:r>
            <a:rPr lang="en-US" sz="6400" kern="1200" dirty="0"/>
            <a:t>Skills</a:t>
          </a:r>
        </a:p>
      </dsp:txBody>
      <dsp:txXfrm>
        <a:off x="74934" y="1795913"/>
        <a:ext cx="5232161" cy="1385172"/>
      </dsp:txXfrm>
    </dsp:sp>
    <dsp:sp modelId="{70AA5EEF-1862-644B-9BB3-353FDCF78427}">
      <dsp:nvSpPr>
        <dsp:cNvPr id="0" name=""/>
        <dsp:cNvSpPr/>
      </dsp:nvSpPr>
      <dsp:spPr>
        <a:xfrm>
          <a:off x="0" y="3440340"/>
          <a:ext cx="5382029" cy="15350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a:lnSpc>
              <a:spcPct val="90000"/>
            </a:lnSpc>
            <a:spcBef>
              <a:spcPct val="0"/>
            </a:spcBef>
            <a:spcAft>
              <a:spcPct val="35000"/>
            </a:spcAft>
            <a:buNone/>
          </a:pPr>
          <a:r>
            <a:rPr lang="en-US" sz="6400" kern="1200" dirty="0"/>
            <a:t>The Right ‘Fit’</a:t>
          </a:r>
        </a:p>
      </dsp:txBody>
      <dsp:txXfrm>
        <a:off x="74934" y="3515274"/>
        <a:ext cx="5232161" cy="13851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5EFD9-F93D-4F36-BCAD-7CE5BC0BFA96}">
      <dsp:nvSpPr>
        <dsp:cNvPr id="0" name=""/>
        <dsp:cNvSpPr/>
      </dsp:nvSpPr>
      <dsp:spPr>
        <a:xfrm>
          <a:off x="0" y="296348"/>
          <a:ext cx="5484675" cy="3202234"/>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25672" tIns="728980" rIns="425672"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t>Take a look at your Team section</a:t>
          </a:r>
          <a:endParaRPr lang="en-US" sz="2000" kern="1200" dirty="0"/>
        </a:p>
        <a:p>
          <a:pPr marL="457200" lvl="2" indent="-228600" algn="l" defTabSz="889000">
            <a:lnSpc>
              <a:spcPct val="90000"/>
            </a:lnSpc>
            <a:spcBef>
              <a:spcPct val="0"/>
            </a:spcBef>
            <a:spcAft>
              <a:spcPct val="15000"/>
            </a:spcAft>
            <a:buChar char="•"/>
          </a:pPr>
          <a:r>
            <a:rPr lang="en-US" sz="2000" b="0" kern="1200" dirty="0"/>
            <a:t>Identify who is responsible for what in your business.</a:t>
          </a:r>
        </a:p>
        <a:p>
          <a:pPr marL="457200" lvl="2" indent="-228600" algn="l" defTabSz="889000">
            <a:lnSpc>
              <a:spcPct val="90000"/>
            </a:lnSpc>
            <a:spcBef>
              <a:spcPct val="0"/>
            </a:spcBef>
            <a:spcAft>
              <a:spcPct val="15000"/>
            </a:spcAft>
            <a:buChar char="•"/>
          </a:pPr>
          <a:r>
            <a:rPr lang="en-US" sz="2000" b="0" kern="1200" dirty="0"/>
            <a:t>Where are the skills gaps? Have you any early ideas on how to fill them?</a:t>
          </a:r>
        </a:p>
      </dsp:txBody>
      <dsp:txXfrm>
        <a:off x="0" y="296348"/>
        <a:ext cx="5484675" cy="3202234"/>
      </dsp:txXfrm>
    </dsp:sp>
    <dsp:sp modelId="{77CC90FC-D4B9-4574-8DF0-D2D37E2BD1B3}">
      <dsp:nvSpPr>
        <dsp:cNvPr id="0" name=""/>
        <dsp:cNvSpPr/>
      </dsp:nvSpPr>
      <dsp:spPr>
        <a:xfrm>
          <a:off x="274233" y="4218"/>
          <a:ext cx="4701036" cy="80451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5115" tIns="0" rIns="145115" bIns="0" numCol="1" spcCol="1270" anchor="ctr" anchorCtr="0">
          <a:noAutofit/>
        </a:bodyPr>
        <a:lstStyle/>
        <a:p>
          <a:pPr marL="0" lvl="0" indent="0" algn="l" defTabSz="1066800">
            <a:lnSpc>
              <a:spcPct val="90000"/>
            </a:lnSpc>
            <a:spcBef>
              <a:spcPct val="0"/>
            </a:spcBef>
            <a:spcAft>
              <a:spcPct val="35000"/>
            </a:spcAft>
            <a:buNone/>
          </a:pPr>
          <a:r>
            <a:rPr lang="en-US" sz="2400" b="1" kern="1200" dirty="0"/>
            <a:t>Consider:</a:t>
          </a:r>
          <a:endParaRPr lang="en-US" sz="2400" kern="1200" dirty="0"/>
        </a:p>
      </dsp:txBody>
      <dsp:txXfrm>
        <a:off x="313506" y="43491"/>
        <a:ext cx="4622490" cy="7259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4CAB9-D87B-4D47-8DAA-ACE7097996FE}">
      <dsp:nvSpPr>
        <dsp:cNvPr id="0" name=""/>
        <dsp:cNvSpPr/>
      </dsp:nvSpPr>
      <dsp:spPr>
        <a:xfrm>
          <a:off x="1361363" y="198135"/>
          <a:ext cx="697675" cy="6976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4AF366-5D3F-49E2-ABDA-5962EBE6E0D4}">
      <dsp:nvSpPr>
        <dsp:cNvPr id="0" name=""/>
        <dsp:cNvSpPr/>
      </dsp:nvSpPr>
      <dsp:spPr>
        <a:xfrm>
          <a:off x="750122" y="1139074"/>
          <a:ext cx="1920158" cy="68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Telephone, computers and other tech</a:t>
          </a:r>
        </a:p>
      </dsp:txBody>
      <dsp:txXfrm>
        <a:off x="750122" y="1139074"/>
        <a:ext cx="1920158" cy="680131"/>
      </dsp:txXfrm>
    </dsp:sp>
    <dsp:sp modelId="{C1E40B80-340C-4E67-9F22-F938098FD9AF}">
      <dsp:nvSpPr>
        <dsp:cNvPr id="0" name=""/>
        <dsp:cNvSpPr/>
      </dsp:nvSpPr>
      <dsp:spPr>
        <a:xfrm>
          <a:off x="3549468" y="198135"/>
          <a:ext cx="697675" cy="6976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0AD614-DF99-4F3C-A3BF-A27DD73BAACC}">
      <dsp:nvSpPr>
        <dsp:cNvPr id="0" name=""/>
        <dsp:cNvSpPr/>
      </dsp:nvSpPr>
      <dsp:spPr>
        <a:xfrm>
          <a:off x="2941599" y="1139074"/>
          <a:ext cx="1913414" cy="68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Specialist equipment </a:t>
          </a:r>
          <a:br>
            <a:rPr lang="en-US" sz="1800" kern="1200" dirty="0"/>
          </a:br>
          <a:r>
            <a:rPr lang="en-US" sz="1800" kern="1200" dirty="0"/>
            <a:t>(buy / lease)</a:t>
          </a:r>
        </a:p>
      </dsp:txBody>
      <dsp:txXfrm>
        <a:off x="2941599" y="1139074"/>
        <a:ext cx="1913414" cy="680131"/>
      </dsp:txXfrm>
    </dsp:sp>
    <dsp:sp modelId="{7CFA93B1-CC0E-4A70-B2C0-5A3AC2822446}">
      <dsp:nvSpPr>
        <dsp:cNvPr id="0" name=""/>
        <dsp:cNvSpPr/>
      </dsp:nvSpPr>
      <dsp:spPr>
        <a:xfrm>
          <a:off x="5552689" y="198135"/>
          <a:ext cx="697675" cy="6976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467EAB-B6C4-4209-85A4-EA32A0CD318A}">
      <dsp:nvSpPr>
        <dsp:cNvPr id="0" name=""/>
        <dsp:cNvSpPr/>
      </dsp:nvSpPr>
      <dsp:spPr>
        <a:xfrm>
          <a:off x="5126332" y="1139074"/>
          <a:ext cx="1550390" cy="68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Raw materials </a:t>
          </a:r>
        </a:p>
      </dsp:txBody>
      <dsp:txXfrm>
        <a:off x="5126332" y="1139074"/>
        <a:ext cx="1550390" cy="6801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5EFD9-F93D-4F36-BCAD-7CE5BC0BFA96}">
      <dsp:nvSpPr>
        <dsp:cNvPr id="0" name=""/>
        <dsp:cNvSpPr/>
      </dsp:nvSpPr>
      <dsp:spPr>
        <a:xfrm>
          <a:off x="0" y="649751"/>
          <a:ext cx="5484675" cy="2848831"/>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25672" tIns="374904" rIns="425672"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t>What key resources does your business idea need to operate and function?</a:t>
          </a:r>
          <a:endParaRPr lang="en-US" sz="2000" kern="1200" dirty="0"/>
        </a:p>
        <a:p>
          <a:pPr marL="457200" lvl="2" indent="-228600" algn="l" defTabSz="889000">
            <a:lnSpc>
              <a:spcPct val="90000"/>
            </a:lnSpc>
            <a:spcBef>
              <a:spcPct val="0"/>
            </a:spcBef>
            <a:spcAft>
              <a:spcPct val="15000"/>
            </a:spcAft>
            <a:buChar char="•"/>
          </a:pPr>
          <a:r>
            <a:rPr lang="en-US" sz="2000" b="0" kern="1200" dirty="0"/>
            <a:t>Start making a list of requirements in terms of physical premises, equipment, supplies, etc.</a:t>
          </a:r>
        </a:p>
        <a:p>
          <a:pPr marL="457200" lvl="2" indent="-228600" algn="l" defTabSz="889000">
            <a:lnSpc>
              <a:spcPct val="90000"/>
            </a:lnSpc>
            <a:spcBef>
              <a:spcPct val="0"/>
            </a:spcBef>
            <a:spcAft>
              <a:spcPct val="15000"/>
            </a:spcAft>
            <a:buChar char="•"/>
          </a:pPr>
          <a:r>
            <a:rPr lang="en-US" sz="2000" b="0" kern="1200" dirty="0"/>
            <a:t>Share any ideas on who might support you with acquiring and supplying these resources.</a:t>
          </a:r>
        </a:p>
      </dsp:txBody>
      <dsp:txXfrm>
        <a:off x="0" y="649751"/>
        <a:ext cx="5484675" cy="2848831"/>
      </dsp:txXfrm>
    </dsp:sp>
    <dsp:sp modelId="{77CC90FC-D4B9-4574-8DF0-D2D37E2BD1B3}">
      <dsp:nvSpPr>
        <dsp:cNvPr id="0" name=""/>
        <dsp:cNvSpPr/>
      </dsp:nvSpPr>
      <dsp:spPr>
        <a:xfrm>
          <a:off x="273965" y="1519"/>
          <a:ext cx="4696445" cy="70696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5115" tIns="0" rIns="145115" bIns="0" numCol="1" spcCol="1270" anchor="ctr" anchorCtr="0">
          <a:noAutofit/>
        </a:bodyPr>
        <a:lstStyle/>
        <a:p>
          <a:pPr marL="0" lvl="0" indent="0" algn="l" defTabSz="1066800">
            <a:lnSpc>
              <a:spcPct val="90000"/>
            </a:lnSpc>
            <a:spcBef>
              <a:spcPct val="0"/>
            </a:spcBef>
            <a:spcAft>
              <a:spcPct val="35000"/>
            </a:spcAft>
            <a:buNone/>
          </a:pPr>
          <a:r>
            <a:rPr lang="en-US" sz="2400" b="1" kern="1200" dirty="0"/>
            <a:t>Consider:</a:t>
          </a:r>
          <a:endParaRPr lang="en-US" sz="2400" kern="1200" dirty="0"/>
        </a:p>
      </dsp:txBody>
      <dsp:txXfrm>
        <a:off x="308476" y="36030"/>
        <a:ext cx="4627423" cy="6379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5EFD9-F93D-4F36-BCAD-7CE5BC0BFA96}">
      <dsp:nvSpPr>
        <dsp:cNvPr id="0" name=""/>
        <dsp:cNvSpPr/>
      </dsp:nvSpPr>
      <dsp:spPr>
        <a:xfrm>
          <a:off x="0" y="481738"/>
          <a:ext cx="5484675" cy="3016844"/>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25672" tIns="166624" rIns="425672"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t>Start thinking about the financial requirements of your business?</a:t>
          </a:r>
          <a:endParaRPr lang="en-US" sz="2000" kern="1200" dirty="0"/>
        </a:p>
        <a:p>
          <a:pPr marL="457200" lvl="2" indent="-228600" algn="l" defTabSz="889000">
            <a:lnSpc>
              <a:spcPct val="90000"/>
            </a:lnSpc>
            <a:spcBef>
              <a:spcPct val="0"/>
            </a:spcBef>
            <a:spcAft>
              <a:spcPct val="15000"/>
            </a:spcAft>
            <a:buChar char="•"/>
          </a:pPr>
          <a:r>
            <a:rPr lang="en-US" sz="2000" b="0" kern="1200" dirty="0"/>
            <a:t>Have you found any forms of funding?</a:t>
          </a:r>
        </a:p>
        <a:p>
          <a:pPr marL="457200" lvl="2" indent="-228600" algn="l" defTabSz="889000">
            <a:lnSpc>
              <a:spcPct val="90000"/>
            </a:lnSpc>
            <a:spcBef>
              <a:spcPct val="0"/>
            </a:spcBef>
            <a:spcAft>
              <a:spcPct val="15000"/>
            </a:spcAft>
            <a:buChar char="•"/>
          </a:pPr>
          <a:r>
            <a:rPr lang="en-US" sz="2000" b="0" kern="1200" dirty="0"/>
            <a:t>How do you think your sales will look in the first year?</a:t>
          </a:r>
        </a:p>
        <a:p>
          <a:pPr marL="457200" lvl="2" indent="-228600" algn="l" defTabSz="889000">
            <a:lnSpc>
              <a:spcPct val="90000"/>
            </a:lnSpc>
            <a:spcBef>
              <a:spcPct val="0"/>
            </a:spcBef>
            <a:spcAft>
              <a:spcPct val="15000"/>
            </a:spcAft>
            <a:buChar char="•"/>
          </a:pPr>
          <a:r>
            <a:rPr lang="en-US" sz="2000" b="0" kern="1200" dirty="0"/>
            <a:t>What revenue streams can you come up with for your business? How can you diversity income?</a:t>
          </a:r>
        </a:p>
        <a:p>
          <a:pPr marL="457200" lvl="2" indent="-228600" algn="l" defTabSz="889000">
            <a:lnSpc>
              <a:spcPct val="90000"/>
            </a:lnSpc>
            <a:spcBef>
              <a:spcPct val="0"/>
            </a:spcBef>
            <a:spcAft>
              <a:spcPct val="15000"/>
            </a:spcAft>
            <a:buChar char="•"/>
          </a:pPr>
          <a:endParaRPr lang="en-US" sz="2000" b="0" kern="1200" dirty="0"/>
        </a:p>
      </dsp:txBody>
      <dsp:txXfrm>
        <a:off x="0" y="481738"/>
        <a:ext cx="5484675" cy="3016844"/>
      </dsp:txXfrm>
    </dsp:sp>
    <dsp:sp modelId="{77CC90FC-D4B9-4574-8DF0-D2D37E2BD1B3}">
      <dsp:nvSpPr>
        <dsp:cNvPr id="0" name=""/>
        <dsp:cNvSpPr/>
      </dsp:nvSpPr>
      <dsp:spPr>
        <a:xfrm>
          <a:off x="273965" y="1362"/>
          <a:ext cx="4696445" cy="54265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5115" tIns="0" rIns="145115" bIns="0" numCol="1" spcCol="1270" anchor="ctr" anchorCtr="0">
          <a:noAutofit/>
        </a:bodyPr>
        <a:lstStyle/>
        <a:p>
          <a:pPr marL="0" lvl="0" indent="0" algn="l" defTabSz="1066800">
            <a:lnSpc>
              <a:spcPct val="90000"/>
            </a:lnSpc>
            <a:spcBef>
              <a:spcPct val="0"/>
            </a:spcBef>
            <a:spcAft>
              <a:spcPct val="35000"/>
            </a:spcAft>
            <a:buNone/>
          </a:pPr>
          <a:r>
            <a:rPr lang="en-US" sz="2400" b="1" kern="1200" dirty="0"/>
            <a:t>Consider in your groups (15mins) </a:t>
          </a:r>
          <a:endParaRPr lang="en-US" sz="2400" kern="1200" dirty="0"/>
        </a:p>
      </dsp:txBody>
      <dsp:txXfrm>
        <a:off x="300455" y="27852"/>
        <a:ext cx="4643465" cy="48967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841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3B68D-FDA5-8E74-C9FD-2F7706C642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591E5-E9F0-1623-A38A-4239153C08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03DAC-5BA1-7048-A4DE-84DF940F95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1D94CE-5E80-A882-F05C-4F4D058557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3974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0461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2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8683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233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96422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511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65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089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641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3447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57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0417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41402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75741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26739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166341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4945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6502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263064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168827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16427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52035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604610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487481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601628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763447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11/11/2025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024473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27516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67901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833318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740359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795911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23441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6758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689099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221918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432585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86208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833710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23075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11/11/2025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1400218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85EAF-AA1D-8CF8-A2C9-AA0159D579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3282255-BB83-D67E-E873-BB6C2C7A7B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480038B-E2CB-985B-1EE0-8D4789410033}"/>
              </a:ext>
            </a:extLst>
          </p:cNvPr>
          <p:cNvSpPr>
            <a:spLocks noGrp="1"/>
          </p:cNvSpPr>
          <p:nvPr>
            <p:ph type="dt" sz="half" idx="10"/>
          </p:nvPr>
        </p:nvSpPr>
        <p:spPr/>
        <p:txBody>
          <a:bodyPr/>
          <a:lstStyle/>
          <a:p>
            <a:fld id="{6F0159F9-3973-2D4D-9212-C551D35B69B4}" type="datetimeFigureOut">
              <a:rPr lang="en-US" smtClean="0"/>
              <a:t>11/11/2025</a:t>
            </a:fld>
            <a:endParaRPr lang="en-US"/>
          </a:p>
        </p:txBody>
      </p:sp>
      <p:sp>
        <p:nvSpPr>
          <p:cNvPr id="5" name="Footer Placeholder 4">
            <a:extLst>
              <a:ext uri="{FF2B5EF4-FFF2-40B4-BE49-F238E27FC236}">
                <a16:creationId xmlns:a16="http://schemas.microsoft.com/office/drawing/2014/main" id="{24FCAA64-776C-477A-C06F-0E67298BE9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198427-9430-FF7B-F062-1A020A77F267}"/>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198250869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77B8B-E1B8-8EC5-483B-B397397C85F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025A55-119A-D79D-C169-3F0FF10F4E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FD9276-F397-55CC-7C84-2D1A55187353}"/>
              </a:ext>
            </a:extLst>
          </p:cNvPr>
          <p:cNvSpPr>
            <a:spLocks noGrp="1"/>
          </p:cNvSpPr>
          <p:nvPr>
            <p:ph type="dt" sz="half" idx="10"/>
          </p:nvPr>
        </p:nvSpPr>
        <p:spPr/>
        <p:txBody>
          <a:bodyPr/>
          <a:lstStyle/>
          <a:p>
            <a:fld id="{6F0159F9-3973-2D4D-9212-C551D35B69B4}" type="datetimeFigureOut">
              <a:rPr lang="en-US" smtClean="0"/>
              <a:t>11/11/2025</a:t>
            </a:fld>
            <a:endParaRPr lang="en-US"/>
          </a:p>
        </p:txBody>
      </p:sp>
      <p:sp>
        <p:nvSpPr>
          <p:cNvPr id="5" name="Footer Placeholder 4">
            <a:extLst>
              <a:ext uri="{FF2B5EF4-FFF2-40B4-BE49-F238E27FC236}">
                <a16:creationId xmlns:a16="http://schemas.microsoft.com/office/drawing/2014/main" id="{80585336-A6F0-C5C3-F897-E039B2CA69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CB8DDF-DC00-CCE5-5F41-0E90386A6FED}"/>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8558832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5AB2E-8BB5-1F0B-D3D0-ABA624C8ECA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E6AA154-3A85-EDD9-7EA7-8DDC125C74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58D3E99-7EDF-679D-C968-5660B60A1220}"/>
              </a:ext>
            </a:extLst>
          </p:cNvPr>
          <p:cNvSpPr>
            <a:spLocks noGrp="1"/>
          </p:cNvSpPr>
          <p:nvPr>
            <p:ph type="dt" sz="half" idx="10"/>
          </p:nvPr>
        </p:nvSpPr>
        <p:spPr/>
        <p:txBody>
          <a:bodyPr/>
          <a:lstStyle/>
          <a:p>
            <a:fld id="{6F0159F9-3973-2D4D-9212-C551D35B69B4}" type="datetimeFigureOut">
              <a:rPr lang="en-US" smtClean="0"/>
              <a:t>11/11/2025</a:t>
            </a:fld>
            <a:endParaRPr lang="en-US"/>
          </a:p>
        </p:txBody>
      </p:sp>
      <p:sp>
        <p:nvSpPr>
          <p:cNvPr id="5" name="Footer Placeholder 4">
            <a:extLst>
              <a:ext uri="{FF2B5EF4-FFF2-40B4-BE49-F238E27FC236}">
                <a16:creationId xmlns:a16="http://schemas.microsoft.com/office/drawing/2014/main" id="{E9A029BE-EA95-5099-F0D0-E2937D40D4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B736DD-519F-08EA-3036-57EE5B1C0AED}"/>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19324885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6FB28-ED65-6CD1-17A4-354FDD2646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5587D0-9350-FC6D-56EE-836469CE5A3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CB1942B-DC60-8ECB-557E-7810E40143A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A5C5BF5-DD3C-39D7-4CC1-4F5B34B3251E}"/>
              </a:ext>
            </a:extLst>
          </p:cNvPr>
          <p:cNvSpPr>
            <a:spLocks noGrp="1"/>
          </p:cNvSpPr>
          <p:nvPr>
            <p:ph type="dt" sz="half" idx="10"/>
          </p:nvPr>
        </p:nvSpPr>
        <p:spPr/>
        <p:txBody>
          <a:bodyPr/>
          <a:lstStyle/>
          <a:p>
            <a:fld id="{6F0159F9-3973-2D4D-9212-C551D35B69B4}" type="datetimeFigureOut">
              <a:rPr lang="en-US" smtClean="0"/>
              <a:t>11/11/2025</a:t>
            </a:fld>
            <a:endParaRPr lang="en-US"/>
          </a:p>
        </p:txBody>
      </p:sp>
      <p:sp>
        <p:nvSpPr>
          <p:cNvPr id="6" name="Footer Placeholder 5">
            <a:extLst>
              <a:ext uri="{FF2B5EF4-FFF2-40B4-BE49-F238E27FC236}">
                <a16:creationId xmlns:a16="http://schemas.microsoft.com/office/drawing/2014/main" id="{72CB0AEF-455D-9A07-18AE-D15F76281C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2D0785-1429-3CFD-8791-568D149187A3}"/>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206030658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63600-A637-B23A-6ACF-231DA1A82C7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7D551E6-E5CC-6A88-B81B-7EB444CD36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B522D1-4918-3AA9-E55D-841778344C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E6A4084-9806-BD31-8492-364D80482A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61C6ACF-06FB-F80A-1CE3-4FF1FAF0D5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AC4D7D0-35AA-ACBD-1C67-E8A0977E8DD0}"/>
              </a:ext>
            </a:extLst>
          </p:cNvPr>
          <p:cNvSpPr>
            <a:spLocks noGrp="1"/>
          </p:cNvSpPr>
          <p:nvPr>
            <p:ph type="dt" sz="half" idx="10"/>
          </p:nvPr>
        </p:nvSpPr>
        <p:spPr/>
        <p:txBody>
          <a:bodyPr/>
          <a:lstStyle/>
          <a:p>
            <a:fld id="{6F0159F9-3973-2D4D-9212-C551D35B69B4}" type="datetimeFigureOut">
              <a:rPr lang="en-US" smtClean="0"/>
              <a:t>11/11/2025</a:t>
            </a:fld>
            <a:endParaRPr lang="en-US"/>
          </a:p>
        </p:txBody>
      </p:sp>
      <p:sp>
        <p:nvSpPr>
          <p:cNvPr id="8" name="Footer Placeholder 7">
            <a:extLst>
              <a:ext uri="{FF2B5EF4-FFF2-40B4-BE49-F238E27FC236}">
                <a16:creationId xmlns:a16="http://schemas.microsoft.com/office/drawing/2014/main" id="{B5564B0A-6A30-ABF8-E35A-3D2BBC9A6DC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1020888-CA56-A716-F08F-C61D9CBAA80B}"/>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31398904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D3178-8FEF-3AE9-F93E-AD625439ED1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06950E0-8648-33FA-3362-59DEBC16E201}"/>
              </a:ext>
            </a:extLst>
          </p:cNvPr>
          <p:cNvSpPr>
            <a:spLocks noGrp="1"/>
          </p:cNvSpPr>
          <p:nvPr>
            <p:ph type="dt" sz="half" idx="10"/>
          </p:nvPr>
        </p:nvSpPr>
        <p:spPr/>
        <p:txBody>
          <a:bodyPr/>
          <a:lstStyle/>
          <a:p>
            <a:fld id="{6F0159F9-3973-2D4D-9212-C551D35B69B4}" type="datetimeFigureOut">
              <a:rPr lang="en-US" smtClean="0"/>
              <a:t>11/11/2025</a:t>
            </a:fld>
            <a:endParaRPr lang="en-US"/>
          </a:p>
        </p:txBody>
      </p:sp>
      <p:sp>
        <p:nvSpPr>
          <p:cNvPr id="4" name="Footer Placeholder 3">
            <a:extLst>
              <a:ext uri="{FF2B5EF4-FFF2-40B4-BE49-F238E27FC236}">
                <a16:creationId xmlns:a16="http://schemas.microsoft.com/office/drawing/2014/main" id="{3FBCE264-8D79-1DD2-6E35-A59409CE8D5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FC359E7-018B-43AA-566C-25999692C527}"/>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22163887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F4C39D-D17F-6CC9-8338-B6AD3873C7ED}"/>
              </a:ext>
            </a:extLst>
          </p:cNvPr>
          <p:cNvSpPr>
            <a:spLocks noGrp="1"/>
          </p:cNvSpPr>
          <p:nvPr>
            <p:ph type="dt" sz="half" idx="10"/>
          </p:nvPr>
        </p:nvSpPr>
        <p:spPr/>
        <p:txBody>
          <a:bodyPr/>
          <a:lstStyle/>
          <a:p>
            <a:fld id="{6F0159F9-3973-2D4D-9212-C551D35B69B4}" type="datetimeFigureOut">
              <a:rPr lang="en-US" smtClean="0"/>
              <a:t>11/11/2025</a:t>
            </a:fld>
            <a:endParaRPr lang="en-US"/>
          </a:p>
        </p:txBody>
      </p:sp>
      <p:sp>
        <p:nvSpPr>
          <p:cNvPr id="3" name="Footer Placeholder 2">
            <a:extLst>
              <a:ext uri="{FF2B5EF4-FFF2-40B4-BE49-F238E27FC236}">
                <a16:creationId xmlns:a16="http://schemas.microsoft.com/office/drawing/2014/main" id="{5AC6C775-864E-742F-98C4-D883527DF2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BBAEBE3-6B22-21DC-0A0D-9A382E07B39D}"/>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392261926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4373C-6712-5201-D778-D26DE30A17B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AB3E5E7-E80A-EFE2-0EF0-AD0DC2264F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57A7160-7DBD-F5D8-7426-990C8C585E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FABD51-0684-04F3-4178-E27F219C6C66}"/>
              </a:ext>
            </a:extLst>
          </p:cNvPr>
          <p:cNvSpPr>
            <a:spLocks noGrp="1"/>
          </p:cNvSpPr>
          <p:nvPr>
            <p:ph type="dt" sz="half" idx="10"/>
          </p:nvPr>
        </p:nvSpPr>
        <p:spPr/>
        <p:txBody>
          <a:bodyPr/>
          <a:lstStyle/>
          <a:p>
            <a:fld id="{6F0159F9-3973-2D4D-9212-C551D35B69B4}" type="datetimeFigureOut">
              <a:rPr lang="en-US" smtClean="0"/>
              <a:t>11/11/2025</a:t>
            </a:fld>
            <a:endParaRPr lang="en-US"/>
          </a:p>
        </p:txBody>
      </p:sp>
      <p:sp>
        <p:nvSpPr>
          <p:cNvPr id="6" name="Footer Placeholder 5">
            <a:extLst>
              <a:ext uri="{FF2B5EF4-FFF2-40B4-BE49-F238E27FC236}">
                <a16:creationId xmlns:a16="http://schemas.microsoft.com/office/drawing/2014/main" id="{86E541A5-6481-1BA3-D2B5-EF5ADCA17A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F472C4-4DEA-314B-9F97-C0EBA70B2F3A}"/>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4634707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75051-CB4F-D368-F0A2-17257E7865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9FAD50A-CB91-0036-0498-4F81FB8071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2B3804-FF61-A392-A2CD-45D3A365C7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7B79F9-6AC0-F34D-6442-039D10E235BD}"/>
              </a:ext>
            </a:extLst>
          </p:cNvPr>
          <p:cNvSpPr>
            <a:spLocks noGrp="1"/>
          </p:cNvSpPr>
          <p:nvPr>
            <p:ph type="dt" sz="half" idx="10"/>
          </p:nvPr>
        </p:nvSpPr>
        <p:spPr/>
        <p:txBody>
          <a:bodyPr/>
          <a:lstStyle/>
          <a:p>
            <a:fld id="{6F0159F9-3973-2D4D-9212-C551D35B69B4}" type="datetimeFigureOut">
              <a:rPr lang="en-US" smtClean="0"/>
              <a:t>11/11/2025</a:t>
            </a:fld>
            <a:endParaRPr lang="en-US"/>
          </a:p>
        </p:txBody>
      </p:sp>
      <p:sp>
        <p:nvSpPr>
          <p:cNvPr id="6" name="Footer Placeholder 5">
            <a:extLst>
              <a:ext uri="{FF2B5EF4-FFF2-40B4-BE49-F238E27FC236}">
                <a16:creationId xmlns:a16="http://schemas.microsoft.com/office/drawing/2014/main" id="{AB3C6E80-CED0-D373-78A6-97AD0B5F0A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2862F4-112B-27C0-A5EB-4A92495810B5}"/>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56789068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20A1D-ECCA-FF3D-036E-D21EEDFF488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3B287C3-A014-7544-E3DC-97C0506B724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DCE07C-3F62-7528-4D24-6488A4C92F3A}"/>
              </a:ext>
            </a:extLst>
          </p:cNvPr>
          <p:cNvSpPr>
            <a:spLocks noGrp="1"/>
          </p:cNvSpPr>
          <p:nvPr>
            <p:ph type="dt" sz="half" idx="10"/>
          </p:nvPr>
        </p:nvSpPr>
        <p:spPr/>
        <p:txBody>
          <a:bodyPr/>
          <a:lstStyle/>
          <a:p>
            <a:fld id="{6F0159F9-3973-2D4D-9212-C551D35B69B4}" type="datetimeFigureOut">
              <a:rPr lang="en-US" smtClean="0"/>
              <a:t>11/11/2025</a:t>
            </a:fld>
            <a:endParaRPr lang="en-US"/>
          </a:p>
        </p:txBody>
      </p:sp>
      <p:sp>
        <p:nvSpPr>
          <p:cNvPr id="5" name="Footer Placeholder 4">
            <a:extLst>
              <a:ext uri="{FF2B5EF4-FFF2-40B4-BE49-F238E27FC236}">
                <a16:creationId xmlns:a16="http://schemas.microsoft.com/office/drawing/2014/main" id="{4BD2B487-F777-4798-7532-0ACEA27D78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E4FB2F-75C8-C0B9-F0E3-11DF5D4CB4DD}"/>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271460093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0829E7-8A96-8CDC-1555-CC6C605318F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1AFEABB-E438-7984-C8A2-3FBC21F55B5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4D739F-E316-67DC-BFEF-DDC91AD366F0}"/>
              </a:ext>
            </a:extLst>
          </p:cNvPr>
          <p:cNvSpPr>
            <a:spLocks noGrp="1"/>
          </p:cNvSpPr>
          <p:nvPr>
            <p:ph type="dt" sz="half" idx="10"/>
          </p:nvPr>
        </p:nvSpPr>
        <p:spPr/>
        <p:txBody>
          <a:bodyPr/>
          <a:lstStyle/>
          <a:p>
            <a:fld id="{6F0159F9-3973-2D4D-9212-C551D35B69B4}" type="datetimeFigureOut">
              <a:rPr lang="en-US" smtClean="0"/>
              <a:t>11/11/2025</a:t>
            </a:fld>
            <a:endParaRPr lang="en-US"/>
          </a:p>
        </p:txBody>
      </p:sp>
      <p:sp>
        <p:nvSpPr>
          <p:cNvPr id="5" name="Footer Placeholder 4">
            <a:extLst>
              <a:ext uri="{FF2B5EF4-FFF2-40B4-BE49-F238E27FC236}">
                <a16:creationId xmlns:a16="http://schemas.microsoft.com/office/drawing/2014/main" id="{520BE3B2-11E3-0384-15E8-BD14152A1C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D765D1-9F3C-014A-5596-A6253E23F031}"/>
              </a:ext>
            </a:extLst>
          </p:cNvPr>
          <p:cNvSpPr>
            <a:spLocks noGrp="1"/>
          </p:cNvSpPr>
          <p:nvPr>
            <p:ph type="sldNum" sz="quarter" idx="12"/>
          </p:nvPr>
        </p:nvSpPr>
        <p:spPr/>
        <p:txBody>
          <a:bodyPr/>
          <a:lstStyle/>
          <a:p>
            <a:fld id="{D1A8CAA6-FAE6-7B4A-AB82-059193F4FFA9}" type="slidenum">
              <a:rPr lang="en-US" smtClean="0"/>
              <a:t>‹#›</a:t>
            </a:fld>
            <a:endParaRPr lang="en-US"/>
          </a:p>
        </p:txBody>
      </p:sp>
    </p:spTree>
    <p:extLst>
      <p:ext uri="{BB962C8B-B14F-4D97-AF65-F5344CB8AC3E}">
        <p14:creationId xmlns:p14="http://schemas.microsoft.com/office/powerpoint/2010/main" val="1524134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3989654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007606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5596172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3830803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6576839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4407322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4065255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5564067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519376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7949929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2225004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4115854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8791979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3866251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91057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9935015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7853635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6107616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934967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164059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896595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4604371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4965729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1235134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1396415898"/>
      </p:ext>
    </p:extLst>
  </p:cSld>
  <p:clrMapOvr>
    <a:masterClrMapping/>
  </p:clrMapOvr>
  <p:transition>
    <p:dissolv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8120282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699336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8365925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930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2.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3.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9.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41.xml"/><Relationship Id="rId1" Type="http://schemas.openxmlformats.org/officeDocument/2006/relationships/slideLayout" Target="../slideLayouts/slideLayout40.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6.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5" Type="http://schemas.openxmlformats.org/officeDocument/2006/relationships/image" Target="../media/image1.jpg"/><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3.xml"/><Relationship Id="rId13" Type="http://schemas.openxmlformats.org/officeDocument/2006/relationships/slideLayout" Target="../slideLayouts/slideLayout78.xml"/><Relationship Id="rId3" Type="http://schemas.openxmlformats.org/officeDocument/2006/relationships/slideLayout" Target="../slideLayouts/slideLayout68.xml"/><Relationship Id="rId7" Type="http://schemas.openxmlformats.org/officeDocument/2006/relationships/slideLayout" Target="../slideLayouts/slideLayout72.xml"/><Relationship Id="rId12" Type="http://schemas.openxmlformats.org/officeDocument/2006/relationships/slideLayout" Target="../slideLayouts/slideLayout77.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11" Type="http://schemas.openxmlformats.org/officeDocument/2006/relationships/slideLayout" Target="../slideLayouts/slideLayout76.xml"/><Relationship Id="rId5" Type="http://schemas.openxmlformats.org/officeDocument/2006/relationships/slideLayout" Target="../slideLayouts/slideLayout70.xml"/><Relationship Id="rId15" Type="http://schemas.openxmlformats.org/officeDocument/2006/relationships/image" Target="../media/image1.jpg"/><Relationship Id="rId10" Type="http://schemas.openxmlformats.org/officeDocument/2006/relationships/slideLayout" Target="../slideLayouts/slideLayout75.xml"/><Relationship Id="rId4" Type="http://schemas.openxmlformats.org/officeDocument/2006/relationships/slideLayout" Target="../slideLayouts/slideLayout69.xml"/><Relationship Id="rId9" Type="http://schemas.openxmlformats.org/officeDocument/2006/relationships/slideLayout" Target="../slideLayouts/slideLayout74.xml"/><Relationship Id="rId1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81.xml"/><Relationship Id="rId2" Type="http://schemas.openxmlformats.org/officeDocument/2006/relationships/slideLayout" Target="../slideLayouts/slideLayout80.xml"/><Relationship Id="rId1" Type="http://schemas.openxmlformats.org/officeDocument/2006/relationships/slideLayout" Target="../slideLayouts/slideLayout79.xml"/><Relationship Id="rId5" Type="http://schemas.openxmlformats.org/officeDocument/2006/relationships/image" Target="../media/image6.png"/><Relationship Id="rId4" Type="http://schemas.openxmlformats.org/officeDocument/2006/relationships/theme" Target="../theme/theme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067674076"/>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806" r:id="rId12"/>
    <p:sldLayoutId id="2147483894" r:id="rId13"/>
    <p:sldLayoutId id="2147483881" r:id="rId14"/>
    <p:sldLayoutId id="2147483819" r:id="rId15"/>
    <p:sldLayoutId id="2147483856" r:id="rId16"/>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03438195"/>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66390015"/>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53741414"/>
      </p:ext>
    </p:extLst>
  </p:cSld>
  <p:clrMap bg1="lt1" tx1="dk1" bg2="lt2" tx2="dk2" accent1="accent1" accent2="accent2" accent3="accent3" accent4="accent4" accent5="accent5" accent6="accent6" hlink="hlink" folHlink="folHlink"/>
  <p:sldLayoutIdLst>
    <p:sldLayoutId id="21474839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29248639"/>
      </p:ext>
    </p:extLst>
  </p:cSld>
  <p:clrMap bg1="lt1" tx1="dk1" bg2="lt2" tx2="dk2" accent1="accent1" accent2="accent2" accent3="accent3" accent4="accent4" accent5="accent5" accent6="accent6" hlink="hlink" folHlink="folHlink"/>
  <p:sldLayoutIdLst>
    <p:sldLayoutId id="2147483966" r:id="rId1"/>
    <p:sldLayoutId id="21474839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8E49E4-5364-C90E-5E04-D82E8AB754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5F036B-B9F7-92D9-CCA2-5E2055869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A3904E-64DF-1D79-08FC-3EBE4966DF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0159F9-3973-2D4D-9212-C551D35B69B4}" type="datetimeFigureOut">
              <a:rPr lang="en-US" smtClean="0"/>
              <a:t>11/11/2025</a:t>
            </a:fld>
            <a:endParaRPr lang="en-US"/>
          </a:p>
        </p:txBody>
      </p:sp>
      <p:sp>
        <p:nvSpPr>
          <p:cNvPr id="5" name="Footer Placeholder 4">
            <a:extLst>
              <a:ext uri="{FF2B5EF4-FFF2-40B4-BE49-F238E27FC236}">
                <a16:creationId xmlns:a16="http://schemas.microsoft.com/office/drawing/2014/main" id="{D9421E78-99B6-E0AA-2595-E0EEFEE682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4318245-968D-3E6C-6DE7-E795BE84D9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A8CAA6-FAE6-7B4A-AB82-059193F4FFA9}" type="slidenum">
              <a:rPr lang="en-US" smtClean="0"/>
              <a:t>‹#›</a:t>
            </a:fld>
            <a:endParaRPr lang="en-US"/>
          </a:p>
        </p:txBody>
      </p:sp>
    </p:spTree>
    <p:extLst>
      <p:ext uri="{BB962C8B-B14F-4D97-AF65-F5344CB8AC3E}">
        <p14:creationId xmlns:p14="http://schemas.microsoft.com/office/powerpoint/2010/main" val="209789965"/>
      </p:ext>
    </p:extLst>
  </p:cSld>
  <p:clrMap bg1="lt1" tx1="dk1" bg2="lt2" tx2="dk2" accent1="accent1" accent2="accent2" accent3="accent3" accent4="accent4" accent5="accent5" accent6="accent6" hlink="hlink" folHlink="folHlink"/>
  <p:sldLayoutIdLst>
    <p:sldLayoutId id="2147483969" r:id="rId1"/>
    <p:sldLayoutId id="2147483970" r:id="rId2"/>
    <p:sldLayoutId id="2147483971" r:id="rId3"/>
    <p:sldLayoutId id="2147483972" r:id="rId4"/>
    <p:sldLayoutId id="2147483973" r:id="rId5"/>
    <p:sldLayoutId id="2147483974" r:id="rId6"/>
    <p:sldLayoutId id="2147483975" r:id="rId7"/>
    <p:sldLayoutId id="2147483976" r:id="rId8"/>
    <p:sldLayoutId id="2147483977" r:id="rId9"/>
    <p:sldLayoutId id="2147483978" r:id="rId10"/>
    <p:sldLayoutId id="21474839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266913461"/>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 id="2147483993" r:id="rId12"/>
    <p:sldLayoutId id="2147483994" r:id="rId13"/>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11/11/2025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284865735"/>
      </p:ext>
    </p:extLst>
  </p:cSld>
  <p:clrMap bg1="lt1" tx1="dk1" bg2="lt2" tx2="dk2" accent1="accent1" accent2="accent2" accent3="accent3" accent4="accent4" accent5="accent5" accent6="accent6" hlink="hlink" folHlink="folHlink"/>
  <p:sldLayoutIdLst>
    <p:sldLayoutId id="2147483996"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 id="2147484007" r:id="rId12"/>
    <p:sldLayoutId id="214748400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290892765"/>
      </p:ext>
    </p:extLst>
  </p:cSld>
  <p:clrMap bg1="lt1" tx1="dk1" bg2="lt2" tx2="dk2" accent1="accent1" accent2="accent2" accent3="accent3" accent4="accent4" accent5="accent5" accent6="accent6" hlink="hlink" folHlink="folHlink"/>
  <p:sldLayoutIdLst>
    <p:sldLayoutId id="2147484010" r:id="rId1"/>
    <p:sldLayoutId id="2147484011" r:id="rId2"/>
    <p:sldLayoutId id="21474840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66.xml"/></Relationships>
</file>

<file path=ppt/slides/_rels/slide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7.xml"/></Relationships>
</file>

<file path=ppt/slides/_rels/slide3.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10.jpg"/><Relationship Id="rId1" Type="http://schemas.openxmlformats.org/officeDocument/2006/relationships/slideLayout" Target="../slideLayouts/slideLayout13.xml"/><Relationship Id="rId5" Type="http://schemas.openxmlformats.org/officeDocument/2006/relationships/image" Target="../media/image11.png"/><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2.jpeg"/></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3.xml"/><Relationship Id="rId6" Type="http://schemas.openxmlformats.org/officeDocument/2006/relationships/hyperlink" Target="https://creativecommons.org/licenses/by-nc-nd/3.0/" TargetMode="External"/><Relationship Id="rId5" Type="http://schemas.openxmlformats.org/officeDocument/2006/relationships/hyperlink" Target="https://www.governmentpropaganda.net/fake-news-strikes-once-again/" TargetMode="External"/><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4.xml"/><Relationship Id="rId4" Type="http://schemas.openxmlformats.org/officeDocument/2006/relationships/image" Target="../media/image15.jp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5.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g"/><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hemeOverride" Target="../theme/themeOverride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6.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7.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67.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introduction-to-business-rates" TargetMode="External"/><Relationship Id="rId2" Type="http://schemas.openxmlformats.org/officeDocument/2006/relationships/image" Target="../media/image21.png"/><Relationship Id="rId1" Type="http://schemas.openxmlformats.org/officeDocument/2006/relationships/slideLayout" Target="../slideLayouts/slideLayout6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2.jpeg"/><Relationship Id="rId1" Type="http://schemas.openxmlformats.org/officeDocument/2006/relationships/slideLayout" Target="../slideLayouts/slideLayout6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7.xml"/></Relationships>
</file>

<file path=ppt/slides/_rels/slide1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3.xml"/></Relationships>
</file>

<file path=ppt/slides/_rels/slide2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g"/><Relationship Id="rId7" Type="http://schemas.openxmlformats.org/officeDocument/2006/relationships/diagramColors" Target="../diagrams/colors5.xml"/><Relationship Id="rId2" Type="http://schemas.openxmlformats.org/officeDocument/2006/relationships/slideLayout" Target="../slideLayouts/slideLayout2.xml"/><Relationship Id="rId1" Type="http://schemas.openxmlformats.org/officeDocument/2006/relationships/themeOverride" Target="../theme/themeOverride8.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2.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7.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8.xml"/></Relationships>
</file>

<file path=ppt/slides/_rels/slide2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6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7.xml"/></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67.xml"/><Relationship Id="rId1" Type="http://schemas.openxmlformats.org/officeDocument/2006/relationships/video" Target="https://www.youtube.com/embed/Je2nVCtimbk?feature=oembed" TargetMode="External"/><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67.xml"/></Relationships>
</file>

<file path=ppt/slides/_rels/slide29.xml.rels><?xml version="1.0" encoding="UTF-8" standalone="yes"?>
<Relationships xmlns="http://schemas.openxmlformats.org/package/2006/relationships"><Relationship Id="rId3" Type="http://schemas.openxmlformats.org/officeDocument/2006/relationships/hyperlink" Target="https://www.gov.uk/business-finance-support" TargetMode="External"/><Relationship Id="rId2" Type="http://schemas.openxmlformats.org/officeDocument/2006/relationships/image" Target="../media/image37.jpeg"/><Relationship Id="rId1" Type="http://schemas.openxmlformats.org/officeDocument/2006/relationships/slideLayout" Target="../slideLayouts/slideLayout67.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7.xml"/></Relationships>
</file>

<file path=ppt/slides/_rels/slide3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67.xml"/><Relationship Id="rId1" Type="http://schemas.openxmlformats.org/officeDocument/2006/relationships/themeOverride" Target="../theme/themeOverride9.xml"/><Relationship Id="rId4" Type="http://schemas.openxmlformats.org/officeDocument/2006/relationships/image" Target="../media/image39.png"/></Relationships>
</file>

<file path=ppt/slides/_rels/slide3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67.xml"/><Relationship Id="rId1" Type="http://schemas.openxmlformats.org/officeDocument/2006/relationships/themeOverride" Target="../theme/themeOverride10.xml"/></Relationships>
</file>

<file path=ppt/slides/_rels/slide3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6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2.jpeg"/><Relationship Id="rId2" Type="http://schemas.openxmlformats.org/officeDocument/2006/relationships/diagramData" Target="../diagrams/data6.xml"/><Relationship Id="rId1" Type="http://schemas.openxmlformats.org/officeDocument/2006/relationships/slideLayout" Target="../slideLayouts/slideLayout6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3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7.xml"/></Relationships>
</file>

<file path=ppt/slides/_rels/slide37.xml.rels><?xml version="1.0" encoding="UTF-8" standalone="yes"?>
<Relationships xmlns="http://schemas.openxmlformats.org/package/2006/relationships"><Relationship Id="rId3" Type="http://schemas.openxmlformats.org/officeDocument/2006/relationships/hyperlink" Target="https://www.picpedia.org/chalkboard/b/business-plan.html" TargetMode="External"/><Relationship Id="rId2" Type="http://schemas.openxmlformats.org/officeDocument/2006/relationships/image" Target="../media/image4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10.jpg"/><Relationship Id="rId1" Type="http://schemas.openxmlformats.org/officeDocument/2006/relationships/slideLayout" Target="../slideLayouts/slideLayout13.xml"/><Relationship Id="rId5" Type="http://schemas.openxmlformats.org/officeDocument/2006/relationships/image" Target="../media/image11.png"/><Relationship Id="rId4" Type="http://schemas.openxmlformats.org/officeDocument/2006/relationships/hyperlink" Target="https://creativecommons.org/licenses/by-nc-sa/3.0/"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7.xml"/></Relationships>
</file>

<file path=ppt/slides/_rels/slide5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67.xml"/></Relationships>
</file>

<file path=ppt/slides/_rels/slide5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66.xml"/><Relationship Id="rId4" Type="http://schemas.openxmlformats.org/officeDocument/2006/relationships/hyperlink" Target="mailto:n.dyer@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45479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BMIH5012</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
        <p:nvSpPr>
          <p:cNvPr id="6" name="TextBox 5">
            <a:extLst>
              <a:ext uri="{FF2B5EF4-FFF2-40B4-BE49-F238E27FC236}">
                <a16:creationId xmlns:a16="http://schemas.microsoft.com/office/drawing/2014/main" id="{2DDBD4A8-0007-5EFA-628C-3A9FCA50BB6B}"/>
              </a:ext>
            </a:extLst>
          </p:cNvPr>
          <p:cNvSpPr txBox="1"/>
          <p:nvPr/>
        </p:nvSpPr>
        <p:spPr>
          <a:xfrm>
            <a:off x="330691" y="3391231"/>
            <a:ext cx="6404064"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Team, Contents and Cash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defTabSz="914400">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Relook at The Business Plan Template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22932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40885-54CC-33F4-AB2A-C4BE49BFDA12}"/>
              </a:ext>
            </a:extLst>
          </p:cNvPr>
          <p:cNvSpPr>
            <a:spLocks noGrp="1"/>
          </p:cNvSpPr>
          <p:nvPr>
            <p:ph type="title"/>
          </p:nvPr>
        </p:nvSpPr>
        <p:spPr>
          <a:xfrm>
            <a:off x="640079" y="325369"/>
            <a:ext cx="8857603" cy="839197"/>
          </a:xfrm>
        </p:spPr>
        <p:txBody>
          <a:bodyPr anchor="b">
            <a:normAutofit/>
          </a:bodyPr>
          <a:lstStyle/>
          <a:p>
            <a:r>
              <a:rPr lang="en-GB" sz="4200" b="1" u="sng" dirty="0">
                <a:latin typeface="Calibri Light" panose="020F0302020204030204" pitchFamily="34" charset="0"/>
                <a:ea typeface="Times New Roman" panose="02020603050405020304" pitchFamily="18" charset="0"/>
                <a:cs typeface="Times New Roman" panose="02020603050405020304" pitchFamily="18" charset="0"/>
              </a:rPr>
              <a:t>BY THIS WEEK… </a:t>
            </a:r>
            <a:r>
              <a:rPr lang="en-GB" sz="4200" b="1" dirty="0">
                <a:latin typeface="Calibri Light" panose="020F0302020204030204" pitchFamily="34" charset="0"/>
                <a:ea typeface="Times New Roman" panose="02020603050405020304" pitchFamily="18" charset="0"/>
                <a:cs typeface="Times New Roman" panose="02020603050405020304" pitchFamily="18" charset="0"/>
              </a:rPr>
              <a:t>Your Business Idea!</a:t>
            </a:r>
            <a:endParaRPr lang="en-US" sz="4200" dirty="0"/>
          </a:p>
        </p:txBody>
      </p:sp>
      <p:sp>
        <p:nvSpPr>
          <p:cNvPr id="3" name="Content Placeholder 2">
            <a:extLst>
              <a:ext uri="{FF2B5EF4-FFF2-40B4-BE49-F238E27FC236}">
                <a16:creationId xmlns:a16="http://schemas.microsoft.com/office/drawing/2014/main" id="{63554D4A-6CCA-DF50-C7B0-5D721302AF63}"/>
              </a:ext>
            </a:extLst>
          </p:cNvPr>
          <p:cNvSpPr>
            <a:spLocks noGrp="1"/>
          </p:cNvSpPr>
          <p:nvPr>
            <p:ph idx="1"/>
          </p:nvPr>
        </p:nvSpPr>
        <p:spPr>
          <a:xfrm>
            <a:off x="640080" y="1489925"/>
            <a:ext cx="7525725" cy="4096836"/>
          </a:xfrm>
        </p:spPr>
        <p:txBody>
          <a:bodyPr>
            <a:normAutofit fontScale="85000" lnSpcReduction="10000"/>
          </a:bodyPr>
          <a:lstStyle/>
          <a:p>
            <a:pPr marL="914400" lvl="1" indent="-457200">
              <a:buFont typeface="+mj-lt"/>
              <a:buAutoNum type="alphaLcParenR"/>
            </a:pPr>
            <a:r>
              <a:rPr lang="en-GB" b="1" i="1"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Decided on the </a:t>
            </a:r>
            <a:r>
              <a:rPr lang="en-GB" b="1" i="1" u="sng"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one</a:t>
            </a:r>
            <a:r>
              <a:rPr lang="en-GB" b="1" i="1"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 idea you will be going forward with.</a:t>
            </a:r>
            <a:endParaRPr lang="en-GB" i="1" dirty="0">
              <a:latin typeface="Calibri" panose="020F0502020204030204" pitchFamily="34" charset="0"/>
              <a:ea typeface="Calibri" panose="020F0502020204030204" pitchFamily="34" charset="0"/>
              <a:cs typeface="Times New Roman" panose="02020603050405020304" pitchFamily="18" charset="0"/>
            </a:endParaRPr>
          </a:p>
          <a:p>
            <a:pPr marL="914400" lvl="1" indent="-457200">
              <a:buFont typeface="+mj-lt"/>
              <a:buAutoNum type="alphaLcParenR"/>
            </a:pPr>
            <a:endParaRPr lang="en-US" sz="2400" b="1" i="1" kern="1200" dirty="0">
              <a:solidFill>
                <a:schemeClr val="accent2">
                  <a:lumMod val="75000"/>
                </a:schemeClr>
              </a:solidFill>
              <a:latin typeface="+mn-lt"/>
              <a:ea typeface="+mj-ea"/>
              <a:cs typeface="+mj-cs"/>
            </a:endParaRPr>
          </a:p>
          <a:p>
            <a:pPr marL="914400" lvl="1" indent="-457200">
              <a:buFont typeface="+mj-lt"/>
              <a:buAutoNum type="alphaLcParenR"/>
            </a:pPr>
            <a:r>
              <a:rPr lang="en-US" sz="2400" b="1" i="1" kern="1200" dirty="0">
                <a:solidFill>
                  <a:schemeClr val="accent2">
                    <a:lumMod val="75000"/>
                  </a:schemeClr>
                </a:solidFill>
                <a:latin typeface="+mn-lt"/>
                <a:ea typeface="+mj-ea"/>
                <a:cs typeface="+mj-cs"/>
              </a:rPr>
              <a:t>Make sure to </a:t>
            </a:r>
            <a:r>
              <a:rPr lang="en-US" b="1" i="1" dirty="0">
                <a:solidFill>
                  <a:schemeClr val="accent2">
                    <a:lumMod val="75000"/>
                  </a:schemeClr>
                </a:solidFill>
                <a:ea typeface="+mj-ea"/>
                <a:cs typeface="+mj-cs"/>
              </a:rPr>
              <a:t>be specific on w</a:t>
            </a:r>
            <a:r>
              <a:rPr lang="en-US" sz="2400" b="1" i="1" kern="1200" dirty="0">
                <a:solidFill>
                  <a:schemeClr val="accent2">
                    <a:lumMod val="75000"/>
                  </a:schemeClr>
                </a:solidFill>
                <a:latin typeface="+mn-lt"/>
                <a:ea typeface="+mj-ea"/>
                <a:cs typeface="+mj-cs"/>
              </a:rPr>
              <a:t>hat your business offer and how (value proposition)?  </a:t>
            </a:r>
          </a:p>
          <a:p>
            <a:pPr marL="914400" lvl="1" indent="-457200">
              <a:buFont typeface="+mj-lt"/>
              <a:buAutoNum type="alphaLcParenR"/>
            </a:pPr>
            <a:endParaRPr lang="en-US" sz="2400" b="1" i="1" kern="1200" dirty="0">
              <a:solidFill>
                <a:schemeClr val="accent2">
                  <a:lumMod val="75000"/>
                </a:schemeClr>
              </a:solidFill>
              <a:latin typeface="+mn-lt"/>
              <a:ea typeface="+mj-ea"/>
              <a:cs typeface="+mj-cs"/>
            </a:endParaRPr>
          </a:p>
          <a:p>
            <a:pPr marL="914400" lvl="1" indent="-457200">
              <a:buFont typeface="+mj-lt"/>
              <a:buAutoNum type="alphaLcParenR"/>
            </a:pPr>
            <a:r>
              <a:rPr lang="en-US" b="1" i="1" dirty="0">
                <a:solidFill>
                  <a:schemeClr val="accent2">
                    <a:lumMod val="75000"/>
                  </a:schemeClr>
                </a:solidFill>
              </a:rPr>
              <a:t>Business Idea (The Product/Service description and SWOT analysis and summary)</a:t>
            </a:r>
            <a:endParaRPr lang="en-US" i="1" dirty="0">
              <a:solidFill>
                <a:schemeClr val="accent2">
                  <a:lumMod val="75000"/>
                </a:schemeClr>
              </a:solidFill>
            </a:endParaRPr>
          </a:p>
          <a:p>
            <a:pPr marL="914400" lvl="1" indent="-457200">
              <a:buFont typeface="+mj-lt"/>
              <a:buAutoNum type="alphaLcParenR"/>
            </a:pPr>
            <a:endParaRPr lang="en-US" b="1" i="1" dirty="0">
              <a:solidFill>
                <a:schemeClr val="accent2">
                  <a:lumMod val="75000"/>
                </a:schemeClr>
              </a:solidFill>
            </a:endParaRPr>
          </a:p>
          <a:p>
            <a:pPr marL="914400" lvl="1" indent="-457200">
              <a:buFont typeface="+mj-lt"/>
              <a:buAutoNum type="alphaLcParenR"/>
            </a:pPr>
            <a:r>
              <a:rPr lang="en-US" b="1" i="1" dirty="0">
                <a:solidFill>
                  <a:schemeClr val="accent2">
                    <a:lumMod val="75000"/>
                  </a:schemeClr>
                </a:solidFill>
              </a:rPr>
              <a:t>Market Research (Market Info, PEST Analysis and summary, Customer Profiles, Competitor Profiling.</a:t>
            </a:r>
          </a:p>
          <a:p>
            <a:pPr marL="914400" lvl="1" indent="-457200">
              <a:buFont typeface="+mj-lt"/>
              <a:buAutoNum type="alphaLcParenR"/>
            </a:pPr>
            <a:endParaRPr lang="en-US" i="1" dirty="0"/>
          </a:p>
          <a:p>
            <a:pPr marL="914400" lvl="1" indent="-457200">
              <a:buFont typeface="+mj-lt"/>
              <a:buAutoNum type="alphaLcParenR"/>
            </a:pPr>
            <a:r>
              <a:rPr lang="en-US" b="1" i="1" dirty="0">
                <a:solidFill>
                  <a:schemeClr val="accent2">
                    <a:lumMod val="75000"/>
                  </a:schemeClr>
                </a:solidFill>
              </a:rPr>
              <a:t>Marketing Plan (The 4P’s)</a:t>
            </a:r>
          </a:p>
          <a:p>
            <a:pPr marL="457200" lvl="1" indent="0">
              <a:buNone/>
            </a:pPr>
            <a:br>
              <a:rPr lang="en-US" sz="2400" i="1" kern="1200" dirty="0">
                <a:solidFill>
                  <a:schemeClr val="tx1"/>
                </a:solidFill>
                <a:latin typeface="+mn-lt"/>
                <a:ea typeface="+mj-ea"/>
                <a:cs typeface="+mj-cs"/>
              </a:rPr>
            </a:br>
            <a:endParaRPr lang="en-US" sz="2400" i="1" kern="1200" dirty="0">
              <a:solidFill>
                <a:schemeClr val="tx1"/>
              </a:solidFill>
              <a:latin typeface="+mn-lt"/>
              <a:ea typeface="+mj-ea"/>
              <a:cs typeface="+mj-cs"/>
            </a:endParaRPr>
          </a:p>
          <a:p>
            <a:pPr marL="742950" lvl="1" indent="-285750">
              <a:buFont typeface="+mj-lt"/>
              <a:buAutoNum type="alphaLcPeriod"/>
            </a:pPr>
            <a:endParaRPr lang="en-US" i="1" dirty="0">
              <a:ea typeface="+mj-ea"/>
              <a:cs typeface="+mj-cs"/>
            </a:endParaRPr>
          </a:p>
        </p:txBody>
      </p:sp>
      <p:pic>
        <p:nvPicPr>
          <p:cNvPr id="5" name="Picture 4" descr="Interior designers discussing blueprints hanging in office">
            <a:extLst>
              <a:ext uri="{FF2B5EF4-FFF2-40B4-BE49-F238E27FC236}">
                <a16:creationId xmlns:a16="http://schemas.microsoft.com/office/drawing/2014/main" id="{ADFC2A2F-050C-0495-81C2-299877F43803}"/>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8468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743534" y="217941"/>
            <a:ext cx="6251110" cy="1450862"/>
          </a:xfrm>
        </p:spPr>
        <p:txBody>
          <a:bodyPr vert="horz" lIns="91440" tIns="45720" rIns="91440" bIns="45720" rtlCol="0" anchor="b">
            <a:normAutofit fontScale="90000"/>
          </a:bodyPr>
          <a:lstStyle/>
          <a:p>
            <a:pPr defTabSz="914400" fontAlgn="t">
              <a:spcAft>
                <a:spcPts val="600"/>
              </a:spcAft>
            </a:pPr>
            <a:r>
              <a:rPr lang="en-US" sz="3800" b="1" u="sng" dirty="0">
                <a:solidFill>
                  <a:srgbClr val="002060"/>
                </a:solidFill>
                <a:latin typeface="+mn-lt"/>
                <a:cs typeface="+mj-cs"/>
              </a:rPr>
              <a:t>Assessment 1</a:t>
            </a:r>
            <a:br>
              <a:rPr lang="en-US" sz="3800" b="1" u="sng" dirty="0">
                <a:solidFill>
                  <a:srgbClr val="002060"/>
                </a:solidFill>
                <a:latin typeface="+mn-lt"/>
                <a:cs typeface="+mj-cs"/>
              </a:rPr>
            </a:br>
            <a:r>
              <a:rPr lang="en-US" sz="1800" b="1" u="sng" dirty="0">
                <a:solidFill>
                  <a:srgbClr val="002060"/>
                </a:solidFill>
                <a:latin typeface="+mn-lt"/>
                <a:cs typeface="+mj-cs"/>
              </a:rPr>
              <a:t> </a:t>
            </a:r>
            <a:br>
              <a:rPr lang="en-US" sz="3800" b="1" u="sng" dirty="0">
                <a:solidFill>
                  <a:srgbClr val="002060"/>
                </a:solidFill>
                <a:latin typeface="+mn-lt"/>
                <a:cs typeface="+mj-cs"/>
              </a:rPr>
            </a:br>
            <a:r>
              <a:rPr lang="en-US" sz="2800" b="1" dirty="0">
                <a:solidFill>
                  <a:schemeClr val="accent2">
                    <a:lumMod val="75000"/>
                  </a:schemeClr>
                </a:solidFill>
                <a:latin typeface="+mn-lt"/>
                <a:cs typeface="+mj-cs"/>
              </a:rPr>
              <a:t>DEADLINE: Mon 1</a:t>
            </a:r>
            <a:r>
              <a:rPr lang="en-US" sz="2800" b="1" baseline="30000" dirty="0">
                <a:solidFill>
                  <a:schemeClr val="accent2">
                    <a:lumMod val="75000"/>
                  </a:schemeClr>
                </a:solidFill>
                <a:latin typeface="+mn-lt"/>
                <a:cs typeface="+mj-cs"/>
              </a:rPr>
              <a:t>st</a:t>
            </a:r>
            <a:r>
              <a:rPr lang="en-US" sz="2800" b="1" dirty="0">
                <a:solidFill>
                  <a:schemeClr val="accent2">
                    <a:lumMod val="75000"/>
                  </a:schemeClr>
                </a:solidFill>
                <a:latin typeface="+mn-lt"/>
                <a:cs typeface="+mj-cs"/>
              </a:rPr>
              <a:t> December (23:59pm)</a:t>
            </a:r>
            <a:br>
              <a:rPr lang="en-US" sz="2800" b="1" dirty="0">
                <a:solidFill>
                  <a:srgbClr val="002060"/>
                </a:solidFill>
                <a:highlight>
                  <a:srgbClr val="FFFF00"/>
                </a:highlight>
                <a:latin typeface="+mn-lt"/>
                <a:cs typeface="+mj-cs"/>
              </a:rPr>
            </a:br>
            <a:r>
              <a:rPr lang="en-US" sz="2800" b="1" dirty="0">
                <a:solidFill>
                  <a:srgbClr val="002060"/>
                </a:solidFill>
                <a:latin typeface="+mn-lt"/>
                <a:cs typeface="+mj-cs"/>
              </a:rPr>
              <a:t>2000 word report </a:t>
            </a:r>
          </a:p>
        </p:txBody>
      </p:sp>
      <p:pic>
        <p:nvPicPr>
          <p:cNvPr id="6" name="Picture 5" descr="A person typing on a computer&#10;&#10;Description automatically generated">
            <a:extLst>
              <a:ext uri="{FF2B5EF4-FFF2-40B4-BE49-F238E27FC236}">
                <a16:creationId xmlns:a16="http://schemas.microsoft.com/office/drawing/2014/main" id="{3D7B74B7-D9DD-943B-7557-F84CF520CD5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6CE3361D-C73D-72C6-CB58-88ED5AFDC50F}"/>
              </a:ext>
            </a:extLst>
          </p:cNvPr>
          <p:cNvSpPr txBox="1"/>
          <p:nvPr/>
        </p:nvSpPr>
        <p:spPr>
          <a:xfrm>
            <a:off x="9751909" y="6657945"/>
            <a:ext cx="244009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3902452-ED4E-B7DD-60B2-4D9BE8C06331}"/>
              </a:ext>
            </a:extLst>
          </p:cNvPr>
          <p:cNvPicPr>
            <a:picLocks noChangeAspect="1"/>
          </p:cNvPicPr>
          <p:nvPr/>
        </p:nvPicPr>
        <p:blipFill>
          <a:blip r:embed="rId5"/>
          <a:stretch>
            <a:fillRect/>
          </a:stretch>
        </p:blipFill>
        <p:spPr>
          <a:xfrm>
            <a:off x="4743534" y="1809480"/>
            <a:ext cx="6973273" cy="3905795"/>
          </a:xfrm>
          <a:prstGeom prst="rect">
            <a:avLst/>
          </a:prstGeom>
        </p:spPr>
      </p:pic>
    </p:spTree>
    <p:extLst>
      <p:ext uri="{BB962C8B-B14F-4D97-AF65-F5344CB8AC3E}">
        <p14:creationId xmlns:p14="http://schemas.microsoft.com/office/powerpoint/2010/main" val="1131935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640080" y="406242"/>
            <a:ext cx="4368602" cy="1341931"/>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3214527583"/>
              </p:ext>
            </p:extLst>
          </p:nvPr>
        </p:nvGraphicFramePr>
        <p:xfrm>
          <a:off x="700464" y="1980285"/>
          <a:ext cx="5484676" cy="34985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20756" r="12291" b="-1"/>
          <a:stretch/>
        </p:blipFill>
        <p:spPr>
          <a:xfrm>
            <a:off x="6392174" y="10"/>
            <a:ext cx="5798303" cy="57807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5866826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592D78-1CB6-4A04-BF54-96B7B127723E}"/>
              </a:ext>
            </a:extLst>
          </p:cNvPr>
          <p:cNvSpPr txBox="1">
            <a:spLocks/>
          </p:cNvSpPr>
          <p:nvPr/>
        </p:nvSpPr>
        <p:spPr>
          <a:xfrm>
            <a:off x="5818464" y="18027"/>
            <a:ext cx="5077089" cy="1458124"/>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lvl="0" indent="0" algn="r" defTabSz="914400" rtl="0" eaLnBrk="1" fontAlgn="t" latinLnBrk="0" hangingPunct="1">
              <a:lnSpc>
                <a:spcPct val="115000"/>
              </a:lnSpc>
              <a:spcBef>
                <a:spcPts val="600"/>
              </a:spcBef>
              <a:spcAft>
                <a:spcPts val="600"/>
              </a:spcAft>
              <a:buClrTx/>
              <a:buSzTx/>
              <a:buFontTx/>
              <a:buNone/>
              <a:tabLst/>
              <a:defRPr/>
            </a:pPr>
            <a:r>
              <a:rPr kumimoji="0" lang="en-GB" sz="2800" b="1" i="0" u="none" strike="noStrike" kern="1200" cap="none" spc="0" normalizeH="0" baseline="0" noProof="0" dirty="0">
                <a:ln>
                  <a:noFill/>
                </a:ln>
                <a:solidFill>
                  <a:srgbClr val="ED7D31"/>
                </a:solidFill>
                <a:effectLst/>
                <a:uLnTx/>
                <a:uFillTx/>
                <a:latin typeface="Arial" panose="020B0604020202020204" pitchFamily="34" charset="0"/>
                <a:ea typeface="+mj-ea"/>
                <a:cs typeface="Arial" panose="020B0604020202020204" pitchFamily="34" charset="0"/>
              </a:rPr>
              <a:t>Business Plan Template</a:t>
            </a:r>
            <a:br>
              <a:rPr kumimoji="0" lang="en-GB" sz="2400" b="1" i="0" u="sng"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t>(Template and further guidance will be provided on Moodle in due course)</a:t>
            </a:r>
            <a:br>
              <a:rPr kumimoji="0" lang="en-GB" sz="20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br>
            <a:endParaRPr kumimoji="0" lang="en-GB" sz="14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endParaRPr>
          </a:p>
        </p:txBody>
      </p:sp>
      <p:pic>
        <p:nvPicPr>
          <p:cNvPr id="11" name="Picture 10">
            <a:extLst>
              <a:ext uri="{FF2B5EF4-FFF2-40B4-BE49-F238E27FC236}">
                <a16:creationId xmlns:a16="http://schemas.microsoft.com/office/drawing/2014/main" id="{28558D88-A9A3-659C-9A32-89C7F3903C32}"/>
              </a:ext>
            </a:extLst>
          </p:cNvPr>
          <p:cNvPicPr>
            <a:picLocks noChangeAspect="1"/>
          </p:cNvPicPr>
          <p:nvPr/>
        </p:nvPicPr>
        <p:blipFill>
          <a:blip r:embed="rId2"/>
          <a:stretch>
            <a:fillRect/>
          </a:stretch>
        </p:blipFill>
        <p:spPr>
          <a:xfrm>
            <a:off x="4220975" y="1413164"/>
            <a:ext cx="6674578" cy="4031672"/>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D8D880C5-5F8E-7D62-4FBB-9D677F041CB7}"/>
              </a:ext>
            </a:extLst>
          </p:cNvPr>
          <p:cNvSpPr>
            <a:spLocks noGrp="1"/>
          </p:cNvSpPr>
          <p:nvPr>
            <p:ph type="title"/>
          </p:nvPr>
        </p:nvSpPr>
        <p:spPr>
          <a:xfrm>
            <a:off x="368982" y="-209054"/>
            <a:ext cx="5072145" cy="1466485"/>
          </a:xfrm>
        </p:spPr>
        <p:txBody>
          <a:bodyPr vert="horz" lIns="91440" tIns="45720" rIns="91440" bIns="45720" rtlCol="0" anchor="b">
            <a:normAutofit/>
          </a:bodyPr>
          <a:lstStyle/>
          <a:p>
            <a:r>
              <a:rPr lang="en-US" sz="3600" b="1" dirty="0">
                <a:solidFill>
                  <a:schemeClr val="accent1">
                    <a:lumMod val="50000"/>
                  </a:schemeClr>
                </a:solidFill>
              </a:rPr>
              <a:t>For Assessment 1</a:t>
            </a:r>
          </a:p>
        </p:txBody>
      </p:sp>
      <p:sp>
        <p:nvSpPr>
          <p:cNvPr id="3" name="Text Box 3">
            <a:extLst>
              <a:ext uri="{FF2B5EF4-FFF2-40B4-BE49-F238E27FC236}">
                <a16:creationId xmlns:a16="http://schemas.microsoft.com/office/drawing/2014/main" id="{EA355701-B850-AF6C-1901-59487304D8F3}"/>
              </a:ext>
            </a:extLst>
          </p:cNvPr>
          <p:cNvSpPr txBox="1">
            <a:spLocks noChangeArrowheads="1"/>
          </p:cNvSpPr>
          <p:nvPr/>
        </p:nvSpPr>
        <p:spPr bwMode="auto">
          <a:xfrm>
            <a:off x="368982" y="1257431"/>
            <a:ext cx="3375259" cy="1323439"/>
          </a:xfrm>
          <a:prstGeom prst="rect">
            <a:avLst/>
          </a:prstGeom>
          <a:noFill/>
          <a:ln w="9525">
            <a:noFill/>
            <a:miter lim="800000"/>
            <a:headEnd/>
            <a:tailEnd/>
          </a:ln>
        </p:spPr>
        <p:txBody>
          <a:bodyPr wrap="square">
            <a:spAutoFit/>
          </a:bodyPr>
          <a:lstStyle/>
          <a:p>
            <a:pPr marL="0" marR="0" lvl="0" indent="0" algn="l" defTabSz="457200" rtl="0" eaLnBrk="0" fontAlgn="auto" latinLnBrk="0" hangingPunct="0">
              <a:lnSpc>
                <a:spcPct val="100000"/>
              </a:lnSpc>
              <a:spcBef>
                <a:spcPct val="50000"/>
              </a:spcBef>
              <a:spcAft>
                <a:spcPts val="0"/>
              </a:spcAft>
              <a:buClrTx/>
              <a:buSzTx/>
              <a:buFontTx/>
              <a:buNone/>
              <a:tabLst/>
              <a:defRPr/>
            </a:pPr>
            <a:r>
              <a:rPr kumimoji="0" lang="en-GB" sz="2000" b="1" i="1" u="none" strike="noStrike" kern="1200" cap="none" spc="0" normalizeH="0" baseline="0" noProof="0" dirty="0">
                <a:ln>
                  <a:noFill/>
                </a:ln>
                <a:solidFill>
                  <a:srgbClr val="4472C4">
                    <a:lumMod val="50000"/>
                  </a:srgbClr>
                </a:solidFill>
                <a:effectLst/>
                <a:uLnTx/>
                <a:uFillTx/>
                <a:latin typeface="Tahoma" pitchFamily="34" charset="0"/>
                <a:ea typeface="ＭＳ Ｐゴシック" pitchFamily="-112" charset="-128"/>
                <a:cs typeface="+mn-cs"/>
              </a:rPr>
              <a:t>You will complete a simplified version of the traditional business plan as follows:</a:t>
            </a:r>
            <a:endParaRPr kumimoji="0" lang="en-GB" sz="2800" b="0" i="0" u="none" strike="noStrike" kern="1200" cap="none" spc="0" normalizeH="0" baseline="0" noProof="0" dirty="0">
              <a:ln>
                <a:noFill/>
              </a:ln>
              <a:solidFill>
                <a:prstClr val="black"/>
              </a:solidFill>
              <a:effectLst/>
              <a:uLnTx/>
              <a:uFillTx/>
              <a:latin typeface="Tahoma" pitchFamily="34" charset="0"/>
              <a:ea typeface="ＭＳ Ｐゴシック" pitchFamily="-112" charset="-128"/>
              <a:cs typeface="+mn-cs"/>
            </a:endParaRPr>
          </a:p>
        </p:txBody>
      </p:sp>
    </p:spTree>
    <p:extLst>
      <p:ext uri="{BB962C8B-B14F-4D97-AF65-F5344CB8AC3E}">
        <p14:creationId xmlns:p14="http://schemas.microsoft.com/office/powerpoint/2010/main" val="1978433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40080" y="371061"/>
            <a:ext cx="4368602" cy="1076262"/>
          </a:xfrm>
          <a:prstGeom prst="rect">
            <a:avLst/>
          </a:prstGeom>
        </p:spPr>
        <p:txBody>
          <a:bodyPr vert="horz" lIns="91440" tIns="45720" rIns="91440" bIns="45720" rtlCol="0" anchor="b">
            <a:normAutofit/>
          </a:bodyPr>
          <a:lstStyle>
            <a:defPPr>
              <a:defRPr lang="en-US"/>
            </a:defPPr>
            <a:lvl1pPr marR="0" lvl="0" indent="0" defTabSz="914400" fontAlgn="auto">
              <a:lnSpc>
                <a:spcPct val="100000"/>
              </a:lnSpc>
              <a:spcBef>
                <a:spcPct val="0"/>
              </a:spcBef>
              <a:spcAft>
                <a:spcPts val="0"/>
              </a:spcAft>
              <a:buClrTx/>
              <a:buSzTx/>
              <a:buFontTx/>
              <a:buNone/>
              <a:tabLst/>
              <a:defRPr kumimoji="0" sz="3600" b="1" i="0" u="none" strike="noStrike" cap="none" spc="0" normalizeH="0" baseline="0">
                <a:ln>
                  <a:noFill/>
                </a:ln>
                <a:solidFill>
                  <a:prstClr val="black"/>
                </a:solidFill>
                <a:effectLst/>
                <a:uLnTx/>
                <a:uFillTx/>
                <a:latin typeface="Tw Cen MT"/>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none" strike="noStrike" kern="1200" cap="none" spc="0" normalizeH="0" baseline="0" noProof="0" dirty="0">
                <a:ln>
                  <a:noFill/>
                </a:ln>
                <a:solidFill>
                  <a:prstClr val="black"/>
                </a:solidFill>
                <a:effectLst/>
                <a:uLnTx/>
                <a:uFillTx/>
                <a:latin typeface="Calibri Light" panose="020F0302020204030204"/>
                <a:ea typeface="+mn-ea"/>
                <a:cs typeface="+mn-cs"/>
              </a:rPr>
              <a:t>Your Team</a:t>
            </a:r>
          </a:p>
        </p:txBody>
      </p:sp>
      <p:sp>
        <p:nvSpPr>
          <p:cNvPr id="5" name="Text Box 3"/>
          <p:cNvSpPr txBox="1">
            <a:spLocks noChangeArrowheads="1"/>
          </p:cNvSpPr>
          <p:nvPr/>
        </p:nvSpPr>
        <p:spPr bwMode="auto">
          <a:xfrm>
            <a:off x="702586" y="1772968"/>
            <a:ext cx="5115119" cy="3320668"/>
          </a:xfrm>
          <a:prstGeom prst="rect">
            <a:avLst/>
          </a:prstGeom>
        </p:spPr>
        <p:txBody>
          <a:bodyPr vert="horz" lIns="91440" tIns="45720" rIns="91440" bIns="45720" rtlCol="0">
            <a:noAutofit/>
          </a:bodyPr>
          <a:lstStyle/>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Who will be working in or </a:t>
            </a: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on</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the business?</a:t>
            </a:r>
          </a:p>
          <a:p>
            <a:pPr marL="0" marR="0" lvl="0" indent="0" algn="l" defTabSz="914400" rtl="0" eaLnBrk="1" fontAlgn="base" latinLnBrk="0" hangingPunct="1">
              <a:lnSpc>
                <a:spcPct val="90000"/>
              </a:lnSpc>
              <a:spcBef>
                <a:spcPct val="0"/>
              </a:spcBef>
              <a:spcAft>
                <a:spcPts val="60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What necessary skills or benefits will they be bringing to the business?</a:t>
            </a:r>
          </a:p>
          <a:p>
            <a:pPr marL="0" marR="0" lvl="0" indent="0" algn="l" defTabSz="914400" rtl="0" eaLnBrk="1" fontAlgn="base" latinLnBrk="0" hangingPunct="1">
              <a:lnSpc>
                <a:spcPct val="90000"/>
              </a:lnSpc>
              <a:spcBef>
                <a:spcPct val="0"/>
              </a:spcBef>
              <a:spcAft>
                <a:spcPts val="60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Will they help with any ‘human resource’ weaknesses </a:t>
            </a:r>
            <a:b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you have identified, and how? </a:t>
            </a:r>
          </a:p>
        </p:txBody>
      </p:sp>
      <p:graphicFrame>
        <p:nvGraphicFramePr>
          <p:cNvPr id="2" name="Content Placeholder 2">
            <a:extLst>
              <a:ext uri="{FF2B5EF4-FFF2-40B4-BE49-F238E27FC236}">
                <a16:creationId xmlns:a16="http://schemas.microsoft.com/office/drawing/2014/main" id="{BD3EC26C-EEA1-18D7-5B0C-A57286629216}"/>
              </a:ext>
            </a:extLst>
          </p:cNvPr>
          <p:cNvGraphicFramePr>
            <a:graphicFrameLocks noGrp="1"/>
          </p:cNvGraphicFramePr>
          <p:nvPr>
            <p:ph idx="1"/>
          </p:nvPr>
        </p:nvGraphicFramePr>
        <p:xfrm>
          <a:off x="6362909" y="330421"/>
          <a:ext cx="5382029" cy="4977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746526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753388" y="453937"/>
            <a:ext cx="9238751" cy="2085512"/>
          </a:xfrm>
          <a:prstGeom prst="rect">
            <a:avLst/>
          </a:prstGeom>
        </p:spPr>
        <p:txBody>
          <a:bodyPr vert="horz" lIns="91440" tIns="45720" rIns="91440" bIns="45720" rtlCol="0" anchor="t">
            <a:normAutofit/>
          </a:bodyPr>
          <a:lstStyle>
            <a:defPPr>
              <a:defRPr lang="en-US"/>
            </a:defPPr>
            <a:lvl1pPr marR="0" lvl="0" indent="0" defTabSz="914400" fontAlgn="auto">
              <a:lnSpc>
                <a:spcPct val="100000"/>
              </a:lnSpc>
              <a:spcBef>
                <a:spcPct val="0"/>
              </a:spcBef>
              <a:spcAft>
                <a:spcPts val="0"/>
              </a:spcAft>
              <a:buClrTx/>
              <a:buSzTx/>
              <a:buFontTx/>
              <a:buNone/>
              <a:tabLst/>
              <a:defRPr kumimoji="0" sz="3600" b="1" i="0" u="none" strike="noStrike" cap="none" spc="0" normalizeH="0" baseline="0">
                <a:ln>
                  <a:noFill/>
                </a:ln>
                <a:solidFill>
                  <a:prstClr val="black"/>
                </a:solidFill>
                <a:effectLst/>
                <a:uLnTx/>
                <a:uFillTx/>
                <a:latin typeface="Tw Cen MT"/>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Calibri" panose="020F0502020204030204"/>
                <a:ea typeface="+mn-ea"/>
                <a:cs typeface="+mn-cs"/>
              </a:rPr>
              <a:t>Importantly</a:t>
            </a: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 Where Are Your Weaknesses? </a:t>
            </a:r>
            <a:b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Where Are Your </a:t>
            </a:r>
            <a:r>
              <a:rPr kumimoji="0" lang="en-US" sz="3600" b="1" i="0" u="sng" strike="noStrike" kern="1200" cap="none" spc="0" normalizeH="0" baseline="0" noProof="0" dirty="0">
                <a:ln>
                  <a:noFill/>
                </a:ln>
                <a:solidFill>
                  <a:prstClr val="black"/>
                </a:solidFill>
                <a:effectLst/>
                <a:uLnTx/>
                <a:uFillTx/>
                <a:latin typeface="Calibri" panose="020F0502020204030204"/>
                <a:ea typeface="+mn-ea"/>
                <a:cs typeface="+mn-cs"/>
              </a:rPr>
              <a:t>Skills Gaps</a:t>
            </a: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5" name="Text Box 3"/>
          <p:cNvSpPr txBox="1">
            <a:spLocks noChangeArrowheads="1"/>
          </p:cNvSpPr>
          <p:nvPr/>
        </p:nvSpPr>
        <p:spPr bwMode="auto">
          <a:xfrm>
            <a:off x="753388" y="2069178"/>
            <a:ext cx="6936818" cy="4084934"/>
          </a:xfrm>
          <a:prstGeom prst="rect">
            <a:avLst/>
          </a:prstGeom>
        </p:spPr>
        <p:txBody>
          <a:bodyPr vert="horz" lIns="91440" tIns="45720" rIns="91440" bIns="45720" rtlCol="0">
            <a:noAutofit/>
          </a:bodyPr>
          <a:lstStyle/>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Business plans are about ‘showing off’ and demonstrating that you are the right ‘Team’ to make this idea work.</a:t>
            </a:r>
            <a:b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0"/>
              </a:spcBef>
              <a:spcAft>
                <a:spcPts val="600"/>
              </a:spcAft>
              <a:buClrTx/>
              <a:buSzTx/>
              <a:buFontTx/>
              <a:buNone/>
              <a:tabLst/>
              <a:defRPr/>
            </a:pPr>
            <a:r>
              <a:rPr kumimoji="0" lang="en-US" sz="2800" b="1" i="1" u="none" strike="noStrike" kern="1200" cap="none" spc="0" normalizeH="0" baseline="0" noProof="0" dirty="0">
                <a:ln>
                  <a:noFill/>
                </a:ln>
                <a:solidFill>
                  <a:srgbClr val="ED7D31"/>
                </a:solidFill>
                <a:effectLst/>
                <a:uLnTx/>
                <a:uFillTx/>
                <a:latin typeface="Calibri" panose="020F0502020204030204"/>
                <a:ea typeface="+mn-ea"/>
                <a:cs typeface="+mn-cs"/>
              </a:rPr>
              <a:t>However, investors know everyone has weaknesses/gaps (nothing is perfect). They will want to see you have identified possible solutions to reduce the risk.</a:t>
            </a: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descr="A chain breaking apart with a broken link&#10;&#10;Description automatically generated">
            <a:extLst>
              <a:ext uri="{FF2B5EF4-FFF2-40B4-BE49-F238E27FC236}">
                <a16:creationId xmlns:a16="http://schemas.microsoft.com/office/drawing/2014/main" id="{B35C5453-BC97-551C-164A-D79B67191D7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4263" r="21133" b="1"/>
          <a:stretch/>
        </p:blipFill>
        <p:spPr>
          <a:xfrm>
            <a:off x="7832446" y="1496693"/>
            <a:ext cx="4084934" cy="4084934"/>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p:spPr>
      </p:pic>
      <p:sp>
        <p:nvSpPr>
          <p:cNvPr id="9" name="TextBox 8">
            <a:extLst>
              <a:ext uri="{FF2B5EF4-FFF2-40B4-BE49-F238E27FC236}">
                <a16:creationId xmlns:a16="http://schemas.microsoft.com/office/drawing/2014/main" id="{A4DB0BD6-C883-8E56-F8DE-3423A9CDDACE}"/>
              </a:ext>
            </a:extLst>
          </p:cNvPr>
          <p:cNvSpPr txBox="1"/>
          <p:nvPr/>
        </p:nvSpPr>
        <p:spPr>
          <a:xfrm>
            <a:off x="9732673" y="6657945"/>
            <a:ext cx="2459327"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www.governmentpropaganda.net/fake-news-strikes-once-again/">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04953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descr="People in meeting room">
            <a:extLst>
              <a:ext uri="{FF2B5EF4-FFF2-40B4-BE49-F238E27FC236}">
                <a16:creationId xmlns:a16="http://schemas.microsoft.com/office/drawing/2014/main" id="{BC5FB279-D458-F094-549A-41CC48849964}"/>
              </a:ext>
            </a:extLst>
          </p:cNvPr>
          <p:cNvPicPr>
            <a:picLocks noChangeAspect="1"/>
          </p:cNvPicPr>
          <p:nvPr/>
        </p:nvPicPr>
        <p:blipFill>
          <a:blip r:embed="rId4"/>
          <a:srcRect l="26399" r="26399"/>
          <a:stretch/>
        </p:blipFill>
        <p:spPr>
          <a:xfrm>
            <a:off x="0" y="-33109"/>
            <a:ext cx="4123725" cy="5824309"/>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898DDACB-CF13-9872-D794-6C042B3003A2}"/>
              </a:ext>
            </a:extLst>
          </p:cNvPr>
          <p:cNvSpPr>
            <a:spLocks noGrp="1"/>
          </p:cNvSpPr>
          <p:nvPr>
            <p:ph type="title"/>
          </p:nvPr>
        </p:nvSpPr>
        <p:spPr>
          <a:xfrm>
            <a:off x="4500880" y="-21362"/>
            <a:ext cx="6918960" cy="1325563"/>
          </a:xfrm>
        </p:spPr>
        <p:txBody>
          <a:bodyPr>
            <a:normAutofit/>
          </a:bodyPr>
          <a:lstStyle/>
          <a:p>
            <a:r>
              <a:rPr lang="en-US" b="1" dirty="0">
                <a:latin typeface="+mn-lt"/>
              </a:rPr>
              <a:t>Skills Gaps – The Solutions</a:t>
            </a:r>
            <a:endParaRPr lang="en-US" dirty="0">
              <a:latin typeface="+mn-lt"/>
            </a:endParaRPr>
          </a:p>
        </p:txBody>
      </p:sp>
      <p:sp>
        <p:nvSpPr>
          <p:cNvPr id="3" name="Content Placeholder 2">
            <a:extLst>
              <a:ext uri="{FF2B5EF4-FFF2-40B4-BE49-F238E27FC236}">
                <a16:creationId xmlns:a16="http://schemas.microsoft.com/office/drawing/2014/main" id="{4542FE67-5A89-302F-5EB5-FF3CEA675B17}"/>
              </a:ext>
            </a:extLst>
          </p:cNvPr>
          <p:cNvSpPr>
            <a:spLocks noGrp="1"/>
          </p:cNvSpPr>
          <p:nvPr>
            <p:ph idx="1"/>
          </p:nvPr>
        </p:nvSpPr>
        <p:spPr>
          <a:xfrm>
            <a:off x="4429760" y="1340167"/>
            <a:ext cx="7061200" cy="4351338"/>
          </a:xfrm>
        </p:spPr>
        <p:txBody>
          <a:bodyPr>
            <a:normAutofit fontScale="92500" lnSpcReduction="10000"/>
          </a:bodyPr>
          <a:lstStyle/>
          <a:p>
            <a:r>
              <a:rPr lang="en-US" sz="2400" b="1" dirty="0"/>
              <a:t>You and Your Team</a:t>
            </a:r>
          </a:p>
          <a:p>
            <a:pPr lvl="1"/>
            <a:r>
              <a:rPr lang="en-GB" sz="2000" dirty="0"/>
              <a:t>Who will be working in the business? Will you be employing extra staff (employees)</a:t>
            </a:r>
          </a:p>
          <a:p>
            <a:pPr lvl="1"/>
            <a:r>
              <a:rPr lang="en-GB" sz="2000" dirty="0"/>
              <a:t>What skills or benefits will they be bringing to the business?</a:t>
            </a:r>
          </a:p>
          <a:p>
            <a:pPr lvl="1"/>
            <a:r>
              <a:rPr lang="en-GB" sz="2000" dirty="0"/>
              <a:t>What gaps are they filling?</a:t>
            </a:r>
          </a:p>
          <a:p>
            <a:pPr lvl="1"/>
            <a:endParaRPr lang="en-GB" sz="2000" dirty="0"/>
          </a:p>
          <a:p>
            <a:r>
              <a:rPr lang="en-US" sz="2400" b="1" dirty="0"/>
              <a:t>Outsource</a:t>
            </a:r>
            <a:r>
              <a:rPr lang="en-US" sz="2400" dirty="0"/>
              <a:t> (freelancers, consultants, agencies, </a:t>
            </a:r>
            <a:r>
              <a:rPr lang="en-US" sz="2400" dirty="0" err="1"/>
              <a:t>etc</a:t>
            </a:r>
            <a:r>
              <a:rPr lang="en-US" sz="2400" dirty="0"/>
              <a:t>)</a:t>
            </a:r>
          </a:p>
          <a:p>
            <a:pPr lvl="1"/>
            <a:r>
              <a:rPr lang="en-US" sz="2000" dirty="0"/>
              <a:t>Flexibility and expert support, but expensive</a:t>
            </a:r>
          </a:p>
          <a:p>
            <a:pPr lvl="1"/>
            <a:endParaRPr lang="en-GB" sz="2000" dirty="0"/>
          </a:p>
          <a:p>
            <a:r>
              <a:rPr lang="en-US" sz="2400" b="1" dirty="0"/>
              <a:t>Training &amp; Development</a:t>
            </a:r>
          </a:p>
          <a:p>
            <a:pPr lvl="1"/>
            <a:r>
              <a:rPr lang="en-GB" sz="2000" b="1" dirty="0">
                <a:solidFill>
                  <a:schemeClr val="accent2"/>
                </a:solidFill>
              </a:rPr>
              <a:t>Can you upskill your existing team and fill gaps?</a:t>
            </a:r>
          </a:p>
          <a:p>
            <a:pPr lvl="1"/>
            <a:r>
              <a:rPr lang="en-GB" sz="2100" dirty="0"/>
              <a:t>Can this skill be shared through in-house training?</a:t>
            </a:r>
          </a:p>
          <a:p>
            <a:pPr lvl="1"/>
            <a:r>
              <a:rPr lang="en-GB" sz="2100" dirty="0"/>
              <a:t>Does your industry require you to update skills or knowledge through training on a basis (accreditations, CPD, etc)?</a:t>
            </a:r>
          </a:p>
          <a:p>
            <a:pPr lvl="1"/>
            <a:endParaRPr lang="en-GB" sz="2000" b="1" dirty="0">
              <a:latin typeface="arial" panose="020B0604020202020204" pitchFamily="34" charset="0"/>
            </a:endParaRPr>
          </a:p>
          <a:p>
            <a:pPr lvl="1"/>
            <a:endParaRPr lang="en-US" sz="2000" dirty="0"/>
          </a:p>
          <a:p>
            <a:pPr lvl="1"/>
            <a:endParaRPr lang="en-GB" sz="2000" b="0" i="0" dirty="0">
              <a:effectLst/>
              <a:latin typeface="arial" panose="020B0604020202020204" pitchFamily="34" charset="0"/>
            </a:endParaRPr>
          </a:p>
          <a:p>
            <a:endParaRPr lang="en-US" sz="2400" dirty="0"/>
          </a:p>
        </p:txBody>
      </p:sp>
    </p:spTree>
    <p:extLst>
      <p:ext uri="{BB962C8B-B14F-4D97-AF65-F5344CB8AC3E}">
        <p14:creationId xmlns:p14="http://schemas.microsoft.com/office/powerpoint/2010/main" val="3593838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80391" y="365125"/>
            <a:ext cx="10515600" cy="1325563"/>
          </a:xfrm>
          <a:prstGeom prst="rect">
            <a:avLst/>
          </a:prstGeom>
        </p:spPr>
        <p:txBody>
          <a:bodyPr vert="horz" lIns="91440" tIns="45720" rIns="91440" bIns="45720" numCol="1" rtlCol="0" anchor="ctr">
            <a:normAutofit/>
          </a:bodyPr>
          <a:lstStyle/>
          <a:p>
            <a:pPr marL="0" marR="0" lvl="0" indent="0" algn="l" defTabSz="914400" rtl="0" eaLnBrk="1" fontAlgn="base" latinLnBrk="0" hangingPunct="1">
              <a:lnSpc>
                <a:spcPct val="90000"/>
              </a:lnSpc>
              <a:spcBef>
                <a:spcPct val="0"/>
              </a:spcBef>
              <a:spcAft>
                <a:spcPts val="60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libri Light" panose="020F0302020204030204"/>
                <a:ea typeface="+mn-ea"/>
                <a:cs typeface="+mn-cs"/>
              </a:rPr>
              <a:t>Your Support Network in Real-Life: </a:t>
            </a:r>
            <a:br>
              <a:rPr kumimoji="0" lang="en-US" sz="4400" b="1" i="0" u="none" strike="noStrike" kern="1200" cap="none" spc="0" normalizeH="0" baseline="0" noProof="0" dirty="0">
                <a:ln>
                  <a:noFill/>
                </a:ln>
                <a:solidFill>
                  <a:prstClr val="black"/>
                </a:solidFill>
                <a:effectLst/>
                <a:uLnTx/>
                <a:uFillTx/>
                <a:latin typeface="Calibri Light" panose="020F0302020204030204"/>
                <a:ea typeface="+mn-ea"/>
                <a:cs typeface="+mn-cs"/>
              </a:rPr>
            </a:br>
            <a:r>
              <a:rPr kumimoji="0" lang="en-US" sz="4400" b="0" i="0" u="none" strike="noStrike" kern="1200" cap="none" spc="0" normalizeH="0" baseline="0" noProof="0" dirty="0">
                <a:ln>
                  <a:noFill/>
                </a:ln>
                <a:solidFill>
                  <a:prstClr val="black"/>
                </a:solidFill>
                <a:effectLst/>
                <a:uLnTx/>
                <a:uFillTx/>
                <a:latin typeface="Calibri Light" panose="020F0302020204030204"/>
                <a:ea typeface="+mn-ea"/>
                <a:cs typeface="+mn-cs"/>
              </a:rPr>
              <a:t>who would be in your support network?</a:t>
            </a:r>
          </a:p>
        </p:txBody>
      </p:sp>
      <p:sp>
        <p:nvSpPr>
          <p:cNvPr id="4" name="Text Box 3"/>
          <p:cNvSpPr txBox="1">
            <a:spLocks noChangeArrowheads="1"/>
          </p:cNvSpPr>
          <p:nvPr/>
        </p:nvSpPr>
        <p:spPr bwMode="auto">
          <a:xfrm>
            <a:off x="480391" y="1825625"/>
            <a:ext cx="10022840" cy="3782695"/>
          </a:xfrm>
          <a:prstGeom prst="rect">
            <a:avLst/>
          </a:prstGeom>
        </p:spPr>
        <p:txBody>
          <a:bodyPr vert="horz" lIns="91440" tIns="45720" rIns="91440" bIns="45720" numCol="3" rtlCol="0">
            <a:normAutofit/>
          </a:bodyPr>
          <a:lstStyle/>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Friends &amp; Family</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Business owners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Academics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Uni Enterprise advisers (Scale)</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Business Wales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Business advisers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Accountants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Solicitors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Industry employees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Fellow students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Big Ideas Wales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Funders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Freelance agencies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Suppliers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Buyers/customers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Journalists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Business networks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LinkedIn</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Social media</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Mentors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Careers Advisors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Third sector specialists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Banks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Competitors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Complimentary services</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 Memberships/Unions. </a:t>
            </a:r>
          </a:p>
          <a:p>
            <a:pPr marL="0" marR="0" lvl="0" indent="-22860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Anyone else...</a:t>
            </a:r>
          </a:p>
        </p:txBody>
      </p:sp>
      <p:pic>
        <p:nvPicPr>
          <p:cNvPr id="2" name="Picture 2" descr="Plug into YOUR network - scc-centre">
            <a:extLst>
              <a:ext uri="{FF2B5EF4-FFF2-40B4-BE49-F238E27FC236}">
                <a16:creationId xmlns:a16="http://schemas.microsoft.com/office/drawing/2014/main" id="{8EAE351A-9C31-1374-9271-3391C204EF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44736" y="1559730"/>
            <a:ext cx="1866873" cy="1760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6894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4">
                                            <p:txEl>
                                              <p:pRg st="1" end="1"/>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4">
                                            <p:txEl>
                                              <p:pRg st="3" end="3"/>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4">
                                            <p:txEl>
                                              <p:pRg st="5" end="5"/>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4">
                                            <p:txEl>
                                              <p:pRg st="6" end="6"/>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4">
                                            <p:txEl>
                                              <p:pRg st="7" end="7"/>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4">
                                            <p:txEl>
                                              <p:pRg st="9" end="9"/>
                                            </p:txEl>
                                          </p:spTgt>
                                        </p:tgtEl>
                                        <p:attrNameLst>
                                          <p:attrName>style.visibility</p:attrName>
                                        </p:attrNameLst>
                                      </p:cBhvr>
                                      <p:to>
                                        <p:strVal val="visible"/>
                                      </p:to>
                                    </p:set>
                                  </p:childTnLst>
                                </p:cTn>
                              </p:par>
                            </p:childTnLst>
                          </p:cTn>
                        </p:par>
                        <p:par>
                          <p:cTn id="34" fill="hold">
                            <p:stCondLst>
                              <p:cond delay="4500"/>
                            </p:stCondLst>
                            <p:childTnLst>
                              <p:par>
                                <p:cTn id="35" presetID="1" presetClass="entr" presetSubtype="0" fill="hold" nodeType="afterEffect">
                                  <p:stCondLst>
                                    <p:cond delay="500"/>
                                  </p:stCondLst>
                                  <p:childTnLst>
                                    <p:set>
                                      <p:cBhvr>
                                        <p:cTn id="36" dur="1" fill="hold">
                                          <p:stCondLst>
                                            <p:cond delay="0"/>
                                          </p:stCondLst>
                                        </p:cTn>
                                        <p:tgtEl>
                                          <p:spTgt spid="4">
                                            <p:txEl>
                                              <p:pRg st="10" end="10"/>
                                            </p:txEl>
                                          </p:spTgt>
                                        </p:tgtEl>
                                        <p:attrNameLst>
                                          <p:attrName>style.visibility</p:attrName>
                                        </p:attrNameLst>
                                      </p:cBhvr>
                                      <p:to>
                                        <p:strVal val="visible"/>
                                      </p:to>
                                    </p:set>
                                  </p:childTnLst>
                                </p:cTn>
                              </p:par>
                            </p:childTnLst>
                          </p:cTn>
                        </p:par>
                        <p:par>
                          <p:cTn id="37" fill="hold">
                            <p:stCondLst>
                              <p:cond delay="5000"/>
                            </p:stCondLst>
                            <p:childTnLst>
                              <p:par>
                                <p:cTn id="38" presetID="1" presetClass="entr" presetSubtype="0" fill="hold" nodeType="afterEffect">
                                  <p:stCondLst>
                                    <p:cond delay="500"/>
                                  </p:stCondLst>
                                  <p:childTnLst>
                                    <p:set>
                                      <p:cBhvr>
                                        <p:cTn id="39" dur="1" fill="hold">
                                          <p:stCondLst>
                                            <p:cond delay="0"/>
                                          </p:stCondLst>
                                        </p:cTn>
                                        <p:tgtEl>
                                          <p:spTgt spid="4">
                                            <p:txEl>
                                              <p:pRg st="11" end="11"/>
                                            </p:txEl>
                                          </p:spTgt>
                                        </p:tgtEl>
                                        <p:attrNameLst>
                                          <p:attrName>style.visibility</p:attrName>
                                        </p:attrNameLst>
                                      </p:cBhvr>
                                      <p:to>
                                        <p:strVal val="visible"/>
                                      </p:to>
                                    </p:set>
                                  </p:childTnLst>
                                </p:cTn>
                              </p:par>
                            </p:childTnLst>
                          </p:cTn>
                        </p:par>
                        <p:par>
                          <p:cTn id="40" fill="hold">
                            <p:stCondLst>
                              <p:cond delay="5500"/>
                            </p:stCondLst>
                            <p:childTnLst>
                              <p:par>
                                <p:cTn id="41" presetID="1" presetClass="entr" presetSubtype="0" fill="hold" nodeType="afterEffect">
                                  <p:stCondLst>
                                    <p:cond delay="500"/>
                                  </p:stCondLst>
                                  <p:childTnLst>
                                    <p:set>
                                      <p:cBhvr>
                                        <p:cTn id="42" dur="1" fill="hold">
                                          <p:stCondLst>
                                            <p:cond delay="0"/>
                                          </p:stCondLst>
                                        </p:cTn>
                                        <p:tgtEl>
                                          <p:spTgt spid="4">
                                            <p:txEl>
                                              <p:pRg st="12" end="12"/>
                                            </p:txEl>
                                          </p:spTgt>
                                        </p:tgtEl>
                                        <p:attrNameLst>
                                          <p:attrName>style.visibility</p:attrName>
                                        </p:attrNameLst>
                                      </p:cBhvr>
                                      <p:to>
                                        <p:strVal val="visible"/>
                                      </p:to>
                                    </p:set>
                                  </p:childTnLst>
                                </p:cTn>
                              </p:par>
                            </p:childTnLst>
                          </p:cTn>
                        </p:par>
                        <p:par>
                          <p:cTn id="43" fill="hold">
                            <p:stCondLst>
                              <p:cond delay="6000"/>
                            </p:stCondLst>
                            <p:childTnLst>
                              <p:par>
                                <p:cTn id="44" presetID="1" presetClass="entr" presetSubtype="0" fill="hold" nodeType="afterEffect">
                                  <p:stCondLst>
                                    <p:cond delay="500"/>
                                  </p:stCondLst>
                                  <p:childTnLst>
                                    <p:set>
                                      <p:cBhvr>
                                        <p:cTn id="45" dur="1" fill="hold">
                                          <p:stCondLst>
                                            <p:cond delay="0"/>
                                          </p:stCondLst>
                                        </p:cTn>
                                        <p:tgtEl>
                                          <p:spTgt spid="4">
                                            <p:txEl>
                                              <p:pRg st="13" end="13"/>
                                            </p:txEl>
                                          </p:spTgt>
                                        </p:tgtEl>
                                        <p:attrNameLst>
                                          <p:attrName>style.visibility</p:attrName>
                                        </p:attrNameLst>
                                      </p:cBhvr>
                                      <p:to>
                                        <p:strVal val="visible"/>
                                      </p:to>
                                    </p:set>
                                  </p:childTnLst>
                                </p:cTn>
                              </p:par>
                            </p:childTnLst>
                          </p:cTn>
                        </p:par>
                        <p:par>
                          <p:cTn id="46" fill="hold">
                            <p:stCondLst>
                              <p:cond delay="6500"/>
                            </p:stCondLst>
                            <p:childTnLst>
                              <p:par>
                                <p:cTn id="47" presetID="1" presetClass="entr" presetSubtype="0" fill="hold" nodeType="afterEffect">
                                  <p:stCondLst>
                                    <p:cond delay="500"/>
                                  </p:stCondLst>
                                  <p:childTnLst>
                                    <p:set>
                                      <p:cBhvr>
                                        <p:cTn id="48" dur="1" fill="hold">
                                          <p:stCondLst>
                                            <p:cond delay="0"/>
                                          </p:stCondLst>
                                        </p:cTn>
                                        <p:tgtEl>
                                          <p:spTgt spid="4">
                                            <p:txEl>
                                              <p:pRg st="14" end="14"/>
                                            </p:txEl>
                                          </p:spTgt>
                                        </p:tgtEl>
                                        <p:attrNameLst>
                                          <p:attrName>style.visibility</p:attrName>
                                        </p:attrNameLst>
                                      </p:cBhvr>
                                      <p:to>
                                        <p:strVal val="visible"/>
                                      </p:to>
                                    </p:set>
                                  </p:childTnLst>
                                </p:cTn>
                              </p:par>
                            </p:childTnLst>
                          </p:cTn>
                        </p:par>
                        <p:par>
                          <p:cTn id="49" fill="hold">
                            <p:stCondLst>
                              <p:cond delay="7000"/>
                            </p:stCondLst>
                            <p:childTnLst>
                              <p:par>
                                <p:cTn id="50" presetID="1" presetClass="entr" presetSubtype="0" fill="hold" nodeType="afterEffect">
                                  <p:stCondLst>
                                    <p:cond delay="500"/>
                                  </p:stCondLst>
                                  <p:childTnLst>
                                    <p:set>
                                      <p:cBhvr>
                                        <p:cTn id="51" dur="1" fill="hold">
                                          <p:stCondLst>
                                            <p:cond delay="0"/>
                                          </p:stCondLst>
                                        </p:cTn>
                                        <p:tgtEl>
                                          <p:spTgt spid="4">
                                            <p:txEl>
                                              <p:pRg st="15" end="15"/>
                                            </p:txEl>
                                          </p:spTgt>
                                        </p:tgtEl>
                                        <p:attrNameLst>
                                          <p:attrName>style.visibility</p:attrName>
                                        </p:attrNameLst>
                                      </p:cBhvr>
                                      <p:to>
                                        <p:strVal val="visible"/>
                                      </p:to>
                                    </p:set>
                                  </p:childTnLst>
                                </p:cTn>
                              </p:par>
                            </p:childTnLst>
                          </p:cTn>
                        </p:par>
                        <p:par>
                          <p:cTn id="52" fill="hold">
                            <p:stCondLst>
                              <p:cond delay="7500"/>
                            </p:stCondLst>
                            <p:childTnLst>
                              <p:par>
                                <p:cTn id="53" presetID="1" presetClass="entr" presetSubtype="0" fill="hold" nodeType="afterEffect">
                                  <p:stCondLst>
                                    <p:cond delay="500"/>
                                  </p:stCondLst>
                                  <p:childTnLst>
                                    <p:set>
                                      <p:cBhvr>
                                        <p:cTn id="54" dur="1" fill="hold">
                                          <p:stCondLst>
                                            <p:cond delay="0"/>
                                          </p:stCondLst>
                                        </p:cTn>
                                        <p:tgtEl>
                                          <p:spTgt spid="4">
                                            <p:txEl>
                                              <p:pRg st="16" end="16"/>
                                            </p:txEl>
                                          </p:spTgt>
                                        </p:tgtEl>
                                        <p:attrNameLst>
                                          <p:attrName>style.visibility</p:attrName>
                                        </p:attrNameLst>
                                      </p:cBhvr>
                                      <p:to>
                                        <p:strVal val="visible"/>
                                      </p:to>
                                    </p:set>
                                  </p:childTnLst>
                                </p:cTn>
                              </p:par>
                            </p:childTnLst>
                          </p:cTn>
                        </p:par>
                        <p:par>
                          <p:cTn id="55" fill="hold">
                            <p:stCondLst>
                              <p:cond delay="8000"/>
                            </p:stCondLst>
                            <p:childTnLst>
                              <p:par>
                                <p:cTn id="56" presetID="1" presetClass="entr" presetSubtype="0" fill="hold" nodeType="afterEffect">
                                  <p:stCondLst>
                                    <p:cond delay="500"/>
                                  </p:stCondLst>
                                  <p:childTnLst>
                                    <p:set>
                                      <p:cBhvr>
                                        <p:cTn id="57" dur="1" fill="hold">
                                          <p:stCondLst>
                                            <p:cond delay="0"/>
                                          </p:stCondLst>
                                        </p:cTn>
                                        <p:tgtEl>
                                          <p:spTgt spid="4">
                                            <p:txEl>
                                              <p:pRg st="17" end="17"/>
                                            </p:txEl>
                                          </p:spTgt>
                                        </p:tgtEl>
                                        <p:attrNameLst>
                                          <p:attrName>style.visibility</p:attrName>
                                        </p:attrNameLst>
                                      </p:cBhvr>
                                      <p:to>
                                        <p:strVal val="visible"/>
                                      </p:to>
                                    </p:set>
                                  </p:childTnLst>
                                </p:cTn>
                              </p:par>
                            </p:childTnLst>
                          </p:cTn>
                        </p:par>
                        <p:par>
                          <p:cTn id="58" fill="hold">
                            <p:stCondLst>
                              <p:cond delay="8500"/>
                            </p:stCondLst>
                            <p:childTnLst>
                              <p:par>
                                <p:cTn id="59" presetID="1" presetClass="entr" presetSubtype="0" fill="hold" nodeType="afterEffect">
                                  <p:stCondLst>
                                    <p:cond delay="500"/>
                                  </p:stCondLst>
                                  <p:childTnLst>
                                    <p:set>
                                      <p:cBhvr>
                                        <p:cTn id="60" dur="1" fill="hold">
                                          <p:stCondLst>
                                            <p:cond delay="0"/>
                                          </p:stCondLst>
                                        </p:cTn>
                                        <p:tgtEl>
                                          <p:spTgt spid="4">
                                            <p:txEl>
                                              <p:pRg st="18" end="18"/>
                                            </p:txEl>
                                          </p:spTgt>
                                        </p:tgtEl>
                                        <p:attrNameLst>
                                          <p:attrName>style.visibility</p:attrName>
                                        </p:attrNameLst>
                                      </p:cBhvr>
                                      <p:to>
                                        <p:strVal val="visible"/>
                                      </p:to>
                                    </p:set>
                                  </p:childTnLst>
                                </p:cTn>
                              </p:par>
                            </p:childTnLst>
                          </p:cTn>
                        </p:par>
                        <p:par>
                          <p:cTn id="61" fill="hold">
                            <p:stCondLst>
                              <p:cond delay="9000"/>
                            </p:stCondLst>
                            <p:childTnLst>
                              <p:par>
                                <p:cTn id="62" presetID="1" presetClass="entr" presetSubtype="0" fill="hold" nodeType="afterEffect">
                                  <p:stCondLst>
                                    <p:cond delay="500"/>
                                  </p:stCondLst>
                                  <p:childTnLst>
                                    <p:set>
                                      <p:cBhvr>
                                        <p:cTn id="63" dur="1" fill="hold">
                                          <p:stCondLst>
                                            <p:cond delay="0"/>
                                          </p:stCondLst>
                                        </p:cTn>
                                        <p:tgtEl>
                                          <p:spTgt spid="4">
                                            <p:txEl>
                                              <p:pRg st="19" end="19"/>
                                            </p:txEl>
                                          </p:spTgt>
                                        </p:tgtEl>
                                        <p:attrNameLst>
                                          <p:attrName>style.visibility</p:attrName>
                                        </p:attrNameLst>
                                      </p:cBhvr>
                                      <p:to>
                                        <p:strVal val="visible"/>
                                      </p:to>
                                    </p:set>
                                  </p:childTnLst>
                                </p:cTn>
                              </p:par>
                            </p:childTnLst>
                          </p:cTn>
                        </p:par>
                        <p:par>
                          <p:cTn id="64" fill="hold">
                            <p:stCondLst>
                              <p:cond delay="9500"/>
                            </p:stCondLst>
                            <p:childTnLst>
                              <p:par>
                                <p:cTn id="65" presetID="1" presetClass="entr" presetSubtype="0" fill="hold" nodeType="afterEffect">
                                  <p:stCondLst>
                                    <p:cond delay="500"/>
                                  </p:stCondLst>
                                  <p:childTnLst>
                                    <p:set>
                                      <p:cBhvr>
                                        <p:cTn id="66" dur="1" fill="hold">
                                          <p:stCondLst>
                                            <p:cond delay="0"/>
                                          </p:stCondLst>
                                        </p:cTn>
                                        <p:tgtEl>
                                          <p:spTgt spid="4">
                                            <p:txEl>
                                              <p:pRg st="20" end="20"/>
                                            </p:txEl>
                                          </p:spTgt>
                                        </p:tgtEl>
                                        <p:attrNameLst>
                                          <p:attrName>style.visibility</p:attrName>
                                        </p:attrNameLst>
                                      </p:cBhvr>
                                      <p:to>
                                        <p:strVal val="visible"/>
                                      </p:to>
                                    </p:set>
                                  </p:childTnLst>
                                </p:cTn>
                              </p:par>
                            </p:childTnLst>
                          </p:cTn>
                        </p:par>
                        <p:par>
                          <p:cTn id="67" fill="hold">
                            <p:stCondLst>
                              <p:cond delay="10000"/>
                            </p:stCondLst>
                            <p:childTnLst>
                              <p:par>
                                <p:cTn id="68" presetID="1" presetClass="entr" presetSubtype="0" fill="hold" nodeType="afterEffect">
                                  <p:stCondLst>
                                    <p:cond delay="500"/>
                                  </p:stCondLst>
                                  <p:childTnLst>
                                    <p:set>
                                      <p:cBhvr>
                                        <p:cTn id="69" dur="1" fill="hold">
                                          <p:stCondLst>
                                            <p:cond delay="0"/>
                                          </p:stCondLst>
                                        </p:cTn>
                                        <p:tgtEl>
                                          <p:spTgt spid="4">
                                            <p:txEl>
                                              <p:pRg st="21" end="21"/>
                                            </p:txEl>
                                          </p:spTgt>
                                        </p:tgtEl>
                                        <p:attrNameLst>
                                          <p:attrName>style.visibility</p:attrName>
                                        </p:attrNameLst>
                                      </p:cBhvr>
                                      <p:to>
                                        <p:strVal val="visible"/>
                                      </p:to>
                                    </p:set>
                                  </p:childTnLst>
                                </p:cTn>
                              </p:par>
                            </p:childTnLst>
                          </p:cTn>
                        </p:par>
                        <p:par>
                          <p:cTn id="70" fill="hold">
                            <p:stCondLst>
                              <p:cond delay="10500"/>
                            </p:stCondLst>
                            <p:childTnLst>
                              <p:par>
                                <p:cTn id="71" presetID="1" presetClass="entr" presetSubtype="0" fill="hold" nodeType="afterEffect">
                                  <p:stCondLst>
                                    <p:cond delay="500"/>
                                  </p:stCondLst>
                                  <p:childTnLst>
                                    <p:set>
                                      <p:cBhvr>
                                        <p:cTn id="72" dur="1" fill="hold">
                                          <p:stCondLst>
                                            <p:cond delay="0"/>
                                          </p:stCondLst>
                                        </p:cTn>
                                        <p:tgtEl>
                                          <p:spTgt spid="4">
                                            <p:txEl>
                                              <p:pRg st="22" end="22"/>
                                            </p:txEl>
                                          </p:spTgt>
                                        </p:tgtEl>
                                        <p:attrNameLst>
                                          <p:attrName>style.visibility</p:attrName>
                                        </p:attrNameLst>
                                      </p:cBhvr>
                                      <p:to>
                                        <p:strVal val="visible"/>
                                      </p:to>
                                    </p:set>
                                  </p:childTnLst>
                                </p:cTn>
                              </p:par>
                            </p:childTnLst>
                          </p:cTn>
                        </p:par>
                        <p:par>
                          <p:cTn id="73" fill="hold">
                            <p:stCondLst>
                              <p:cond delay="11000"/>
                            </p:stCondLst>
                            <p:childTnLst>
                              <p:par>
                                <p:cTn id="74" presetID="1" presetClass="entr" presetSubtype="0" fill="hold" nodeType="afterEffect">
                                  <p:stCondLst>
                                    <p:cond delay="500"/>
                                  </p:stCondLst>
                                  <p:childTnLst>
                                    <p:set>
                                      <p:cBhvr>
                                        <p:cTn id="75" dur="1" fill="hold">
                                          <p:stCondLst>
                                            <p:cond delay="0"/>
                                          </p:stCondLst>
                                        </p:cTn>
                                        <p:tgtEl>
                                          <p:spTgt spid="4">
                                            <p:txEl>
                                              <p:pRg st="23" end="23"/>
                                            </p:txEl>
                                          </p:spTgt>
                                        </p:tgtEl>
                                        <p:attrNameLst>
                                          <p:attrName>style.visibility</p:attrName>
                                        </p:attrNameLst>
                                      </p:cBhvr>
                                      <p:to>
                                        <p:strVal val="visible"/>
                                      </p:to>
                                    </p:set>
                                  </p:childTnLst>
                                </p:cTn>
                              </p:par>
                            </p:childTnLst>
                          </p:cTn>
                        </p:par>
                        <p:par>
                          <p:cTn id="76" fill="hold">
                            <p:stCondLst>
                              <p:cond delay="11500"/>
                            </p:stCondLst>
                            <p:childTnLst>
                              <p:par>
                                <p:cTn id="77" presetID="1" presetClass="entr" presetSubtype="0" fill="hold" nodeType="afterEffect">
                                  <p:stCondLst>
                                    <p:cond delay="500"/>
                                  </p:stCondLst>
                                  <p:childTnLst>
                                    <p:set>
                                      <p:cBhvr>
                                        <p:cTn id="78" dur="1" fill="hold">
                                          <p:stCondLst>
                                            <p:cond delay="0"/>
                                          </p:stCondLst>
                                        </p:cTn>
                                        <p:tgtEl>
                                          <p:spTgt spid="4">
                                            <p:txEl>
                                              <p:pRg st="24" end="24"/>
                                            </p:txEl>
                                          </p:spTgt>
                                        </p:tgtEl>
                                        <p:attrNameLst>
                                          <p:attrName>style.visibility</p:attrName>
                                        </p:attrNameLst>
                                      </p:cBhvr>
                                      <p:to>
                                        <p:strVal val="visible"/>
                                      </p:to>
                                    </p:set>
                                  </p:childTnLst>
                                </p:cTn>
                              </p:par>
                            </p:childTnLst>
                          </p:cTn>
                        </p:par>
                        <p:par>
                          <p:cTn id="79" fill="hold">
                            <p:stCondLst>
                              <p:cond delay="12000"/>
                            </p:stCondLst>
                            <p:childTnLst>
                              <p:par>
                                <p:cTn id="80" presetID="1" presetClass="entr" presetSubtype="0" fill="hold" nodeType="afterEffect">
                                  <p:stCondLst>
                                    <p:cond delay="500"/>
                                  </p:stCondLst>
                                  <p:childTnLst>
                                    <p:set>
                                      <p:cBhvr>
                                        <p:cTn id="81" dur="1" fill="hold">
                                          <p:stCondLst>
                                            <p:cond delay="0"/>
                                          </p:stCondLst>
                                        </p:cTn>
                                        <p:tgtEl>
                                          <p:spTgt spid="4">
                                            <p:txEl>
                                              <p:pRg st="25" end="25"/>
                                            </p:txEl>
                                          </p:spTgt>
                                        </p:tgtEl>
                                        <p:attrNameLst>
                                          <p:attrName>style.visibility</p:attrName>
                                        </p:attrNameLst>
                                      </p:cBhvr>
                                      <p:to>
                                        <p:strVal val="visible"/>
                                      </p:to>
                                    </p:set>
                                  </p:childTnLst>
                                </p:cTn>
                              </p:par>
                            </p:childTnLst>
                          </p:cTn>
                        </p:par>
                        <p:par>
                          <p:cTn id="82" fill="hold">
                            <p:stCondLst>
                              <p:cond delay="12500"/>
                            </p:stCondLst>
                            <p:childTnLst>
                              <p:par>
                                <p:cTn id="83" presetID="1" presetClass="entr" presetSubtype="0" fill="hold" nodeType="afterEffect">
                                  <p:stCondLst>
                                    <p:cond delay="500"/>
                                  </p:stCondLst>
                                  <p:childTnLst>
                                    <p:set>
                                      <p:cBhvr>
                                        <p:cTn id="84" dur="1" fill="hold">
                                          <p:stCondLst>
                                            <p:cond delay="0"/>
                                          </p:stCondLst>
                                        </p:cTn>
                                        <p:tgtEl>
                                          <p:spTgt spid="4">
                                            <p:txEl>
                                              <p:pRg st="26" end="2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640080" y="406242"/>
            <a:ext cx="4368602" cy="1341931"/>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2330073058"/>
              </p:ext>
            </p:extLst>
          </p:nvPr>
        </p:nvGraphicFramePr>
        <p:xfrm>
          <a:off x="700464" y="1980285"/>
          <a:ext cx="5484676" cy="34985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20756" r="12291" b="-1"/>
          <a:stretch/>
        </p:blipFill>
        <p:spPr>
          <a:xfrm>
            <a:off x="6392174" y="10"/>
            <a:ext cx="5798303" cy="57807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313778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481735" y="167270"/>
            <a:ext cx="6780996" cy="744422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Personnel</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tell us about the members of the group, about your relevant skills and experience, and your roles and responsibilities in the business.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Skills Gaps &amp; Key Partners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the skills shortages your business has and what you’re going to do about it (staff, training or outsource).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Additional Staff Requirements (Roles and Responsibilities):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roles will you recruit for, why and what skills gap will it fill?)</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Training and Development:</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training, provided by who, to fill which gap, how much – provide references)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Outsourced Support / Key Partners: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will you use and why, which specialist service will this provide your business, how much – provide references)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CE24A4D4-0AF2-FBE0-14D2-0C188BFC69C0}"/>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25FEAD1B-1F3C-3F1A-9D1A-3F2CCC968A0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The Team</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3536896740"/>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2012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A32F35-7E3E-A584-DD49-33A40C161CC1}"/>
              </a:ext>
            </a:extLst>
          </p:cNvPr>
          <p:cNvSpPr>
            <a:spLocks noGrp="1"/>
          </p:cNvSpPr>
          <p:nvPr>
            <p:ph type="subTitle" idx="1"/>
          </p:nvPr>
        </p:nvSpPr>
        <p:spPr>
          <a:xfrm>
            <a:off x="4962383" y="1997073"/>
            <a:ext cx="6586489" cy="3611247"/>
          </a:xfrm>
        </p:spPr>
        <p:txBody>
          <a:bodyPr vert="horz" lIns="91440" tIns="45720" rIns="91440" bIns="45720" rtlCol="0">
            <a:normAutofit lnSpcReduction="10000"/>
          </a:bodyPr>
          <a:lstStyle/>
          <a:p>
            <a:pPr algn="l"/>
            <a:r>
              <a:rPr lang="en-US" sz="2800" dirty="0">
                <a:effectLst/>
              </a:rPr>
              <a:t>Actual tasks</a:t>
            </a:r>
            <a:r>
              <a:rPr lang="en-US" sz="2800" dirty="0"/>
              <a:t> and </a:t>
            </a:r>
            <a:r>
              <a:rPr lang="en-US" sz="2800" dirty="0">
                <a:effectLst/>
              </a:rPr>
              <a:t>activities required that make up your operations and allow you to create and deliver the business offering to the customer. </a:t>
            </a:r>
          </a:p>
          <a:p>
            <a:pPr algn="l"/>
            <a:endParaRPr lang="en-US" sz="2800" dirty="0">
              <a:effectLst/>
            </a:endParaRPr>
          </a:p>
          <a:p>
            <a:pPr algn="l"/>
            <a:r>
              <a:rPr lang="en-US" sz="2000" dirty="0">
                <a:solidFill>
                  <a:schemeClr val="accent2"/>
                </a:solidFill>
                <a:effectLst/>
              </a:rPr>
              <a:t>What key activities are needed for:</a:t>
            </a:r>
          </a:p>
          <a:p>
            <a:pPr marL="800100" lvl="1" indent="-342900" algn="l">
              <a:buFont typeface="Arial" panose="020B0604020202020204" pitchFamily="34" charset="0"/>
              <a:buChar char="•"/>
            </a:pPr>
            <a:r>
              <a:rPr lang="en-US" dirty="0">
                <a:solidFill>
                  <a:schemeClr val="accent2"/>
                </a:solidFill>
              </a:rPr>
              <a:t>Value proposition</a:t>
            </a:r>
          </a:p>
          <a:p>
            <a:pPr marL="800100" lvl="1" indent="-342900" algn="l">
              <a:buFont typeface="Arial" panose="020B0604020202020204" pitchFamily="34" charset="0"/>
              <a:buChar char="•"/>
            </a:pPr>
            <a:r>
              <a:rPr lang="en-US" dirty="0">
                <a:solidFill>
                  <a:schemeClr val="accent2"/>
                </a:solidFill>
              </a:rPr>
              <a:t>Production and fulfillment</a:t>
            </a:r>
          </a:p>
          <a:p>
            <a:pPr marL="800100" lvl="1" indent="-342900" algn="l">
              <a:buFont typeface="Arial" panose="020B0604020202020204" pitchFamily="34" charset="0"/>
              <a:buChar char="•"/>
            </a:pPr>
            <a:r>
              <a:rPr lang="en-US" dirty="0">
                <a:solidFill>
                  <a:schemeClr val="accent2"/>
                </a:solidFill>
                <a:effectLst/>
              </a:rPr>
              <a:t>Marketing and sales</a:t>
            </a:r>
          </a:p>
          <a:p>
            <a:pPr marL="800100" lvl="1" indent="-342900" algn="l">
              <a:buFont typeface="Arial" panose="020B0604020202020204" pitchFamily="34" charset="0"/>
              <a:buChar char="•"/>
            </a:pPr>
            <a:r>
              <a:rPr lang="en-US" dirty="0">
                <a:solidFill>
                  <a:schemeClr val="accent2"/>
                </a:solidFill>
                <a:effectLst/>
              </a:rPr>
              <a:t>To generate revenue</a:t>
            </a:r>
          </a:p>
          <a:p>
            <a:pPr indent="-228600" algn="l">
              <a:buFont typeface="Arial" panose="020B0604020202020204" pitchFamily="34" charset="0"/>
              <a:buChar char="•"/>
            </a:pPr>
            <a:endParaRPr lang="en-US" sz="2000" dirty="0"/>
          </a:p>
        </p:txBody>
      </p:sp>
      <p:pic>
        <p:nvPicPr>
          <p:cNvPr id="5" name="Picture 4" descr="A closeup of a key and a keyhole">
            <a:extLst>
              <a:ext uri="{FF2B5EF4-FFF2-40B4-BE49-F238E27FC236}">
                <a16:creationId xmlns:a16="http://schemas.microsoft.com/office/drawing/2014/main" id="{261A0CE6-35D5-5CAD-0ACB-BB6276FD3342}"/>
              </a:ext>
            </a:extLst>
          </p:cNvPr>
          <p:cNvPicPr>
            <a:picLocks noChangeAspect="1"/>
          </p:cNvPicPr>
          <p:nvPr/>
        </p:nvPicPr>
        <p:blipFill rotWithShape="1">
          <a:blip r:embed="rId2"/>
          <a:srcRect l="51557" r="3493"/>
          <a:stretch/>
        </p:blipFill>
        <p:spPr>
          <a:xfrm>
            <a:off x="21" y="10"/>
            <a:ext cx="3902708" cy="5773773"/>
          </a:xfrm>
          <a:prstGeom prst="rect">
            <a:avLst/>
          </a:prstGeom>
          <a:effectLst/>
        </p:spPr>
      </p:pic>
      <p:sp>
        <p:nvSpPr>
          <p:cNvPr id="4" name="Title 1">
            <a:extLst>
              <a:ext uri="{FF2B5EF4-FFF2-40B4-BE49-F238E27FC236}">
                <a16:creationId xmlns:a16="http://schemas.microsoft.com/office/drawing/2014/main" id="{97243915-821A-9AE5-B4BF-EE6FE0040521}"/>
              </a:ext>
            </a:extLst>
          </p:cNvPr>
          <p:cNvSpPr txBox="1">
            <a:spLocks/>
          </p:cNvSpPr>
          <p:nvPr/>
        </p:nvSpPr>
        <p:spPr>
          <a:xfrm>
            <a:off x="4962383" y="163721"/>
            <a:ext cx="6251110" cy="1447365"/>
          </a:xfrm>
          <a:prstGeom prst="rect">
            <a:avLst/>
          </a:prstGeom>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5000" dirty="0">
                <a:latin typeface="Calibri" panose="020F0502020204030204" pitchFamily="34" charset="0"/>
                <a:cs typeface="Times New Roman" panose="02020603050405020304" pitchFamily="18" charset="0"/>
              </a:rPr>
              <a:t>Consider your business key activities </a:t>
            </a:r>
            <a:endParaRPr lang="en-US" sz="5000" dirty="0"/>
          </a:p>
        </p:txBody>
      </p:sp>
    </p:spTree>
    <p:extLst>
      <p:ext uri="{BB962C8B-B14F-4D97-AF65-F5344CB8AC3E}">
        <p14:creationId xmlns:p14="http://schemas.microsoft.com/office/powerpoint/2010/main" val="228410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handing over keys">
            <a:extLst>
              <a:ext uri="{FF2B5EF4-FFF2-40B4-BE49-F238E27FC236}">
                <a16:creationId xmlns:a16="http://schemas.microsoft.com/office/drawing/2014/main" id="{EAF581F0-B207-D91F-F11B-EEB8E1BAA7CE}"/>
              </a:ext>
            </a:extLst>
          </p:cNvPr>
          <p:cNvPicPr>
            <a:picLocks noChangeAspect="1"/>
          </p:cNvPicPr>
          <p:nvPr/>
        </p:nvPicPr>
        <p:blipFill rotWithShape="1">
          <a:blip r:embed="rId2"/>
          <a:srcRect l="21174" r="33495" b="-1"/>
          <a:stretch/>
        </p:blipFill>
        <p:spPr>
          <a:xfrm>
            <a:off x="1" y="10"/>
            <a:ext cx="3915125" cy="5765064"/>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07A23F79-8A79-6978-BA68-52BE2BCA7168}"/>
              </a:ext>
            </a:extLst>
          </p:cNvPr>
          <p:cNvSpPr>
            <a:spLocks noGrp="1"/>
          </p:cNvSpPr>
          <p:nvPr>
            <p:ph idx="1"/>
          </p:nvPr>
        </p:nvSpPr>
        <p:spPr>
          <a:xfrm>
            <a:off x="4984253" y="694943"/>
            <a:ext cx="6972615" cy="4295067"/>
          </a:xfrm>
        </p:spPr>
        <p:txBody>
          <a:bodyPr>
            <a:normAutofit fontScale="92500" lnSpcReduction="10000"/>
          </a:bodyPr>
          <a:lstStyle/>
          <a:p>
            <a:pPr marL="0" indent="0">
              <a:buNone/>
            </a:pPr>
            <a:r>
              <a:rPr lang="en-GB" sz="3800" dirty="0"/>
              <a:t>“The most important actions a company must take to operate successfully”</a:t>
            </a:r>
          </a:p>
          <a:p>
            <a:endParaRPr lang="en-US" sz="2200" dirty="0"/>
          </a:p>
          <a:p>
            <a:r>
              <a:rPr lang="en-US" sz="2200" dirty="0"/>
              <a:t>Making/creating </a:t>
            </a:r>
          </a:p>
          <a:p>
            <a:r>
              <a:rPr lang="en-US" sz="2200" dirty="0"/>
              <a:t>Delivering </a:t>
            </a:r>
          </a:p>
          <a:p>
            <a:r>
              <a:rPr lang="en-US" sz="2200" dirty="0"/>
              <a:t>Research</a:t>
            </a:r>
          </a:p>
          <a:p>
            <a:r>
              <a:rPr lang="en-US" sz="2200" dirty="0"/>
              <a:t>Development</a:t>
            </a:r>
          </a:p>
          <a:p>
            <a:r>
              <a:rPr lang="en-US" sz="2200" dirty="0"/>
              <a:t>Informing  / marketing / sales </a:t>
            </a:r>
          </a:p>
          <a:p>
            <a:r>
              <a:rPr lang="en-US" sz="2200" dirty="0"/>
              <a:t>Communication / after sales support / relationship building  </a:t>
            </a:r>
          </a:p>
          <a:p>
            <a:endParaRPr lang="en-US" sz="2200" dirty="0"/>
          </a:p>
        </p:txBody>
      </p:sp>
    </p:spTree>
    <p:extLst>
      <p:ext uri="{BB962C8B-B14F-4D97-AF65-F5344CB8AC3E}">
        <p14:creationId xmlns:p14="http://schemas.microsoft.com/office/powerpoint/2010/main" val="3279718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16D7-9ED4-56F5-82A4-13A8CFC16218}"/>
              </a:ext>
            </a:extLst>
          </p:cNvPr>
          <p:cNvSpPr>
            <a:spLocks noGrp="1"/>
          </p:cNvSpPr>
          <p:nvPr>
            <p:ph type="title"/>
          </p:nvPr>
        </p:nvSpPr>
        <p:spPr>
          <a:xfrm>
            <a:off x="4303578" y="415408"/>
            <a:ext cx="6586491" cy="1676603"/>
          </a:xfrm>
        </p:spPr>
        <p:txBody>
          <a:bodyPr>
            <a:noAutofit/>
          </a:bodyPr>
          <a:lstStyle/>
          <a:p>
            <a:r>
              <a:rPr lang="en-GB" sz="4000" b="1" i="1" kern="0" dirty="0"/>
              <a:t>Now you know your key activities, you can prioritise the </a:t>
            </a:r>
            <a:r>
              <a:rPr lang="en-GB" sz="4000" b="1" i="1" kern="0" dirty="0">
                <a:solidFill>
                  <a:schemeClr val="accent2"/>
                </a:solidFill>
              </a:rPr>
              <a:t>key resources </a:t>
            </a:r>
            <a:r>
              <a:rPr lang="en-GB" sz="4000" b="1" i="1" kern="0" dirty="0"/>
              <a:t>you need.</a:t>
            </a:r>
            <a:endParaRPr lang="en-US" sz="4000" b="1" i="1" dirty="0"/>
          </a:p>
        </p:txBody>
      </p:sp>
      <p:sp>
        <p:nvSpPr>
          <p:cNvPr id="3" name="Content Placeholder 2">
            <a:extLst>
              <a:ext uri="{FF2B5EF4-FFF2-40B4-BE49-F238E27FC236}">
                <a16:creationId xmlns:a16="http://schemas.microsoft.com/office/drawing/2014/main" id="{31CD0528-1527-0D26-3DE6-2B4AEC26CBD2}"/>
              </a:ext>
            </a:extLst>
          </p:cNvPr>
          <p:cNvSpPr>
            <a:spLocks noGrp="1"/>
          </p:cNvSpPr>
          <p:nvPr>
            <p:ph idx="1"/>
          </p:nvPr>
        </p:nvSpPr>
        <p:spPr>
          <a:xfrm>
            <a:off x="4303580" y="2490651"/>
            <a:ext cx="6586489" cy="3658098"/>
          </a:xfrm>
        </p:spPr>
        <p:txBody>
          <a:bodyPr>
            <a:normAutofit/>
          </a:bodyPr>
          <a:lstStyle/>
          <a:p>
            <a:pPr marL="0" indent="0">
              <a:buNone/>
            </a:pPr>
            <a:r>
              <a:rPr lang="en-GB" sz="2400" b="1" dirty="0">
                <a:solidFill>
                  <a:schemeClr val="accent2"/>
                </a:solidFill>
                <a:effectLst/>
              </a:rPr>
              <a:t>What key resources does your business need</a:t>
            </a:r>
            <a:r>
              <a:rPr lang="en-GB" sz="2400" b="1" dirty="0">
                <a:solidFill>
                  <a:schemeClr val="accent2"/>
                </a:solidFill>
              </a:rPr>
              <a:t>?</a:t>
            </a:r>
          </a:p>
          <a:p>
            <a:pPr marL="0" indent="0">
              <a:buNone/>
            </a:pPr>
            <a:endParaRPr lang="en-GB" sz="2400" b="1" dirty="0">
              <a:solidFill>
                <a:schemeClr val="accent2"/>
              </a:solidFill>
              <a:effectLst/>
            </a:endParaRPr>
          </a:p>
          <a:p>
            <a:r>
              <a:rPr lang="en-GB" sz="2400" dirty="0">
                <a:effectLst/>
              </a:rPr>
              <a:t>Including:-</a:t>
            </a:r>
          </a:p>
          <a:p>
            <a:pPr lvl="1"/>
            <a:r>
              <a:rPr lang="en-GB" dirty="0"/>
              <a:t>Premises and space</a:t>
            </a:r>
            <a:endParaRPr lang="en-GB" dirty="0">
              <a:effectLst/>
            </a:endParaRPr>
          </a:p>
          <a:p>
            <a:pPr lvl="1"/>
            <a:r>
              <a:rPr lang="en-GB" dirty="0">
                <a:effectLst/>
              </a:rPr>
              <a:t>Physical equipment</a:t>
            </a:r>
          </a:p>
          <a:p>
            <a:pPr lvl="1"/>
            <a:r>
              <a:rPr lang="en-GB" dirty="0">
                <a:effectLst/>
              </a:rPr>
              <a:t>Partnerships and alliances</a:t>
            </a:r>
          </a:p>
          <a:p>
            <a:pPr marL="457200" lvl="1" indent="0">
              <a:buNone/>
            </a:pPr>
            <a:endParaRPr lang="en-GB" dirty="0">
              <a:effectLst/>
            </a:endParaRPr>
          </a:p>
        </p:txBody>
      </p:sp>
      <p:pic>
        <p:nvPicPr>
          <p:cNvPr id="4" name="Picture 4" descr="Woman using laptop in home office">
            <a:extLst>
              <a:ext uri="{FF2B5EF4-FFF2-40B4-BE49-F238E27FC236}">
                <a16:creationId xmlns:a16="http://schemas.microsoft.com/office/drawing/2014/main" id="{883D5FE0-BCA7-C2D3-476A-8E4F8AF98643}"/>
              </a:ext>
            </a:extLst>
          </p:cNvPr>
          <p:cNvPicPr>
            <a:picLocks noChangeAspect="1"/>
          </p:cNvPicPr>
          <p:nvPr/>
        </p:nvPicPr>
        <p:blipFill>
          <a:blip r:embed="rId2"/>
          <a:srcRect l="27469" r="27469"/>
          <a:stretch/>
        </p:blipFill>
        <p:spPr>
          <a:xfrm>
            <a:off x="1" y="58200"/>
            <a:ext cx="3866606" cy="5720362"/>
          </a:xfrm>
          <a:prstGeom prst="rect">
            <a:avLst/>
          </a:prstGeom>
          <a:effectLst/>
        </p:spPr>
      </p:pic>
    </p:spTree>
    <p:extLst>
      <p:ext uri="{BB962C8B-B14F-4D97-AF65-F5344CB8AC3E}">
        <p14:creationId xmlns:p14="http://schemas.microsoft.com/office/powerpoint/2010/main" val="2453197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4313694" y="357050"/>
            <a:ext cx="6251110" cy="840813"/>
          </a:xfrm>
        </p:spPr>
        <p:txBody>
          <a:bodyPr anchor="b">
            <a:normAutofit/>
          </a:bodyPr>
          <a:lstStyle/>
          <a:p>
            <a:r>
              <a:rPr lang="en-US" sz="5400" b="1" dirty="0"/>
              <a:t>Premises</a:t>
            </a:r>
          </a:p>
        </p:txBody>
      </p:sp>
      <p:pic>
        <p:nvPicPr>
          <p:cNvPr id="13" name="Picture 4">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18670" r="18670"/>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Content Placeholder 3">
            <a:extLst>
              <a:ext uri="{FF2B5EF4-FFF2-40B4-BE49-F238E27FC236}">
                <a16:creationId xmlns:a16="http://schemas.microsoft.com/office/drawing/2014/main" id="{DF3B4896-DD36-C277-AB1F-CB4D6770826F}"/>
              </a:ext>
            </a:extLst>
          </p:cNvPr>
          <p:cNvSpPr txBox="1">
            <a:spLocks noGrp="1"/>
          </p:cNvSpPr>
          <p:nvPr>
            <p:ph idx="1"/>
          </p:nvPr>
        </p:nvSpPr>
        <p:spPr>
          <a:xfrm>
            <a:off x="4841966" y="1590494"/>
            <a:ext cx="651183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What physical space do you need for your business and team?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dirty="0">
              <a:solidFill>
                <a:prstClr val="black"/>
              </a:solidFill>
              <a:latin typeface="Calibri" panose="020F050202020403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Research</a:t>
            </a:r>
            <a:r>
              <a:rPr lang="en-GB" dirty="0">
                <a:solidFill>
                  <a:prstClr val="black"/>
                </a:solidFill>
                <a:latin typeface="Calibri" panose="020F0502020204030204"/>
              </a:rPr>
              <a:t> real locations and costs.</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prstClr val="black"/>
                </a:solidFill>
                <a:latin typeface="Calibri" panose="020F0502020204030204"/>
              </a:rPr>
              <a:t>Look up commercial estate agents </a:t>
            </a:r>
            <a:r>
              <a:rPr lang="en-GB" i="1" dirty="0">
                <a:solidFill>
                  <a:prstClr val="black"/>
                </a:solidFill>
                <a:latin typeface="Calibri" panose="020F0502020204030204"/>
              </a:rPr>
              <a:t>(rent, service fees, insurance costs) </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prstClr val="black"/>
                </a:solidFill>
                <a:latin typeface="Calibri" panose="020F0502020204030204"/>
              </a:rPr>
              <a:t>Consider business rates - </a:t>
            </a:r>
            <a:r>
              <a:rPr lang="en-GB" dirty="0">
                <a:solidFill>
                  <a:prstClr val="black"/>
                </a:solidFill>
                <a:latin typeface="Calibri" panose="020F0502020204030204"/>
                <a:hlinkClick r:id="rId3"/>
              </a:rPr>
              <a:t>https://www.gov.uk/introduction-to-business-rates</a:t>
            </a:r>
            <a:r>
              <a:rPr lang="en-GB" dirty="0">
                <a:solidFill>
                  <a:prstClr val="black"/>
                </a:solidFill>
                <a:latin typeface="Calibri" panose="020F0502020204030204"/>
              </a:rPr>
              <a:t> </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908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4130814" y="247106"/>
            <a:ext cx="6251110" cy="840813"/>
          </a:xfrm>
        </p:spPr>
        <p:txBody>
          <a:bodyPr anchor="b">
            <a:noAutofit/>
          </a:bodyPr>
          <a:lstStyle/>
          <a:p>
            <a:r>
              <a:rPr lang="en-US" sz="3600" b="1" dirty="0"/>
              <a:t>Physical Resources &amp; Equipment </a:t>
            </a:r>
          </a:p>
        </p:txBody>
      </p:sp>
      <p:pic>
        <p:nvPicPr>
          <p:cNvPr id="13" name="Picture 4" descr="Wood human figure">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2048" r="52621" b="-1"/>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F3DB75B-9949-BA58-D76C-D5F860B92750}"/>
              </a:ext>
            </a:extLst>
          </p:cNvPr>
          <p:cNvSpPr>
            <a:spLocks noGrp="1"/>
          </p:cNvSpPr>
          <p:nvPr>
            <p:ph idx="1"/>
          </p:nvPr>
        </p:nvSpPr>
        <p:spPr>
          <a:xfrm>
            <a:off x="4406537" y="3727268"/>
            <a:ext cx="7142335" cy="2463219"/>
          </a:xfrm>
        </p:spPr>
        <p:txBody>
          <a:bodyPr>
            <a:normAutofit/>
          </a:bodyPr>
          <a:lstStyle/>
          <a:p>
            <a:r>
              <a:rPr lang="en-US" sz="2200" b="1" i="1" dirty="0">
                <a:solidFill>
                  <a:schemeClr val="accent2"/>
                </a:solidFill>
              </a:rPr>
              <a:t>What do you really need, what can you wait for?</a:t>
            </a:r>
          </a:p>
          <a:p>
            <a:r>
              <a:rPr lang="en-US" sz="2200" b="1" i="1" dirty="0">
                <a:solidFill>
                  <a:schemeClr val="accent2"/>
                </a:solidFill>
              </a:rPr>
              <a:t>How much does it all cost? </a:t>
            </a:r>
          </a:p>
          <a:p>
            <a:r>
              <a:rPr lang="en-US" sz="2200" b="1" i="1" dirty="0">
                <a:solidFill>
                  <a:schemeClr val="accent2"/>
                </a:solidFill>
              </a:rPr>
              <a:t>How often do you need to purchase the resources?</a:t>
            </a:r>
          </a:p>
          <a:p>
            <a:r>
              <a:rPr lang="en-US" sz="2200" b="1" i="1" dirty="0">
                <a:solidFill>
                  <a:schemeClr val="accent2"/>
                </a:solidFill>
              </a:rPr>
              <a:t>Where are you going to store these resources?</a:t>
            </a:r>
          </a:p>
        </p:txBody>
      </p:sp>
      <p:graphicFrame>
        <p:nvGraphicFramePr>
          <p:cNvPr id="5" name="Content Placeholder 2">
            <a:extLst>
              <a:ext uri="{FF2B5EF4-FFF2-40B4-BE49-F238E27FC236}">
                <a16:creationId xmlns:a16="http://schemas.microsoft.com/office/drawing/2014/main" id="{7E69EBFD-229D-AD33-860F-6691340F9772}"/>
              </a:ext>
            </a:extLst>
          </p:cNvPr>
          <p:cNvGraphicFramePr>
            <a:graphicFrameLocks/>
          </p:cNvGraphicFramePr>
          <p:nvPr>
            <p:extLst>
              <p:ext uri="{D42A27DB-BD31-4B8C-83A1-F6EECF244321}">
                <p14:modId xmlns:p14="http://schemas.microsoft.com/office/powerpoint/2010/main" val="1158294326"/>
              </p:ext>
            </p:extLst>
          </p:nvPr>
        </p:nvGraphicFramePr>
        <p:xfrm>
          <a:off x="4264281" y="1411658"/>
          <a:ext cx="7426845" cy="20173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4905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4130814" y="247106"/>
            <a:ext cx="6251110" cy="840813"/>
          </a:xfrm>
        </p:spPr>
        <p:txBody>
          <a:bodyPr anchor="b">
            <a:noAutofit/>
          </a:bodyPr>
          <a:lstStyle/>
          <a:p>
            <a:r>
              <a:rPr lang="en-US" sz="4800" b="1" dirty="0"/>
              <a:t>Key Suppliers</a:t>
            </a:r>
          </a:p>
        </p:txBody>
      </p:sp>
      <p:pic>
        <p:nvPicPr>
          <p:cNvPr id="13" name="Picture 4">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19016" r="19016"/>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9" name="Content Placeholder 2">
            <a:extLst>
              <a:ext uri="{FF2B5EF4-FFF2-40B4-BE49-F238E27FC236}">
                <a16:creationId xmlns:a16="http://schemas.microsoft.com/office/drawing/2014/main" id="{E3083430-660B-81D9-03A6-6AD856352A66}"/>
              </a:ext>
            </a:extLst>
          </p:cNvPr>
          <p:cNvSpPr txBox="1">
            <a:spLocks/>
          </p:cNvSpPr>
          <p:nvPr/>
        </p:nvSpPr>
        <p:spPr>
          <a:xfrm>
            <a:off x="4351513" y="826476"/>
            <a:ext cx="6906491"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pPr>
            <a:endParaRPr lang="en-GB" sz="2600" dirty="0">
              <a:solidFill>
                <a:schemeClr val="accent2"/>
              </a:solidFill>
            </a:endParaRPr>
          </a:p>
          <a:p>
            <a:pPr marL="0" indent="0">
              <a:spcBef>
                <a:spcPts val="600"/>
              </a:spcBef>
              <a:buNone/>
            </a:pPr>
            <a:r>
              <a:rPr lang="en-GB" sz="2600" dirty="0">
                <a:solidFill>
                  <a:schemeClr val="accent2"/>
                </a:solidFill>
              </a:rPr>
              <a:t>Who will provide you with the critical ingredients, material, equipment, or functions for you to operate your activities effectively?</a:t>
            </a:r>
          </a:p>
          <a:p>
            <a:pPr lvl="1"/>
            <a:r>
              <a:rPr lang="en-US" dirty="0"/>
              <a:t>Suppliers </a:t>
            </a:r>
          </a:p>
          <a:p>
            <a:pPr lvl="1"/>
            <a:r>
              <a:rPr lang="en-US" dirty="0"/>
              <a:t>Banks</a:t>
            </a:r>
          </a:p>
          <a:p>
            <a:pPr lvl="1"/>
            <a:r>
              <a:rPr lang="en-US" dirty="0"/>
              <a:t>Delivery company </a:t>
            </a:r>
          </a:p>
          <a:p>
            <a:pPr lvl="1"/>
            <a:r>
              <a:rPr lang="en-US" dirty="0"/>
              <a:t>Web hosting company</a:t>
            </a:r>
          </a:p>
          <a:p>
            <a:pPr lvl="1"/>
            <a:r>
              <a:rPr lang="en-US" dirty="0"/>
              <a:t>Supplier of IT solutions / software, </a:t>
            </a:r>
            <a:r>
              <a:rPr lang="en-US" dirty="0" err="1"/>
              <a:t>etc</a:t>
            </a:r>
            <a:r>
              <a:rPr lang="en-US" dirty="0"/>
              <a:t> </a:t>
            </a:r>
          </a:p>
          <a:p>
            <a:pPr lvl="1"/>
            <a:r>
              <a:rPr lang="en-US" dirty="0"/>
              <a:t>Online sales channels </a:t>
            </a:r>
          </a:p>
          <a:p>
            <a:pPr lvl="1"/>
            <a:r>
              <a:rPr lang="en-US" dirty="0"/>
              <a:t>Outsourced, specialist agency support</a:t>
            </a:r>
          </a:p>
          <a:p>
            <a:pPr lvl="1"/>
            <a:r>
              <a:rPr lang="en-US" dirty="0"/>
              <a:t>And more…..</a:t>
            </a:r>
            <a:endParaRPr lang="en-GB" dirty="0"/>
          </a:p>
          <a:p>
            <a:pPr>
              <a:spcBef>
                <a:spcPts val="600"/>
              </a:spcBef>
            </a:pPr>
            <a:endParaRPr lang="en-GB" sz="2600" dirty="0"/>
          </a:p>
          <a:p>
            <a:pPr marL="0" indent="0">
              <a:spcBef>
                <a:spcPts val="600"/>
              </a:spcBef>
              <a:buFont typeface="Arial" panose="020B0604020202020204" pitchFamily="34" charset="0"/>
              <a:buNone/>
            </a:pPr>
            <a:endParaRPr lang="en-GB" sz="2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657772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ople at the meeting desk">
            <a:extLst>
              <a:ext uri="{FF2B5EF4-FFF2-40B4-BE49-F238E27FC236}">
                <a16:creationId xmlns:a16="http://schemas.microsoft.com/office/drawing/2014/main" id="{59530CD0-EF2F-931C-C2DD-BD510F79151F}"/>
              </a:ext>
            </a:extLst>
          </p:cNvPr>
          <p:cNvPicPr>
            <a:picLocks noChangeAspect="1"/>
          </p:cNvPicPr>
          <p:nvPr/>
        </p:nvPicPr>
        <p:blipFill rotWithShape="1">
          <a:blip r:embed="rId2"/>
          <a:srcRect l="26288" r="35691"/>
          <a:stretch/>
        </p:blipFill>
        <p:spPr>
          <a:xfrm>
            <a:off x="20" y="10"/>
            <a:ext cx="4635571" cy="6857990"/>
          </a:xfrm>
          <a:prstGeom prst="rect">
            <a:avLst/>
          </a:prstGeom>
          <a:effectLst/>
        </p:spPr>
      </p:pic>
      <p:sp>
        <p:nvSpPr>
          <p:cNvPr id="9" name="Rectangle 8">
            <a:extLst>
              <a:ext uri="{FF2B5EF4-FFF2-40B4-BE49-F238E27FC236}">
                <a16:creationId xmlns:a16="http://schemas.microsoft.com/office/drawing/2014/main" id="{624D8376-6E48-4B62-8469-E3BC5ED6A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1" y="0"/>
            <a:ext cx="7556409"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52A952-E128-A296-63C8-F447C4841BBB}"/>
              </a:ext>
            </a:extLst>
          </p:cNvPr>
          <p:cNvSpPr>
            <a:spLocks noGrp="1"/>
          </p:cNvSpPr>
          <p:nvPr>
            <p:ph type="title"/>
          </p:nvPr>
        </p:nvSpPr>
        <p:spPr>
          <a:xfrm>
            <a:off x="4965430" y="629266"/>
            <a:ext cx="6586491" cy="1676603"/>
          </a:xfrm>
        </p:spPr>
        <p:txBody>
          <a:bodyPr>
            <a:normAutofit/>
          </a:bodyPr>
          <a:lstStyle/>
          <a:p>
            <a:r>
              <a:rPr lang="en-GB" sz="3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Understand how to develop partnerships for success </a:t>
            </a:r>
            <a:endParaRPr lang="en-US" sz="3800" dirty="0">
              <a:solidFill>
                <a:schemeClr val="bg1"/>
              </a:solidFill>
            </a:endParaRPr>
          </a:p>
        </p:txBody>
      </p:sp>
      <p:sp>
        <p:nvSpPr>
          <p:cNvPr id="3" name="Content Placeholder 2">
            <a:extLst>
              <a:ext uri="{FF2B5EF4-FFF2-40B4-BE49-F238E27FC236}">
                <a16:creationId xmlns:a16="http://schemas.microsoft.com/office/drawing/2014/main" id="{0F1840EF-F0CA-B5EB-8A6F-D8E8FBACC30E}"/>
              </a:ext>
            </a:extLst>
          </p:cNvPr>
          <p:cNvSpPr>
            <a:spLocks noGrp="1"/>
          </p:cNvSpPr>
          <p:nvPr>
            <p:ph idx="1"/>
          </p:nvPr>
        </p:nvSpPr>
        <p:spPr>
          <a:xfrm>
            <a:off x="4965431" y="2438400"/>
            <a:ext cx="6586489" cy="3785419"/>
          </a:xfrm>
        </p:spPr>
        <p:txBody>
          <a:bodyPr>
            <a:normAutofit/>
          </a:bodyPr>
          <a:lstStyle/>
          <a:p>
            <a:pPr marL="457200" lvl="1" indent="0">
              <a:buNone/>
            </a:pPr>
            <a:endParaRPr lang="en-US" sz="2200" dirty="0">
              <a:solidFill>
                <a:schemeClr val="accent1">
                  <a:lumMod val="20000"/>
                  <a:lumOff val="80000"/>
                </a:schemeClr>
              </a:solidFill>
            </a:endParaRPr>
          </a:p>
          <a:p>
            <a:pPr marL="0" indent="0">
              <a:spcBef>
                <a:spcPts val="600"/>
              </a:spcBef>
              <a:buNone/>
            </a:pPr>
            <a:r>
              <a:rPr lang="en-GB" sz="2600" b="1" i="1" dirty="0">
                <a:effectLst/>
              </a:rPr>
              <a:t>You should identify the partnerships your key resources and activities will rely on as early as possible:</a:t>
            </a:r>
          </a:p>
          <a:p>
            <a:pPr marL="0" indent="0">
              <a:spcBef>
                <a:spcPts val="600"/>
              </a:spcBef>
              <a:buNone/>
            </a:pPr>
            <a:endParaRPr lang="en-GB" sz="2600" dirty="0">
              <a:effectLst/>
            </a:endParaRPr>
          </a:p>
          <a:p>
            <a:pPr marL="0" indent="0">
              <a:spcBef>
                <a:spcPts val="600"/>
              </a:spcBef>
              <a:buNone/>
            </a:pPr>
            <a:r>
              <a:rPr lang="en-GB" sz="2600" dirty="0">
                <a:effectLst/>
              </a:rPr>
              <a:t>What are your motivators for this partnership</a:t>
            </a:r>
            <a:r>
              <a:rPr lang="en-GB" sz="2600" dirty="0"/>
              <a:t>?</a:t>
            </a:r>
          </a:p>
          <a:p>
            <a:pPr lvl="1">
              <a:spcBef>
                <a:spcPts val="600"/>
              </a:spcBef>
            </a:pPr>
            <a:r>
              <a:rPr lang="en-GB" sz="2200" dirty="0">
                <a:effectLst/>
              </a:rPr>
              <a:t>Acquisition of resources</a:t>
            </a:r>
          </a:p>
          <a:p>
            <a:pPr lvl="1">
              <a:spcBef>
                <a:spcPts val="600"/>
              </a:spcBef>
            </a:pPr>
            <a:r>
              <a:rPr lang="en-GB" sz="2200" dirty="0">
                <a:effectLst/>
              </a:rPr>
              <a:t>Reduction of risk and uncertainty</a:t>
            </a:r>
          </a:p>
          <a:p>
            <a:pPr lvl="1">
              <a:spcBef>
                <a:spcPts val="600"/>
              </a:spcBef>
            </a:pPr>
            <a:r>
              <a:rPr lang="en-GB" sz="2200" dirty="0">
                <a:effectLst/>
              </a:rPr>
              <a:t>Optimisation and economies to scale</a:t>
            </a:r>
            <a:endParaRPr lang="en-US" sz="2200" dirty="0">
              <a:solidFill>
                <a:schemeClr val="accent1">
                  <a:lumMod val="20000"/>
                  <a:lumOff val="80000"/>
                </a:schemeClr>
              </a:solidFill>
            </a:endParaRPr>
          </a:p>
          <a:p>
            <a:pPr marL="457200" lvl="1" indent="0">
              <a:buNone/>
            </a:pPr>
            <a:endParaRPr lang="en-US" sz="2200" dirty="0">
              <a:solidFill>
                <a:schemeClr val="accent1">
                  <a:lumMod val="20000"/>
                  <a:lumOff val="80000"/>
                </a:schemeClr>
              </a:solidFill>
            </a:endParaRPr>
          </a:p>
        </p:txBody>
      </p:sp>
    </p:spTree>
    <p:extLst>
      <p:ext uri="{BB962C8B-B14F-4D97-AF65-F5344CB8AC3E}">
        <p14:creationId xmlns:p14="http://schemas.microsoft.com/office/powerpoint/2010/main" val="3087477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640080" y="406242"/>
            <a:ext cx="4368602" cy="1341931"/>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703137060"/>
              </p:ext>
            </p:extLst>
          </p:nvPr>
        </p:nvGraphicFramePr>
        <p:xfrm>
          <a:off x="700464" y="1980285"/>
          <a:ext cx="5484676" cy="34985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9"/>
          <a:srcRect l="20756" r="12291" b="-1"/>
          <a:stretch/>
        </p:blipFill>
        <p:spPr>
          <a:xfrm>
            <a:off x="6392174" y="10"/>
            <a:ext cx="5798303" cy="57807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96922115"/>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FA26DA3-8296-0DDF-98ED-6177EB5AF96D}"/>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378907DA-2BEC-87E3-ACA8-42512AABFC28}"/>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Key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Resources</a:t>
            </a:r>
          </a:p>
        </p:txBody>
      </p:sp>
      <p:sp>
        <p:nvSpPr>
          <p:cNvPr id="7" name="Text Box 3">
            <a:extLst>
              <a:ext uri="{FF2B5EF4-FFF2-40B4-BE49-F238E27FC236}">
                <a16:creationId xmlns:a16="http://schemas.microsoft.com/office/drawing/2014/main" id="{1BEC1141-2737-D2BB-DD08-6AB54347031D}"/>
              </a:ext>
            </a:extLst>
          </p:cNvPr>
          <p:cNvSpPr txBox="1">
            <a:spLocks noChangeArrowheads="1"/>
          </p:cNvSpPr>
          <p:nvPr/>
        </p:nvSpPr>
        <p:spPr bwMode="auto">
          <a:xfrm>
            <a:off x="4370264" y="512960"/>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Describe the key physical resources your business requires to start-up and operate.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Premises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physical space do you need for your business? For production, sales, administrative work, etc. Where will this be located ideally and what are the costs for rent and business rates approximately?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Equipment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are the most important things you will need to do your key business activities? What equipment, tools, technology, fixtures/fittings, etc do you need to operate effectively and competitively?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Suppliers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key suppliers do you need for your business to operate effectively that will be provide you with the ingredients, materials or functions to operate and sell to customers on a day-to-day basis?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7865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04516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3043A-055C-6C38-0C06-0CDACFE73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57972-5C06-5A38-9FF0-F71C0551FB9E}"/>
              </a:ext>
            </a:extLst>
          </p:cNvPr>
          <p:cNvSpPr>
            <a:spLocks noGrp="1"/>
          </p:cNvSpPr>
          <p:nvPr>
            <p:ph type="title"/>
          </p:nvPr>
        </p:nvSpPr>
        <p:spPr>
          <a:xfrm>
            <a:off x="982531" y="3628859"/>
            <a:ext cx="10226937" cy="1836025"/>
          </a:xfrm>
        </p:spPr>
        <p:txBody>
          <a:bodyPr vert="horz" lIns="91440" tIns="45720" rIns="91440" bIns="45720" rtlCol="0" anchor="b">
            <a:normAutofit/>
          </a:bodyPr>
          <a:lstStyle/>
          <a:p>
            <a:pPr algn="ctr" defTabSz="914400"/>
            <a:r>
              <a:rPr lang="en-US" sz="5400" b="1" dirty="0">
                <a:solidFill>
                  <a:srgbClr val="002060"/>
                </a:solidFill>
                <a:latin typeface="+mn-lt"/>
                <a:cs typeface="+mj-cs"/>
              </a:rPr>
              <a:t>Take a break!</a:t>
            </a:r>
          </a:p>
        </p:txBody>
      </p:sp>
      <p:pic>
        <p:nvPicPr>
          <p:cNvPr id="10" name="Picture 9" descr="A group of chocolate bars and foil wrapped candy&#10;&#10;Description automatically generated">
            <a:extLst>
              <a:ext uri="{FF2B5EF4-FFF2-40B4-BE49-F238E27FC236}">
                <a16:creationId xmlns:a16="http://schemas.microsoft.com/office/drawing/2014/main" id="{116953B7-BBF6-60EB-C52B-AD9A72E9EF31}"/>
              </a:ext>
            </a:extLst>
          </p:cNvPr>
          <p:cNvPicPr>
            <a:picLocks noChangeAspect="1"/>
          </p:cNvPicPr>
          <p:nvPr/>
        </p:nvPicPr>
        <p:blipFill rotWithShape="1">
          <a:blip r:embed="rId2"/>
          <a:srcRect t="21493" b="14165"/>
          <a:stretch/>
        </p:blipFill>
        <p:spPr>
          <a:xfrm>
            <a:off x="21" y="-13648"/>
            <a:ext cx="12191979" cy="4412575"/>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6235038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51979-4888-0AF2-1DCE-9AA1ABB75CC7}"/>
              </a:ext>
            </a:extLst>
          </p:cNvPr>
          <p:cNvSpPr>
            <a:spLocks noGrp="1"/>
          </p:cNvSpPr>
          <p:nvPr>
            <p:ph type="title"/>
          </p:nvPr>
        </p:nvSpPr>
        <p:spPr>
          <a:xfrm>
            <a:off x="544286" y="98946"/>
            <a:ext cx="5064034" cy="1956841"/>
          </a:xfrm>
        </p:spPr>
        <p:txBody>
          <a:bodyPr anchor="b">
            <a:normAutofit/>
          </a:bodyPr>
          <a:lstStyle/>
          <a:p>
            <a:r>
              <a:rPr lang="en-US" sz="4200" b="1" dirty="0">
                <a:latin typeface="+mn-lt"/>
              </a:rPr>
              <a:t>Have you considered the money? </a:t>
            </a:r>
          </a:p>
        </p:txBody>
      </p:sp>
      <p:sp>
        <p:nvSpPr>
          <p:cNvPr id="3" name="Content Placeholder 2">
            <a:extLst>
              <a:ext uri="{FF2B5EF4-FFF2-40B4-BE49-F238E27FC236}">
                <a16:creationId xmlns:a16="http://schemas.microsoft.com/office/drawing/2014/main" id="{428CA264-8FFB-FB5F-71F5-0FE98B0A65A8}"/>
              </a:ext>
            </a:extLst>
          </p:cNvPr>
          <p:cNvSpPr>
            <a:spLocks noGrp="1"/>
          </p:cNvSpPr>
          <p:nvPr>
            <p:ph idx="1"/>
          </p:nvPr>
        </p:nvSpPr>
        <p:spPr>
          <a:xfrm>
            <a:off x="1031966" y="2368586"/>
            <a:ext cx="4243589" cy="3320668"/>
          </a:xfrm>
        </p:spPr>
        <p:txBody>
          <a:bodyPr>
            <a:normAutofit/>
          </a:bodyPr>
          <a:lstStyle/>
          <a:p>
            <a:r>
              <a:rPr lang="en-GB" sz="2200" dirty="0">
                <a:effectLst/>
                <a:ea typeface="Times New Roman" panose="02020603050405020304" pitchFamily="18" charset="0"/>
              </a:rPr>
              <a:t>Have you considered the financials of your business? Money in and money out.</a:t>
            </a:r>
          </a:p>
          <a:p>
            <a:r>
              <a:rPr lang="en-GB" sz="2200" dirty="0">
                <a:effectLst/>
                <a:ea typeface="Times New Roman" panose="02020603050405020304" pitchFamily="18" charset="0"/>
              </a:rPr>
              <a:t>How much will it cost to start this business? And where will that money come from?</a:t>
            </a:r>
          </a:p>
          <a:p>
            <a:r>
              <a:rPr lang="en-GB" sz="2200" dirty="0">
                <a:effectLst/>
                <a:ea typeface="Times New Roman" panose="02020603050405020304" pitchFamily="18" charset="0"/>
              </a:rPr>
              <a:t>How clear are you this business will make enough money to make it viable long-term?</a:t>
            </a:r>
          </a:p>
          <a:p>
            <a:endParaRPr lang="en-US" sz="2200" dirty="0"/>
          </a:p>
        </p:txBody>
      </p:sp>
      <p:pic>
        <p:nvPicPr>
          <p:cNvPr id="14" name="Picture 4" descr="Calculator on a notebook">
            <a:extLst>
              <a:ext uri="{FF2B5EF4-FFF2-40B4-BE49-F238E27FC236}">
                <a16:creationId xmlns:a16="http://schemas.microsoft.com/office/drawing/2014/main" id="{5EE63FD0-D5A6-7F28-F200-8BE85D34CA51}"/>
              </a:ext>
            </a:extLst>
          </p:cNvPr>
          <p:cNvPicPr>
            <a:picLocks noChangeAspect="1"/>
          </p:cNvPicPr>
          <p:nvPr/>
        </p:nvPicPr>
        <p:blipFill rotWithShape="1">
          <a:blip r:embed="rId2"/>
          <a:srcRect l="8710" r="24336" b="-1"/>
          <a:stretch/>
        </p:blipFill>
        <p:spPr>
          <a:xfrm>
            <a:off x="6357257" y="10"/>
            <a:ext cx="5833220" cy="581559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96138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6707-FCB7-5303-8317-F142B0BCD41C}"/>
              </a:ext>
            </a:extLst>
          </p:cNvPr>
          <p:cNvSpPr>
            <a:spLocks noGrp="1"/>
          </p:cNvSpPr>
          <p:nvPr>
            <p:ph type="title"/>
          </p:nvPr>
        </p:nvSpPr>
        <p:spPr>
          <a:xfrm>
            <a:off x="744582" y="296092"/>
            <a:ext cx="5795555" cy="963135"/>
          </a:xfrm>
        </p:spPr>
        <p:txBody>
          <a:bodyPr anchor="b">
            <a:normAutofit fontScale="90000"/>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Consider your Costs</a:t>
            </a:r>
            <a:endParaRPr lang="en-US" sz="5400" b="1" dirty="0"/>
          </a:p>
        </p:txBody>
      </p:sp>
      <p:sp>
        <p:nvSpPr>
          <p:cNvPr id="3" name="Content Placeholder 2">
            <a:extLst>
              <a:ext uri="{FF2B5EF4-FFF2-40B4-BE49-F238E27FC236}">
                <a16:creationId xmlns:a16="http://schemas.microsoft.com/office/drawing/2014/main" id="{B1875478-33CC-BB04-2F04-9F05535C9812}"/>
              </a:ext>
            </a:extLst>
          </p:cNvPr>
          <p:cNvSpPr>
            <a:spLocks noGrp="1"/>
          </p:cNvSpPr>
          <p:nvPr>
            <p:ph idx="1"/>
          </p:nvPr>
        </p:nvSpPr>
        <p:spPr>
          <a:xfrm>
            <a:off x="744583" y="1503882"/>
            <a:ext cx="6082937" cy="3320668"/>
          </a:xfrm>
        </p:spPr>
        <p:txBody>
          <a:bodyPr>
            <a:normAutofit/>
          </a:bodyPr>
          <a:lstStyle/>
          <a:p>
            <a:pPr marL="0" indent="0" defTabSz="914400" eaLnBrk="0" fontAlgn="base" hangingPunct="0">
              <a:spcBef>
                <a:spcPct val="50000"/>
              </a:spcBef>
              <a:spcAft>
                <a:spcPct val="0"/>
              </a:spcAft>
              <a:buNone/>
              <a:defRPr/>
            </a:pPr>
            <a:r>
              <a:rPr lang="en-GB" sz="2200" b="1" dirty="0">
                <a:solidFill>
                  <a:schemeClr val="accent2"/>
                </a:solidFill>
                <a:latin typeface="Calibri" panose="020F0502020204030204" pitchFamily="34" charset="0"/>
                <a:cs typeface="Times New Roman" panose="02020603050405020304" pitchFamily="18" charset="0"/>
              </a:rPr>
              <a:t>What are the costs involved in starting, running, and sustaining your business? </a:t>
            </a:r>
          </a:p>
          <a:p>
            <a:r>
              <a:rPr lang="en-GB" sz="2200" dirty="0">
                <a:latin typeface="Calibri" panose="020F0502020204030204" pitchFamily="34" charset="0"/>
                <a:cs typeface="Times New Roman" panose="02020603050405020304" pitchFamily="18" charset="0"/>
              </a:rPr>
              <a:t>Cost of your resources, operations and activities</a:t>
            </a:r>
          </a:p>
          <a:p>
            <a:r>
              <a:rPr lang="en-GB" sz="2200" dirty="0">
                <a:latin typeface="Calibri" panose="020F0502020204030204" pitchFamily="34" charset="0"/>
                <a:cs typeface="Times New Roman" panose="02020603050405020304" pitchFamily="18" charset="0"/>
              </a:rPr>
              <a:t>Cost of your team and partners</a:t>
            </a:r>
          </a:p>
          <a:p>
            <a:r>
              <a:rPr lang="en-GB" sz="2200" dirty="0">
                <a:latin typeface="Calibri" panose="020F0502020204030204" pitchFamily="34" charset="0"/>
                <a:cs typeface="Times New Roman" panose="02020603050405020304" pitchFamily="18" charset="0"/>
              </a:rPr>
              <a:t>Cost of materials</a:t>
            </a:r>
          </a:p>
          <a:p>
            <a:r>
              <a:rPr lang="en-GB" sz="2200" dirty="0">
                <a:latin typeface="Calibri" panose="020F0502020204030204" pitchFamily="34" charset="0"/>
                <a:cs typeface="Times New Roman" panose="02020603050405020304" pitchFamily="18" charset="0"/>
              </a:rPr>
              <a:t>Cost of start-up and borrowing</a:t>
            </a:r>
          </a:p>
          <a:p>
            <a:r>
              <a:rPr lang="en-GB" sz="2200" dirty="0">
                <a:latin typeface="Calibri" panose="020F0502020204030204" pitchFamily="34" charset="0"/>
                <a:cs typeface="Times New Roman" panose="02020603050405020304" pitchFamily="18" charset="0"/>
              </a:rPr>
              <a:t>Costs of marketing and sales</a:t>
            </a:r>
          </a:p>
          <a:p>
            <a:r>
              <a:rPr lang="en-GB" sz="2200" dirty="0">
                <a:latin typeface="Calibri" panose="020F0502020204030204" pitchFamily="34" charset="0"/>
                <a:cs typeface="Times New Roman" panose="02020603050405020304" pitchFamily="18" charset="0"/>
              </a:rPr>
              <a:t>Other support costs</a:t>
            </a:r>
          </a:p>
          <a:p>
            <a:endParaRPr lang="en-US" sz="2200" dirty="0"/>
          </a:p>
        </p:txBody>
      </p:sp>
      <p:graphicFrame>
        <p:nvGraphicFramePr>
          <p:cNvPr id="5" name="Table 4"/>
          <p:cNvGraphicFramePr>
            <a:graphicFrameLocks noGrp="1"/>
          </p:cNvGraphicFramePr>
          <p:nvPr>
            <p:extLst>
              <p:ext uri="{D42A27DB-BD31-4B8C-83A1-F6EECF244321}">
                <p14:modId xmlns:p14="http://schemas.microsoft.com/office/powerpoint/2010/main" val="2458013271"/>
              </p:ext>
            </p:extLst>
          </p:nvPr>
        </p:nvGraphicFramePr>
        <p:xfrm>
          <a:off x="7943495" y="213360"/>
          <a:ext cx="2537050" cy="5368836"/>
        </p:xfrm>
        <a:graphic>
          <a:graphicData uri="http://schemas.openxmlformats.org/drawingml/2006/table">
            <a:tbl>
              <a:tblPr/>
              <a:tblGrid>
                <a:gridCol w="2537050">
                  <a:extLst>
                    <a:ext uri="{9D8B030D-6E8A-4147-A177-3AD203B41FA5}">
                      <a16:colId xmlns:a16="http://schemas.microsoft.com/office/drawing/2014/main" val="20000"/>
                    </a:ext>
                  </a:extLst>
                </a:gridCol>
              </a:tblGrid>
              <a:tr h="244038">
                <a:tc>
                  <a:txBody>
                    <a:bodyPr/>
                    <a:lstStyle/>
                    <a:p>
                      <a:pPr algn="l" fontAlgn="b"/>
                      <a:r>
                        <a:rPr lang="en-GB" sz="1400" b="1" i="0" u="none" strike="noStrike" dirty="0">
                          <a:latin typeface="Arial TUR"/>
                        </a:rPr>
                        <a:t>Company Registration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0"/>
                  </a:ext>
                </a:extLst>
              </a:tr>
              <a:tr h="244038">
                <a:tc>
                  <a:txBody>
                    <a:bodyPr/>
                    <a:lstStyle/>
                    <a:p>
                      <a:pPr algn="l" fontAlgn="b"/>
                      <a:r>
                        <a:rPr lang="en-GB" sz="1400" b="1" i="0" u="none" strike="noStrike">
                          <a:latin typeface="Arial TUR"/>
                        </a:rPr>
                        <a:t>Rent/Rates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1"/>
                  </a:ext>
                </a:extLst>
              </a:tr>
              <a:tr h="244038">
                <a:tc>
                  <a:txBody>
                    <a:bodyPr/>
                    <a:lstStyle/>
                    <a:p>
                      <a:pPr algn="l" fontAlgn="b"/>
                      <a:r>
                        <a:rPr lang="en-GB" sz="1400" b="1" i="0" u="none" strike="noStrike">
                          <a:latin typeface="Arial TUR"/>
                        </a:rPr>
                        <a:t>Staff Wages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2"/>
                  </a:ext>
                </a:extLst>
              </a:tr>
              <a:tr h="244038">
                <a:tc>
                  <a:txBody>
                    <a:bodyPr/>
                    <a:lstStyle/>
                    <a:p>
                      <a:pPr algn="l" fontAlgn="b"/>
                      <a:r>
                        <a:rPr lang="en-GB" sz="1400" b="1" i="0" u="none" strike="noStrike" dirty="0">
                          <a:latin typeface="Arial TUR"/>
                        </a:rPr>
                        <a:t>Indirect Wages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3"/>
                  </a:ext>
                </a:extLst>
              </a:tr>
              <a:tr h="244038">
                <a:tc>
                  <a:txBody>
                    <a:bodyPr/>
                    <a:lstStyle/>
                    <a:p>
                      <a:pPr algn="l" fontAlgn="b"/>
                      <a:r>
                        <a:rPr lang="en-GB" sz="1400" b="1" i="0" u="none" strike="noStrike">
                          <a:latin typeface="Arial TUR"/>
                        </a:rPr>
                        <a:t>Repairs/Maintenance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4"/>
                  </a:ext>
                </a:extLst>
              </a:tr>
              <a:tr h="244038">
                <a:tc>
                  <a:txBody>
                    <a:bodyPr/>
                    <a:lstStyle/>
                    <a:p>
                      <a:pPr algn="l" fontAlgn="b"/>
                      <a:r>
                        <a:rPr lang="en-GB" sz="1400" b="1" i="0" u="none" strike="noStrike">
                          <a:latin typeface="Arial TUR"/>
                        </a:rPr>
                        <a:t>Employers NI</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5"/>
                  </a:ext>
                </a:extLst>
              </a:tr>
              <a:tr h="244038">
                <a:tc>
                  <a:txBody>
                    <a:bodyPr/>
                    <a:lstStyle/>
                    <a:p>
                      <a:pPr algn="l" fontAlgn="b"/>
                      <a:r>
                        <a:rPr lang="en-GB" sz="1400" b="1" i="0" u="none" strike="noStrike">
                          <a:latin typeface="Arial TUR"/>
                        </a:rPr>
                        <a:t>Travel/Accomodation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6"/>
                  </a:ext>
                </a:extLst>
              </a:tr>
              <a:tr h="244038">
                <a:tc>
                  <a:txBody>
                    <a:bodyPr/>
                    <a:lstStyle/>
                    <a:p>
                      <a:pPr algn="l" fontAlgn="b"/>
                      <a:r>
                        <a:rPr lang="en-GB" sz="1400" b="1" i="0" u="none" strike="noStrike" dirty="0">
                          <a:latin typeface="Arial TUR"/>
                        </a:rPr>
                        <a:t>Telephone (mobile)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7"/>
                  </a:ext>
                </a:extLst>
              </a:tr>
              <a:tr h="244038">
                <a:tc>
                  <a:txBody>
                    <a:bodyPr/>
                    <a:lstStyle/>
                    <a:p>
                      <a:pPr algn="l" fontAlgn="b"/>
                      <a:r>
                        <a:rPr lang="en-GB" sz="1400" b="1" i="0" u="none" strike="noStrike">
                          <a:latin typeface="Arial TUR"/>
                        </a:rPr>
                        <a:t>Broadband</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8"/>
                  </a:ext>
                </a:extLst>
              </a:tr>
              <a:tr h="244038">
                <a:tc>
                  <a:txBody>
                    <a:bodyPr/>
                    <a:lstStyle/>
                    <a:p>
                      <a:pPr algn="l" fontAlgn="b"/>
                      <a:r>
                        <a:rPr lang="en-GB" sz="1400" b="1" i="0" u="none" strike="noStrike" dirty="0">
                          <a:latin typeface="Arial TUR"/>
                        </a:rPr>
                        <a:t>Utilities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9"/>
                  </a:ext>
                </a:extLst>
              </a:tr>
              <a:tr h="244038">
                <a:tc>
                  <a:txBody>
                    <a:bodyPr/>
                    <a:lstStyle/>
                    <a:p>
                      <a:pPr algn="l" fontAlgn="b"/>
                      <a:r>
                        <a:rPr lang="en-GB" sz="1400" b="1" i="0" u="none" strike="noStrike">
                          <a:latin typeface="Arial TUR"/>
                        </a:rPr>
                        <a:t>Marketing and materials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0"/>
                  </a:ext>
                </a:extLst>
              </a:tr>
              <a:tr h="244038">
                <a:tc>
                  <a:txBody>
                    <a:bodyPr/>
                    <a:lstStyle/>
                    <a:p>
                      <a:pPr algn="l" fontAlgn="b"/>
                      <a:r>
                        <a:rPr lang="en-GB" sz="1400" b="1" i="0" u="none" strike="noStrike">
                          <a:latin typeface="Arial TUR"/>
                        </a:rPr>
                        <a:t>Postage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1"/>
                  </a:ext>
                </a:extLst>
              </a:tr>
              <a:tr h="244038">
                <a:tc>
                  <a:txBody>
                    <a:bodyPr/>
                    <a:lstStyle/>
                    <a:p>
                      <a:pPr algn="l" fontAlgn="b"/>
                      <a:r>
                        <a:rPr lang="en-GB" sz="1400" b="1" i="0" u="none" strike="noStrike">
                          <a:latin typeface="Arial TUR"/>
                        </a:rPr>
                        <a:t>Insurance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2"/>
                  </a:ext>
                </a:extLst>
              </a:tr>
              <a:tr h="244038">
                <a:tc>
                  <a:txBody>
                    <a:bodyPr/>
                    <a:lstStyle/>
                    <a:p>
                      <a:pPr algn="l" fontAlgn="b"/>
                      <a:r>
                        <a:rPr lang="en-GB" sz="1400" b="1" i="0" u="none" strike="noStrike">
                          <a:latin typeface="Arial TUR"/>
                        </a:rPr>
                        <a:t>Loan Repayments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3"/>
                  </a:ext>
                </a:extLst>
              </a:tr>
              <a:tr h="244038">
                <a:tc>
                  <a:txBody>
                    <a:bodyPr/>
                    <a:lstStyle/>
                    <a:p>
                      <a:pPr algn="l" fontAlgn="b"/>
                      <a:r>
                        <a:rPr lang="en-GB" sz="1400" b="1" i="0" u="none" strike="noStrike">
                          <a:latin typeface="Arial TUR"/>
                        </a:rPr>
                        <a:t>Capital Expenditure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4"/>
                  </a:ext>
                </a:extLst>
              </a:tr>
              <a:tr h="244038">
                <a:tc>
                  <a:txBody>
                    <a:bodyPr/>
                    <a:lstStyle/>
                    <a:p>
                      <a:pPr algn="l" fontAlgn="b"/>
                      <a:r>
                        <a:rPr lang="en-GB" sz="1400" b="1" i="0" u="none" strike="noStrike">
                          <a:latin typeface="Arial TUR"/>
                        </a:rPr>
                        <a:t>Training &amp; Development</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5"/>
                  </a:ext>
                </a:extLst>
              </a:tr>
              <a:tr h="244038">
                <a:tc>
                  <a:txBody>
                    <a:bodyPr/>
                    <a:lstStyle/>
                    <a:p>
                      <a:pPr algn="l" fontAlgn="b"/>
                      <a:r>
                        <a:rPr lang="en-GB" sz="1400" b="1" i="0" u="none" strike="noStrike">
                          <a:latin typeface="Arial TUR"/>
                        </a:rPr>
                        <a:t>Accounting/Legal</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6"/>
                  </a:ext>
                </a:extLst>
              </a:tr>
              <a:tr h="244038">
                <a:tc>
                  <a:txBody>
                    <a:bodyPr/>
                    <a:lstStyle/>
                    <a:p>
                      <a:pPr algn="l" fontAlgn="b"/>
                      <a:r>
                        <a:rPr lang="en-GB" sz="1400" b="1" i="0" u="none" strike="noStrike">
                          <a:latin typeface="Arial TUR"/>
                        </a:rPr>
                        <a:t>Outside Services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7"/>
                  </a:ext>
                </a:extLst>
              </a:tr>
              <a:tr h="244038">
                <a:tc>
                  <a:txBody>
                    <a:bodyPr/>
                    <a:lstStyle/>
                    <a:p>
                      <a:pPr algn="l" fontAlgn="b"/>
                      <a:r>
                        <a:rPr lang="en-GB" sz="1400" b="1" i="0" u="none" strike="noStrike">
                          <a:latin typeface="Arial TUR"/>
                        </a:rPr>
                        <a:t>Stock/Materials Purchases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8"/>
                  </a:ext>
                </a:extLst>
              </a:tr>
              <a:tr h="244038">
                <a:tc>
                  <a:txBody>
                    <a:bodyPr/>
                    <a:lstStyle/>
                    <a:p>
                      <a:pPr algn="l" fontAlgn="b"/>
                      <a:r>
                        <a:rPr lang="en-GB" sz="1400" b="1" i="0" u="none" strike="noStrike">
                          <a:latin typeface="Arial TUR"/>
                        </a:rPr>
                        <a:t>Bank Charges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9"/>
                  </a:ext>
                </a:extLst>
              </a:tr>
              <a:tr h="244038">
                <a:tc>
                  <a:txBody>
                    <a:bodyPr/>
                    <a:lstStyle/>
                    <a:p>
                      <a:pPr algn="l" fontAlgn="b"/>
                      <a:r>
                        <a:rPr lang="en-GB" sz="1400" b="1" i="0" u="none" strike="noStrike" dirty="0">
                          <a:latin typeface="Arial TUR"/>
                        </a:rPr>
                        <a:t>Office Consumables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20"/>
                  </a:ext>
                </a:extLst>
              </a:tr>
              <a:tr h="244038">
                <a:tc>
                  <a:txBody>
                    <a:bodyPr/>
                    <a:lstStyle/>
                    <a:p>
                      <a:pPr algn="l" fontAlgn="b"/>
                      <a:endParaRPr lang="en-GB" sz="1400" b="1" i="0" u="none" strike="noStrike" dirty="0">
                        <a:latin typeface="Arial TUR"/>
                      </a:endParaRP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21"/>
                  </a:ext>
                </a:extLst>
              </a:tr>
            </a:tbl>
          </a:graphicData>
        </a:graphic>
      </p:graphicFrame>
      <p:grpSp>
        <p:nvGrpSpPr>
          <p:cNvPr id="6" name="Group 5">
            <a:extLst>
              <a:ext uri="{FF2B5EF4-FFF2-40B4-BE49-F238E27FC236}">
                <a16:creationId xmlns:a16="http://schemas.microsoft.com/office/drawing/2014/main" id="{DDA99588-1895-8AE7-80E3-C433DE1FAECC}"/>
              </a:ext>
            </a:extLst>
          </p:cNvPr>
          <p:cNvGrpSpPr/>
          <p:nvPr/>
        </p:nvGrpSpPr>
        <p:grpSpPr>
          <a:xfrm>
            <a:off x="717372" y="4950968"/>
            <a:ext cx="6728457" cy="708152"/>
            <a:chOff x="838200" y="5732782"/>
            <a:chExt cx="10515600" cy="915310"/>
          </a:xfrm>
          <a:solidFill>
            <a:schemeClr val="accent2"/>
          </a:solidFill>
        </p:grpSpPr>
        <p:sp>
          <p:nvSpPr>
            <p:cNvPr id="7" name="Rectangle: Rounded Corners 6">
              <a:extLst>
                <a:ext uri="{FF2B5EF4-FFF2-40B4-BE49-F238E27FC236}">
                  <a16:creationId xmlns:a16="http://schemas.microsoft.com/office/drawing/2014/main" id="{E6FC7612-91CD-F630-F33F-06EABAD556FA}"/>
                </a:ext>
              </a:extLst>
            </p:cNvPr>
            <p:cNvSpPr/>
            <p:nvPr/>
          </p:nvSpPr>
          <p:spPr>
            <a:xfrm>
              <a:off x="838200" y="5732782"/>
              <a:ext cx="10515600" cy="915310"/>
            </a:xfrm>
            <a:prstGeom prst="roundRect">
              <a:avLst>
                <a:gd name="adj" fmla="val 10000"/>
              </a:avLst>
            </a:prstGeom>
            <a:grp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sz="1000"/>
            </a:p>
          </p:txBody>
        </p:sp>
        <p:sp>
          <p:nvSpPr>
            <p:cNvPr id="9" name="Rectangle 8" descr="Person with Idea">
              <a:extLst>
                <a:ext uri="{FF2B5EF4-FFF2-40B4-BE49-F238E27FC236}">
                  <a16:creationId xmlns:a16="http://schemas.microsoft.com/office/drawing/2014/main" id="{52950FF4-D830-037A-75F0-A8F44355C273}"/>
                </a:ext>
              </a:extLst>
            </p:cNvPr>
            <p:cNvSpPr/>
            <p:nvPr/>
          </p:nvSpPr>
          <p:spPr>
            <a:xfrm>
              <a:off x="1115081" y="5938726"/>
              <a:ext cx="503419" cy="503421"/>
            </a:xfrm>
            <a:prstGeom prst="rect">
              <a:avLst/>
            </a:prstGeom>
            <a:gr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sz="1000"/>
            </a:p>
          </p:txBody>
        </p:sp>
        <p:grpSp>
          <p:nvGrpSpPr>
            <p:cNvPr id="10" name="Group 9">
              <a:extLst>
                <a:ext uri="{FF2B5EF4-FFF2-40B4-BE49-F238E27FC236}">
                  <a16:creationId xmlns:a16="http://schemas.microsoft.com/office/drawing/2014/main" id="{54D4C228-0CF0-66B9-4994-31E9E32F25E2}"/>
                </a:ext>
              </a:extLst>
            </p:cNvPr>
            <p:cNvGrpSpPr/>
            <p:nvPr/>
          </p:nvGrpSpPr>
          <p:grpSpPr>
            <a:xfrm>
              <a:off x="1115082" y="5732782"/>
              <a:ext cx="10238717" cy="915310"/>
              <a:chOff x="276882" y="2290082"/>
              <a:chExt cx="10238717" cy="915310"/>
            </a:xfrm>
            <a:grpFill/>
          </p:grpSpPr>
          <p:sp>
            <p:nvSpPr>
              <p:cNvPr id="11" name="Rectangle 10">
                <a:extLst>
                  <a:ext uri="{FF2B5EF4-FFF2-40B4-BE49-F238E27FC236}">
                    <a16:creationId xmlns:a16="http://schemas.microsoft.com/office/drawing/2014/main" id="{633A52D8-555D-941F-4C19-9F34CE4350D6}"/>
                  </a:ext>
                </a:extLst>
              </p:cNvPr>
              <p:cNvSpPr/>
              <p:nvPr/>
            </p:nvSpPr>
            <p:spPr>
              <a:xfrm>
                <a:off x="1057183" y="2290082"/>
                <a:ext cx="9458416" cy="915310"/>
              </a:xfrm>
              <a:prstGeom prst="rect">
                <a:avLst/>
              </a:prstGeom>
              <a:grp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endParaRPr lang="en-GB" sz="1000"/>
              </a:p>
            </p:txBody>
          </p:sp>
          <p:sp>
            <p:nvSpPr>
              <p:cNvPr id="12" name="TextBox 11">
                <a:extLst>
                  <a:ext uri="{FF2B5EF4-FFF2-40B4-BE49-F238E27FC236}">
                    <a16:creationId xmlns:a16="http://schemas.microsoft.com/office/drawing/2014/main" id="{A4529852-6710-F181-9A77-353E5630AC75}"/>
                  </a:ext>
                </a:extLst>
              </p:cNvPr>
              <p:cNvSpPr txBox="1"/>
              <p:nvPr/>
            </p:nvSpPr>
            <p:spPr>
              <a:xfrm>
                <a:off x="276882" y="2290082"/>
                <a:ext cx="10238717" cy="915310"/>
              </a:xfrm>
              <a:prstGeom prst="rect">
                <a:avLst/>
              </a:prstGeom>
              <a:grpFill/>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algn="ctr"/>
                <a:r>
                  <a:rPr lang="en-GB" b="1" dirty="0"/>
                  <a:t>Look online for rough ideas of cost, call or make enquiries to suppliers, make ‘evidence-based’ assumptions.</a:t>
                </a:r>
              </a:p>
            </p:txBody>
          </p:sp>
        </p:grpSp>
      </p:grpSp>
    </p:spTree>
    <p:extLst>
      <p:ext uri="{BB962C8B-B14F-4D97-AF65-F5344CB8AC3E}">
        <p14:creationId xmlns:p14="http://schemas.microsoft.com/office/powerpoint/2010/main" val="194415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889584" y="465025"/>
            <a:ext cx="9012061" cy="868346"/>
          </a:xfrm>
        </p:spPr>
        <p:txBody>
          <a:bodyPr>
            <a:normAutofit fontScale="90000"/>
          </a:bodyPr>
          <a:lstStyle/>
          <a:p>
            <a:r>
              <a:rPr lang="en-GB" b="1" dirty="0">
                <a:latin typeface="Calibri" panose="020F0502020204030204" pitchFamily="34" charset="0"/>
                <a:ea typeface="Calibri" panose="020F0502020204030204" pitchFamily="34" charset="0"/>
                <a:cs typeface="Calibri" panose="020F0502020204030204" pitchFamily="34" charset="0"/>
              </a:rPr>
              <a:t>More money needs to be coming in than going out to make a </a:t>
            </a:r>
            <a:r>
              <a:rPr lang="en-GB" b="1" dirty="0">
                <a:solidFill>
                  <a:schemeClr val="accent2"/>
                </a:solidFill>
                <a:latin typeface="Calibri" panose="020F0502020204030204" pitchFamily="34" charset="0"/>
                <a:ea typeface="Calibri" panose="020F0502020204030204" pitchFamily="34" charset="0"/>
                <a:cs typeface="Calibri" panose="020F0502020204030204" pitchFamily="34" charset="0"/>
              </a:rPr>
              <a:t>PROFIT</a:t>
            </a:r>
            <a:r>
              <a:rPr lang="en-GB" b="1" dirty="0">
                <a:latin typeface="Calibri" panose="020F0502020204030204" pitchFamily="34" charset="0"/>
                <a:ea typeface="Calibri" panose="020F0502020204030204" pitchFamily="34" charset="0"/>
                <a:cs typeface="Calibri" panose="020F0502020204030204" pitchFamily="34" charset="0"/>
              </a:rPr>
              <a:t>!</a:t>
            </a:r>
            <a:endParaRPr lang="en-GB" b="1"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sp>
        <p:nvSpPr>
          <p:cNvPr id="8" name="Text Box 3"/>
          <p:cNvSpPr txBox="1">
            <a:spLocks noChangeArrowheads="1"/>
          </p:cNvSpPr>
          <p:nvPr/>
        </p:nvSpPr>
        <p:spPr bwMode="auto">
          <a:xfrm>
            <a:off x="889584" y="2274838"/>
            <a:ext cx="5624427" cy="2308324"/>
          </a:xfrm>
          <a:prstGeom prst="rect">
            <a:avLst/>
          </a:prstGeom>
          <a:noFill/>
          <a:ln w="9525">
            <a:noFill/>
            <a:miter lim="800000"/>
            <a:headEnd/>
            <a:tailEnd/>
          </a:ln>
        </p:spPr>
        <p:txBody>
          <a:bodyPr wrap="square">
            <a:spAutoFit/>
          </a:bodyPr>
          <a:lstStyle/>
          <a:p>
            <a:pPr defTabSz="914400" fontAlgn="base">
              <a:spcBef>
                <a:spcPct val="0"/>
              </a:spcBef>
              <a:spcAft>
                <a:spcPct val="0"/>
              </a:spcAft>
              <a:defRPr/>
            </a:pPr>
            <a:r>
              <a:rPr lang="en-GB" sz="2400" dirty="0">
                <a:solidFill>
                  <a:prstClr val="black"/>
                </a:solidFill>
                <a:latin typeface="Arial" charset="0"/>
              </a:rPr>
              <a:t>How will you bring money into the business (income)?</a:t>
            </a:r>
          </a:p>
          <a:p>
            <a:pPr defTabSz="914400" fontAlgn="base">
              <a:spcBef>
                <a:spcPct val="0"/>
              </a:spcBef>
              <a:spcAft>
                <a:spcPct val="0"/>
              </a:spcAft>
              <a:defRPr/>
            </a:pPr>
            <a:endParaRPr lang="en-GB" sz="2400" dirty="0">
              <a:solidFill>
                <a:prstClr val="black"/>
              </a:solidFill>
              <a:latin typeface="Arial" charset="0"/>
            </a:endParaRPr>
          </a:p>
          <a:p>
            <a:pPr marL="457200" indent="-457200" defTabSz="914400" fontAlgn="base">
              <a:spcBef>
                <a:spcPct val="0"/>
              </a:spcBef>
              <a:spcAft>
                <a:spcPct val="0"/>
              </a:spcAft>
              <a:buFontTx/>
              <a:buAutoNum type="arabicPeriod"/>
              <a:defRPr/>
            </a:pPr>
            <a:r>
              <a:rPr lang="en-GB" sz="2400" b="1" dirty="0">
                <a:solidFill>
                  <a:schemeClr val="accent2"/>
                </a:solidFill>
                <a:latin typeface="Arial" charset="0"/>
              </a:rPr>
              <a:t>Revenue (or sales)</a:t>
            </a:r>
          </a:p>
          <a:p>
            <a:pPr marL="457200" indent="-457200" defTabSz="914400" fontAlgn="base">
              <a:spcBef>
                <a:spcPct val="0"/>
              </a:spcBef>
              <a:spcAft>
                <a:spcPct val="0"/>
              </a:spcAft>
              <a:buFontTx/>
              <a:buAutoNum type="arabicPeriod"/>
              <a:defRPr/>
            </a:pPr>
            <a:endParaRPr lang="en-GB" sz="2400" b="1" dirty="0">
              <a:solidFill>
                <a:schemeClr val="accent2"/>
              </a:solidFill>
              <a:latin typeface="Arial" charset="0"/>
            </a:endParaRPr>
          </a:p>
          <a:p>
            <a:pPr marL="457200" indent="-457200" defTabSz="914400" fontAlgn="base">
              <a:spcBef>
                <a:spcPct val="0"/>
              </a:spcBef>
              <a:spcAft>
                <a:spcPct val="0"/>
              </a:spcAft>
              <a:buFontTx/>
              <a:buAutoNum type="arabicPeriod"/>
              <a:defRPr/>
            </a:pPr>
            <a:r>
              <a:rPr lang="en-GB" sz="2400" b="1" dirty="0">
                <a:solidFill>
                  <a:schemeClr val="accent2"/>
                </a:solidFill>
                <a:latin typeface="Arial" charset="0"/>
              </a:rPr>
              <a:t>Funding</a:t>
            </a:r>
          </a:p>
        </p:txBody>
      </p:sp>
      <p:pic>
        <p:nvPicPr>
          <p:cNvPr id="7170" name="Picture 2" descr="Cash Money in Money bags 1 PSD PSD Free Download">
            <a:extLst>
              <a:ext uri="{FF2B5EF4-FFF2-40B4-BE49-F238E27FC236}">
                <a16:creationId xmlns:a16="http://schemas.microsoft.com/office/drawing/2014/main" id="{42B24355-9EB5-4AA0-BB03-276577D9D7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06605" y="2477255"/>
            <a:ext cx="2075733" cy="2358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51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8165F-F0DA-DC67-BEC8-F335BC05E2CA}"/>
              </a:ext>
            </a:extLst>
          </p:cNvPr>
          <p:cNvSpPr>
            <a:spLocks noGrp="1"/>
          </p:cNvSpPr>
          <p:nvPr>
            <p:ph type="title"/>
          </p:nvPr>
        </p:nvSpPr>
        <p:spPr>
          <a:xfrm>
            <a:off x="561266" y="123387"/>
            <a:ext cx="4143083" cy="1719072"/>
          </a:xfrm>
        </p:spPr>
        <p:txBody>
          <a:bodyPr anchor="b">
            <a:normAutofit fontScale="90000"/>
          </a:bodyPr>
          <a:lstStyle/>
          <a:p>
            <a:r>
              <a:rPr lang="en-US" b="1" dirty="0">
                <a:latin typeface="+mn-lt"/>
              </a:rPr>
              <a:t>Revenue Streams</a:t>
            </a:r>
            <a:br>
              <a:rPr lang="en-US" b="1" dirty="0">
                <a:latin typeface="+mn-lt"/>
              </a:rPr>
            </a:br>
            <a:endParaRPr lang="en-US" b="1" dirty="0">
              <a:latin typeface="+mn-lt"/>
            </a:endParaRPr>
          </a:p>
        </p:txBody>
      </p:sp>
      <p:sp>
        <p:nvSpPr>
          <p:cNvPr id="3" name="Content Placeholder 2">
            <a:extLst>
              <a:ext uri="{FF2B5EF4-FFF2-40B4-BE49-F238E27FC236}">
                <a16:creationId xmlns:a16="http://schemas.microsoft.com/office/drawing/2014/main" id="{8378FF88-3C10-2CBF-BCF0-2A8B80462978}"/>
              </a:ext>
            </a:extLst>
          </p:cNvPr>
          <p:cNvSpPr>
            <a:spLocks noGrp="1"/>
          </p:cNvSpPr>
          <p:nvPr>
            <p:ph idx="1"/>
          </p:nvPr>
        </p:nvSpPr>
        <p:spPr>
          <a:xfrm>
            <a:off x="561266" y="1493184"/>
            <a:ext cx="6586488" cy="3871631"/>
          </a:xfrm>
        </p:spPr>
        <p:txBody>
          <a:bodyPr anchor="t">
            <a:normAutofit/>
          </a:bodyPr>
          <a:lstStyle/>
          <a:p>
            <a:pPr marL="0" indent="0">
              <a:buNone/>
            </a:pPr>
            <a:r>
              <a:rPr lang="en-GB" sz="2200" dirty="0"/>
              <a:t>Revenue is the amount of money generated from the sale of products or services.</a:t>
            </a:r>
          </a:p>
          <a:p>
            <a:pPr marL="0" indent="0">
              <a:buNone/>
            </a:pPr>
            <a:r>
              <a:rPr lang="en-GB" sz="2200" b="1" i="1" dirty="0">
                <a:solidFill>
                  <a:schemeClr val="accent2"/>
                </a:solidFill>
              </a:rPr>
              <a:t>Revenue streams </a:t>
            </a:r>
            <a:r>
              <a:rPr lang="en-GB" sz="2200" dirty="0"/>
              <a:t>are the various income sources that channel this money into a business or bank account.</a:t>
            </a:r>
          </a:p>
          <a:p>
            <a:pPr marL="0" indent="0">
              <a:buNone/>
            </a:pPr>
            <a:endParaRPr lang="en-GB" sz="2200" dirty="0"/>
          </a:p>
          <a:p>
            <a:endParaRPr lang="en-US" sz="2400" i="1" dirty="0">
              <a:solidFill>
                <a:schemeClr val="accent2"/>
              </a:solidFill>
            </a:endParaRPr>
          </a:p>
          <a:p>
            <a:pPr marL="0" indent="0">
              <a:buNone/>
            </a:pPr>
            <a:endParaRPr lang="en-GB" sz="2200" dirty="0"/>
          </a:p>
        </p:txBody>
      </p:sp>
      <p:sp>
        <p:nvSpPr>
          <p:cNvPr id="4" name="Content Placeholder 2">
            <a:extLst>
              <a:ext uri="{FF2B5EF4-FFF2-40B4-BE49-F238E27FC236}">
                <a16:creationId xmlns:a16="http://schemas.microsoft.com/office/drawing/2014/main" id="{69B14178-954F-8477-26EE-75A559AB123B}"/>
              </a:ext>
            </a:extLst>
          </p:cNvPr>
          <p:cNvSpPr txBox="1">
            <a:spLocks/>
          </p:cNvSpPr>
          <p:nvPr/>
        </p:nvSpPr>
        <p:spPr>
          <a:xfrm>
            <a:off x="1020448" y="3122832"/>
            <a:ext cx="6586489" cy="37854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2000" i="1" dirty="0">
              <a:solidFill>
                <a:schemeClr val="accent2"/>
              </a:solidFill>
            </a:endParaRPr>
          </a:p>
        </p:txBody>
      </p:sp>
      <p:pic>
        <p:nvPicPr>
          <p:cNvPr id="6" name="Online Media 1" title="Key Revenue Streams Used in Businesses">
            <a:hlinkClick r:id="" action="ppaction://media"/>
            <a:extLst>
              <a:ext uri="{FF2B5EF4-FFF2-40B4-BE49-F238E27FC236}">
                <a16:creationId xmlns:a16="http://schemas.microsoft.com/office/drawing/2014/main" id="{FE064C62-F632-434B-94D3-2FE86E355135}"/>
              </a:ext>
            </a:extLst>
          </p:cNvPr>
          <p:cNvPicPr>
            <a:picLocks noRot="1" noChangeAspect="1"/>
          </p:cNvPicPr>
          <p:nvPr>
            <a:videoFile r:link="rId1"/>
          </p:nvPr>
        </p:nvPicPr>
        <p:blipFill>
          <a:blip r:embed="rId3"/>
          <a:stretch>
            <a:fillRect/>
          </a:stretch>
        </p:blipFill>
        <p:spPr>
          <a:xfrm>
            <a:off x="1523316" y="3089842"/>
            <a:ext cx="4491428" cy="2537657"/>
          </a:xfrm>
          <a:prstGeom prst="rect">
            <a:avLst/>
          </a:prstGeom>
        </p:spPr>
      </p:pic>
      <p:pic>
        <p:nvPicPr>
          <p:cNvPr id="8" name="Picture 2" descr="Revenue Streams: How Businesses Make Money">
            <a:extLst>
              <a:ext uri="{FF2B5EF4-FFF2-40B4-BE49-F238E27FC236}">
                <a16:creationId xmlns:a16="http://schemas.microsoft.com/office/drawing/2014/main" id="{371AE532-0943-A637-DADF-2018F997908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831" r="6427"/>
          <a:stretch/>
        </p:blipFill>
        <p:spPr bwMode="auto">
          <a:xfrm>
            <a:off x="7325139" y="982923"/>
            <a:ext cx="4701210" cy="4213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0626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51979-4888-0AF2-1DCE-9AA1ABB75CC7}"/>
              </a:ext>
            </a:extLst>
          </p:cNvPr>
          <p:cNvSpPr>
            <a:spLocks noGrp="1"/>
          </p:cNvSpPr>
          <p:nvPr>
            <p:ph type="title"/>
          </p:nvPr>
        </p:nvSpPr>
        <p:spPr>
          <a:xfrm>
            <a:off x="544286" y="0"/>
            <a:ext cx="5064034" cy="1236617"/>
          </a:xfrm>
        </p:spPr>
        <p:txBody>
          <a:bodyPr anchor="b">
            <a:normAutofit/>
          </a:bodyPr>
          <a:lstStyle/>
          <a:p>
            <a:r>
              <a:rPr lang="en-US" sz="4200" b="1" dirty="0">
                <a:latin typeface="+mn-lt"/>
              </a:rPr>
              <a:t>Funding</a:t>
            </a:r>
          </a:p>
        </p:txBody>
      </p:sp>
      <p:sp>
        <p:nvSpPr>
          <p:cNvPr id="3" name="Content Placeholder 2">
            <a:extLst>
              <a:ext uri="{FF2B5EF4-FFF2-40B4-BE49-F238E27FC236}">
                <a16:creationId xmlns:a16="http://schemas.microsoft.com/office/drawing/2014/main" id="{428CA264-8FFB-FB5F-71F5-0FE98B0A65A8}"/>
              </a:ext>
            </a:extLst>
          </p:cNvPr>
          <p:cNvSpPr>
            <a:spLocks noGrp="1"/>
          </p:cNvSpPr>
          <p:nvPr>
            <p:ph idx="1"/>
          </p:nvPr>
        </p:nvSpPr>
        <p:spPr>
          <a:xfrm>
            <a:off x="674916" y="1768666"/>
            <a:ext cx="5338354" cy="3320668"/>
          </a:xfrm>
        </p:spPr>
        <p:txBody>
          <a:bodyPr>
            <a:normAutofit fontScale="92500" lnSpcReduction="10000"/>
          </a:bodyPr>
          <a:lstStyle/>
          <a:p>
            <a:pPr marL="0" indent="0" defTabSz="914400" fontAlgn="base">
              <a:spcBef>
                <a:spcPct val="0"/>
              </a:spcBef>
              <a:spcAft>
                <a:spcPct val="0"/>
              </a:spcAft>
              <a:buNone/>
              <a:defRPr/>
            </a:pPr>
            <a:r>
              <a:rPr lang="en-GB" sz="2400" b="1" dirty="0">
                <a:solidFill>
                  <a:prstClr val="black"/>
                </a:solidFill>
              </a:rPr>
              <a:t>Does your business need any start-up support or funding?   </a:t>
            </a:r>
            <a:r>
              <a:rPr lang="en-GB" sz="2400" b="1" u="sng" dirty="0">
                <a:solidFill>
                  <a:schemeClr val="accent2"/>
                </a:solidFill>
              </a:rPr>
              <a:t>YES!!!</a:t>
            </a:r>
          </a:p>
          <a:p>
            <a:pPr marL="0" indent="0" defTabSz="914400" fontAlgn="base">
              <a:spcBef>
                <a:spcPct val="0"/>
              </a:spcBef>
              <a:spcAft>
                <a:spcPct val="0"/>
              </a:spcAft>
              <a:buNone/>
              <a:defRPr/>
            </a:pPr>
            <a:endParaRPr lang="en-GB" sz="2400" b="1" dirty="0">
              <a:solidFill>
                <a:prstClr val="black"/>
              </a:solidFill>
            </a:endParaRPr>
          </a:p>
          <a:p>
            <a:pPr defTabSz="914400" fontAlgn="base">
              <a:lnSpc>
                <a:spcPct val="150000"/>
              </a:lnSpc>
              <a:spcBef>
                <a:spcPct val="0"/>
              </a:spcBef>
              <a:spcAft>
                <a:spcPct val="0"/>
              </a:spcAft>
              <a:buFont typeface="Arial" pitchFamily="34" charset="0"/>
              <a:buChar char="•"/>
              <a:defRPr/>
            </a:pPr>
            <a:r>
              <a:rPr lang="en-GB" sz="2400" dirty="0">
                <a:solidFill>
                  <a:prstClr val="black"/>
                </a:solidFill>
              </a:rPr>
              <a:t> </a:t>
            </a:r>
            <a:r>
              <a:rPr lang="en-GB" sz="2400" b="1" dirty="0">
                <a:solidFill>
                  <a:prstClr val="black"/>
                </a:solidFill>
              </a:rPr>
              <a:t>Business finance or loans</a:t>
            </a:r>
          </a:p>
          <a:p>
            <a:pPr defTabSz="914400" fontAlgn="base">
              <a:lnSpc>
                <a:spcPct val="150000"/>
              </a:lnSpc>
              <a:spcBef>
                <a:spcPct val="0"/>
              </a:spcBef>
              <a:spcAft>
                <a:spcPct val="0"/>
              </a:spcAft>
              <a:buFont typeface="Arial" pitchFamily="34" charset="0"/>
              <a:buChar char="•"/>
              <a:defRPr/>
            </a:pPr>
            <a:r>
              <a:rPr lang="en-GB" sz="2400" b="1" dirty="0">
                <a:solidFill>
                  <a:prstClr val="black"/>
                </a:solidFill>
              </a:rPr>
              <a:t> Grants or bursaries</a:t>
            </a:r>
          </a:p>
          <a:p>
            <a:pPr defTabSz="914400" fontAlgn="base">
              <a:lnSpc>
                <a:spcPct val="150000"/>
              </a:lnSpc>
              <a:spcBef>
                <a:spcPct val="0"/>
              </a:spcBef>
              <a:spcAft>
                <a:spcPct val="0"/>
              </a:spcAft>
              <a:buFont typeface="Arial" pitchFamily="34" charset="0"/>
              <a:buChar char="•"/>
              <a:defRPr/>
            </a:pPr>
            <a:r>
              <a:rPr lang="en-GB" sz="2400" dirty="0">
                <a:solidFill>
                  <a:prstClr val="black"/>
                </a:solidFill>
              </a:rPr>
              <a:t> Self-funding (or friends/family)</a:t>
            </a:r>
          </a:p>
          <a:p>
            <a:pPr defTabSz="914400" fontAlgn="base">
              <a:lnSpc>
                <a:spcPct val="150000"/>
              </a:lnSpc>
              <a:spcBef>
                <a:spcPct val="0"/>
              </a:spcBef>
              <a:spcAft>
                <a:spcPct val="0"/>
              </a:spcAft>
              <a:buFont typeface="Arial" pitchFamily="34" charset="0"/>
              <a:buChar char="•"/>
              <a:defRPr/>
            </a:pPr>
            <a:r>
              <a:rPr lang="en-GB" sz="2400" dirty="0">
                <a:solidFill>
                  <a:prstClr val="black"/>
                </a:solidFill>
              </a:rPr>
              <a:t> Angel/Capital Investors (e.g. Dragons Den)</a:t>
            </a:r>
          </a:p>
          <a:p>
            <a:pPr defTabSz="914400" fontAlgn="base">
              <a:lnSpc>
                <a:spcPct val="150000"/>
              </a:lnSpc>
              <a:spcBef>
                <a:spcPct val="0"/>
              </a:spcBef>
              <a:spcAft>
                <a:spcPct val="0"/>
              </a:spcAft>
              <a:buFont typeface="Arial" pitchFamily="34" charset="0"/>
              <a:buChar char="•"/>
              <a:defRPr/>
            </a:pPr>
            <a:r>
              <a:rPr lang="en-GB" sz="2400" dirty="0">
                <a:solidFill>
                  <a:prstClr val="black"/>
                </a:solidFill>
              </a:rPr>
              <a:t> Crowd-funding </a:t>
            </a:r>
          </a:p>
        </p:txBody>
      </p:sp>
      <p:pic>
        <p:nvPicPr>
          <p:cNvPr id="14" name="Picture 4">
            <a:extLst>
              <a:ext uri="{FF2B5EF4-FFF2-40B4-BE49-F238E27FC236}">
                <a16:creationId xmlns:a16="http://schemas.microsoft.com/office/drawing/2014/main" id="{5EE63FD0-D5A6-7F28-F200-8BE85D34CA51}"/>
              </a:ext>
            </a:extLst>
          </p:cNvPr>
          <p:cNvPicPr>
            <a:picLocks noChangeAspect="1"/>
          </p:cNvPicPr>
          <p:nvPr/>
        </p:nvPicPr>
        <p:blipFill rotWithShape="1">
          <a:blip r:embed="rId2"/>
          <a:srcRect l="17292" r="17292"/>
          <a:stretch/>
        </p:blipFill>
        <p:spPr>
          <a:xfrm>
            <a:off x="6418219" y="98946"/>
            <a:ext cx="5706487" cy="568924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070965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4">
            <a:extLst>
              <a:ext uri="{FF2B5EF4-FFF2-40B4-BE49-F238E27FC236}">
                <a16:creationId xmlns:a16="http://schemas.microsoft.com/office/drawing/2014/main" id="{5EE63FD0-D5A6-7F28-F200-8BE85D34CA51}"/>
              </a:ext>
            </a:extLst>
          </p:cNvPr>
          <p:cNvPicPr>
            <a:picLocks noChangeAspect="1"/>
          </p:cNvPicPr>
          <p:nvPr/>
        </p:nvPicPr>
        <p:blipFill rotWithShape="1">
          <a:blip r:embed="rId2"/>
          <a:srcRect l="3223" t="3087" r="1876" b="941"/>
          <a:stretch/>
        </p:blipFill>
        <p:spPr>
          <a:xfrm>
            <a:off x="8786949" y="78377"/>
            <a:ext cx="3405051" cy="568924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41551979-4888-0AF2-1DCE-9AA1ABB75CC7}"/>
              </a:ext>
            </a:extLst>
          </p:cNvPr>
          <p:cNvSpPr>
            <a:spLocks noGrp="1"/>
          </p:cNvSpPr>
          <p:nvPr>
            <p:ph type="title"/>
          </p:nvPr>
        </p:nvSpPr>
        <p:spPr>
          <a:xfrm>
            <a:off x="544285" y="0"/>
            <a:ext cx="6230983" cy="1236617"/>
          </a:xfrm>
        </p:spPr>
        <p:txBody>
          <a:bodyPr anchor="b">
            <a:normAutofit/>
          </a:bodyPr>
          <a:lstStyle/>
          <a:p>
            <a:r>
              <a:rPr lang="en-US" sz="4200" b="1" dirty="0">
                <a:latin typeface="+mn-lt"/>
              </a:rPr>
              <a:t>Finding Grants and Loans</a:t>
            </a:r>
          </a:p>
        </p:txBody>
      </p:sp>
      <p:sp>
        <p:nvSpPr>
          <p:cNvPr id="3" name="Content Placeholder 2">
            <a:extLst>
              <a:ext uri="{FF2B5EF4-FFF2-40B4-BE49-F238E27FC236}">
                <a16:creationId xmlns:a16="http://schemas.microsoft.com/office/drawing/2014/main" id="{428CA264-8FFB-FB5F-71F5-0FE98B0A65A8}"/>
              </a:ext>
            </a:extLst>
          </p:cNvPr>
          <p:cNvSpPr>
            <a:spLocks noGrp="1"/>
          </p:cNvSpPr>
          <p:nvPr>
            <p:ph idx="1"/>
          </p:nvPr>
        </p:nvSpPr>
        <p:spPr>
          <a:xfrm>
            <a:off x="674916" y="1419497"/>
            <a:ext cx="7798524" cy="3936273"/>
          </a:xfrm>
        </p:spPr>
        <p:txBody>
          <a:bodyPr>
            <a:noAutofit/>
          </a:bodyPr>
          <a:lstStyle/>
          <a:p>
            <a:pPr marL="0" indent="0" defTabSz="914400" fontAlgn="base">
              <a:lnSpc>
                <a:spcPct val="150000"/>
              </a:lnSpc>
              <a:spcBef>
                <a:spcPct val="0"/>
              </a:spcBef>
              <a:spcAft>
                <a:spcPct val="0"/>
              </a:spcAft>
              <a:buNone/>
              <a:defRPr/>
            </a:pPr>
            <a:r>
              <a:rPr lang="en-GB" sz="1800" b="1" dirty="0">
                <a:solidFill>
                  <a:schemeClr val="accent2"/>
                </a:solidFill>
              </a:rPr>
              <a:t>Business finance: </a:t>
            </a:r>
          </a:p>
          <a:p>
            <a:pPr lvl="1" fontAlgn="base">
              <a:lnSpc>
                <a:spcPct val="150000"/>
              </a:lnSpc>
              <a:spcBef>
                <a:spcPct val="0"/>
              </a:spcBef>
              <a:spcAft>
                <a:spcPct val="0"/>
              </a:spcAft>
              <a:defRPr/>
            </a:pPr>
            <a:r>
              <a:rPr lang="en-GB" sz="1600" dirty="0">
                <a:solidFill>
                  <a:prstClr val="black"/>
                </a:solidFill>
              </a:rPr>
              <a:t>Banks, Start-up Loans (Government Schemes), Funding Circle (P2P Lending), Regional Business Development Organisations (e.g. Development Banc of Wales)</a:t>
            </a:r>
          </a:p>
          <a:p>
            <a:pPr lvl="1" fontAlgn="base">
              <a:lnSpc>
                <a:spcPct val="150000"/>
              </a:lnSpc>
              <a:spcBef>
                <a:spcPct val="0"/>
              </a:spcBef>
              <a:spcAft>
                <a:spcPct val="0"/>
              </a:spcAft>
              <a:defRPr/>
            </a:pPr>
            <a:r>
              <a:rPr lang="en-GB" sz="1600" dirty="0">
                <a:solidFill>
                  <a:prstClr val="black"/>
                </a:solidFill>
                <a:hlinkClick r:id="rId3"/>
              </a:rPr>
              <a:t>https://www.gov.uk/business-finance-support</a:t>
            </a:r>
            <a:r>
              <a:rPr lang="en-GB" sz="1600" dirty="0">
                <a:solidFill>
                  <a:prstClr val="black"/>
                </a:solidFill>
              </a:rPr>
              <a:t> </a:t>
            </a:r>
          </a:p>
          <a:p>
            <a:pPr defTabSz="914400" fontAlgn="base">
              <a:lnSpc>
                <a:spcPct val="150000"/>
              </a:lnSpc>
              <a:spcBef>
                <a:spcPct val="0"/>
              </a:spcBef>
              <a:spcAft>
                <a:spcPct val="0"/>
              </a:spcAft>
              <a:buFont typeface="Arial" pitchFamily="34" charset="0"/>
              <a:buChar char="•"/>
              <a:defRPr/>
            </a:pPr>
            <a:endParaRPr lang="en-GB" sz="1600" b="1" dirty="0">
              <a:solidFill>
                <a:prstClr val="black"/>
              </a:solidFill>
            </a:endParaRPr>
          </a:p>
          <a:p>
            <a:pPr marL="0" indent="0" defTabSz="914400" fontAlgn="base">
              <a:lnSpc>
                <a:spcPct val="150000"/>
              </a:lnSpc>
              <a:spcBef>
                <a:spcPct val="0"/>
              </a:spcBef>
              <a:spcAft>
                <a:spcPct val="0"/>
              </a:spcAft>
              <a:buNone/>
              <a:defRPr/>
            </a:pPr>
            <a:r>
              <a:rPr lang="en-GB" sz="1800" b="1" dirty="0">
                <a:solidFill>
                  <a:schemeClr val="accent2"/>
                </a:solidFill>
              </a:rPr>
              <a:t>Grants/Bursaries:</a:t>
            </a:r>
          </a:p>
          <a:p>
            <a:pPr defTabSz="914400" fontAlgn="base">
              <a:spcBef>
                <a:spcPct val="0"/>
              </a:spcBef>
              <a:spcAft>
                <a:spcPct val="0"/>
              </a:spcAft>
              <a:defRPr/>
            </a:pPr>
            <a:endParaRPr lang="en-GB" sz="1600" dirty="0">
              <a:solidFill>
                <a:prstClr val="black"/>
              </a:solidFill>
            </a:endParaRPr>
          </a:p>
          <a:p>
            <a:pPr lvl="1" fontAlgn="base">
              <a:spcBef>
                <a:spcPct val="0"/>
              </a:spcBef>
              <a:spcAft>
                <a:spcPct val="0"/>
              </a:spcAft>
              <a:defRPr/>
            </a:pPr>
            <a:r>
              <a:rPr lang="en-GB" sz="1600" i="1" dirty="0">
                <a:solidFill>
                  <a:prstClr val="black"/>
                </a:solidFill>
              </a:rPr>
              <a:t>Again</a:t>
            </a:r>
            <a:r>
              <a:rPr lang="en-GB" sz="1600" b="1" i="1" dirty="0">
                <a:solidFill>
                  <a:prstClr val="black"/>
                </a:solidFill>
              </a:rPr>
              <a:t>, </a:t>
            </a:r>
            <a:r>
              <a:rPr lang="en-GB" sz="1600" dirty="0">
                <a:solidFill>
                  <a:prstClr val="black"/>
                </a:solidFill>
              </a:rPr>
              <a:t>check out </a:t>
            </a:r>
            <a:r>
              <a:rPr lang="en-GB" sz="1600" dirty="0">
                <a:solidFill>
                  <a:prstClr val="black"/>
                </a:solidFill>
                <a:hlinkClick r:id="rId3"/>
              </a:rPr>
              <a:t>https://www.gov.uk/business-finance-support</a:t>
            </a:r>
            <a:endParaRPr lang="en-GB" sz="1600" b="1" dirty="0">
              <a:solidFill>
                <a:prstClr val="black"/>
              </a:solidFill>
            </a:endParaRPr>
          </a:p>
          <a:p>
            <a:pPr marL="0" indent="0" defTabSz="914400" fontAlgn="base">
              <a:spcBef>
                <a:spcPct val="0"/>
              </a:spcBef>
              <a:spcAft>
                <a:spcPct val="0"/>
              </a:spcAft>
              <a:buNone/>
              <a:defRPr/>
            </a:pPr>
            <a:endParaRPr lang="en-GB" sz="1600" b="1" dirty="0">
              <a:solidFill>
                <a:prstClr val="black"/>
              </a:solidFill>
            </a:endParaRPr>
          </a:p>
          <a:p>
            <a:pPr lvl="1" fontAlgn="base">
              <a:spcBef>
                <a:spcPct val="0"/>
              </a:spcBef>
              <a:spcAft>
                <a:spcPct val="0"/>
              </a:spcAft>
              <a:defRPr/>
            </a:pPr>
            <a:r>
              <a:rPr lang="en-GB" sz="1600" b="1" dirty="0">
                <a:solidFill>
                  <a:prstClr val="black"/>
                </a:solidFill>
              </a:rPr>
              <a:t>Local Councils </a:t>
            </a:r>
            <a:r>
              <a:rPr lang="en-GB" sz="1600" dirty="0">
                <a:solidFill>
                  <a:prstClr val="black"/>
                </a:solidFill>
              </a:rPr>
              <a:t>will often offer support for business including Levelling Up grants and regeneration support</a:t>
            </a:r>
          </a:p>
          <a:p>
            <a:pPr defTabSz="914400" fontAlgn="base">
              <a:spcBef>
                <a:spcPct val="0"/>
              </a:spcBef>
              <a:spcAft>
                <a:spcPct val="0"/>
              </a:spcAft>
              <a:buFont typeface="Arial" pitchFamily="34" charset="0"/>
              <a:buChar char="•"/>
              <a:defRPr/>
            </a:pPr>
            <a:endParaRPr lang="en-GB" sz="1600" b="1" dirty="0">
              <a:solidFill>
                <a:prstClr val="black"/>
              </a:solidFill>
            </a:endParaRPr>
          </a:p>
          <a:p>
            <a:pPr lvl="1" fontAlgn="base">
              <a:spcBef>
                <a:spcPct val="0"/>
              </a:spcBef>
              <a:spcAft>
                <a:spcPct val="0"/>
              </a:spcAft>
              <a:defRPr/>
            </a:pPr>
            <a:r>
              <a:rPr lang="en-GB" sz="1600" b="1" dirty="0">
                <a:solidFill>
                  <a:prstClr val="black"/>
                </a:solidFill>
              </a:rPr>
              <a:t>Third Sector Sources </a:t>
            </a:r>
            <a:r>
              <a:rPr lang="en-GB" sz="1600" dirty="0">
                <a:solidFill>
                  <a:prstClr val="black"/>
                </a:solidFill>
              </a:rPr>
              <a:t>for not-for-profits and social enterprises (</a:t>
            </a:r>
            <a:r>
              <a:rPr lang="en-GB" sz="1600" dirty="0" err="1">
                <a:solidFill>
                  <a:prstClr val="black"/>
                </a:solidFill>
              </a:rPr>
              <a:t>Unltd</a:t>
            </a:r>
            <a:r>
              <a:rPr lang="en-GB" sz="1600" dirty="0">
                <a:solidFill>
                  <a:prstClr val="black"/>
                </a:solidFill>
              </a:rPr>
              <a:t>, National Lottery, Community Chests, Corporate Community Funds, etc)</a:t>
            </a:r>
            <a:endParaRPr lang="en-GB" sz="1100" b="1" dirty="0">
              <a:solidFill>
                <a:prstClr val="black"/>
              </a:solidFill>
            </a:endParaRPr>
          </a:p>
          <a:p>
            <a:pPr defTabSz="914400" fontAlgn="base">
              <a:lnSpc>
                <a:spcPct val="150000"/>
              </a:lnSpc>
              <a:spcBef>
                <a:spcPct val="0"/>
              </a:spcBef>
              <a:spcAft>
                <a:spcPct val="0"/>
              </a:spcAft>
              <a:buFont typeface="Arial" pitchFamily="34" charset="0"/>
              <a:buChar char="•"/>
              <a:defRPr/>
            </a:pPr>
            <a:endParaRPr lang="en-GB" sz="1100" dirty="0">
              <a:solidFill>
                <a:prstClr val="black"/>
              </a:solidFill>
            </a:endParaRPr>
          </a:p>
        </p:txBody>
      </p:sp>
    </p:spTree>
    <p:extLst>
      <p:ext uri="{BB962C8B-B14F-4D97-AF65-F5344CB8AC3E}">
        <p14:creationId xmlns:p14="http://schemas.microsoft.com/office/powerpoint/2010/main" val="33271605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5076580" y="460737"/>
            <a:ext cx="6505820" cy="931341"/>
          </a:xfrm>
        </p:spPr>
        <p:txBody>
          <a:bodyPr vert="horz" lIns="91440" tIns="45720" rIns="91440" bIns="45720" rtlCol="0" anchor="b">
            <a:normAutofit/>
          </a:bodyPr>
          <a:lstStyle/>
          <a:p>
            <a:r>
              <a:rPr lang="en-US" sz="5000" b="1" kern="1200" dirty="0">
                <a:solidFill>
                  <a:schemeClr val="tx1"/>
                </a:solidFill>
                <a:latin typeface="+mj-lt"/>
                <a:ea typeface="+mj-ea"/>
                <a:cs typeface="+mj-cs"/>
              </a:rPr>
              <a:t>Making Assumptions</a:t>
            </a:r>
          </a:p>
        </p:txBody>
      </p:sp>
      <p:pic>
        <p:nvPicPr>
          <p:cNvPr id="14338" name="Picture 2" descr="WILD GUESS - National Day Calendar">
            <a:extLst>
              <a:ext uri="{FF2B5EF4-FFF2-40B4-BE49-F238E27FC236}">
                <a16:creationId xmlns:a16="http://schemas.microsoft.com/office/drawing/2014/main" id="{8D2F4AFC-7800-40A1-8121-701DFF8B657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91092" y="217324"/>
            <a:ext cx="4183378" cy="5577840"/>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
            <a:extLst>
              <a:ext uri="{FF2B5EF4-FFF2-40B4-BE49-F238E27FC236}">
                <a16:creationId xmlns:a16="http://schemas.microsoft.com/office/drawing/2014/main" id="{88254B67-36D0-49F0-8E0E-8932AD7F038D}"/>
              </a:ext>
            </a:extLst>
          </p:cNvPr>
          <p:cNvSpPr txBox="1">
            <a:spLocks noChangeArrowheads="1"/>
          </p:cNvSpPr>
          <p:nvPr/>
        </p:nvSpPr>
        <p:spPr bwMode="auto">
          <a:xfrm>
            <a:off x="5076580" y="1775319"/>
            <a:ext cx="6505820" cy="3550789"/>
          </a:xfrm>
          <a:prstGeom prst="rect">
            <a:avLst/>
          </a:prstGeom>
        </p:spPr>
        <p:txBody>
          <a:bodyPr vert="horz" lIns="91440" tIns="45720" rIns="91440" bIns="45720" rtlCol="0" anchor="t">
            <a:noAutofit/>
          </a:bodyPr>
          <a:lstStyle/>
          <a:p>
            <a:pPr marL="0" marR="0" lvl="0" indent="0" algn="l" defTabSz="914400" rtl="0" eaLnBrk="1" fontAlgn="base" latinLnBrk="0" hangingPunct="1">
              <a:lnSpc>
                <a:spcPct val="90000"/>
              </a:lnSpc>
              <a:spcBef>
                <a:spcPct val="0"/>
              </a:spcBef>
              <a:spcAft>
                <a:spcPts val="6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To forecast your cashflow and work out your Profit/Loss, you will need to make assumptions… </a:t>
            </a:r>
            <a:r>
              <a:rPr kumimoji="0" lang="en-US" sz="2400" b="1" i="1" u="none" strike="noStrike" kern="1200" cap="none" spc="0" normalizeH="0" baseline="0" noProof="0" dirty="0">
                <a:ln>
                  <a:noFill/>
                </a:ln>
                <a:solidFill>
                  <a:srgbClr val="ED7D31"/>
                </a:solidFill>
                <a:effectLst/>
                <a:uLnTx/>
                <a:uFillTx/>
                <a:latin typeface="Calibri" panose="020F0502020204030204"/>
                <a:ea typeface="+mn-ea"/>
                <a:cs typeface="+mn-cs"/>
              </a:rPr>
              <a:t>but this should be based on good research.</a:t>
            </a:r>
          </a:p>
          <a:p>
            <a:pPr marL="0" marR="0" lvl="0" indent="0" algn="l" defTabSz="914400" rtl="0" eaLnBrk="1" fontAlgn="base" latinLnBrk="0" hangingPunct="1">
              <a:lnSpc>
                <a:spcPct val="90000"/>
              </a:lnSpc>
              <a:spcBef>
                <a:spcPct val="0"/>
              </a:spcBef>
              <a:spcAft>
                <a:spcPts val="600"/>
              </a:spcAft>
              <a:buClrTx/>
              <a:buSzTx/>
              <a:buFontTx/>
              <a:buNone/>
              <a:tabLst/>
              <a:defRPr/>
            </a:pPr>
            <a:endParaRPr kumimoji="0" lang="en-US" sz="2400" b="1" i="1" u="none" strike="noStrike" kern="1200" cap="none" spc="0" normalizeH="0" baseline="0" noProof="0" dirty="0">
              <a:ln>
                <a:noFill/>
              </a:ln>
              <a:solidFill>
                <a:srgbClr val="ED7D31"/>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Your understanding of the market (customers, suppliers, economics, competition,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etc</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will allow you to make assumptions on the volume you expect to sell on a daily, weekly, monthly and/or annual basis. Only with that information can you figure out your estimated costs, and ultimately decide on a profitable price to charge. </a:t>
            </a:r>
            <a:endPar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p:cNvSpPr txBox="1"/>
          <p:nvPr/>
        </p:nvSpPr>
        <p:spPr>
          <a:xfrm>
            <a:off x="3910250" y="2636912"/>
            <a:ext cx="184731"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27368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itle 1"/>
          <p:cNvSpPr>
            <a:spLocks noGrp="1"/>
          </p:cNvSpPr>
          <p:nvPr>
            <p:ph type="title"/>
          </p:nvPr>
        </p:nvSpPr>
        <p:spPr>
          <a:xfrm>
            <a:off x="1847528" y="253144"/>
            <a:ext cx="8229600" cy="868346"/>
          </a:xfrm>
        </p:spPr>
        <p:txBody>
          <a:bodyPr>
            <a:noAutofit/>
          </a:bodyPr>
          <a:lstStyle/>
          <a:p>
            <a:r>
              <a:rPr lang="en-GB" sz="4000" b="1" dirty="0">
                <a:latin typeface="Century Gothic" pitchFamily="34" charset="0"/>
              </a:rPr>
              <a:t>THE FINANCE SECTION</a:t>
            </a:r>
            <a:endParaRPr lang="en-GB" sz="4000" b="1" dirty="0">
              <a:solidFill>
                <a:srgbClr val="FF0000"/>
              </a:solidFill>
              <a:latin typeface="Century Gothic" pitchFamily="34" charset="0"/>
            </a:endParaRPr>
          </a:p>
        </p:txBody>
      </p:sp>
      <p:sp>
        <p:nvSpPr>
          <p:cNvPr id="4" name="TextBox 3"/>
          <p:cNvSpPr txBox="1"/>
          <p:nvPr/>
        </p:nvSpPr>
        <p:spPr>
          <a:xfrm>
            <a:off x="5087889" y="2636912"/>
            <a:ext cx="184731" cy="369332"/>
          </a:xfrm>
          <a:prstGeom prst="rect">
            <a:avLst/>
          </a:prstGeom>
          <a:noFill/>
        </p:spPr>
        <p:txBody>
          <a:bodyPr wrap="none" rtlCol="0">
            <a:spAutoFit/>
          </a:bodyPr>
          <a:lstStyle/>
          <a:p>
            <a:pPr defTabSz="914400" fontAlgn="base">
              <a:spcBef>
                <a:spcPct val="0"/>
              </a:spcBef>
              <a:spcAft>
                <a:spcPct val="0"/>
              </a:spcAft>
              <a:defRPr/>
            </a:pPr>
            <a:endParaRPr lang="en-GB" dirty="0">
              <a:solidFill>
                <a:prstClr val="black"/>
              </a:solidFill>
              <a:latin typeface="Arial" charset="0"/>
            </a:endParaRPr>
          </a:p>
        </p:txBody>
      </p:sp>
      <p:sp>
        <p:nvSpPr>
          <p:cNvPr id="7" name="Text Box 3">
            <a:extLst>
              <a:ext uri="{FF2B5EF4-FFF2-40B4-BE49-F238E27FC236}">
                <a16:creationId xmlns:a16="http://schemas.microsoft.com/office/drawing/2014/main" id="{88254B67-36D0-49F0-8E0E-8932AD7F038D}"/>
              </a:ext>
            </a:extLst>
          </p:cNvPr>
          <p:cNvSpPr txBox="1">
            <a:spLocks noChangeArrowheads="1"/>
          </p:cNvSpPr>
          <p:nvPr/>
        </p:nvSpPr>
        <p:spPr bwMode="auto">
          <a:xfrm>
            <a:off x="1847528" y="1223667"/>
            <a:ext cx="8229599" cy="2031325"/>
          </a:xfrm>
          <a:prstGeom prst="rect">
            <a:avLst/>
          </a:prstGeom>
          <a:noFill/>
          <a:ln w="9525">
            <a:noFill/>
            <a:miter lim="800000"/>
            <a:headEnd/>
            <a:tailEnd/>
          </a:ln>
        </p:spPr>
        <p:txBody>
          <a:bodyPr wrap="square">
            <a:spAutoFit/>
          </a:bodyPr>
          <a:lstStyle/>
          <a:p>
            <a:pPr defTabSz="914400" fontAlgn="base">
              <a:spcBef>
                <a:spcPct val="0"/>
              </a:spcBef>
              <a:spcAft>
                <a:spcPct val="0"/>
              </a:spcAft>
              <a:defRPr/>
            </a:pPr>
            <a:r>
              <a:rPr lang="en-GB" b="1" i="1" dirty="0">
                <a:solidFill>
                  <a:schemeClr val="accent2"/>
                </a:solidFill>
                <a:latin typeface="Arial" charset="0"/>
              </a:rPr>
              <a:t>You should make a financial projection of your first year of trading. How you think, and hope, the business will do financially over that first year?</a:t>
            </a:r>
          </a:p>
          <a:p>
            <a:pPr defTabSz="914400" fontAlgn="base">
              <a:spcBef>
                <a:spcPct val="0"/>
              </a:spcBef>
              <a:spcAft>
                <a:spcPct val="0"/>
              </a:spcAft>
              <a:defRPr/>
            </a:pPr>
            <a:endParaRPr lang="en-GB" b="1" dirty="0">
              <a:solidFill>
                <a:prstClr val="black"/>
              </a:solidFill>
              <a:latin typeface="Arial" charset="0"/>
            </a:endParaRPr>
          </a:p>
          <a:p>
            <a:pPr marL="342900" indent="-342900" defTabSz="914400" fontAlgn="base">
              <a:spcBef>
                <a:spcPct val="0"/>
              </a:spcBef>
              <a:spcAft>
                <a:spcPct val="0"/>
              </a:spcAft>
              <a:buFontTx/>
              <a:buChar char="-"/>
              <a:defRPr/>
            </a:pPr>
            <a:r>
              <a:rPr lang="en-GB" dirty="0">
                <a:solidFill>
                  <a:prstClr val="black"/>
                </a:solidFill>
                <a:latin typeface="Arial" charset="0"/>
              </a:rPr>
              <a:t>You must have an idea of the number of sales you will make over the year, and the price will you charge for each of those sales. You should also include the funding you will look to receive and invest into the business. Together these will give you your first year’s </a:t>
            </a:r>
            <a:r>
              <a:rPr lang="en-GB" b="1" u="sng" dirty="0">
                <a:solidFill>
                  <a:prstClr val="black"/>
                </a:solidFill>
                <a:latin typeface="Arial" charset="0"/>
              </a:rPr>
              <a:t>INCOME</a:t>
            </a:r>
            <a:r>
              <a:rPr lang="en-GB" dirty="0">
                <a:solidFill>
                  <a:prstClr val="black"/>
                </a:solidFill>
                <a:latin typeface="Arial" charset="0"/>
              </a:rPr>
              <a:t>.</a:t>
            </a:r>
          </a:p>
        </p:txBody>
      </p:sp>
      <p:pic>
        <p:nvPicPr>
          <p:cNvPr id="13314" name="Picture 2" descr="Profit Margins: Definition, Formulas and Examples - Consulterce">
            <a:extLst>
              <a:ext uri="{FF2B5EF4-FFF2-40B4-BE49-F238E27FC236}">
                <a16:creationId xmlns:a16="http://schemas.microsoft.com/office/drawing/2014/main" id="{DAA7ECC3-8FE2-448B-9810-44D0CB737B6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328" r="13134"/>
          <a:stretch/>
        </p:blipFill>
        <p:spPr bwMode="auto">
          <a:xfrm>
            <a:off x="7873819" y="3349565"/>
            <a:ext cx="3074167" cy="2218354"/>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3">
            <a:extLst>
              <a:ext uri="{FF2B5EF4-FFF2-40B4-BE49-F238E27FC236}">
                <a16:creationId xmlns:a16="http://schemas.microsoft.com/office/drawing/2014/main" id="{9E8986F8-AB18-415C-AC01-2B6E3C376F6F}"/>
              </a:ext>
            </a:extLst>
          </p:cNvPr>
          <p:cNvSpPr txBox="1">
            <a:spLocks noChangeArrowheads="1"/>
          </p:cNvSpPr>
          <p:nvPr/>
        </p:nvSpPr>
        <p:spPr bwMode="auto">
          <a:xfrm>
            <a:off x="1849800" y="3113827"/>
            <a:ext cx="5153162" cy="2585323"/>
          </a:xfrm>
          <a:prstGeom prst="rect">
            <a:avLst/>
          </a:prstGeom>
          <a:noFill/>
          <a:ln w="9525">
            <a:noFill/>
            <a:miter lim="800000"/>
            <a:headEnd/>
            <a:tailEnd/>
          </a:ln>
        </p:spPr>
        <p:txBody>
          <a:bodyPr wrap="square">
            <a:spAutoFit/>
          </a:bodyPr>
          <a:lstStyle/>
          <a:p>
            <a:pPr marL="342900" indent="-342900" defTabSz="914400" fontAlgn="base">
              <a:spcBef>
                <a:spcPct val="0"/>
              </a:spcBef>
              <a:spcAft>
                <a:spcPct val="0"/>
              </a:spcAft>
              <a:buFontTx/>
              <a:buChar char="-"/>
              <a:defRPr/>
            </a:pPr>
            <a:endParaRPr lang="en-GB" dirty="0">
              <a:solidFill>
                <a:prstClr val="black"/>
              </a:solidFill>
              <a:latin typeface="Arial" charset="0"/>
            </a:endParaRPr>
          </a:p>
          <a:p>
            <a:pPr marL="342900" indent="-342900" defTabSz="914400" fontAlgn="base">
              <a:spcBef>
                <a:spcPct val="0"/>
              </a:spcBef>
              <a:spcAft>
                <a:spcPct val="0"/>
              </a:spcAft>
              <a:buFontTx/>
              <a:buChar char="-"/>
              <a:defRPr/>
            </a:pPr>
            <a:r>
              <a:rPr lang="en-GB" dirty="0">
                <a:solidFill>
                  <a:prstClr val="black"/>
                </a:solidFill>
                <a:latin typeface="Arial" charset="0"/>
              </a:rPr>
              <a:t>Then you must add together all the costs that will be incurred to start-up and run that business for that year. This is your </a:t>
            </a:r>
            <a:r>
              <a:rPr lang="en-GB" b="1" u="sng" dirty="0">
                <a:solidFill>
                  <a:prstClr val="black"/>
                </a:solidFill>
                <a:latin typeface="Arial" charset="0"/>
              </a:rPr>
              <a:t>EXPENDITURE/COSTS</a:t>
            </a:r>
            <a:r>
              <a:rPr lang="en-GB" dirty="0">
                <a:solidFill>
                  <a:prstClr val="black"/>
                </a:solidFill>
                <a:latin typeface="Arial" charset="0"/>
              </a:rPr>
              <a:t>.</a:t>
            </a:r>
          </a:p>
          <a:p>
            <a:pPr marL="342900" indent="-342900" defTabSz="914400" fontAlgn="base">
              <a:spcBef>
                <a:spcPct val="0"/>
              </a:spcBef>
              <a:spcAft>
                <a:spcPct val="0"/>
              </a:spcAft>
              <a:buFontTx/>
              <a:buChar char="-"/>
              <a:defRPr/>
            </a:pPr>
            <a:endParaRPr lang="en-GB" dirty="0">
              <a:solidFill>
                <a:prstClr val="black"/>
              </a:solidFill>
              <a:latin typeface="Arial" charset="0"/>
            </a:endParaRPr>
          </a:p>
          <a:p>
            <a:pPr marL="342900" indent="-342900" defTabSz="914400" fontAlgn="base">
              <a:spcBef>
                <a:spcPct val="0"/>
              </a:spcBef>
              <a:spcAft>
                <a:spcPct val="0"/>
              </a:spcAft>
              <a:buFontTx/>
              <a:buChar char="-"/>
              <a:defRPr/>
            </a:pPr>
            <a:r>
              <a:rPr lang="en-GB" dirty="0">
                <a:solidFill>
                  <a:prstClr val="black"/>
                </a:solidFill>
                <a:latin typeface="Arial" charset="0"/>
              </a:rPr>
              <a:t>Your INCOME should be more than your COSTS, and the difference will be your first year’s operating </a:t>
            </a:r>
            <a:r>
              <a:rPr lang="en-GB" b="1" u="sng" dirty="0">
                <a:solidFill>
                  <a:prstClr val="black"/>
                </a:solidFill>
                <a:latin typeface="Arial" charset="0"/>
              </a:rPr>
              <a:t>PROFIT</a:t>
            </a:r>
            <a:r>
              <a:rPr lang="en-GB" dirty="0">
                <a:solidFill>
                  <a:prstClr val="black"/>
                </a:solidFill>
                <a:latin typeface="Arial" charset="0"/>
              </a:rPr>
              <a:t>!</a:t>
            </a:r>
          </a:p>
        </p:txBody>
      </p:sp>
    </p:spTree>
    <p:extLst>
      <p:ext uri="{BB962C8B-B14F-4D97-AF65-F5344CB8AC3E}">
        <p14:creationId xmlns:p14="http://schemas.microsoft.com/office/powerpoint/2010/main" val="21810332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itle 1"/>
          <p:cNvSpPr>
            <a:spLocks noGrp="1"/>
          </p:cNvSpPr>
          <p:nvPr>
            <p:ph type="title"/>
          </p:nvPr>
        </p:nvSpPr>
        <p:spPr>
          <a:xfrm>
            <a:off x="1847528" y="253144"/>
            <a:ext cx="8229600" cy="868346"/>
          </a:xfrm>
        </p:spPr>
        <p:txBody>
          <a:bodyPr>
            <a:noAutofit/>
          </a:bodyPr>
          <a:lstStyle/>
          <a:p>
            <a:r>
              <a:rPr lang="en-GB" sz="4000" b="1" dirty="0">
                <a:latin typeface="Century Gothic" pitchFamily="34" charset="0"/>
              </a:rPr>
              <a:t>THE FINANCE SECTION</a:t>
            </a:r>
            <a:endParaRPr lang="en-GB" sz="4000" b="1" dirty="0">
              <a:solidFill>
                <a:srgbClr val="FF0000"/>
              </a:solidFill>
              <a:latin typeface="Century Gothic" pitchFamily="34" charset="0"/>
            </a:endParaRPr>
          </a:p>
        </p:txBody>
      </p:sp>
      <p:sp>
        <p:nvSpPr>
          <p:cNvPr id="4" name="TextBox 3"/>
          <p:cNvSpPr txBox="1"/>
          <p:nvPr/>
        </p:nvSpPr>
        <p:spPr>
          <a:xfrm>
            <a:off x="5087889" y="2427902"/>
            <a:ext cx="184731" cy="369332"/>
          </a:xfrm>
          <a:prstGeom prst="rect">
            <a:avLst/>
          </a:prstGeom>
          <a:noFill/>
        </p:spPr>
        <p:txBody>
          <a:bodyPr wrap="none" rtlCol="0">
            <a:spAutoFit/>
          </a:bodyPr>
          <a:lstStyle/>
          <a:p>
            <a:pPr defTabSz="914400" fontAlgn="base">
              <a:spcBef>
                <a:spcPct val="0"/>
              </a:spcBef>
              <a:spcAft>
                <a:spcPct val="0"/>
              </a:spcAft>
              <a:defRPr/>
            </a:pPr>
            <a:endParaRPr lang="en-GB" dirty="0">
              <a:solidFill>
                <a:prstClr val="black"/>
              </a:solidFill>
              <a:latin typeface="Arial" charset="0"/>
            </a:endParaRPr>
          </a:p>
        </p:txBody>
      </p:sp>
      <p:sp>
        <p:nvSpPr>
          <p:cNvPr id="7" name="Text Box 3">
            <a:extLst>
              <a:ext uri="{FF2B5EF4-FFF2-40B4-BE49-F238E27FC236}">
                <a16:creationId xmlns:a16="http://schemas.microsoft.com/office/drawing/2014/main" id="{88254B67-36D0-49F0-8E0E-8932AD7F038D}"/>
              </a:ext>
            </a:extLst>
          </p:cNvPr>
          <p:cNvSpPr txBox="1">
            <a:spLocks noChangeArrowheads="1"/>
          </p:cNvSpPr>
          <p:nvPr/>
        </p:nvSpPr>
        <p:spPr bwMode="auto">
          <a:xfrm>
            <a:off x="1847528" y="1121491"/>
            <a:ext cx="8229599" cy="1015663"/>
          </a:xfrm>
          <a:prstGeom prst="rect">
            <a:avLst/>
          </a:prstGeom>
          <a:noFill/>
          <a:ln w="9525">
            <a:noFill/>
            <a:miter lim="800000"/>
            <a:headEnd/>
            <a:tailEnd/>
          </a:ln>
        </p:spPr>
        <p:txBody>
          <a:bodyPr wrap="square">
            <a:spAutoFit/>
          </a:bodyPr>
          <a:lstStyle/>
          <a:p>
            <a:pPr defTabSz="914400" fontAlgn="base">
              <a:spcBef>
                <a:spcPct val="0"/>
              </a:spcBef>
              <a:spcAft>
                <a:spcPct val="0"/>
              </a:spcAft>
              <a:defRPr/>
            </a:pPr>
            <a:r>
              <a:rPr lang="en-GB" sz="2000" b="1" i="1" dirty="0">
                <a:solidFill>
                  <a:schemeClr val="accent2"/>
                </a:solidFill>
                <a:latin typeface="Arial" charset="0"/>
              </a:rPr>
              <a:t>First year financial figures -  a basic table showing total figures for one year.</a:t>
            </a:r>
          </a:p>
          <a:p>
            <a:pPr defTabSz="914400" fontAlgn="base">
              <a:spcBef>
                <a:spcPct val="0"/>
              </a:spcBef>
              <a:spcAft>
                <a:spcPct val="0"/>
              </a:spcAft>
              <a:defRPr/>
            </a:pPr>
            <a:endParaRPr lang="en-GB" sz="2000" dirty="0">
              <a:solidFill>
                <a:prstClr val="black"/>
              </a:solidFill>
              <a:latin typeface="Arial" charset="0"/>
            </a:endParaRPr>
          </a:p>
        </p:txBody>
      </p:sp>
      <p:graphicFrame>
        <p:nvGraphicFramePr>
          <p:cNvPr id="3" name="Table 2">
            <a:extLst>
              <a:ext uri="{FF2B5EF4-FFF2-40B4-BE49-F238E27FC236}">
                <a16:creationId xmlns:a16="http://schemas.microsoft.com/office/drawing/2014/main" id="{EE1D0674-BB1D-491A-95FD-E154BAB91C61}"/>
              </a:ext>
            </a:extLst>
          </p:cNvPr>
          <p:cNvGraphicFramePr>
            <a:graphicFrameLocks noGrp="1"/>
          </p:cNvGraphicFramePr>
          <p:nvPr>
            <p:extLst>
              <p:ext uri="{D42A27DB-BD31-4B8C-83A1-F6EECF244321}">
                <p14:modId xmlns:p14="http://schemas.microsoft.com/office/powerpoint/2010/main" val="4249266741"/>
              </p:ext>
            </p:extLst>
          </p:nvPr>
        </p:nvGraphicFramePr>
        <p:xfrm>
          <a:off x="6361562" y="2037397"/>
          <a:ext cx="3835400" cy="1543050"/>
        </p:xfrm>
        <a:graphic>
          <a:graphicData uri="http://schemas.openxmlformats.org/drawingml/2006/table">
            <a:tbl>
              <a:tblPr>
                <a:tableStyleId>{5C22544A-7EE6-4342-B048-85BDC9FD1C3A}</a:tableStyleId>
              </a:tblPr>
              <a:tblGrid>
                <a:gridCol w="3009900">
                  <a:extLst>
                    <a:ext uri="{9D8B030D-6E8A-4147-A177-3AD203B41FA5}">
                      <a16:colId xmlns:a16="http://schemas.microsoft.com/office/drawing/2014/main" val="2746447250"/>
                    </a:ext>
                  </a:extLst>
                </a:gridCol>
                <a:gridCol w="825500">
                  <a:extLst>
                    <a:ext uri="{9D8B030D-6E8A-4147-A177-3AD203B41FA5}">
                      <a16:colId xmlns:a16="http://schemas.microsoft.com/office/drawing/2014/main" val="1480001276"/>
                    </a:ext>
                  </a:extLst>
                </a:gridCol>
              </a:tblGrid>
              <a:tr h="200025">
                <a:tc>
                  <a:txBody>
                    <a:bodyPr/>
                    <a:lstStyle/>
                    <a:p>
                      <a:pPr algn="l" fontAlgn="b"/>
                      <a:r>
                        <a:rPr lang="en-GB" sz="1200" b="1" u="none" strike="noStrike" dirty="0">
                          <a:effectLst/>
                        </a:rPr>
                        <a:t>INCOME</a:t>
                      </a:r>
                      <a:endParaRPr lang="en-GB" sz="1200" b="1" i="0" u="none" strike="noStrike" dirty="0">
                        <a:effectLst/>
                        <a:latin typeface="Arial TUR" panose="020B0604020202020204" pitchFamily="34" charset="0"/>
                      </a:endParaRPr>
                    </a:p>
                  </a:txBody>
                  <a:tcPr marL="0" marR="0" marT="0" marB="0" anchor="b"/>
                </a:tc>
                <a:tc>
                  <a:txBody>
                    <a:bodyPr/>
                    <a:lstStyle/>
                    <a:p>
                      <a:pPr algn="ctr" fontAlgn="b"/>
                      <a:r>
                        <a:rPr lang="en-GB" sz="1200" b="1" i="0" u="none" strike="noStrike" dirty="0">
                          <a:effectLst/>
                          <a:latin typeface="Arial TUR" panose="020B0604020202020204" pitchFamily="34" charset="0"/>
                        </a:rPr>
                        <a:t>£</a:t>
                      </a:r>
                    </a:p>
                  </a:txBody>
                  <a:tcPr marL="0" marR="0" marT="0" marB="0" anchor="b"/>
                </a:tc>
                <a:extLst>
                  <a:ext uri="{0D108BD9-81ED-4DB2-BD59-A6C34878D82A}">
                    <a16:rowId xmlns:a16="http://schemas.microsoft.com/office/drawing/2014/main" val="3759354546"/>
                  </a:ext>
                </a:extLst>
              </a:tr>
              <a:tr h="190500">
                <a:tc>
                  <a:txBody>
                    <a:bodyPr/>
                    <a:lstStyle/>
                    <a:p>
                      <a:pPr algn="l" fontAlgn="b"/>
                      <a:r>
                        <a:rPr lang="en-GB" sz="1200" u="none" strike="noStrike" dirty="0">
                          <a:effectLst/>
                        </a:rPr>
                        <a:t>Sales 1 (Type 1)</a:t>
                      </a:r>
                      <a:endParaRPr lang="en-GB" sz="1200" b="0" i="0" u="none" strike="noStrike" dirty="0">
                        <a:effectLst/>
                        <a:latin typeface="Arial TUR" panose="020B0604020202020204" pitchFamily="34" charset="0"/>
                      </a:endParaRPr>
                    </a:p>
                  </a:txBody>
                  <a:tcPr marL="0" marR="0" marT="0" marB="0" anchor="b">
                    <a:solidFill>
                      <a:schemeClr val="accent4">
                        <a:lumMod val="40000"/>
                        <a:lumOff val="60000"/>
                      </a:schemeClr>
                    </a:solidFill>
                  </a:tcPr>
                </a:tc>
                <a:tc>
                  <a:txBody>
                    <a:bodyPr/>
                    <a:lstStyle/>
                    <a:p>
                      <a:pPr algn="r" fontAlgn="b"/>
                      <a:r>
                        <a:rPr lang="en-GB" sz="1200" u="none" strike="noStrike" dirty="0">
                          <a:effectLst/>
                          <a:latin typeface="+mn-lt"/>
                        </a:rPr>
                        <a:t>70000</a:t>
                      </a:r>
                      <a:endParaRPr lang="en-GB" sz="1200" b="0" i="0" u="none" strike="noStrike" dirty="0">
                        <a:effectLst/>
                        <a:latin typeface="+mn-lt"/>
                      </a:endParaRPr>
                    </a:p>
                  </a:txBody>
                  <a:tcPr marL="0" marR="0" marT="0" marB="0" anchor="b">
                    <a:solidFill>
                      <a:schemeClr val="accent4">
                        <a:lumMod val="40000"/>
                        <a:lumOff val="60000"/>
                      </a:schemeClr>
                    </a:solidFill>
                  </a:tcPr>
                </a:tc>
                <a:extLst>
                  <a:ext uri="{0D108BD9-81ED-4DB2-BD59-A6C34878D82A}">
                    <a16:rowId xmlns:a16="http://schemas.microsoft.com/office/drawing/2014/main" val="2995717347"/>
                  </a:ext>
                </a:extLst>
              </a:tr>
              <a:tr h="190500">
                <a:tc>
                  <a:txBody>
                    <a:bodyPr/>
                    <a:lstStyle/>
                    <a:p>
                      <a:pPr algn="l" fontAlgn="b"/>
                      <a:r>
                        <a:rPr lang="en-GB" sz="1000" b="0" i="0" u="none" strike="noStrike" dirty="0">
                          <a:effectLst/>
                          <a:latin typeface="Arial TUR" panose="020B0604020202020204" pitchFamily="34" charset="0"/>
                        </a:rPr>
                        <a:t>Sales 2 (Type 2)</a:t>
                      </a:r>
                    </a:p>
                  </a:txBody>
                  <a:tcPr marL="0" marR="0" marT="0" marB="0" anchor="b">
                    <a:solidFill>
                      <a:schemeClr val="accent4">
                        <a:lumMod val="40000"/>
                        <a:lumOff val="60000"/>
                      </a:schemeClr>
                    </a:solidFill>
                  </a:tcPr>
                </a:tc>
                <a:tc>
                  <a:txBody>
                    <a:bodyPr/>
                    <a:lstStyle/>
                    <a:p>
                      <a:pPr algn="r" fontAlgn="b"/>
                      <a:r>
                        <a:rPr lang="en-GB" sz="1200" b="0" i="0" u="none" strike="noStrike" dirty="0">
                          <a:effectLst/>
                          <a:latin typeface="+mn-lt"/>
                        </a:rPr>
                        <a:t>20000</a:t>
                      </a:r>
                    </a:p>
                  </a:txBody>
                  <a:tcPr marL="0" marR="0" marT="0" marB="0" anchor="b">
                    <a:solidFill>
                      <a:schemeClr val="accent4">
                        <a:lumMod val="40000"/>
                        <a:lumOff val="60000"/>
                      </a:schemeClr>
                    </a:solidFill>
                  </a:tcPr>
                </a:tc>
                <a:extLst>
                  <a:ext uri="{0D108BD9-81ED-4DB2-BD59-A6C34878D82A}">
                    <a16:rowId xmlns:a16="http://schemas.microsoft.com/office/drawing/2014/main" val="100756828"/>
                  </a:ext>
                </a:extLst>
              </a:tr>
              <a:tr h="190500">
                <a:tc>
                  <a:txBody>
                    <a:bodyPr/>
                    <a:lstStyle/>
                    <a:p>
                      <a:pPr algn="l" fontAlgn="b"/>
                      <a:r>
                        <a:rPr lang="en-GB" sz="1200" u="none" strike="noStrike" kern="1200" dirty="0">
                          <a:solidFill>
                            <a:schemeClr val="dk1"/>
                          </a:solidFill>
                          <a:effectLst/>
                          <a:latin typeface="+mn-lt"/>
                          <a:ea typeface="+mn-ea"/>
                          <a:cs typeface="+mn-cs"/>
                        </a:rPr>
                        <a:t>Sales</a:t>
                      </a:r>
                      <a:r>
                        <a:rPr lang="en-GB" sz="1000" b="0" i="0" u="none" strike="noStrike" dirty="0">
                          <a:effectLst/>
                          <a:latin typeface="Arial TUR" panose="020B0604020202020204" pitchFamily="34" charset="0"/>
                        </a:rPr>
                        <a:t> 3 (Type 3)</a:t>
                      </a:r>
                    </a:p>
                  </a:txBody>
                  <a:tcPr marL="0" marR="0" marT="0" marB="0" anchor="b">
                    <a:solidFill>
                      <a:schemeClr val="accent4">
                        <a:lumMod val="40000"/>
                        <a:lumOff val="60000"/>
                      </a:schemeClr>
                    </a:solidFill>
                  </a:tcPr>
                </a:tc>
                <a:tc>
                  <a:txBody>
                    <a:bodyPr/>
                    <a:lstStyle/>
                    <a:p>
                      <a:pPr algn="r" fontAlgn="b"/>
                      <a:r>
                        <a:rPr lang="en-GB" sz="1200" b="0" i="0" u="none" strike="noStrike" dirty="0">
                          <a:effectLst/>
                          <a:latin typeface="+mn-lt"/>
                        </a:rPr>
                        <a:t>6000</a:t>
                      </a:r>
                    </a:p>
                  </a:txBody>
                  <a:tcPr marL="0" marR="0" marT="0" marB="0" anchor="b">
                    <a:solidFill>
                      <a:schemeClr val="accent4">
                        <a:lumMod val="40000"/>
                        <a:lumOff val="60000"/>
                      </a:schemeClr>
                    </a:solidFill>
                  </a:tcPr>
                </a:tc>
                <a:extLst>
                  <a:ext uri="{0D108BD9-81ED-4DB2-BD59-A6C34878D82A}">
                    <a16:rowId xmlns:a16="http://schemas.microsoft.com/office/drawing/2014/main" val="1867697522"/>
                  </a:ext>
                </a:extLst>
              </a:tr>
              <a:tr h="190500">
                <a:tc>
                  <a:txBody>
                    <a:bodyPr/>
                    <a:lstStyle/>
                    <a:p>
                      <a:pPr algn="l" fontAlgn="b"/>
                      <a:r>
                        <a:rPr lang="en-GB" sz="1200" u="none" strike="noStrike" dirty="0">
                          <a:effectLst/>
                        </a:rPr>
                        <a:t>Capital Introduced</a:t>
                      </a:r>
                      <a:endParaRPr lang="en-GB" sz="1200" b="0" i="0" u="none" strike="noStrike" dirty="0">
                        <a:effectLst/>
                        <a:latin typeface="Arial TUR" panose="020B0604020202020204" pitchFamily="34" charset="0"/>
                      </a:endParaRPr>
                    </a:p>
                  </a:txBody>
                  <a:tcPr marL="0" marR="0" marT="0" marB="0" anchor="b"/>
                </a:tc>
                <a:tc>
                  <a:txBody>
                    <a:bodyPr/>
                    <a:lstStyle/>
                    <a:p>
                      <a:pPr algn="r" fontAlgn="b"/>
                      <a:r>
                        <a:rPr lang="en-GB" sz="1200" u="none" strike="noStrike" dirty="0">
                          <a:effectLst/>
                        </a:rPr>
                        <a:t>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1191948425"/>
                  </a:ext>
                </a:extLst>
              </a:tr>
              <a:tr h="190500">
                <a:tc>
                  <a:txBody>
                    <a:bodyPr/>
                    <a:lstStyle/>
                    <a:p>
                      <a:pPr algn="l" fontAlgn="b"/>
                      <a:r>
                        <a:rPr lang="en-GB" sz="1200" u="none" strike="noStrike" dirty="0">
                          <a:effectLst/>
                        </a:rPr>
                        <a:t>Funding </a:t>
                      </a:r>
                      <a:endParaRPr lang="en-GB" sz="1200" b="0" i="0" u="none" strike="noStrike" dirty="0">
                        <a:effectLst/>
                        <a:latin typeface="Arial TUR" panose="020B0604020202020204" pitchFamily="34" charset="0"/>
                      </a:endParaRPr>
                    </a:p>
                  </a:txBody>
                  <a:tcPr marL="0" marR="0" marT="0" marB="0" anchor="b"/>
                </a:tc>
                <a:tc>
                  <a:txBody>
                    <a:bodyPr/>
                    <a:lstStyle/>
                    <a:p>
                      <a:pPr algn="r" fontAlgn="b"/>
                      <a:r>
                        <a:rPr lang="en-GB" sz="1200" u="none" strike="noStrike" dirty="0">
                          <a:effectLst/>
                        </a:rPr>
                        <a:t>3000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1022131362"/>
                  </a:ext>
                </a:extLst>
              </a:tr>
              <a:tr h="190500">
                <a:tc>
                  <a:txBody>
                    <a:bodyPr/>
                    <a:lstStyle/>
                    <a:p>
                      <a:pPr algn="l" fontAlgn="b"/>
                      <a:r>
                        <a:rPr lang="en-GB" sz="1200" u="none" strike="noStrike" dirty="0">
                          <a:effectLst/>
                        </a:rPr>
                        <a:t>Loans/Borrowing</a:t>
                      </a:r>
                      <a:endParaRPr lang="en-GB" sz="1200" b="0" i="0" u="none" strike="noStrike" dirty="0">
                        <a:effectLst/>
                        <a:latin typeface="Arial TUR" panose="020B0604020202020204" pitchFamily="34" charset="0"/>
                      </a:endParaRPr>
                    </a:p>
                  </a:txBody>
                  <a:tcPr marL="0" marR="0" marT="0" marB="0" anchor="b"/>
                </a:tc>
                <a:tc>
                  <a:txBody>
                    <a:bodyPr/>
                    <a:lstStyle/>
                    <a:p>
                      <a:pPr algn="r" fontAlgn="b"/>
                      <a:r>
                        <a:rPr lang="en-GB" sz="1200" u="none" strike="noStrike" dirty="0">
                          <a:effectLst/>
                        </a:rPr>
                        <a:t>10000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1434369572"/>
                  </a:ext>
                </a:extLst>
              </a:tr>
              <a:tr h="200025">
                <a:tc>
                  <a:txBody>
                    <a:bodyPr/>
                    <a:lstStyle/>
                    <a:p>
                      <a:pPr algn="r" fontAlgn="b"/>
                      <a:r>
                        <a:rPr lang="en-GB" sz="1200" b="1" i="1" u="none" strike="noStrike" dirty="0">
                          <a:effectLst/>
                        </a:rPr>
                        <a:t>Total Income</a:t>
                      </a:r>
                      <a:endParaRPr lang="en-GB" sz="1200" b="1" i="1" u="none" strike="noStrike" dirty="0">
                        <a:effectLst/>
                        <a:latin typeface="Arial TUR" panose="020B0604020202020204" pitchFamily="34" charset="0"/>
                      </a:endParaRPr>
                    </a:p>
                  </a:txBody>
                  <a:tcPr marL="0" marR="0" marT="0" marB="0" anchor="b">
                    <a:solidFill>
                      <a:schemeClr val="bg1">
                        <a:lumMod val="85000"/>
                      </a:schemeClr>
                    </a:solidFill>
                  </a:tcPr>
                </a:tc>
                <a:tc>
                  <a:txBody>
                    <a:bodyPr/>
                    <a:lstStyle/>
                    <a:p>
                      <a:pPr algn="r" fontAlgn="b"/>
                      <a:r>
                        <a:rPr lang="en-GB" sz="1200" b="1" i="0" u="none" strike="noStrike" dirty="0">
                          <a:effectLst/>
                          <a:latin typeface="Arial TUR" panose="020B0604020202020204" pitchFamily="34" charset="0"/>
                        </a:rPr>
                        <a:t>109000</a:t>
                      </a:r>
                    </a:p>
                  </a:txBody>
                  <a:tcPr marL="0" marR="0" marT="0" marB="0" anchor="b">
                    <a:solidFill>
                      <a:schemeClr val="bg1">
                        <a:lumMod val="85000"/>
                      </a:schemeClr>
                    </a:solidFill>
                  </a:tcPr>
                </a:tc>
                <a:extLst>
                  <a:ext uri="{0D108BD9-81ED-4DB2-BD59-A6C34878D82A}">
                    <a16:rowId xmlns:a16="http://schemas.microsoft.com/office/drawing/2014/main" val="2104571993"/>
                  </a:ext>
                </a:extLst>
              </a:tr>
            </a:tbl>
          </a:graphicData>
        </a:graphic>
      </p:graphicFrame>
      <p:graphicFrame>
        <p:nvGraphicFramePr>
          <p:cNvPr id="9" name="Table 8">
            <a:extLst>
              <a:ext uri="{FF2B5EF4-FFF2-40B4-BE49-F238E27FC236}">
                <a16:creationId xmlns:a16="http://schemas.microsoft.com/office/drawing/2014/main" id="{2C73A4D8-04D3-4D44-9479-2F9DFCB5204C}"/>
              </a:ext>
            </a:extLst>
          </p:cNvPr>
          <p:cNvGraphicFramePr>
            <a:graphicFrameLocks noGrp="1"/>
          </p:cNvGraphicFramePr>
          <p:nvPr>
            <p:extLst>
              <p:ext uri="{D42A27DB-BD31-4B8C-83A1-F6EECF244321}">
                <p14:modId xmlns:p14="http://schemas.microsoft.com/office/powerpoint/2010/main" val="414493100"/>
              </p:ext>
            </p:extLst>
          </p:nvPr>
        </p:nvGraphicFramePr>
        <p:xfrm>
          <a:off x="6361562" y="4097669"/>
          <a:ext cx="3835400" cy="1245870"/>
        </p:xfrm>
        <a:graphic>
          <a:graphicData uri="http://schemas.openxmlformats.org/drawingml/2006/table">
            <a:tbl>
              <a:tblPr>
                <a:tableStyleId>{5C22544A-7EE6-4342-B048-85BDC9FD1C3A}</a:tableStyleId>
              </a:tblPr>
              <a:tblGrid>
                <a:gridCol w="3009900">
                  <a:extLst>
                    <a:ext uri="{9D8B030D-6E8A-4147-A177-3AD203B41FA5}">
                      <a16:colId xmlns:a16="http://schemas.microsoft.com/office/drawing/2014/main" val="2746447250"/>
                    </a:ext>
                  </a:extLst>
                </a:gridCol>
                <a:gridCol w="825500">
                  <a:extLst>
                    <a:ext uri="{9D8B030D-6E8A-4147-A177-3AD203B41FA5}">
                      <a16:colId xmlns:a16="http://schemas.microsoft.com/office/drawing/2014/main" val="1480001276"/>
                    </a:ext>
                  </a:extLst>
                </a:gridCol>
              </a:tblGrid>
              <a:tr h="200025">
                <a:tc>
                  <a:txBody>
                    <a:bodyPr/>
                    <a:lstStyle/>
                    <a:p>
                      <a:pPr algn="l" fontAlgn="b"/>
                      <a:r>
                        <a:rPr lang="en-GB" sz="1200" b="1" i="0" u="none" strike="noStrike" dirty="0">
                          <a:effectLst/>
                          <a:latin typeface="Arial TUR" panose="020B0604020202020204" pitchFamily="34" charset="0"/>
                        </a:rPr>
                        <a:t>YEAR ONE</a:t>
                      </a:r>
                    </a:p>
                  </a:txBody>
                  <a:tcPr marL="0" marR="0" marT="0" marB="0" anchor="b">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fontAlgn="b"/>
                      <a:r>
                        <a:rPr lang="en-GB" sz="1200" b="1" i="0" u="none" strike="noStrike" dirty="0">
                          <a:effectLst/>
                          <a:latin typeface="Arial TUR" panose="020B0604020202020204" pitchFamily="34" charset="0"/>
                        </a:rPr>
                        <a:t>£</a:t>
                      </a:r>
                    </a:p>
                  </a:txBody>
                  <a:tcPr marL="0" marR="0" marT="0" marB="0" anchor="b">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759354546"/>
                  </a:ext>
                </a:extLst>
              </a:tr>
              <a:tr h="190500">
                <a:tc>
                  <a:txBody>
                    <a:bodyPr/>
                    <a:lstStyle/>
                    <a:p>
                      <a:pPr algn="l" fontAlgn="b"/>
                      <a:r>
                        <a:rPr lang="en-GB" sz="1200" b="0" i="0" u="none" strike="noStrike" dirty="0">
                          <a:effectLst/>
                          <a:latin typeface="Arial TUR" panose="020B0604020202020204" pitchFamily="34" charset="0"/>
                        </a:rPr>
                        <a:t>Total Income</a:t>
                      </a:r>
                    </a:p>
                  </a:txBody>
                  <a:tcPr marL="0" marR="0" marT="0" marB="0" anchor="b">
                    <a:lnL w="12700" cap="flat" cmpd="sng" algn="ctr">
                      <a:solidFill>
                        <a:schemeClr val="tx1"/>
                      </a:solidFill>
                      <a:prstDash val="solid"/>
                      <a:round/>
                      <a:headEnd type="none" w="med" len="med"/>
                      <a:tailEnd type="none" w="med" len="med"/>
                    </a:lnL>
                  </a:tcPr>
                </a:tc>
                <a:tc>
                  <a:txBody>
                    <a:bodyPr/>
                    <a:lstStyle/>
                    <a:p>
                      <a:pPr algn="r" fontAlgn="b"/>
                      <a:r>
                        <a:rPr lang="en-GB" sz="1200" b="0" i="0" u="none" strike="noStrike" dirty="0">
                          <a:effectLst/>
                          <a:latin typeface="Arial TUR" panose="020B0604020202020204" pitchFamily="34" charset="0"/>
                        </a:rPr>
                        <a:t>109000</a:t>
                      </a:r>
                    </a:p>
                  </a:txBody>
                  <a:tcPr marL="0" marR="0" marT="0"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995717347"/>
                  </a:ext>
                </a:extLst>
              </a:tr>
              <a:tr h="190500">
                <a:tc>
                  <a:txBody>
                    <a:bodyPr/>
                    <a:lstStyle/>
                    <a:p>
                      <a:pPr algn="l" fontAlgn="b"/>
                      <a:r>
                        <a:rPr lang="en-GB" sz="1200" b="0" i="0" u="none" strike="noStrike" dirty="0">
                          <a:effectLst/>
                          <a:latin typeface="Arial TUR" panose="020B0604020202020204" pitchFamily="34" charset="0"/>
                        </a:rPr>
                        <a:t>Total Expenditure</a:t>
                      </a:r>
                    </a:p>
                  </a:txBody>
                  <a:tcPr marL="0" marR="0" marT="0" marB="0" anchor="b">
                    <a:lnL w="12700" cap="flat" cmpd="sng" algn="ctr">
                      <a:solidFill>
                        <a:schemeClr val="tx1"/>
                      </a:solidFill>
                      <a:prstDash val="solid"/>
                      <a:round/>
                      <a:headEnd type="none" w="med" len="med"/>
                      <a:tailEnd type="none" w="med" len="med"/>
                    </a:lnL>
                  </a:tcPr>
                </a:tc>
                <a:tc>
                  <a:txBody>
                    <a:bodyPr/>
                    <a:lstStyle/>
                    <a:p>
                      <a:pPr algn="r" fontAlgn="b"/>
                      <a:r>
                        <a:rPr lang="en-GB" sz="1200" b="0" i="0" u="none" strike="noStrike" dirty="0">
                          <a:effectLst/>
                          <a:latin typeface="Arial TUR" panose="020B0604020202020204" pitchFamily="34" charset="0"/>
                        </a:rPr>
                        <a:t>86300</a:t>
                      </a:r>
                    </a:p>
                  </a:txBody>
                  <a:tcPr marL="0" marR="0" marT="0"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191948425"/>
                  </a:ext>
                </a:extLst>
              </a:tr>
              <a:tr h="190500">
                <a:tc>
                  <a:txBody>
                    <a:bodyPr/>
                    <a:lstStyle/>
                    <a:p>
                      <a:pPr algn="l" fontAlgn="b"/>
                      <a:endParaRPr lang="en-GB" sz="1200" b="0" i="0" u="none" strike="noStrike" dirty="0">
                        <a:effectLst/>
                        <a:latin typeface="Arial TUR" panose="020B0604020202020204" pitchFamily="34" charset="0"/>
                      </a:endParaRPr>
                    </a:p>
                  </a:txBody>
                  <a:tcPr marL="0" marR="0" marT="0" marB="0" anchor="b">
                    <a:lnL w="12700" cap="flat" cmpd="sng" algn="ctr">
                      <a:solidFill>
                        <a:schemeClr val="tx1"/>
                      </a:solidFill>
                      <a:prstDash val="solid"/>
                      <a:round/>
                      <a:headEnd type="none" w="med" len="med"/>
                      <a:tailEnd type="none" w="med" len="med"/>
                    </a:lnL>
                  </a:tcPr>
                </a:tc>
                <a:tc>
                  <a:txBody>
                    <a:bodyPr/>
                    <a:lstStyle/>
                    <a:p>
                      <a:pPr algn="r" fontAlgn="b"/>
                      <a:endParaRPr lang="en-GB" sz="1200" b="0" i="0" u="none" strike="noStrike" dirty="0">
                        <a:effectLst/>
                        <a:latin typeface="Arial TUR" panose="020B0604020202020204" pitchFamily="34" charset="0"/>
                      </a:endParaRPr>
                    </a:p>
                  </a:txBody>
                  <a:tcPr marL="0" marR="0" marT="0"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22131362"/>
                  </a:ext>
                </a:extLst>
              </a:tr>
              <a:tr h="190500">
                <a:tc>
                  <a:txBody>
                    <a:bodyPr/>
                    <a:lstStyle/>
                    <a:p>
                      <a:pPr algn="r" fontAlgn="b"/>
                      <a:r>
                        <a:rPr lang="en-GB" sz="1600" b="1" i="0" u="none" strike="noStrike" dirty="0">
                          <a:effectLst/>
                          <a:latin typeface="Arial TUR" panose="020B0604020202020204" pitchFamily="34" charset="0"/>
                        </a:rPr>
                        <a:t>Profit/Loss</a:t>
                      </a:r>
                    </a:p>
                  </a:txBody>
                  <a:tcPr marL="0" marR="0" marT="0" marB="0" anchor="b">
                    <a:lnL w="12700" cap="flat" cmpd="sng" algn="ctr">
                      <a:solidFill>
                        <a:schemeClr val="tx1"/>
                      </a:solidFill>
                      <a:prstDash val="solid"/>
                      <a:round/>
                      <a:headEnd type="none" w="med" len="med"/>
                      <a:tailEnd type="none" w="med" len="med"/>
                    </a:lnL>
                    <a:solidFill>
                      <a:schemeClr val="bg1">
                        <a:lumMod val="75000"/>
                      </a:schemeClr>
                    </a:solidFill>
                  </a:tcPr>
                </a:tc>
                <a:tc>
                  <a:txBody>
                    <a:bodyPr/>
                    <a:lstStyle/>
                    <a:p>
                      <a:pPr algn="r" fontAlgn="b"/>
                      <a:r>
                        <a:rPr lang="en-GB" sz="1800" b="1" u="none" strike="noStrike" dirty="0">
                          <a:effectLst/>
                        </a:rPr>
                        <a:t>£22,700</a:t>
                      </a:r>
                      <a:endParaRPr lang="en-GB" sz="1800" b="1" i="0" u="none" strike="noStrike" dirty="0">
                        <a:effectLst/>
                        <a:latin typeface="Arial TUR" panose="020B0604020202020204" pitchFamily="34" charset="0"/>
                      </a:endParaRPr>
                    </a:p>
                  </a:txBody>
                  <a:tcPr marL="0" marR="0" marT="0" marB="0" anchor="b">
                    <a:lnR w="12700" cap="flat" cmpd="sng" algn="ctr">
                      <a:solidFill>
                        <a:schemeClr val="tx1"/>
                      </a:solidFill>
                      <a:prstDash val="solid"/>
                      <a:round/>
                      <a:headEnd type="none" w="med" len="med"/>
                      <a:tailEnd type="none" w="med" len="med"/>
                    </a:lnR>
                    <a:solidFill>
                      <a:schemeClr val="bg1">
                        <a:lumMod val="75000"/>
                      </a:schemeClr>
                    </a:solidFill>
                  </a:tcPr>
                </a:tc>
                <a:extLst>
                  <a:ext uri="{0D108BD9-81ED-4DB2-BD59-A6C34878D82A}">
                    <a16:rowId xmlns:a16="http://schemas.microsoft.com/office/drawing/2014/main" val="1434369572"/>
                  </a:ext>
                </a:extLst>
              </a:tr>
              <a:tr h="200025">
                <a:tc>
                  <a:txBody>
                    <a:bodyPr/>
                    <a:lstStyle/>
                    <a:p>
                      <a:pPr algn="l" fontAlgn="b"/>
                      <a:endParaRPr lang="en-GB" sz="1200" b="1" i="0" u="none" strike="noStrike" dirty="0">
                        <a:effectLst/>
                        <a:latin typeface="Arial TUR" panose="020B0604020202020204" pitchFamily="34" charset="0"/>
                      </a:endParaRPr>
                    </a:p>
                  </a:txBody>
                  <a:tcPr marL="0" marR="0" marT="0" marB="0" anchor="b">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pPr algn="r" fontAlgn="b"/>
                      <a:endParaRPr lang="en-GB" sz="1200" b="1" i="0" u="none" strike="noStrike" dirty="0">
                        <a:effectLst/>
                        <a:latin typeface="Arial TUR" panose="020B0604020202020204" pitchFamily="34" charset="0"/>
                      </a:endParaRPr>
                    </a:p>
                  </a:txBody>
                  <a:tcPr marL="0" marR="0" marT="0" marB="0" anchor="b">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04571993"/>
                  </a:ext>
                </a:extLst>
              </a:tr>
            </a:tbl>
          </a:graphicData>
        </a:graphic>
      </p:graphicFrame>
      <p:graphicFrame>
        <p:nvGraphicFramePr>
          <p:cNvPr id="8" name="Table 7">
            <a:extLst>
              <a:ext uri="{FF2B5EF4-FFF2-40B4-BE49-F238E27FC236}">
                <a16:creationId xmlns:a16="http://schemas.microsoft.com/office/drawing/2014/main" id="{DA20ED8A-4B5B-4DC9-A454-AC317DB621F8}"/>
              </a:ext>
            </a:extLst>
          </p:cNvPr>
          <p:cNvGraphicFramePr>
            <a:graphicFrameLocks noGrp="1"/>
          </p:cNvGraphicFramePr>
          <p:nvPr>
            <p:extLst>
              <p:ext uri="{D42A27DB-BD31-4B8C-83A1-F6EECF244321}">
                <p14:modId xmlns:p14="http://schemas.microsoft.com/office/powerpoint/2010/main" val="278134717"/>
              </p:ext>
            </p:extLst>
          </p:nvPr>
        </p:nvGraphicFramePr>
        <p:xfrm>
          <a:off x="1967363" y="2037398"/>
          <a:ext cx="3835400" cy="3648075"/>
        </p:xfrm>
        <a:graphic>
          <a:graphicData uri="http://schemas.openxmlformats.org/drawingml/2006/table">
            <a:tbl>
              <a:tblPr>
                <a:tableStyleId>{5C22544A-7EE6-4342-B048-85BDC9FD1C3A}</a:tableStyleId>
              </a:tblPr>
              <a:tblGrid>
                <a:gridCol w="3009900">
                  <a:extLst>
                    <a:ext uri="{9D8B030D-6E8A-4147-A177-3AD203B41FA5}">
                      <a16:colId xmlns:a16="http://schemas.microsoft.com/office/drawing/2014/main" val="227955712"/>
                    </a:ext>
                  </a:extLst>
                </a:gridCol>
                <a:gridCol w="825500">
                  <a:extLst>
                    <a:ext uri="{9D8B030D-6E8A-4147-A177-3AD203B41FA5}">
                      <a16:colId xmlns:a16="http://schemas.microsoft.com/office/drawing/2014/main" val="2155755339"/>
                    </a:ext>
                  </a:extLst>
                </a:gridCol>
              </a:tblGrid>
              <a:tr h="200025">
                <a:tc>
                  <a:txBody>
                    <a:bodyPr/>
                    <a:lstStyle/>
                    <a:p>
                      <a:pPr algn="l" fontAlgn="b"/>
                      <a:r>
                        <a:rPr lang="en-GB" sz="1200" b="1" u="none" strike="noStrike" dirty="0">
                          <a:effectLst/>
                        </a:rPr>
                        <a:t>EXPENDITURE</a:t>
                      </a:r>
                      <a:endParaRPr lang="en-GB" sz="1200" b="1" i="0" u="none" strike="noStrike" dirty="0">
                        <a:effectLst/>
                        <a:latin typeface="Arial TUR" panose="020B0604020202020204" pitchFamily="34" charset="0"/>
                      </a:endParaRPr>
                    </a:p>
                  </a:txBody>
                  <a:tcPr marL="0" marR="0" marT="0" marB="0" anchor="b"/>
                </a:tc>
                <a:tc>
                  <a:txBody>
                    <a:bodyPr/>
                    <a:lstStyle/>
                    <a:p>
                      <a:pPr algn="l" fontAlgn="b"/>
                      <a:r>
                        <a:rPr lang="en-GB" sz="1200" u="none" strike="noStrike" dirty="0">
                          <a:effectLst/>
                        </a:rPr>
                        <a:t> £</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3573338065"/>
                  </a:ext>
                </a:extLst>
              </a:tr>
              <a:tr h="190500">
                <a:tc>
                  <a:txBody>
                    <a:bodyPr/>
                    <a:lstStyle/>
                    <a:p>
                      <a:pPr algn="l" fontAlgn="b"/>
                      <a:r>
                        <a:rPr lang="en-GB" sz="1200" u="none" strike="noStrike" dirty="0">
                          <a:effectLst/>
                        </a:rPr>
                        <a:t>Company Registration</a:t>
                      </a:r>
                      <a:endParaRPr lang="en-GB" sz="1200" b="0" i="0" u="none" strike="noStrike" dirty="0">
                        <a:effectLst/>
                        <a:latin typeface="Arial TUR" panose="020B0604020202020204" pitchFamily="34" charset="0"/>
                      </a:endParaRPr>
                    </a:p>
                  </a:txBody>
                  <a:tcPr marL="0" marR="0" marT="0" marB="0" anchor="b"/>
                </a:tc>
                <a:tc>
                  <a:txBody>
                    <a:bodyPr/>
                    <a:lstStyle/>
                    <a:p>
                      <a:pPr algn="r" fontAlgn="b"/>
                      <a:r>
                        <a:rPr lang="en-GB" sz="1200" b="0" i="0" u="none" strike="noStrike" dirty="0">
                          <a:effectLst/>
                          <a:latin typeface="Arial TUR" panose="020B0604020202020204" pitchFamily="34" charset="0"/>
                        </a:rPr>
                        <a:t>100</a:t>
                      </a:r>
                    </a:p>
                  </a:txBody>
                  <a:tcPr marL="0" marR="0" marT="0" marB="0" anchor="b"/>
                </a:tc>
                <a:extLst>
                  <a:ext uri="{0D108BD9-81ED-4DB2-BD59-A6C34878D82A}">
                    <a16:rowId xmlns:a16="http://schemas.microsoft.com/office/drawing/2014/main" val="3644876347"/>
                  </a:ext>
                </a:extLst>
              </a:tr>
              <a:tr h="190500">
                <a:tc>
                  <a:txBody>
                    <a:bodyPr/>
                    <a:lstStyle/>
                    <a:p>
                      <a:pPr algn="l" fontAlgn="b"/>
                      <a:r>
                        <a:rPr lang="en-GB" sz="1200" u="none" strike="noStrike">
                          <a:effectLst/>
                        </a:rPr>
                        <a:t>Rent/Rates</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dirty="0">
                          <a:effectLst/>
                          <a:latin typeface="Arial TUR" panose="020B0604020202020204" pitchFamily="34" charset="0"/>
                        </a:rPr>
                        <a:t>9000</a:t>
                      </a:r>
                    </a:p>
                  </a:txBody>
                  <a:tcPr marL="0" marR="0" marT="0" marB="0" anchor="b"/>
                </a:tc>
                <a:extLst>
                  <a:ext uri="{0D108BD9-81ED-4DB2-BD59-A6C34878D82A}">
                    <a16:rowId xmlns:a16="http://schemas.microsoft.com/office/drawing/2014/main" val="1606960779"/>
                  </a:ext>
                </a:extLst>
              </a:tr>
              <a:tr h="190500">
                <a:tc>
                  <a:txBody>
                    <a:bodyPr/>
                    <a:lstStyle/>
                    <a:p>
                      <a:pPr algn="l" fontAlgn="b"/>
                      <a:r>
                        <a:rPr lang="en-GB" sz="1200" u="none" strike="noStrike">
                          <a:effectLst/>
                        </a:rPr>
                        <a:t>Staff Wages</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dirty="0">
                          <a:effectLst/>
                          <a:latin typeface="Arial TUR" panose="020B0604020202020204" pitchFamily="34" charset="0"/>
                        </a:rPr>
                        <a:t>50000</a:t>
                      </a:r>
                    </a:p>
                  </a:txBody>
                  <a:tcPr marL="0" marR="0" marT="0" marB="0" anchor="b"/>
                </a:tc>
                <a:extLst>
                  <a:ext uri="{0D108BD9-81ED-4DB2-BD59-A6C34878D82A}">
                    <a16:rowId xmlns:a16="http://schemas.microsoft.com/office/drawing/2014/main" val="323114016"/>
                  </a:ext>
                </a:extLst>
              </a:tr>
              <a:tr h="190500">
                <a:tc>
                  <a:txBody>
                    <a:bodyPr/>
                    <a:lstStyle/>
                    <a:p>
                      <a:pPr algn="l" fontAlgn="b"/>
                      <a:r>
                        <a:rPr lang="en-GB" sz="1200" u="none" strike="noStrike">
                          <a:effectLst/>
                        </a:rPr>
                        <a:t>Travel/Accomodation</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a:effectLst/>
                          <a:latin typeface="Arial TUR" panose="020B0604020202020204" pitchFamily="34" charset="0"/>
                        </a:rPr>
                        <a:t>300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875752585"/>
                  </a:ext>
                </a:extLst>
              </a:tr>
              <a:tr h="190500">
                <a:tc>
                  <a:txBody>
                    <a:bodyPr/>
                    <a:lstStyle/>
                    <a:p>
                      <a:pPr algn="l" fontAlgn="b"/>
                      <a:r>
                        <a:rPr lang="en-GB" sz="1200" u="none" strike="noStrike" dirty="0">
                          <a:effectLst/>
                        </a:rPr>
                        <a:t>Telephone (mobile)</a:t>
                      </a:r>
                      <a:endParaRPr lang="en-GB" sz="1200" b="0" i="0" u="none" strike="noStrike" dirty="0">
                        <a:effectLst/>
                        <a:latin typeface="Arial TUR" panose="020B0604020202020204" pitchFamily="34" charset="0"/>
                      </a:endParaRPr>
                    </a:p>
                  </a:txBody>
                  <a:tcPr marL="0" marR="0" marT="0" marB="0" anchor="b"/>
                </a:tc>
                <a:tc>
                  <a:txBody>
                    <a:bodyPr/>
                    <a:lstStyle/>
                    <a:p>
                      <a:pPr algn="r" fontAlgn="b"/>
                      <a:r>
                        <a:rPr lang="en-GB" sz="1200" b="0" i="0" u="none" strike="noStrike">
                          <a:effectLst/>
                          <a:latin typeface="Arial TUR" panose="020B0604020202020204" pitchFamily="34" charset="0"/>
                        </a:rPr>
                        <a:t>150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2386697969"/>
                  </a:ext>
                </a:extLst>
              </a:tr>
              <a:tr h="190500">
                <a:tc>
                  <a:txBody>
                    <a:bodyPr/>
                    <a:lstStyle/>
                    <a:p>
                      <a:pPr algn="l" fontAlgn="b"/>
                      <a:r>
                        <a:rPr lang="en-GB" sz="1200" u="none" strike="noStrike">
                          <a:effectLst/>
                        </a:rPr>
                        <a:t>Broadband</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a:effectLst/>
                          <a:latin typeface="Arial TUR" panose="020B0604020202020204" pitchFamily="34" charset="0"/>
                        </a:rPr>
                        <a:t>250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2047916199"/>
                  </a:ext>
                </a:extLst>
              </a:tr>
              <a:tr h="190500">
                <a:tc>
                  <a:txBody>
                    <a:bodyPr/>
                    <a:lstStyle/>
                    <a:p>
                      <a:pPr algn="l" fontAlgn="b"/>
                      <a:r>
                        <a:rPr lang="en-GB" sz="1200" u="none" strike="noStrike">
                          <a:effectLst/>
                        </a:rPr>
                        <a:t>Utilities</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a:effectLst/>
                          <a:latin typeface="Arial TUR" panose="020B0604020202020204" pitchFamily="34" charset="0"/>
                        </a:rPr>
                        <a:t>2500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842615378"/>
                  </a:ext>
                </a:extLst>
              </a:tr>
              <a:tr h="190500">
                <a:tc>
                  <a:txBody>
                    <a:bodyPr/>
                    <a:lstStyle/>
                    <a:p>
                      <a:pPr algn="l" fontAlgn="b"/>
                      <a:r>
                        <a:rPr lang="en-GB" sz="1200" u="none" strike="noStrike">
                          <a:effectLst/>
                        </a:rPr>
                        <a:t>Marketing and materials </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a:effectLst/>
                          <a:latin typeface="Arial TUR" panose="020B0604020202020204" pitchFamily="34" charset="0"/>
                        </a:rPr>
                        <a:t>2000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922194905"/>
                  </a:ext>
                </a:extLst>
              </a:tr>
              <a:tr h="190500">
                <a:tc>
                  <a:txBody>
                    <a:bodyPr/>
                    <a:lstStyle/>
                    <a:p>
                      <a:pPr algn="l" fontAlgn="b"/>
                      <a:r>
                        <a:rPr lang="en-GB" sz="1200" u="none" strike="noStrike">
                          <a:effectLst/>
                        </a:rPr>
                        <a:t>Insurance</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a:effectLst/>
                          <a:latin typeface="Arial TUR" panose="020B0604020202020204" pitchFamily="34" charset="0"/>
                        </a:rPr>
                        <a:t>400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3216939490"/>
                  </a:ext>
                </a:extLst>
              </a:tr>
              <a:tr h="190500">
                <a:tc>
                  <a:txBody>
                    <a:bodyPr/>
                    <a:lstStyle/>
                    <a:p>
                      <a:pPr algn="l" fontAlgn="b"/>
                      <a:r>
                        <a:rPr lang="en-GB" sz="1200" u="none" strike="noStrike">
                          <a:effectLst/>
                        </a:rPr>
                        <a:t>Capital Expenditure/Equipment</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a:effectLst/>
                          <a:latin typeface="Arial TUR" panose="020B0604020202020204" pitchFamily="34" charset="0"/>
                        </a:rPr>
                        <a:t>5000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2463869860"/>
                  </a:ext>
                </a:extLst>
              </a:tr>
              <a:tr h="190500">
                <a:tc>
                  <a:txBody>
                    <a:bodyPr/>
                    <a:lstStyle/>
                    <a:p>
                      <a:pPr algn="l" fontAlgn="b"/>
                      <a:r>
                        <a:rPr lang="en-GB" sz="1200" u="none" strike="noStrike">
                          <a:effectLst/>
                        </a:rPr>
                        <a:t>Training &amp; Development</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a:effectLst/>
                          <a:latin typeface="Arial TUR" panose="020B0604020202020204" pitchFamily="34" charset="0"/>
                        </a:rPr>
                        <a:t>300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2641546195"/>
                  </a:ext>
                </a:extLst>
              </a:tr>
              <a:tr h="190500">
                <a:tc>
                  <a:txBody>
                    <a:bodyPr/>
                    <a:lstStyle/>
                    <a:p>
                      <a:pPr algn="l" fontAlgn="b"/>
                      <a:r>
                        <a:rPr lang="en-GB" sz="1200" u="none" strike="noStrike">
                          <a:effectLst/>
                        </a:rPr>
                        <a:t>Accounting/Legal</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a:effectLst/>
                          <a:latin typeface="Arial TUR" panose="020B0604020202020204" pitchFamily="34" charset="0"/>
                        </a:rPr>
                        <a:t>2000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179946548"/>
                  </a:ext>
                </a:extLst>
              </a:tr>
              <a:tr h="190500">
                <a:tc>
                  <a:txBody>
                    <a:bodyPr/>
                    <a:lstStyle/>
                    <a:p>
                      <a:pPr algn="l" fontAlgn="b"/>
                      <a:r>
                        <a:rPr lang="en-GB" sz="1200" u="none" strike="noStrike">
                          <a:effectLst/>
                        </a:rPr>
                        <a:t>Outside Services</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a:effectLst/>
                          <a:latin typeface="Arial TUR" panose="020B0604020202020204" pitchFamily="34" charset="0"/>
                        </a:rPr>
                        <a:t>200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1718919518"/>
                  </a:ext>
                </a:extLst>
              </a:tr>
              <a:tr h="190500">
                <a:tc>
                  <a:txBody>
                    <a:bodyPr/>
                    <a:lstStyle/>
                    <a:p>
                      <a:pPr algn="l" fontAlgn="b"/>
                      <a:r>
                        <a:rPr lang="en-GB" sz="1200" u="none" strike="noStrike">
                          <a:effectLst/>
                        </a:rPr>
                        <a:t>Stock/Materials Purchases</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u="none" strike="noStrike">
                          <a:effectLst/>
                        </a:rPr>
                        <a:t>12250</a:t>
                      </a:r>
                      <a:endParaRPr lang="en-GB" sz="1200" b="0" i="0" u="none" strike="noStrike" dirty="0">
                        <a:effectLst/>
                        <a:latin typeface="Arial TUR" panose="020B0604020202020204" pitchFamily="34" charset="0"/>
                      </a:endParaRPr>
                    </a:p>
                  </a:txBody>
                  <a:tcPr marL="0" marR="0" marT="0" marB="0" anchor="b"/>
                </a:tc>
                <a:extLst>
                  <a:ext uri="{0D108BD9-81ED-4DB2-BD59-A6C34878D82A}">
                    <a16:rowId xmlns:a16="http://schemas.microsoft.com/office/drawing/2014/main" val="2685155181"/>
                  </a:ext>
                </a:extLst>
              </a:tr>
              <a:tr h="190500">
                <a:tc>
                  <a:txBody>
                    <a:bodyPr/>
                    <a:lstStyle/>
                    <a:p>
                      <a:pPr algn="l" fontAlgn="b"/>
                      <a:r>
                        <a:rPr lang="en-GB" sz="1200" u="none" strike="noStrike">
                          <a:effectLst/>
                        </a:rPr>
                        <a:t>Bank Charges</a:t>
                      </a:r>
                      <a:endParaRPr lang="en-GB" sz="1200" b="0" i="0" u="none" strike="noStrike">
                        <a:effectLst/>
                        <a:latin typeface="Arial TUR" panose="020B0604020202020204" pitchFamily="34" charset="0"/>
                      </a:endParaRPr>
                    </a:p>
                  </a:txBody>
                  <a:tcPr marL="0" marR="0" marT="0" marB="0" anchor="b"/>
                </a:tc>
                <a:tc>
                  <a:txBody>
                    <a:bodyPr/>
                    <a:lstStyle/>
                    <a:p>
                      <a:pPr algn="r" fontAlgn="b"/>
                      <a:r>
                        <a:rPr lang="en-GB" sz="1200" b="0" i="0" u="none" strike="noStrike" dirty="0">
                          <a:effectLst/>
                          <a:latin typeface="Arial TUR" panose="020B0604020202020204" pitchFamily="34" charset="0"/>
                        </a:rPr>
                        <a:t>350</a:t>
                      </a:r>
                    </a:p>
                  </a:txBody>
                  <a:tcPr marL="0" marR="0" marT="0" marB="0" anchor="b"/>
                </a:tc>
                <a:extLst>
                  <a:ext uri="{0D108BD9-81ED-4DB2-BD59-A6C34878D82A}">
                    <a16:rowId xmlns:a16="http://schemas.microsoft.com/office/drawing/2014/main" val="2457898805"/>
                  </a:ext>
                </a:extLst>
              </a:tr>
              <a:tr h="190500">
                <a:tc>
                  <a:txBody>
                    <a:bodyPr/>
                    <a:lstStyle/>
                    <a:p>
                      <a:pPr algn="l" fontAlgn="b"/>
                      <a:r>
                        <a:rPr lang="en-GB" sz="1200" u="none" strike="noStrike" dirty="0">
                          <a:effectLst/>
                        </a:rPr>
                        <a:t>Office Consumables </a:t>
                      </a:r>
                      <a:endParaRPr lang="en-GB" sz="1200" b="0" i="0" u="none" strike="noStrike" dirty="0">
                        <a:effectLst/>
                        <a:latin typeface="Arial TUR" panose="020B0604020202020204" pitchFamily="34" charset="0"/>
                      </a:endParaRPr>
                    </a:p>
                  </a:txBody>
                  <a:tcPr marL="0" marR="0" marT="0" marB="0" anchor="b"/>
                </a:tc>
                <a:tc>
                  <a:txBody>
                    <a:bodyPr/>
                    <a:lstStyle/>
                    <a:p>
                      <a:pPr algn="r" fontAlgn="b"/>
                      <a:r>
                        <a:rPr lang="en-GB" sz="1200" b="0" i="0" u="none" strike="noStrike" dirty="0">
                          <a:effectLst/>
                          <a:latin typeface="Arial TUR" panose="020B0604020202020204" pitchFamily="34" charset="0"/>
                        </a:rPr>
                        <a:t>300</a:t>
                      </a:r>
                    </a:p>
                  </a:txBody>
                  <a:tcPr marL="0" marR="0" marT="0" marB="0" anchor="b"/>
                </a:tc>
                <a:extLst>
                  <a:ext uri="{0D108BD9-81ED-4DB2-BD59-A6C34878D82A}">
                    <a16:rowId xmlns:a16="http://schemas.microsoft.com/office/drawing/2014/main" val="119403921"/>
                  </a:ext>
                </a:extLst>
              </a:tr>
              <a:tr h="190500">
                <a:tc>
                  <a:txBody>
                    <a:bodyPr/>
                    <a:lstStyle/>
                    <a:p>
                      <a:pPr algn="l" fontAlgn="b"/>
                      <a:r>
                        <a:rPr lang="en-GB" sz="1200" u="none" strike="noStrike" dirty="0">
                          <a:effectLst/>
                        </a:rPr>
                        <a:t>Loans Repayments</a:t>
                      </a:r>
                      <a:endParaRPr lang="en-GB" sz="1200" b="0" i="0" u="none" strike="noStrike" dirty="0">
                        <a:effectLst/>
                        <a:latin typeface="Arial TUR" panose="020B0604020202020204" pitchFamily="34" charset="0"/>
                      </a:endParaRPr>
                    </a:p>
                  </a:txBody>
                  <a:tcPr marL="0" marR="0" marT="0" marB="0" anchor="b"/>
                </a:tc>
                <a:tc>
                  <a:txBody>
                    <a:bodyPr/>
                    <a:lstStyle/>
                    <a:p>
                      <a:pPr algn="r" fontAlgn="b"/>
                      <a:r>
                        <a:rPr lang="en-GB" sz="1200" b="0" i="0" u="none" strike="noStrike" dirty="0">
                          <a:effectLst/>
                          <a:latin typeface="Arial TUR" panose="020B0604020202020204" pitchFamily="34" charset="0"/>
                        </a:rPr>
                        <a:t>1200</a:t>
                      </a:r>
                    </a:p>
                  </a:txBody>
                  <a:tcPr marL="0" marR="0" marT="0" marB="0" anchor="b"/>
                </a:tc>
                <a:extLst>
                  <a:ext uri="{0D108BD9-81ED-4DB2-BD59-A6C34878D82A}">
                    <a16:rowId xmlns:a16="http://schemas.microsoft.com/office/drawing/2014/main" val="1978502853"/>
                  </a:ext>
                </a:extLst>
              </a:tr>
              <a:tr h="209550">
                <a:tc>
                  <a:txBody>
                    <a:bodyPr/>
                    <a:lstStyle/>
                    <a:p>
                      <a:pPr algn="r" fontAlgn="b"/>
                      <a:r>
                        <a:rPr lang="en-GB" sz="1200" b="1" i="1" u="none" strike="noStrike" dirty="0">
                          <a:effectLst/>
                        </a:rPr>
                        <a:t>Total Expenditure</a:t>
                      </a:r>
                      <a:endParaRPr lang="en-GB" sz="1200" b="1" i="1" u="none" strike="noStrike" dirty="0">
                        <a:effectLst/>
                        <a:latin typeface="Arial TUR" panose="020B0604020202020204" pitchFamily="34" charset="0"/>
                      </a:endParaRPr>
                    </a:p>
                  </a:txBody>
                  <a:tcPr marL="0" marR="0" marT="0" marB="0" anchor="b">
                    <a:solidFill>
                      <a:schemeClr val="bg1">
                        <a:lumMod val="85000"/>
                      </a:schemeClr>
                    </a:solidFill>
                  </a:tcPr>
                </a:tc>
                <a:tc>
                  <a:txBody>
                    <a:bodyPr/>
                    <a:lstStyle/>
                    <a:p>
                      <a:pPr algn="r" fontAlgn="b"/>
                      <a:r>
                        <a:rPr lang="en-GB" sz="1200" b="1" i="0" u="none" strike="noStrike" dirty="0">
                          <a:effectLst/>
                          <a:latin typeface="Arial TUR" panose="020B0604020202020204" pitchFamily="34" charset="0"/>
                        </a:rPr>
                        <a:t>£86,300</a:t>
                      </a:r>
                    </a:p>
                  </a:txBody>
                  <a:tcPr marL="0" marR="0" marT="0" marB="0" anchor="b">
                    <a:solidFill>
                      <a:schemeClr val="bg1">
                        <a:lumMod val="85000"/>
                      </a:schemeClr>
                    </a:solidFill>
                  </a:tcPr>
                </a:tc>
                <a:extLst>
                  <a:ext uri="{0D108BD9-81ED-4DB2-BD59-A6C34878D82A}">
                    <a16:rowId xmlns:a16="http://schemas.microsoft.com/office/drawing/2014/main" val="785220759"/>
                  </a:ext>
                </a:extLst>
              </a:tr>
            </a:tbl>
          </a:graphicData>
        </a:graphic>
      </p:graphicFrame>
    </p:spTree>
    <p:extLst>
      <p:ext uri="{BB962C8B-B14F-4D97-AF65-F5344CB8AC3E}">
        <p14:creationId xmlns:p14="http://schemas.microsoft.com/office/powerpoint/2010/main" val="922730554"/>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847528" y="253144"/>
            <a:ext cx="8229600" cy="868346"/>
          </a:xfrm>
        </p:spPr>
        <p:txBody>
          <a:bodyPr>
            <a:noAutofit/>
          </a:bodyPr>
          <a:lstStyle/>
          <a:p>
            <a:r>
              <a:rPr lang="en-GB" sz="4000" b="1" dirty="0">
                <a:latin typeface="Century Gothic" pitchFamily="34" charset="0"/>
              </a:rPr>
              <a:t>THE FINANCE SECTION</a:t>
            </a:r>
            <a:endParaRPr lang="en-GB" sz="4000" b="1" dirty="0">
              <a:solidFill>
                <a:srgbClr val="FF0000"/>
              </a:solidFill>
              <a:latin typeface="Century Gothic" pitchFamily="34" charset="0"/>
            </a:endParaRPr>
          </a:p>
        </p:txBody>
      </p:sp>
      <p:sp>
        <p:nvSpPr>
          <p:cNvPr id="4" name="TextBox 3"/>
          <p:cNvSpPr txBox="1"/>
          <p:nvPr/>
        </p:nvSpPr>
        <p:spPr>
          <a:xfrm>
            <a:off x="5087889" y="2636912"/>
            <a:ext cx="184731" cy="369332"/>
          </a:xfrm>
          <a:prstGeom prst="rect">
            <a:avLst/>
          </a:prstGeom>
          <a:noFill/>
        </p:spPr>
        <p:txBody>
          <a:bodyPr wrap="none" rtlCol="0">
            <a:spAutoFit/>
          </a:bodyPr>
          <a:lstStyle/>
          <a:p>
            <a:pPr defTabSz="914400" fontAlgn="base">
              <a:spcBef>
                <a:spcPct val="0"/>
              </a:spcBef>
              <a:spcAft>
                <a:spcPct val="0"/>
              </a:spcAft>
              <a:defRPr/>
            </a:pPr>
            <a:endParaRPr lang="en-GB" dirty="0">
              <a:solidFill>
                <a:prstClr val="black"/>
              </a:solidFill>
              <a:latin typeface="Arial" charset="0"/>
            </a:endParaRPr>
          </a:p>
        </p:txBody>
      </p:sp>
      <p:sp>
        <p:nvSpPr>
          <p:cNvPr id="7" name="Text Box 3">
            <a:extLst>
              <a:ext uri="{FF2B5EF4-FFF2-40B4-BE49-F238E27FC236}">
                <a16:creationId xmlns:a16="http://schemas.microsoft.com/office/drawing/2014/main" id="{88254B67-36D0-49F0-8E0E-8932AD7F038D}"/>
              </a:ext>
            </a:extLst>
          </p:cNvPr>
          <p:cNvSpPr txBox="1">
            <a:spLocks noChangeArrowheads="1"/>
          </p:cNvSpPr>
          <p:nvPr/>
        </p:nvSpPr>
        <p:spPr bwMode="auto">
          <a:xfrm>
            <a:off x="1847528" y="1121490"/>
            <a:ext cx="8229599" cy="4401205"/>
          </a:xfrm>
          <a:prstGeom prst="rect">
            <a:avLst/>
          </a:prstGeom>
          <a:noFill/>
          <a:ln w="9525">
            <a:noFill/>
            <a:miter lim="800000"/>
            <a:headEnd/>
            <a:tailEnd/>
          </a:ln>
        </p:spPr>
        <p:txBody>
          <a:bodyPr wrap="square">
            <a:spAutoFit/>
          </a:bodyPr>
          <a:lstStyle/>
          <a:p>
            <a:pPr defTabSz="914400" fontAlgn="base">
              <a:spcBef>
                <a:spcPct val="0"/>
              </a:spcBef>
              <a:spcAft>
                <a:spcPct val="0"/>
              </a:spcAft>
              <a:defRPr/>
            </a:pPr>
            <a:r>
              <a:rPr lang="en-GB" sz="2000" b="1" i="1" dirty="0">
                <a:solidFill>
                  <a:prstClr val="black"/>
                </a:solidFill>
                <a:latin typeface="Arial" charset="0"/>
              </a:rPr>
              <a:t>Financial Summary</a:t>
            </a:r>
          </a:p>
          <a:p>
            <a:pPr defTabSz="914400" fontAlgn="base">
              <a:spcBef>
                <a:spcPct val="0"/>
              </a:spcBef>
              <a:spcAft>
                <a:spcPct val="0"/>
              </a:spcAft>
              <a:defRPr/>
            </a:pPr>
            <a:endParaRPr lang="en-GB" sz="2000" b="1" i="1" dirty="0">
              <a:solidFill>
                <a:prstClr val="black"/>
              </a:solidFill>
              <a:latin typeface="Arial" charset="0"/>
            </a:endParaRPr>
          </a:p>
          <a:p>
            <a:pPr defTabSz="914400" fontAlgn="base">
              <a:spcBef>
                <a:spcPct val="0"/>
              </a:spcBef>
              <a:spcAft>
                <a:spcPct val="0"/>
              </a:spcAft>
              <a:defRPr/>
            </a:pPr>
            <a:r>
              <a:rPr lang="en-GB" sz="2000" b="1" dirty="0">
                <a:solidFill>
                  <a:schemeClr val="accent2"/>
                </a:solidFill>
                <a:latin typeface="Arial" charset="0"/>
              </a:rPr>
              <a:t>Brief written summary, giving details on key points, main assumptions and expectations for future growth. </a:t>
            </a:r>
          </a:p>
          <a:p>
            <a:pPr defTabSz="914400" fontAlgn="base">
              <a:spcBef>
                <a:spcPct val="0"/>
              </a:spcBef>
              <a:spcAft>
                <a:spcPct val="0"/>
              </a:spcAft>
              <a:defRPr/>
            </a:pPr>
            <a:endParaRPr lang="en-GB" sz="2000" dirty="0">
              <a:solidFill>
                <a:prstClr val="black"/>
              </a:solidFill>
              <a:latin typeface="Arial" charset="0"/>
            </a:endParaRPr>
          </a:p>
          <a:p>
            <a:pPr marL="342900" indent="-342900" defTabSz="914400" fontAlgn="base">
              <a:spcBef>
                <a:spcPct val="0"/>
              </a:spcBef>
              <a:spcAft>
                <a:spcPct val="0"/>
              </a:spcAft>
              <a:buFontTx/>
              <a:buChar char="-"/>
              <a:defRPr/>
            </a:pPr>
            <a:r>
              <a:rPr lang="en-GB" sz="2000" b="1" dirty="0">
                <a:solidFill>
                  <a:prstClr val="black"/>
                </a:solidFill>
                <a:latin typeface="Arial" charset="0"/>
              </a:rPr>
              <a:t>MUST INCLUDE </a:t>
            </a:r>
            <a:r>
              <a:rPr lang="en-GB" sz="2000" dirty="0">
                <a:solidFill>
                  <a:prstClr val="black"/>
                </a:solidFill>
                <a:latin typeface="Arial" charset="0"/>
              </a:rPr>
              <a:t>information on the support you will be getting to start-up. Where is your funding coming from? And under what terms?</a:t>
            </a:r>
          </a:p>
          <a:p>
            <a:pPr marL="342900" indent="-342900" defTabSz="914400" fontAlgn="base">
              <a:spcBef>
                <a:spcPct val="0"/>
              </a:spcBef>
              <a:spcAft>
                <a:spcPct val="0"/>
              </a:spcAft>
              <a:buFontTx/>
              <a:buChar char="-"/>
              <a:defRPr/>
            </a:pPr>
            <a:r>
              <a:rPr lang="en-GB" sz="2000" dirty="0">
                <a:solidFill>
                  <a:prstClr val="black"/>
                </a:solidFill>
                <a:latin typeface="Arial" charset="0"/>
              </a:rPr>
              <a:t>How have you estimated your sales?</a:t>
            </a:r>
          </a:p>
          <a:p>
            <a:pPr marL="342900" indent="-342900" defTabSz="914400" fontAlgn="base">
              <a:spcBef>
                <a:spcPct val="0"/>
              </a:spcBef>
              <a:spcAft>
                <a:spcPct val="0"/>
              </a:spcAft>
              <a:buFontTx/>
              <a:buChar char="-"/>
              <a:defRPr/>
            </a:pPr>
            <a:r>
              <a:rPr lang="en-GB" sz="2000" dirty="0">
                <a:solidFill>
                  <a:prstClr val="black"/>
                </a:solidFill>
                <a:latin typeface="Arial" charset="0"/>
              </a:rPr>
              <a:t>What are your revenue streams?</a:t>
            </a:r>
          </a:p>
          <a:p>
            <a:pPr marL="342900" indent="-342900" defTabSz="914400" fontAlgn="base">
              <a:spcBef>
                <a:spcPct val="0"/>
              </a:spcBef>
              <a:spcAft>
                <a:spcPct val="0"/>
              </a:spcAft>
              <a:buFontTx/>
              <a:buChar char="-"/>
              <a:defRPr/>
            </a:pPr>
            <a:r>
              <a:rPr lang="en-GB" sz="2000" dirty="0">
                <a:solidFill>
                  <a:prstClr val="black"/>
                </a:solidFill>
                <a:latin typeface="Arial" charset="0"/>
              </a:rPr>
              <a:t>Provide breakdowns of main cost areas.</a:t>
            </a:r>
          </a:p>
          <a:p>
            <a:pPr marL="342900" indent="-342900" defTabSz="914400" fontAlgn="base">
              <a:spcBef>
                <a:spcPct val="0"/>
              </a:spcBef>
              <a:spcAft>
                <a:spcPct val="0"/>
              </a:spcAft>
              <a:buFontTx/>
              <a:buChar char="-"/>
              <a:defRPr/>
            </a:pPr>
            <a:endParaRPr lang="en-GB" sz="2000" dirty="0">
              <a:solidFill>
                <a:prstClr val="black"/>
              </a:solidFill>
              <a:latin typeface="Arial" charset="0"/>
            </a:endParaRPr>
          </a:p>
          <a:p>
            <a:pPr defTabSz="914400" fontAlgn="base">
              <a:spcBef>
                <a:spcPct val="0"/>
              </a:spcBef>
              <a:spcAft>
                <a:spcPct val="0"/>
              </a:spcAft>
              <a:defRPr/>
            </a:pPr>
            <a:endParaRPr lang="en-GB" sz="2000" dirty="0">
              <a:solidFill>
                <a:prstClr val="black"/>
              </a:solidFill>
              <a:latin typeface="Arial" charset="0"/>
            </a:endParaRPr>
          </a:p>
          <a:p>
            <a:pPr defTabSz="914400" fontAlgn="base">
              <a:spcBef>
                <a:spcPct val="0"/>
              </a:spcBef>
              <a:spcAft>
                <a:spcPct val="0"/>
              </a:spcAft>
              <a:defRPr/>
            </a:pPr>
            <a:endParaRPr lang="en-GB" sz="2000" dirty="0">
              <a:solidFill>
                <a:prstClr val="black"/>
              </a:solidFill>
              <a:latin typeface="Arial" charset="0"/>
            </a:endParaRPr>
          </a:p>
        </p:txBody>
      </p:sp>
      <p:pic>
        <p:nvPicPr>
          <p:cNvPr id="3074" name="Picture 2" descr="5 Ways to Close a Deal | Inc.com">
            <a:extLst>
              <a:ext uri="{FF2B5EF4-FFF2-40B4-BE49-F238E27FC236}">
                <a16:creationId xmlns:a16="http://schemas.microsoft.com/office/drawing/2014/main" id="{FA597DE0-70F2-4E83-AD28-CC338DF22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35331" y="3507091"/>
            <a:ext cx="3583296" cy="2015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534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640080" y="406242"/>
            <a:ext cx="4368602" cy="1341931"/>
          </a:xfrm>
        </p:spPr>
        <p:txBody>
          <a:bodyPr anchor="b">
            <a:normAutofit/>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endParaRPr lang="en-US" sz="5400" dirty="0"/>
          </a:p>
        </p:txBody>
      </p:sp>
      <p:graphicFrame>
        <p:nvGraphicFramePr>
          <p:cNvPr id="13" name="Content Placeholder 2">
            <a:extLst>
              <a:ext uri="{FF2B5EF4-FFF2-40B4-BE49-F238E27FC236}">
                <a16:creationId xmlns:a16="http://schemas.microsoft.com/office/drawing/2014/main" id="{843C30FE-4852-E23F-A07C-7D934EB61013}"/>
              </a:ext>
            </a:extLst>
          </p:cNvPr>
          <p:cNvGraphicFramePr>
            <a:graphicFrameLocks noGrp="1"/>
          </p:cNvGraphicFramePr>
          <p:nvPr>
            <p:ph idx="1"/>
            <p:extLst>
              <p:ext uri="{D42A27DB-BD31-4B8C-83A1-F6EECF244321}">
                <p14:modId xmlns:p14="http://schemas.microsoft.com/office/powerpoint/2010/main" val="550230668"/>
              </p:ext>
            </p:extLst>
          </p:nvPr>
        </p:nvGraphicFramePr>
        <p:xfrm>
          <a:off x="700464" y="1980285"/>
          <a:ext cx="5484676" cy="34985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7"/>
          <a:srcRect l="20756" r="12291" b="-1"/>
          <a:stretch/>
        </p:blipFill>
        <p:spPr>
          <a:xfrm>
            <a:off x="6392174" y="10"/>
            <a:ext cx="5798303" cy="57807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320961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Finances &amp;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Start-Up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Support</a:t>
            </a:r>
          </a:p>
        </p:txBody>
      </p:sp>
      <p:sp>
        <p:nvSpPr>
          <p:cNvPr id="7" name="Text Box 3">
            <a:extLst>
              <a:ext uri="{FF2B5EF4-FFF2-40B4-BE49-F238E27FC236}">
                <a16:creationId xmlns:a16="http://schemas.microsoft.com/office/drawing/2014/main" id="{9CBAEB94-B9BF-49BF-108C-247CE4F9727C}"/>
              </a:ext>
            </a:extLst>
          </p:cNvPr>
          <p:cNvSpPr txBox="1">
            <a:spLocks noChangeArrowheads="1"/>
          </p:cNvSpPr>
          <p:nvPr/>
        </p:nvSpPr>
        <p:spPr bwMode="auto">
          <a:xfrm>
            <a:off x="4370264" y="434903"/>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r>
              <a:rPr lang="en-GB" b="0" dirty="0"/>
              <a:t>A basic understanding of the level of income needed to outweigh costs should be demonstrated in this section for your first year of operations. A summary of figures should be shown in table/chart format. It should detail expected annual costs and annual income, and a summary of overall profit/loss.</a:t>
            </a:r>
          </a:p>
          <a:p>
            <a:endParaRPr lang="en-GB" b="0" dirty="0"/>
          </a:p>
          <a:p>
            <a:r>
              <a:rPr lang="en-GB" dirty="0"/>
              <a:t>Financial Summary</a:t>
            </a:r>
          </a:p>
          <a:p>
            <a:r>
              <a:rPr lang="en-GB" b="0" dirty="0"/>
              <a:t>Explain how you have arrived at the figures in the previous chart. Provide detail for the main costs and areas of income shown (this should link to other sections in the business plan, including The Team, Marketing Plan and Key Resources). Without this section and explanation then your figures are meaningless – attention should be given to providing realistic, well-researched figures. </a:t>
            </a:r>
          </a:p>
          <a:p>
            <a:r>
              <a:rPr lang="en-GB" b="0" dirty="0"/>
              <a:t>You should also detail the start-up support you have found that is suitable/applicable for your business and industry. This should be included in the previous chart within Income.</a:t>
            </a:r>
          </a:p>
        </p:txBody>
      </p:sp>
    </p:spTree>
    <p:extLst>
      <p:ext uri="{BB962C8B-B14F-4D97-AF65-F5344CB8AC3E}">
        <p14:creationId xmlns:p14="http://schemas.microsoft.com/office/powerpoint/2010/main" val="16342452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96293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halkboard with a sign and glasses&#10;&#10;Description automatically generated">
            <a:extLst>
              <a:ext uri="{FF2B5EF4-FFF2-40B4-BE49-F238E27FC236}">
                <a16:creationId xmlns:a16="http://schemas.microsoft.com/office/drawing/2014/main" id="{3D5D9403-E043-BF8C-DA2D-43870A0987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4200"/>
          <a:stretch/>
        </p:blipFill>
        <p:spPr>
          <a:xfrm>
            <a:off x="4634811" y="10"/>
            <a:ext cx="7557191" cy="57911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p:nvSpPr>
          <p:cNvPr id="7" name="TextBox 6">
            <a:extLst>
              <a:ext uri="{FF2B5EF4-FFF2-40B4-BE49-F238E27FC236}">
                <a16:creationId xmlns:a16="http://schemas.microsoft.com/office/drawing/2014/main" id="{08EF859D-4238-B78B-533B-3E71E912CECE}"/>
              </a:ext>
            </a:extLst>
          </p:cNvPr>
          <p:cNvSpPr txBox="1"/>
          <p:nvPr/>
        </p:nvSpPr>
        <p:spPr>
          <a:xfrm>
            <a:off x="9884958" y="6657945"/>
            <a:ext cx="2307042"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3" tooltip="https://www.picpedia.org/chalkboard/b/business-plan.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2C9EA7-3F10-7167-AD65-97E26D59D035}"/>
              </a:ext>
            </a:extLst>
          </p:cNvPr>
          <p:cNvSpPr>
            <a:spLocks noGrp="1"/>
          </p:cNvSpPr>
          <p:nvPr>
            <p:ph type="title"/>
          </p:nvPr>
        </p:nvSpPr>
        <p:spPr>
          <a:xfrm>
            <a:off x="196539" y="1066800"/>
            <a:ext cx="5072145" cy="1466485"/>
          </a:xfrm>
        </p:spPr>
        <p:txBody>
          <a:bodyPr vert="horz" lIns="91440" tIns="45720" rIns="91440" bIns="45720" rtlCol="0" anchor="b">
            <a:normAutofit/>
          </a:bodyPr>
          <a:lstStyle/>
          <a:p>
            <a:r>
              <a:rPr lang="en-US" sz="5400" b="1" dirty="0"/>
              <a:t>For Assessment 1</a:t>
            </a:r>
          </a:p>
        </p:txBody>
      </p:sp>
      <p:sp>
        <p:nvSpPr>
          <p:cNvPr id="8" name="Text Box 3">
            <a:extLst>
              <a:ext uri="{FF2B5EF4-FFF2-40B4-BE49-F238E27FC236}">
                <a16:creationId xmlns:a16="http://schemas.microsoft.com/office/drawing/2014/main" id="{BC7FC06A-307A-C5CC-BB93-FDFFFEFAF4C5}"/>
              </a:ext>
            </a:extLst>
          </p:cNvPr>
          <p:cNvSpPr txBox="1">
            <a:spLocks noChangeArrowheads="1"/>
          </p:cNvSpPr>
          <p:nvPr/>
        </p:nvSpPr>
        <p:spPr bwMode="auto">
          <a:xfrm>
            <a:off x="269585" y="2773901"/>
            <a:ext cx="4284997" cy="1015663"/>
          </a:xfrm>
          <a:prstGeom prst="rect">
            <a:avLst/>
          </a:prstGeom>
          <a:noFill/>
          <a:ln w="9525">
            <a:noFill/>
            <a:miter lim="800000"/>
            <a:headEnd/>
            <a:tailEnd/>
          </a:ln>
        </p:spPr>
        <p:txBody>
          <a:bodyPr wrap="square">
            <a:spAutoFit/>
          </a:bodyPr>
          <a:lstStyle/>
          <a:p>
            <a:pPr marL="0" marR="0" lvl="0" indent="0" algn="l" defTabSz="457200" rtl="0" eaLnBrk="0" fontAlgn="auto" latinLnBrk="0" hangingPunct="0">
              <a:lnSpc>
                <a:spcPct val="100000"/>
              </a:lnSpc>
              <a:spcBef>
                <a:spcPct val="50000"/>
              </a:spcBef>
              <a:spcAft>
                <a:spcPts val="0"/>
              </a:spcAft>
              <a:buClrTx/>
              <a:buSzTx/>
              <a:buFontTx/>
              <a:buNone/>
              <a:tabLst/>
              <a:defRPr/>
            </a:pPr>
            <a:r>
              <a:rPr kumimoji="0" lang="en-GB" sz="2000" b="1" i="1" u="none" strike="noStrike" kern="1200" cap="none" spc="0" normalizeH="0" baseline="0" noProof="0" dirty="0">
                <a:ln>
                  <a:noFill/>
                </a:ln>
                <a:solidFill>
                  <a:srgbClr val="4472C4">
                    <a:lumMod val="50000"/>
                  </a:srgbClr>
                </a:solidFill>
                <a:effectLst/>
                <a:uLnTx/>
                <a:uFillTx/>
                <a:latin typeface="Tahoma" pitchFamily="34" charset="0"/>
                <a:ea typeface="ＭＳ Ｐゴシック" pitchFamily="-112" charset="-128"/>
                <a:cs typeface="+mn-cs"/>
              </a:rPr>
              <a:t>You will complete a simplified version of the traditional business plan as follows:</a:t>
            </a:r>
            <a:endParaRPr kumimoji="0" lang="en-GB" sz="2800" b="0" i="0" u="none" strike="noStrike" kern="1200" cap="none" spc="0" normalizeH="0" baseline="0" noProof="0" dirty="0">
              <a:ln>
                <a:noFill/>
              </a:ln>
              <a:solidFill>
                <a:prstClr val="black"/>
              </a:solidFill>
              <a:effectLst/>
              <a:uLnTx/>
              <a:uFillTx/>
              <a:latin typeface="Tahoma" pitchFamily="34" charset="0"/>
              <a:ea typeface="ＭＳ Ｐゴシック" pitchFamily="-112" charset="-128"/>
              <a:cs typeface="+mn-cs"/>
            </a:endParaRPr>
          </a:p>
        </p:txBody>
      </p:sp>
    </p:spTree>
    <p:extLst>
      <p:ext uri="{BB962C8B-B14F-4D97-AF65-F5344CB8AC3E}">
        <p14:creationId xmlns:p14="http://schemas.microsoft.com/office/powerpoint/2010/main" val="15315161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592D78-1CB6-4A04-BF54-96B7B127723E}"/>
              </a:ext>
            </a:extLst>
          </p:cNvPr>
          <p:cNvSpPr txBox="1">
            <a:spLocks/>
          </p:cNvSpPr>
          <p:nvPr/>
        </p:nvSpPr>
        <p:spPr>
          <a:xfrm>
            <a:off x="5818464" y="18027"/>
            <a:ext cx="5077089" cy="1458124"/>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lvl="0" indent="0" algn="r" defTabSz="914400" rtl="0" eaLnBrk="1" fontAlgn="t" latinLnBrk="0" hangingPunct="1">
              <a:lnSpc>
                <a:spcPct val="115000"/>
              </a:lnSpc>
              <a:spcBef>
                <a:spcPts val="600"/>
              </a:spcBef>
              <a:spcAft>
                <a:spcPts val="600"/>
              </a:spcAft>
              <a:buClrTx/>
              <a:buSzTx/>
              <a:buFontTx/>
              <a:buNone/>
              <a:tabLst/>
              <a:defRPr/>
            </a:pPr>
            <a:r>
              <a:rPr kumimoji="0" lang="en-GB" sz="2800" b="1" i="0" u="none" strike="noStrike" kern="1200" cap="none" spc="0" normalizeH="0" baseline="0" noProof="0" dirty="0">
                <a:ln>
                  <a:noFill/>
                </a:ln>
                <a:solidFill>
                  <a:srgbClr val="ED7D31"/>
                </a:solidFill>
                <a:effectLst/>
                <a:uLnTx/>
                <a:uFillTx/>
                <a:latin typeface="Arial" panose="020B0604020202020204" pitchFamily="34" charset="0"/>
                <a:ea typeface="+mj-ea"/>
                <a:cs typeface="Arial" panose="020B0604020202020204" pitchFamily="34" charset="0"/>
              </a:rPr>
              <a:t>Business Plan Template</a:t>
            </a:r>
            <a:br>
              <a:rPr kumimoji="0" lang="en-GB" sz="2400" b="1" i="0" u="sng"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t>(Template and further guidance will be provided on Moodle in due course)</a:t>
            </a:r>
            <a:br>
              <a:rPr kumimoji="0" lang="en-GB" sz="20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br>
            <a:endParaRPr kumimoji="0" lang="en-GB" sz="14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endParaRPr>
          </a:p>
        </p:txBody>
      </p:sp>
      <p:pic>
        <p:nvPicPr>
          <p:cNvPr id="11" name="Picture 10">
            <a:extLst>
              <a:ext uri="{FF2B5EF4-FFF2-40B4-BE49-F238E27FC236}">
                <a16:creationId xmlns:a16="http://schemas.microsoft.com/office/drawing/2014/main" id="{28558D88-A9A3-659C-9A32-89C7F3903C32}"/>
              </a:ext>
            </a:extLst>
          </p:cNvPr>
          <p:cNvPicPr>
            <a:picLocks noChangeAspect="1"/>
          </p:cNvPicPr>
          <p:nvPr/>
        </p:nvPicPr>
        <p:blipFill>
          <a:blip r:embed="rId2"/>
          <a:stretch>
            <a:fillRect/>
          </a:stretch>
        </p:blipFill>
        <p:spPr>
          <a:xfrm>
            <a:off x="4220975" y="1413164"/>
            <a:ext cx="6674578" cy="4031672"/>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D8D880C5-5F8E-7D62-4FBB-9D677F041CB7}"/>
              </a:ext>
            </a:extLst>
          </p:cNvPr>
          <p:cNvSpPr>
            <a:spLocks noGrp="1"/>
          </p:cNvSpPr>
          <p:nvPr>
            <p:ph type="title"/>
          </p:nvPr>
        </p:nvSpPr>
        <p:spPr>
          <a:xfrm>
            <a:off x="368982" y="-209054"/>
            <a:ext cx="5072145" cy="1466485"/>
          </a:xfrm>
        </p:spPr>
        <p:txBody>
          <a:bodyPr vert="horz" lIns="91440" tIns="45720" rIns="91440" bIns="45720" rtlCol="0" anchor="b">
            <a:normAutofit/>
          </a:bodyPr>
          <a:lstStyle/>
          <a:p>
            <a:r>
              <a:rPr lang="en-US" sz="3600" b="1" dirty="0">
                <a:solidFill>
                  <a:schemeClr val="accent1">
                    <a:lumMod val="50000"/>
                  </a:schemeClr>
                </a:solidFill>
              </a:rPr>
              <a:t>For Assessment 1</a:t>
            </a:r>
          </a:p>
        </p:txBody>
      </p:sp>
      <p:sp>
        <p:nvSpPr>
          <p:cNvPr id="3" name="Text Box 3">
            <a:extLst>
              <a:ext uri="{FF2B5EF4-FFF2-40B4-BE49-F238E27FC236}">
                <a16:creationId xmlns:a16="http://schemas.microsoft.com/office/drawing/2014/main" id="{EA355701-B850-AF6C-1901-59487304D8F3}"/>
              </a:ext>
            </a:extLst>
          </p:cNvPr>
          <p:cNvSpPr txBox="1">
            <a:spLocks noChangeArrowheads="1"/>
          </p:cNvSpPr>
          <p:nvPr/>
        </p:nvSpPr>
        <p:spPr bwMode="auto">
          <a:xfrm>
            <a:off x="368982" y="1257431"/>
            <a:ext cx="3375259" cy="1323439"/>
          </a:xfrm>
          <a:prstGeom prst="rect">
            <a:avLst/>
          </a:prstGeom>
          <a:noFill/>
          <a:ln w="9525">
            <a:noFill/>
            <a:miter lim="800000"/>
            <a:headEnd/>
            <a:tailEnd/>
          </a:ln>
        </p:spPr>
        <p:txBody>
          <a:bodyPr wrap="square">
            <a:spAutoFit/>
          </a:bodyPr>
          <a:lstStyle/>
          <a:p>
            <a:pPr marL="0" marR="0" lvl="0" indent="0" algn="l" defTabSz="457200" rtl="0" eaLnBrk="0" fontAlgn="auto" latinLnBrk="0" hangingPunct="0">
              <a:lnSpc>
                <a:spcPct val="100000"/>
              </a:lnSpc>
              <a:spcBef>
                <a:spcPct val="50000"/>
              </a:spcBef>
              <a:spcAft>
                <a:spcPts val="0"/>
              </a:spcAft>
              <a:buClrTx/>
              <a:buSzTx/>
              <a:buFontTx/>
              <a:buNone/>
              <a:tabLst/>
              <a:defRPr/>
            </a:pPr>
            <a:r>
              <a:rPr kumimoji="0" lang="en-GB" sz="2000" b="1" i="1" u="none" strike="noStrike" kern="1200" cap="none" spc="0" normalizeH="0" baseline="0" noProof="0" dirty="0">
                <a:ln>
                  <a:noFill/>
                </a:ln>
                <a:solidFill>
                  <a:srgbClr val="4472C4">
                    <a:lumMod val="50000"/>
                  </a:srgbClr>
                </a:solidFill>
                <a:effectLst/>
                <a:uLnTx/>
                <a:uFillTx/>
                <a:latin typeface="Tahoma" pitchFamily="34" charset="0"/>
                <a:ea typeface="ＭＳ Ｐゴシック" pitchFamily="-112" charset="-128"/>
                <a:cs typeface="+mn-cs"/>
              </a:rPr>
              <a:t>You will complete a simplified version of the traditional business plan as follows:</a:t>
            </a:r>
            <a:endParaRPr kumimoji="0" lang="en-GB" sz="2800" b="0" i="0" u="none" strike="noStrike" kern="1200" cap="none" spc="0" normalizeH="0" baseline="0" noProof="0" dirty="0">
              <a:ln>
                <a:noFill/>
              </a:ln>
              <a:solidFill>
                <a:prstClr val="black"/>
              </a:solidFill>
              <a:effectLst/>
              <a:uLnTx/>
              <a:uFillTx/>
              <a:latin typeface="Tahoma" pitchFamily="34" charset="0"/>
              <a:ea typeface="ＭＳ Ｐゴシック" pitchFamily="-112" charset="-128"/>
              <a:cs typeface="+mn-cs"/>
            </a:endParaRPr>
          </a:p>
        </p:txBody>
      </p:sp>
    </p:spTree>
    <p:extLst>
      <p:ext uri="{BB962C8B-B14F-4D97-AF65-F5344CB8AC3E}">
        <p14:creationId xmlns:p14="http://schemas.microsoft.com/office/powerpoint/2010/main" val="33071133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a:extLst>
              <a:ext uri="{FF2B5EF4-FFF2-40B4-BE49-F238E27FC236}">
                <a16:creationId xmlns:a16="http://schemas.microsoft.com/office/drawing/2014/main" id="{A3DD303D-60C4-461D-99FE-895287F555BB}"/>
              </a:ext>
            </a:extLst>
          </p:cNvPr>
          <p:cNvSpPr txBox="1">
            <a:spLocks noChangeArrowheads="1"/>
          </p:cNvSpPr>
          <p:nvPr/>
        </p:nvSpPr>
        <p:spPr bwMode="auto">
          <a:xfrm>
            <a:off x="4447308" y="591344"/>
            <a:ext cx="6906491" cy="5585619"/>
          </a:xfrm>
          <a:prstGeom prst="rect">
            <a:avLst/>
          </a:prstGeom>
        </p:spPr>
        <p:txBody>
          <a:bodyPr vert="horz" lIns="91440" tIns="45720" rIns="91440" bIns="45720" rtlCol="0" anchor="ctr">
            <a:norm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An executive summary for a business plan should concisely highlight the most important aspects of the plan.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Outline the business's product or service it offers.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Detail the market opportunity, explaining opportunities that exist and your target market.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Summarize your competitive advantage and why your business stands out.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Include a snapshot of your financial projections and funding requirements.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Conclude with some short-term goals that the business is hoping to achieve.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1"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Keep it clear, compelling, and under one page.</a:t>
            </a:r>
            <a:endPar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Freeform: Shape 2">
            <a:extLst>
              <a:ext uri="{FF2B5EF4-FFF2-40B4-BE49-F238E27FC236}">
                <a16:creationId xmlns:a16="http://schemas.microsoft.com/office/drawing/2014/main" id="{B5EA0922-81A2-76A6-2868-853ECA3322A5}"/>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1"/>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a:solidFill>
                  <a:schemeClr val="bg1"/>
                </a:solidFill>
                <a:latin typeface="+mn-lt"/>
                <a:ea typeface="+mj-ea"/>
                <a:cs typeface="+mj-cs"/>
              </a:rPr>
              <a:t>Executive</a:t>
            </a:r>
            <a:br>
              <a:rPr lang="en-US" b="1" kern="1200">
                <a:solidFill>
                  <a:schemeClr val="bg1"/>
                </a:solidFill>
                <a:latin typeface="+mn-lt"/>
                <a:ea typeface="+mj-ea"/>
                <a:cs typeface="+mj-cs"/>
              </a:rPr>
            </a:br>
            <a:r>
              <a:rPr lang="en-US" b="1" kern="1200">
                <a:solidFill>
                  <a:schemeClr val="bg1"/>
                </a:solidFill>
                <a:latin typeface="+mn-lt"/>
                <a:ea typeface="+mj-ea"/>
                <a:cs typeface="+mj-cs"/>
              </a:rPr>
              <a:t>Summary</a:t>
            </a:r>
          </a:p>
        </p:txBody>
      </p:sp>
    </p:spTree>
    <p:extLst>
      <p:ext uri="{BB962C8B-B14F-4D97-AF65-F5344CB8AC3E}">
        <p14:creationId xmlns:p14="http://schemas.microsoft.com/office/powerpoint/2010/main" val="5736894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860876" y="525890"/>
            <a:ext cx="6658333" cy="523928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The Product/Service</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Include the company name, location and industry it will be operating in.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what the business does and who for?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Explain your product or service in simple direct terms.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the features and benefits are of the product/service? What is the value proposition?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SWOT Analysis Summary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highlight the key strengths and weaknesses from your SWOT Analysis on the business (Appendix A).</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Discuss the opportunities and threats you noted, and what you will do to </a:t>
            </a:r>
            <a:r>
              <a:rPr kumimoji="0" lang="en-GB" sz="1800" b="1" i="0" u="sng" strike="noStrike" kern="1200" cap="none" spc="0" normalizeH="0" baseline="0" noProof="0" dirty="0">
                <a:ln>
                  <a:noFill/>
                </a:ln>
                <a:solidFill>
                  <a:srgbClr val="4472C4">
                    <a:lumMod val="50000"/>
                  </a:srgbClr>
                </a:solidFill>
                <a:effectLst/>
                <a:uLnTx/>
                <a:uFillTx/>
                <a:latin typeface="Calibri" panose="020F0502020204030204"/>
                <a:ea typeface="+mn-ea"/>
                <a:cs typeface="+mn-cs"/>
              </a:rPr>
              <a:t>reduce risk </a:t>
            </a: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and maximise potential.</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D8E2110F-DD21-1CD5-9FCE-4C704974115A}"/>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239E866B-660B-6A53-01DD-BDA864E4FC69}"/>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The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Business</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Idea</a:t>
            </a:r>
          </a:p>
        </p:txBody>
      </p:sp>
    </p:spTree>
    <p:extLst>
      <p:ext uri="{BB962C8B-B14F-4D97-AF65-F5344CB8AC3E}">
        <p14:creationId xmlns:p14="http://schemas.microsoft.com/office/powerpoint/2010/main" val="27774889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481735" y="167270"/>
            <a:ext cx="6780996" cy="744422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Personnel</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tell us about the members of the group, about your relevant skills and experience, and your roles and responsibilities in the business.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Skills Gaps &amp; Key Partners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the skills shortages your business has and what you’re going to do about it (staff, training or outsource).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Additional Staff Requirements (Roles and Responsibilities):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roles will you recruit for, why and what skills gap will it fill?)</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Training and Development:</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training, provided by who, to fill which gap, how much – provide references)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Outsourced Support / Key Partners: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will you use and why, which specialist service will this provide your business, how much – provide references)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CE24A4D4-0AF2-FBE0-14D2-0C188BFC69C0}"/>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25FEAD1B-1F3C-3F1A-9D1A-3F2CCC968A0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The Team</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22238294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34778273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370264" y="122667"/>
            <a:ext cx="7394273" cy="574287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Price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price your products/services in order to appeal to customers? What will your prices say about your product or service in terms of quality and affordability? How do they compare to competitors?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Product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Give some ideas about the aesthetics of your product/service. How will it look, any design or packaging ideas, give some ideas around branding, etc.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Placement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Where are your products and services going to sold online and offline? How are your products and services distributed/delivered to customers? </a:t>
            </a: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Promotion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raise awareness and promote your product/service? How are you going to create relationships with customers and encourage feedback and loyalty? </a:t>
            </a:r>
          </a:p>
        </p:txBody>
      </p:sp>
      <p:sp>
        <p:nvSpPr>
          <p:cNvPr id="4" name="Freeform: Shape 3">
            <a:extLst>
              <a:ext uri="{FF2B5EF4-FFF2-40B4-BE49-F238E27FC236}">
                <a16:creationId xmlns:a16="http://schemas.microsoft.com/office/drawing/2014/main" id="{868E8E17-51A7-B5FD-6995-9C7437164AF6}"/>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5860C035-243A-9D68-96B6-682F54A3D2C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Marketing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Plan</a:t>
            </a:r>
          </a:p>
        </p:txBody>
      </p:sp>
    </p:spTree>
    <p:extLst>
      <p:ext uri="{BB962C8B-B14F-4D97-AF65-F5344CB8AC3E}">
        <p14:creationId xmlns:p14="http://schemas.microsoft.com/office/powerpoint/2010/main" val="518378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FA26DA3-8296-0DDF-98ED-6177EB5AF96D}"/>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378907DA-2BEC-87E3-ACA8-42512AABFC28}"/>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Key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Resources</a:t>
            </a:r>
          </a:p>
        </p:txBody>
      </p:sp>
      <p:sp>
        <p:nvSpPr>
          <p:cNvPr id="7" name="Text Box 3">
            <a:extLst>
              <a:ext uri="{FF2B5EF4-FFF2-40B4-BE49-F238E27FC236}">
                <a16:creationId xmlns:a16="http://schemas.microsoft.com/office/drawing/2014/main" id="{1BEC1141-2737-D2BB-DD08-6AB54347031D}"/>
              </a:ext>
            </a:extLst>
          </p:cNvPr>
          <p:cNvSpPr txBox="1">
            <a:spLocks noChangeArrowheads="1"/>
          </p:cNvSpPr>
          <p:nvPr/>
        </p:nvSpPr>
        <p:spPr bwMode="auto">
          <a:xfrm>
            <a:off x="4370264" y="512960"/>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Describe the key physical resources your business requires to start-up and operate.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Premises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physical space do you need for your business? For production, sales, administrative work, etc. Where will this be located ideally and what are the costs for rent and business rates approximately?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Equipment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are the most important things you will need to do your key business activities? What equipment, tools, technology, fixtures/fittings, etc do you need to operate effectively and competitively?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Suppliers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key suppliers do you need for your business to operate effectively that will be provide you with the ingredients, materials or functions to operate and sell to customers on a day-to-day basis?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9560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Finances &amp;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Start-Up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Support</a:t>
            </a:r>
          </a:p>
        </p:txBody>
      </p:sp>
      <p:sp>
        <p:nvSpPr>
          <p:cNvPr id="7" name="Text Box 3">
            <a:extLst>
              <a:ext uri="{FF2B5EF4-FFF2-40B4-BE49-F238E27FC236}">
                <a16:creationId xmlns:a16="http://schemas.microsoft.com/office/drawing/2014/main" id="{9CBAEB94-B9BF-49BF-108C-247CE4F9727C}"/>
              </a:ext>
            </a:extLst>
          </p:cNvPr>
          <p:cNvSpPr txBox="1">
            <a:spLocks noChangeArrowheads="1"/>
          </p:cNvSpPr>
          <p:nvPr/>
        </p:nvSpPr>
        <p:spPr bwMode="auto">
          <a:xfrm>
            <a:off x="4370264" y="434903"/>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 basic understanding of the level of income needed to outweigh costs should be demonstrated in this section for your first year of operations. A summary of figures should be shown in table/chart format. It should detail expected annual costs and annual income, and a summary of overall profit/loss.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Financial Summary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Explain how you have arrived at the figures in the previous chart. Provide detail for the main costs and areas of income shown (this should link to other sections in the business plan, including The Team, Marketing Plan and Key Resources). Without this section and explanation then your figures are meaningless – attention should be given to providing realistic, well-researched figures.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You should also detail the start-up support you have found that is suitable/applicable for your business and industry. This should be included in the previous chart within Income.</a:t>
            </a:r>
          </a:p>
        </p:txBody>
      </p:sp>
    </p:spTree>
    <p:extLst>
      <p:ext uri="{BB962C8B-B14F-4D97-AF65-F5344CB8AC3E}">
        <p14:creationId xmlns:p14="http://schemas.microsoft.com/office/powerpoint/2010/main" val="34493560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Appendix</a:t>
            </a:r>
          </a:p>
        </p:txBody>
      </p:sp>
      <p:sp>
        <p:nvSpPr>
          <p:cNvPr id="7" name="Text Box 3">
            <a:extLst>
              <a:ext uri="{FF2B5EF4-FFF2-40B4-BE49-F238E27FC236}">
                <a16:creationId xmlns:a16="http://schemas.microsoft.com/office/drawing/2014/main" id="{9CBAEB94-B9BF-49BF-108C-247CE4F9727C}"/>
              </a:ext>
            </a:extLst>
          </p:cNvPr>
          <p:cNvSpPr txBox="1">
            <a:spLocks noChangeArrowheads="1"/>
          </p:cNvSpPr>
          <p:nvPr/>
        </p:nvSpPr>
        <p:spPr bwMode="auto">
          <a:xfrm>
            <a:off x="4370264" y="434903"/>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r>
              <a:rPr lang="en-GB" b="0" dirty="0"/>
              <a:t>Three appendices are included (A, B, C) but you can also include additional appendices if you wish. Appendices contain any additional information such as raw data, tables, and supporting information such as screenshots, and additional evidence. The information in the appendices is relevant but is too long or too detailed to include in the main body of your work. </a:t>
            </a:r>
          </a:p>
          <a:p>
            <a:endParaRPr lang="en-GB" b="0" dirty="0"/>
          </a:p>
          <a:p>
            <a:r>
              <a:rPr lang="en-GB" b="0" dirty="0"/>
              <a:t>Appendix A – SWOT Analysis</a:t>
            </a:r>
          </a:p>
          <a:p>
            <a:r>
              <a:rPr lang="en-GB" b="0" dirty="0"/>
              <a:t>Appendix B – PEST Analysis</a:t>
            </a:r>
          </a:p>
          <a:p>
            <a:r>
              <a:rPr lang="en-GB" b="0" dirty="0"/>
              <a:t>Appendix C - Copy of Pitch Supporting Material</a:t>
            </a:r>
            <a:br>
              <a:rPr lang="en-GB" b="0" dirty="0"/>
            </a:br>
            <a:br>
              <a:rPr lang="en-GB" b="0" dirty="0"/>
            </a:br>
            <a:r>
              <a:rPr lang="en-GB" b="0" i="1" dirty="0"/>
              <a:t>Appendix D….. </a:t>
            </a:r>
            <a:r>
              <a:rPr lang="en-GB" b="0" i="1" dirty="0" err="1"/>
              <a:t>Etc,etc</a:t>
            </a:r>
            <a:r>
              <a:rPr lang="en-GB" b="0" i="1" dirty="0"/>
              <a:t>.</a:t>
            </a:r>
          </a:p>
        </p:txBody>
      </p:sp>
    </p:spTree>
    <p:extLst>
      <p:ext uri="{BB962C8B-B14F-4D97-AF65-F5344CB8AC3E}">
        <p14:creationId xmlns:p14="http://schemas.microsoft.com/office/powerpoint/2010/main" val="29647146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Referenc</a:t>
            </a:r>
            <a:r>
              <a:rPr lang="en-US" b="1" dirty="0">
                <a:solidFill>
                  <a:schemeClr val="bg1"/>
                </a:solidFill>
                <a:latin typeface="+mn-lt"/>
              </a:rPr>
              <a:t>e</a:t>
            </a:r>
            <a:br>
              <a:rPr lang="en-US" b="1" dirty="0">
                <a:solidFill>
                  <a:schemeClr val="bg1"/>
                </a:solidFill>
                <a:latin typeface="+mn-lt"/>
              </a:rPr>
            </a:br>
            <a:r>
              <a:rPr lang="en-US" b="1" dirty="0">
                <a:solidFill>
                  <a:schemeClr val="bg1"/>
                </a:solidFill>
                <a:latin typeface="+mn-lt"/>
              </a:rPr>
              <a:t>List</a:t>
            </a:r>
            <a:endParaRPr lang="en-US" b="1" kern="1200" dirty="0">
              <a:solidFill>
                <a:schemeClr val="bg1"/>
              </a:solidFill>
              <a:latin typeface="+mn-lt"/>
              <a:ea typeface="+mj-ea"/>
              <a:cs typeface="+mj-cs"/>
            </a:endParaRPr>
          </a:p>
        </p:txBody>
      </p:sp>
      <p:sp>
        <p:nvSpPr>
          <p:cNvPr id="7" name="Text Box 3">
            <a:extLst>
              <a:ext uri="{FF2B5EF4-FFF2-40B4-BE49-F238E27FC236}">
                <a16:creationId xmlns:a16="http://schemas.microsoft.com/office/drawing/2014/main" id="{9CBAEB94-B9BF-49BF-108C-247CE4F9727C}"/>
              </a:ext>
            </a:extLst>
          </p:cNvPr>
          <p:cNvSpPr txBox="1">
            <a:spLocks noChangeArrowheads="1"/>
          </p:cNvSpPr>
          <p:nvPr/>
        </p:nvSpPr>
        <p:spPr bwMode="auto">
          <a:xfrm>
            <a:off x="4370264" y="434903"/>
            <a:ext cx="6550285"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r>
              <a:rPr lang="en-GB" dirty="0"/>
              <a:t>Minimum of 20 references.</a:t>
            </a:r>
          </a:p>
          <a:p>
            <a:endParaRPr lang="en-GB" i="1" dirty="0"/>
          </a:p>
          <a:p>
            <a:r>
              <a:rPr lang="en-GB" b="0" i="1" dirty="0"/>
              <a:t>“This is a 2,000 word report and so you need to include 20 sources as a minimum. These must also be inserted as in text citations, to support your writing.”</a:t>
            </a:r>
          </a:p>
        </p:txBody>
      </p:sp>
    </p:spTree>
    <p:extLst>
      <p:ext uri="{BB962C8B-B14F-4D97-AF65-F5344CB8AC3E}">
        <p14:creationId xmlns:p14="http://schemas.microsoft.com/office/powerpoint/2010/main" val="3520731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3926954" y="39350"/>
            <a:ext cx="6251110" cy="840813"/>
          </a:xfrm>
        </p:spPr>
        <p:txBody>
          <a:bodyPr anchor="b">
            <a:noAutofit/>
          </a:bodyPr>
          <a:lstStyle/>
          <a:p>
            <a:r>
              <a:rPr lang="en-US" sz="3600" b="1" dirty="0"/>
              <a:t>Some further advice:</a:t>
            </a:r>
          </a:p>
        </p:txBody>
      </p:sp>
      <p:pic>
        <p:nvPicPr>
          <p:cNvPr id="13" name="Picture 4" descr="Wood human figure">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2048" r="52621" b="-1"/>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F3DB75B-9949-BA58-D76C-D5F860B92750}"/>
              </a:ext>
            </a:extLst>
          </p:cNvPr>
          <p:cNvSpPr>
            <a:spLocks noGrp="1"/>
          </p:cNvSpPr>
          <p:nvPr>
            <p:ph idx="1"/>
          </p:nvPr>
        </p:nvSpPr>
        <p:spPr>
          <a:xfrm>
            <a:off x="4316819" y="901429"/>
            <a:ext cx="7655441" cy="4881062"/>
          </a:xfrm>
        </p:spPr>
        <p:txBody>
          <a:bodyPr>
            <a:normAutofit/>
          </a:bodyPr>
          <a:lstStyle/>
          <a:p>
            <a:r>
              <a:rPr lang="en-US" sz="2200" b="1" i="1" dirty="0">
                <a:solidFill>
                  <a:schemeClr val="accent2"/>
                </a:solidFill>
              </a:rPr>
              <a:t>SMALL, SMALL, SMALL!!! (Restaurants and hotels, maybe not)</a:t>
            </a:r>
          </a:p>
          <a:p>
            <a:r>
              <a:rPr lang="en-US" sz="2200" b="1" i="1" dirty="0">
                <a:solidFill>
                  <a:schemeClr val="accent2"/>
                </a:solidFill>
              </a:rPr>
              <a:t>Related to Hospitality – either in it or directly targeting it</a:t>
            </a:r>
          </a:p>
          <a:p>
            <a:r>
              <a:rPr lang="en-US" sz="2200" b="1" i="1" dirty="0">
                <a:solidFill>
                  <a:schemeClr val="accent2"/>
                </a:solidFill>
              </a:rPr>
              <a:t>‘Eco’…… really?</a:t>
            </a:r>
          </a:p>
          <a:p>
            <a:r>
              <a:rPr lang="en-US" sz="2200" b="1" i="1" dirty="0">
                <a:solidFill>
                  <a:schemeClr val="accent2"/>
                </a:solidFill>
              </a:rPr>
              <a:t>Your idea – your connection!</a:t>
            </a:r>
          </a:p>
          <a:p>
            <a:r>
              <a:rPr lang="en-US" sz="2200" b="1" i="1" dirty="0">
                <a:solidFill>
                  <a:schemeClr val="accent2"/>
                </a:solidFill>
              </a:rPr>
              <a:t>References – textbooks? Really?</a:t>
            </a:r>
          </a:p>
          <a:p>
            <a:r>
              <a:rPr lang="en-US" sz="2200" b="1" i="1" dirty="0">
                <a:solidFill>
                  <a:schemeClr val="accent2"/>
                </a:solidFill>
              </a:rPr>
              <a:t>YOU ARE THE OWNER! Not </a:t>
            </a:r>
            <a:r>
              <a:rPr lang="en-US" sz="2200" b="1" i="1" dirty="0" err="1">
                <a:solidFill>
                  <a:schemeClr val="accent2"/>
                </a:solidFill>
              </a:rPr>
              <a:t>Mr</a:t>
            </a:r>
            <a:r>
              <a:rPr lang="en-US" sz="2200" b="1" i="1" dirty="0">
                <a:solidFill>
                  <a:schemeClr val="accent2"/>
                </a:solidFill>
              </a:rPr>
              <a:t> Smith. Not Director ABC.</a:t>
            </a:r>
          </a:p>
          <a:p>
            <a:r>
              <a:rPr lang="en-US" sz="2200" b="1" i="1" dirty="0">
                <a:solidFill>
                  <a:schemeClr val="accent2"/>
                </a:solidFill>
              </a:rPr>
              <a:t>Not in the UK? You’ll need to provide lots more information.</a:t>
            </a:r>
          </a:p>
          <a:p>
            <a:r>
              <a:rPr lang="en-US" sz="2200" b="1" i="1" dirty="0">
                <a:solidFill>
                  <a:schemeClr val="accent2"/>
                </a:solidFill>
              </a:rPr>
              <a:t>Everything should be relevant to your idea.</a:t>
            </a:r>
          </a:p>
          <a:p>
            <a:r>
              <a:rPr lang="en-US" sz="2200" b="1" i="1" dirty="0">
                <a:solidFill>
                  <a:schemeClr val="accent2"/>
                </a:solidFill>
              </a:rPr>
              <a:t>Finance should connect to other sections; and </a:t>
            </a:r>
            <a:r>
              <a:rPr lang="en-US" sz="2200" b="1" i="1">
                <a:solidFill>
                  <a:schemeClr val="accent2"/>
                </a:solidFill>
              </a:rPr>
              <a:t>be simple!</a:t>
            </a:r>
            <a:endParaRPr lang="en-US" sz="2200" b="1" i="1" dirty="0">
              <a:solidFill>
                <a:schemeClr val="accent2"/>
              </a:solidFill>
            </a:endParaRPr>
          </a:p>
          <a:p>
            <a:r>
              <a:rPr lang="en-US" sz="2200" b="1" i="1" dirty="0">
                <a:solidFill>
                  <a:schemeClr val="accent2"/>
                </a:solidFill>
              </a:rPr>
              <a:t>Must use the template!</a:t>
            </a:r>
          </a:p>
          <a:p>
            <a:r>
              <a:rPr lang="en-US" sz="2200" b="1" i="1" dirty="0">
                <a:solidFill>
                  <a:schemeClr val="accent2"/>
                </a:solidFill>
              </a:rPr>
              <a:t>Send a draft… best way to avoid the pitfalls and avoid failing.</a:t>
            </a:r>
          </a:p>
        </p:txBody>
      </p:sp>
    </p:spTree>
    <p:extLst>
      <p:ext uri="{BB962C8B-B14F-4D97-AF65-F5344CB8AC3E}">
        <p14:creationId xmlns:p14="http://schemas.microsoft.com/office/powerpoint/2010/main" val="37496692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743534" y="217941"/>
            <a:ext cx="6251110" cy="1450862"/>
          </a:xfrm>
        </p:spPr>
        <p:txBody>
          <a:bodyPr vert="horz" lIns="91440" tIns="45720" rIns="91440" bIns="45720" rtlCol="0" anchor="b">
            <a:normAutofit fontScale="90000"/>
          </a:bodyPr>
          <a:lstStyle/>
          <a:p>
            <a:pPr defTabSz="914400" fontAlgn="t">
              <a:spcAft>
                <a:spcPts val="600"/>
              </a:spcAft>
            </a:pPr>
            <a:r>
              <a:rPr lang="en-US" sz="3800" b="1" u="sng" dirty="0">
                <a:solidFill>
                  <a:srgbClr val="002060"/>
                </a:solidFill>
                <a:latin typeface="+mn-lt"/>
                <a:cs typeface="+mj-cs"/>
              </a:rPr>
              <a:t>Assessment 1</a:t>
            </a:r>
            <a:br>
              <a:rPr lang="en-US" sz="3800" b="1" u="sng" dirty="0">
                <a:solidFill>
                  <a:srgbClr val="002060"/>
                </a:solidFill>
                <a:latin typeface="+mn-lt"/>
                <a:cs typeface="+mj-cs"/>
              </a:rPr>
            </a:br>
            <a:r>
              <a:rPr lang="en-US" sz="1800" b="1" u="sng" dirty="0">
                <a:solidFill>
                  <a:srgbClr val="002060"/>
                </a:solidFill>
                <a:latin typeface="+mn-lt"/>
                <a:cs typeface="+mj-cs"/>
              </a:rPr>
              <a:t> </a:t>
            </a:r>
            <a:br>
              <a:rPr lang="en-US" sz="3800" b="1" u="sng" dirty="0">
                <a:solidFill>
                  <a:srgbClr val="002060"/>
                </a:solidFill>
                <a:latin typeface="+mn-lt"/>
                <a:cs typeface="+mj-cs"/>
              </a:rPr>
            </a:br>
            <a:r>
              <a:rPr lang="en-US" sz="2800" b="1" dirty="0">
                <a:solidFill>
                  <a:schemeClr val="accent2">
                    <a:lumMod val="75000"/>
                  </a:schemeClr>
                </a:solidFill>
                <a:latin typeface="+mn-lt"/>
                <a:cs typeface="+mj-cs"/>
              </a:rPr>
              <a:t>DEADLINE: Mon 1</a:t>
            </a:r>
            <a:r>
              <a:rPr lang="en-US" sz="2800" b="1" baseline="30000" dirty="0">
                <a:solidFill>
                  <a:schemeClr val="accent2">
                    <a:lumMod val="75000"/>
                  </a:schemeClr>
                </a:solidFill>
                <a:latin typeface="+mn-lt"/>
                <a:cs typeface="+mj-cs"/>
              </a:rPr>
              <a:t>st</a:t>
            </a:r>
            <a:r>
              <a:rPr lang="en-US" sz="2800" b="1" dirty="0">
                <a:solidFill>
                  <a:schemeClr val="accent2">
                    <a:lumMod val="75000"/>
                  </a:schemeClr>
                </a:solidFill>
                <a:latin typeface="+mn-lt"/>
                <a:cs typeface="+mj-cs"/>
              </a:rPr>
              <a:t> December (23:59pm)</a:t>
            </a:r>
            <a:br>
              <a:rPr lang="en-US" sz="2800" b="1" dirty="0">
                <a:solidFill>
                  <a:srgbClr val="002060"/>
                </a:solidFill>
                <a:highlight>
                  <a:srgbClr val="FFFF00"/>
                </a:highlight>
                <a:latin typeface="+mn-lt"/>
                <a:cs typeface="+mj-cs"/>
              </a:rPr>
            </a:br>
            <a:r>
              <a:rPr lang="en-US" sz="2800" b="1" dirty="0">
                <a:solidFill>
                  <a:srgbClr val="002060"/>
                </a:solidFill>
                <a:latin typeface="+mn-lt"/>
                <a:cs typeface="+mj-cs"/>
              </a:rPr>
              <a:t>2000 word report </a:t>
            </a:r>
          </a:p>
        </p:txBody>
      </p:sp>
      <p:pic>
        <p:nvPicPr>
          <p:cNvPr id="6" name="Picture 5" descr="A person typing on a computer&#10;&#10;Description automatically generated">
            <a:extLst>
              <a:ext uri="{FF2B5EF4-FFF2-40B4-BE49-F238E27FC236}">
                <a16:creationId xmlns:a16="http://schemas.microsoft.com/office/drawing/2014/main" id="{3D7B74B7-D9DD-943B-7557-F84CF520CD5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6CE3361D-C73D-72C6-CB58-88ED5AFDC50F}"/>
              </a:ext>
            </a:extLst>
          </p:cNvPr>
          <p:cNvSpPr txBox="1"/>
          <p:nvPr/>
        </p:nvSpPr>
        <p:spPr>
          <a:xfrm>
            <a:off x="9751909" y="6657945"/>
            <a:ext cx="244009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3902452-ED4E-B7DD-60B2-4D9BE8C06331}"/>
              </a:ext>
            </a:extLst>
          </p:cNvPr>
          <p:cNvPicPr>
            <a:picLocks noChangeAspect="1"/>
          </p:cNvPicPr>
          <p:nvPr/>
        </p:nvPicPr>
        <p:blipFill>
          <a:blip r:embed="rId5"/>
          <a:stretch>
            <a:fillRect/>
          </a:stretch>
        </p:blipFill>
        <p:spPr>
          <a:xfrm>
            <a:off x="4743534" y="1809480"/>
            <a:ext cx="6973273" cy="3905795"/>
          </a:xfrm>
          <a:prstGeom prst="rect">
            <a:avLst/>
          </a:prstGeom>
        </p:spPr>
      </p:pic>
    </p:spTree>
    <p:extLst>
      <p:ext uri="{BB962C8B-B14F-4D97-AF65-F5344CB8AC3E}">
        <p14:creationId xmlns:p14="http://schemas.microsoft.com/office/powerpoint/2010/main" val="31204701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88607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40885-54CC-33F4-AB2A-C4BE49BFDA12}"/>
              </a:ext>
            </a:extLst>
          </p:cNvPr>
          <p:cNvSpPr>
            <a:spLocks noGrp="1"/>
          </p:cNvSpPr>
          <p:nvPr>
            <p:ph type="title"/>
          </p:nvPr>
        </p:nvSpPr>
        <p:spPr>
          <a:xfrm>
            <a:off x="431075" y="129976"/>
            <a:ext cx="6847648" cy="2384624"/>
          </a:xfrm>
        </p:spPr>
        <p:txBody>
          <a:bodyPr anchor="b">
            <a:noAutofit/>
          </a:bodyPr>
          <a:lstStyle/>
          <a:p>
            <a:r>
              <a:rPr lang="en-GB" b="1" u="sng" dirty="0">
                <a:latin typeface="Calibri Light" panose="020F0302020204030204" pitchFamily="34" charset="0"/>
                <a:ea typeface="Times New Roman" panose="02020603050405020304" pitchFamily="18" charset="0"/>
                <a:cs typeface="Times New Roman" panose="02020603050405020304" pitchFamily="18" charset="0"/>
              </a:rPr>
              <a:t>NEXT WEEK… </a:t>
            </a:r>
            <a:br>
              <a:rPr lang="en-GB" sz="2800" b="1" dirty="0">
                <a:latin typeface="Calibri Light" panose="020F0302020204030204" pitchFamily="34" charset="0"/>
                <a:ea typeface="Times New Roman" panose="02020603050405020304" pitchFamily="18" charset="0"/>
                <a:cs typeface="Times New Roman" panose="02020603050405020304" pitchFamily="18" charset="0"/>
              </a:rPr>
            </a:br>
            <a:br>
              <a:rPr lang="en-GB" sz="2800" b="1" dirty="0">
                <a:latin typeface="Calibri Light" panose="020F0302020204030204" pitchFamily="34" charset="0"/>
                <a:ea typeface="Times New Roman" panose="02020603050405020304" pitchFamily="18" charset="0"/>
                <a:cs typeface="Times New Roman" panose="02020603050405020304" pitchFamily="18" charset="0"/>
              </a:rPr>
            </a:br>
            <a:r>
              <a:rPr lang="en-GB" sz="2800" b="1" dirty="0">
                <a:latin typeface="Calibri Light" panose="020F0302020204030204" pitchFamily="34" charset="0"/>
                <a:ea typeface="Times New Roman" panose="02020603050405020304" pitchFamily="18" charset="0"/>
                <a:cs typeface="Times New Roman" panose="02020603050405020304" pitchFamily="18" charset="0"/>
              </a:rPr>
              <a:t>Business Plan Workshop!!!</a:t>
            </a:r>
            <a:br>
              <a:rPr lang="en-GB" sz="2800" b="1" dirty="0">
                <a:latin typeface="Calibri Light" panose="020F0302020204030204" pitchFamily="34" charset="0"/>
                <a:ea typeface="Times New Roman" panose="02020603050405020304" pitchFamily="18" charset="0"/>
                <a:cs typeface="Times New Roman" panose="02020603050405020304" pitchFamily="18" charset="0"/>
              </a:rPr>
            </a:br>
            <a:r>
              <a:rPr lang="en-GB" sz="2800" b="1" i="1" dirty="0">
                <a:latin typeface="Calibri Light" panose="020F0302020204030204" pitchFamily="34" charset="0"/>
                <a:ea typeface="Times New Roman" panose="02020603050405020304" pitchFamily="18" charset="0"/>
                <a:cs typeface="Times New Roman" panose="02020603050405020304" pitchFamily="18" charset="0"/>
              </a:rPr>
              <a:t>(Last session before submission)</a:t>
            </a:r>
            <a:endParaRPr lang="en-US" sz="2800" i="1" dirty="0"/>
          </a:p>
        </p:txBody>
      </p:sp>
      <p:sp>
        <p:nvSpPr>
          <p:cNvPr id="3" name="Content Placeholder 2">
            <a:extLst>
              <a:ext uri="{FF2B5EF4-FFF2-40B4-BE49-F238E27FC236}">
                <a16:creationId xmlns:a16="http://schemas.microsoft.com/office/drawing/2014/main" id="{63554D4A-6CCA-DF50-C7B0-5D721302AF63}"/>
              </a:ext>
            </a:extLst>
          </p:cNvPr>
          <p:cNvSpPr>
            <a:spLocks noGrp="1"/>
          </p:cNvSpPr>
          <p:nvPr>
            <p:ph idx="1"/>
          </p:nvPr>
        </p:nvSpPr>
        <p:spPr>
          <a:xfrm>
            <a:off x="431077" y="2971146"/>
            <a:ext cx="7025638" cy="2384624"/>
          </a:xfrm>
        </p:spPr>
        <p:txBody>
          <a:bodyPr>
            <a:noAutofit/>
          </a:bodyPr>
          <a:lstStyle/>
          <a:p>
            <a:r>
              <a:rPr lang="en-US" sz="2400" b="1" i="1" dirty="0">
                <a:solidFill>
                  <a:schemeClr val="accent2"/>
                </a:solidFill>
                <a:effectLst/>
                <a:ea typeface="+mj-ea"/>
                <a:cs typeface="+mj-cs"/>
              </a:rPr>
              <a:t>Continue working on your Business Plan sections, ensuring you are reviewing the whole document together.</a:t>
            </a:r>
            <a:endParaRPr lang="en-US" sz="2400" b="1" dirty="0">
              <a:solidFill>
                <a:schemeClr val="accent2"/>
              </a:solidFill>
              <a:ea typeface="Calibri" panose="020F0502020204030204" pitchFamily="34" charset="0"/>
              <a:cs typeface="Times New Roman" panose="02020603050405020304" pitchFamily="18" charset="0"/>
            </a:endParaRPr>
          </a:p>
          <a:p>
            <a:r>
              <a:rPr lang="en-US" sz="2400" b="1" i="1" dirty="0">
                <a:solidFill>
                  <a:schemeClr val="accent1">
                    <a:lumMod val="75000"/>
                  </a:schemeClr>
                </a:solidFill>
                <a:effectLst/>
                <a:ea typeface="Calibri" panose="020F0502020204030204" pitchFamily="34" charset="0"/>
                <a:cs typeface="Times New Roman" panose="02020603050405020304" pitchFamily="18" charset="0"/>
              </a:rPr>
              <a:t>Prepare a draft version of your business plan that can be shared.</a:t>
            </a:r>
          </a:p>
        </p:txBody>
      </p:sp>
      <p:pic>
        <p:nvPicPr>
          <p:cNvPr id="5" name="Picture 4" descr="Interior designers discussing blueprints hanging in office">
            <a:extLst>
              <a:ext uri="{FF2B5EF4-FFF2-40B4-BE49-F238E27FC236}">
                <a16:creationId xmlns:a16="http://schemas.microsoft.com/office/drawing/2014/main" id="{ADFC2A2F-050C-0495-81C2-299877F43803}"/>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301057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950754D-EFEF-0556-61DE-D426FE9954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CFD314-995B-02CA-AF6E-F3B9959CEE83}"/>
              </a:ext>
            </a:extLst>
          </p:cNvPr>
          <p:cNvSpPr>
            <a:spLocks noGrp="1"/>
          </p:cNvSpPr>
          <p:nvPr>
            <p:ph type="title"/>
          </p:nvPr>
        </p:nvSpPr>
        <p:spPr>
          <a:xfrm>
            <a:off x="431075" y="129976"/>
            <a:ext cx="6847648" cy="1956841"/>
          </a:xfrm>
        </p:spPr>
        <p:txBody>
          <a:bodyPr anchor="b">
            <a:noAutofit/>
          </a:bodyPr>
          <a:lstStyle/>
          <a:p>
            <a:r>
              <a:rPr lang="en-GB" b="1" u="sng" dirty="0">
                <a:latin typeface="Calibri Light" panose="020F0302020204030204" pitchFamily="34" charset="0"/>
                <a:ea typeface="Times New Roman" panose="02020603050405020304" pitchFamily="18" charset="0"/>
                <a:cs typeface="Times New Roman" panose="02020603050405020304" pitchFamily="18" charset="0"/>
              </a:rPr>
              <a:t>NEXT WEEK… </a:t>
            </a:r>
            <a:br>
              <a:rPr lang="en-GB" sz="2800" b="1" dirty="0">
                <a:latin typeface="Calibri Light" panose="020F0302020204030204" pitchFamily="34" charset="0"/>
                <a:ea typeface="Times New Roman" panose="02020603050405020304" pitchFamily="18" charset="0"/>
                <a:cs typeface="Times New Roman" panose="02020603050405020304" pitchFamily="18" charset="0"/>
              </a:rPr>
            </a:br>
            <a:br>
              <a:rPr lang="en-GB" sz="2800" b="1" dirty="0">
                <a:latin typeface="Calibri Light" panose="020F0302020204030204" pitchFamily="34" charset="0"/>
                <a:ea typeface="Times New Roman" panose="02020603050405020304" pitchFamily="18" charset="0"/>
                <a:cs typeface="Times New Roman" panose="02020603050405020304" pitchFamily="18" charset="0"/>
              </a:rPr>
            </a:br>
            <a:r>
              <a:rPr lang="en-GB" sz="2800" b="1" dirty="0">
                <a:latin typeface="Calibri Light" panose="020F0302020204030204" pitchFamily="34" charset="0"/>
                <a:ea typeface="Times New Roman" panose="02020603050405020304" pitchFamily="18" charset="0"/>
                <a:cs typeface="Times New Roman" panose="02020603050405020304" pitchFamily="18" charset="0"/>
              </a:rPr>
              <a:t>Business Pitch: Hints and Tips</a:t>
            </a:r>
            <a:br>
              <a:rPr lang="en-GB" sz="2800" b="1" dirty="0">
                <a:latin typeface="Calibri Light" panose="020F0302020204030204" pitchFamily="34" charset="0"/>
                <a:ea typeface="Times New Roman" panose="02020603050405020304" pitchFamily="18" charset="0"/>
                <a:cs typeface="Times New Roman" panose="02020603050405020304" pitchFamily="18" charset="0"/>
              </a:rPr>
            </a:br>
            <a:r>
              <a:rPr lang="en-GB" sz="2800" b="1" dirty="0">
                <a:latin typeface="Calibri Light" panose="020F0302020204030204" pitchFamily="34" charset="0"/>
                <a:ea typeface="Times New Roman" panose="02020603050405020304" pitchFamily="18" charset="0"/>
                <a:cs typeface="Times New Roman" panose="02020603050405020304" pitchFamily="18" charset="0"/>
              </a:rPr>
              <a:t>…and, Assessment 1 Recap!</a:t>
            </a:r>
            <a:endParaRPr lang="en-US" sz="2800" dirty="0"/>
          </a:p>
        </p:txBody>
      </p:sp>
      <p:sp>
        <p:nvSpPr>
          <p:cNvPr id="3" name="Content Placeholder 2">
            <a:extLst>
              <a:ext uri="{FF2B5EF4-FFF2-40B4-BE49-F238E27FC236}">
                <a16:creationId xmlns:a16="http://schemas.microsoft.com/office/drawing/2014/main" id="{8C55F253-EDB0-A73B-EE16-046C501B9145}"/>
              </a:ext>
            </a:extLst>
          </p:cNvPr>
          <p:cNvSpPr>
            <a:spLocks noGrp="1"/>
          </p:cNvSpPr>
          <p:nvPr>
            <p:ph idx="1"/>
          </p:nvPr>
        </p:nvSpPr>
        <p:spPr>
          <a:xfrm>
            <a:off x="431076" y="2751826"/>
            <a:ext cx="7815942" cy="2603944"/>
          </a:xfrm>
        </p:spPr>
        <p:txBody>
          <a:bodyPr>
            <a:noAutofit/>
          </a:bodyPr>
          <a:lstStyle/>
          <a:p>
            <a:r>
              <a:rPr lang="en-US" sz="2400" b="1" i="1" dirty="0">
                <a:solidFill>
                  <a:schemeClr val="accent2"/>
                </a:solidFill>
                <a:effectLst/>
                <a:ea typeface="+mj-ea"/>
                <a:cs typeface="+mj-cs"/>
              </a:rPr>
              <a:t>Continue working on your Business Plan sections, ensuring you are reviewing the whole document together.</a:t>
            </a:r>
            <a:endParaRPr lang="en-US" sz="2400" b="1" dirty="0">
              <a:solidFill>
                <a:schemeClr val="accent2"/>
              </a:solidFill>
              <a:ea typeface="Calibri" panose="020F0502020204030204" pitchFamily="34" charset="0"/>
              <a:cs typeface="Times New Roman" panose="02020603050405020304" pitchFamily="18" charset="0"/>
            </a:endParaRPr>
          </a:p>
          <a:p>
            <a:r>
              <a:rPr lang="en-US" sz="2400" b="1" i="1" dirty="0">
                <a:solidFill>
                  <a:schemeClr val="accent1">
                    <a:lumMod val="75000"/>
                  </a:schemeClr>
                </a:solidFill>
                <a:effectLst/>
                <a:ea typeface="Calibri" panose="020F0502020204030204" pitchFamily="34" charset="0"/>
                <a:cs typeface="Times New Roman" panose="02020603050405020304" pitchFamily="18" charset="0"/>
              </a:rPr>
              <a:t>Prepare a draft version of your business plan that can be shared.</a:t>
            </a:r>
          </a:p>
          <a:p>
            <a:r>
              <a:rPr lang="en-US" sz="2400" b="1" i="1" dirty="0">
                <a:solidFill>
                  <a:schemeClr val="accent2"/>
                </a:solidFill>
                <a:ea typeface="Calibri" panose="020F0502020204030204" pitchFamily="34" charset="0"/>
                <a:cs typeface="Times New Roman" panose="02020603050405020304" pitchFamily="18" charset="0"/>
              </a:rPr>
              <a:t>Read the Assessment 2 brief in preparation!</a:t>
            </a:r>
            <a:endParaRPr lang="en-US" sz="2400" b="1" i="1" dirty="0">
              <a:solidFill>
                <a:schemeClr val="accent1">
                  <a:lumMod val="75000"/>
                </a:schemeClr>
              </a:solidFill>
              <a:ea typeface="Calibri" panose="020F0502020204030204" pitchFamily="34" charset="0"/>
              <a:cs typeface="Times New Roman" panose="02020603050405020304" pitchFamily="18" charset="0"/>
            </a:endParaRPr>
          </a:p>
          <a:p>
            <a:endParaRPr lang="en-US" sz="1800" b="1" i="1" dirty="0">
              <a:solidFill>
                <a:schemeClr val="accent2"/>
              </a:solidFill>
              <a:effectLst/>
              <a:ea typeface="+mj-ea"/>
              <a:cs typeface="+mj-cs"/>
            </a:endParaRPr>
          </a:p>
        </p:txBody>
      </p:sp>
      <p:pic>
        <p:nvPicPr>
          <p:cNvPr id="5" name="Picture 4" descr="Interior designers discussing blueprints hanging in office">
            <a:extLst>
              <a:ext uri="{FF2B5EF4-FFF2-40B4-BE49-F238E27FC236}">
                <a16:creationId xmlns:a16="http://schemas.microsoft.com/office/drawing/2014/main" id="{5345B2DC-DF94-270C-55BA-E54421436685}"/>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653115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8A73F2F-95E0-10A3-7105-A306FFF1E61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A82EC9A-76AB-F7C9-F111-A5FB5ED981D9}"/>
              </a:ext>
            </a:extLst>
          </p:cNvPr>
          <p:cNvSpPr txBox="1"/>
          <p:nvPr/>
        </p:nvSpPr>
        <p:spPr>
          <a:xfrm>
            <a:off x="386350" y="784690"/>
            <a:ext cx="360868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6" name="TextBox 5">
            <a:extLst>
              <a:ext uri="{FF2B5EF4-FFF2-40B4-BE49-F238E27FC236}">
                <a16:creationId xmlns:a16="http://schemas.microsoft.com/office/drawing/2014/main" id="{781123ED-8F9C-58DE-7CA0-73B963613CDE}"/>
              </a:ext>
            </a:extLst>
          </p:cNvPr>
          <p:cNvSpPr txBox="1"/>
          <p:nvPr/>
        </p:nvSpPr>
        <p:spPr>
          <a:xfrm>
            <a:off x="503916" y="2214602"/>
            <a:ext cx="506086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I look forward to seeing you next week, if you have any questions in the meantime please send me an email…</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n.dyer@uwtsd.ac.uk</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…(from your student email account ALWAYS!).</a:t>
            </a:r>
            <a:b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21960759"/>
      </p:ext>
    </p:extLst>
  </p:cSld>
  <p:clrMapOvr>
    <a:masterClrMapping/>
  </p:clrMapOvr>
</p:sld>
</file>

<file path=ppt/theme/theme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3608</Words>
  <Application>Microsoft Office PowerPoint</Application>
  <PresentationFormat>Widescreen</PresentationFormat>
  <Paragraphs>442</Paragraphs>
  <Slides>53</Slides>
  <Notes>2</Notes>
  <HiddenSlides>2</HiddenSlides>
  <MMClips>1</MMClips>
  <ScaleCrop>false</ScaleCrop>
  <HeadingPairs>
    <vt:vector size="6" baseType="variant">
      <vt:variant>
        <vt:lpstr>Fonts Used</vt:lpstr>
      </vt:variant>
      <vt:variant>
        <vt:i4>8</vt:i4>
      </vt:variant>
      <vt:variant>
        <vt:lpstr>Theme</vt:lpstr>
      </vt:variant>
      <vt:variant>
        <vt:i4>9</vt:i4>
      </vt:variant>
      <vt:variant>
        <vt:lpstr>Slide Titles</vt:lpstr>
      </vt:variant>
      <vt:variant>
        <vt:i4>53</vt:i4>
      </vt:variant>
    </vt:vector>
  </HeadingPairs>
  <TitlesOfParts>
    <vt:vector size="70" baseType="lpstr">
      <vt:lpstr>Arial</vt:lpstr>
      <vt:lpstr>Arial</vt:lpstr>
      <vt:lpstr>Arial TUR</vt:lpstr>
      <vt:lpstr>Calibri</vt:lpstr>
      <vt:lpstr>Calibri Light</vt:lpstr>
      <vt:lpstr>Century Gothic</vt:lpstr>
      <vt:lpstr>Tahoma</vt:lpstr>
      <vt:lpstr>Times New Roman</vt:lpstr>
      <vt:lpstr>10_Office Theme</vt:lpstr>
      <vt:lpstr>Text Break / Info Slide 1</vt:lpstr>
      <vt:lpstr>Text 1</vt:lpstr>
      <vt:lpstr>Title Slide 1</vt:lpstr>
      <vt:lpstr>Sub Title 2</vt:lpstr>
      <vt:lpstr>1_Office Theme</vt:lpstr>
      <vt:lpstr>11_Office Theme</vt:lpstr>
      <vt:lpstr>Office Theme</vt:lpstr>
      <vt:lpstr>3_Sub Title 1</vt:lpstr>
      <vt:lpstr>PowerPoint Presentation</vt:lpstr>
      <vt:lpstr>BY THIS WEEK… Your Business Idea!</vt:lpstr>
      <vt:lpstr>Assessment 1   DEADLINE: Mon 1st December (23:59pm) 2000 word report </vt:lpstr>
      <vt:lpstr>ACTIVITY </vt:lpstr>
      <vt:lpstr>For Assessment 1</vt:lpstr>
      <vt:lpstr>PowerPoint Presentation</vt:lpstr>
      <vt:lpstr>PowerPoint Presentation</vt:lpstr>
      <vt:lpstr>Skills Gaps – The Solutions</vt:lpstr>
      <vt:lpstr>PowerPoint Presentation</vt:lpstr>
      <vt:lpstr>ACTIVITY </vt:lpstr>
      <vt:lpstr>The Team</vt:lpstr>
      <vt:lpstr>PowerPoint Presentation</vt:lpstr>
      <vt:lpstr>PowerPoint Presentation</vt:lpstr>
      <vt:lpstr>PowerPoint Presentation</vt:lpstr>
      <vt:lpstr>Now you know your key activities, you can prioritise the key resources you need.</vt:lpstr>
      <vt:lpstr>Premises</vt:lpstr>
      <vt:lpstr>Physical Resources &amp; Equipment </vt:lpstr>
      <vt:lpstr>Key Suppliers</vt:lpstr>
      <vt:lpstr>Understand how to develop partnerships for success </vt:lpstr>
      <vt:lpstr>ACTIVITY </vt:lpstr>
      <vt:lpstr>Key  Resources</vt:lpstr>
      <vt:lpstr>PowerPoint Presentation</vt:lpstr>
      <vt:lpstr>Take a break!</vt:lpstr>
      <vt:lpstr>Have you considered the money? </vt:lpstr>
      <vt:lpstr>Consider your Costs</vt:lpstr>
      <vt:lpstr>More money needs to be coming in than going out to make a PROFIT!</vt:lpstr>
      <vt:lpstr>Revenue Streams </vt:lpstr>
      <vt:lpstr>Funding</vt:lpstr>
      <vt:lpstr>Finding Grants and Loans</vt:lpstr>
      <vt:lpstr>Making Assumptions</vt:lpstr>
      <vt:lpstr>THE FINANCE SECTION</vt:lpstr>
      <vt:lpstr>THE FINANCE SECTION</vt:lpstr>
      <vt:lpstr>THE FINANCE SECTION</vt:lpstr>
      <vt:lpstr>ACTIVITY </vt:lpstr>
      <vt:lpstr>Finances &amp; Start-Up Support</vt:lpstr>
      <vt:lpstr>PowerPoint Presentation</vt:lpstr>
      <vt:lpstr>For Assessment 1</vt:lpstr>
      <vt:lpstr>For Assessment 1</vt:lpstr>
      <vt:lpstr>Executive Summary</vt:lpstr>
      <vt:lpstr>The  Business Idea</vt:lpstr>
      <vt:lpstr>The Team</vt:lpstr>
      <vt:lpstr>Market  Research</vt:lpstr>
      <vt:lpstr>Marketing  Plan</vt:lpstr>
      <vt:lpstr>Key  Resources</vt:lpstr>
      <vt:lpstr>Finances &amp; Start-Up Support</vt:lpstr>
      <vt:lpstr>Appendix</vt:lpstr>
      <vt:lpstr>Reference List</vt:lpstr>
      <vt:lpstr>Some further advice:</vt:lpstr>
      <vt:lpstr>Assessment 1   DEADLINE: Mon 1st December (23:59pm) 2000 word report </vt:lpstr>
      <vt:lpstr>PowerPoint Presentation</vt:lpstr>
      <vt:lpstr>NEXT WEEK…   Business Plan Workshop!!! (Last session before submission)</vt:lpstr>
      <vt:lpstr>NEXT WEEK…   Business Pitch: Hints and Tips …and, Assessment 1 Recap!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52</cp:revision>
  <dcterms:created xsi:type="dcterms:W3CDTF">2021-03-10T12:10:47Z</dcterms:created>
  <dcterms:modified xsi:type="dcterms:W3CDTF">2025-11-11T19:08:11Z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