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257" r:id="rId8"/>
    <p:sldId id="258" r:id="rId9"/>
    <p:sldId id="259" r:id="rId10"/>
    <p:sldId id="260" r:id="rId11"/>
    <p:sldId id="261" r:id="rId12"/>
    <p:sldId id="262" r:id="rId13"/>
    <p:sldId id="263" r:id="rId14"/>
    <p:sldId id="265" r:id="rId15"/>
    <p:sldId id="266"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367A38-BC9F-474F-8A37-A36B6E945928}" v="47" dt="2026-01-27T12:32:29.3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64" d="100"/>
          <a:sy n="64" d="100"/>
        </p:scale>
        <p:origin x="78" y="9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Parkes" userId="6ff6d858-4985-4f23-87ac-e9437038cfd4" providerId="ADAL" clId="{0A80A4D3-C745-4766-91B4-0240999B20E3}"/>
    <pc:docChg chg="undo custSel addSld delSld modSld">
      <pc:chgData name="Ruth Parkes" userId="6ff6d858-4985-4f23-87ac-e9437038cfd4" providerId="ADAL" clId="{0A80A4D3-C745-4766-91B4-0240999B20E3}" dt="2026-01-27T12:35:07.563" v="352" actId="2696"/>
      <pc:docMkLst>
        <pc:docMk/>
      </pc:docMkLst>
      <pc:sldChg chg="addSp modSp mod">
        <pc:chgData name="Ruth Parkes" userId="6ff6d858-4985-4f23-87ac-e9437038cfd4" providerId="ADAL" clId="{0A80A4D3-C745-4766-91B4-0240999B20E3}" dt="2026-01-27T10:53:40.595" v="71" actId="5793"/>
        <pc:sldMkLst>
          <pc:docMk/>
          <pc:sldMk cId="1459747510" sldId="257"/>
        </pc:sldMkLst>
        <pc:spChg chg="mod">
          <ac:chgData name="Ruth Parkes" userId="6ff6d858-4985-4f23-87ac-e9437038cfd4" providerId="ADAL" clId="{0A80A4D3-C745-4766-91B4-0240999B20E3}" dt="2026-01-27T10:52:56.717" v="64" actId="20577"/>
          <ac:spMkLst>
            <pc:docMk/>
            <pc:sldMk cId="1459747510" sldId="257"/>
            <ac:spMk id="2" creationId="{70F01CE7-9434-A5E8-D428-984084F41818}"/>
          </ac:spMkLst>
        </pc:spChg>
        <pc:spChg chg="mod">
          <ac:chgData name="Ruth Parkes" userId="6ff6d858-4985-4f23-87ac-e9437038cfd4" providerId="ADAL" clId="{0A80A4D3-C745-4766-91B4-0240999B20E3}" dt="2026-01-27T10:53:40.595" v="71" actId="5793"/>
          <ac:spMkLst>
            <pc:docMk/>
            <pc:sldMk cId="1459747510" sldId="257"/>
            <ac:spMk id="3" creationId="{A2903DD9-6F9E-035B-CB18-D0436E88F77B}"/>
          </ac:spMkLst>
        </pc:spChg>
        <pc:picChg chg="add mod">
          <ac:chgData name="Ruth Parkes" userId="6ff6d858-4985-4f23-87ac-e9437038cfd4" providerId="ADAL" clId="{0A80A4D3-C745-4766-91B4-0240999B20E3}" dt="2026-01-27T10:53:17.821" v="69" actId="1076"/>
          <ac:picMkLst>
            <pc:docMk/>
            <pc:sldMk cId="1459747510" sldId="257"/>
            <ac:picMk id="4" creationId="{F338C704-E091-3DFA-AD25-2A960A6C52BE}"/>
          </ac:picMkLst>
        </pc:picChg>
      </pc:sldChg>
      <pc:sldChg chg="modSp mod">
        <pc:chgData name="Ruth Parkes" userId="6ff6d858-4985-4f23-87ac-e9437038cfd4" providerId="ADAL" clId="{0A80A4D3-C745-4766-91B4-0240999B20E3}" dt="2026-01-27T10:54:47.436" v="92" actId="20577"/>
        <pc:sldMkLst>
          <pc:docMk/>
          <pc:sldMk cId="2469224491" sldId="258"/>
        </pc:sldMkLst>
        <pc:spChg chg="mod">
          <ac:chgData name="Ruth Parkes" userId="6ff6d858-4985-4f23-87ac-e9437038cfd4" providerId="ADAL" clId="{0A80A4D3-C745-4766-91B4-0240999B20E3}" dt="2026-01-27T10:54:17.811" v="83" actId="20577"/>
          <ac:spMkLst>
            <pc:docMk/>
            <pc:sldMk cId="2469224491" sldId="258"/>
            <ac:spMk id="2" creationId="{CB25004C-6F40-348B-98E6-30346A2D23C3}"/>
          </ac:spMkLst>
        </pc:spChg>
        <pc:spChg chg="mod">
          <ac:chgData name="Ruth Parkes" userId="6ff6d858-4985-4f23-87ac-e9437038cfd4" providerId="ADAL" clId="{0A80A4D3-C745-4766-91B4-0240999B20E3}" dt="2026-01-27T10:54:47.436" v="92" actId="20577"/>
          <ac:spMkLst>
            <pc:docMk/>
            <pc:sldMk cId="2469224491" sldId="258"/>
            <ac:spMk id="3" creationId="{B7E2D424-00E1-6BFE-76FB-AA87EDA4C281}"/>
          </ac:spMkLst>
        </pc:spChg>
      </pc:sldChg>
      <pc:sldChg chg="addSp modSp new mod">
        <pc:chgData name="Ruth Parkes" userId="6ff6d858-4985-4f23-87ac-e9437038cfd4" providerId="ADAL" clId="{0A80A4D3-C745-4766-91B4-0240999B20E3}" dt="2026-01-27T11:17:29.867" v="149" actId="5793"/>
        <pc:sldMkLst>
          <pc:docMk/>
          <pc:sldMk cId="334667853" sldId="259"/>
        </pc:sldMkLst>
        <pc:spChg chg="mod">
          <ac:chgData name="Ruth Parkes" userId="6ff6d858-4985-4f23-87ac-e9437038cfd4" providerId="ADAL" clId="{0A80A4D3-C745-4766-91B4-0240999B20E3}" dt="2026-01-27T11:13:24.074" v="115" actId="20577"/>
          <ac:spMkLst>
            <pc:docMk/>
            <pc:sldMk cId="334667853" sldId="259"/>
            <ac:spMk id="2" creationId="{D189FFAA-7CF0-8E5F-B8F0-0DB2C6E35134}"/>
          </ac:spMkLst>
        </pc:spChg>
        <pc:spChg chg="mod">
          <ac:chgData name="Ruth Parkes" userId="6ff6d858-4985-4f23-87ac-e9437038cfd4" providerId="ADAL" clId="{0A80A4D3-C745-4766-91B4-0240999B20E3}" dt="2026-01-27T11:17:29.867" v="149" actId="5793"/>
          <ac:spMkLst>
            <pc:docMk/>
            <pc:sldMk cId="334667853" sldId="259"/>
            <ac:spMk id="3" creationId="{24754669-8897-99B4-9262-5453597809D2}"/>
          </ac:spMkLst>
        </pc:spChg>
        <pc:picChg chg="add mod">
          <ac:chgData name="Ruth Parkes" userId="6ff6d858-4985-4f23-87ac-e9437038cfd4" providerId="ADAL" clId="{0A80A4D3-C745-4766-91B4-0240999B20E3}" dt="2026-01-27T11:16:28.780" v="142" actId="1076"/>
          <ac:picMkLst>
            <pc:docMk/>
            <pc:sldMk cId="334667853" sldId="259"/>
            <ac:picMk id="4" creationId="{5F0D7D79-1669-6D31-FD71-92B241E272FE}"/>
          </ac:picMkLst>
        </pc:picChg>
        <pc:picChg chg="add mod">
          <ac:chgData name="Ruth Parkes" userId="6ff6d858-4985-4f23-87ac-e9437038cfd4" providerId="ADAL" clId="{0A80A4D3-C745-4766-91B4-0240999B20E3}" dt="2026-01-27T11:16:35.395" v="144" actId="1076"/>
          <ac:picMkLst>
            <pc:docMk/>
            <pc:sldMk cId="334667853" sldId="259"/>
            <ac:picMk id="5" creationId="{536D5F29-9DE6-221A-2116-1A860000300B}"/>
          </ac:picMkLst>
        </pc:picChg>
      </pc:sldChg>
      <pc:sldChg chg="addSp modSp new mod">
        <pc:chgData name="Ruth Parkes" userId="6ff6d858-4985-4f23-87ac-e9437038cfd4" providerId="ADAL" clId="{0A80A4D3-C745-4766-91B4-0240999B20E3}" dt="2026-01-27T11:19:06.304" v="159" actId="1076"/>
        <pc:sldMkLst>
          <pc:docMk/>
          <pc:sldMk cId="2646467151" sldId="260"/>
        </pc:sldMkLst>
        <pc:spChg chg="mod">
          <ac:chgData name="Ruth Parkes" userId="6ff6d858-4985-4f23-87ac-e9437038cfd4" providerId="ADAL" clId="{0A80A4D3-C745-4766-91B4-0240999B20E3}" dt="2026-01-27T11:18:01.719" v="152" actId="255"/>
          <ac:spMkLst>
            <pc:docMk/>
            <pc:sldMk cId="2646467151" sldId="260"/>
            <ac:spMk id="2" creationId="{F761DDC9-E834-CF0A-6043-8331411D7637}"/>
          </ac:spMkLst>
        </pc:spChg>
        <pc:spChg chg="mod">
          <ac:chgData name="Ruth Parkes" userId="6ff6d858-4985-4f23-87ac-e9437038cfd4" providerId="ADAL" clId="{0A80A4D3-C745-4766-91B4-0240999B20E3}" dt="2026-01-27T11:18:31.323" v="156" actId="20577"/>
          <ac:spMkLst>
            <pc:docMk/>
            <pc:sldMk cId="2646467151" sldId="260"/>
            <ac:spMk id="3" creationId="{5D876BA8-E4D7-BE79-41E1-48AD723EE752}"/>
          </ac:spMkLst>
        </pc:spChg>
        <pc:picChg chg="add mod">
          <ac:chgData name="Ruth Parkes" userId="6ff6d858-4985-4f23-87ac-e9437038cfd4" providerId="ADAL" clId="{0A80A4D3-C745-4766-91B4-0240999B20E3}" dt="2026-01-27T11:19:06.304" v="159" actId="1076"/>
          <ac:picMkLst>
            <pc:docMk/>
            <pc:sldMk cId="2646467151" sldId="260"/>
            <ac:picMk id="4" creationId="{DB95C4D8-F65A-F04A-634E-697B642149A6}"/>
          </ac:picMkLst>
        </pc:picChg>
      </pc:sldChg>
      <pc:sldChg chg="modSp new mod">
        <pc:chgData name="Ruth Parkes" userId="6ff6d858-4985-4f23-87ac-e9437038cfd4" providerId="ADAL" clId="{0A80A4D3-C745-4766-91B4-0240999B20E3}" dt="2026-01-27T12:14:09.897" v="183" actId="5793"/>
        <pc:sldMkLst>
          <pc:docMk/>
          <pc:sldMk cId="3481834135" sldId="261"/>
        </pc:sldMkLst>
        <pc:spChg chg="mod">
          <ac:chgData name="Ruth Parkes" userId="6ff6d858-4985-4f23-87ac-e9437038cfd4" providerId="ADAL" clId="{0A80A4D3-C745-4766-91B4-0240999B20E3}" dt="2026-01-27T12:14:00.135" v="171" actId="20577"/>
          <ac:spMkLst>
            <pc:docMk/>
            <pc:sldMk cId="3481834135" sldId="261"/>
            <ac:spMk id="2" creationId="{89686B3E-A203-7066-BA8D-80765DFAB681}"/>
          </ac:spMkLst>
        </pc:spChg>
        <pc:spChg chg="mod">
          <ac:chgData name="Ruth Parkes" userId="6ff6d858-4985-4f23-87ac-e9437038cfd4" providerId="ADAL" clId="{0A80A4D3-C745-4766-91B4-0240999B20E3}" dt="2026-01-27T12:14:09.897" v="183" actId="5793"/>
          <ac:spMkLst>
            <pc:docMk/>
            <pc:sldMk cId="3481834135" sldId="261"/>
            <ac:spMk id="3" creationId="{0EBE8FF2-7F6A-666D-7457-13DD8A219E5C}"/>
          </ac:spMkLst>
        </pc:spChg>
      </pc:sldChg>
      <pc:sldChg chg="addSp modSp new mod">
        <pc:chgData name="Ruth Parkes" userId="6ff6d858-4985-4f23-87ac-e9437038cfd4" providerId="ADAL" clId="{0A80A4D3-C745-4766-91B4-0240999B20E3}" dt="2026-01-27T12:33:54.342" v="351" actId="1076"/>
        <pc:sldMkLst>
          <pc:docMk/>
          <pc:sldMk cId="2271524418" sldId="262"/>
        </pc:sldMkLst>
        <pc:spChg chg="mod">
          <ac:chgData name="Ruth Parkes" userId="6ff6d858-4985-4f23-87ac-e9437038cfd4" providerId="ADAL" clId="{0A80A4D3-C745-4766-91B4-0240999B20E3}" dt="2026-01-27T12:14:33.892" v="188" actId="20577"/>
          <ac:spMkLst>
            <pc:docMk/>
            <pc:sldMk cId="2271524418" sldId="262"/>
            <ac:spMk id="2" creationId="{A566D58C-B677-9324-F7ED-FCA9F2177047}"/>
          </ac:spMkLst>
        </pc:spChg>
        <pc:spChg chg="mod">
          <ac:chgData name="Ruth Parkes" userId="6ff6d858-4985-4f23-87ac-e9437038cfd4" providerId="ADAL" clId="{0A80A4D3-C745-4766-91B4-0240999B20E3}" dt="2026-01-27T12:33:49.892" v="350" actId="20577"/>
          <ac:spMkLst>
            <pc:docMk/>
            <pc:sldMk cId="2271524418" sldId="262"/>
            <ac:spMk id="3" creationId="{E17360C4-759F-3C6F-22DB-B665F32F98DE}"/>
          </ac:spMkLst>
        </pc:spChg>
        <pc:picChg chg="add mod">
          <ac:chgData name="Ruth Parkes" userId="6ff6d858-4985-4f23-87ac-e9437038cfd4" providerId="ADAL" clId="{0A80A4D3-C745-4766-91B4-0240999B20E3}" dt="2026-01-27T12:33:54.342" v="351" actId="1076"/>
          <ac:picMkLst>
            <pc:docMk/>
            <pc:sldMk cId="2271524418" sldId="262"/>
            <ac:picMk id="4" creationId="{529C695C-93E5-410E-F2D6-9F0C66BC36AB}"/>
          </ac:picMkLst>
        </pc:picChg>
      </pc:sldChg>
      <pc:sldChg chg="addSp modSp new mod">
        <pc:chgData name="Ruth Parkes" userId="6ff6d858-4985-4f23-87ac-e9437038cfd4" providerId="ADAL" clId="{0A80A4D3-C745-4766-91B4-0240999B20E3}" dt="2026-01-27T12:22:32.205" v="216" actId="255"/>
        <pc:sldMkLst>
          <pc:docMk/>
          <pc:sldMk cId="1244598258" sldId="263"/>
        </pc:sldMkLst>
        <pc:spChg chg="mod">
          <ac:chgData name="Ruth Parkes" userId="6ff6d858-4985-4f23-87ac-e9437038cfd4" providerId="ADAL" clId="{0A80A4D3-C745-4766-91B4-0240999B20E3}" dt="2026-01-27T12:22:32.205" v="216" actId="255"/>
          <ac:spMkLst>
            <pc:docMk/>
            <pc:sldMk cId="1244598258" sldId="263"/>
            <ac:spMk id="2" creationId="{0769E29C-0B85-15A2-34B0-A0FB29DAC763}"/>
          </ac:spMkLst>
        </pc:spChg>
        <pc:spChg chg="mod">
          <ac:chgData name="Ruth Parkes" userId="6ff6d858-4985-4f23-87ac-e9437038cfd4" providerId="ADAL" clId="{0A80A4D3-C745-4766-91B4-0240999B20E3}" dt="2026-01-27T12:21:43.482" v="210"/>
          <ac:spMkLst>
            <pc:docMk/>
            <pc:sldMk cId="1244598258" sldId="263"/>
            <ac:spMk id="3" creationId="{DAF36741-6F0D-957C-EAAE-829C8DAF1E06}"/>
          </ac:spMkLst>
        </pc:spChg>
        <pc:picChg chg="add mod">
          <ac:chgData name="Ruth Parkes" userId="6ff6d858-4985-4f23-87ac-e9437038cfd4" providerId="ADAL" clId="{0A80A4D3-C745-4766-91B4-0240999B20E3}" dt="2026-01-27T12:22:13.673" v="213" actId="1076"/>
          <ac:picMkLst>
            <pc:docMk/>
            <pc:sldMk cId="1244598258" sldId="263"/>
            <ac:picMk id="4" creationId="{9D920D4A-9A31-558A-D24E-63C398DDD43C}"/>
          </ac:picMkLst>
        </pc:picChg>
      </pc:sldChg>
      <pc:sldChg chg="modSp new del mod">
        <pc:chgData name="Ruth Parkes" userId="6ff6d858-4985-4f23-87ac-e9437038cfd4" providerId="ADAL" clId="{0A80A4D3-C745-4766-91B4-0240999B20E3}" dt="2026-01-27T12:35:07.563" v="352" actId="2696"/>
        <pc:sldMkLst>
          <pc:docMk/>
          <pc:sldMk cId="4144535165" sldId="264"/>
        </pc:sldMkLst>
        <pc:spChg chg="mod">
          <ac:chgData name="Ruth Parkes" userId="6ff6d858-4985-4f23-87ac-e9437038cfd4" providerId="ADAL" clId="{0A80A4D3-C745-4766-91B4-0240999B20E3}" dt="2026-01-27T12:25:45.053" v="262" actId="2711"/>
          <ac:spMkLst>
            <pc:docMk/>
            <pc:sldMk cId="4144535165" sldId="264"/>
            <ac:spMk id="2" creationId="{E9E55C79-19BD-64AD-1520-550EB0B06449}"/>
          </ac:spMkLst>
        </pc:spChg>
        <pc:spChg chg="mod">
          <ac:chgData name="Ruth Parkes" userId="6ff6d858-4985-4f23-87ac-e9437038cfd4" providerId="ADAL" clId="{0A80A4D3-C745-4766-91B4-0240999B20E3}" dt="2026-01-27T12:26:08.348" v="265" actId="27636"/>
          <ac:spMkLst>
            <pc:docMk/>
            <pc:sldMk cId="4144535165" sldId="264"/>
            <ac:spMk id="3" creationId="{6BFB2115-6ADA-0D8D-C3A7-3C17D9F45BA7}"/>
          </ac:spMkLst>
        </pc:spChg>
      </pc:sldChg>
      <pc:sldChg chg="modSp new mod">
        <pc:chgData name="Ruth Parkes" userId="6ff6d858-4985-4f23-87ac-e9437038cfd4" providerId="ADAL" clId="{0A80A4D3-C745-4766-91B4-0240999B20E3}" dt="2026-01-27T12:27:14.242" v="273" actId="27636"/>
        <pc:sldMkLst>
          <pc:docMk/>
          <pc:sldMk cId="2421430530" sldId="265"/>
        </pc:sldMkLst>
        <pc:spChg chg="mod">
          <ac:chgData name="Ruth Parkes" userId="6ff6d858-4985-4f23-87ac-e9437038cfd4" providerId="ADAL" clId="{0A80A4D3-C745-4766-91B4-0240999B20E3}" dt="2026-01-27T12:26:57.844" v="269"/>
          <ac:spMkLst>
            <pc:docMk/>
            <pc:sldMk cId="2421430530" sldId="265"/>
            <ac:spMk id="2" creationId="{73434109-9025-B077-CFE3-5219968445D8}"/>
          </ac:spMkLst>
        </pc:spChg>
        <pc:spChg chg="mod">
          <ac:chgData name="Ruth Parkes" userId="6ff6d858-4985-4f23-87ac-e9437038cfd4" providerId="ADAL" clId="{0A80A4D3-C745-4766-91B4-0240999B20E3}" dt="2026-01-27T12:27:14.242" v="273" actId="27636"/>
          <ac:spMkLst>
            <pc:docMk/>
            <pc:sldMk cId="2421430530" sldId="265"/>
            <ac:spMk id="3" creationId="{E94DC3E8-706E-A8A3-F22B-5B2C987AC644}"/>
          </ac:spMkLst>
        </pc:spChg>
      </pc:sldChg>
      <pc:sldChg chg="modSp new mod">
        <pc:chgData name="Ruth Parkes" userId="6ff6d858-4985-4f23-87ac-e9437038cfd4" providerId="ADAL" clId="{0A80A4D3-C745-4766-91B4-0240999B20E3}" dt="2026-01-27T12:29:55.260" v="302" actId="2711"/>
        <pc:sldMkLst>
          <pc:docMk/>
          <pc:sldMk cId="2198104868" sldId="266"/>
        </pc:sldMkLst>
        <pc:spChg chg="mod">
          <ac:chgData name="Ruth Parkes" userId="6ff6d858-4985-4f23-87ac-e9437038cfd4" providerId="ADAL" clId="{0A80A4D3-C745-4766-91B4-0240999B20E3}" dt="2026-01-27T12:28:59.537" v="286" actId="20577"/>
          <ac:spMkLst>
            <pc:docMk/>
            <pc:sldMk cId="2198104868" sldId="266"/>
            <ac:spMk id="2" creationId="{44210522-8807-D3B6-CA5A-F138F16FF838}"/>
          </ac:spMkLst>
        </pc:spChg>
        <pc:spChg chg="mod">
          <ac:chgData name="Ruth Parkes" userId="6ff6d858-4985-4f23-87ac-e9437038cfd4" providerId="ADAL" clId="{0A80A4D3-C745-4766-91B4-0240999B20E3}" dt="2026-01-27T12:29:55.260" v="302" actId="2711"/>
          <ac:spMkLst>
            <pc:docMk/>
            <pc:sldMk cId="2198104868" sldId="266"/>
            <ac:spMk id="3" creationId="{1A8A2751-14A8-5507-0DCD-B51EDEA41616}"/>
          </ac:spMkLst>
        </pc:spChg>
      </pc:sldChg>
      <pc:sldChg chg="modSp new mod">
        <pc:chgData name="Ruth Parkes" userId="6ff6d858-4985-4f23-87ac-e9437038cfd4" providerId="ADAL" clId="{0A80A4D3-C745-4766-91B4-0240999B20E3}" dt="2026-01-27T12:30:58.070" v="318" actId="2711"/>
        <pc:sldMkLst>
          <pc:docMk/>
          <pc:sldMk cId="3921404829" sldId="267"/>
        </pc:sldMkLst>
        <pc:spChg chg="mod">
          <ac:chgData name="Ruth Parkes" userId="6ff6d858-4985-4f23-87ac-e9437038cfd4" providerId="ADAL" clId="{0A80A4D3-C745-4766-91B4-0240999B20E3}" dt="2026-01-27T12:30:48.648" v="317" actId="20577"/>
          <ac:spMkLst>
            <pc:docMk/>
            <pc:sldMk cId="3921404829" sldId="267"/>
            <ac:spMk id="2" creationId="{ED80DE0A-12A0-4FEC-67ED-C6DD8DEEFF79}"/>
          </ac:spMkLst>
        </pc:spChg>
        <pc:spChg chg="mod">
          <ac:chgData name="Ruth Parkes" userId="6ff6d858-4985-4f23-87ac-e9437038cfd4" providerId="ADAL" clId="{0A80A4D3-C745-4766-91B4-0240999B20E3}" dt="2026-01-27T12:30:58.070" v="318" actId="2711"/>
          <ac:spMkLst>
            <pc:docMk/>
            <pc:sldMk cId="3921404829" sldId="267"/>
            <ac:spMk id="3" creationId="{6E8E75A6-C539-BA75-3F47-570038230150}"/>
          </ac:spMkLst>
        </pc:spChg>
      </pc:sldChg>
      <pc:sldChg chg="modSp new mod">
        <pc:chgData name="Ruth Parkes" userId="6ff6d858-4985-4f23-87ac-e9437038cfd4" providerId="ADAL" clId="{0A80A4D3-C745-4766-91B4-0240999B20E3}" dt="2026-01-27T12:31:53.080" v="340" actId="20577"/>
        <pc:sldMkLst>
          <pc:docMk/>
          <pc:sldMk cId="3099214928" sldId="268"/>
        </pc:sldMkLst>
        <pc:spChg chg="mod">
          <ac:chgData name="Ruth Parkes" userId="6ff6d858-4985-4f23-87ac-e9437038cfd4" providerId="ADAL" clId="{0A80A4D3-C745-4766-91B4-0240999B20E3}" dt="2026-01-27T12:31:53.080" v="340" actId="20577"/>
          <ac:spMkLst>
            <pc:docMk/>
            <pc:sldMk cId="3099214928" sldId="268"/>
            <ac:spMk id="2" creationId="{0675FE2C-D2F0-E531-2E37-6BFF0F2BE877}"/>
          </ac:spMkLst>
        </pc:spChg>
        <pc:spChg chg="mod">
          <ac:chgData name="Ruth Parkes" userId="6ff6d858-4985-4f23-87ac-e9437038cfd4" providerId="ADAL" clId="{0A80A4D3-C745-4766-91B4-0240999B20E3}" dt="2026-01-27T12:31:46.220" v="322" actId="2711"/>
          <ac:spMkLst>
            <pc:docMk/>
            <pc:sldMk cId="3099214928" sldId="268"/>
            <ac:spMk id="3" creationId="{9DA3F3A5-AB3A-2E85-0833-8EDD0DD39DD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a:lstStyle/>
          <a:p>
            <a:r>
              <a:rPr lang="en-GB" dirty="0"/>
              <a:t>Myth making and India</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p:txBody>
          <a:bodyPr/>
          <a:lstStyle/>
          <a:p>
            <a:pPr marL="0" indent="0">
              <a:buNone/>
            </a:pPr>
            <a:r>
              <a:rPr lang="en-GB" dirty="0"/>
              <a:t> </a:t>
            </a:r>
          </a:p>
        </p:txBody>
      </p:sp>
      <p:pic>
        <p:nvPicPr>
          <p:cNvPr id="4" name="Picture 3">
            <a:extLst>
              <a:ext uri="{FF2B5EF4-FFF2-40B4-BE49-F238E27FC236}">
                <a16:creationId xmlns:a16="http://schemas.microsoft.com/office/drawing/2014/main" id="{F338C704-E091-3DFA-AD25-2A960A6C52BE}"/>
              </a:ext>
            </a:extLst>
          </p:cNvPr>
          <p:cNvPicPr/>
          <p:nvPr/>
        </p:nvPicPr>
        <p:blipFill>
          <a:blip r:embed="rId2"/>
          <a:stretch/>
        </p:blipFill>
        <p:spPr>
          <a:xfrm>
            <a:off x="3670991" y="2048940"/>
            <a:ext cx="2734560" cy="2760120"/>
          </a:xfrm>
          <a:prstGeom prst="rect">
            <a:avLst/>
          </a:prstGeom>
          <a:ln w="0">
            <a:noFill/>
          </a:ln>
        </p:spPr>
      </p:pic>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p:txBody>
          <a:bodyPr/>
          <a:lstStyle/>
          <a:p>
            <a:r>
              <a:rPr lang="en-GB" dirty="0"/>
              <a:t>Myth-making</a:t>
            </a:r>
          </a:p>
        </p:txBody>
      </p:sp>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p:txBody>
          <a:bodyPr>
            <a:normAutofit fontScale="92500" lnSpcReduction="10000"/>
          </a:bodyPr>
          <a:lstStyle/>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de-DE" spc="-1" dirty="0">
                <a:solidFill>
                  <a:srgbClr val="010101"/>
                </a:solidFill>
                <a:latin typeface="Times New Roman"/>
                <a:ea typeface="Times New Roman"/>
              </a:rPr>
              <a:t> </a:t>
            </a:r>
            <a:r>
              <a:rPr lang="en-GB" spc="-1" dirty="0">
                <a:solidFill>
                  <a:srgbClr val="010101"/>
                </a:solidFill>
                <a:latin typeface="Times New Roman"/>
                <a:ea typeface="Times New Roman"/>
              </a:rPr>
              <a:t>myth-making during Alexander’s life-time (by himself and his circle)</a:t>
            </a:r>
            <a:endParaRPr lang="en-GB" spc="-1" dirty="0">
              <a:latin typeface="Arial"/>
            </a:endParaRPr>
          </a:p>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en-GB" spc="-1" dirty="0">
                <a:solidFill>
                  <a:srgbClr val="010101"/>
                </a:solidFill>
                <a:latin typeface="Times New Roman"/>
                <a:ea typeface="Times New Roman"/>
              </a:rPr>
              <a:t>How was this possible?</a:t>
            </a:r>
            <a:endParaRPr lang="en-GB" spc="-1" dirty="0">
              <a:latin typeface="Arial"/>
            </a:endParaRPr>
          </a:p>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en-GB" spc="-1" dirty="0">
                <a:solidFill>
                  <a:srgbClr val="010101"/>
                </a:solidFill>
                <a:latin typeface="Times New Roman"/>
                <a:ea typeface="Times New Roman"/>
              </a:rPr>
              <a:t>“very soon after his accession to the throne he was available to most of his subjects only as a </a:t>
            </a:r>
            <a:r>
              <a:rPr lang="en-GB" spc="-1">
                <a:solidFill>
                  <a:srgbClr val="010101"/>
                </a:solidFill>
                <a:latin typeface="Times New Roman"/>
                <a:ea typeface="Times New Roman"/>
              </a:rPr>
              <a:t>legensdary</a:t>
            </a:r>
            <a:r>
              <a:rPr lang="en-GB" spc="-1" dirty="0">
                <a:solidFill>
                  <a:srgbClr val="010101"/>
                </a:solidFill>
                <a:latin typeface="Times New Roman"/>
                <a:ea typeface="Times New Roman"/>
              </a:rPr>
              <a:t> figure. No one but those accompanying him got the chance to meet the full-fledged famous “Alexander” unmediated by texts of one kind or another, and no biological successor survived to perpetuate— and thereby dilute— the unique image conjured up by “Alexander the Great.”” (Spencer, D. 2010, in </a:t>
            </a:r>
            <a:r>
              <a:rPr lang="en-GB" i="1" spc="-1" dirty="0">
                <a:solidFill>
                  <a:srgbClr val="010101"/>
                </a:solidFill>
                <a:latin typeface="Times New Roman"/>
                <a:ea typeface="Lucida Sans Unicode"/>
              </a:rPr>
              <a:t>Philip II and Alexander the Great: Father and Son, Lives and Afterlives</a:t>
            </a:r>
            <a:r>
              <a:rPr lang="en-GB" spc="-1" dirty="0">
                <a:solidFill>
                  <a:srgbClr val="010101"/>
                </a:solidFill>
                <a:latin typeface="Times New Roman"/>
                <a:ea typeface="Lucida Sans Unicode"/>
              </a:rPr>
              <a:t> </a:t>
            </a:r>
            <a:r>
              <a:rPr lang="en-GB" spc="-1" dirty="0" err="1">
                <a:solidFill>
                  <a:srgbClr val="010101"/>
                </a:solidFill>
                <a:latin typeface="Times New Roman"/>
                <a:ea typeface="Lucida Sans Unicode"/>
              </a:rPr>
              <a:t>edd</a:t>
            </a:r>
            <a:r>
              <a:rPr lang="en-GB" spc="-1" dirty="0">
                <a:solidFill>
                  <a:srgbClr val="010101"/>
                </a:solidFill>
                <a:latin typeface="Times New Roman"/>
                <a:ea typeface="Lucida Sans Unicode"/>
              </a:rPr>
              <a:t>. E. Carney and D. Ogden,</a:t>
            </a:r>
            <a:r>
              <a:rPr lang="en-GB" spc="-1" dirty="0">
                <a:solidFill>
                  <a:srgbClr val="010101"/>
                </a:solidFill>
                <a:latin typeface="Times New Roman"/>
                <a:ea typeface="Times New Roman"/>
              </a:rPr>
              <a:t> p175)</a:t>
            </a:r>
            <a:endParaRPr lang="en-GB" spc="-1" dirty="0">
              <a:latin typeface="Arial"/>
            </a:endParaRPr>
          </a:p>
          <a:p>
            <a:endParaRPr lang="en-GB" dirty="0"/>
          </a:p>
        </p:txBody>
      </p:sp>
    </p:spTree>
    <p:extLst>
      <p:ext uri="{BB962C8B-B14F-4D97-AF65-F5344CB8AC3E}">
        <p14:creationId xmlns:p14="http://schemas.microsoft.com/office/powerpoint/2010/main" val="246922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FFAA-7CF0-8E5F-B8F0-0DB2C6E35134}"/>
              </a:ext>
            </a:extLst>
          </p:cNvPr>
          <p:cNvSpPr>
            <a:spLocks noGrp="1"/>
          </p:cNvSpPr>
          <p:nvPr>
            <p:ph type="title"/>
          </p:nvPr>
        </p:nvSpPr>
        <p:spPr>
          <a:xfrm>
            <a:off x="511329" y="1420926"/>
            <a:ext cx="11594969" cy="1325563"/>
          </a:xfrm>
        </p:spPr>
        <p:txBody>
          <a:bodyPr>
            <a:noAutofit/>
          </a:bodyPr>
          <a:lstStyle/>
          <a:p>
            <a:r>
              <a:rPr lang="en-GB" sz="3600" spc="-1" dirty="0">
                <a:solidFill>
                  <a:srgbClr val="000000"/>
                </a:solidFill>
                <a:latin typeface="Times New Roman"/>
                <a:ea typeface="Droid Sans Fallback"/>
              </a:rPr>
              <a:t>Myth-making </a:t>
            </a:r>
            <a:r>
              <a:rPr lang="en-GB" sz="3600" spc="-1" dirty="0">
                <a:solidFill>
                  <a:srgbClr val="010101"/>
                </a:solidFill>
                <a:latin typeface="Times New Roman"/>
                <a:ea typeface="Droid Sans Fallback"/>
              </a:rPr>
              <a:t>immediately after: Myth-making friends/family/successors</a:t>
            </a:r>
            <a:r>
              <a:rPr lang="en-GB" sz="3600" spc="-1" dirty="0">
                <a:solidFill>
                  <a:srgbClr val="000000"/>
                </a:solidFill>
                <a:latin typeface="Times New Roman"/>
                <a:ea typeface="Droid Sans Fallback"/>
              </a:rPr>
              <a:t> </a:t>
            </a:r>
            <a:br>
              <a:rPr lang="en-GB" sz="3600" spc="-1" dirty="0">
                <a:latin typeface="Arial"/>
              </a:rPr>
            </a:br>
            <a:endParaRPr lang="en-GB" sz="3600" dirty="0"/>
          </a:p>
        </p:txBody>
      </p:sp>
      <p:sp>
        <p:nvSpPr>
          <p:cNvPr id="3" name="Content Placeholder 2">
            <a:extLst>
              <a:ext uri="{FF2B5EF4-FFF2-40B4-BE49-F238E27FC236}">
                <a16:creationId xmlns:a16="http://schemas.microsoft.com/office/drawing/2014/main" id="{24754669-8897-99B4-9262-5453597809D2}"/>
              </a:ext>
            </a:extLst>
          </p:cNvPr>
          <p:cNvSpPr>
            <a:spLocks noGrp="1"/>
          </p:cNvSpPr>
          <p:nvPr>
            <p:ph idx="1"/>
          </p:nvPr>
        </p:nvSpPr>
        <p:spPr/>
        <p:txBody>
          <a:bodyPr>
            <a:normAutofit/>
          </a:bodyPr>
          <a:lstStyle/>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de-DE" sz="2400" spc="-1" dirty="0">
                <a:solidFill>
                  <a:srgbClr val="010101"/>
                </a:solidFill>
                <a:latin typeface="Times New Roman"/>
                <a:ea typeface="Times New Roman"/>
              </a:rPr>
              <a:t>e.g. </a:t>
            </a:r>
            <a:r>
              <a:rPr lang="de-DE" sz="2400" spc="-1" dirty="0" err="1">
                <a:solidFill>
                  <a:srgbClr val="010101"/>
                </a:solidFill>
                <a:latin typeface="Times New Roman"/>
                <a:ea typeface="Times New Roman"/>
              </a:rPr>
              <a:t>general</a:t>
            </a:r>
            <a:r>
              <a:rPr lang="de-DE" sz="2400" spc="-1" dirty="0">
                <a:solidFill>
                  <a:srgbClr val="010101"/>
                </a:solidFill>
                <a:latin typeface="Times New Roman"/>
                <a:ea typeface="Times New Roman"/>
              </a:rPr>
              <a:t> Ptolemy I </a:t>
            </a:r>
            <a:r>
              <a:rPr lang="en-GB" sz="2400" spc="-1" dirty="0">
                <a:solidFill>
                  <a:srgbClr val="010101"/>
                </a:solidFill>
                <a:latin typeface="Times New Roman"/>
                <a:ea typeface="Times New Roman"/>
              </a:rPr>
              <a:t>(</a:t>
            </a:r>
            <a:r>
              <a:rPr lang="de-DE" sz="2400" spc="-1" dirty="0" err="1">
                <a:solidFill>
                  <a:srgbClr val="010101"/>
                </a:solidFill>
                <a:latin typeface="Times New Roman"/>
                <a:ea typeface="Times New Roman"/>
              </a:rPr>
              <a:t>who</a:t>
            </a:r>
            <a:r>
              <a:rPr lang="de-DE" sz="2400" spc="-1" dirty="0">
                <a:solidFill>
                  <a:srgbClr val="010101"/>
                </a:solidFill>
                <a:latin typeface="Times New Roman"/>
                <a:ea typeface="Times New Roman"/>
              </a:rPr>
              <a:t> was </a:t>
            </a:r>
            <a:r>
              <a:rPr lang="de-DE" sz="2400" spc="-1" dirty="0" err="1">
                <a:solidFill>
                  <a:srgbClr val="010101"/>
                </a:solidFill>
                <a:latin typeface="Times New Roman"/>
                <a:ea typeface="Times New Roman"/>
              </a:rPr>
              <a:t>appointed</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satrap</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of</a:t>
            </a:r>
            <a:r>
              <a:rPr lang="de-DE" sz="2400" spc="-1" dirty="0">
                <a:solidFill>
                  <a:srgbClr val="010101"/>
                </a:solidFill>
                <a:latin typeface="Times New Roman"/>
                <a:ea typeface="Times New Roman"/>
              </a:rPr>
              <a:t> Egypt after </a:t>
            </a:r>
            <a:r>
              <a:rPr lang="de-DE" sz="2400" spc="-1" dirty="0" err="1">
                <a:solidFill>
                  <a:srgbClr val="010101"/>
                </a:solidFill>
                <a:latin typeface="Times New Roman"/>
                <a:ea typeface="Times New Roman"/>
              </a:rPr>
              <a:t>Alexander’s</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death</a:t>
            </a:r>
            <a:r>
              <a:rPr lang="de-DE" sz="2400" spc="-1" dirty="0">
                <a:solidFill>
                  <a:srgbClr val="010101"/>
                </a:solidFill>
                <a:latin typeface="Times New Roman"/>
                <a:ea typeface="Times New Roman"/>
              </a:rPr>
              <a:t> and </a:t>
            </a:r>
            <a:r>
              <a:rPr lang="de-DE" sz="2400" spc="-1" dirty="0" err="1">
                <a:solidFill>
                  <a:srgbClr val="010101"/>
                </a:solidFill>
                <a:latin typeface="Times New Roman"/>
                <a:ea typeface="Times New Roman"/>
              </a:rPr>
              <a:t>stole</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Alexander’s</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body</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to</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help</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legitimize</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his</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rule</a:t>
            </a:r>
            <a:r>
              <a:rPr lang="de-DE" sz="2400" spc="-1" dirty="0">
                <a:solidFill>
                  <a:srgbClr val="010101"/>
                </a:solidFill>
                <a:latin typeface="Times New Roman"/>
                <a:ea typeface="Times New Roman"/>
              </a:rPr>
              <a:t>. He was </a:t>
            </a:r>
            <a:r>
              <a:rPr lang="de-DE" sz="2400" spc="-1" dirty="0" err="1">
                <a:solidFill>
                  <a:srgbClr val="010101"/>
                </a:solidFill>
                <a:latin typeface="Times New Roman"/>
                <a:ea typeface="Times New Roman"/>
              </a:rPr>
              <a:t>the</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founder</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of</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Ptolemaic</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dynasty</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which</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ensured</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until</a:t>
            </a:r>
            <a:r>
              <a:rPr lang="de-DE" sz="2400" spc="-1" dirty="0">
                <a:solidFill>
                  <a:srgbClr val="010101"/>
                </a:solidFill>
                <a:latin typeface="Times New Roman"/>
                <a:ea typeface="Times New Roman"/>
              </a:rPr>
              <a:t> Cleopatra </a:t>
            </a:r>
            <a:r>
              <a:rPr lang="de-DE" sz="2400" spc="-1" dirty="0" err="1">
                <a:solidFill>
                  <a:srgbClr val="010101"/>
                </a:solidFill>
                <a:latin typeface="Times New Roman"/>
                <a:ea typeface="Times New Roman"/>
              </a:rPr>
              <a:t>VII’s</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death</a:t>
            </a:r>
            <a:r>
              <a:rPr lang="de-DE" sz="2400" spc="-1" dirty="0">
                <a:solidFill>
                  <a:srgbClr val="010101"/>
                </a:solidFill>
                <a:latin typeface="Times New Roman"/>
                <a:ea typeface="Times New Roman"/>
              </a:rPr>
              <a:t>, 30 BC</a:t>
            </a:r>
            <a:r>
              <a:rPr lang="en-GB" sz="2400" spc="-1" dirty="0">
                <a:solidFill>
                  <a:srgbClr val="010101"/>
                </a:solidFill>
                <a:latin typeface="Times New Roman"/>
                <a:ea typeface="Times New Roman"/>
              </a:rPr>
              <a:t>)</a:t>
            </a:r>
            <a:endParaRPr lang="en-GB" sz="2400" spc="-1" dirty="0">
              <a:latin typeface="Arial"/>
            </a:endParaRPr>
          </a:p>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en-GB" sz="2400" spc="-1" dirty="0">
                <a:solidFill>
                  <a:srgbClr val="010101"/>
                </a:solidFill>
                <a:latin typeface="Times New Roman"/>
                <a:ea typeface="Times New Roman"/>
              </a:rPr>
              <a:t>cf. e.g. Erskine 2002 on body/ tomb (</a:t>
            </a:r>
            <a:r>
              <a:rPr lang="en-GB" sz="2400" spc="-1" dirty="0" err="1">
                <a:solidFill>
                  <a:srgbClr val="010101"/>
                </a:solidFill>
                <a:latin typeface="Times New Roman"/>
                <a:ea typeface="Times New Roman"/>
              </a:rPr>
              <a:t>nb</a:t>
            </a:r>
            <a:r>
              <a:rPr lang="en-GB" sz="2400" spc="-1" dirty="0">
                <a:solidFill>
                  <a:srgbClr val="010101"/>
                </a:solidFill>
                <a:latin typeface="Times New Roman"/>
                <a:ea typeface="Times New Roman"/>
              </a:rPr>
              <a:t> Alexander visiting Achilles’ tomb at Troy)</a:t>
            </a:r>
            <a:endParaRPr lang="en-GB" sz="2400" spc="-1" dirty="0">
              <a:latin typeface="Arial"/>
            </a:endParaRPr>
          </a:p>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de-DE" sz="2400" spc="-1" dirty="0">
                <a:solidFill>
                  <a:srgbClr val="010101"/>
                </a:solidFill>
                <a:latin typeface="Times New Roman"/>
                <a:ea typeface="Times New Roman"/>
              </a:rPr>
              <a:t>See </a:t>
            </a:r>
            <a:r>
              <a:rPr lang="de-DE" sz="2400" spc="-1" dirty="0" err="1">
                <a:solidFill>
                  <a:srgbClr val="010101"/>
                </a:solidFill>
                <a:latin typeface="Times New Roman"/>
                <a:ea typeface="Times New Roman"/>
              </a:rPr>
              <a:t>coin</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of</a:t>
            </a:r>
            <a:r>
              <a:rPr lang="de-DE" sz="2400" spc="-1" dirty="0">
                <a:solidFill>
                  <a:srgbClr val="010101"/>
                </a:solidFill>
                <a:latin typeface="Times New Roman"/>
                <a:ea typeface="Times New Roman"/>
              </a:rPr>
              <a:t> Ptolemy I: </a:t>
            </a:r>
            <a:r>
              <a:rPr lang="de-DE" sz="2400" spc="-1" dirty="0" err="1">
                <a:solidFill>
                  <a:srgbClr val="010101"/>
                </a:solidFill>
                <a:latin typeface="Times New Roman"/>
                <a:ea typeface="Times New Roman"/>
              </a:rPr>
              <a:t>why</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elephant</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scalp</a:t>
            </a:r>
            <a:r>
              <a:rPr lang="de-DE" sz="2400" spc="-1" dirty="0">
                <a:solidFill>
                  <a:srgbClr val="010101"/>
                </a:solidFill>
                <a:latin typeface="Times New Roman"/>
                <a:ea typeface="Times New Roman"/>
              </a:rPr>
              <a:t> and </a:t>
            </a:r>
            <a:r>
              <a:rPr lang="de-DE" sz="2400" spc="-1" dirty="0" err="1">
                <a:solidFill>
                  <a:srgbClr val="010101"/>
                </a:solidFill>
                <a:latin typeface="Times New Roman"/>
                <a:ea typeface="Times New Roman"/>
              </a:rPr>
              <a:t>horn</a:t>
            </a:r>
            <a:r>
              <a:rPr lang="de-DE" sz="2400" spc="-1" dirty="0">
                <a:solidFill>
                  <a:srgbClr val="010101"/>
                </a:solidFill>
                <a:latin typeface="Times New Roman"/>
                <a:ea typeface="Times New Roman"/>
              </a:rPr>
              <a:t> </a:t>
            </a:r>
            <a:r>
              <a:rPr lang="de-DE" sz="2400" spc="-1" dirty="0" err="1">
                <a:solidFill>
                  <a:srgbClr val="010101"/>
                </a:solidFill>
                <a:latin typeface="Times New Roman"/>
                <a:ea typeface="Times New Roman"/>
              </a:rPr>
              <a:t>of</a:t>
            </a:r>
            <a:r>
              <a:rPr lang="de-DE" sz="2400" spc="-1" dirty="0">
                <a:solidFill>
                  <a:srgbClr val="010101"/>
                </a:solidFill>
                <a:latin typeface="Times New Roman"/>
                <a:ea typeface="Times New Roman"/>
              </a:rPr>
              <a:t> Zeus-Ammon?</a:t>
            </a:r>
            <a:endParaRPr lang="en-GB" sz="2400" spc="-1" dirty="0">
              <a:latin typeface="Arial"/>
            </a:endParaRPr>
          </a:p>
          <a:p>
            <a:pPr marL="0" indent="0" algn="just">
              <a:lnSpc>
                <a:spcPct val="100000"/>
              </a:lnSpc>
              <a:buNone/>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endParaRPr lang="en-GB" spc="-1" dirty="0">
              <a:latin typeface="Arial"/>
            </a:endParaRPr>
          </a:p>
        </p:txBody>
      </p:sp>
      <p:pic>
        <p:nvPicPr>
          <p:cNvPr id="4" name="Picture 3">
            <a:extLst>
              <a:ext uri="{FF2B5EF4-FFF2-40B4-BE49-F238E27FC236}">
                <a16:creationId xmlns:a16="http://schemas.microsoft.com/office/drawing/2014/main" id="{5F0D7D79-1669-6D31-FD71-92B241E272FE}"/>
              </a:ext>
            </a:extLst>
          </p:cNvPr>
          <p:cNvPicPr/>
          <p:nvPr/>
        </p:nvPicPr>
        <p:blipFill>
          <a:blip r:embed="rId2"/>
          <a:stretch/>
        </p:blipFill>
        <p:spPr>
          <a:xfrm>
            <a:off x="10445545" y="3748622"/>
            <a:ext cx="1133280" cy="366047"/>
          </a:xfrm>
          <a:prstGeom prst="rect">
            <a:avLst/>
          </a:prstGeom>
          <a:ln w="0">
            <a:noFill/>
          </a:ln>
        </p:spPr>
      </p:pic>
      <p:pic>
        <p:nvPicPr>
          <p:cNvPr id="5" name="Picture 4">
            <a:extLst>
              <a:ext uri="{FF2B5EF4-FFF2-40B4-BE49-F238E27FC236}">
                <a16:creationId xmlns:a16="http://schemas.microsoft.com/office/drawing/2014/main" id="{536D5F29-9DE6-221A-2116-1A860000300B}"/>
              </a:ext>
            </a:extLst>
          </p:cNvPr>
          <p:cNvPicPr/>
          <p:nvPr/>
        </p:nvPicPr>
        <p:blipFill>
          <a:blip r:embed="rId3"/>
          <a:stretch/>
        </p:blipFill>
        <p:spPr>
          <a:xfrm>
            <a:off x="9567700" y="4593095"/>
            <a:ext cx="1939680" cy="1939680"/>
          </a:xfrm>
          <a:prstGeom prst="rect">
            <a:avLst/>
          </a:prstGeom>
          <a:ln w="0">
            <a:noFill/>
          </a:ln>
        </p:spPr>
      </p:pic>
    </p:spTree>
    <p:extLst>
      <p:ext uri="{BB962C8B-B14F-4D97-AF65-F5344CB8AC3E}">
        <p14:creationId xmlns:p14="http://schemas.microsoft.com/office/powerpoint/2010/main" val="334667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DDC9-E834-CF0A-6043-8331411D7637}"/>
              </a:ext>
            </a:extLst>
          </p:cNvPr>
          <p:cNvSpPr>
            <a:spLocks noGrp="1"/>
          </p:cNvSpPr>
          <p:nvPr>
            <p:ph type="title"/>
          </p:nvPr>
        </p:nvSpPr>
        <p:spPr/>
        <p:txBody>
          <a:bodyPr>
            <a:noAutofit/>
          </a:bodyPr>
          <a:lstStyle/>
          <a:p>
            <a:r>
              <a:rPr lang="en-GB" sz="3600" spc="-1" dirty="0">
                <a:solidFill>
                  <a:srgbClr val="000000"/>
                </a:solidFill>
                <a:latin typeface="Times New Roman"/>
                <a:ea typeface="Droid Sans Fallback"/>
              </a:rPr>
              <a:t>Myth-making </a:t>
            </a:r>
            <a:r>
              <a:rPr lang="en-GB" sz="3600" spc="-1" dirty="0">
                <a:solidFill>
                  <a:srgbClr val="010101"/>
                </a:solidFill>
                <a:latin typeface="Times New Roman"/>
                <a:ea typeface="Droid Sans Fallback"/>
              </a:rPr>
              <a:t>immediately after: friends/family/successors</a:t>
            </a:r>
            <a:r>
              <a:rPr lang="en-GB" sz="3600" spc="-1" dirty="0">
                <a:solidFill>
                  <a:srgbClr val="000000"/>
                </a:solidFill>
                <a:latin typeface="Times New Roman"/>
                <a:ea typeface="Droid Sans Fallback"/>
              </a:rPr>
              <a:t> </a:t>
            </a:r>
            <a:br>
              <a:rPr lang="en-GB" sz="3600" dirty="0"/>
            </a:br>
            <a:br>
              <a:rPr lang="en-GB" sz="3600" spc="-1" dirty="0">
                <a:latin typeface="Arial"/>
              </a:rPr>
            </a:br>
            <a:endParaRPr lang="en-GB" sz="3600" dirty="0"/>
          </a:p>
        </p:txBody>
      </p:sp>
      <p:sp>
        <p:nvSpPr>
          <p:cNvPr id="3" name="Content Placeholder 2">
            <a:extLst>
              <a:ext uri="{FF2B5EF4-FFF2-40B4-BE49-F238E27FC236}">
                <a16:creationId xmlns:a16="http://schemas.microsoft.com/office/drawing/2014/main" id="{5D876BA8-E4D7-BE79-41E1-48AD723EE752}"/>
              </a:ext>
            </a:extLst>
          </p:cNvPr>
          <p:cNvSpPr>
            <a:spLocks noGrp="1"/>
          </p:cNvSpPr>
          <p:nvPr>
            <p:ph idx="1"/>
          </p:nvPr>
        </p:nvSpPr>
        <p:spPr/>
        <p:txBody>
          <a:bodyPr/>
          <a:lstStyle/>
          <a:p>
            <a:r>
              <a:rPr lang="en-GB" spc="-1" dirty="0" err="1">
                <a:solidFill>
                  <a:srgbClr val="010101"/>
                </a:solidFill>
                <a:latin typeface="Times New Roman"/>
                <a:ea typeface="Times New Roman"/>
              </a:rPr>
              <a:t>e.g</a:t>
            </a:r>
            <a:r>
              <a:rPr lang="en-GB" spc="-1" dirty="0">
                <a:solidFill>
                  <a:srgbClr val="010101"/>
                </a:solidFill>
                <a:latin typeface="Times New Roman"/>
                <a:ea typeface="Times New Roman"/>
              </a:rPr>
              <a:t> Lysimachus, Cassander, Seleucus I Nicator (founder of Seleucid empire)</a:t>
            </a:r>
            <a:endParaRPr lang="en-GB" spc="-1" dirty="0">
              <a:latin typeface="Arial"/>
            </a:endParaRPr>
          </a:p>
          <a:p>
            <a:r>
              <a:rPr lang="de-DE" spc="-1" dirty="0" err="1">
                <a:solidFill>
                  <a:srgbClr val="010101"/>
                </a:solidFill>
                <a:latin typeface="Times New Roman"/>
                <a:ea typeface="Times New Roman"/>
              </a:rPr>
              <a:t>Rubincam</a:t>
            </a:r>
            <a:r>
              <a:rPr lang="de-DE" spc="-1" dirty="0">
                <a:solidFill>
                  <a:srgbClr val="010101"/>
                </a:solidFill>
                <a:latin typeface="Times New Roman"/>
                <a:ea typeface="Times New Roman"/>
              </a:rPr>
              <a:t> (2005) </a:t>
            </a:r>
            <a:r>
              <a:rPr lang="de-DE" spc="-1" dirty="0" err="1">
                <a:solidFill>
                  <a:srgbClr val="010101"/>
                </a:solidFill>
                <a:latin typeface="Times New Roman"/>
                <a:ea typeface="Times New Roman"/>
              </a:rPr>
              <a:t>has</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suggested</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the</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name</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Megas</a:t>
            </a:r>
            <a:r>
              <a:rPr lang="de-DE" spc="-1" dirty="0">
                <a:solidFill>
                  <a:srgbClr val="010101"/>
                </a:solidFill>
                <a:latin typeface="Times New Roman"/>
                <a:ea typeface="Times New Roman"/>
              </a:rPr>
              <a:t> (Great) </a:t>
            </a:r>
            <a:r>
              <a:rPr lang="de-DE" spc="-1" dirty="0" err="1">
                <a:solidFill>
                  <a:srgbClr val="010101"/>
                </a:solidFill>
                <a:latin typeface="Times New Roman"/>
                <a:ea typeface="Times New Roman"/>
              </a:rPr>
              <a:t>applied</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to</a:t>
            </a:r>
            <a:r>
              <a:rPr lang="de-DE" spc="-1" dirty="0">
                <a:solidFill>
                  <a:srgbClr val="010101"/>
                </a:solidFill>
                <a:latin typeface="Times New Roman"/>
                <a:ea typeface="Times New Roman"/>
              </a:rPr>
              <a:t> Alexander was a </a:t>
            </a:r>
            <a:r>
              <a:rPr lang="de-DE" spc="-1" dirty="0" err="1">
                <a:solidFill>
                  <a:srgbClr val="010101"/>
                </a:solidFill>
                <a:latin typeface="Times New Roman"/>
                <a:ea typeface="Times New Roman"/>
              </a:rPr>
              <a:t>creation</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of</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the</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propaganda</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of</a:t>
            </a:r>
            <a:r>
              <a:rPr lang="de-DE" spc="-1" dirty="0">
                <a:solidFill>
                  <a:srgbClr val="010101"/>
                </a:solidFill>
                <a:latin typeface="Times New Roman"/>
                <a:ea typeface="Times New Roman"/>
              </a:rPr>
              <a:t> </a:t>
            </a:r>
            <a:r>
              <a:rPr lang="de-DE" b="1" spc="-1" dirty="0">
                <a:solidFill>
                  <a:srgbClr val="010101"/>
                </a:solidFill>
                <a:latin typeface="Times New Roman"/>
                <a:ea typeface="Times New Roman"/>
              </a:rPr>
              <a:t>Antiochus III</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ruler</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of</a:t>
            </a:r>
            <a:r>
              <a:rPr lang="de-DE" spc="-1" dirty="0">
                <a:solidFill>
                  <a:srgbClr val="010101"/>
                </a:solidFill>
                <a:latin typeface="Times New Roman"/>
                <a:ea typeface="Times New Roman"/>
              </a:rPr>
              <a:t> Seleucid </a:t>
            </a:r>
            <a:r>
              <a:rPr lang="de-DE" spc="-1" dirty="0" err="1">
                <a:solidFill>
                  <a:srgbClr val="010101"/>
                </a:solidFill>
                <a:latin typeface="Times New Roman"/>
                <a:ea typeface="Times New Roman"/>
              </a:rPr>
              <a:t>empire</a:t>
            </a:r>
            <a:r>
              <a:rPr lang="de-DE" spc="-1" dirty="0">
                <a:solidFill>
                  <a:srgbClr val="010101"/>
                </a:solidFill>
                <a:latin typeface="Times New Roman"/>
                <a:ea typeface="Times New Roman"/>
              </a:rPr>
              <a:t>, 241-167 BCE) </a:t>
            </a:r>
            <a:r>
              <a:rPr lang="de-DE" spc="-1" dirty="0" err="1">
                <a:solidFill>
                  <a:srgbClr val="010101"/>
                </a:solidFill>
                <a:latin typeface="Times New Roman"/>
                <a:ea typeface="Times New Roman"/>
              </a:rPr>
              <a:t>when</a:t>
            </a:r>
            <a:r>
              <a:rPr lang="de-DE" spc="-1" dirty="0">
                <a:solidFill>
                  <a:srgbClr val="010101"/>
                </a:solidFill>
                <a:latin typeface="Times New Roman"/>
                <a:ea typeface="Times New Roman"/>
              </a:rPr>
              <a:t> he </a:t>
            </a:r>
            <a:r>
              <a:rPr lang="de-DE" spc="-1" dirty="0" err="1">
                <a:solidFill>
                  <a:srgbClr val="010101"/>
                </a:solidFill>
                <a:latin typeface="Times New Roman"/>
                <a:ea typeface="Times New Roman"/>
              </a:rPr>
              <a:t>first</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begins</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to</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use</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this</a:t>
            </a:r>
            <a:r>
              <a:rPr lang="de-DE" spc="-1" dirty="0">
                <a:solidFill>
                  <a:srgbClr val="010101"/>
                </a:solidFill>
                <a:latin typeface="Times New Roman"/>
                <a:ea typeface="Times New Roman"/>
              </a:rPr>
              <a:t> title after </a:t>
            </a:r>
            <a:r>
              <a:rPr lang="de-DE" spc="-1" dirty="0" err="1">
                <a:solidFill>
                  <a:srgbClr val="010101"/>
                </a:solidFill>
                <a:latin typeface="Times New Roman"/>
                <a:ea typeface="Times New Roman"/>
              </a:rPr>
              <a:t>his</a:t>
            </a:r>
            <a:r>
              <a:rPr lang="de-DE" spc="-1" dirty="0">
                <a:solidFill>
                  <a:srgbClr val="010101"/>
                </a:solidFill>
                <a:latin typeface="Times New Roman"/>
                <a:ea typeface="Times New Roman"/>
              </a:rPr>
              <a:t> own </a:t>
            </a:r>
            <a:r>
              <a:rPr lang="de-DE" spc="-1" dirty="0" err="1">
                <a:solidFill>
                  <a:srgbClr val="010101"/>
                </a:solidFill>
                <a:latin typeface="Times New Roman"/>
                <a:ea typeface="Times New Roman"/>
              </a:rPr>
              <a:t>campaigns</a:t>
            </a:r>
            <a:r>
              <a:rPr lang="de-DE" spc="-1" dirty="0">
                <a:solidFill>
                  <a:srgbClr val="010101"/>
                </a:solidFill>
                <a:latin typeface="Times New Roman"/>
                <a:ea typeface="Times New Roman"/>
              </a:rPr>
              <a:t> in </a:t>
            </a:r>
            <a:r>
              <a:rPr lang="de-DE" spc="-1" dirty="0" err="1">
                <a:solidFill>
                  <a:srgbClr val="010101"/>
                </a:solidFill>
                <a:latin typeface="Times New Roman"/>
                <a:ea typeface="Times New Roman"/>
              </a:rPr>
              <a:t>the</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eastern</a:t>
            </a:r>
            <a:r>
              <a:rPr lang="de-DE" spc="-1" dirty="0">
                <a:solidFill>
                  <a:srgbClr val="010101"/>
                </a:solidFill>
                <a:latin typeface="Times New Roman"/>
                <a:ea typeface="Times New Roman"/>
              </a:rPr>
              <a:t> half </a:t>
            </a:r>
            <a:r>
              <a:rPr lang="de-DE" spc="-1" dirty="0" err="1">
                <a:solidFill>
                  <a:srgbClr val="010101"/>
                </a:solidFill>
                <a:latin typeface="Times New Roman"/>
                <a:ea typeface="Times New Roman"/>
              </a:rPr>
              <a:t>of</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his</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ancestral</a:t>
            </a:r>
            <a:r>
              <a:rPr lang="de-DE" spc="-1" dirty="0">
                <a:solidFill>
                  <a:srgbClr val="010101"/>
                </a:solidFill>
                <a:latin typeface="Times New Roman"/>
                <a:ea typeface="Times New Roman"/>
              </a:rPr>
              <a:t> </a:t>
            </a:r>
            <a:r>
              <a:rPr lang="de-DE" spc="-1" dirty="0" err="1">
                <a:solidFill>
                  <a:srgbClr val="010101"/>
                </a:solidFill>
                <a:latin typeface="Times New Roman"/>
                <a:ea typeface="Times New Roman"/>
              </a:rPr>
              <a:t>empire</a:t>
            </a:r>
            <a:endParaRPr lang="en-GB" spc="-1" dirty="0">
              <a:latin typeface="Arial"/>
            </a:endParaRPr>
          </a:p>
          <a:p>
            <a:endParaRPr lang="en-GB" dirty="0"/>
          </a:p>
        </p:txBody>
      </p:sp>
      <p:pic>
        <p:nvPicPr>
          <p:cNvPr id="4" name="Picture 3">
            <a:extLst>
              <a:ext uri="{FF2B5EF4-FFF2-40B4-BE49-F238E27FC236}">
                <a16:creationId xmlns:a16="http://schemas.microsoft.com/office/drawing/2014/main" id="{DB95C4D8-F65A-F04A-634E-697B642149A6}"/>
              </a:ext>
            </a:extLst>
          </p:cNvPr>
          <p:cNvPicPr/>
          <p:nvPr/>
        </p:nvPicPr>
        <p:blipFill>
          <a:blip r:embed="rId2"/>
          <a:stretch/>
        </p:blipFill>
        <p:spPr>
          <a:xfrm>
            <a:off x="6824637" y="5017653"/>
            <a:ext cx="2933280" cy="1058400"/>
          </a:xfrm>
          <a:prstGeom prst="rect">
            <a:avLst/>
          </a:prstGeom>
          <a:ln w="0">
            <a:noFill/>
          </a:ln>
        </p:spPr>
      </p:pic>
    </p:spTree>
    <p:extLst>
      <p:ext uri="{BB962C8B-B14F-4D97-AF65-F5344CB8AC3E}">
        <p14:creationId xmlns:p14="http://schemas.microsoft.com/office/powerpoint/2010/main" val="2646467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86B3E-A203-7066-BA8D-80765DFAB681}"/>
              </a:ext>
            </a:extLst>
          </p:cNvPr>
          <p:cNvSpPr>
            <a:spLocks noGrp="1"/>
          </p:cNvSpPr>
          <p:nvPr>
            <p:ph type="title"/>
          </p:nvPr>
        </p:nvSpPr>
        <p:spPr/>
        <p:txBody>
          <a:bodyPr/>
          <a:lstStyle/>
          <a:p>
            <a:r>
              <a:rPr lang="en-GB" dirty="0"/>
              <a:t>Myth-making</a:t>
            </a:r>
          </a:p>
        </p:txBody>
      </p:sp>
      <p:sp>
        <p:nvSpPr>
          <p:cNvPr id="3" name="Content Placeholder 2">
            <a:extLst>
              <a:ext uri="{FF2B5EF4-FFF2-40B4-BE49-F238E27FC236}">
                <a16:creationId xmlns:a16="http://schemas.microsoft.com/office/drawing/2014/main" id="{0EBE8FF2-7F6A-666D-7457-13DD8A219E5C}"/>
              </a:ext>
            </a:extLst>
          </p:cNvPr>
          <p:cNvSpPr>
            <a:spLocks noGrp="1"/>
          </p:cNvSpPr>
          <p:nvPr>
            <p:ph idx="1"/>
          </p:nvPr>
        </p:nvSpPr>
        <p:spPr/>
        <p:txBody>
          <a:bodyPr>
            <a:normAutofit fontScale="85000" lnSpcReduction="20000"/>
          </a:bodyPr>
          <a:lstStyle/>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en-GB" spc="-1" dirty="0">
                <a:solidFill>
                  <a:srgbClr val="010101"/>
                </a:solidFill>
                <a:latin typeface="Times New Roman"/>
                <a:ea typeface="Arial"/>
              </a:rPr>
              <a:t>Even down to sex life...</a:t>
            </a:r>
            <a:endParaRPr lang="en-GB" spc="-1" dirty="0">
              <a:latin typeface="Arial"/>
            </a:endParaRPr>
          </a:p>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en-GB" spc="-1" dirty="0">
                <a:solidFill>
                  <a:srgbClr val="010101"/>
                </a:solidFill>
                <a:latin typeface="Times New Roman"/>
                <a:ea typeface="Arial"/>
              </a:rPr>
              <a:t>“the reluctance to identify potential liaisons for Alexander may be the result of the </a:t>
            </a:r>
            <a:r>
              <a:rPr lang="en-GB" spc="-1" dirty="0" err="1">
                <a:solidFill>
                  <a:srgbClr val="010101"/>
                </a:solidFill>
                <a:latin typeface="Times New Roman"/>
                <a:ea typeface="Arial"/>
              </a:rPr>
              <a:t>Diadochoi’s</a:t>
            </a:r>
            <a:r>
              <a:rPr lang="en-GB" spc="-1" dirty="0">
                <a:solidFill>
                  <a:srgbClr val="010101"/>
                </a:solidFill>
                <a:latin typeface="Times New Roman"/>
                <a:ea typeface="Arial"/>
              </a:rPr>
              <a:t> desire to monopolise links with their deceased king” (Erickson 2018, </a:t>
            </a:r>
            <a:r>
              <a:rPr lang="en-GB" i="1" spc="-1" dirty="0">
                <a:solidFill>
                  <a:srgbClr val="010101"/>
                </a:solidFill>
                <a:latin typeface="Times New Roman"/>
                <a:ea typeface="Arial"/>
              </a:rPr>
              <a:t>Brill’s Companion</a:t>
            </a:r>
            <a:r>
              <a:rPr lang="en-GB" spc="-1" dirty="0">
                <a:solidFill>
                  <a:srgbClr val="010101"/>
                </a:solidFill>
                <a:latin typeface="Times New Roman"/>
                <a:ea typeface="Arial"/>
              </a:rPr>
              <a:t>)</a:t>
            </a:r>
            <a:endParaRPr lang="en-GB" spc="-1" dirty="0">
              <a:latin typeface="Arial"/>
            </a:endParaRPr>
          </a:p>
          <a:p>
            <a:pPr algn="just">
              <a:lnSpc>
                <a:spcPct val="100000"/>
              </a:lnSpc>
              <a:tabLst>
                <a:tab pos="0" algn="l"/>
                <a:tab pos="442800" algn="l"/>
                <a:tab pos="892080" algn="l"/>
                <a:tab pos="1341360" algn="l"/>
                <a:tab pos="1790640" algn="l"/>
                <a:tab pos="2239920" algn="l"/>
                <a:tab pos="2689200" algn="l"/>
                <a:tab pos="3138480" algn="l"/>
                <a:tab pos="3587400" algn="l"/>
                <a:tab pos="4036680" algn="l"/>
                <a:tab pos="4485960" algn="l"/>
                <a:tab pos="4935240" algn="l"/>
                <a:tab pos="5384520" algn="l"/>
                <a:tab pos="5833800" algn="l"/>
                <a:tab pos="6283080" algn="l"/>
                <a:tab pos="6732360" algn="l"/>
                <a:tab pos="7181640" algn="l"/>
                <a:tab pos="7630920" algn="l"/>
                <a:tab pos="8080200" algn="l"/>
                <a:tab pos="8529480" algn="l"/>
                <a:tab pos="8978760" algn="l"/>
                <a:tab pos="9428040" algn="l"/>
                <a:tab pos="9877320" algn="l"/>
                <a:tab pos="10326600" algn="l"/>
                <a:tab pos="10775880" algn="l"/>
                <a:tab pos="10777320" algn="l"/>
                <a:tab pos="10779120" algn="l"/>
                <a:tab pos="10780560" algn="l"/>
                <a:tab pos="10782000" algn="l"/>
              </a:tabLst>
            </a:pPr>
            <a:r>
              <a:rPr lang="en-GB" spc="-1" dirty="0">
                <a:solidFill>
                  <a:srgbClr val="010101"/>
                </a:solidFill>
                <a:latin typeface="Times New Roman"/>
                <a:ea typeface="Arial"/>
              </a:rPr>
              <a:t>“The relative inactivity of Ptolemy in expanding his empire beyond its base in Egypt has led some scholars to suggest that he had no desire to recreate Alexander’s empire and instead sought to consolidate his gains. </a:t>
            </a:r>
            <a:r>
              <a:rPr lang="en-GB" spc="-1" dirty="0" err="1">
                <a:solidFill>
                  <a:srgbClr val="010101"/>
                </a:solidFill>
                <a:latin typeface="Times New Roman"/>
                <a:ea typeface="Arial"/>
              </a:rPr>
              <a:t>Meeus</a:t>
            </a:r>
            <a:r>
              <a:rPr lang="en-GB" spc="-1" dirty="0">
                <a:solidFill>
                  <a:srgbClr val="010101"/>
                </a:solidFill>
                <a:latin typeface="Times New Roman"/>
                <a:ea typeface="Arial"/>
              </a:rPr>
              <a:t> and Strootman have both separately argued that the rhetoric employed at the Ptolemaic court gave no hint of abandoning the dream of re-uniting the empire even if it proved beyond the realm of practicality and thus never abandoned the Alexander prototype for a Hellenistic king, including the last of the Ptolemaic queens”  (Erickson 2018: p256)</a:t>
            </a:r>
            <a:endParaRPr lang="en-GB" spc="-1" dirty="0">
              <a:latin typeface="Arial"/>
            </a:endParaRPr>
          </a:p>
          <a:p>
            <a:pPr marL="0" indent="0">
              <a:buNone/>
            </a:pPr>
            <a:endParaRPr lang="en-GB" dirty="0"/>
          </a:p>
        </p:txBody>
      </p:sp>
    </p:spTree>
    <p:extLst>
      <p:ext uri="{BB962C8B-B14F-4D97-AF65-F5344CB8AC3E}">
        <p14:creationId xmlns:p14="http://schemas.microsoft.com/office/powerpoint/2010/main" val="3481834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6D58C-B677-9324-F7ED-FCA9F2177047}"/>
              </a:ext>
            </a:extLst>
          </p:cNvPr>
          <p:cNvSpPr>
            <a:spLocks noGrp="1"/>
          </p:cNvSpPr>
          <p:nvPr>
            <p:ph type="title"/>
          </p:nvPr>
        </p:nvSpPr>
        <p:spPr/>
        <p:txBody>
          <a:bodyPr/>
          <a:lstStyle/>
          <a:p>
            <a:r>
              <a:rPr lang="en-GB" dirty="0"/>
              <a:t>India</a:t>
            </a:r>
          </a:p>
        </p:txBody>
      </p:sp>
      <p:sp>
        <p:nvSpPr>
          <p:cNvPr id="3" name="Content Placeholder 2">
            <a:extLst>
              <a:ext uri="{FF2B5EF4-FFF2-40B4-BE49-F238E27FC236}">
                <a16:creationId xmlns:a16="http://schemas.microsoft.com/office/drawing/2014/main" id="{E17360C4-759F-3C6F-22DB-B665F32F98DE}"/>
              </a:ext>
            </a:extLst>
          </p:cNvPr>
          <p:cNvSpPr>
            <a:spLocks noGrp="1"/>
          </p:cNvSpPr>
          <p:nvPr>
            <p:ph idx="1"/>
          </p:nvPr>
        </p:nvSpPr>
        <p:spPr/>
        <p:txBody>
          <a:bodyPr>
            <a:normAutofit/>
          </a:bodyPr>
          <a:lstStyle/>
          <a:p>
            <a:r>
              <a:rPr lang="en-GB" sz="2400" dirty="0"/>
              <a:t>Alexander campaigned in India (e.g. left Bactria in 327 BCE, returned over mountain range Hindu Kush to go into India, massacred the </a:t>
            </a:r>
            <a:r>
              <a:rPr lang="en-GB" sz="2400" dirty="0" err="1"/>
              <a:t>Assaceni</a:t>
            </a:r>
            <a:r>
              <a:rPr lang="en-GB" sz="2400" dirty="0"/>
              <a:t> in the Lower Swat Valley; </a:t>
            </a:r>
            <a:r>
              <a:rPr lang="en-GB" sz="2400" dirty="0" err="1"/>
              <a:t>seiges</a:t>
            </a:r>
            <a:r>
              <a:rPr lang="en-GB" sz="2400" dirty="0"/>
              <a:t> of </a:t>
            </a:r>
            <a:r>
              <a:rPr lang="en-GB" sz="2400" dirty="0" err="1"/>
              <a:t>Massaga</a:t>
            </a:r>
            <a:r>
              <a:rPr lang="en-GB" sz="2400" dirty="0"/>
              <a:t> and rock of </a:t>
            </a:r>
            <a:r>
              <a:rPr lang="en-GB" sz="2400" dirty="0" err="1"/>
              <a:t>Aornus</a:t>
            </a:r>
            <a:r>
              <a:rPr lang="en-GB" sz="2400" dirty="0"/>
              <a:t>. In 326 he crossed the Indus to Taxila. Fought battle of Hydaspes against Porus)</a:t>
            </a:r>
          </a:p>
          <a:p>
            <a:r>
              <a:rPr lang="en-GB" sz="2400" dirty="0"/>
              <a:t> ▪ India often used to represent East by the Greeks </a:t>
            </a:r>
          </a:p>
        </p:txBody>
      </p:sp>
      <p:pic>
        <p:nvPicPr>
          <p:cNvPr id="4" name="Picture 3">
            <a:extLst>
              <a:ext uri="{FF2B5EF4-FFF2-40B4-BE49-F238E27FC236}">
                <a16:creationId xmlns:a16="http://schemas.microsoft.com/office/drawing/2014/main" id="{529C695C-93E5-410E-F2D6-9F0C66BC36AB}"/>
              </a:ext>
            </a:extLst>
          </p:cNvPr>
          <p:cNvPicPr/>
          <p:nvPr/>
        </p:nvPicPr>
        <p:blipFill>
          <a:blip r:embed="rId2"/>
          <a:stretch/>
        </p:blipFill>
        <p:spPr>
          <a:xfrm>
            <a:off x="7706667" y="3840637"/>
            <a:ext cx="3827160" cy="3690000"/>
          </a:xfrm>
          <a:prstGeom prst="rect">
            <a:avLst/>
          </a:prstGeom>
          <a:ln w="0">
            <a:noFill/>
          </a:ln>
        </p:spPr>
      </p:pic>
    </p:spTree>
    <p:extLst>
      <p:ext uri="{BB962C8B-B14F-4D97-AF65-F5344CB8AC3E}">
        <p14:creationId xmlns:p14="http://schemas.microsoft.com/office/powerpoint/2010/main" val="2271524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9E29C-0B85-15A2-34B0-A0FB29DAC763}"/>
              </a:ext>
            </a:extLst>
          </p:cNvPr>
          <p:cNvSpPr>
            <a:spLocks noGrp="1"/>
          </p:cNvSpPr>
          <p:nvPr>
            <p:ph type="title"/>
          </p:nvPr>
        </p:nvSpPr>
        <p:spPr/>
        <p:txBody>
          <a:bodyPr>
            <a:noAutofit/>
          </a:bodyPr>
          <a:lstStyle/>
          <a:p>
            <a:r>
              <a:rPr lang="en-GB" sz="3200" spc="-1" dirty="0">
                <a:solidFill>
                  <a:srgbClr val="000000"/>
                </a:solidFill>
                <a:latin typeface="Times New Roman"/>
                <a:ea typeface="Arial"/>
              </a:rPr>
              <a:t>Not much attention to myth of Dionysus’ conquest of India (traces of Greek) until after Alexander’s campaigns..</a:t>
            </a:r>
            <a:br>
              <a:rPr lang="en-GB" sz="3200" spc="-1" dirty="0">
                <a:latin typeface="Arial"/>
              </a:rPr>
            </a:br>
            <a:endParaRPr lang="en-GB" sz="3200" dirty="0"/>
          </a:p>
        </p:txBody>
      </p:sp>
      <p:sp>
        <p:nvSpPr>
          <p:cNvPr id="3" name="Content Placeholder 2">
            <a:extLst>
              <a:ext uri="{FF2B5EF4-FFF2-40B4-BE49-F238E27FC236}">
                <a16:creationId xmlns:a16="http://schemas.microsoft.com/office/drawing/2014/main" id="{DAF36741-6F0D-957C-EAAE-829C8DAF1E06}"/>
              </a:ext>
            </a:extLst>
          </p:cNvPr>
          <p:cNvSpPr>
            <a:spLocks noGrp="1"/>
          </p:cNvSpPr>
          <p:nvPr>
            <p:ph idx="1"/>
          </p:nvPr>
        </p:nvSpPr>
        <p:spPr/>
        <p:txBody>
          <a:bodyPr/>
          <a:lstStyle/>
          <a:p>
            <a:r>
              <a:rPr lang="en-GB" spc="-1" dirty="0">
                <a:solidFill>
                  <a:srgbClr val="000000"/>
                </a:solidFill>
                <a:latin typeface="Times New Roman"/>
                <a:ea typeface="Arial"/>
              </a:rPr>
              <a:t>Not much attention to myth of Dionysus’ conquest of India (traces of Greek) until after Alexander’s campaigns..</a:t>
            </a:r>
            <a:endParaRPr lang="en-GB" spc="-1" dirty="0">
              <a:latin typeface="Arial"/>
            </a:endParaRPr>
          </a:p>
          <a:p>
            <a:endParaRPr lang="en-GB" dirty="0"/>
          </a:p>
        </p:txBody>
      </p:sp>
      <p:pic>
        <p:nvPicPr>
          <p:cNvPr id="4" name="Picture 3">
            <a:extLst>
              <a:ext uri="{FF2B5EF4-FFF2-40B4-BE49-F238E27FC236}">
                <a16:creationId xmlns:a16="http://schemas.microsoft.com/office/drawing/2014/main" id="{9D920D4A-9A31-558A-D24E-63C398DDD43C}"/>
              </a:ext>
            </a:extLst>
          </p:cNvPr>
          <p:cNvPicPr/>
          <p:nvPr/>
        </p:nvPicPr>
        <p:blipFill>
          <a:blip r:embed="rId2"/>
          <a:stretch/>
        </p:blipFill>
        <p:spPr>
          <a:xfrm>
            <a:off x="5971989" y="2364964"/>
            <a:ext cx="6042960" cy="3552480"/>
          </a:xfrm>
          <a:prstGeom prst="rect">
            <a:avLst/>
          </a:prstGeom>
          <a:ln w="0">
            <a:noFill/>
          </a:ln>
        </p:spPr>
      </p:pic>
    </p:spTree>
    <p:extLst>
      <p:ext uri="{BB962C8B-B14F-4D97-AF65-F5344CB8AC3E}">
        <p14:creationId xmlns:p14="http://schemas.microsoft.com/office/powerpoint/2010/main" val="1244598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34109-9025-B077-CFE3-5219968445D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Alexander/his successors’ myth-making</a:t>
            </a:r>
            <a:endParaRPr lang="en-GB" dirty="0"/>
          </a:p>
        </p:txBody>
      </p:sp>
      <p:sp>
        <p:nvSpPr>
          <p:cNvPr id="3" name="Content Placeholder 2">
            <a:extLst>
              <a:ext uri="{FF2B5EF4-FFF2-40B4-BE49-F238E27FC236}">
                <a16:creationId xmlns:a16="http://schemas.microsoft.com/office/drawing/2014/main" id="{E94DC3E8-706E-A8A3-F22B-5B2C987AC644}"/>
              </a:ext>
            </a:extLst>
          </p:cNvPr>
          <p:cNvSpPr>
            <a:spLocks noGrp="1"/>
          </p:cNvSpPr>
          <p:nvPr>
            <p:ph idx="1"/>
          </p:nvPr>
        </p:nvSpPr>
        <p:spPr/>
        <p:txBody>
          <a:bodyPr>
            <a:normAutofit fontScale="77500" lnSpcReduction="20000"/>
          </a:bodyPr>
          <a:lstStyle/>
          <a:p>
            <a:r>
              <a:rPr lang="en-GB" dirty="0">
                <a:latin typeface="Times New Roman" panose="02020603050405020304" pitchFamily="18" charset="0"/>
                <a:cs typeface="Times New Roman" panose="02020603050405020304" pitchFamily="18" charset="0"/>
              </a:rPr>
              <a:t>Blanshard, A. ‘Alexander’s Mythic Journey into India’ in Memory as History: The Legacy of Alexander in Asia, ed. by Himanshu Prabha Ray and D. Potts (2007) argues always potential for Greeks to call India home (as opposed to the place of “other”) </a:t>
            </a:r>
          </a:p>
          <a:p>
            <a:r>
              <a:rPr lang="en-GB" dirty="0">
                <a:latin typeface="Times New Roman" panose="02020603050405020304" pitchFamily="18" charset="0"/>
                <a:cs typeface="Times New Roman" panose="02020603050405020304" pitchFamily="18" charset="0"/>
              </a:rPr>
              <a:t>“A large number of the identifiable fragments of these traditions are attributed to writers who </a:t>
            </a:r>
            <a:r>
              <a:rPr lang="en-GB" dirty="0" err="1">
                <a:latin typeface="Times New Roman" panose="02020603050405020304" pitchFamily="18" charset="0"/>
                <a:cs typeface="Times New Roman" panose="02020603050405020304" pitchFamily="18" charset="0"/>
              </a:rPr>
              <a:t>who</a:t>
            </a:r>
            <a:r>
              <a:rPr lang="en-GB" dirty="0">
                <a:latin typeface="Times New Roman" panose="02020603050405020304" pitchFamily="18" charset="0"/>
                <a:cs typeface="Times New Roman" panose="02020603050405020304" pitchFamily="18" charset="0"/>
              </a:rPr>
              <a:t> were either on campaign with Alexander or who were writing soon after. The conceptualisation of Alexander’s campaign as a mythic journey seems to have been important in Alexander’s circle and was actively perpetuated by his successors” (Blanshard p30) </a:t>
            </a:r>
          </a:p>
          <a:p>
            <a:r>
              <a:rPr lang="en-GB" dirty="0">
                <a:latin typeface="Times New Roman" panose="02020603050405020304" pitchFamily="18" charset="0"/>
                <a:cs typeface="Times New Roman" panose="02020603050405020304" pitchFamily="18" charset="0"/>
              </a:rPr>
              <a:t>“One of the clear trends in our accounts of Alexander’s journey is that the density of mythological allusions increases the closer one gets to India. It is  a growth that can be observed both in density and variety. It is in India that we see Alexander’s Trojan War intersect with the mythical narratives of two other deities Heracles and Dionysus” (Blanshard p33) </a:t>
            </a:r>
          </a:p>
        </p:txBody>
      </p:sp>
    </p:spTree>
    <p:extLst>
      <p:ext uri="{BB962C8B-B14F-4D97-AF65-F5344CB8AC3E}">
        <p14:creationId xmlns:p14="http://schemas.microsoft.com/office/powerpoint/2010/main" val="2421430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10522-8807-D3B6-CA5A-F138F16FF838}"/>
              </a:ext>
            </a:extLst>
          </p:cNvPr>
          <p:cNvSpPr>
            <a:spLocks noGrp="1"/>
          </p:cNvSpPr>
          <p:nvPr>
            <p:ph type="title"/>
          </p:nvPr>
        </p:nvSpPr>
        <p:spPr/>
        <p:txBody>
          <a:bodyPr/>
          <a:lstStyle/>
          <a:p>
            <a:r>
              <a:rPr lang="en-GB" dirty="0"/>
              <a:t>Myth-making</a:t>
            </a:r>
          </a:p>
        </p:txBody>
      </p:sp>
      <p:sp>
        <p:nvSpPr>
          <p:cNvPr id="3" name="Content Placeholder 2">
            <a:extLst>
              <a:ext uri="{FF2B5EF4-FFF2-40B4-BE49-F238E27FC236}">
                <a16:creationId xmlns:a16="http://schemas.microsoft.com/office/drawing/2014/main" id="{1A8A2751-14A8-5507-0DCD-B51EDEA41616}"/>
              </a:ext>
            </a:extLst>
          </p:cNvPr>
          <p:cNvSpPr>
            <a:spLocks noGrp="1"/>
          </p:cNvSpPr>
          <p:nvPr>
            <p:ph idx="1"/>
          </p:nvPr>
        </p:nvSpPr>
        <p:spPr/>
        <p:txBody>
          <a:bodyPr>
            <a:normAutofit fontScale="92500"/>
          </a:bodyPr>
          <a:lstStyle/>
          <a:p>
            <a:r>
              <a:rPr lang="en-GB" dirty="0">
                <a:latin typeface="Times New Roman" panose="02020603050405020304" pitchFamily="18" charset="0"/>
                <a:cs typeface="Times New Roman" panose="02020603050405020304" pitchFamily="18" charset="0"/>
              </a:rPr>
              <a:t> Alexander surpassed Heracles (forefather) in taking the </a:t>
            </a:r>
            <a:r>
              <a:rPr lang="en-GB" dirty="0" err="1">
                <a:latin typeface="Times New Roman" panose="02020603050405020304" pitchFamily="18" charset="0"/>
                <a:cs typeface="Times New Roman" panose="02020603050405020304" pitchFamily="18" charset="0"/>
              </a:rPr>
              <a:t>Aornus</a:t>
            </a:r>
            <a:r>
              <a:rPr lang="en-GB" dirty="0">
                <a:latin typeface="Times New Roman" panose="02020603050405020304" pitchFamily="18" charset="0"/>
                <a:cs typeface="Times New Roman" panose="02020603050405020304" pitchFamily="18" charset="0"/>
              </a:rPr>
              <a:t> rock (e.g. Curtius 8.11.2); A. goes from Caucasus mountains down to India: cave in range (“Here the inhabitants pointed out the cave of Prometheus as well as the nest of the eagle and the signs of Prometheus’ chains” (</a:t>
            </a:r>
            <a:r>
              <a:rPr lang="en-GB" dirty="0" err="1">
                <a:latin typeface="Times New Roman" panose="02020603050405020304" pitchFamily="18" charset="0"/>
                <a:cs typeface="Times New Roman" panose="02020603050405020304" pitchFamily="18" charset="0"/>
              </a:rPr>
              <a:t>Diod</a:t>
            </a:r>
            <a:r>
              <a:rPr lang="en-GB" dirty="0">
                <a:latin typeface="Times New Roman" panose="02020603050405020304" pitchFamily="18" charset="0"/>
                <a:cs typeface="Times New Roman" panose="02020603050405020304" pitchFamily="18" charset="0"/>
              </a:rPr>
              <a:t>. 17.83.1) (unusual to be placed so far East) </a:t>
            </a:r>
          </a:p>
          <a:p>
            <a:pPr marL="0" indent="0">
              <a:buNone/>
            </a:pPr>
            <a:r>
              <a:rPr lang="en-GB" dirty="0">
                <a:latin typeface="Times New Roman" panose="02020603050405020304" pitchFamily="18" charset="0"/>
                <a:cs typeface="Times New Roman" panose="02020603050405020304" pitchFamily="18" charset="0"/>
              </a:rPr>
              <a:t>▪ Dionysus: “As for Dionysus, the city of Nysa is a fine memorial of his expedition together with Mount Merus and the ivy growing on this mountain, and the habit of the Indians themselves in setting out to battle to the sound of drums and cymbals, and their dappled costume, like that worn by the Bacchanals of Dionysus.” (Arrian Indica 5.9-10) </a:t>
            </a:r>
          </a:p>
        </p:txBody>
      </p:sp>
    </p:spTree>
    <p:extLst>
      <p:ext uri="{BB962C8B-B14F-4D97-AF65-F5344CB8AC3E}">
        <p14:creationId xmlns:p14="http://schemas.microsoft.com/office/powerpoint/2010/main" val="2198104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0DE0A-12A0-4FEC-67ED-C6DD8DEEFF79}"/>
              </a:ext>
            </a:extLst>
          </p:cNvPr>
          <p:cNvSpPr>
            <a:spLocks noGrp="1"/>
          </p:cNvSpPr>
          <p:nvPr>
            <p:ph type="title"/>
          </p:nvPr>
        </p:nvSpPr>
        <p:spPr/>
        <p:txBody>
          <a:bodyPr/>
          <a:lstStyle/>
          <a:p>
            <a:r>
              <a:rPr lang="en-GB" dirty="0"/>
              <a:t>Myth-making</a:t>
            </a:r>
          </a:p>
        </p:txBody>
      </p:sp>
      <p:sp>
        <p:nvSpPr>
          <p:cNvPr id="3" name="Content Placeholder 2">
            <a:extLst>
              <a:ext uri="{FF2B5EF4-FFF2-40B4-BE49-F238E27FC236}">
                <a16:creationId xmlns:a16="http://schemas.microsoft.com/office/drawing/2014/main" id="{6E8E75A6-C539-BA75-3F47-570038230150}"/>
              </a:ext>
            </a:extLst>
          </p:cNvPr>
          <p:cNvSpPr>
            <a:spLocks noGrp="1"/>
          </p:cNvSpPr>
          <p:nvPr>
            <p:ph idx="1"/>
          </p:nvPr>
        </p:nvSpPr>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Megapenthes</a:t>
            </a:r>
            <a:r>
              <a:rPr lang="en-GB" dirty="0">
                <a:latin typeface="Times New Roman" panose="02020603050405020304" pitchFamily="18" charset="0"/>
                <a:cs typeface="Times New Roman" panose="02020603050405020304" pitchFamily="18" charset="0"/>
              </a:rPr>
              <a:t> says the Indians] were originally nomads ... Just so the Indians had no cities and built no temples, but were clothed with the skins of wild animals they would kill, and ate the bark of trees; these trees were called in the Indian tongue Tala, and what look like clews of wool grew on them.. They also fed on what game they had captured, eating it raw, at least until Dionysus reached India. But when he arrived and became master of India, he founded cities, gave them laws, bestowed wine on the Indians as on the Greeks, and taught them to sow their land, giving them seed... Dionysus first yoked oxen to the plough and made most of the Indians agriculturalists instead of nomads, and equipped them also with the arms of warfare. He also taught them to reverence various gods, but especially of course himself, with </a:t>
            </a:r>
            <a:r>
              <a:rPr lang="en-GB" dirty="0" err="1">
                <a:latin typeface="Times New Roman" panose="02020603050405020304" pitchFamily="18" charset="0"/>
                <a:cs typeface="Times New Roman" panose="02020603050405020304" pitchFamily="18" charset="0"/>
              </a:rPr>
              <a:t>clashings</a:t>
            </a:r>
            <a:r>
              <a:rPr lang="en-GB" dirty="0">
                <a:latin typeface="Times New Roman" panose="02020603050405020304" pitchFamily="18" charset="0"/>
                <a:cs typeface="Times New Roman" panose="02020603050405020304" pitchFamily="18" charset="0"/>
              </a:rPr>
              <a:t> of cymbals and beating of drums..” (Arrian Indica 7.2-8) </a:t>
            </a:r>
          </a:p>
        </p:txBody>
      </p:sp>
    </p:spTree>
    <p:extLst>
      <p:ext uri="{BB962C8B-B14F-4D97-AF65-F5344CB8AC3E}">
        <p14:creationId xmlns:p14="http://schemas.microsoft.com/office/powerpoint/2010/main" val="3921404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5FE2C-D2F0-E531-2E37-6BFF0F2BE877}"/>
              </a:ext>
            </a:extLst>
          </p:cNvPr>
          <p:cNvSpPr>
            <a:spLocks noGrp="1"/>
          </p:cNvSpPr>
          <p:nvPr>
            <p:ph type="title"/>
          </p:nvPr>
        </p:nvSpPr>
        <p:spPr/>
        <p:txBody>
          <a:bodyPr/>
          <a:lstStyle/>
          <a:p>
            <a:r>
              <a:rPr lang="en-GB" dirty="0"/>
              <a:t>Myth-making</a:t>
            </a:r>
          </a:p>
        </p:txBody>
      </p:sp>
      <p:sp>
        <p:nvSpPr>
          <p:cNvPr id="3" name="Content Placeholder 2">
            <a:extLst>
              <a:ext uri="{FF2B5EF4-FFF2-40B4-BE49-F238E27FC236}">
                <a16:creationId xmlns:a16="http://schemas.microsoft.com/office/drawing/2014/main" id="{9DA3F3A5-AB3A-2E85-0833-8EDD0DD39DDA}"/>
              </a:ext>
            </a:extLst>
          </p:cNvPr>
          <p:cNvSpPr>
            <a:spLocks noGrp="1"/>
          </p:cNvSpPr>
          <p:nvPr>
            <p:ph idx="1"/>
          </p:nvPr>
        </p:nvSpPr>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“‘Sire, the people of Nysa beg you to leave them free and independent, out of reverence for Dionysus. For when Dionysus had subdued the nation of the Indians, and was returning towards the Greek Sea, he founded this city with the men unfit for service among his soldiers, who were also his Bacchi, to be a memorial to posterity of his wanderings and victory, just as you have yourself founded Alexandria by Mount Caucasus and another Alexandria in Egypt, and as there are many other cities you have founded already or will found in course of time and thus give proof of more achievements than those of Dionysus.” (Arrian Anabasis 5.1.5) “this latent power of myth was exploited by Alexander and his successors to effect a change in thinking about the past (and hence the present) of India. After Alexander, the story of Dionysus in India enters onto the intellectual landscape and becomes a permanent fixture” (Blanshard p38) NB on India in the Alexander tradition, impact of now-lost Indica of Ctesias (5th c. B.C.) </a:t>
            </a:r>
          </a:p>
        </p:txBody>
      </p:sp>
    </p:spTree>
    <p:extLst>
      <p:ext uri="{BB962C8B-B14F-4D97-AF65-F5344CB8AC3E}">
        <p14:creationId xmlns:p14="http://schemas.microsoft.com/office/powerpoint/2010/main" val="309921492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schemas.microsoft.com/office/2006/documentManagement/types"/>
    <ds:schemaRef ds:uri="http://purl.org/dc/elements/1.1/"/>
    <ds:schemaRef ds:uri="http://www.w3.org/XML/1998/namespace"/>
    <ds:schemaRef ds:uri="http://purl.org/dc/terms/"/>
    <ds:schemaRef ds:uri="211f9404-bca0-4bcf-9c1d-965ccb6f8d2d"/>
    <ds:schemaRef ds:uri="http://schemas.microsoft.com/office/infopath/2007/PartnerControls"/>
    <ds:schemaRef ds:uri="http://schemas.openxmlformats.org/package/2006/metadata/core-properties"/>
    <ds:schemaRef ds:uri="303dbf9b-b85b-46a0-94f1-894078c07ecd"/>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1268</Words>
  <Application>Microsoft Office PowerPoint</Application>
  <PresentationFormat>Widescreen</PresentationFormat>
  <Paragraphs>33</Paragraphs>
  <Slides>12</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12</vt:i4>
      </vt:variant>
    </vt:vector>
  </HeadingPairs>
  <TitlesOfParts>
    <vt:vector size="19" baseType="lpstr">
      <vt:lpstr>Arial</vt:lpstr>
      <vt:lpstr>Calibri</vt:lpstr>
      <vt:lpstr>Calibri Light</vt:lpstr>
      <vt:lpstr>Times New Roman</vt:lpstr>
      <vt:lpstr>UWTSD Holding Page</vt:lpstr>
      <vt:lpstr>UWTSD Text 2</vt:lpstr>
      <vt:lpstr>UWTSD Logo Variations place image in Background</vt:lpstr>
      <vt:lpstr>PowerPoint Presentation</vt:lpstr>
      <vt:lpstr>Myth making and India</vt:lpstr>
      <vt:lpstr>Myth-making</vt:lpstr>
      <vt:lpstr>Myth-making immediately after: Myth-making friends/family/successors  </vt:lpstr>
      <vt:lpstr>Myth-making immediately after: friends/family/successors   </vt:lpstr>
      <vt:lpstr>Myth-making</vt:lpstr>
      <vt:lpstr>India</vt:lpstr>
      <vt:lpstr>Not much attention to myth of Dionysus’ conquest of India (traces of Greek) until after Alexander’s campaigns.. </vt:lpstr>
      <vt:lpstr>Alexander/his successors’ myth-making</vt:lpstr>
      <vt:lpstr>Myth-making</vt:lpstr>
      <vt:lpstr>Myth-making</vt:lpstr>
      <vt:lpstr>Myth-making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Ruth Parkes</cp:lastModifiedBy>
  <cp:revision>18</cp:revision>
  <dcterms:created xsi:type="dcterms:W3CDTF">2021-03-09T15:35:42Z</dcterms:created>
  <dcterms:modified xsi:type="dcterms:W3CDTF">2026-01-27T12:35:17Z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