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4"/>
  </p:sldMasterIdLst>
  <p:notesMasterIdLst>
    <p:notesMasterId r:id="rId27"/>
  </p:notesMasterIdLst>
  <p:sldIdLst>
    <p:sldId id="256" r:id="rId5"/>
    <p:sldId id="257" r:id="rId6"/>
    <p:sldId id="259" r:id="rId7"/>
    <p:sldId id="260" r:id="rId8"/>
    <p:sldId id="264" r:id="rId9"/>
    <p:sldId id="261" r:id="rId10"/>
    <p:sldId id="265" r:id="rId11"/>
    <p:sldId id="266" r:id="rId12"/>
    <p:sldId id="268" r:id="rId13"/>
    <p:sldId id="267" r:id="rId14"/>
    <p:sldId id="269" r:id="rId15"/>
    <p:sldId id="270" r:id="rId16"/>
    <p:sldId id="271" r:id="rId17"/>
    <p:sldId id="277" r:id="rId18"/>
    <p:sldId id="262" r:id="rId19"/>
    <p:sldId id="272" r:id="rId20"/>
    <p:sldId id="273" r:id="rId21"/>
    <p:sldId id="274" r:id="rId22"/>
    <p:sldId id="275" r:id="rId23"/>
    <p:sldId id="276" r:id="rId24"/>
    <p:sldId id="263" r:id="rId25"/>
    <p:sldId id="278"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712" autoAdjust="0"/>
  </p:normalViewPr>
  <p:slideViewPr>
    <p:cSldViewPr snapToGrid="0">
      <p:cViewPr varScale="1">
        <p:scale>
          <a:sx n="88" d="100"/>
          <a:sy n="88" d="100"/>
        </p:scale>
        <p:origin x="494" y="17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svg"/><Relationship Id="rId1" Type="http://schemas.openxmlformats.org/officeDocument/2006/relationships/image" Target="../media/image4.png"/><Relationship Id="rId6" Type="http://schemas.openxmlformats.org/officeDocument/2006/relationships/image" Target="../media/image8.svg"/><Relationship Id="rId5" Type="http://schemas.openxmlformats.org/officeDocument/2006/relationships/image" Target="../media/image6.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svg"/><Relationship Id="rId1" Type="http://schemas.openxmlformats.org/officeDocument/2006/relationships/image" Target="../media/image4.png"/><Relationship Id="rId6" Type="http://schemas.openxmlformats.org/officeDocument/2006/relationships/image" Target="../media/image8.svg"/><Relationship Id="rId5" Type="http://schemas.openxmlformats.org/officeDocument/2006/relationships/image" Target="../media/image6.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162F69A6-0780-49EA-A6A8-3965C12489B2}"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30269CC2-8DD6-4402-82F3-18F164A732FF}">
      <dgm:prSet/>
      <dgm:spPr/>
      <dgm:t>
        <a:bodyPr/>
        <a:lstStyle/>
        <a:p>
          <a:r>
            <a:rPr lang="en-US" dirty="0" smtClean="0">
              <a:solidFill>
                <a:schemeClr val="bg1"/>
              </a:solidFill>
            </a:rPr>
            <a:t>Models of change agency</a:t>
          </a:r>
          <a:endParaRPr lang="en-US" dirty="0">
            <a:solidFill>
              <a:schemeClr val="bg1"/>
            </a:solidFill>
          </a:endParaRPr>
        </a:p>
      </dgm:t>
    </dgm:pt>
    <dgm:pt modelId="{4A8A3B18-A3DE-475C-8BF1-FB4B84DDA43B}" type="parTrans" cxnId="{813C1BD6-5A4A-43F4-8BF7-0645F72381AA}">
      <dgm:prSet/>
      <dgm:spPr/>
      <dgm:t>
        <a:bodyPr/>
        <a:lstStyle/>
        <a:p>
          <a:endParaRPr lang="en-US"/>
        </a:p>
      </dgm:t>
    </dgm:pt>
    <dgm:pt modelId="{2DAA2C1D-14F6-4BCA-B047-0B53ADD46F43}" type="sibTrans" cxnId="{813C1BD6-5A4A-43F4-8BF7-0645F72381AA}">
      <dgm:prSet/>
      <dgm:spPr/>
      <dgm:t>
        <a:bodyPr/>
        <a:lstStyle/>
        <a:p>
          <a:endParaRPr lang="en-US"/>
        </a:p>
      </dgm:t>
    </dgm:pt>
    <dgm:pt modelId="{2B87ECDB-C552-42F6-9B52-6548A18B206B}">
      <dgm:prSet/>
      <dgm:spPr/>
      <dgm:t>
        <a:bodyPr/>
        <a:lstStyle/>
        <a:p>
          <a:r>
            <a:rPr lang="en-US" dirty="0" smtClean="0">
              <a:solidFill>
                <a:schemeClr val="bg1"/>
              </a:solidFill>
            </a:rPr>
            <a:t>The consulting process and change agent role</a:t>
          </a:r>
          <a:endParaRPr lang="en-US" dirty="0">
            <a:solidFill>
              <a:schemeClr val="bg1"/>
            </a:solidFill>
          </a:endParaRPr>
        </a:p>
      </dgm:t>
    </dgm:pt>
    <dgm:pt modelId="{0DC560D9-C62C-41BA-8D68-CB78933BFF0C}" type="parTrans" cxnId="{91AFA996-5E3B-401C-B400-E70DBD4A4AB6}">
      <dgm:prSet/>
      <dgm:spPr/>
      <dgm:t>
        <a:bodyPr/>
        <a:lstStyle/>
        <a:p>
          <a:endParaRPr lang="en-US"/>
        </a:p>
      </dgm:t>
    </dgm:pt>
    <dgm:pt modelId="{80EFB54F-1AC8-40D9-981D-4C85160A5799}" type="sibTrans" cxnId="{91AFA996-5E3B-401C-B400-E70DBD4A4AB6}">
      <dgm:prSet/>
      <dgm:spPr/>
      <dgm:t>
        <a:bodyPr/>
        <a:lstStyle/>
        <a:p>
          <a:endParaRPr lang="en-US"/>
        </a:p>
      </dgm:t>
    </dgm:pt>
    <dgm:pt modelId="{419DF63C-9792-4EF5-9125-1EEF4D07C33F}">
      <dgm:prSet/>
      <dgm:spPr/>
      <dgm:t>
        <a:bodyPr/>
        <a:lstStyle/>
        <a:p>
          <a:r>
            <a:rPr lang="en-US" dirty="0" smtClean="0">
              <a:solidFill>
                <a:schemeClr val="bg1"/>
              </a:solidFill>
            </a:rPr>
            <a:t>Change agent tools and framework</a:t>
          </a:r>
          <a:endParaRPr lang="en-US" dirty="0">
            <a:solidFill>
              <a:schemeClr val="bg1"/>
            </a:solidFill>
          </a:endParaRPr>
        </a:p>
      </dgm:t>
    </dgm:pt>
    <dgm:pt modelId="{2B95E8EF-82FE-4F54-970D-D55C9AD8EC00}" type="parTrans" cxnId="{024B121E-3EE5-42C9-97D1-5E0D27C29DC3}">
      <dgm:prSet/>
      <dgm:spPr/>
      <dgm:t>
        <a:bodyPr/>
        <a:lstStyle/>
        <a:p>
          <a:endParaRPr lang="en-US"/>
        </a:p>
      </dgm:t>
    </dgm:pt>
    <dgm:pt modelId="{EA8773AB-BB82-4BF6-944E-80CD2086CE93}" type="sibTrans" cxnId="{024B121E-3EE5-42C9-97D1-5E0D27C29DC3}">
      <dgm:prSet/>
      <dgm:spPr/>
      <dgm:t>
        <a:bodyPr/>
        <a:lstStyle/>
        <a:p>
          <a:endParaRPr lang="en-US"/>
        </a:p>
      </dgm:t>
    </dgm:pt>
    <dgm:pt modelId="{1B1E513F-BEB7-483A-8F12-A8210AEF19E9}">
      <dgm:prSet/>
      <dgm:spPr/>
      <dgm:t>
        <a:bodyPr/>
        <a:lstStyle/>
        <a:p>
          <a:r>
            <a:rPr lang="en-US" dirty="0" smtClean="0">
              <a:solidFill>
                <a:schemeClr val="bg1"/>
              </a:solidFill>
            </a:rPr>
            <a:t>Change agent competencies</a:t>
          </a:r>
          <a:endParaRPr lang="en-US" dirty="0">
            <a:solidFill>
              <a:schemeClr val="bg1"/>
            </a:solidFill>
          </a:endParaRPr>
        </a:p>
      </dgm:t>
    </dgm:pt>
    <dgm:pt modelId="{DB284026-3063-4705-B72C-ADE04469BE6D}" type="parTrans" cxnId="{9CD469EF-CF99-411A-B4B3-5B2C59AF684C}">
      <dgm:prSet/>
      <dgm:spPr/>
      <dgm:t>
        <a:bodyPr/>
        <a:lstStyle/>
        <a:p>
          <a:endParaRPr lang="en-US"/>
        </a:p>
      </dgm:t>
    </dgm:pt>
    <dgm:pt modelId="{D99C9B80-BA48-46B7-8B67-372E2AFD9E86}" type="sibTrans" cxnId="{9CD469EF-CF99-411A-B4B3-5B2C59AF684C}">
      <dgm:prSet/>
      <dgm:spPr/>
      <dgm:t>
        <a:bodyPr/>
        <a:lstStyle/>
        <a:p>
          <a:endParaRPr lang="en-US"/>
        </a:p>
      </dgm:t>
    </dgm:pt>
    <dgm:pt modelId="{05261D3E-3CC7-4C85-9E09-D67FC777908C}" type="pres">
      <dgm:prSet presAssocID="{162F69A6-0780-49EA-A6A8-3965C12489B2}" presName="root" presStyleCnt="0">
        <dgm:presLayoutVars>
          <dgm:dir/>
          <dgm:resizeHandles val="exact"/>
        </dgm:presLayoutVars>
      </dgm:prSet>
      <dgm:spPr/>
      <dgm:t>
        <a:bodyPr/>
        <a:lstStyle/>
        <a:p>
          <a:endParaRPr lang="en-US"/>
        </a:p>
      </dgm:t>
    </dgm:pt>
    <dgm:pt modelId="{25C6FE9B-AED9-47D9-807F-76A517615FC1}" type="pres">
      <dgm:prSet presAssocID="{30269CC2-8DD6-4402-82F3-18F164A732FF}" presName="compNode" presStyleCnt="0"/>
      <dgm:spPr/>
    </dgm:pt>
    <dgm:pt modelId="{99698387-9DF3-4127-A7DE-FCE3F05A3470}" type="pres">
      <dgm:prSet presAssocID="{30269CC2-8DD6-4402-82F3-18F164A732FF}" presName="bgRect" presStyleLbl="bgShp" presStyleIdx="0" presStyleCnt="4"/>
      <dgm:spPr>
        <a:prstGeom prst="rect">
          <a:avLst/>
        </a:prstGeom>
        <a:gradFill rotWithShape="0">
          <a:gsLst>
            <a:gs pos="0">
              <a:schemeClr val="tx1">
                <a:lumMod val="75000"/>
                <a:lumOff val="25000"/>
              </a:schemeClr>
            </a:gs>
            <a:gs pos="15929">
              <a:schemeClr val="tx1">
                <a:lumMod val="85000"/>
                <a:lumOff val="15000"/>
              </a:schemeClr>
            </a:gs>
            <a:gs pos="97000">
              <a:schemeClr val="tx1">
                <a:lumMod val="85000"/>
                <a:lumOff val="15000"/>
              </a:schemeClr>
            </a:gs>
            <a:gs pos="100000">
              <a:schemeClr val="accent2">
                <a:lumMod val="75000"/>
              </a:schemeClr>
            </a:gs>
          </a:gsLst>
          <a:lin ang="10800000" scaled="0"/>
        </a:gradFill>
      </dgm:spPr>
    </dgm:pt>
    <dgm:pt modelId="{B52E1101-E263-4511-8D8F-5A215C912C41}" type="pres">
      <dgm:prSet presAssocID="{30269CC2-8DD6-4402-82F3-18F164A732FF}" presName="iconRect" presStyleLbl="node1" presStyleIdx="0" presStyleCnt="4"/>
      <dgm:spPr>
        <a:blipFill>
          <a:blip xmlns:r="http://schemas.openxmlformats.org/officeDocument/2006/relationships" r:embed="rId1" cstate="screen">
            <a:extLst>
              <a:ext uri="{28A0092B-C50C-407E-A947-70E740481C1C}">
                <a14:useLocalDpi xmlns:a14="http://schemas.microsoft.com/office/drawing/2010/main"/>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Ferry"/>
        </a:ext>
      </dgm:extLst>
    </dgm:pt>
    <dgm:pt modelId="{18EFBBAF-BD9F-4030-B8A4-57CCEB350921}" type="pres">
      <dgm:prSet presAssocID="{30269CC2-8DD6-4402-82F3-18F164A732FF}" presName="spaceRect" presStyleCnt="0"/>
      <dgm:spPr/>
    </dgm:pt>
    <dgm:pt modelId="{F113ED77-1650-49A8-987A-A13C2A50CEA5}" type="pres">
      <dgm:prSet presAssocID="{30269CC2-8DD6-4402-82F3-18F164A732FF}" presName="parTx" presStyleLbl="revTx" presStyleIdx="0" presStyleCnt="4">
        <dgm:presLayoutVars>
          <dgm:chMax val="0"/>
          <dgm:chPref val="0"/>
        </dgm:presLayoutVars>
      </dgm:prSet>
      <dgm:spPr/>
      <dgm:t>
        <a:bodyPr/>
        <a:lstStyle/>
        <a:p>
          <a:endParaRPr lang="en-US"/>
        </a:p>
      </dgm:t>
    </dgm:pt>
    <dgm:pt modelId="{084D1940-F8FF-48AA-A0CA-908C7645C951}" type="pres">
      <dgm:prSet presAssocID="{2DAA2C1D-14F6-4BCA-B047-0B53ADD46F43}" presName="sibTrans" presStyleCnt="0"/>
      <dgm:spPr/>
    </dgm:pt>
    <dgm:pt modelId="{922A9066-91F0-4494-8CF8-01F8511B6028}" type="pres">
      <dgm:prSet presAssocID="{2B87ECDB-C552-42F6-9B52-6548A18B206B}" presName="compNode" presStyleCnt="0"/>
      <dgm:spPr/>
    </dgm:pt>
    <dgm:pt modelId="{FA3369E0-5B38-4FDD-A9F5-22B9810A03F7}" type="pres">
      <dgm:prSet presAssocID="{2B87ECDB-C552-42F6-9B52-6548A18B206B}" presName="bgRect" presStyleLbl="bgShp" presStyleIdx="1" presStyleCnt="4"/>
      <dgm:spPr>
        <a:xfrm>
          <a:off x="0" y="1249576"/>
          <a:ext cx="6791323" cy="995920"/>
        </a:xfrm>
        <a:prstGeom prst="rect">
          <a:avLst/>
        </a:prstGeom>
        <a:gradFill rotWithShape="0">
          <a:gsLst>
            <a:gs pos="0">
              <a:srgbClr val="000000">
                <a:lumMod val="75000"/>
                <a:lumOff val="25000"/>
              </a:srgbClr>
            </a:gs>
            <a:gs pos="15929">
              <a:srgbClr val="000000">
                <a:lumMod val="85000"/>
                <a:lumOff val="15000"/>
              </a:srgbClr>
            </a:gs>
            <a:gs pos="97000">
              <a:srgbClr val="000000">
                <a:lumMod val="85000"/>
                <a:lumOff val="15000"/>
              </a:srgbClr>
            </a:gs>
            <a:gs pos="100000">
              <a:srgbClr val="17B2D1">
                <a:lumMod val="75000"/>
              </a:srgbClr>
            </a:gs>
          </a:gsLst>
          <a:lin ang="10800000" scaled="0"/>
        </a:gradFill>
        <a:ln>
          <a:noFill/>
        </a:ln>
        <a:effectLst/>
      </dgm:spPr>
    </dgm:pt>
    <dgm:pt modelId="{FADE9C4E-BFE3-4374-BE2C-676ED238ACF2}" type="pres">
      <dgm:prSet presAssocID="{2B87ECDB-C552-42F6-9B52-6548A18B206B}" presName="iconRect" presStyleLbl="node1" presStyleIdx="1" presStyleCnt="4"/>
      <dgm:spPr>
        <a:blipFill>
          <a:blip xmlns:r="http://schemas.openxmlformats.org/officeDocument/2006/relationships" r:embed="rId3" cstate="screen">
            <a:extLst>
              <a:ext uri="{28A0092B-C50C-407E-A947-70E740481C1C}">
                <a14:useLocalDpi xmlns:a14="http://schemas.microsoft.com/office/drawing/2010/main"/>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Education"/>
        </a:ext>
      </dgm:extLst>
    </dgm:pt>
    <dgm:pt modelId="{7000F0F2-143F-4CAE-BA6B-E9C401E5437A}" type="pres">
      <dgm:prSet presAssocID="{2B87ECDB-C552-42F6-9B52-6548A18B206B}" presName="spaceRect" presStyleCnt="0"/>
      <dgm:spPr/>
    </dgm:pt>
    <dgm:pt modelId="{AC018808-9CEA-4C61-8875-3E922AA167D7}" type="pres">
      <dgm:prSet presAssocID="{2B87ECDB-C552-42F6-9B52-6548A18B206B}" presName="parTx" presStyleLbl="revTx" presStyleIdx="1" presStyleCnt="4">
        <dgm:presLayoutVars>
          <dgm:chMax val="0"/>
          <dgm:chPref val="0"/>
        </dgm:presLayoutVars>
      </dgm:prSet>
      <dgm:spPr/>
      <dgm:t>
        <a:bodyPr/>
        <a:lstStyle/>
        <a:p>
          <a:endParaRPr lang="en-US"/>
        </a:p>
      </dgm:t>
    </dgm:pt>
    <dgm:pt modelId="{CE46B6BD-FA9F-4C65-8E75-D8C24C71657B}" type="pres">
      <dgm:prSet presAssocID="{80EFB54F-1AC8-40D9-981D-4C85160A5799}" presName="sibTrans" presStyleCnt="0"/>
      <dgm:spPr/>
    </dgm:pt>
    <dgm:pt modelId="{B12160B6-4EC8-4B4D-A1B2-F7F5F2795F75}" type="pres">
      <dgm:prSet presAssocID="{419DF63C-9792-4EF5-9125-1EEF4D07C33F}" presName="compNode" presStyleCnt="0"/>
      <dgm:spPr/>
    </dgm:pt>
    <dgm:pt modelId="{DB8ABDAA-976A-4A84-A3C3-277080E19DCA}" type="pres">
      <dgm:prSet presAssocID="{419DF63C-9792-4EF5-9125-1EEF4D07C33F}" presName="bgRect" presStyleLbl="bgShp" presStyleIdx="2" presStyleCnt="4"/>
      <dgm:spPr>
        <a:xfrm>
          <a:off x="0" y="2494477"/>
          <a:ext cx="6791323" cy="995920"/>
        </a:xfrm>
        <a:prstGeom prst="rect">
          <a:avLst/>
        </a:prstGeom>
        <a:gradFill rotWithShape="0">
          <a:gsLst>
            <a:gs pos="0">
              <a:srgbClr val="000000">
                <a:lumMod val="75000"/>
                <a:lumOff val="25000"/>
              </a:srgbClr>
            </a:gs>
            <a:gs pos="15929">
              <a:srgbClr val="000000">
                <a:lumMod val="85000"/>
                <a:lumOff val="15000"/>
              </a:srgbClr>
            </a:gs>
            <a:gs pos="97000">
              <a:srgbClr val="000000">
                <a:lumMod val="85000"/>
                <a:lumOff val="15000"/>
              </a:srgbClr>
            </a:gs>
            <a:gs pos="100000">
              <a:srgbClr val="17B2D1">
                <a:lumMod val="75000"/>
              </a:srgbClr>
            </a:gs>
          </a:gsLst>
          <a:lin ang="10800000" scaled="0"/>
        </a:gradFill>
        <a:ln>
          <a:noFill/>
        </a:ln>
        <a:effectLst/>
      </dgm:spPr>
    </dgm:pt>
    <dgm:pt modelId="{D335376E-740A-4A47-BC5B-3381DE731CE0}" type="pres">
      <dgm:prSet presAssocID="{419DF63C-9792-4EF5-9125-1EEF4D07C33F}" presName="iconRect" presStyleLbl="node1" presStyleIdx="2" presStyleCnt="4"/>
      <dgm:spPr>
        <a:blipFill>
          <a:blip xmlns:r="http://schemas.openxmlformats.org/officeDocument/2006/relationships" r:embed="rId5" cstate="screen">
            <a:extLst>
              <a:ext uri="{28A0092B-C50C-407E-A947-70E740481C1C}">
                <a14:useLocalDpi xmlns:a14="http://schemas.microsoft.com/office/drawing/2010/main"/>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OpenEnrollment"/>
        </a:ext>
      </dgm:extLst>
    </dgm:pt>
    <dgm:pt modelId="{BCDE90E0-E45B-4C79-BE60-A53702208276}" type="pres">
      <dgm:prSet presAssocID="{419DF63C-9792-4EF5-9125-1EEF4D07C33F}" presName="spaceRect" presStyleCnt="0"/>
      <dgm:spPr/>
    </dgm:pt>
    <dgm:pt modelId="{8409F791-340A-4625-9294-3E680D66DB63}" type="pres">
      <dgm:prSet presAssocID="{419DF63C-9792-4EF5-9125-1EEF4D07C33F}" presName="parTx" presStyleLbl="revTx" presStyleIdx="2" presStyleCnt="4">
        <dgm:presLayoutVars>
          <dgm:chMax val="0"/>
          <dgm:chPref val="0"/>
        </dgm:presLayoutVars>
      </dgm:prSet>
      <dgm:spPr/>
      <dgm:t>
        <a:bodyPr/>
        <a:lstStyle/>
        <a:p>
          <a:endParaRPr lang="en-US"/>
        </a:p>
      </dgm:t>
    </dgm:pt>
    <dgm:pt modelId="{D4892BA4-47FA-499C-84FA-3A971E9AFE41}" type="pres">
      <dgm:prSet presAssocID="{EA8773AB-BB82-4BF6-944E-80CD2086CE93}" presName="sibTrans" presStyleCnt="0"/>
      <dgm:spPr/>
    </dgm:pt>
    <dgm:pt modelId="{390D1410-0CB7-44D5-903C-C35615DE86E1}" type="pres">
      <dgm:prSet presAssocID="{1B1E513F-BEB7-483A-8F12-A8210AEF19E9}" presName="compNode" presStyleCnt="0"/>
      <dgm:spPr/>
    </dgm:pt>
    <dgm:pt modelId="{C2FCE80A-DCA0-4D7F-8F72-19CB2337E588}" type="pres">
      <dgm:prSet presAssocID="{1B1E513F-BEB7-483A-8F12-A8210AEF19E9}" presName="bgRect" presStyleLbl="bgShp" presStyleIdx="3" presStyleCnt="4"/>
      <dgm:spPr>
        <a:xfrm>
          <a:off x="0" y="3739377"/>
          <a:ext cx="6791323" cy="995920"/>
        </a:xfrm>
        <a:prstGeom prst="rect">
          <a:avLst/>
        </a:prstGeom>
        <a:gradFill rotWithShape="0">
          <a:gsLst>
            <a:gs pos="0">
              <a:srgbClr val="000000">
                <a:lumMod val="75000"/>
                <a:lumOff val="25000"/>
              </a:srgbClr>
            </a:gs>
            <a:gs pos="15929">
              <a:srgbClr val="000000">
                <a:lumMod val="85000"/>
                <a:lumOff val="15000"/>
              </a:srgbClr>
            </a:gs>
            <a:gs pos="97000">
              <a:srgbClr val="000000">
                <a:lumMod val="85000"/>
                <a:lumOff val="15000"/>
              </a:srgbClr>
            </a:gs>
            <a:gs pos="100000">
              <a:srgbClr val="17B2D1">
                <a:lumMod val="75000"/>
              </a:srgbClr>
            </a:gs>
          </a:gsLst>
          <a:lin ang="10800000" scaled="0"/>
        </a:gradFill>
        <a:ln>
          <a:noFill/>
        </a:ln>
        <a:effectLst/>
      </dgm:spPr>
    </dgm:pt>
    <dgm:pt modelId="{1B0B9210-632F-4BB5-B140-1FA20D3CF123}" type="pres">
      <dgm:prSet presAssocID="{1B1E513F-BEB7-483A-8F12-A8210AEF19E9}" presName="iconRect" presStyleLbl="node1" presStyleIdx="3" presStyleCnt="4"/>
      <dgm:spPr>
        <a:blipFill>
          <a:blip xmlns:r="http://schemas.openxmlformats.org/officeDocument/2006/relationships" r:embed="rId7" cstate="screen">
            <a:extLst>
              <a:ext uri="{28A0092B-C50C-407E-A947-70E740481C1C}">
                <a14:useLocalDpi xmlns:a14="http://schemas.microsoft.com/office/drawing/2010/main"/>
              </a:ext>
              <a:ext uri="{96DAC541-7B7A-43D3-8B79-37D633B846F1}">
                <asvg:svgBlip xmlns:asvg="http://schemas.microsoft.com/office/drawing/2016/SVG/main" xmlns="" r:embed="rId8"/>
              </a:ext>
            </a:extLst>
          </a:blip>
          <a:stretch>
            <a:fillRect/>
          </a:stretch>
        </a:blipFill>
        <a:ln>
          <a:noFill/>
        </a:ln>
      </dgm:spPr>
      <dgm:t>
        <a:bodyPr/>
        <a:lstStyle/>
        <a:p>
          <a:endParaRPr lang="en-US"/>
        </a:p>
      </dgm:t>
      <dgm:extLst>
        <a:ext uri="{E40237B7-FDA0-4F09-8148-C483321AD2D9}">
          <dgm14:cNvPr xmlns:dgm14="http://schemas.microsoft.com/office/drawing/2010/diagram" id="0" name="" descr="FaxOutline"/>
        </a:ext>
      </dgm:extLst>
    </dgm:pt>
    <dgm:pt modelId="{E9B85894-F3EF-4216-9DD4-962DCF409217}" type="pres">
      <dgm:prSet presAssocID="{1B1E513F-BEB7-483A-8F12-A8210AEF19E9}" presName="spaceRect" presStyleCnt="0"/>
      <dgm:spPr/>
    </dgm:pt>
    <dgm:pt modelId="{3CBA7321-E2AC-48FD-B351-CE3C9A4CE924}" type="pres">
      <dgm:prSet presAssocID="{1B1E513F-BEB7-483A-8F12-A8210AEF19E9}" presName="parTx" presStyleLbl="revTx" presStyleIdx="3" presStyleCnt="4">
        <dgm:presLayoutVars>
          <dgm:chMax val="0"/>
          <dgm:chPref val="0"/>
        </dgm:presLayoutVars>
      </dgm:prSet>
      <dgm:spPr/>
      <dgm:t>
        <a:bodyPr/>
        <a:lstStyle/>
        <a:p>
          <a:endParaRPr lang="en-US"/>
        </a:p>
      </dgm:t>
    </dgm:pt>
  </dgm:ptLst>
  <dgm:cxnLst>
    <dgm:cxn modelId="{D7E7903A-483E-4876-8C77-EEB10661B95B}" type="presOf" srcId="{1B1E513F-BEB7-483A-8F12-A8210AEF19E9}" destId="{3CBA7321-E2AC-48FD-B351-CE3C9A4CE924}" srcOrd="0" destOrd="0" presId="urn:microsoft.com/office/officeart/2018/2/layout/IconVerticalSolidList"/>
    <dgm:cxn modelId="{7F77D1ED-2343-4635-9FDF-CF5C9D2B3315}" type="presOf" srcId="{162F69A6-0780-49EA-A6A8-3965C12489B2}" destId="{05261D3E-3CC7-4C85-9E09-D67FC777908C}" srcOrd="0" destOrd="0" presId="urn:microsoft.com/office/officeart/2018/2/layout/IconVerticalSolidList"/>
    <dgm:cxn modelId="{813C1BD6-5A4A-43F4-8BF7-0645F72381AA}" srcId="{162F69A6-0780-49EA-A6A8-3965C12489B2}" destId="{30269CC2-8DD6-4402-82F3-18F164A732FF}" srcOrd="0" destOrd="0" parTransId="{4A8A3B18-A3DE-475C-8BF1-FB4B84DDA43B}" sibTransId="{2DAA2C1D-14F6-4BCA-B047-0B53ADD46F43}"/>
    <dgm:cxn modelId="{9CD469EF-CF99-411A-B4B3-5B2C59AF684C}" srcId="{162F69A6-0780-49EA-A6A8-3965C12489B2}" destId="{1B1E513F-BEB7-483A-8F12-A8210AEF19E9}" srcOrd="3" destOrd="0" parTransId="{DB284026-3063-4705-B72C-ADE04469BE6D}" sibTransId="{D99C9B80-BA48-46B7-8B67-372E2AFD9E86}"/>
    <dgm:cxn modelId="{C9B7BD43-67DC-4CD4-86B0-92B8BFA59068}" type="presOf" srcId="{2B87ECDB-C552-42F6-9B52-6548A18B206B}" destId="{AC018808-9CEA-4C61-8875-3E922AA167D7}" srcOrd="0" destOrd="0" presId="urn:microsoft.com/office/officeart/2018/2/layout/IconVerticalSolidList"/>
    <dgm:cxn modelId="{024B121E-3EE5-42C9-97D1-5E0D27C29DC3}" srcId="{162F69A6-0780-49EA-A6A8-3965C12489B2}" destId="{419DF63C-9792-4EF5-9125-1EEF4D07C33F}" srcOrd="2" destOrd="0" parTransId="{2B95E8EF-82FE-4F54-970D-D55C9AD8EC00}" sibTransId="{EA8773AB-BB82-4BF6-944E-80CD2086CE93}"/>
    <dgm:cxn modelId="{92648A4D-7D0D-48F5-96E4-BF8EC541B3A9}" type="presOf" srcId="{419DF63C-9792-4EF5-9125-1EEF4D07C33F}" destId="{8409F791-340A-4625-9294-3E680D66DB63}" srcOrd="0" destOrd="0" presId="urn:microsoft.com/office/officeart/2018/2/layout/IconVerticalSolidList"/>
    <dgm:cxn modelId="{91AFA996-5E3B-401C-B400-E70DBD4A4AB6}" srcId="{162F69A6-0780-49EA-A6A8-3965C12489B2}" destId="{2B87ECDB-C552-42F6-9B52-6548A18B206B}" srcOrd="1" destOrd="0" parTransId="{0DC560D9-C62C-41BA-8D68-CB78933BFF0C}" sibTransId="{80EFB54F-1AC8-40D9-981D-4C85160A5799}"/>
    <dgm:cxn modelId="{175EB5FF-CD0E-4495-8FA8-F19D1233730A}" type="presOf" srcId="{30269CC2-8DD6-4402-82F3-18F164A732FF}" destId="{F113ED77-1650-49A8-987A-A13C2A50CEA5}" srcOrd="0" destOrd="0" presId="urn:microsoft.com/office/officeart/2018/2/layout/IconVerticalSolidList"/>
    <dgm:cxn modelId="{B6784D09-C55E-4568-A257-9A4C076E72A2}" type="presParOf" srcId="{05261D3E-3CC7-4C85-9E09-D67FC777908C}" destId="{25C6FE9B-AED9-47D9-807F-76A517615FC1}" srcOrd="0" destOrd="0" presId="urn:microsoft.com/office/officeart/2018/2/layout/IconVerticalSolidList"/>
    <dgm:cxn modelId="{918FF3CA-876D-40FA-841A-AB5A28A77ED2}" type="presParOf" srcId="{25C6FE9B-AED9-47D9-807F-76A517615FC1}" destId="{99698387-9DF3-4127-A7DE-FCE3F05A3470}" srcOrd="0" destOrd="0" presId="urn:microsoft.com/office/officeart/2018/2/layout/IconVerticalSolidList"/>
    <dgm:cxn modelId="{9E8C0B32-A7B3-460A-83CF-493652F6403A}" type="presParOf" srcId="{25C6FE9B-AED9-47D9-807F-76A517615FC1}" destId="{B52E1101-E263-4511-8D8F-5A215C912C41}" srcOrd="1" destOrd="0" presId="urn:microsoft.com/office/officeart/2018/2/layout/IconVerticalSolidList"/>
    <dgm:cxn modelId="{BF3562AE-51B6-4827-AC2A-02A6C7EE6F5E}" type="presParOf" srcId="{25C6FE9B-AED9-47D9-807F-76A517615FC1}" destId="{18EFBBAF-BD9F-4030-B8A4-57CCEB350921}" srcOrd="2" destOrd="0" presId="urn:microsoft.com/office/officeart/2018/2/layout/IconVerticalSolidList"/>
    <dgm:cxn modelId="{04E3ADEA-CCED-42DB-834F-C02041D4F81B}" type="presParOf" srcId="{25C6FE9B-AED9-47D9-807F-76A517615FC1}" destId="{F113ED77-1650-49A8-987A-A13C2A50CEA5}" srcOrd="3" destOrd="0" presId="urn:microsoft.com/office/officeart/2018/2/layout/IconVerticalSolidList"/>
    <dgm:cxn modelId="{F6438E6C-D016-4A64-9005-13CAA2685ADD}" type="presParOf" srcId="{05261D3E-3CC7-4C85-9E09-D67FC777908C}" destId="{084D1940-F8FF-48AA-A0CA-908C7645C951}" srcOrd="1" destOrd="0" presId="urn:microsoft.com/office/officeart/2018/2/layout/IconVerticalSolidList"/>
    <dgm:cxn modelId="{CEB88A46-381C-4FB3-B5C2-36F0205865FC}" type="presParOf" srcId="{05261D3E-3CC7-4C85-9E09-D67FC777908C}" destId="{922A9066-91F0-4494-8CF8-01F8511B6028}" srcOrd="2" destOrd="0" presId="urn:microsoft.com/office/officeart/2018/2/layout/IconVerticalSolidList"/>
    <dgm:cxn modelId="{D1B45BFC-BE7D-41A5-ACF1-DDC855C4E453}" type="presParOf" srcId="{922A9066-91F0-4494-8CF8-01F8511B6028}" destId="{FA3369E0-5B38-4FDD-A9F5-22B9810A03F7}" srcOrd="0" destOrd="0" presId="urn:microsoft.com/office/officeart/2018/2/layout/IconVerticalSolidList"/>
    <dgm:cxn modelId="{4643A976-3E27-4CAA-B7FC-B0B83CAF8B1F}" type="presParOf" srcId="{922A9066-91F0-4494-8CF8-01F8511B6028}" destId="{FADE9C4E-BFE3-4374-BE2C-676ED238ACF2}" srcOrd="1" destOrd="0" presId="urn:microsoft.com/office/officeart/2018/2/layout/IconVerticalSolidList"/>
    <dgm:cxn modelId="{D766C06F-7B8D-459C-9FB9-C58229C29760}" type="presParOf" srcId="{922A9066-91F0-4494-8CF8-01F8511B6028}" destId="{7000F0F2-143F-4CAE-BA6B-E9C401E5437A}" srcOrd="2" destOrd="0" presId="urn:microsoft.com/office/officeart/2018/2/layout/IconVerticalSolidList"/>
    <dgm:cxn modelId="{150742EF-413B-4B94-8C6E-7E0DC782FB81}" type="presParOf" srcId="{922A9066-91F0-4494-8CF8-01F8511B6028}" destId="{AC018808-9CEA-4C61-8875-3E922AA167D7}" srcOrd="3" destOrd="0" presId="urn:microsoft.com/office/officeart/2018/2/layout/IconVerticalSolidList"/>
    <dgm:cxn modelId="{8C73B2A2-55AA-4BE8-A101-760B33AD8140}" type="presParOf" srcId="{05261D3E-3CC7-4C85-9E09-D67FC777908C}" destId="{CE46B6BD-FA9F-4C65-8E75-D8C24C71657B}" srcOrd="3" destOrd="0" presId="urn:microsoft.com/office/officeart/2018/2/layout/IconVerticalSolidList"/>
    <dgm:cxn modelId="{18BE3019-0E90-4C32-A988-157009864AD2}" type="presParOf" srcId="{05261D3E-3CC7-4C85-9E09-D67FC777908C}" destId="{B12160B6-4EC8-4B4D-A1B2-F7F5F2795F75}" srcOrd="4" destOrd="0" presId="urn:microsoft.com/office/officeart/2018/2/layout/IconVerticalSolidList"/>
    <dgm:cxn modelId="{2EEC68C7-29BF-4C02-91C1-17C5C78737B5}" type="presParOf" srcId="{B12160B6-4EC8-4B4D-A1B2-F7F5F2795F75}" destId="{DB8ABDAA-976A-4A84-A3C3-277080E19DCA}" srcOrd="0" destOrd="0" presId="urn:microsoft.com/office/officeart/2018/2/layout/IconVerticalSolidList"/>
    <dgm:cxn modelId="{F1D89C2A-76D1-4569-963D-1C92D0A16E1C}" type="presParOf" srcId="{B12160B6-4EC8-4B4D-A1B2-F7F5F2795F75}" destId="{D335376E-740A-4A47-BC5B-3381DE731CE0}" srcOrd="1" destOrd="0" presId="urn:microsoft.com/office/officeart/2018/2/layout/IconVerticalSolidList"/>
    <dgm:cxn modelId="{4E76AE4D-E418-463B-994D-6DDD4BE738C0}" type="presParOf" srcId="{B12160B6-4EC8-4B4D-A1B2-F7F5F2795F75}" destId="{BCDE90E0-E45B-4C79-BE60-A53702208276}" srcOrd="2" destOrd="0" presId="urn:microsoft.com/office/officeart/2018/2/layout/IconVerticalSolidList"/>
    <dgm:cxn modelId="{A3104C94-C425-4DC0-8A01-7FDFF0F35AAA}" type="presParOf" srcId="{B12160B6-4EC8-4B4D-A1B2-F7F5F2795F75}" destId="{8409F791-340A-4625-9294-3E680D66DB63}" srcOrd="3" destOrd="0" presId="urn:microsoft.com/office/officeart/2018/2/layout/IconVerticalSolidList"/>
    <dgm:cxn modelId="{605473B3-8AA5-4EE0-BFBA-3AB749038A35}" type="presParOf" srcId="{05261D3E-3CC7-4C85-9E09-D67FC777908C}" destId="{D4892BA4-47FA-499C-84FA-3A971E9AFE41}" srcOrd="5" destOrd="0" presId="urn:microsoft.com/office/officeart/2018/2/layout/IconVerticalSolidList"/>
    <dgm:cxn modelId="{CC9F31C5-774B-4FC3-9646-7E0EFDB54727}" type="presParOf" srcId="{05261D3E-3CC7-4C85-9E09-D67FC777908C}" destId="{390D1410-0CB7-44D5-903C-C35615DE86E1}" srcOrd="6" destOrd="0" presId="urn:microsoft.com/office/officeart/2018/2/layout/IconVerticalSolidList"/>
    <dgm:cxn modelId="{34A9E1BF-6D83-4701-9E7B-CBCD8074AEAA}" type="presParOf" srcId="{390D1410-0CB7-44D5-903C-C35615DE86E1}" destId="{C2FCE80A-DCA0-4D7F-8F72-19CB2337E588}" srcOrd="0" destOrd="0" presId="urn:microsoft.com/office/officeart/2018/2/layout/IconVerticalSolidList"/>
    <dgm:cxn modelId="{2682A58B-536A-49D1-A507-E48E245F1609}" type="presParOf" srcId="{390D1410-0CB7-44D5-903C-C35615DE86E1}" destId="{1B0B9210-632F-4BB5-B140-1FA20D3CF123}" srcOrd="1" destOrd="0" presId="urn:microsoft.com/office/officeart/2018/2/layout/IconVerticalSolidList"/>
    <dgm:cxn modelId="{59D669F7-8B16-4888-95F6-5986C0AFE631}" type="presParOf" srcId="{390D1410-0CB7-44D5-903C-C35615DE86E1}" destId="{E9B85894-F3EF-4216-9DD4-962DCF409217}" srcOrd="2" destOrd="0" presId="urn:microsoft.com/office/officeart/2018/2/layout/IconVerticalSolidList"/>
    <dgm:cxn modelId="{BD8D7B70-D5A5-475A-9EAE-2DF74A65E7A7}" type="presParOf" srcId="{390D1410-0CB7-44D5-903C-C35615DE86E1}" destId="{3CBA7321-E2AC-48FD-B351-CE3C9A4CE92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B0ECF89-2783-4E78-A209-A16EF114A1AA}" type="doc">
      <dgm:prSet loTypeId="urn:microsoft.com/office/officeart/2016/7/layout/LinProcess3" loCatId="list" qsTypeId="urn:microsoft.com/office/officeart/2005/8/quickstyle/simple1" qsCatId="simple" csTypeId="urn:microsoft.com/office/officeart/2018/5/colors/Iconchunking_neutralicontext_colorful1" csCatId="colorful" phldr="1"/>
      <dgm:spPr/>
      <dgm:t>
        <a:bodyPr/>
        <a:lstStyle/>
        <a:p>
          <a:endParaRPr lang="en-US"/>
        </a:p>
      </dgm:t>
    </dgm:pt>
    <dgm:pt modelId="{FFB58190-E438-47AF-86F3-FAEC2813ACF1}">
      <dgm:prSet custT="1"/>
      <dgm:spPr>
        <a:gradFill rotWithShape="0">
          <a:gsLst>
            <a:gs pos="1000">
              <a:schemeClr val="tx1">
                <a:lumMod val="85000"/>
                <a:lumOff val="15000"/>
              </a:schemeClr>
            </a:gs>
            <a:gs pos="100000">
              <a:schemeClr val="accent2">
                <a:lumMod val="50000"/>
              </a:schemeClr>
            </a:gs>
          </a:gsLst>
          <a:lin ang="12600000" scaled="0"/>
        </a:gradFill>
        <a:ln>
          <a:noFill/>
        </a:ln>
      </dgm:spPr>
      <dgm:t>
        <a:bodyPr/>
        <a:lstStyle/>
        <a:p>
          <a:r>
            <a:rPr lang="en-GB" sz="1800" dirty="0" smtClean="0">
              <a:solidFill>
                <a:schemeClr val="bg1"/>
              </a:solidFill>
            </a:rPr>
            <a:t>The Expert – someone who is brought in because other people in the organization need someone who knows what to do and how to do it. The organization doesn’t have the capability without the expert, so this is a directive role.</a:t>
          </a:r>
          <a:endParaRPr lang="en-US" sz="1800" noProof="1">
            <a:solidFill>
              <a:schemeClr val="bg1"/>
            </a:solidFill>
          </a:endParaRPr>
        </a:p>
      </dgm:t>
    </dgm:pt>
    <dgm:pt modelId="{A40BCF22-228C-4E6F-A028-7BBDE5C12E5A}" type="parTrans" cxnId="{8FB3CA80-DD34-4F68-B118-EAE12645570F}">
      <dgm:prSet/>
      <dgm:spPr/>
      <dgm:t>
        <a:bodyPr/>
        <a:lstStyle/>
        <a:p>
          <a:endParaRPr lang="en-US"/>
        </a:p>
      </dgm:t>
    </dgm:pt>
    <dgm:pt modelId="{547F8894-C324-4B84-95BE-A51E4FE0FA16}" type="sibTrans" cxnId="{8FB3CA80-DD34-4F68-B118-EAE12645570F}">
      <dgm:prSet/>
      <dgm:spPr>
        <a:gradFill rotWithShape="0">
          <a:gsLst>
            <a:gs pos="0">
              <a:srgbClr val="000000">
                <a:lumMod val="75000"/>
                <a:lumOff val="25000"/>
              </a:srgbClr>
            </a:gs>
            <a:gs pos="15929">
              <a:srgbClr val="000000">
                <a:lumMod val="85000"/>
                <a:lumOff val="15000"/>
              </a:srgbClr>
            </a:gs>
            <a:gs pos="97000">
              <a:srgbClr val="000000">
                <a:lumMod val="85000"/>
                <a:lumOff val="15000"/>
              </a:srgbClr>
            </a:gs>
            <a:gs pos="100000">
              <a:srgbClr val="17B2D1">
                <a:lumMod val="75000"/>
              </a:srgbClr>
            </a:gs>
          </a:gsLst>
          <a:lin ang="10800000" scaled="0"/>
        </a:gradFill>
        <a:ln>
          <a:noFill/>
        </a:ln>
        <a:effectLst/>
      </dgm:spPr>
      <dgm:t>
        <a:bodyPr/>
        <a:lstStyle/>
        <a:p>
          <a:endParaRPr lang="en-US" dirty="0"/>
        </a:p>
      </dgm:t>
    </dgm:pt>
    <dgm:pt modelId="{CE11A269-561D-4BA1-BC45-87F6759FD368}">
      <dgm:prSet custT="1"/>
      <dgm:spPr>
        <a:gradFill rotWithShape="0">
          <a:gsLst>
            <a:gs pos="1000">
              <a:srgbClr val="000000">
                <a:lumMod val="85000"/>
                <a:lumOff val="15000"/>
              </a:srgbClr>
            </a:gs>
            <a:gs pos="100000">
              <a:srgbClr val="17B2D1">
                <a:lumMod val="50000"/>
              </a:srgbClr>
            </a:gs>
          </a:gsLst>
          <a:lin ang="12600000" scaled="0"/>
        </a:gradFill>
        <a:ln w="12700" cap="flat" cmpd="sng" algn="ctr">
          <a:noFill/>
          <a:prstDash val="solid"/>
          <a:miter lim="800000"/>
        </a:ln>
        <a:effectLst/>
      </dgm:spPr>
      <dgm:t>
        <a:bodyPr spcFirstLastPara="0" vert="horz" wrap="square" lIns="256199" tIns="330200" rIns="256199" bIns="330200" numCol="1" spcCol="1270" anchor="t" anchorCtr="0"/>
        <a:lstStyle/>
        <a:p>
          <a:pPr marL="0" lvl="0" indent="0" algn="l" defTabSz="711200">
            <a:lnSpc>
              <a:spcPct val="90000"/>
            </a:lnSpc>
            <a:spcBef>
              <a:spcPct val="0"/>
            </a:spcBef>
            <a:spcAft>
              <a:spcPct val="35000"/>
            </a:spcAft>
            <a:buNone/>
          </a:pPr>
          <a:r>
            <a:rPr lang="en-GB" sz="2000" kern="1200" dirty="0" smtClean="0">
              <a:solidFill>
                <a:srgbClr val="FFFFFF"/>
              </a:solidFill>
              <a:latin typeface="Calibri"/>
              <a:ea typeface="+mn-ea"/>
              <a:cs typeface="+mn-cs"/>
            </a:rPr>
            <a:t>The Extra Pair of Hands – someone who is brought in to help out because the organization doesn’t have the capacity. This is a more compliant role and the subject of direction.</a:t>
          </a:r>
          <a:endParaRPr lang="en-US" sz="1600" kern="1200" dirty="0">
            <a:solidFill>
              <a:srgbClr val="FFFFFF"/>
            </a:solidFill>
            <a:latin typeface="Calibri"/>
            <a:ea typeface="+mn-ea"/>
            <a:cs typeface="+mn-cs"/>
          </a:endParaRPr>
        </a:p>
      </dgm:t>
    </dgm:pt>
    <dgm:pt modelId="{4A66CBC3-2E89-46E5-B2EA-1705F05E6FDD}" type="parTrans" cxnId="{2E9E5A02-0CE8-4569-9B67-05EE24CE2438}">
      <dgm:prSet/>
      <dgm:spPr/>
      <dgm:t>
        <a:bodyPr/>
        <a:lstStyle/>
        <a:p>
          <a:endParaRPr lang="en-US"/>
        </a:p>
      </dgm:t>
    </dgm:pt>
    <dgm:pt modelId="{C9DED455-19B5-45BA-AEF1-572CA46E947B}" type="sibTrans" cxnId="{2E9E5A02-0CE8-4569-9B67-05EE24CE2438}">
      <dgm:prSet/>
      <dgm:spPr>
        <a:gradFill rotWithShape="0">
          <a:gsLst>
            <a:gs pos="0">
              <a:srgbClr val="000000">
                <a:lumMod val="75000"/>
                <a:lumOff val="25000"/>
              </a:srgbClr>
            </a:gs>
            <a:gs pos="15929">
              <a:srgbClr val="000000">
                <a:lumMod val="85000"/>
                <a:lumOff val="15000"/>
              </a:srgbClr>
            </a:gs>
            <a:gs pos="97000">
              <a:srgbClr val="000000">
                <a:lumMod val="85000"/>
                <a:lumOff val="15000"/>
              </a:srgbClr>
            </a:gs>
            <a:gs pos="100000">
              <a:srgbClr val="17B2D1">
                <a:lumMod val="75000"/>
              </a:srgbClr>
            </a:gs>
          </a:gsLst>
          <a:lin ang="10800000" scaled="0"/>
        </a:gradFill>
        <a:ln>
          <a:noFill/>
        </a:ln>
        <a:effectLst/>
      </dgm:spPr>
      <dgm:t>
        <a:bodyPr/>
        <a:lstStyle/>
        <a:p>
          <a:endParaRPr lang="en-US" dirty="0"/>
        </a:p>
      </dgm:t>
    </dgm:pt>
    <dgm:pt modelId="{C2A3EC29-44BC-4E51-92DE-E27BF9CD4489}">
      <dgm:prSet custT="1"/>
      <dgm:spPr>
        <a:gradFill rotWithShape="0">
          <a:gsLst>
            <a:gs pos="1000">
              <a:srgbClr val="000000">
                <a:lumMod val="85000"/>
                <a:lumOff val="15000"/>
              </a:srgbClr>
            </a:gs>
            <a:gs pos="100000">
              <a:srgbClr val="17B2D1">
                <a:lumMod val="50000"/>
              </a:srgbClr>
            </a:gs>
          </a:gsLst>
          <a:lin ang="12600000" scaled="0"/>
        </a:gradFill>
        <a:ln w="12700" cap="flat" cmpd="sng" algn="ctr">
          <a:noFill/>
          <a:prstDash val="solid"/>
          <a:miter lim="800000"/>
        </a:ln>
        <a:effectLst/>
      </dgm:spPr>
      <dgm:t>
        <a:bodyPr spcFirstLastPara="0" vert="horz" wrap="square" lIns="256199" tIns="330200" rIns="256199" bIns="330200" numCol="1" spcCol="1270" anchor="t" anchorCtr="0"/>
        <a:lstStyle/>
        <a:p>
          <a:pPr marL="0" lvl="0" indent="0" algn="l" defTabSz="711200">
            <a:lnSpc>
              <a:spcPct val="90000"/>
            </a:lnSpc>
            <a:spcBef>
              <a:spcPct val="0"/>
            </a:spcBef>
            <a:spcAft>
              <a:spcPct val="35000"/>
            </a:spcAft>
            <a:buNone/>
          </a:pPr>
          <a:r>
            <a:rPr lang="en-GB" sz="1600" kern="1200" dirty="0" smtClean="0">
              <a:solidFill>
                <a:srgbClr val="FFFFFF"/>
              </a:solidFill>
              <a:latin typeface="Calibri"/>
              <a:ea typeface="+mn-ea"/>
              <a:cs typeface="+mn-cs"/>
            </a:rPr>
            <a:t>The Collaborative Role – someone who has expertise and experience in the change field. They can collaborate with people within the system to make sense jointly of the situation and what needs to be addressed. They can work alongside people to facilitate the process of change and support leaders to step up to what’s required of them.</a:t>
          </a:r>
          <a:endParaRPr lang="en-US" sz="1600" kern="1200" dirty="0">
            <a:solidFill>
              <a:srgbClr val="FFFFFF"/>
            </a:solidFill>
            <a:latin typeface="Calibri"/>
            <a:ea typeface="+mn-ea"/>
            <a:cs typeface="+mn-cs"/>
          </a:endParaRPr>
        </a:p>
      </dgm:t>
    </dgm:pt>
    <dgm:pt modelId="{CE6B5045-A42D-4562-9588-2342D0E47934}" type="parTrans" cxnId="{B49FD08F-C9D7-4FC0-B446-ED9717719A00}">
      <dgm:prSet/>
      <dgm:spPr/>
      <dgm:t>
        <a:bodyPr/>
        <a:lstStyle/>
        <a:p>
          <a:endParaRPr lang="en-US"/>
        </a:p>
      </dgm:t>
    </dgm:pt>
    <dgm:pt modelId="{10254594-A53F-49FE-B0F2-BC233EE7109F}" type="sibTrans" cxnId="{B49FD08F-C9D7-4FC0-B446-ED9717719A00}">
      <dgm:prSet/>
      <dgm:spPr>
        <a:gradFill rotWithShape="0">
          <a:gsLst>
            <a:gs pos="0">
              <a:srgbClr val="000000">
                <a:lumMod val="75000"/>
                <a:lumOff val="25000"/>
              </a:srgbClr>
            </a:gs>
            <a:gs pos="15929">
              <a:srgbClr val="000000">
                <a:lumMod val="85000"/>
                <a:lumOff val="15000"/>
              </a:srgbClr>
            </a:gs>
            <a:gs pos="97000">
              <a:srgbClr val="000000">
                <a:lumMod val="85000"/>
                <a:lumOff val="15000"/>
              </a:srgbClr>
            </a:gs>
            <a:gs pos="100000">
              <a:srgbClr val="17B2D1">
                <a:lumMod val="75000"/>
              </a:srgbClr>
            </a:gs>
          </a:gsLst>
          <a:lin ang="10800000" scaled="0"/>
        </a:gradFill>
        <a:ln>
          <a:noFill/>
        </a:ln>
        <a:effectLst/>
      </dgm:spPr>
      <dgm:t>
        <a:bodyPr/>
        <a:lstStyle/>
        <a:p>
          <a:endParaRPr lang="en-US" dirty="0"/>
        </a:p>
      </dgm:t>
    </dgm:pt>
    <dgm:pt modelId="{ACE795D8-4182-4DF1-B098-DD0AD48044C8}" type="pres">
      <dgm:prSet presAssocID="{BB0ECF89-2783-4E78-A209-A16EF114A1AA}" presName="Name0" presStyleCnt="0">
        <dgm:presLayoutVars>
          <dgm:animLvl val="lvl"/>
          <dgm:resizeHandles val="exact"/>
        </dgm:presLayoutVars>
      </dgm:prSet>
      <dgm:spPr/>
      <dgm:t>
        <a:bodyPr/>
        <a:lstStyle/>
        <a:p>
          <a:endParaRPr lang="en-US"/>
        </a:p>
      </dgm:t>
    </dgm:pt>
    <dgm:pt modelId="{01457034-7B47-4E8B-B040-E0565D08290C}" type="pres">
      <dgm:prSet presAssocID="{FFB58190-E438-47AF-86F3-FAEC2813ACF1}" presName="compositeNode" presStyleCnt="0">
        <dgm:presLayoutVars>
          <dgm:bulletEnabled val="1"/>
        </dgm:presLayoutVars>
      </dgm:prSet>
      <dgm:spPr/>
    </dgm:pt>
    <dgm:pt modelId="{39A872F9-A5B8-4211-9FCD-79722E167124}" type="pres">
      <dgm:prSet presAssocID="{FFB58190-E438-47AF-86F3-FAEC2813ACF1}" presName="bgRect" presStyleLbl="bgAccFollowNode1" presStyleIdx="0" presStyleCnt="3"/>
      <dgm:spPr/>
      <dgm:t>
        <a:bodyPr/>
        <a:lstStyle/>
        <a:p>
          <a:endParaRPr lang="en-US"/>
        </a:p>
      </dgm:t>
    </dgm:pt>
    <dgm:pt modelId="{8157E768-0524-44F1-8F00-7DF53576D2D6}" type="pres">
      <dgm:prSet presAssocID="{547F8894-C324-4B84-95BE-A51E4FE0FA16}" presName="sibTransNodeCircle" presStyleLbl="alignNode1" presStyleIdx="0" presStyleCnt="6">
        <dgm:presLayoutVars>
          <dgm:chMax val="0"/>
          <dgm:bulletEnabled/>
        </dgm:presLayoutVars>
      </dgm:prSet>
      <dgm:spPr>
        <a:xfrm>
          <a:off x="990361" y="435133"/>
          <a:ext cx="1305401" cy="1305401"/>
        </a:xfrm>
        <a:prstGeom prst="rect">
          <a:avLst/>
        </a:prstGeom>
      </dgm:spPr>
      <dgm:t>
        <a:bodyPr/>
        <a:lstStyle/>
        <a:p>
          <a:endParaRPr lang="en-US"/>
        </a:p>
      </dgm:t>
    </dgm:pt>
    <dgm:pt modelId="{676D607A-85D2-4EAF-B264-A9D94B61A4FF}" type="pres">
      <dgm:prSet presAssocID="{FFB58190-E438-47AF-86F3-FAEC2813ACF1}" presName="bottomLine" presStyleLbl="alignNode1" presStyleIdx="1" presStyleCnt="6">
        <dgm:presLayoutVars/>
      </dgm:prSet>
      <dgm:spPr/>
    </dgm:pt>
    <dgm:pt modelId="{3DFCE59B-AEDE-4DE2-8B09-D05F047AB42F}" type="pres">
      <dgm:prSet presAssocID="{FFB58190-E438-47AF-86F3-FAEC2813ACF1}" presName="nodeText" presStyleLbl="bgAccFollowNode1" presStyleIdx="0" presStyleCnt="3">
        <dgm:presLayoutVars>
          <dgm:bulletEnabled val="1"/>
        </dgm:presLayoutVars>
      </dgm:prSet>
      <dgm:spPr/>
      <dgm:t>
        <a:bodyPr/>
        <a:lstStyle/>
        <a:p>
          <a:endParaRPr lang="en-US"/>
        </a:p>
      </dgm:t>
    </dgm:pt>
    <dgm:pt modelId="{AD65492C-54BB-4101-B1E0-86F57716A25E}" type="pres">
      <dgm:prSet presAssocID="{547F8894-C324-4B84-95BE-A51E4FE0FA16}" presName="sibTrans" presStyleCnt="0"/>
      <dgm:spPr/>
    </dgm:pt>
    <dgm:pt modelId="{9A0277E3-55B2-4FAA-BDD3-FFC27311B05B}" type="pres">
      <dgm:prSet presAssocID="{CE11A269-561D-4BA1-BC45-87F6759FD368}" presName="compositeNode" presStyleCnt="0">
        <dgm:presLayoutVars>
          <dgm:bulletEnabled val="1"/>
        </dgm:presLayoutVars>
      </dgm:prSet>
      <dgm:spPr/>
    </dgm:pt>
    <dgm:pt modelId="{AE95CEBE-1AD7-41D4-9CEE-5BA77CA8C01E}" type="pres">
      <dgm:prSet presAssocID="{CE11A269-561D-4BA1-BC45-87F6759FD368}" presName="bgRect" presStyleLbl="bgAccFollowNode1" presStyleIdx="1" presStyleCnt="3"/>
      <dgm:spPr>
        <a:xfrm>
          <a:off x="3614737" y="0"/>
          <a:ext cx="3286125" cy="4351338"/>
        </a:xfrm>
        <a:prstGeom prst="rect">
          <a:avLst/>
        </a:prstGeom>
      </dgm:spPr>
      <dgm:t>
        <a:bodyPr/>
        <a:lstStyle/>
        <a:p>
          <a:endParaRPr lang="en-US"/>
        </a:p>
      </dgm:t>
    </dgm:pt>
    <dgm:pt modelId="{AFA09309-0DCE-4477-82D3-AAF980A85A37}" type="pres">
      <dgm:prSet presAssocID="{C9DED455-19B5-45BA-AEF1-572CA46E947B}" presName="sibTransNodeCircle" presStyleLbl="alignNode1" presStyleIdx="2" presStyleCnt="6">
        <dgm:presLayoutVars>
          <dgm:chMax val="0"/>
          <dgm:bulletEnabled/>
        </dgm:presLayoutVars>
      </dgm:prSet>
      <dgm:spPr>
        <a:xfrm>
          <a:off x="4605099" y="435133"/>
          <a:ext cx="1305401" cy="1305401"/>
        </a:xfrm>
        <a:prstGeom prst="rect">
          <a:avLst/>
        </a:prstGeom>
      </dgm:spPr>
      <dgm:t>
        <a:bodyPr/>
        <a:lstStyle/>
        <a:p>
          <a:endParaRPr lang="en-US"/>
        </a:p>
      </dgm:t>
    </dgm:pt>
    <dgm:pt modelId="{70685E0F-5EC9-4D84-80D5-F2F78DC3CFFC}" type="pres">
      <dgm:prSet presAssocID="{CE11A269-561D-4BA1-BC45-87F6759FD368}" presName="bottomLine" presStyleLbl="alignNode1" presStyleIdx="3" presStyleCnt="6">
        <dgm:presLayoutVars/>
      </dgm:prSet>
      <dgm:spPr/>
    </dgm:pt>
    <dgm:pt modelId="{E8E0C55E-232A-41CA-87BA-45B86ABED6ED}" type="pres">
      <dgm:prSet presAssocID="{CE11A269-561D-4BA1-BC45-87F6759FD368}" presName="nodeText" presStyleLbl="bgAccFollowNode1" presStyleIdx="1" presStyleCnt="3">
        <dgm:presLayoutVars>
          <dgm:bulletEnabled val="1"/>
        </dgm:presLayoutVars>
      </dgm:prSet>
      <dgm:spPr/>
      <dgm:t>
        <a:bodyPr/>
        <a:lstStyle/>
        <a:p>
          <a:endParaRPr lang="en-US"/>
        </a:p>
      </dgm:t>
    </dgm:pt>
    <dgm:pt modelId="{556726A2-0416-41E0-99B4-BCA6885784BC}" type="pres">
      <dgm:prSet presAssocID="{C9DED455-19B5-45BA-AEF1-572CA46E947B}" presName="sibTrans" presStyleCnt="0"/>
      <dgm:spPr/>
    </dgm:pt>
    <dgm:pt modelId="{F4C4AEC7-6D64-4C71-ADC5-0F5CC45360C6}" type="pres">
      <dgm:prSet presAssocID="{C2A3EC29-44BC-4E51-92DE-E27BF9CD4489}" presName="compositeNode" presStyleCnt="0">
        <dgm:presLayoutVars>
          <dgm:bulletEnabled val="1"/>
        </dgm:presLayoutVars>
      </dgm:prSet>
      <dgm:spPr/>
    </dgm:pt>
    <dgm:pt modelId="{3AF3868F-681F-4EF9-8B83-F3B0F354A4C4}" type="pres">
      <dgm:prSet presAssocID="{C2A3EC29-44BC-4E51-92DE-E27BF9CD4489}" presName="bgRect" presStyleLbl="bgAccFollowNode1" presStyleIdx="2" presStyleCnt="3"/>
      <dgm:spPr>
        <a:xfrm>
          <a:off x="7229475" y="0"/>
          <a:ext cx="3286125" cy="4351338"/>
        </a:xfrm>
        <a:prstGeom prst="rect">
          <a:avLst/>
        </a:prstGeom>
      </dgm:spPr>
      <dgm:t>
        <a:bodyPr/>
        <a:lstStyle/>
        <a:p>
          <a:endParaRPr lang="en-US"/>
        </a:p>
      </dgm:t>
    </dgm:pt>
    <dgm:pt modelId="{9718E67E-2C8C-4093-AB5F-E3BEFAAEA31B}" type="pres">
      <dgm:prSet presAssocID="{10254594-A53F-49FE-B0F2-BC233EE7109F}" presName="sibTransNodeCircle" presStyleLbl="alignNode1" presStyleIdx="4" presStyleCnt="6">
        <dgm:presLayoutVars>
          <dgm:chMax val="0"/>
          <dgm:bulletEnabled/>
        </dgm:presLayoutVars>
      </dgm:prSet>
      <dgm:spPr>
        <a:xfrm>
          <a:off x="8219836" y="435133"/>
          <a:ext cx="1305401" cy="1305401"/>
        </a:xfrm>
        <a:prstGeom prst="rect">
          <a:avLst/>
        </a:prstGeom>
      </dgm:spPr>
      <dgm:t>
        <a:bodyPr/>
        <a:lstStyle/>
        <a:p>
          <a:endParaRPr lang="en-US"/>
        </a:p>
      </dgm:t>
    </dgm:pt>
    <dgm:pt modelId="{13CAC05E-7817-4F00-94BF-9DC0F20DF1D8}" type="pres">
      <dgm:prSet presAssocID="{C2A3EC29-44BC-4E51-92DE-E27BF9CD4489}" presName="bottomLine" presStyleLbl="alignNode1" presStyleIdx="5" presStyleCnt="6">
        <dgm:presLayoutVars/>
      </dgm:prSet>
      <dgm:spPr/>
    </dgm:pt>
    <dgm:pt modelId="{90A7E684-CAA3-435E-B654-85F1BA7D2B87}" type="pres">
      <dgm:prSet presAssocID="{C2A3EC29-44BC-4E51-92DE-E27BF9CD4489}" presName="nodeText" presStyleLbl="bgAccFollowNode1" presStyleIdx="2" presStyleCnt="3">
        <dgm:presLayoutVars>
          <dgm:bulletEnabled val="1"/>
        </dgm:presLayoutVars>
      </dgm:prSet>
      <dgm:spPr/>
      <dgm:t>
        <a:bodyPr/>
        <a:lstStyle/>
        <a:p>
          <a:endParaRPr lang="en-US"/>
        </a:p>
      </dgm:t>
    </dgm:pt>
  </dgm:ptLst>
  <dgm:cxnLst>
    <dgm:cxn modelId="{2E9E5A02-0CE8-4569-9B67-05EE24CE2438}" srcId="{BB0ECF89-2783-4E78-A209-A16EF114A1AA}" destId="{CE11A269-561D-4BA1-BC45-87F6759FD368}" srcOrd="1" destOrd="0" parTransId="{4A66CBC3-2E89-46E5-B2EA-1705F05E6FDD}" sibTransId="{C9DED455-19B5-45BA-AEF1-572CA46E947B}"/>
    <dgm:cxn modelId="{D2545B17-F0FC-41C0-8AE6-C63C564398B0}" type="presOf" srcId="{CE11A269-561D-4BA1-BC45-87F6759FD368}" destId="{AE95CEBE-1AD7-41D4-9CEE-5BA77CA8C01E}" srcOrd="0" destOrd="0" presId="urn:microsoft.com/office/officeart/2016/7/layout/LinProcess3"/>
    <dgm:cxn modelId="{13094BE1-4993-450F-9A18-CF0E62019EF7}" type="presOf" srcId="{FFB58190-E438-47AF-86F3-FAEC2813ACF1}" destId="{39A872F9-A5B8-4211-9FCD-79722E167124}" srcOrd="0" destOrd="0" presId="urn:microsoft.com/office/officeart/2016/7/layout/LinProcess3"/>
    <dgm:cxn modelId="{36884E1A-39D3-4491-AFD6-BCBC6392A59E}" type="presOf" srcId="{CE11A269-561D-4BA1-BC45-87F6759FD368}" destId="{E8E0C55E-232A-41CA-87BA-45B86ABED6ED}" srcOrd="1" destOrd="0" presId="urn:microsoft.com/office/officeart/2016/7/layout/LinProcess3"/>
    <dgm:cxn modelId="{C8A4ECC3-0B95-497F-8D57-1124DFD9842C}" type="presOf" srcId="{C2A3EC29-44BC-4E51-92DE-E27BF9CD4489}" destId="{90A7E684-CAA3-435E-B654-85F1BA7D2B87}" srcOrd="1" destOrd="0" presId="urn:microsoft.com/office/officeart/2016/7/layout/LinProcess3"/>
    <dgm:cxn modelId="{025C3756-4F90-42F6-B826-13223FDABED0}" type="presOf" srcId="{547F8894-C324-4B84-95BE-A51E4FE0FA16}" destId="{8157E768-0524-44F1-8F00-7DF53576D2D6}" srcOrd="0" destOrd="0" presId="urn:microsoft.com/office/officeart/2016/7/layout/LinProcess3"/>
    <dgm:cxn modelId="{8FB3CA80-DD34-4F68-B118-EAE12645570F}" srcId="{BB0ECF89-2783-4E78-A209-A16EF114A1AA}" destId="{FFB58190-E438-47AF-86F3-FAEC2813ACF1}" srcOrd="0" destOrd="0" parTransId="{A40BCF22-228C-4E6F-A028-7BBDE5C12E5A}" sibTransId="{547F8894-C324-4B84-95BE-A51E4FE0FA16}"/>
    <dgm:cxn modelId="{469CA3A1-2EC0-458C-B828-8121A2D4750A}" type="presOf" srcId="{BB0ECF89-2783-4E78-A209-A16EF114A1AA}" destId="{ACE795D8-4182-4DF1-B098-DD0AD48044C8}" srcOrd="0" destOrd="0" presId="urn:microsoft.com/office/officeart/2016/7/layout/LinProcess3"/>
    <dgm:cxn modelId="{0C140A6B-1B4A-4553-81FF-5591D9487696}" type="presOf" srcId="{C2A3EC29-44BC-4E51-92DE-E27BF9CD4489}" destId="{3AF3868F-681F-4EF9-8B83-F3B0F354A4C4}" srcOrd="0" destOrd="0" presId="urn:microsoft.com/office/officeart/2016/7/layout/LinProcess3"/>
    <dgm:cxn modelId="{D24113F0-9FAB-4A26-B7AA-17C02606FE1D}" type="presOf" srcId="{FFB58190-E438-47AF-86F3-FAEC2813ACF1}" destId="{3DFCE59B-AEDE-4DE2-8B09-D05F047AB42F}" srcOrd="1" destOrd="0" presId="urn:microsoft.com/office/officeart/2016/7/layout/LinProcess3"/>
    <dgm:cxn modelId="{8A5C10EE-3A87-49FC-9945-C0118988EF8D}" type="presOf" srcId="{C9DED455-19B5-45BA-AEF1-572CA46E947B}" destId="{AFA09309-0DCE-4477-82D3-AAF980A85A37}" srcOrd="0" destOrd="0" presId="urn:microsoft.com/office/officeart/2016/7/layout/LinProcess3"/>
    <dgm:cxn modelId="{2229DB1B-DE4F-469E-8FA0-07BEC5B5F9D6}" type="presOf" srcId="{10254594-A53F-49FE-B0F2-BC233EE7109F}" destId="{9718E67E-2C8C-4093-AB5F-E3BEFAAEA31B}" srcOrd="0" destOrd="0" presId="urn:microsoft.com/office/officeart/2016/7/layout/LinProcess3"/>
    <dgm:cxn modelId="{B49FD08F-C9D7-4FC0-B446-ED9717719A00}" srcId="{BB0ECF89-2783-4E78-A209-A16EF114A1AA}" destId="{C2A3EC29-44BC-4E51-92DE-E27BF9CD4489}" srcOrd="2" destOrd="0" parTransId="{CE6B5045-A42D-4562-9588-2342D0E47934}" sibTransId="{10254594-A53F-49FE-B0F2-BC233EE7109F}"/>
    <dgm:cxn modelId="{76481A27-79A5-48E5-BA29-16004448893C}" type="presParOf" srcId="{ACE795D8-4182-4DF1-B098-DD0AD48044C8}" destId="{01457034-7B47-4E8B-B040-E0565D08290C}" srcOrd="0" destOrd="0" presId="urn:microsoft.com/office/officeart/2016/7/layout/LinProcess3"/>
    <dgm:cxn modelId="{86BEA9C1-5DDA-42C2-937D-A7130110FF74}" type="presParOf" srcId="{01457034-7B47-4E8B-B040-E0565D08290C}" destId="{39A872F9-A5B8-4211-9FCD-79722E167124}" srcOrd="0" destOrd="0" presId="urn:microsoft.com/office/officeart/2016/7/layout/LinProcess3"/>
    <dgm:cxn modelId="{7DC5639C-5BDF-4F6D-A737-811AEFB16C12}" type="presParOf" srcId="{01457034-7B47-4E8B-B040-E0565D08290C}" destId="{8157E768-0524-44F1-8F00-7DF53576D2D6}" srcOrd="1" destOrd="0" presId="urn:microsoft.com/office/officeart/2016/7/layout/LinProcess3"/>
    <dgm:cxn modelId="{9BE7A881-53AA-46A4-B4D9-5952CA3DDD83}" type="presParOf" srcId="{01457034-7B47-4E8B-B040-E0565D08290C}" destId="{676D607A-85D2-4EAF-B264-A9D94B61A4FF}" srcOrd="2" destOrd="0" presId="urn:microsoft.com/office/officeart/2016/7/layout/LinProcess3"/>
    <dgm:cxn modelId="{3CDC6E8B-95DF-4144-9A43-8F1F01D9B5EA}" type="presParOf" srcId="{01457034-7B47-4E8B-B040-E0565D08290C}" destId="{3DFCE59B-AEDE-4DE2-8B09-D05F047AB42F}" srcOrd="3" destOrd="0" presId="urn:microsoft.com/office/officeart/2016/7/layout/LinProcess3"/>
    <dgm:cxn modelId="{050D0D46-967C-45EE-A82A-AD10E04485C1}" type="presParOf" srcId="{ACE795D8-4182-4DF1-B098-DD0AD48044C8}" destId="{AD65492C-54BB-4101-B1E0-86F57716A25E}" srcOrd="1" destOrd="0" presId="urn:microsoft.com/office/officeart/2016/7/layout/LinProcess3"/>
    <dgm:cxn modelId="{C5C3B0C4-18DC-4916-ABAF-6A287C00BAA9}" type="presParOf" srcId="{ACE795D8-4182-4DF1-B098-DD0AD48044C8}" destId="{9A0277E3-55B2-4FAA-BDD3-FFC27311B05B}" srcOrd="2" destOrd="0" presId="urn:microsoft.com/office/officeart/2016/7/layout/LinProcess3"/>
    <dgm:cxn modelId="{FA398688-6697-4B8B-A789-FF729FC50671}" type="presParOf" srcId="{9A0277E3-55B2-4FAA-BDD3-FFC27311B05B}" destId="{AE95CEBE-1AD7-41D4-9CEE-5BA77CA8C01E}" srcOrd="0" destOrd="0" presId="urn:microsoft.com/office/officeart/2016/7/layout/LinProcess3"/>
    <dgm:cxn modelId="{67EE8417-B6AF-43C7-AA8C-3B90AB6AE1FE}" type="presParOf" srcId="{9A0277E3-55B2-4FAA-BDD3-FFC27311B05B}" destId="{AFA09309-0DCE-4477-82D3-AAF980A85A37}" srcOrd="1" destOrd="0" presId="urn:microsoft.com/office/officeart/2016/7/layout/LinProcess3"/>
    <dgm:cxn modelId="{5CE89ECF-B3C2-499B-BBDE-19538F56547F}" type="presParOf" srcId="{9A0277E3-55B2-4FAA-BDD3-FFC27311B05B}" destId="{70685E0F-5EC9-4D84-80D5-F2F78DC3CFFC}" srcOrd="2" destOrd="0" presId="urn:microsoft.com/office/officeart/2016/7/layout/LinProcess3"/>
    <dgm:cxn modelId="{D77D220A-12C7-4499-9660-B4B666A87129}" type="presParOf" srcId="{9A0277E3-55B2-4FAA-BDD3-FFC27311B05B}" destId="{E8E0C55E-232A-41CA-87BA-45B86ABED6ED}" srcOrd="3" destOrd="0" presId="urn:microsoft.com/office/officeart/2016/7/layout/LinProcess3"/>
    <dgm:cxn modelId="{F3EEB326-7683-4D4B-BE0D-D7CC3EE67CB3}" type="presParOf" srcId="{ACE795D8-4182-4DF1-B098-DD0AD48044C8}" destId="{556726A2-0416-41E0-99B4-BCA6885784BC}" srcOrd="3" destOrd="0" presId="urn:microsoft.com/office/officeart/2016/7/layout/LinProcess3"/>
    <dgm:cxn modelId="{1694C3CA-CE7E-4D7A-B769-94D0C473B6D9}" type="presParOf" srcId="{ACE795D8-4182-4DF1-B098-DD0AD48044C8}" destId="{F4C4AEC7-6D64-4C71-ADC5-0F5CC45360C6}" srcOrd="4" destOrd="0" presId="urn:microsoft.com/office/officeart/2016/7/layout/LinProcess3"/>
    <dgm:cxn modelId="{01DA811B-E595-4B26-916D-A5B9420780B1}" type="presParOf" srcId="{F4C4AEC7-6D64-4C71-ADC5-0F5CC45360C6}" destId="{3AF3868F-681F-4EF9-8B83-F3B0F354A4C4}" srcOrd="0" destOrd="0" presId="urn:microsoft.com/office/officeart/2016/7/layout/LinProcess3"/>
    <dgm:cxn modelId="{65C50157-4E89-44E0-ADFE-2CDCD946EC0C}" type="presParOf" srcId="{F4C4AEC7-6D64-4C71-ADC5-0F5CC45360C6}" destId="{9718E67E-2C8C-4093-AB5F-E3BEFAAEA31B}" srcOrd="1" destOrd="0" presId="urn:microsoft.com/office/officeart/2016/7/layout/LinProcess3"/>
    <dgm:cxn modelId="{03312845-43B9-45C8-960A-3A8CADC652DB}" type="presParOf" srcId="{F4C4AEC7-6D64-4C71-ADC5-0F5CC45360C6}" destId="{13CAC05E-7817-4F00-94BF-9DC0F20DF1D8}" srcOrd="2" destOrd="0" presId="urn:microsoft.com/office/officeart/2016/7/layout/LinProcess3"/>
    <dgm:cxn modelId="{D7A81CCE-E542-4242-8542-3C297BE2D6C9}" type="presParOf" srcId="{F4C4AEC7-6D64-4C71-ADC5-0F5CC45360C6}" destId="{90A7E684-CAA3-435E-B654-85F1BA7D2B87}" srcOrd="3" destOrd="0" presId="urn:microsoft.com/office/officeart/2016/7/layout/Lin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698387-9DF3-4127-A7DE-FCE3F05A3470}">
      <dsp:nvSpPr>
        <dsp:cNvPr id="0" name=""/>
        <dsp:cNvSpPr/>
      </dsp:nvSpPr>
      <dsp:spPr>
        <a:xfrm>
          <a:off x="0" y="2483"/>
          <a:ext cx="6791323" cy="1258927"/>
        </a:xfrm>
        <a:prstGeom prst="rect">
          <a:avLst/>
        </a:prstGeom>
        <a:gradFill rotWithShape="0">
          <a:gsLst>
            <a:gs pos="0">
              <a:schemeClr val="tx1">
                <a:lumMod val="75000"/>
                <a:lumOff val="25000"/>
              </a:schemeClr>
            </a:gs>
            <a:gs pos="15929">
              <a:schemeClr val="tx1">
                <a:lumMod val="85000"/>
                <a:lumOff val="15000"/>
              </a:schemeClr>
            </a:gs>
            <a:gs pos="97000">
              <a:schemeClr val="tx1">
                <a:lumMod val="85000"/>
                <a:lumOff val="15000"/>
              </a:schemeClr>
            </a:gs>
            <a:gs pos="100000">
              <a:schemeClr val="accent2">
                <a:lumMod val="75000"/>
              </a:schemeClr>
            </a:gs>
          </a:gsLst>
          <a:lin ang="10800000" scaled="0"/>
        </a:gradFill>
        <a:ln>
          <a:noFill/>
        </a:ln>
        <a:effectLst/>
      </dsp:spPr>
      <dsp:style>
        <a:lnRef idx="0">
          <a:scrgbClr r="0" g="0" b="0"/>
        </a:lnRef>
        <a:fillRef idx="1">
          <a:scrgbClr r="0" g="0" b="0"/>
        </a:fillRef>
        <a:effectRef idx="0">
          <a:scrgbClr r="0" g="0" b="0"/>
        </a:effectRef>
        <a:fontRef idx="minor"/>
      </dsp:style>
    </dsp:sp>
    <dsp:sp modelId="{B52E1101-E263-4511-8D8F-5A215C912C41}">
      <dsp:nvSpPr>
        <dsp:cNvPr id="0" name=""/>
        <dsp:cNvSpPr/>
      </dsp:nvSpPr>
      <dsp:spPr>
        <a:xfrm>
          <a:off x="380825" y="285742"/>
          <a:ext cx="692410" cy="692410"/>
        </a:xfrm>
        <a:prstGeom prst="rect">
          <a:avLst/>
        </a:prstGeom>
        <a:blipFill>
          <a:blip xmlns:r="http://schemas.openxmlformats.org/officeDocument/2006/relationships" r:embed="rId1" cstate="screen">
            <a:extLst>
              <a:ext uri="{28A0092B-C50C-407E-A947-70E740481C1C}">
                <a14:useLocalDpi xmlns:a14="http://schemas.microsoft.com/office/drawing/2010/main"/>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13ED77-1650-49A8-987A-A13C2A50CEA5}">
      <dsp:nvSpPr>
        <dsp:cNvPr id="0" name=""/>
        <dsp:cNvSpPr/>
      </dsp:nvSpPr>
      <dsp:spPr>
        <a:xfrm>
          <a:off x="1454061" y="2483"/>
          <a:ext cx="5337261" cy="12589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237" tIns="133237" rIns="133237" bIns="133237" numCol="1" spcCol="1270" anchor="ctr" anchorCtr="0">
          <a:noAutofit/>
        </a:bodyPr>
        <a:lstStyle/>
        <a:p>
          <a:pPr lvl="0" algn="l" defTabSz="977900">
            <a:lnSpc>
              <a:spcPct val="90000"/>
            </a:lnSpc>
            <a:spcBef>
              <a:spcPct val="0"/>
            </a:spcBef>
            <a:spcAft>
              <a:spcPct val="35000"/>
            </a:spcAft>
          </a:pPr>
          <a:r>
            <a:rPr lang="en-US" sz="2200" kern="1200" dirty="0" smtClean="0">
              <a:solidFill>
                <a:schemeClr val="bg1"/>
              </a:solidFill>
            </a:rPr>
            <a:t>Models of change agency</a:t>
          </a:r>
          <a:endParaRPr lang="en-US" sz="2200" kern="1200" dirty="0">
            <a:solidFill>
              <a:schemeClr val="bg1"/>
            </a:solidFill>
          </a:endParaRPr>
        </a:p>
      </dsp:txBody>
      <dsp:txXfrm>
        <a:off x="1454061" y="2483"/>
        <a:ext cx="5337261" cy="1258927"/>
      </dsp:txXfrm>
    </dsp:sp>
    <dsp:sp modelId="{FA3369E0-5B38-4FDD-A9F5-22B9810A03F7}">
      <dsp:nvSpPr>
        <dsp:cNvPr id="0" name=""/>
        <dsp:cNvSpPr/>
      </dsp:nvSpPr>
      <dsp:spPr>
        <a:xfrm>
          <a:off x="0" y="1576143"/>
          <a:ext cx="6791323" cy="1258927"/>
        </a:xfrm>
        <a:prstGeom prst="rect">
          <a:avLst/>
        </a:prstGeom>
        <a:gradFill rotWithShape="0">
          <a:gsLst>
            <a:gs pos="0">
              <a:srgbClr val="000000">
                <a:lumMod val="75000"/>
                <a:lumOff val="25000"/>
              </a:srgbClr>
            </a:gs>
            <a:gs pos="15929">
              <a:srgbClr val="000000">
                <a:lumMod val="85000"/>
                <a:lumOff val="15000"/>
              </a:srgbClr>
            </a:gs>
            <a:gs pos="97000">
              <a:srgbClr val="000000">
                <a:lumMod val="85000"/>
                <a:lumOff val="15000"/>
              </a:srgbClr>
            </a:gs>
            <a:gs pos="100000">
              <a:srgbClr val="17B2D1">
                <a:lumMod val="75000"/>
              </a:srgbClr>
            </a:gs>
          </a:gsLst>
          <a:lin ang="10800000" scaled="0"/>
        </a:gradFill>
        <a:ln>
          <a:noFill/>
        </a:ln>
        <a:effectLst/>
      </dsp:spPr>
      <dsp:style>
        <a:lnRef idx="0">
          <a:scrgbClr r="0" g="0" b="0"/>
        </a:lnRef>
        <a:fillRef idx="1">
          <a:scrgbClr r="0" g="0" b="0"/>
        </a:fillRef>
        <a:effectRef idx="0">
          <a:scrgbClr r="0" g="0" b="0"/>
        </a:effectRef>
        <a:fontRef idx="minor"/>
      </dsp:style>
    </dsp:sp>
    <dsp:sp modelId="{FADE9C4E-BFE3-4374-BE2C-676ED238ACF2}">
      <dsp:nvSpPr>
        <dsp:cNvPr id="0" name=""/>
        <dsp:cNvSpPr/>
      </dsp:nvSpPr>
      <dsp:spPr>
        <a:xfrm>
          <a:off x="380825" y="1859402"/>
          <a:ext cx="692410" cy="692410"/>
        </a:xfrm>
        <a:prstGeom prst="rect">
          <a:avLst/>
        </a:prstGeom>
        <a:blipFill>
          <a:blip xmlns:r="http://schemas.openxmlformats.org/officeDocument/2006/relationships" r:embed="rId3" cstate="screen">
            <a:extLst>
              <a:ext uri="{28A0092B-C50C-407E-A947-70E740481C1C}">
                <a14:useLocalDpi xmlns:a14="http://schemas.microsoft.com/office/drawing/2010/main"/>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018808-9CEA-4C61-8875-3E922AA167D7}">
      <dsp:nvSpPr>
        <dsp:cNvPr id="0" name=""/>
        <dsp:cNvSpPr/>
      </dsp:nvSpPr>
      <dsp:spPr>
        <a:xfrm>
          <a:off x="1454061" y="1576143"/>
          <a:ext cx="5337261" cy="12589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237" tIns="133237" rIns="133237" bIns="133237" numCol="1" spcCol="1270" anchor="ctr" anchorCtr="0">
          <a:noAutofit/>
        </a:bodyPr>
        <a:lstStyle/>
        <a:p>
          <a:pPr lvl="0" algn="l" defTabSz="977900">
            <a:lnSpc>
              <a:spcPct val="90000"/>
            </a:lnSpc>
            <a:spcBef>
              <a:spcPct val="0"/>
            </a:spcBef>
            <a:spcAft>
              <a:spcPct val="35000"/>
            </a:spcAft>
          </a:pPr>
          <a:r>
            <a:rPr lang="en-US" sz="2200" kern="1200" dirty="0" smtClean="0">
              <a:solidFill>
                <a:schemeClr val="bg1"/>
              </a:solidFill>
            </a:rPr>
            <a:t>The consulting process and change agent role</a:t>
          </a:r>
          <a:endParaRPr lang="en-US" sz="2200" kern="1200" dirty="0">
            <a:solidFill>
              <a:schemeClr val="bg1"/>
            </a:solidFill>
          </a:endParaRPr>
        </a:p>
      </dsp:txBody>
      <dsp:txXfrm>
        <a:off x="1454061" y="1576143"/>
        <a:ext cx="5337261" cy="1258927"/>
      </dsp:txXfrm>
    </dsp:sp>
    <dsp:sp modelId="{DB8ABDAA-976A-4A84-A3C3-277080E19DCA}">
      <dsp:nvSpPr>
        <dsp:cNvPr id="0" name=""/>
        <dsp:cNvSpPr/>
      </dsp:nvSpPr>
      <dsp:spPr>
        <a:xfrm>
          <a:off x="0" y="3149803"/>
          <a:ext cx="6791323" cy="1258927"/>
        </a:xfrm>
        <a:prstGeom prst="rect">
          <a:avLst/>
        </a:prstGeom>
        <a:gradFill rotWithShape="0">
          <a:gsLst>
            <a:gs pos="0">
              <a:srgbClr val="000000">
                <a:lumMod val="75000"/>
                <a:lumOff val="25000"/>
              </a:srgbClr>
            </a:gs>
            <a:gs pos="15929">
              <a:srgbClr val="000000">
                <a:lumMod val="85000"/>
                <a:lumOff val="15000"/>
              </a:srgbClr>
            </a:gs>
            <a:gs pos="97000">
              <a:srgbClr val="000000">
                <a:lumMod val="85000"/>
                <a:lumOff val="15000"/>
              </a:srgbClr>
            </a:gs>
            <a:gs pos="100000">
              <a:srgbClr val="17B2D1">
                <a:lumMod val="75000"/>
              </a:srgbClr>
            </a:gs>
          </a:gsLst>
          <a:lin ang="10800000" scaled="0"/>
        </a:gradFill>
        <a:ln>
          <a:noFill/>
        </a:ln>
        <a:effectLst/>
      </dsp:spPr>
      <dsp:style>
        <a:lnRef idx="0">
          <a:scrgbClr r="0" g="0" b="0"/>
        </a:lnRef>
        <a:fillRef idx="1">
          <a:scrgbClr r="0" g="0" b="0"/>
        </a:fillRef>
        <a:effectRef idx="0">
          <a:scrgbClr r="0" g="0" b="0"/>
        </a:effectRef>
        <a:fontRef idx="minor"/>
      </dsp:style>
    </dsp:sp>
    <dsp:sp modelId="{D335376E-740A-4A47-BC5B-3381DE731CE0}">
      <dsp:nvSpPr>
        <dsp:cNvPr id="0" name=""/>
        <dsp:cNvSpPr/>
      </dsp:nvSpPr>
      <dsp:spPr>
        <a:xfrm>
          <a:off x="380825" y="3433062"/>
          <a:ext cx="692410" cy="692410"/>
        </a:xfrm>
        <a:prstGeom prst="rect">
          <a:avLst/>
        </a:prstGeom>
        <a:blipFill>
          <a:blip xmlns:r="http://schemas.openxmlformats.org/officeDocument/2006/relationships" r:embed="rId5" cstate="screen">
            <a:extLst>
              <a:ext uri="{28A0092B-C50C-407E-A947-70E740481C1C}">
                <a14:useLocalDpi xmlns:a14="http://schemas.microsoft.com/office/drawing/2010/main"/>
              </a:ext>
              <a:ext uri="{96DAC541-7B7A-43D3-8B79-37D633B846F1}">
                <asvg:svgBlip xmlns:asvg="http://schemas.microsoft.com/office/drawing/2016/SVG/main" xmlns=""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09F791-340A-4625-9294-3E680D66DB63}">
      <dsp:nvSpPr>
        <dsp:cNvPr id="0" name=""/>
        <dsp:cNvSpPr/>
      </dsp:nvSpPr>
      <dsp:spPr>
        <a:xfrm>
          <a:off x="1454061" y="3149803"/>
          <a:ext cx="5337261" cy="12589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237" tIns="133237" rIns="133237" bIns="133237" numCol="1" spcCol="1270" anchor="ctr" anchorCtr="0">
          <a:noAutofit/>
        </a:bodyPr>
        <a:lstStyle/>
        <a:p>
          <a:pPr lvl="0" algn="l" defTabSz="977900">
            <a:lnSpc>
              <a:spcPct val="90000"/>
            </a:lnSpc>
            <a:spcBef>
              <a:spcPct val="0"/>
            </a:spcBef>
            <a:spcAft>
              <a:spcPct val="35000"/>
            </a:spcAft>
          </a:pPr>
          <a:r>
            <a:rPr lang="en-US" sz="2200" kern="1200" dirty="0" smtClean="0">
              <a:solidFill>
                <a:schemeClr val="bg1"/>
              </a:solidFill>
            </a:rPr>
            <a:t>Change agent tools and framework</a:t>
          </a:r>
          <a:endParaRPr lang="en-US" sz="2200" kern="1200" dirty="0">
            <a:solidFill>
              <a:schemeClr val="bg1"/>
            </a:solidFill>
          </a:endParaRPr>
        </a:p>
      </dsp:txBody>
      <dsp:txXfrm>
        <a:off x="1454061" y="3149803"/>
        <a:ext cx="5337261" cy="1258927"/>
      </dsp:txXfrm>
    </dsp:sp>
    <dsp:sp modelId="{C2FCE80A-DCA0-4D7F-8F72-19CB2337E588}">
      <dsp:nvSpPr>
        <dsp:cNvPr id="0" name=""/>
        <dsp:cNvSpPr/>
      </dsp:nvSpPr>
      <dsp:spPr>
        <a:xfrm>
          <a:off x="0" y="4723463"/>
          <a:ext cx="6791323" cy="1258927"/>
        </a:xfrm>
        <a:prstGeom prst="rect">
          <a:avLst/>
        </a:prstGeom>
        <a:gradFill rotWithShape="0">
          <a:gsLst>
            <a:gs pos="0">
              <a:srgbClr val="000000">
                <a:lumMod val="75000"/>
                <a:lumOff val="25000"/>
              </a:srgbClr>
            </a:gs>
            <a:gs pos="15929">
              <a:srgbClr val="000000">
                <a:lumMod val="85000"/>
                <a:lumOff val="15000"/>
              </a:srgbClr>
            </a:gs>
            <a:gs pos="97000">
              <a:srgbClr val="000000">
                <a:lumMod val="85000"/>
                <a:lumOff val="15000"/>
              </a:srgbClr>
            </a:gs>
            <a:gs pos="100000">
              <a:srgbClr val="17B2D1">
                <a:lumMod val="75000"/>
              </a:srgbClr>
            </a:gs>
          </a:gsLst>
          <a:lin ang="10800000" scaled="0"/>
        </a:gradFill>
        <a:ln>
          <a:noFill/>
        </a:ln>
        <a:effectLst/>
      </dsp:spPr>
      <dsp:style>
        <a:lnRef idx="0">
          <a:scrgbClr r="0" g="0" b="0"/>
        </a:lnRef>
        <a:fillRef idx="1">
          <a:scrgbClr r="0" g="0" b="0"/>
        </a:fillRef>
        <a:effectRef idx="0">
          <a:scrgbClr r="0" g="0" b="0"/>
        </a:effectRef>
        <a:fontRef idx="minor"/>
      </dsp:style>
    </dsp:sp>
    <dsp:sp modelId="{1B0B9210-632F-4BB5-B140-1FA20D3CF123}">
      <dsp:nvSpPr>
        <dsp:cNvPr id="0" name=""/>
        <dsp:cNvSpPr/>
      </dsp:nvSpPr>
      <dsp:spPr>
        <a:xfrm>
          <a:off x="380825" y="5006721"/>
          <a:ext cx="692410" cy="692410"/>
        </a:xfrm>
        <a:prstGeom prst="rect">
          <a:avLst/>
        </a:prstGeom>
        <a:blipFill>
          <a:blip xmlns:r="http://schemas.openxmlformats.org/officeDocument/2006/relationships" r:embed="rId7" cstate="screen">
            <a:extLst>
              <a:ext uri="{28A0092B-C50C-407E-A947-70E740481C1C}">
                <a14:useLocalDpi xmlns:a14="http://schemas.microsoft.com/office/drawing/2010/main"/>
              </a:ext>
              <a:ext uri="{96DAC541-7B7A-43D3-8B79-37D633B846F1}">
                <asvg:svgBlip xmlns:asvg="http://schemas.microsoft.com/office/drawing/2016/SVG/main" xmlns=""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BA7321-E2AC-48FD-B351-CE3C9A4CE924}">
      <dsp:nvSpPr>
        <dsp:cNvPr id="0" name=""/>
        <dsp:cNvSpPr/>
      </dsp:nvSpPr>
      <dsp:spPr>
        <a:xfrm>
          <a:off x="1454061" y="4723463"/>
          <a:ext cx="5337261" cy="12589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237" tIns="133237" rIns="133237" bIns="133237" numCol="1" spcCol="1270" anchor="ctr" anchorCtr="0">
          <a:noAutofit/>
        </a:bodyPr>
        <a:lstStyle/>
        <a:p>
          <a:pPr lvl="0" algn="l" defTabSz="977900">
            <a:lnSpc>
              <a:spcPct val="90000"/>
            </a:lnSpc>
            <a:spcBef>
              <a:spcPct val="0"/>
            </a:spcBef>
            <a:spcAft>
              <a:spcPct val="35000"/>
            </a:spcAft>
          </a:pPr>
          <a:r>
            <a:rPr lang="en-US" sz="2200" kern="1200" dirty="0" smtClean="0">
              <a:solidFill>
                <a:schemeClr val="bg1"/>
              </a:solidFill>
            </a:rPr>
            <a:t>Change agent competencies</a:t>
          </a:r>
          <a:endParaRPr lang="en-US" sz="2200" kern="1200" dirty="0">
            <a:solidFill>
              <a:schemeClr val="bg1"/>
            </a:solidFill>
          </a:endParaRPr>
        </a:p>
      </dsp:txBody>
      <dsp:txXfrm>
        <a:off x="1454061" y="4723463"/>
        <a:ext cx="5337261" cy="12589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A872F9-A5B8-4211-9FCD-79722E167124}">
      <dsp:nvSpPr>
        <dsp:cNvPr id="0" name=""/>
        <dsp:cNvSpPr/>
      </dsp:nvSpPr>
      <dsp:spPr>
        <a:xfrm>
          <a:off x="0" y="0"/>
          <a:ext cx="3286125" cy="4351338"/>
        </a:xfrm>
        <a:prstGeom prst="rect">
          <a:avLst/>
        </a:prstGeom>
        <a:gradFill rotWithShape="0">
          <a:gsLst>
            <a:gs pos="1000">
              <a:schemeClr val="tx1">
                <a:lumMod val="85000"/>
                <a:lumOff val="15000"/>
              </a:schemeClr>
            </a:gs>
            <a:gs pos="100000">
              <a:schemeClr val="accent2">
                <a:lumMod val="50000"/>
              </a:schemeClr>
            </a:gs>
          </a:gsLst>
          <a:lin ang="12600000" scaled="0"/>
        </a:gra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lvl="0" algn="l" defTabSz="800100">
            <a:lnSpc>
              <a:spcPct val="90000"/>
            </a:lnSpc>
            <a:spcBef>
              <a:spcPct val="0"/>
            </a:spcBef>
            <a:spcAft>
              <a:spcPct val="35000"/>
            </a:spcAft>
          </a:pPr>
          <a:r>
            <a:rPr lang="en-GB" sz="1800" kern="1200" dirty="0" smtClean="0">
              <a:solidFill>
                <a:schemeClr val="bg1"/>
              </a:solidFill>
            </a:rPr>
            <a:t>The Expert – someone who is brought in because other people in the organization need someone who knows what to do and how to do it. The organization doesn’t have the capability without the expert, so this is a directive role.</a:t>
          </a:r>
          <a:endParaRPr lang="en-US" sz="1800" kern="1200" noProof="1">
            <a:solidFill>
              <a:schemeClr val="bg1"/>
            </a:solidFill>
          </a:endParaRPr>
        </a:p>
      </dsp:txBody>
      <dsp:txXfrm>
        <a:off x="0" y="1653508"/>
        <a:ext cx="3286125" cy="2610802"/>
      </dsp:txXfrm>
    </dsp:sp>
    <dsp:sp modelId="{8157E768-0524-44F1-8F00-7DF53576D2D6}">
      <dsp:nvSpPr>
        <dsp:cNvPr id="0" name=""/>
        <dsp:cNvSpPr/>
      </dsp:nvSpPr>
      <dsp:spPr>
        <a:xfrm>
          <a:off x="990361" y="435133"/>
          <a:ext cx="1305401" cy="1305401"/>
        </a:xfrm>
        <a:prstGeom prst="rect">
          <a:avLst/>
        </a:prstGeom>
        <a:gradFill rotWithShape="0">
          <a:gsLst>
            <a:gs pos="0">
              <a:srgbClr val="000000">
                <a:lumMod val="75000"/>
                <a:lumOff val="25000"/>
              </a:srgbClr>
            </a:gs>
            <a:gs pos="15929">
              <a:srgbClr val="000000">
                <a:lumMod val="85000"/>
                <a:lumOff val="15000"/>
              </a:srgbClr>
            </a:gs>
            <a:gs pos="97000">
              <a:srgbClr val="000000">
                <a:lumMod val="85000"/>
                <a:lumOff val="15000"/>
              </a:srgbClr>
            </a:gs>
            <a:gs pos="100000">
              <a:srgbClr val="17B2D1">
                <a:lumMod val="75000"/>
              </a:srgbClr>
            </a:gs>
          </a:gsLst>
          <a:lin ang="10800000" scaled="0"/>
        </a:gra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774" tIns="12700" rIns="101774" bIns="12700" numCol="1" spcCol="1270" anchor="ctr" anchorCtr="0">
          <a:noAutofit/>
        </a:bodyPr>
        <a:lstStyle/>
        <a:p>
          <a:pPr lvl="0" algn="ctr" defTabSz="2133600">
            <a:lnSpc>
              <a:spcPct val="90000"/>
            </a:lnSpc>
            <a:spcBef>
              <a:spcPct val="0"/>
            </a:spcBef>
            <a:spcAft>
              <a:spcPct val="35000"/>
            </a:spcAft>
          </a:pPr>
          <a:endParaRPr lang="en-US" sz="4800" kern="1200" dirty="0"/>
        </a:p>
      </dsp:txBody>
      <dsp:txXfrm>
        <a:off x="990361" y="435133"/>
        <a:ext cx="1305401" cy="1305401"/>
      </dsp:txXfrm>
    </dsp:sp>
    <dsp:sp modelId="{676D607A-85D2-4EAF-B264-A9D94B61A4FF}">
      <dsp:nvSpPr>
        <dsp:cNvPr id="0" name=""/>
        <dsp:cNvSpPr/>
      </dsp:nvSpPr>
      <dsp:spPr>
        <a:xfrm>
          <a:off x="0" y="4351266"/>
          <a:ext cx="3286125"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95CEBE-1AD7-41D4-9CEE-5BA77CA8C01E}">
      <dsp:nvSpPr>
        <dsp:cNvPr id="0" name=""/>
        <dsp:cNvSpPr/>
      </dsp:nvSpPr>
      <dsp:spPr>
        <a:xfrm>
          <a:off x="3614737" y="0"/>
          <a:ext cx="3286125" cy="4351338"/>
        </a:xfrm>
        <a:prstGeom prst="rect">
          <a:avLst/>
        </a:prstGeom>
        <a:gradFill rotWithShape="0">
          <a:gsLst>
            <a:gs pos="1000">
              <a:srgbClr val="000000">
                <a:lumMod val="85000"/>
                <a:lumOff val="15000"/>
              </a:srgbClr>
            </a:gs>
            <a:gs pos="100000">
              <a:srgbClr val="17B2D1">
                <a:lumMod val="50000"/>
              </a:srgbClr>
            </a:gs>
          </a:gsLst>
          <a:lin ang="12600000" scaled="0"/>
        </a:gra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711200">
            <a:lnSpc>
              <a:spcPct val="90000"/>
            </a:lnSpc>
            <a:spcBef>
              <a:spcPct val="0"/>
            </a:spcBef>
            <a:spcAft>
              <a:spcPct val="35000"/>
            </a:spcAft>
            <a:buNone/>
          </a:pPr>
          <a:r>
            <a:rPr lang="en-GB" sz="2000" kern="1200" dirty="0" smtClean="0">
              <a:solidFill>
                <a:srgbClr val="FFFFFF"/>
              </a:solidFill>
              <a:latin typeface="Calibri"/>
              <a:ea typeface="+mn-ea"/>
              <a:cs typeface="+mn-cs"/>
            </a:rPr>
            <a:t>The Extra Pair of Hands – someone who is brought in to help out because the organization doesn’t have the capacity. This is a more compliant role and the subject of direction.</a:t>
          </a:r>
          <a:endParaRPr lang="en-US" sz="1600" kern="1200" dirty="0">
            <a:solidFill>
              <a:srgbClr val="FFFFFF"/>
            </a:solidFill>
            <a:latin typeface="Calibri"/>
            <a:ea typeface="+mn-ea"/>
            <a:cs typeface="+mn-cs"/>
          </a:endParaRPr>
        </a:p>
      </dsp:txBody>
      <dsp:txXfrm>
        <a:off x="3614737" y="1653508"/>
        <a:ext cx="3286125" cy="2610802"/>
      </dsp:txXfrm>
    </dsp:sp>
    <dsp:sp modelId="{AFA09309-0DCE-4477-82D3-AAF980A85A37}">
      <dsp:nvSpPr>
        <dsp:cNvPr id="0" name=""/>
        <dsp:cNvSpPr/>
      </dsp:nvSpPr>
      <dsp:spPr>
        <a:xfrm>
          <a:off x="4605099" y="435133"/>
          <a:ext cx="1305401" cy="1305401"/>
        </a:xfrm>
        <a:prstGeom prst="rect">
          <a:avLst/>
        </a:prstGeom>
        <a:gradFill rotWithShape="0">
          <a:gsLst>
            <a:gs pos="0">
              <a:srgbClr val="000000">
                <a:lumMod val="75000"/>
                <a:lumOff val="25000"/>
              </a:srgbClr>
            </a:gs>
            <a:gs pos="15929">
              <a:srgbClr val="000000">
                <a:lumMod val="85000"/>
                <a:lumOff val="15000"/>
              </a:srgbClr>
            </a:gs>
            <a:gs pos="97000">
              <a:srgbClr val="000000">
                <a:lumMod val="85000"/>
                <a:lumOff val="15000"/>
              </a:srgbClr>
            </a:gs>
            <a:gs pos="100000">
              <a:srgbClr val="17B2D1">
                <a:lumMod val="75000"/>
              </a:srgbClr>
            </a:gs>
          </a:gsLst>
          <a:lin ang="10800000" scaled="0"/>
        </a:gra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774" tIns="12700" rIns="101774" bIns="12700" numCol="1" spcCol="1270" anchor="ctr" anchorCtr="0">
          <a:noAutofit/>
        </a:bodyPr>
        <a:lstStyle/>
        <a:p>
          <a:pPr lvl="0" algn="ctr" defTabSz="2133600">
            <a:lnSpc>
              <a:spcPct val="90000"/>
            </a:lnSpc>
            <a:spcBef>
              <a:spcPct val="0"/>
            </a:spcBef>
            <a:spcAft>
              <a:spcPct val="35000"/>
            </a:spcAft>
          </a:pPr>
          <a:endParaRPr lang="en-US" sz="4800" kern="1200" dirty="0"/>
        </a:p>
      </dsp:txBody>
      <dsp:txXfrm>
        <a:off x="4605099" y="435133"/>
        <a:ext cx="1305401" cy="1305401"/>
      </dsp:txXfrm>
    </dsp:sp>
    <dsp:sp modelId="{70685E0F-5EC9-4D84-80D5-F2F78DC3CFFC}">
      <dsp:nvSpPr>
        <dsp:cNvPr id="0" name=""/>
        <dsp:cNvSpPr/>
      </dsp:nvSpPr>
      <dsp:spPr>
        <a:xfrm>
          <a:off x="3614737" y="4351266"/>
          <a:ext cx="3286125" cy="7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F3868F-681F-4EF9-8B83-F3B0F354A4C4}">
      <dsp:nvSpPr>
        <dsp:cNvPr id="0" name=""/>
        <dsp:cNvSpPr/>
      </dsp:nvSpPr>
      <dsp:spPr>
        <a:xfrm>
          <a:off x="7229475" y="0"/>
          <a:ext cx="3286125" cy="4351338"/>
        </a:xfrm>
        <a:prstGeom prst="rect">
          <a:avLst/>
        </a:prstGeom>
        <a:gradFill rotWithShape="0">
          <a:gsLst>
            <a:gs pos="1000">
              <a:srgbClr val="000000">
                <a:lumMod val="85000"/>
                <a:lumOff val="15000"/>
              </a:srgbClr>
            </a:gs>
            <a:gs pos="100000">
              <a:srgbClr val="17B2D1">
                <a:lumMod val="50000"/>
              </a:srgbClr>
            </a:gs>
          </a:gsLst>
          <a:lin ang="12600000" scaled="0"/>
        </a:gra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711200">
            <a:lnSpc>
              <a:spcPct val="90000"/>
            </a:lnSpc>
            <a:spcBef>
              <a:spcPct val="0"/>
            </a:spcBef>
            <a:spcAft>
              <a:spcPct val="35000"/>
            </a:spcAft>
            <a:buNone/>
          </a:pPr>
          <a:r>
            <a:rPr lang="en-GB" sz="1600" kern="1200" dirty="0" smtClean="0">
              <a:solidFill>
                <a:srgbClr val="FFFFFF"/>
              </a:solidFill>
              <a:latin typeface="Calibri"/>
              <a:ea typeface="+mn-ea"/>
              <a:cs typeface="+mn-cs"/>
            </a:rPr>
            <a:t>The Collaborative Role – someone who has expertise and experience in the change field. They can collaborate with people within the system to make sense jointly of the situation and what needs to be addressed. They can work alongside people to facilitate the process of change and support leaders to step up to what’s required of them.</a:t>
          </a:r>
          <a:endParaRPr lang="en-US" sz="1600" kern="1200" dirty="0">
            <a:solidFill>
              <a:srgbClr val="FFFFFF"/>
            </a:solidFill>
            <a:latin typeface="Calibri"/>
            <a:ea typeface="+mn-ea"/>
            <a:cs typeface="+mn-cs"/>
          </a:endParaRPr>
        </a:p>
      </dsp:txBody>
      <dsp:txXfrm>
        <a:off x="7229475" y="1653508"/>
        <a:ext cx="3286125" cy="2610802"/>
      </dsp:txXfrm>
    </dsp:sp>
    <dsp:sp modelId="{9718E67E-2C8C-4093-AB5F-E3BEFAAEA31B}">
      <dsp:nvSpPr>
        <dsp:cNvPr id="0" name=""/>
        <dsp:cNvSpPr/>
      </dsp:nvSpPr>
      <dsp:spPr>
        <a:xfrm>
          <a:off x="8219836" y="435133"/>
          <a:ext cx="1305401" cy="1305401"/>
        </a:xfrm>
        <a:prstGeom prst="rect">
          <a:avLst/>
        </a:prstGeom>
        <a:gradFill rotWithShape="0">
          <a:gsLst>
            <a:gs pos="0">
              <a:srgbClr val="000000">
                <a:lumMod val="75000"/>
                <a:lumOff val="25000"/>
              </a:srgbClr>
            </a:gs>
            <a:gs pos="15929">
              <a:srgbClr val="000000">
                <a:lumMod val="85000"/>
                <a:lumOff val="15000"/>
              </a:srgbClr>
            </a:gs>
            <a:gs pos="97000">
              <a:srgbClr val="000000">
                <a:lumMod val="85000"/>
                <a:lumOff val="15000"/>
              </a:srgbClr>
            </a:gs>
            <a:gs pos="100000">
              <a:srgbClr val="17B2D1">
                <a:lumMod val="75000"/>
              </a:srgbClr>
            </a:gs>
          </a:gsLst>
          <a:lin ang="10800000" scaled="0"/>
        </a:gra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774" tIns="12700" rIns="101774" bIns="12700" numCol="1" spcCol="1270" anchor="ctr" anchorCtr="0">
          <a:noAutofit/>
        </a:bodyPr>
        <a:lstStyle/>
        <a:p>
          <a:pPr lvl="0" algn="ctr" defTabSz="2133600">
            <a:lnSpc>
              <a:spcPct val="90000"/>
            </a:lnSpc>
            <a:spcBef>
              <a:spcPct val="0"/>
            </a:spcBef>
            <a:spcAft>
              <a:spcPct val="35000"/>
            </a:spcAft>
          </a:pPr>
          <a:endParaRPr lang="en-US" sz="4800" kern="1200" dirty="0"/>
        </a:p>
      </dsp:txBody>
      <dsp:txXfrm>
        <a:off x="8219836" y="435133"/>
        <a:ext cx="1305401" cy="1305401"/>
      </dsp:txXfrm>
    </dsp:sp>
    <dsp:sp modelId="{13CAC05E-7817-4F00-94BF-9DC0F20DF1D8}">
      <dsp:nvSpPr>
        <dsp:cNvPr id="0" name=""/>
        <dsp:cNvSpPr/>
      </dsp:nvSpPr>
      <dsp:spPr>
        <a:xfrm>
          <a:off x="7229475" y="4351266"/>
          <a:ext cx="3286125"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LinProcess3">
  <dgm:title val="Basic Linear Process"/>
  <dgm:desc val=""/>
  <dgm:catLst>
    <dgm:cat type="list" pri="500"/>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798B7E-6604-4F74-86DB-B30627D56244}" type="datetimeFigureOut">
              <a:rPr lang="en-US" smtClean="0"/>
              <a:t>1/9/2023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F28A1F-3E69-47E5-AE93-E7F2155A242D}" type="slidenum">
              <a:rPr lang="en-US" smtClean="0"/>
              <a:t>‹#›</a:t>
            </a:fld>
            <a:endParaRPr lang="en-US" dirty="0"/>
          </a:p>
        </p:txBody>
      </p:sp>
    </p:spTree>
    <p:extLst>
      <p:ext uri="{BB962C8B-B14F-4D97-AF65-F5344CB8AC3E}">
        <p14:creationId xmlns:p14="http://schemas.microsoft.com/office/powerpoint/2010/main" val="20759332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98B13-3B32-4354-B2B5-3165F2F6E65F}"/>
              </a:ext>
            </a:extLst>
          </p:cNvPr>
          <p:cNvSpPr>
            <a:spLocks noGrp="1"/>
          </p:cNvSpPr>
          <p:nvPr>
            <p:ph type="title"/>
          </p:nvPr>
        </p:nvSpPr>
        <p:spPr>
          <a:xfrm>
            <a:off x="7873611" y="1676409"/>
            <a:ext cx="3923999" cy="2436592"/>
          </a:xfrm>
        </p:spPr>
        <p:txBody>
          <a:bodyPr lIns="0" tIns="0" rIns="0" bIns="0" anchor="b">
            <a:noAutofit/>
          </a:bodyPr>
          <a:lstStyle>
            <a:lvl1pPr>
              <a:lnSpc>
                <a:spcPct val="70000"/>
              </a:lnSpc>
              <a:defRPr sz="7200" spc="-300"/>
            </a:lvl1pPr>
          </a:lstStyle>
          <a:p>
            <a:r>
              <a:rPr lang="en-US" smtClean="0"/>
              <a:t>Click to edit Master title style</a:t>
            </a:r>
            <a:endParaRPr lang="en-US" dirty="0"/>
          </a:p>
        </p:txBody>
      </p:sp>
      <p:sp>
        <p:nvSpPr>
          <p:cNvPr id="4" name="Text Placeholder 3">
            <a:extLst>
              <a:ext uri="{FF2B5EF4-FFF2-40B4-BE49-F238E27FC236}">
                <a16:creationId xmlns:a16="http://schemas.microsoft.com/office/drawing/2014/main" id="{16BB88CF-DF4F-4857-8602-72BCF5DDCDA1}"/>
              </a:ext>
            </a:extLst>
          </p:cNvPr>
          <p:cNvSpPr>
            <a:spLocks noGrp="1"/>
          </p:cNvSpPr>
          <p:nvPr>
            <p:ph type="body" sz="half" idx="2" hasCustomPrompt="1"/>
          </p:nvPr>
        </p:nvSpPr>
        <p:spPr>
          <a:xfrm>
            <a:off x="7873612" y="4611901"/>
            <a:ext cx="3924000" cy="684000"/>
          </a:xfrm>
        </p:spPr>
        <p:txBody>
          <a:bodyPr lIns="0" tIns="0" rIns="0" bIns="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cxnSp>
        <p:nvCxnSpPr>
          <p:cNvPr id="12" name="Straight Connector 11">
            <a:extLst>
              <a:ext uri="{FF2B5EF4-FFF2-40B4-BE49-F238E27FC236}">
                <a16:creationId xmlns:a16="http://schemas.microsoft.com/office/drawing/2014/main" id="{A7EEBB7C-1679-4665-8688-1FA973E73DC1}"/>
              </a:ext>
            </a:extLst>
          </p:cNvPr>
          <p:cNvCxnSpPr/>
          <p:nvPr userDrawn="1"/>
        </p:nvCxnSpPr>
        <p:spPr>
          <a:xfrm>
            <a:off x="7874732" y="4373775"/>
            <a:ext cx="3924000" cy="0"/>
          </a:xfrm>
          <a:prstGeom prst="line">
            <a:avLst/>
          </a:prstGeom>
          <a:ln w="63500">
            <a:gradFill>
              <a:gsLst>
                <a:gs pos="0">
                  <a:schemeClr val="accent2"/>
                </a:gs>
                <a:gs pos="100000">
                  <a:schemeClr val="accent2">
                    <a:lumMod val="50000"/>
                  </a:schemeClr>
                </a:gs>
              </a:gsLst>
              <a:lin ang="0" scaled="0"/>
            </a:gradFill>
            <a:round/>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F1E3214F-3A93-4A1C-920D-D86BE35A58FB}"/>
              </a:ext>
            </a:extLst>
          </p:cNvPr>
          <p:cNvSpPr/>
          <p:nvPr userDrawn="1"/>
        </p:nvSpPr>
        <p:spPr>
          <a:xfrm>
            <a:off x="0" y="1"/>
            <a:ext cx="7512000" cy="6721472"/>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lide Number Placeholder 2">
            <a:extLst>
              <a:ext uri="{FF2B5EF4-FFF2-40B4-BE49-F238E27FC236}">
                <a16:creationId xmlns:a16="http://schemas.microsoft.com/office/drawing/2014/main" id="{213E97E5-C83B-444A-8C07-35D699E7C342}"/>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22265322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98B13-3B32-4354-B2B5-3165F2F6E65F}"/>
              </a:ext>
            </a:extLst>
          </p:cNvPr>
          <p:cNvSpPr>
            <a:spLocks noGrp="1"/>
          </p:cNvSpPr>
          <p:nvPr>
            <p:ph type="title"/>
          </p:nvPr>
        </p:nvSpPr>
        <p:spPr>
          <a:xfrm>
            <a:off x="7873611" y="1676409"/>
            <a:ext cx="3923999" cy="2436592"/>
          </a:xfrm>
        </p:spPr>
        <p:txBody>
          <a:bodyPr lIns="0" tIns="0" rIns="0" bIns="0" anchor="b">
            <a:noAutofit/>
          </a:bodyPr>
          <a:lstStyle>
            <a:lvl1pPr>
              <a:lnSpc>
                <a:spcPct val="70000"/>
              </a:lnSpc>
              <a:defRPr sz="7200" spc="-300"/>
            </a:lvl1pPr>
          </a:lstStyle>
          <a:p>
            <a:r>
              <a:rPr lang="en-US" smtClean="0"/>
              <a:t>Click to edit Master title style</a:t>
            </a:r>
            <a:endParaRPr lang="en-US" dirty="0"/>
          </a:p>
        </p:txBody>
      </p:sp>
      <p:sp>
        <p:nvSpPr>
          <p:cNvPr id="4" name="Text Placeholder 3">
            <a:extLst>
              <a:ext uri="{FF2B5EF4-FFF2-40B4-BE49-F238E27FC236}">
                <a16:creationId xmlns:a16="http://schemas.microsoft.com/office/drawing/2014/main" id="{16BB88CF-DF4F-4857-8602-72BCF5DDCDA1}"/>
              </a:ext>
            </a:extLst>
          </p:cNvPr>
          <p:cNvSpPr>
            <a:spLocks noGrp="1"/>
          </p:cNvSpPr>
          <p:nvPr>
            <p:ph type="body" sz="half" idx="2" hasCustomPrompt="1"/>
          </p:nvPr>
        </p:nvSpPr>
        <p:spPr>
          <a:xfrm>
            <a:off x="7873612" y="4611901"/>
            <a:ext cx="3924000" cy="684000"/>
          </a:xfrm>
        </p:spPr>
        <p:txBody>
          <a:bodyPr lIns="0" tIns="0" rIns="0" bIns="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cxnSp>
        <p:nvCxnSpPr>
          <p:cNvPr id="12" name="Straight Connector 11">
            <a:extLst>
              <a:ext uri="{FF2B5EF4-FFF2-40B4-BE49-F238E27FC236}">
                <a16:creationId xmlns:a16="http://schemas.microsoft.com/office/drawing/2014/main" id="{A7EEBB7C-1679-4665-8688-1FA973E73DC1}"/>
              </a:ext>
            </a:extLst>
          </p:cNvPr>
          <p:cNvCxnSpPr/>
          <p:nvPr userDrawn="1"/>
        </p:nvCxnSpPr>
        <p:spPr>
          <a:xfrm>
            <a:off x="7874732" y="4373775"/>
            <a:ext cx="3924000" cy="0"/>
          </a:xfrm>
          <a:prstGeom prst="line">
            <a:avLst/>
          </a:prstGeom>
          <a:ln w="63500">
            <a:gradFill>
              <a:gsLst>
                <a:gs pos="0">
                  <a:schemeClr val="accent2"/>
                </a:gs>
                <a:gs pos="100000">
                  <a:schemeClr val="accent2">
                    <a:lumMod val="50000"/>
                  </a:schemeClr>
                </a:gs>
              </a:gsLst>
              <a:lin ang="0" scaled="0"/>
            </a:gradFill>
            <a:round/>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F1E3214F-3A93-4A1C-920D-D86BE35A58FB}"/>
              </a:ext>
            </a:extLst>
          </p:cNvPr>
          <p:cNvSpPr/>
          <p:nvPr userDrawn="1"/>
        </p:nvSpPr>
        <p:spPr>
          <a:xfrm>
            <a:off x="0" y="1"/>
            <a:ext cx="7512000" cy="6721472"/>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lide Number Placeholder 2">
            <a:extLst>
              <a:ext uri="{FF2B5EF4-FFF2-40B4-BE49-F238E27FC236}">
                <a16:creationId xmlns:a16="http://schemas.microsoft.com/office/drawing/2014/main" id="{213E97E5-C83B-444A-8C07-35D699E7C342}"/>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
        <p:nvSpPr>
          <p:cNvPr id="8" name="Picture Placeholder 2">
            <a:extLst>
              <a:ext uri="{FF2B5EF4-FFF2-40B4-BE49-F238E27FC236}">
                <a16:creationId xmlns:a16="http://schemas.microsoft.com/office/drawing/2014/main" id="{2641ECAC-0557-4843-8433-067E4414E2F5}"/>
              </a:ext>
            </a:extLst>
          </p:cNvPr>
          <p:cNvSpPr>
            <a:spLocks noGrp="1"/>
          </p:cNvSpPr>
          <p:nvPr>
            <p:ph type="pic" idx="1" hasCustomPrompt="1"/>
          </p:nvPr>
        </p:nvSpPr>
        <p:spPr>
          <a:xfrm>
            <a:off x="-1" y="0"/>
            <a:ext cx="7512001" cy="6727855"/>
          </a:xfrm>
          <a:solidFill>
            <a:schemeClr val="tx1">
              <a:lumMod val="85000"/>
              <a:lumOff val="15000"/>
            </a:schemeClr>
          </a:solidFill>
        </p:spPr>
        <p:txBody>
          <a:bodyPr anchor="ctr">
            <a:normAutofit/>
          </a:bodyPr>
          <a:lstStyle>
            <a:lvl1pPr marL="0" indent="0" algn="ctr">
              <a:buNone/>
              <a:defRPr sz="1400" i="1"/>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Insert Your Picture Here</a:t>
            </a:r>
          </a:p>
        </p:txBody>
      </p:sp>
    </p:spTree>
    <p:extLst>
      <p:ext uri="{BB962C8B-B14F-4D97-AF65-F5344CB8AC3E}">
        <p14:creationId xmlns:p14="http://schemas.microsoft.com/office/powerpoint/2010/main" val="33943833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1AD08-4E28-4191-9B62-EAD61608E5CF}"/>
              </a:ext>
            </a:extLst>
          </p:cNvPr>
          <p:cNvSpPr>
            <a:spLocks noGrp="1"/>
          </p:cNvSpPr>
          <p:nvPr>
            <p:ph type="title"/>
          </p:nvPr>
        </p:nvSpPr>
        <p:spPr>
          <a:xfrm>
            <a:off x="838200" y="611076"/>
            <a:ext cx="6273800" cy="833663"/>
          </a:xfrm>
          <a:solidFill>
            <a:schemeClr val="accent2">
              <a:lumMod val="50000"/>
            </a:schemeClr>
          </a:solidFill>
        </p:spPr>
        <p:txBody>
          <a:bodyPr tIns="108000" bIns="108000">
            <a:spAutoFit/>
          </a:bodyPr>
          <a:lstStyle>
            <a:lvl1pPr>
              <a:lnSpc>
                <a:spcPct val="100000"/>
              </a:lnSpc>
              <a:defRPr sz="4000"/>
            </a:lvl1pPr>
          </a:lstStyle>
          <a:p>
            <a:r>
              <a:rPr lang="en-US" smtClean="0"/>
              <a:t>Click to edit Master title style</a:t>
            </a:r>
            <a:endParaRPr lang="en-US"/>
          </a:p>
        </p:txBody>
      </p:sp>
      <p:sp>
        <p:nvSpPr>
          <p:cNvPr id="3" name="Content Placeholder 2">
            <a:extLst>
              <a:ext uri="{FF2B5EF4-FFF2-40B4-BE49-F238E27FC236}">
                <a16:creationId xmlns:a16="http://schemas.microsoft.com/office/drawing/2014/main" id="{90BF853D-76DB-46F3-AF6C-1E77C8E06AA9}"/>
              </a:ext>
            </a:extLst>
          </p:cNvPr>
          <p:cNvSpPr>
            <a:spLocks noGrp="1"/>
          </p:cNvSpPr>
          <p:nvPr>
            <p:ph idx="1"/>
          </p:nvPr>
        </p:nvSpPr>
        <p:spPr>
          <a:xfrm>
            <a:off x="838200" y="1825625"/>
            <a:ext cx="6273800" cy="4351338"/>
          </a:xfrm>
        </p:spPr>
        <p:txBody>
          <a:bodyPr>
            <a:normAutofit/>
          </a:bodyPr>
          <a:lstStyle>
            <a:lvl1pPr>
              <a:defRPr sz="2000"/>
            </a:lvl1pPr>
            <a:lvl2pPr>
              <a:defRPr sz="1800"/>
            </a:lvl2pPr>
            <a:lvl3pPr>
              <a:defRPr sz="1600"/>
            </a:lvl3pPr>
            <a:lvl4pPr>
              <a:defRPr sz="1400"/>
            </a:lvl4pPr>
            <a:lvl5pPr>
              <a:defRPr sz="140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Slide Number Placeholder 3">
            <a:extLst>
              <a:ext uri="{FF2B5EF4-FFF2-40B4-BE49-F238E27FC236}">
                <a16:creationId xmlns:a16="http://schemas.microsoft.com/office/drawing/2014/main" id="{0660D61A-B9FD-4DFF-AC42-4069DAFE238C}"/>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383923665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Wide">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1AD08-4E28-4191-9B62-EAD61608E5CF}"/>
              </a:ext>
            </a:extLst>
          </p:cNvPr>
          <p:cNvSpPr>
            <a:spLocks noGrp="1"/>
          </p:cNvSpPr>
          <p:nvPr>
            <p:ph type="title"/>
          </p:nvPr>
        </p:nvSpPr>
        <p:spPr>
          <a:xfrm>
            <a:off x="838200" y="611077"/>
            <a:ext cx="6273800" cy="833663"/>
          </a:xfrm>
          <a:solidFill>
            <a:schemeClr val="accent2">
              <a:lumMod val="50000"/>
            </a:schemeClr>
          </a:solidFill>
        </p:spPr>
        <p:txBody>
          <a:bodyPr vert="horz" lIns="91440" tIns="108000" rIns="91440" bIns="108000" rtlCol="0" anchor="ctr">
            <a:spAutoFit/>
          </a:bodyPr>
          <a:lstStyle>
            <a:lvl1pPr>
              <a:defRPr lang="en-US" sz="4000"/>
            </a:lvl1pPr>
          </a:lstStyle>
          <a:p>
            <a:pPr lvl="0">
              <a:lnSpc>
                <a:spcPct val="100000"/>
              </a:lnSpc>
            </a:pPr>
            <a:r>
              <a:rPr lang="en-US" smtClean="0"/>
              <a:t>Click to edit Master title style</a:t>
            </a:r>
            <a:endParaRPr lang="en-US" dirty="0"/>
          </a:p>
        </p:txBody>
      </p:sp>
      <p:sp>
        <p:nvSpPr>
          <p:cNvPr id="3" name="Content Placeholder 2">
            <a:extLst>
              <a:ext uri="{FF2B5EF4-FFF2-40B4-BE49-F238E27FC236}">
                <a16:creationId xmlns:a16="http://schemas.microsoft.com/office/drawing/2014/main" id="{90BF853D-76DB-46F3-AF6C-1E77C8E06AA9}"/>
              </a:ext>
            </a:extLst>
          </p:cNvPr>
          <p:cNvSpPr>
            <a:spLocks noGrp="1"/>
          </p:cNvSpPr>
          <p:nvPr>
            <p:ph idx="1"/>
          </p:nvPr>
        </p:nvSpPr>
        <p:spPr>
          <a:xfrm>
            <a:off x="838200" y="1825625"/>
            <a:ext cx="10515600" cy="4351338"/>
          </a:xfrm>
        </p:spPr>
        <p:txBody>
          <a:bodyPr>
            <a:normAutofit/>
          </a:bodyPr>
          <a:lstStyle>
            <a:lvl1pPr>
              <a:defRPr sz="2000"/>
            </a:lvl1pPr>
            <a:lvl2pPr>
              <a:defRPr sz="1800"/>
            </a:lvl2pPr>
            <a:lvl3pPr>
              <a:defRPr sz="1600"/>
            </a:lvl3pPr>
            <a:lvl4pPr>
              <a:defRPr sz="1400"/>
            </a:lvl4pPr>
            <a:lvl5pPr>
              <a:defRPr sz="140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Slide Number Placeholder 3">
            <a:extLst>
              <a:ext uri="{FF2B5EF4-FFF2-40B4-BE49-F238E27FC236}">
                <a16:creationId xmlns:a16="http://schemas.microsoft.com/office/drawing/2014/main" id="{0660D61A-B9FD-4DFF-AC42-4069DAFE238C}"/>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1594571051"/>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Right">
    <p:spTree>
      <p:nvGrpSpPr>
        <p:cNvPr id="1" name=""/>
        <p:cNvGrpSpPr/>
        <p:nvPr/>
      </p:nvGrpSpPr>
      <p:grpSpPr>
        <a:xfrm>
          <a:off x="0" y="0"/>
          <a:ext cx="0" cy="0"/>
          <a:chOff x="0" y="0"/>
          <a:chExt cx="0" cy="0"/>
        </a:xfrm>
      </p:grpSpPr>
      <p:sp>
        <p:nvSpPr>
          <p:cNvPr id="7" name="Picture Placeholder 2">
            <a:extLst>
              <a:ext uri="{FF2B5EF4-FFF2-40B4-BE49-F238E27FC236}">
                <a16:creationId xmlns:a16="http://schemas.microsoft.com/office/drawing/2014/main" id="{6D3C5ED2-B01D-4104-B193-BC78D76A4646}"/>
              </a:ext>
            </a:extLst>
          </p:cNvPr>
          <p:cNvSpPr>
            <a:spLocks noGrp="1"/>
          </p:cNvSpPr>
          <p:nvPr>
            <p:ph type="pic" idx="11" hasCustomPrompt="1"/>
          </p:nvPr>
        </p:nvSpPr>
        <p:spPr>
          <a:xfrm>
            <a:off x="0" y="0"/>
            <a:ext cx="6305550" cy="6721475"/>
          </a:xfrm>
          <a:noFill/>
        </p:spPr>
        <p:txBody>
          <a:bodyPr anchor="ctr">
            <a:normAutofit/>
          </a:bodyPr>
          <a:lstStyle>
            <a:lvl1pPr marL="0" indent="0" algn="ctr">
              <a:buNone/>
              <a:defRPr sz="1400" i="1"/>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Insert Your Picture Here</a:t>
            </a:r>
          </a:p>
        </p:txBody>
      </p:sp>
      <p:sp>
        <p:nvSpPr>
          <p:cNvPr id="2" name="Title 1">
            <a:extLst>
              <a:ext uri="{FF2B5EF4-FFF2-40B4-BE49-F238E27FC236}">
                <a16:creationId xmlns:a16="http://schemas.microsoft.com/office/drawing/2014/main" id="{FE91AD08-4E28-4191-9B62-EAD61608E5CF}"/>
              </a:ext>
            </a:extLst>
          </p:cNvPr>
          <p:cNvSpPr>
            <a:spLocks noGrp="1"/>
          </p:cNvSpPr>
          <p:nvPr>
            <p:ph type="title" hasCustomPrompt="1"/>
          </p:nvPr>
        </p:nvSpPr>
        <p:spPr>
          <a:xfrm>
            <a:off x="6657974" y="611077"/>
            <a:ext cx="4695825" cy="833663"/>
          </a:xfrm>
          <a:solidFill>
            <a:schemeClr val="accent2">
              <a:lumMod val="50000"/>
            </a:schemeClr>
          </a:solidFill>
        </p:spPr>
        <p:txBody>
          <a:bodyPr wrap="square" tIns="108000" bIns="108000">
            <a:spAutoFit/>
          </a:bodyPr>
          <a:lstStyle>
            <a:lvl1pPr>
              <a:lnSpc>
                <a:spcPct val="100000"/>
              </a:lnSpc>
              <a:defRPr sz="4000"/>
            </a:lvl1pPr>
          </a:lstStyle>
          <a:p>
            <a:r>
              <a:rPr lang="en-US" dirty="0"/>
              <a:t>Edit Master title style</a:t>
            </a:r>
          </a:p>
        </p:txBody>
      </p:sp>
      <p:sp>
        <p:nvSpPr>
          <p:cNvPr id="3" name="Content Placeholder 2">
            <a:extLst>
              <a:ext uri="{FF2B5EF4-FFF2-40B4-BE49-F238E27FC236}">
                <a16:creationId xmlns:a16="http://schemas.microsoft.com/office/drawing/2014/main" id="{90BF853D-76DB-46F3-AF6C-1E77C8E06AA9}"/>
              </a:ext>
            </a:extLst>
          </p:cNvPr>
          <p:cNvSpPr>
            <a:spLocks noGrp="1"/>
          </p:cNvSpPr>
          <p:nvPr>
            <p:ph idx="1"/>
          </p:nvPr>
        </p:nvSpPr>
        <p:spPr>
          <a:xfrm>
            <a:off x="6657974" y="1825625"/>
            <a:ext cx="4695826" cy="4351338"/>
          </a:xfrm>
        </p:spPr>
        <p:txBody>
          <a:bodyPr>
            <a:normAutofit/>
          </a:bodyPr>
          <a:lstStyle>
            <a:lvl1pPr>
              <a:defRPr sz="2000"/>
            </a:lvl1pPr>
            <a:lvl2pPr>
              <a:defRPr sz="1800"/>
            </a:lvl2pPr>
            <a:lvl3pPr>
              <a:defRPr sz="1600"/>
            </a:lvl3pPr>
            <a:lvl4pPr>
              <a:defRPr sz="1400"/>
            </a:lvl4pPr>
            <a:lvl5pPr>
              <a:defRPr sz="140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Slide Number Placeholder 3">
            <a:extLst>
              <a:ext uri="{FF2B5EF4-FFF2-40B4-BE49-F238E27FC236}">
                <a16:creationId xmlns:a16="http://schemas.microsoft.com/office/drawing/2014/main" id="{0660D61A-B9FD-4DFF-AC42-4069DAFE238C}"/>
              </a:ext>
            </a:extLst>
          </p:cNvPr>
          <p:cNvSpPr>
            <a:spLocks noGrp="1"/>
          </p:cNvSpPr>
          <p:nvPr>
            <p:ph type="sldNum" sz="quarter" idx="10"/>
          </p:nvPr>
        </p:nvSpPr>
        <p:spPr>
          <a:xfrm>
            <a:off x="11353800" y="6361475"/>
            <a:ext cx="838200" cy="360000"/>
          </a:xfrm>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17979040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 Horizontal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1AD08-4E28-4191-9B62-EAD61608E5CF}"/>
              </a:ext>
            </a:extLst>
          </p:cNvPr>
          <p:cNvSpPr>
            <a:spLocks noGrp="1"/>
          </p:cNvSpPr>
          <p:nvPr>
            <p:ph type="title"/>
          </p:nvPr>
        </p:nvSpPr>
        <p:spPr>
          <a:xfrm>
            <a:off x="0" y="1"/>
            <a:ext cx="4305300" cy="6721472"/>
          </a:xfrm>
          <a:gradFill>
            <a:gsLst>
              <a:gs pos="1000">
                <a:schemeClr val="tx1">
                  <a:lumMod val="85000"/>
                  <a:lumOff val="15000"/>
                </a:schemeClr>
              </a:gs>
              <a:gs pos="100000">
                <a:schemeClr val="accent2">
                  <a:lumMod val="50000"/>
                </a:schemeClr>
              </a:gs>
            </a:gsLst>
            <a:lin ang="12600000" scaled="0"/>
          </a:gradFill>
        </p:spPr>
        <p:txBody>
          <a:bodyPr vert="horz" lIns="396000" tIns="0" rIns="396000" bIns="0" rtlCol="0" anchor="ctr">
            <a:noAutofit/>
          </a:bodyPr>
          <a:lstStyle>
            <a:lvl1pPr algn="r">
              <a:lnSpc>
                <a:spcPct val="70000"/>
              </a:lnSpc>
              <a:defRPr lang="en-US" sz="5200" b="0" spc="-150" dirty="0"/>
            </a:lvl1pPr>
          </a:lstStyle>
          <a:p>
            <a:pPr lvl="0" algn="r"/>
            <a:r>
              <a:rPr lang="en-US" smtClean="0"/>
              <a:t>Click to edit Master title style</a:t>
            </a:r>
            <a:endParaRPr lang="en-US" dirty="0"/>
          </a:p>
        </p:txBody>
      </p:sp>
      <p:sp>
        <p:nvSpPr>
          <p:cNvPr id="3" name="Content Placeholder 2">
            <a:extLst>
              <a:ext uri="{FF2B5EF4-FFF2-40B4-BE49-F238E27FC236}">
                <a16:creationId xmlns:a16="http://schemas.microsoft.com/office/drawing/2014/main" id="{90BF853D-76DB-46F3-AF6C-1E77C8E06AA9}"/>
              </a:ext>
            </a:extLst>
          </p:cNvPr>
          <p:cNvSpPr>
            <a:spLocks noGrp="1"/>
          </p:cNvSpPr>
          <p:nvPr>
            <p:ph idx="1"/>
          </p:nvPr>
        </p:nvSpPr>
        <p:spPr>
          <a:xfrm>
            <a:off x="4705350" y="365124"/>
            <a:ext cx="6648448" cy="5984875"/>
          </a:xfrm>
        </p:spPr>
        <p:txBody>
          <a:bodyPr lIns="108000" tIns="108000" rIns="108000" bIns="108000" anchor="ctr">
            <a:normAutofit/>
          </a:bodyPr>
          <a:lstStyle>
            <a:lvl1pPr>
              <a:defRPr sz="2000"/>
            </a:lvl1pPr>
            <a:lvl2pPr>
              <a:defRPr sz="1800"/>
            </a:lvl2pPr>
            <a:lvl3pPr>
              <a:defRPr sz="1600"/>
            </a:lvl3pPr>
            <a:lvl4pPr>
              <a:defRPr sz="1400"/>
            </a:lvl4pPr>
            <a:lvl5pPr>
              <a:defRPr sz="140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4" name="Slide Number Placeholder 13">
            <a:extLst>
              <a:ext uri="{FF2B5EF4-FFF2-40B4-BE49-F238E27FC236}">
                <a16:creationId xmlns:a16="http://schemas.microsoft.com/office/drawing/2014/main" id="{7746CAFB-2B99-470B-B55B-9BF378E3A04B}"/>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11604963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 Horizontal 2">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65237DA4-112F-40B2-8C8C-EB23506D9C45}"/>
              </a:ext>
            </a:extLst>
          </p:cNvPr>
          <p:cNvSpPr>
            <a:spLocks noGrp="1"/>
          </p:cNvSpPr>
          <p:nvPr>
            <p:ph type="title"/>
          </p:nvPr>
        </p:nvSpPr>
        <p:spPr>
          <a:xfrm>
            <a:off x="7512000" y="0"/>
            <a:ext cx="4680000" cy="6721473"/>
          </a:xfrm>
          <a:gradFill>
            <a:gsLst>
              <a:gs pos="1000">
                <a:schemeClr val="tx1">
                  <a:lumMod val="85000"/>
                  <a:lumOff val="15000"/>
                </a:schemeClr>
              </a:gs>
              <a:gs pos="100000">
                <a:schemeClr val="accent2">
                  <a:lumMod val="50000"/>
                </a:schemeClr>
              </a:gs>
            </a:gsLst>
            <a:lin ang="12600000" scaled="0"/>
          </a:gradFill>
        </p:spPr>
        <p:txBody>
          <a:bodyPr lIns="396000" rIns="396000">
            <a:normAutofit/>
          </a:bodyPr>
          <a:lstStyle>
            <a:lvl1pPr>
              <a:lnSpc>
                <a:spcPct val="70000"/>
              </a:lnSpc>
              <a:defRPr sz="5200" spc="-150"/>
            </a:lvl1pPr>
          </a:lstStyle>
          <a:p>
            <a:r>
              <a:rPr lang="en-US" smtClean="0"/>
              <a:t>Click to edit Master title style</a:t>
            </a:r>
            <a:endParaRPr lang="en-US" dirty="0"/>
          </a:p>
        </p:txBody>
      </p:sp>
      <p:sp>
        <p:nvSpPr>
          <p:cNvPr id="3" name="Content Placeholder 2">
            <a:extLst>
              <a:ext uri="{FF2B5EF4-FFF2-40B4-BE49-F238E27FC236}">
                <a16:creationId xmlns:a16="http://schemas.microsoft.com/office/drawing/2014/main" id="{90BF853D-76DB-46F3-AF6C-1E77C8E06AA9}"/>
              </a:ext>
            </a:extLst>
          </p:cNvPr>
          <p:cNvSpPr>
            <a:spLocks noGrp="1"/>
          </p:cNvSpPr>
          <p:nvPr>
            <p:ph idx="1"/>
          </p:nvPr>
        </p:nvSpPr>
        <p:spPr>
          <a:xfrm>
            <a:off x="838200" y="365124"/>
            <a:ext cx="6156323" cy="5984875"/>
          </a:xfrm>
        </p:spPr>
        <p:txBody>
          <a:bodyPr lIns="108000" tIns="108000" rIns="108000" bIns="108000"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4" name="Slide Number Placeholder 13">
            <a:extLst>
              <a:ext uri="{FF2B5EF4-FFF2-40B4-BE49-F238E27FC236}">
                <a16:creationId xmlns:a16="http://schemas.microsoft.com/office/drawing/2014/main" id="{7746CAFB-2B99-470B-B55B-9BF378E3A04B}"/>
              </a:ext>
            </a:extLst>
          </p:cNvPr>
          <p:cNvSpPr>
            <a:spLocks noGrp="1"/>
          </p:cNvSpPr>
          <p:nvPr>
            <p:ph type="sldNum" sz="quarter" idx="10"/>
          </p:nvPr>
        </p:nvSpPr>
        <p:spPr>
          <a:solidFill>
            <a:schemeClr val="bg1">
              <a:lumMod val="85000"/>
            </a:schemeClr>
          </a:solidFill>
        </p:spPr>
        <p:txBody>
          <a:bodyPr/>
          <a:lstStyle>
            <a:lvl1pPr>
              <a:defRPr>
                <a:solidFill>
                  <a:schemeClr val="tx1">
                    <a:lumMod val="85000"/>
                    <a:lumOff val="15000"/>
                  </a:schemeClr>
                </a:solidFill>
              </a:defRPr>
            </a:lvl1p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3644986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 - Horizontal 3">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660D61A-B9FD-4DFF-AC42-4069DAFE238C}"/>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
        <p:nvSpPr>
          <p:cNvPr id="5" name="Content Placeholder 2">
            <a:extLst>
              <a:ext uri="{FF2B5EF4-FFF2-40B4-BE49-F238E27FC236}">
                <a16:creationId xmlns:a16="http://schemas.microsoft.com/office/drawing/2014/main" id="{D68E6EF2-4B2F-4D0D-9505-CE92872972F7}"/>
              </a:ext>
            </a:extLst>
          </p:cNvPr>
          <p:cNvSpPr>
            <a:spLocks noGrp="1"/>
          </p:cNvSpPr>
          <p:nvPr>
            <p:ph idx="1"/>
          </p:nvPr>
        </p:nvSpPr>
        <p:spPr>
          <a:xfrm>
            <a:off x="4705350" y="611076"/>
            <a:ext cx="6648448" cy="5738923"/>
          </a:xfrm>
        </p:spPr>
        <p:txBody>
          <a:bodyPr lIns="108000" tIns="108000" rIns="108000" bIns="10800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Title 1">
            <a:extLst>
              <a:ext uri="{FF2B5EF4-FFF2-40B4-BE49-F238E27FC236}">
                <a16:creationId xmlns:a16="http://schemas.microsoft.com/office/drawing/2014/main" id="{D91A21B9-BA54-413B-940E-027C32E4D429}"/>
              </a:ext>
            </a:extLst>
          </p:cNvPr>
          <p:cNvSpPr>
            <a:spLocks noGrp="1"/>
          </p:cNvSpPr>
          <p:nvPr>
            <p:ph type="title"/>
          </p:nvPr>
        </p:nvSpPr>
        <p:spPr>
          <a:xfrm>
            <a:off x="838200" y="611076"/>
            <a:ext cx="3440502" cy="2064769"/>
          </a:xfrm>
          <a:solidFill>
            <a:schemeClr val="accent2">
              <a:lumMod val="50000"/>
            </a:schemeClr>
          </a:solidFill>
        </p:spPr>
        <p:txBody>
          <a:bodyPr wrap="square" tIns="108000" bIns="108000" anchor="t">
            <a:spAutoFit/>
          </a:bodyPr>
          <a:lstStyle>
            <a:lvl1pPr>
              <a:lnSpc>
                <a:spcPct val="100000"/>
              </a:lnSpc>
              <a:defRPr sz="4000"/>
            </a:lvl1pPr>
          </a:lstStyle>
          <a:p>
            <a:r>
              <a:rPr lang="en-US" smtClean="0"/>
              <a:t>Click to edit Master title style</a:t>
            </a:r>
            <a:endParaRPr lang="en-US" dirty="0"/>
          </a:p>
        </p:txBody>
      </p:sp>
    </p:spTree>
    <p:extLst>
      <p:ext uri="{BB962C8B-B14F-4D97-AF65-F5344CB8AC3E}">
        <p14:creationId xmlns:p14="http://schemas.microsoft.com/office/powerpoint/2010/main" val="36100512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2BDA7-8BE9-42D5-ACF1-0F51423A206E}"/>
              </a:ext>
            </a:extLst>
          </p:cNvPr>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a:extLst>
              <a:ext uri="{FF2B5EF4-FFF2-40B4-BE49-F238E27FC236}">
                <a16:creationId xmlns:a16="http://schemas.microsoft.com/office/drawing/2014/main" id="{71CEF73F-3CCA-4312-8E9C-2B4629DA1F6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Slide Number Placeholder 3">
            <a:extLst>
              <a:ext uri="{FF2B5EF4-FFF2-40B4-BE49-F238E27FC236}">
                <a16:creationId xmlns:a16="http://schemas.microsoft.com/office/drawing/2014/main" id="{293BF716-502C-4821-A3A0-19C2C508EED1}"/>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26659831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AB651-5612-4E6A-9B35-A555D082EC2F}"/>
              </a:ext>
            </a:extLst>
          </p:cNvPr>
          <p:cNvSpPr>
            <a:spLocks noGrp="1"/>
          </p:cNvSpPr>
          <p:nvPr>
            <p:ph type="title"/>
          </p:nvPr>
        </p:nvSpPr>
        <p:spPr/>
        <p:txBody>
          <a:bodyPr/>
          <a:lstStyle/>
          <a:p>
            <a:r>
              <a:rPr lang="en-US" smtClean="0"/>
              <a:t>Click to edit Master title style</a:t>
            </a:r>
            <a:endParaRPr lang="en-US"/>
          </a:p>
        </p:txBody>
      </p:sp>
      <p:sp>
        <p:nvSpPr>
          <p:cNvPr id="3" name="Content Placeholder 2">
            <a:extLst>
              <a:ext uri="{FF2B5EF4-FFF2-40B4-BE49-F238E27FC236}">
                <a16:creationId xmlns:a16="http://schemas.microsoft.com/office/drawing/2014/main" id="{881389A2-D77B-40CA-AD1E-0178AEFAD15A}"/>
              </a:ext>
            </a:extLst>
          </p:cNvPr>
          <p:cNvSpPr>
            <a:spLocks noGrp="1"/>
          </p:cNvSpPr>
          <p:nvPr>
            <p:ph sz="half" idx="1"/>
          </p:nvPr>
        </p:nvSpPr>
        <p:spPr>
          <a:xfrm>
            <a:off x="838200" y="1825625"/>
            <a:ext cx="5181600" cy="4351338"/>
          </a:xfrm>
        </p:spPr>
        <p:txBody>
          <a:bodyPr>
            <a:normAutofit/>
          </a:bodyPr>
          <a:lstStyle>
            <a:lvl1pPr>
              <a:defRPr sz="2000"/>
            </a:lvl1pPr>
            <a:lvl2pPr>
              <a:defRPr sz="1800"/>
            </a:lvl2pPr>
            <a:lvl3pPr>
              <a:defRPr sz="1600"/>
            </a:lvl3pPr>
            <a:lvl4pPr>
              <a:defRPr sz="1400"/>
            </a:lvl4pPr>
            <a:lvl5pPr>
              <a:defRPr sz="140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a:extLst>
              <a:ext uri="{FF2B5EF4-FFF2-40B4-BE49-F238E27FC236}">
                <a16:creationId xmlns:a16="http://schemas.microsoft.com/office/drawing/2014/main" id="{A1DCA993-CBEA-48C5-BD35-50ABDFF64065}"/>
              </a:ext>
            </a:extLst>
          </p:cNvPr>
          <p:cNvSpPr>
            <a:spLocks noGrp="1"/>
          </p:cNvSpPr>
          <p:nvPr>
            <p:ph sz="half" idx="2"/>
          </p:nvPr>
        </p:nvSpPr>
        <p:spPr>
          <a:xfrm>
            <a:off x="6172200" y="1825625"/>
            <a:ext cx="5181600" cy="4351338"/>
          </a:xfrm>
        </p:spPr>
        <p:txBody>
          <a:bodyPr>
            <a:normAutofit/>
          </a:bodyPr>
          <a:lstStyle>
            <a:lvl1pPr>
              <a:defRPr sz="2000"/>
            </a:lvl1pPr>
            <a:lvl2pPr>
              <a:defRPr sz="1800"/>
            </a:lvl2pPr>
            <a:lvl3pPr>
              <a:defRPr sz="1600"/>
            </a:lvl3pPr>
            <a:lvl4pPr>
              <a:defRPr sz="1400"/>
            </a:lvl4pPr>
            <a:lvl5pPr>
              <a:defRPr sz="140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Slide Number Placeholder 4">
            <a:extLst>
              <a:ext uri="{FF2B5EF4-FFF2-40B4-BE49-F238E27FC236}">
                <a16:creationId xmlns:a16="http://schemas.microsoft.com/office/drawing/2014/main" id="{B88ED8E0-95EC-469F-9B7E-562FBDFDE6CC}"/>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6463448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76F88-2A37-410D-A685-E455AF3D07B4}"/>
              </a:ext>
            </a:extLst>
          </p:cNvPr>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a:extLst>
              <a:ext uri="{FF2B5EF4-FFF2-40B4-BE49-F238E27FC236}">
                <a16:creationId xmlns:a16="http://schemas.microsoft.com/office/drawing/2014/main" id="{6C764B46-B015-44F7-8DC0-AFB8D275E48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a:extLst>
              <a:ext uri="{FF2B5EF4-FFF2-40B4-BE49-F238E27FC236}">
                <a16:creationId xmlns:a16="http://schemas.microsoft.com/office/drawing/2014/main" id="{2D3C8232-2077-497A-9142-B787E2B03A73}"/>
              </a:ext>
            </a:extLst>
          </p:cNvPr>
          <p:cNvSpPr>
            <a:spLocks noGrp="1"/>
          </p:cNvSpPr>
          <p:nvPr>
            <p:ph sz="half" idx="2"/>
          </p:nvPr>
        </p:nvSpPr>
        <p:spPr>
          <a:xfrm>
            <a:off x="839788" y="2505075"/>
            <a:ext cx="5157787" cy="3684588"/>
          </a:xfrm>
        </p:spPr>
        <p:txBody>
          <a:bodyPr>
            <a:normAutofit/>
          </a:bodyPr>
          <a:lstStyle>
            <a:lvl1pPr>
              <a:defRPr sz="2000"/>
            </a:lvl1pPr>
            <a:lvl2pPr>
              <a:defRPr sz="1800"/>
            </a:lvl2pPr>
            <a:lvl3pPr>
              <a:defRPr sz="1600"/>
            </a:lvl3pPr>
            <a:lvl4pPr>
              <a:defRPr sz="1400"/>
            </a:lvl4pPr>
            <a:lvl5pPr>
              <a:defRPr sz="140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a:extLst>
              <a:ext uri="{FF2B5EF4-FFF2-40B4-BE49-F238E27FC236}">
                <a16:creationId xmlns:a16="http://schemas.microsoft.com/office/drawing/2014/main" id="{AAF6077C-D913-4FD0-B6E0-6D70BEFD40E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a:extLst>
              <a:ext uri="{FF2B5EF4-FFF2-40B4-BE49-F238E27FC236}">
                <a16:creationId xmlns:a16="http://schemas.microsoft.com/office/drawing/2014/main" id="{43905DBB-3AA9-4435-AC97-732293FDE7EF}"/>
              </a:ext>
            </a:extLst>
          </p:cNvPr>
          <p:cNvSpPr>
            <a:spLocks noGrp="1"/>
          </p:cNvSpPr>
          <p:nvPr>
            <p:ph sz="quarter" idx="4"/>
          </p:nvPr>
        </p:nvSpPr>
        <p:spPr>
          <a:xfrm>
            <a:off x="6172200" y="2505075"/>
            <a:ext cx="5183188" cy="3684588"/>
          </a:xfrm>
        </p:spPr>
        <p:txBody>
          <a:bodyPr>
            <a:normAutofit/>
          </a:bodyPr>
          <a:lstStyle>
            <a:lvl1pPr>
              <a:defRPr sz="2000"/>
            </a:lvl1pPr>
            <a:lvl2pPr>
              <a:defRPr sz="1800"/>
            </a:lvl2pPr>
            <a:lvl3pPr>
              <a:defRPr sz="1600"/>
            </a:lvl3pPr>
            <a:lvl4pPr>
              <a:defRPr sz="1400"/>
            </a:lvl4pPr>
            <a:lvl5pPr>
              <a:defRPr sz="140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Slide Number Placeholder 6">
            <a:extLst>
              <a:ext uri="{FF2B5EF4-FFF2-40B4-BE49-F238E27FC236}">
                <a16:creationId xmlns:a16="http://schemas.microsoft.com/office/drawing/2014/main" id="{1954C901-FCAF-4DFB-A621-6A969641CA73}"/>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22921455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F2623-2255-4BBA-9577-B3A3FD2AE8E8}"/>
              </a:ext>
            </a:extLst>
          </p:cNvPr>
          <p:cNvSpPr>
            <a:spLocks noGrp="1"/>
          </p:cNvSpPr>
          <p:nvPr>
            <p:ph type="title"/>
          </p:nvPr>
        </p:nvSpPr>
        <p:spPr/>
        <p:txBody>
          <a:bodyPr/>
          <a:lstStyle/>
          <a:p>
            <a:r>
              <a:rPr lang="en-US" smtClean="0"/>
              <a:t>Click to edit Master title style</a:t>
            </a:r>
            <a:endParaRPr lang="en-US"/>
          </a:p>
        </p:txBody>
      </p:sp>
      <p:sp>
        <p:nvSpPr>
          <p:cNvPr id="3" name="Slide Number Placeholder 2">
            <a:extLst>
              <a:ext uri="{FF2B5EF4-FFF2-40B4-BE49-F238E27FC236}">
                <a16:creationId xmlns:a16="http://schemas.microsoft.com/office/drawing/2014/main" id="{5259F0F0-5E7C-4FC9-8E90-6ADCD7A714B6}"/>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31055322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A9D3FFB-BE14-4D90-A515-10EDD1BEE6F1}"/>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36276739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51E51-BE82-4B1B-9CB6-89C26464DBE2}"/>
              </a:ext>
            </a:extLst>
          </p:cNvPr>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a:extLst>
              <a:ext uri="{FF2B5EF4-FFF2-40B4-BE49-F238E27FC236}">
                <a16:creationId xmlns:a16="http://schemas.microsoft.com/office/drawing/2014/main" id="{04CCBF8C-3CF7-47E6-9AB0-15584178B44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a:extLst>
              <a:ext uri="{FF2B5EF4-FFF2-40B4-BE49-F238E27FC236}">
                <a16:creationId xmlns:a16="http://schemas.microsoft.com/office/drawing/2014/main" id="{3D07DA3C-0298-45CF-AFC3-41031C0763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Slide Number Placeholder 4">
            <a:extLst>
              <a:ext uri="{FF2B5EF4-FFF2-40B4-BE49-F238E27FC236}">
                <a16:creationId xmlns:a16="http://schemas.microsoft.com/office/drawing/2014/main" id="{F7C4FF87-D01E-416B-9EF8-E107C4EDDC42}"/>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3985334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48E4AFE-E166-4B84-B0C8-9205038D8033}"/>
              </a:ext>
            </a:extLst>
          </p:cNvPr>
          <p:cNvPicPr>
            <a:picLocks noChangeAspect="1"/>
          </p:cNvPicPr>
          <p:nvPr userDrawn="1"/>
        </p:nvPicPr>
        <p:blipFill>
          <a:blip r:embed="rId16" cstate="screen">
            <a:extLst>
              <a:ext uri="{28A0092B-C50C-407E-A947-70E740481C1C}">
                <a14:useLocalDpi xmlns:a14="http://schemas.microsoft.com/office/drawing/2010/main"/>
              </a:ext>
            </a:extLst>
          </a:blip>
          <a:stretch>
            <a:fillRect/>
          </a:stretch>
        </p:blipFill>
        <p:spPr>
          <a:xfrm flipV="1">
            <a:off x="0" y="0"/>
            <a:ext cx="12192000" cy="6858000"/>
          </a:xfrm>
          <a:prstGeom prst="rect">
            <a:avLst/>
          </a:prstGeom>
        </p:spPr>
      </p:pic>
      <p:sp>
        <p:nvSpPr>
          <p:cNvPr id="2" name="Title Placeholder 1">
            <a:extLst>
              <a:ext uri="{FF2B5EF4-FFF2-40B4-BE49-F238E27FC236}">
                <a16:creationId xmlns:a16="http://schemas.microsoft.com/office/drawing/2014/main" id="{6C617517-B672-49BA-AC6E-AB66D0639A5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a:extLst>
              <a:ext uri="{FF2B5EF4-FFF2-40B4-BE49-F238E27FC236}">
                <a16:creationId xmlns:a16="http://schemas.microsoft.com/office/drawing/2014/main" id="{6EC92C27-7843-4B22-9200-B7304E6AE4CD}"/>
              </a:ext>
            </a:extLst>
          </p:cNvPr>
          <p:cNvSpPr>
            <a:spLocks noGrp="1"/>
          </p:cNvSpPr>
          <p:nvPr>
            <p:ph type="body" idx="1"/>
          </p:nvPr>
        </p:nvSpPr>
        <p:spPr>
          <a:xfrm>
            <a:off x="838200" y="1825625"/>
            <a:ext cx="10515598"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Slide Number Placeholder 5">
            <a:extLst>
              <a:ext uri="{FF2B5EF4-FFF2-40B4-BE49-F238E27FC236}">
                <a16:creationId xmlns:a16="http://schemas.microsoft.com/office/drawing/2014/main" id="{52DB4F10-F75B-41A8-B994-BFF68949E59A}"/>
              </a:ext>
            </a:extLst>
          </p:cNvPr>
          <p:cNvSpPr>
            <a:spLocks noGrp="1"/>
          </p:cNvSpPr>
          <p:nvPr>
            <p:ph type="sldNum" sz="quarter" idx="4"/>
          </p:nvPr>
        </p:nvSpPr>
        <p:spPr>
          <a:xfrm>
            <a:off x="11353800" y="6361475"/>
            <a:ext cx="838200" cy="360000"/>
          </a:xfrm>
          <a:prstGeom prst="rect">
            <a:avLst/>
          </a:prstGeom>
          <a:solidFill>
            <a:schemeClr val="tx1">
              <a:lumMod val="85000"/>
              <a:lumOff val="15000"/>
            </a:schemeClr>
          </a:solidFill>
        </p:spPr>
        <p:txBody>
          <a:bodyPr vert="horz" lIns="91440" tIns="45720" rIns="91440" bIns="45720" rtlCol="0" anchor="ctr"/>
          <a:lstStyle>
            <a:lvl1pPr algn="ctr">
              <a:defRPr sz="1200">
                <a:solidFill>
                  <a:schemeClr val="bg1"/>
                </a:solidFill>
              </a:defRPr>
            </a:lvl1pPr>
          </a:lstStyle>
          <a:p>
            <a:r>
              <a:rPr lang="en-US" dirty="0"/>
              <a:t>PAGE </a:t>
            </a:r>
            <a:fld id="{4A9B5881-4007-4345-955A-79C2656F0C49}" type="slidenum">
              <a:rPr lang="en-US" smtClean="0"/>
              <a:pPr/>
              <a:t>‹#›</a:t>
            </a:fld>
            <a:endParaRPr lang="en-US" dirty="0"/>
          </a:p>
        </p:txBody>
      </p:sp>
      <p:sp>
        <p:nvSpPr>
          <p:cNvPr id="7" name="Rectangle 6">
            <a:extLst>
              <a:ext uri="{FF2B5EF4-FFF2-40B4-BE49-F238E27FC236}">
                <a16:creationId xmlns:a16="http://schemas.microsoft.com/office/drawing/2014/main" id="{512D21E2-8DEB-4F43-A26E-B8DA900A9230}"/>
              </a:ext>
            </a:extLst>
          </p:cNvPr>
          <p:cNvSpPr/>
          <p:nvPr userDrawn="1"/>
        </p:nvSpPr>
        <p:spPr>
          <a:xfrm>
            <a:off x="0" y="6721475"/>
            <a:ext cx="12192000" cy="136525"/>
          </a:xfrm>
          <a:prstGeom prst="rect">
            <a:avLst/>
          </a:prstGeom>
          <a:gradFill>
            <a:gsLst>
              <a:gs pos="0">
                <a:schemeClr val="accent2"/>
              </a:gs>
              <a:gs pos="100000">
                <a:schemeClr val="tx1">
                  <a:lumMod val="75000"/>
                  <a:lumOff val="2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35CD3143-7FD1-40EA-AA4A-47C72380AEC2}"/>
              </a:ext>
            </a:extLst>
          </p:cNvPr>
          <p:cNvSpPr/>
          <p:nvPr userDrawn="1"/>
        </p:nvSpPr>
        <p:spPr>
          <a:xfrm>
            <a:off x="11353798" y="6721474"/>
            <a:ext cx="838201" cy="13652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53920126"/>
      </p:ext>
    </p:extLst>
  </p:cSld>
  <p:clrMap bg1="lt1" tx1="dk1" bg2="lt2" tx2="dk2" accent1="accent1" accent2="accent2" accent3="accent3" accent4="accent4" accent5="accent5" accent6="accent6" hlink="hlink" folHlink="folHlink"/>
  <p:sldLayoutIdLst>
    <p:sldLayoutId id="2147483661" r:id="rId1"/>
    <p:sldLayoutId id="2147483659" r:id="rId2"/>
    <p:sldLayoutId id="2147483660" r:id="rId3"/>
    <p:sldLayoutId id="2147483665" r:id="rId4"/>
    <p:sldLayoutId id="2147483666" r:id="rId5"/>
    <p:sldLayoutId id="2147483650" r:id="rId6"/>
    <p:sldLayoutId id="2147483663" r:id="rId7"/>
    <p:sldLayoutId id="2147483664" r:id="rId8"/>
    <p:sldLayoutId id="2147483651" r:id="rId9"/>
    <p:sldLayoutId id="2147483652" r:id="rId10"/>
    <p:sldLayoutId id="2147483653" r:id="rId11"/>
    <p:sldLayoutId id="2147483654" r:id="rId12"/>
    <p:sldLayoutId id="2147483655" r:id="rId13"/>
    <p:sldLayoutId id="2147483656" r:id="rId14"/>
  </p:sldLayoutIdLst>
  <p:hf hdr="0" ftr="0" dt="0"/>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2"/>
        </a:buClr>
        <a:buFont typeface="Wingdings" panose="05000000000000000000" pitchFamily="2" charset="2"/>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diagramLayout" Target="../diagrams/layout2.xml"/><Relationship Id="rId7" Type="http://schemas.openxmlformats.org/officeDocument/2006/relationships/image" Target="../media/image10.png"/><Relationship Id="rId12" Type="http://schemas.openxmlformats.org/officeDocument/2006/relationships/image" Target="../media/image18.svg"/><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11" Type="http://schemas.openxmlformats.org/officeDocument/2006/relationships/image" Target="../media/image12.png"/><Relationship Id="rId5" Type="http://schemas.openxmlformats.org/officeDocument/2006/relationships/diagramColors" Target="../diagrams/colors2.xml"/><Relationship Id="rId10" Type="http://schemas.openxmlformats.org/officeDocument/2006/relationships/image" Target="../media/image16.svg"/><Relationship Id="rId4" Type="http://schemas.openxmlformats.org/officeDocument/2006/relationships/diagramQuickStyle" Target="../diagrams/quickStyle2.xml"/><Relationship Id="rId9" Type="http://schemas.openxmlformats.org/officeDocument/2006/relationships/image" Target="../media/image11.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10C5037-DA4A-44E2-A9FB-84B1498768A7}"/>
              </a:ext>
            </a:extLst>
          </p:cNvPr>
          <p:cNvSpPr>
            <a:spLocks noGrp="1"/>
          </p:cNvSpPr>
          <p:nvPr>
            <p:ph type="title"/>
          </p:nvPr>
        </p:nvSpPr>
        <p:spPr/>
        <p:txBody>
          <a:bodyPr/>
          <a:lstStyle/>
          <a:p>
            <a:r>
              <a:rPr lang="en-US" dirty="0" smtClean="0"/>
              <a:t>Agent of change</a:t>
            </a:r>
            <a:endParaRPr lang="en-US" dirty="0"/>
          </a:p>
        </p:txBody>
      </p:sp>
      <p:sp>
        <p:nvSpPr>
          <p:cNvPr id="6" name="Text Placeholder 5">
            <a:extLst>
              <a:ext uri="{FF2B5EF4-FFF2-40B4-BE49-F238E27FC236}">
                <a16:creationId xmlns:a16="http://schemas.microsoft.com/office/drawing/2014/main" id="{1397C2DB-90F2-4971-AC44-7CDDF5A3B552}"/>
              </a:ext>
            </a:extLst>
          </p:cNvPr>
          <p:cNvSpPr>
            <a:spLocks noGrp="1"/>
          </p:cNvSpPr>
          <p:nvPr>
            <p:ph type="body" sz="half" idx="2"/>
          </p:nvPr>
        </p:nvSpPr>
        <p:spPr/>
        <p:txBody>
          <a:bodyPr/>
          <a:lstStyle/>
          <a:p>
            <a:r>
              <a:rPr lang="en-US" dirty="0" smtClean="0"/>
              <a:t>Prof DP</a:t>
            </a:r>
            <a:endParaRPr lang="en-US" dirty="0"/>
          </a:p>
        </p:txBody>
      </p:sp>
      <p:sp>
        <p:nvSpPr>
          <p:cNvPr id="15" name="Slide Number Placeholder 14">
            <a:extLst>
              <a:ext uri="{FF2B5EF4-FFF2-40B4-BE49-F238E27FC236}">
                <a16:creationId xmlns:a16="http://schemas.microsoft.com/office/drawing/2014/main" id="{26F5C050-EB87-421A-8A5C-E6CB30102699}"/>
              </a:ext>
            </a:extLst>
          </p:cNvPr>
          <p:cNvSpPr>
            <a:spLocks noGrp="1"/>
          </p:cNvSpPr>
          <p:nvPr>
            <p:ph type="sldNum" sz="quarter" idx="10"/>
          </p:nvPr>
        </p:nvSpPr>
        <p:spPr/>
        <p:txBody>
          <a:bodyPr/>
          <a:lstStyle/>
          <a:p>
            <a:r>
              <a:rPr lang="en-US" dirty="0"/>
              <a:t>PAGE </a:t>
            </a:r>
            <a:fld id="{4A9B5881-4007-4345-955A-79C2656F0C49}" type="slidenum">
              <a:rPr lang="en-US" smtClean="0"/>
              <a:pPr/>
              <a:t>1</a:t>
            </a:fld>
            <a:endParaRPr lang="en-US" dirty="0"/>
          </a:p>
        </p:txBody>
      </p:sp>
      <p:pic>
        <p:nvPicPr>
          <p:cNvPr id="29" name="Picture Placeholder 28" descr="Young student drawing on a whiteboard">
            <a:extLst>
              <a:ext uri="{FF2B5EF4-FFF2-40B4-BE49-F238E27FC236}">
                <a16:creationId xmlns:a16="http://schemas.microsoft.com/office/drawing/2014/main" id="{AE2FE2E9-1D1E-404B-A659-DD19B5D66B5B}"/>
              </a:ext>
            </a:extLst>
          </p:cNvPr>
          <p:cNvPicPr>
            <a:picLocks noGrp="1" noChangeAspect="1"/>
          </p:cNvPicPr>
          <p:nvPr>
            <p:ph type="pic" idx="1"/>
          </p:nvPr>
        </p:nvPicPr>
        <p:blipFill>
          <a:blip r:embed="rId2" cstate="screen">
            <a:extLst>
              <a:ext uri="{28A0092B-C50C-407E-A947-70E740481C1C}">
                <a14:useLocalDpi xmlns:a14="http://schemas.microsoft.com/office/drawing/2010/main"/>
              </a:ext>
            </a:extLst>
          </a:blip>
          <a:srcRect/>
          <a:stretch>
            <a:fillRect/>
          </a:stretch>
        </p:blipFill>
        <p:spPr/>
      </p:pic>
      <p:pic>
        <p:nvPicPr>
          <p:cNvPr id="2" name="Picture 1"/>
          <p:cNvPicPr>
            <a:picLocks noChangeAspect="1"/>
          </p:cNvPicPr>
          <p:nvPr/>
        </p:nvPicPr>
        <p:blipFill>
          <a:blip r:embed="rId3"/>
          <a:stretch>
            <a:fillRect/>
          </a:stretch>
        </p:blipFill>
        <p:spPr>
          <a:xfrm>
            <a:off x="-1" y="0"/>
            <a:ext cx="7512001" cy="6858000"/>
          </a:xfrm>
          <a:prstGeom prst="rect">
            <a:avLst/>
          </a:prstGeom>
        </p:spPr>
      </p:pic>
    </p:spTree>
    <p:extLst>
      <p:ext uri="{BB962C8B-B14F-4D97-AF65-F5344CB8AC3E}">
        <p14:creationId xmlns:p14="http://schemas.microsoft.com/office/powerpoint/2010/main" val="11362502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58AE6-56F6-44E8-8BBF-23277B1773E4}"/>
              </a:ext>
            </a:extLst>
          </p:cNvPr>
          <p:cNvSpPr>
            <a:spLocks noGrp="1"/>
          </p:cNvSpPr>
          <p:nvPr>
            <p:ph type="title"/>
          </p:nvPr>
        </p:nvSpPr>
        <p:spPr>
          <a:gradFill>
            <a:gsLst>
              <a:gs pos="1000">
                <a:schemeClr val="tx1">
                  <a:lumMod val="85000"/>
                  <a:lumOff val="15000"/>
                </a:schemeClr>
              </a:gs>
              <a:gs pos="100000">
                <a:schemeClr val="accent2">
                  <a:lumMod val="50000"/>
                </a:schemeClr>
              </a:gs>
            </a:gsLst>
          </a:gradFill>
        </p:spPr>
        <p:txBody>
          <a:bodyPr/>
          <a:lstStyle/>
          <a:p>
            <a:pPr algn="r"/>
            <a:r>
              <a:rPr lang="en-US" dirty="0" smtClean="0"/>
              <a:t>Session outline</a:t>
            </a:r>
            <a:endParaRPr lang="en-US" dirty="0">
              <a:solidFill>
                <a:schemeClr val="bg1"/>
              </a:solidFill>
            </a:endParaRPr>
          </a:p>
        </p:txBody>
      </p:sp>
      <p:graphicFrame>
        <p:nvGraphicFramePr>
          <p:cNvPr id="10" name="Content Placeholder 2" descr="List Content Placeholder">
            <a:extLst>
              <a:ext uri="{FF2B5EF4-FFF2-40B4-BE49-F238E27FC236}">
                <a16:creationId xmlns:a16="http://schemas.microsoft.com/office/drawing/2014/main" id="{4DBF5C5D-E8C1-4EFB-87B6-B4245AB407AE}"/>
              </a:ext>
            </a:extLst>
          </p:cNvPr>
          <p:cNvGraphicFramePr>
            <a:graphicFrameLocks noGrp="1"/>
          </p:cNvGraphicFramePr>
          <p:nvPr>
            <p:ph idx="1"/>
            <p:extLst>
              <p:ext uri="{D42A27DB-BD31-4B8C-83A1-F6EECF244321}">
                <p14:modId xmlns:p14="http://schemas.microsoft.com/office/powerpoint/2010/main" val="1185880866"/>
              </p:ext>
            </p:extLst>
          </p:nvPr>
        </p:nvGraphicFramePr>
        <p:xfrm>
          <a:off x="4562477" y="376600"/>
          <a:ext cx="6791323" cy="59848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0" name="Slide Number Placeholder 19">
            <a:extLst>
              <a:ext uri="{FF2B5EF4-FFF2-40B4-BE49-F238E27FC236}">
                <a16:creationId xmlns:a16="http://schemas.microsoft.com/office/drawing/2014/main" id="{3AEC0301-E9AA-4478-9E23-C372DBDCE653}"/>
              </a:ext>
            </a:extLst>
          </p:cNvPr>
          <p:cNvSpPr>
            <a:spLocks noGrp="1"/>
          </p:cNvSpPr>
          <p:nvPr>
            <p:ph type="sldNum" sz="quarter" idx="10"/>
          </p:nvPr>
        </p:nvSpPr>
        <p:spPr/>
        <p:txBody>
          <a:bodyPr/>
          <a:lstStyle/>
          <a:p>
            <a:r>
              <a:rPr lang="en-US" dirty="0"/>
              <a:t>PAGE </a:t>
            </a:r>
            <a:fld id="{4A9B5881-4007-4345-955A-79C2656F0C49}" type="slidenum">
              <a:rPr lang="en-US" smtClean="0"/>
              <a:pPr/>
              <a:t>2</a:t>
            </a:fld>
            <a:endParaRPr lang="en-US" dirty="0"/>
          </a:p>
        </p:txBody>
      </p:sp>
    </p:spTree>
    <p:extLst>
      <p:ext uri="{BB962C8B-B14F-4D97-AF65-F5344CB8AC3E}">
        <p14:creationId xmlns:p14="http://schemas.microsoft.com/office/powerpoint/2010/main" val="40803387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58AE6-56F6-44E8-8BBF-23277B1773E4}"/>
              </a:ext>
            </a:extLst>
          </p:cNvPr>
          <p:cNvSpPr>
            <a:spLocks noGrp="1"/>
          </p:cNvSpPr>
          <p:nvPr>
            <p:ph type="title"/>
          </p:nvPr>
        </p:nvSpPr>
        <p:spPr>
          <a:xfrm>
            <a:off x="7512000" y="0"/>
            <a:ext cx="4680000" cy="6721473"/>
          </a:xfrm>
        </p:spPr>
        <p:txBody>
          <a:bodyPr/>
          <a:lstStyle/>
          <a:p>
            <a:r>
              <a:rPr lang="en-US" dirty="0" smtClean="0"/>
              <a:t>Models of change</a:t>
            </a:r>
            <a:endParaRPr lang="en-US" dirty="0"/>
          </a:p>
        </p:txBody>
      </p:sp>
      <p:sp>
        <p:nvSpPr>
          <p:cNvPr id="20" name="Slide Number Placeholder 19">
            <a:extLst>
              <a:ext uri="{FF2B5EF4-FFF2-40B4-BE49-F238E27FC236}">
                <a16:creationId xmlns:a16="http://schemas.microsoft.com/office/drawing/2014/main" id="{3AEC0301-E9AA-4478-9E23-C372DBDCE653}"/>
              </a:ext>
            </a:extLst>
          </p:cNvPr>
          <p:cNvSpPr>
            <a:spLocks noGrp="1"/>
          </p:cNvSpPr>
          <p:nvPr>
            <p:ph type="sldNum" sz="quarter" idx="10"/>
          </p:nvPr>
        </p:nvSpPr>
        <p:spPr>
          <a:xfrm>
            <a:off x="11353800" y="6361475"/>
            <a:ext cx="838200" cy="360000"/>
          </a:xfrm>
        </p:spPr>
        <p:txBody>
          <a:bodyPr/>
          <a:lstStyle/>
          <a:p>
            <a:r>
              <a:rPr lang="en-US" dirty="0"/>
              <a:t>PAGE </a:t>
            </a:r>
            <a:fld id="{4A9B5881-4007-4345-955A-79C2656F0C49}" type="slidenum">
              <a:rPr lang="en-US" smtClean="0"/>
              <a:pPr/>
              <a:t>3</a:t>
            </a:fld>
            <a:endParaRPr lang="en-US" dirty="0"/>
          </a:p>
        </p:txBody>
      </p:sp>
      <p:sp>
        <p:nvSpPr>
          <p:cNvPr id="4" name="Content Placeholder 3"/>
          <p:cNvSpPr>
            <a:spLocks noGrp="1"/>
          </p:cNvSpPr>
          <p:nvPr>
            <p:ph idx="1"/>
          </p:nvPr>
        </p:nvSpPr>
        <p:spPr/>
        <p:txBody>
          <a:bodyPr/>
          <a:lstStyle/>
          <a:p>
            <a:pPr marL="0" indent="0">
              <a:buNone/>
            </a:pPr>
            <a:r>
              <a:rPr lang="en-GB" dirty="0"/>
              <a:t>Caldwell (2003), in researching the role of the change agent, recognized the shift over the last few decades away from a planned approach to change, which often required or was exemplified by a top-down approach. He saw different approaches that organizations were beginning to adopt to meet unprecedented levels of change</a:t>
            </a:r>
          </a:p>
        </p:txBody>
      </p:sp>
    </p:spTree>
    <p:extLst>
      <p:ext uri="{BB962C8B-B14F-4D97-AF65-F5344CB8AC3E}">
        <p14:creationId xmlns:p14="http://schemas.microsoft.com/office/powerpoint/2010/main" val="30897825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9600F-A17E-4354-A7AB-0CC2A43A9354}"/>
              </a:ext>
            </a:extLst>
          </p:cNvPr>
          <p:cNvSpPr>
            <a:spLocks noGrp="1"/>
          </p:cNvSpPr>
          <p:nvPr>
            <p:ph type="title"/>
          </p:nvPr>
        </p:nvSpPr>
        <p:spPr>
          <a:xfrm>
            <a:off x="838200" y="303301"/>
            <a:ext cx="2044700" cy="1449216"/>
          </a:xfrm>
        </p:spPr>
        <p:txBody>
          <a:bodyPr/>
          <a:lstStyle/>
          <a:p>
            <a:r>
              <a:rPr lang="en-US" dirty="0" smtClean="0"/>
              <a:t>Caldwell model</a:t>
            </a:r>
            <a:endParaRPr lang="en-US" dirty="0"/>
          </a:p>
        </p:txBody>
      </p:sp>
      <p:pic>
        <p:nvPicPr>
          <p:cNvPr id="5" name="Content Placeholder 4"/>
          <p:cNvPicPr>
            <a:picLocks noGrp="1" noChangeAspect="1"/>
          </p:cNvPicPr>
          <p:nvPr>
            <p:ph idx="1"/>
          </p:nvPr>
        </p:nvPicPr>
        <p:blipFill>
          <a:blip r:embed="rId2"/>
          <a:stretch>
            <a:fillRect/>
          </a:stretch>
        </p:blipFill>
        <p:spPr>
          <a:xfrm>
            <a:off x="838200" y="1909010"/>
            <a:ext cx="6273800" cy="4219073"/>
          </a:xfrm>
          <a:prstGeom prst="rect">
            <a:avLst/>
          </a:prstGeom>
        </p:spPr>
      </p:pic>
      <p:sp>
        <p:nvSpPr>
          <p:cNvPr id="4" name="Slide Number Placeholder 3">
            <a:extLst>
              <a:ext uri="{FF2B5EF4-FFF2-40B4-BE49-F238E27FC236}">
                <a16:creationId xmlns:a16="http://schemas.microsoft.com/office/drawing/2014/main" id="{62B4CE3A-8C88-45AA-A849-57E5A7AC22C1}"/>
              </a:ext>
            </a:extLst>
          </p:cNvPr>
          <p:cNvSpPr>
            <a:spLocks noGrp="1"/>
          </p:cNvSpPr>
          <p:nvPr>
            <p:ph type="sldNum" sz="quarter" idx="10"/>
          </p:nvPr>
        </p:nvSpPr>
        <p:spPr>
          <a:xfrm>
            <a:off x="11353800" y="6361475"/>
            <a:ext cx="838200" cy="360000"/>
          </a:xfrm>
        </p:spPr>
        <p:txBody>
          <a:bodyPr/>
          <a:lstStyle/>
          <a:p>
            <a:r>
              <a:rPr lang="en-US" dirty="0"/>
              <a:t>PAGE </a:t>
            </a:r>
            <a:fld id="{4A9B5881-4007-4345-955A-79C2656F0C49}" type="slidenum">
              <a:rPr lang="en-US" smtClean="0"/>
              <a:pPr/>
              <a:t>4</a:t>
            </a:fld>
            <a:endParaRPr lang="en-US" dirty="0"/>
          </a:p>
        </p:txBody>
      </p:sp>
      <p:sp>
        <p:nvSpPr>
          <p:cNvPr id="14" name="Isosceles Triangle 13">
            <a:extLst>
              <a:ext uri="{FF2B5EF4-FFF2-40B4-BE49-F238E27FC236}">
                <a16:creationId xmlns:a16="http://schemas.microsoft.com/office/drawing/2014/main" id="{1D0A4E21-00BC-4451-94C9-943503852954}"/>
              </a:ext>
              <a:ext uri="{C183D7F6-B498-43B3-948B-1728B52AA6E4}">
                <adec:decorative xmlns:adec="http://schemas.microsoft.com/office/drawing/2017/decorative" xmlns="" val="1"/>
              </a:ext>
            </a:extLst>
          </p:cNvPr>
          <p:cNvSpPr/>
          <p:nvPr/>
        </p:nvSpPr>
        <p:spPr>
          <a:xfrm rot="10800000">
            <a:off x="2349947" y="6271566"/>
            <a:ext cx="142847" cy="91567"/>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169832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25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9600F-A17E-4354-A7AB-0CC2A43A9354}"/>
              </a:ext>
            </a:extLst>
          </p:cNvPr>
          <p:cNvSpPr>
            <a:spLocks noGrp="1"/>
          </p:cNvSpPr>
          <p:nvPr>
            <p:ph type="title"/>
          </p:nvPr>
        </p:nvSpPr>
        <p:spPr>
          <a:xfrm>
            <a:off x="838200" y="299336"/>
            <a:ext cx="7664116" cy="2680322"/>
          </a:xfrm>
        </p:spPr>
        <p:txBody>
          <a:bodyPr/>
          <a:lstStyle/>
          <a:p>
            <a:r>
              <a:rPr lang="en-US" dirty="0" smtClean="0"/>
              <a:t>Caldwell model- A critical look</a:t>
            </a:r>
            <a:endParaRPr lang="en-US" dirty="0"/>
          </a:p>
        </p:txBody>
      </p:sp>
      <p:sp>
        <p:nvSpPr>
          <p:cNvPr id="4" name="Slide Number Placeholder 3">
            <a:extLst>
              <a:ext uri="{FF2B5EF4-FFF2-40B4-BE49-F238E27FC236}">
                <a16:creationId xmlns:a16="http://schemas.microsoft.com/office/drawing/2014/main" id="{62B4CE3A-8C88-45AA-A849-57E5A7AC22C1}"/>
              </a:ext>
            </a:extLst>
          </p:cNvPr>
          <p:cNvSpPr>
            <a:spLocks noGrp="1"/>
          </p:cNvSpPr>
          <p:nvPr>
            <p:ph type="sldNum" sz="quarter" idx="10"/>
          </p:nvPr>
        </p:nvSpPr>
        <p:spPr>
          <a:xfrm>
            <a:off x="11353800" y="6361475"/>
            <a:ext cx="838200" cy="360000"/>
          </a:xfrm>
        </p:spPr>
        <p:txBody>
          <a:bodyPr/>
          <a:lstStyle/>
          <a:p>
            <a:r>
              <a:rPr lang="en-US" dirty="0"/>
              <a:t>PAGE </a:t>
            </a:r>
            <a:fld id="{4A9B5881-4007-4345-955A-79C2656F0C49}" type="slidenum">
              <a:rPr lang="en-US" smtClean="0"/>
              <a:pPr/>
              <a:t>5</a:t>
            </a:fld>
            <a:endParaRPr lang="en-US" dirty="0"/>
          </a:p>
        </p:txBody>
      </p:sp>
      <p:sp>
        <p:nvSpPr>
          <p:cNvPr id="14" name="Isosceles Triangle 13">
            <a:extLst>
              <a:ext uri="{FF2B5EF4-FFF2-40B4-BE49-F238E27FC236}">
                <a16:creationId xmlns:a16="http://schemas.microsoft.com/office/drawing/2014/main" id="{1D0A4E21-00BC-4451-94C9-943503852954}"/>
              </a:ext>
              <a:ext uri="{C183D7F6-B498-43B3-948B-1728B52AA6E4}">
                <adec:decorative xmlns:adec="http://schemas.microsoft.com/office/drawing/2017/decorative" xmlns="" val="1"/>
              </a:ext>
            </a:extLst>
          </p:cNvPr>
          <p:cNvSpPr/>
          <p:nvPr/>
        </p:nvSpPr>
        <p:spPr>
          <a:xfrm rot="10800000">
            <a:off x="2349947" y="6271566"/>
            <a:ext cx="142847" cy="91567"/>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Content Placeholder 5"/>
          <p:cNvPicPr>
            <a:picLocks noGrp="1" noChangeAspect="1"/>
          </p:cNvPicPr>
          <p:nvPr>
            <p:ph idx="1"/>
          </p:nvPr>
        </p:nvPicPr>
        <p:blipFill>
          <a:blip r:embed="rId2"/>
          <a:stretch>
            <a:fillRect/>
          </a:stretch>
        </p:blipFill>
        <p:spPr>
          <a:xfrm>
            <a:off x="838200" y="2368071"/>
            <a:ext cx="10776284" cy="4193150"/>
          </a:xfrm>
          <a:prstGeom prst="rect">
            <a:avLst/>
          </a:prstGeom>
        </p:spPr>
      </p:pic>
    </p:spTree>
    <p:extLst>
      <p:ext uri="{BB962C8B-B14F-4D97-AF65-F5344CB8AC3E}">
        <p14:creationId xmlns:p14="http://schemas.microsoft.com/office/powerpoint/2010/main" val="2532322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25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8855392-9FED-4979-8AC6-A73037648D43}"/>
              </a:ext>
            </a:extLst>
          </p:cNvPr>
          <p:cNvSpPr>
            <a:spLocks noGrp="1"/>
          </p:cNvSpPr>
          <p:nvPr>
            <p:ph type="title"/>
          </p:nvPr>
        </p:nvSpPr>
        <p:spPr>
          <a:xfrm>
            <a:off x="838200" y="226357"/>
            <a:ext cx="6076406" cy="1603104"/>
          </a:xfrm>
        </p:spPr>
        <p:txBody>
          <a:bodyPr/>
          <a:lstStyle/>
          <a:p>
            <a:r>
              <a:rPr lang="en-US" b="1" dirty="0" smtClean="0"/>
              <a:t>The consulting process</a:t>
            </a:r>
            <a:r>
              <a:rPr lang="en-US" sz="1500" dirty="0" smtClean="0"/>
              <a:t/>
            </a:r>
            <a:br>
              <a:rPr lang="en-US" sz="1500" dirty="0" smtClean="0"/>
            </a:br>
            <a:r>
              <a:rPr lang="en-GB" sz="1500" dirty="0"/>
              <a:t>Before we look at the process itself it is worth understanding the types of roles a change agent can play within it. Block (2000) sees that there can be three types of role that the change agent can play in the consulting process:</a:t>
            </a:r>
            <a:br>
              <a:rPr lang="en-GB" sz="1500" dirty="0"/>
            </a:br>
            <a:endParaRPr lang="en-US" sz="1500" dirty="0"/>
          </a:p>
        </p:txBody>
      </p:sp>
      <p:graphicFrame>
        <p:nvGraphicFramePr>
          <p:cNvPr id="10" name="Content Placeholder 2" descr="Content Placeholder">
            <a:extLst>
              <a:ext uri="{FF2B5EF4-FFF2-40B4-BE49-F238E27FC236}">
                <a16:creationId xmlns:a16="http://schemas.microsoft.com/office/drawing/2014/main" id="{47A11266-E870-4547-80E5-8133E862A757}"/>
              </a:ext>
            </a:extLst>
          </p:cNvPr>
          <p:cNvGraphicFramePr>
            <a:graphicFrameLocks noGrp="1"/>
          </p:cNvGraphicFramePr>
          <p:nvPr>
            <p:ph idx="1"/>
            <p:extLst>
              <p:ext uri="{D42A27DB-BD31-4B8C-83A1-F6EECF244321}">
                <p14:modId xmlns:p14="http://schemas.microsoft.com/office/powerpoint/2010/main" val="401708027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32934DE9-1653-4F9E-B307-C53A27B2182D}"/>
              </a:ext>
            </a:extLst>
          </p:cNvPr>
          <p:cNvSpPr>
            <a:spLocks noGrp="1"/>
          </p:cNvSpPr>
          <p:nvPr>
            <p:ph type="sldNum" sz="quarter" idx="10"/>
          </p:nvPr>
        </p:nvSpPr>
        <p:spPr/>
        <p:txBody>
          <a:bodyPr/>
          <a:lstStyle/>
          <a:p>
            <a:r>
              <a:rPr lang="en-US" dirty="0"/>
              <a:t>PAGE </a:t>
            </a:r>
            <a:fld id="{4A9B5881-4007-4345-955A-79C2656F0C49}" type="slidenum">
              <a:rPr lang="en-US" smtClean="0"/>
              <a:pPr/>
              <a:t>6</a:t>
            </a:fld>
            <a:endParaRPr lang="en-US" dirty="0"/>
          </a:p>
        </p:txBody>
      </p:sp>
      <p:pic>
        <p:nvPicPr>
          <p:cNvPr id="12" name="Graphic 11" descr="Map with pin">
            <a:extLst>
              <a:ext uri="{FF2B5EF4-FFF2-40B4-BE49-F238E27FC236}">
                <a16:creationId xmlns:a16="http://schemas.microsoft.com/office/drawing/2014/main" id="{F2110C71-00D1-4949-9213-38E48FACED03}"/>
              </a:ext>
            </a:extLst>
          </p:cNvPr>
          <p:cNvPicPr>
            <a:picLocks noChangeAspect="1"/>
          </p:cNvPicPr>
          <p:nvPr/>
        </p:nvPicPr>
        <p:blipFill>
          <a:blip r:embed="rId7">
            <a:extLst>
              <a:ext uri="{28A0092B-C50C-407E-A947-70E740481C1C}">
                <a14:useLocalDpi xmlns:a14="http://schemas.microsoft.com/office/drawing/2010/main"/>
              </a:ext>
              <a:ext uri="{96DAC541-7B7A-43D3-8B79-37D633B846F1}">
                <asvg:svgBlip xmlns:asvg="http://schemas.microsoft.com/office/drawing/2016/SVG/main" xmlns="" r:embed="rId8"/>
              </a:ext>
            </a:extLst>
          </a:blip>
          <a:stretch>
            <a:fillRect/>
          </a:stretch>
        </p:blipFill>
        <p:spPr>
          <a:xfrm>
            <a:off x="2130926" y="2545226"/>
            <a:ext cx="624548" cy="624548"/>
          </a:xfrm>
          <a:prstGeom prst="rect">
            <a:avLst/>
          </a:prstGeom>
        </p:spPr>
      </p:pic>
      <p:pic>
        <p:nvPicPr>
          <p:cNvPr id="14" name="Graphic 13" descr="Signpost">
            <a:extLst>
              <a:ext uri="{FF2B5EF4-FFF2-40B4-BE49-F238E27FC236}">
                <a16:creationId xmlns:a16="http://schemas.microsoft.com/office/drawing/2014/main" id="{F3D6B7B3-DCDF-47A1-B092-0D8D01630A4E}"/>
              </a:ext>
            </a:extLst>
          </p:cNvPr>
          <p:cNvPicPr>
            <a:picLocks noChangeAspect="1"/>
          </p:cNvPicPr>
          <p:nvPr/>
        </p:nvPicPr>
        <p:blipFill>
          <a:blip r:embed="rId9">
            <a:extLst>
              <a:ext uri="{28A0092B-C50C-407E-A947-70E740481C1C}">
                <a14:useLocalDpi xmlns:a14="http://schemas.microsoft.com/office/drawing/2010/main"/>
              </a:ext>
              <a:ext uri="{96DAC541-7B7A-43D3-8B79-37D633B846F1}">
                <asvg:svgBlip xmlns:asvg="http://schemas.microsoft.com/office/drawing/2016/SVG/main" xmlns="" r:embed="rId10"/>
              </a:ext>
            </a:extLst>
          </a:blip>
          <a:stretch>
            <a:fillRect/>
          </a:stretch>
        </p:blipFill>
        <p:spPr>
          <a:xfrm>
            <a:off x="5783726" y="2545226"/>
            <a:ext cx="624548" cy="624548"/>
          </a:xfrm>
          <a:prstGeom prst="rect">
            <a:avLst/>
          </a:prstGeom>
        </p:spPr>
      </p:pic>
      <p:pic>
        <p:nvPicPr>
          <p:cNvPr id="16" name="Graphic 15" descr="Canyon scene">
            <a:extLst>
              <a:ext uri="{FF2B5EF4-FFF2-40B4-BE49-F238E27FC236}">
                <a16:creationId xmlns:a16="http://schemas.microsoft.com/office/drawing/2014/main" id="{D988924E-5A5D-4D29-95C0-814C9160BBFA}"/>
              </a:ext>
            </a:extLst>
          </p:cNvPr>
          <p:cNvPicPr>
            <a:picLocks noChangeAspect="1"/>
          </p:cNvPicPr>
          <p:nvPr/>
        </p:nvPicPr>
        <p:blipFill>
          <a:blip r:embed="rId11">
            <a:extLst>
              <a:ext uri="{28A0092B-C50C-407E-A947-70E740481C1C}">
                <a14:useLocalDpi xmlns:a14="http://schemas.microsoft.com/office/drawing/2010/main"/>
              </a:ext>
              <a:ext uri="{96DAC541-7B7A-43D3-8B79-37D633B846F1}">
                <asvg:svgBlip xmlns:asvg="http://schemas.microsoft.com/office/drawing/2016/SVG/main" xmlns="" r:embed="rId12"/>
              </a:ext>
            </a:extLst>
          </a:blip>
          <a:stretch>
            <a:fillRect/>
          </a:stretch>
        </p:blipFill>
        <p:spPr>
          <a:xfrm>
            <a:off x="9436526" y="2659526"/>
            <a:ext cx="624548" cy="624548"/>
          </a:xfrm>
          <a:prstGeom prst="rect">
            <a:avLst/>
          </a:prstGeom>
        </p:spPr>
      </p:pic>
      <p:sp>
        <p:nvSpPr>
          <p:cNvPr id="17" name="Isosceles Triangle 16">
            <a:extLst>
              <a:ext uri="{FF2B5EF4-FFF2-40B4-BE49-F238E27FC236}">
                <a16:creationId xmlns:a16="http://schemas.microsoft.com/office/drawing/2014/main" id="{C1168A37-F12A-42E8-A95E-69747461C003}"/>
              </a:ext>
              <a:ext uri="{C183D7F6-B498-43B3-948B-1728B52AA6E4}">
                <adec:decorative xmlns:adec="http://schemas.microsoft.com/office/drawing/2017/decorative" xmlns="" val="1"/>
              </a:ext>
            </a:extLst>
          </p:cNvPr>
          <p:cNvSpPr/>
          <p:nvPr/>
        </p:nvSpPr>
        <p:spPr>
          <a:xfrm rot="10800000">
            <a:off x="4902070" y="6271566"/>
            <a:ext cx="142847" cy="91567"/>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79804219"/>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4856"/>
            <a:ext cx="6273800" cy="1326105"/>
          </a:xfrm>
        </p:spPr>
        <p:txBody>
          <a:bodyPr/>
          <a:lstStyle/>
          <a:p>
            <a:r>
              <a:rPr lang="en-GB" dirty="0" smtClean="0"/>
              <a:t>Role of consultants- Blocks view</a:t>
            </a:r>
            <a:endParaRPr lang="en-GB" dirty="0"/>
          </a:p>
        </p:txBody>
      </p:sp>
      <p:sp>
        <p:nvSpPr>
          <p:cNvPr id="3" name="Content Placeholder 2"/>
          <p:cNvSpPr>
            <a:spLocks noGrp="1"/>
          </p:cNvSpPr>
          <p:nvPr>
            <p:ph idx="1"/>
          </p:nvPr>
        </p:nvSpPr>
        <p:spPr/>
        <p:txBody>
          <a:bodyPr/>
          <a:lstStyle/>
          <a:p>
            <a:pPr marL="0" indent="0">
              <a:buNone/>
            </a:pPr>
            <a:r>
              <a:rPr lang="en-GB" dirty="0"/>
              <a:t>Block helpfully suggests that the primary tasks of the consultant are to:   </a:t>
            </a:r>
            <a:endParaRPr lang="en-GB" dirty="0" smtClean="0"/>
          </a:p>
          <a:p>
            <a:r>
              <a:rPr lang="en-GB" dirty="0" smtClean="0"/>
              <a:t> </a:t>
            </a:r>
            <a:r>
              <a:rPr lang="en-GB" dirty="0"/>
              <a:t>establish a collaborative relationship;    </a:t>
            </a:r>
            <a:endParaRPr lang="en-GB" dirty="0" smtClean="0"/>
          </a:p>
          <a:p>
            <a:r>
              <a:rPr lang="en-GB" dirty="0" smtClean="0"/>
              <a:t>solve </a:t>
            </a:r>
            <a:r>
              <a:rPr lang="en-GB" dirty="0"/>
              <a:t>problems so that they stay solved; and    </a:t>
            </a:r>
            <a:endParaRPr lang="en-GB" dirty="0" smtClean="0"/>
          </a:p>
          <a:p>
            <a:r>
              <a:rPr lang="en-GB" dirty="0" smtClean="0"/>
              <a:t>ensure </a:t>
            </a:r>
            <a:r>
              <a:rPr lang="en-GB" dirty="0"/>
              <a:t>attention is given to both the technical/business problem and the relationships.</a:t>
            </a:r>
          </a:p>
        </p:txBody>
      </p:sp>
      <p:sp>
        <p:nvSpPr>
          <p:cNvPr id="4" name="Slide Number Placeholder 3"/>
          <p:cNvSpPr>
            <a:spLocks noGrp="1"/>
          </p:cNvSpPr>
          <p:nvPr>
            <p:ph type="sldNum" sz="quarter" idx="10"/>
          </p:nvPr>
        </p:nvSpPr>
        <p:spPr/>
        <p:txBody>
          <a:bodyPr/>
          <a:lstStyle/>
          <a:p>
            <a:r>
              <a:rPr lang="en-US" smtClean="0"/>
              <a:t>PAGE </a:t>
            </a:r>
            <a:fld id="{4A9B5881-4007-4345-955A-79C2656F0C49}" type="slidenum">
              <a:rPr lang="en-US" smtClean="0"/>
              <a:pPr/>
              <a:t>7</a:t>
            </a:fld>
            <a:endParaRPr lang="en-US" dirty="0"/>
          </a:p>
        </p:txBody>
      </p:sp>
    </p:spTree>
    <p:extLst>
      <p:ext uri="{BB962C8B-B14F-4D97-AF65-F5344CB8AC3E}">
        <p14:creationId xmlns:p14="http://schemas.microsoft.com/office/powerpoint/2010/main" val="29217022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4856"/>
            <a:ext cx="6273800" cy="1326105"/>
          </a:xfrm>
        </p:spPr>
        <p:txBody>
          <a:bodyPr/>
          <a:lstStyle/>
          <a:p>
            <a:r>
              <a:rPr lang="en-GB" dirty="0" smtClean="0"/>
              <a:t>Different author views of the consultancy process</a:t>
            </a:r>
            <a:endParaRPr lang="en-GB" dirty="0"/>
          </a:p>
        </p:txBody>
      </p:sp>
      <p:pic>
        <p:nvPicPr>
          <p:cNvPr id="5" name="Content Placeholder 4"/>
          <p:cNvPicPr>
            <a:picLocks noGrp="1" noChangeAspect="1"/>
          </p:cNvPicPr>
          <p:nvPr>
            <p:ph idx="1"/>
          </p:nvPr>
        </p:nvPicPr>
        <p:blipFill>
          <a:blip r:embed="rId2"/>
          <a:stretch>
            <a:fillRect/>
          </a:stretch>
        </p:blipFill>
        <p:spPr>
          <a:xfrm>
            <a:off x="838200" y="2407425"/>
            <a:ext cx="10515600" cy="3187738"/>
          </a:xfrm>
          <a:prstGeom prst="rect">
            <a:avLst/>
          </a:prstGeom>
        </p:spPr>
      </p:pic>
      <p:sp>
        <p:nvSpPr>
          <p:cNvPr id="4" name="Slide Number Placeholder 3"/>
          <p:cNvSpPr>
            <a:spLocks noGrp="1"/>
          </p:cNvSpPr>
          <p:nvPr>
            <p:ph type="sldNum" sz="quarter" idx="10"/>
          </p:nvPr>
        </p:nvSpPr>
        <p:spPr/>
        <p:txBody>
          <a:bodyPr/>
          <a:lstStyle/>
          <a:p>
            <a:r>
              <a:rPr lang="en-US" smtClean="0"/>
              <a:t>PAGE </a:t>
            </a:r>
            <a:fld id="{4A9B5881-4007-4345-955A-79C2656F0C49}" type="slidenum">
              <a:rPr lang="en-US" smtClean="0"/>
              <a:pPr/>
              <a:t>8</a:t>
            </a:fld>
            <a:endParaRPr lang="en-US" dirty="0"/>
          </a:p>
        </p:txBody>
      </p:sp>
    </p:spTree>
    <p:extLst>
      <p:ext uri="{BB962C8B-B14F-4D97-AF65-F5344CB8AC3E}">
        <p14:creationId xmlns:p14="http://schemas.microsoft.com/office/powerpoint/2010/main" val="7997021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87857"/>
            <a:ext cx="9646920" cy="1880103"/>
          </a:xfrm>
        </p:spPr>
        <p:txBody>
          <a:bodyPr/>
          <a:lstStyle/>
          <a:p>
            <a:r>
              <a:rPr lang="en-GB" dirty="0"/>
              <a:t>The consulting process and the range of knowledge, skills and behaviours</a:t>
            </a:r>
          </a:p>
        </p:txBody>
      </p:sp>
      <p:pic>
        <p:nvPicPr>
          <p:cNvPr id="5" name="Content Placeholder 4"/>
          <p:cNvPicPr>
            <a:picLocks noGrp="1" noChangeAspect="1"/>
          </p:cNvPicPr>
          <p:nvPr>
            <p:ph idx="1"/>
          </p:nvPr>
        </p:nvPicPr>
        <p:blipFill>
          <a:blip r:embed="rId2"/>
          <a:stretch>
            <a:fillRect/>
          </a:stretch>
        </p:blipFill>
        <p:spPr>
          <a:xfrm>
            <a:off x="931817" y="2010137"/>
            <a:ext cx="8831714" cy="4351338"/>
          </a:xfrm>
          <a:prstGeom prst="rect">
            <a:avLst/>
          </a:prstGeom>
        </p:spPr>
      </p:pic>
      <p:sp>
        <p:nvSpPr>
          <p:cNvPr id="4" name="Slide Number Placeholder 3"/>
          <p:cNvSpPr>
            <a:spLocks noGrp="1"/>
          </p:cNvSpPr>
          <p:nvPr>
            <p:ph type="sldNum" sz="quarter" idx="10"/>
          </p:nvPr>
        </p:nvSpPr>
        <p:spPr/>
        <p:txBody>
          <a:bodyPr/>
          <a:lstStyle/>
          <a:p>
            <a:r>
              <a:rPr lang="en-US" smtClean="0"/>
              <a:t>PAGE </a:t>
            </a:r>
            <a:fld id="{4A9B5881-4007-4345-955A-79C2656F0C49}" type="slidenum">
              <a:rPr lang="en-US" smtClean="0"/>
              <a:pPr/>
              <a:t>9</a:t>
            </a:fld>
            <a:endParaRPr lang="en-US" dirty="0"/>
          </a:p>
        </p:txBody>
      </p:sp>
    </p:spTree>
    <p:extLst>
      <p:ext uri="{BB962C8B-B14F-4D97-AF65-F5344CB8AC3E}">
        <p14:creationId xmlns:p14="http://schemas.microsoft.com/office/powerpoint/2010/main" val="41315559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87857"/>
            <a:ext cx="10030097" cy="1880103"/>
          </a:xfrm>
        </p:spPr>
        <p:txBody>
          <a:bodyPr/>
          <a:lstStyle/>
          <a:p>
            <a:r>
              <a:rPr lang="en-GB" dirty="0"/>
              <a:t>The consulting process and the range of knowledge, skills and behaviours</a:t>
            </a:r>
          </a:p>
        </p:txBody>
      </p:sp>
      <p:pic>
        <p:nvPicPr>
          <p:cNvPr id="5" name="Content Placeholder 4"/>
          <p:cNvPicPr>
            <a:picLocks noGrp="1" noChangeAspect="1"/>
          </p:cNvPicPr>
          <p:nvPr>
            <p:ph idx="1"/>
          </p:nvPr>
        </p:nvPicPr>
        <p:blipFill>
          <a:blip r:embed="rId2"/>
          <a:stretch>
            <a:fillRect/>
          </a:stretch>
        </p:blipFill>
        <p:spPr>
          <a:xfrm>
            <a:off x="740230" y="2095591"/>
            <a:ext cx="8933982" cy="4351338"/>
          </a:xfrm>
          <a:prstGeom prst="rect">
            <a:avLst/>
          </a:prstGeom>
        </p:spPr>
      </p:pic>
      <p:sp>
        <p:nvSpPr>
          <p:cNvPr id="4" name="Slide Number Placeholder 3"/>
          <p:cNvSpPr>
            <a:spLocks noGrp="1"/>
          </p:cNvSpPr>
          <p:nvPr>
            <p:ph type="sldNum" sz="quarter" idx="10"/>
          </p:nvPr>
        </p:nvSpPr>
        <p:spPr/>
        <p:txBody>
          <a:bodyPr/>
          <a:lstStyle/>
          <a:p>
            <a:r>
              <a:rPr lang="en-US" smtClean="0"/>
              <a:t>PAGE </a:t>
            </a:r>
            <a:fld id="{4A9B5881-4007-4345-955A-79C2656F0C49}" type="slidenum">
              <a:rPr lang="en-US" smtClean="0"/>
              <a:pPr/>
              <a:t>10</a:t>
            </a:fld>
            <a:endParaRPr lang="en-US" dirty="0"/>
          </a:p>
        </p:txBody>
      </p:sp>
    </p:spTree>
    <p:extLst>
      <p:ext uri="{BB962C8B-B14F-4D97-AF65-F5344CB8AC3E}">
        <p14:creationId xmlns:p14="http://schemas.microsoft.com/office/powerpoint/2010/main" val="19871055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a:stretch>
            <a:fillRect/>
          </a:stretch>
        </p:blipFill>
        <p:spPr>
          <a:xfrm>
            <a:off x="261259" y="484505"/>
            <a:ext cx="5538650" cy="5385072"/>
          </a:xfrm>
          <a:prstGeom prst="rect">
            <a:avLst/>
          </a:prstGeom>
        </p:spPr>
      </p:pic>
      <p:sp>
        <p:nvSpPr>
          <p:cNvPr id="4" name="Slide Number Placeholder 3"/>
          <p:cNvSpPr>
            <a:spLocks noGrp="1"/>
          </p:cNvSpPr>
          <p:nvPr>
            <p:ph type="sldNum" sz="quarter" idx="10"/>
          </p:nvPr>
        </p:nvSpPr>
        <p:spPr/>
        <p:txBody>
          <a:bodyPr/>
          <a:lstStyle/>
          <a:p>
            <a:r>
              <a:rPr lang="en-US" smtClean="0"/>
              <a:t>PAGE </a:t>
            </a:r>
            <a:fld id="{4A9B5881-4007-4345-955A-79C2656F0C49}" type="slidenum">
              <a:rPr lang="en-US" smtClean="0"/>
              <a:pPr/>
              <a:t>11</a:t>
            </a:fld>
            <a:endParaRPr lang="en-US" dirty="0"/>
          </a:p>
        </p:txBody>
      </p:sp>
      <p:pic>
        <p:nvPicPr>
          <p:cNvPr id="6" name="Picture 5"/>
          <p:cNvPicPr>
            <a:picLocks noChangeAspect="1"/>
          </p:cNvPicPr>
          <p:nvPr/>
        </p:nvPicPr>
        <p:blipFill>
          <a:blip r:embed="rId3"/>
          <a:stretch>
            <a:fillRect/>
          </a:stretch>
        </p:blipFill>
        <p:spPr>
          <a:xfrm>
            <a:off x="5930539" y="484505"/>
            <a:ext cx="6133691" cy="5305425"/>
          </a:xfrm>
          <a:prstGeom prst="rect">
            <a:avLst/>
          </a:prstGeom>
        </p:spPr>
      </p:pic>
    </p:spTree>
    <p:extLst>
      <p:ext uri="{BB962C8B-B14F-4D97-AF65-F5344CB8AC3E}">
        <p14:creationId xmlns:p14="http://schemas.microsoft.com/office/powerpoint/2010/main" val="41233974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87857"/>
            <a:ext cx="9080863" cy="1880103"/>
          </a:xfrm>
        </p:spPr>
        <p:txBody>
          <a:bodyPr/>
          <a:lstStyle/>
          <a:p>
            <a:r>
              <a:rPr lang="en-GB" dirty="0" smtClean="0"/>
              <a:t>Consultancy process may differ – based on internal or external role</a:t>
            </a:r>
            <a:endParaRPr lang="en-GB" dirty="0"/>
          </a:p>
        </p:txBody>
      </p:sp>
      <p:pic>
        <p:nvPicPr>
          <p:cNvPr id="5" name="Content Placeholder 4"/>
          <p:cNvPicPr>
            <a:picLocks noGrp="1" noChangeAspect="1"/>
          </p:cNvPicPr>
          <p:nvPr>
            <p:ph idx="1"/>
          </p:nvPr>
        </p:nvPicPr>
        <p:blipFill>
          <a:blip r:embed="rId2"/>
          <a:stretch>
            <a:fillRect/>
          </a:stretch>
        </p:blipFill>
        <p:spPr>
          <a:xfrm>
            <a:off x="942668" y="2078174"/>
            <a:ext cx="7937931" cy="4351338"/>
          </a:xfrm>
          <a:prstGeom prst="rect">
            <a:avLst/>
          </a:prstGeom>
        </p:spPr>
      </p:pic>
      <p:sp>
        <p:nvSpPr>
          <p:cNvPr id="4" name="Slide Number Placeholder 3"/>
          <p:cNvSpPr>
            <a:spLocks noGrp="1"/>
          </p:cNvSpPr>
          <p:nvPr>
            <p:ph type="sldNum" sz="quarter" idx="10"/>
          </p:nvPr>
        </p:nvSpPr>
        <p:spPr/>
        <p:txBody>
          <a:bodyPr/>
          <a:lstStyle/>
          <a:p>
            <a:r>
              <a:rPr lang="en-US" smtClean="0"/>
              <a:t>PAGE </a:t>
            </a:r>
            <a:fld id="{4A9B5881-4007-4345-955A-79C2656F0C49}" type="slidenum">
              <a:rPr lang="en-US" smtClean="0"/>
              <a:pPr/>
              <a:t>12</a:t>
            </a:fld>
            <a:endParaRPr lang="en-US" dirty="0"/>
          </a:p>
        </p:txBody>
      </p:sp>
    </p:spTree>
    <p:extLst>
      <p:ext uri="{BB962C8B-B14F-4D97-AF65-F5344CB8AC3E}">
        <p14:creationId xmlns:p14="http://schemas.microsoft.com/office/powerpoint/2010/main" val="11324476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dirty="0"/>
              <a:t>We can see that throughout the course of the assignment both internal and external consultants will have challenges, but often of a different nature. Huffington et al (1997) building on the work of Basset and </a:t>
            </a:r>
            <a:r>
              <a:rPr lang="en-GB" dirty="0" err="1"/>
              <a:t>Brunning</a:t>
            </a:r>
            <a:r>
              <a:rPr lang="en-GB" dirty="0"/>
              <a:t> (1994) suggest some criteria for when internal and external consultants may be indicated for a particular project:    </a:t>
            </a:r>
            <a:endParaRPr lang="en-GB" dirty="0" smtClean="0"/>
          </a:p>
          <a:p>
            <a:pPr marL="0" indent="0">
              <a:buNone/>
            </a:pPr>
            <a:r>
              <a:rPr lang="en-GB" dirty="0" smtClean="0"/>
              <a:t>-Internal</a:t>
            </a:r>
            <a:r>
              <a:rPr lang="en-GB" dirty="0"/>
              <a:t>: when there is a need to work longer term with the outcomes of the change; when there is an internal driver to use or rely upon internal capacity or capability; when internal knowledge of the system now and into the future is required; when engagement with the wider groupings will be improved with internal change agents; and when there is a belief that ownership should clearly be internal.    </a:t>
            </a:r>
            <a:endParaRPr lang="en-GB" dirty="0" smtClean="0"/>
          </a:p>
          <a:p>
            <a:pPr marL="0" indent="0">
              <a:buNone/>
            </a:pPr>
            <a:r>
              <a:rPr lang="en-GB" dirty="0" smtClean="0"/>
              <a:t>-External</a:t>
            </a:r>
            <a:r>
              <a:rPr lang="en-GB" dirty="0"/>
              <a:t>: when there is the need for a major organization-wide change especially when there is high-level senior management involvement or sponsorship; when the changes are of a complex nature with limited capacity or capability within; when there is a need for an external, more objective, perspective; and when the situation requires an intervention by people with no conflicts of interest, loyalty or prejudice.</a:t>
            </a:r>
          </a:p>
        </p:txBody>
      </p:sp>
      <p:sp>
        <p:nvSpPr>
          <p:cNvPr id="4" name="Slide Number Placeholder 3"/>
          <p:cNvSpPr>
            <a:spLocks noGrp="1"/>
          </p:cNvSpPr>
          <p:nvPr>
            <p:ph type="sldNum" sz="quarter" idx="10"/>
          </p:nvPr>
        </p:nvSpPr>
        <p:spPr/>
        <p:txBody>
          <a:bodyPr/>
          <a:lstStyle/>
          <a:p>
            <a:r>
              <a:rPr lang="en-US" smtClean="0"/>
              <a:t>PAGE </a:t>
            </a:r>
            <a:fld id="{4A9B5881-4007-4345-955A-79C2656F0C49}" type="slidenum">
              <a:rPr lang="en-US" smtClean="0"/>
              <a:pPr/>
              <a:t>13</a:t>
            </a:fld>
            <a:endParaRPr lang="en-US" dirty="0"/>
          </a:p>
        </p:txBody>
      </p:sp>
    </p:spTree>
    <p:extLst>
      <p:ext uri="{BB962C8B-B14F-4D97-AF65-F5344CB8AC3E}">
        <p14:creationId xmlns:p14="http://schemas.microsoft.com/office/powerpoint/2010/main" val="2134206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58AE6-56F6-44E8-8BBF-23277B1773E4}"/>
              </a:ext>
            </a:extLst>
          </p:cNvPr>
          <p:cNvSpPr>
            <a:spLocks noGrp="1"/>
          </p:cNvSpPr>
          <p:nvPr>
            <p:ph type="title"/>
          </p:nvPr>
        </p:nvSpPr>
        <p:spPr/>
        <p:txBody>
          <a:bodyPr/>
          <a:lstStyle/>
          <a:p>
            <a:r>
              <a:rPr lang="en-US" dirty="0" smtClean="0"/>
              <a:t>Workshop questions 1</a:t>
            </a:r>
            <a:endParaRPr lang="en-US" dirty="0"/>
          </a:p>
        </p:txBody>
      </p:sp>
      <p:sp>
        <p:nvSpPr>
          <p:cNvPr id="4" name="Content Placeholder 3">
            <a:extLst>
              <a:ext uri="{FF2B5EF4-FFF2-40B4-BE49-F238E27FC236}">
                <a16:creationId xmlns:a16="http://schemas.microsoft.com/office/drawing/2014/main" id="{8B863B31-6429-468C-9624-0D0BBDBACA62}"/>
              </a:ext>
            </a:extLst>
          </p:cNvPr>
          <p:cNvSpPr>
            <a:spLocks noGrp="1"/>
          </p:cNvSpPr>
          <p:nvPr>
            <p:ph idx="1"/>
          </p:nvPr>
        </p:nvSpPr>
        <p:spPr/>
        <p:txBody>
          <a:bodyPr>
            <a:normAutofit/>
          </a:bodyPr>
          <a:lstStyle/>
          <a:p>
            <a:pPr marL="0" indent="0">
              <a:buNone/>
            </a:pPr>
            <a:r>
              <a:rPr lang="en-GB" dirty="0" smtClean="0"/>
              <a:t>‘</a:t>
            </a:r>
            <a:r>
              <a:rPr lang="en-GB" dirty="0"/>
              <a:t>The consulting process and the range of knowledge, skills and behaviours’ and identify some areas of strength and some areas you need to develop. For the latter draw up a number of possible next steps you could take to improve</a:t>
            </a:r>
            <a:r>
              <a:rPr lang="en-GB" dirty="0" smtClean="0"/>
              <a:t>.</a:t>
            </a:r>
          </a:p>
          <a:p>
            <a:pPr marL="0" indent="0">
              <a:buNone/>
            </a:pPr>
            <a:endParaRPr lang="en-GB" dirty="0" smtClean="0"/>
          </a:p>
          <a:p>
            <a:pPr marL="0" indent="0">
              <a:buNone/>
            </a:pPr>
            <a:r>
              <a:rPr lang="en-GB" dirty="0" smtClean="0"/>
              <a:t>‘</a:t>
            </a:r>
            <a:r>
              <a:rPr lang="en-GB" dirty="0"/>
              <a:t>Differences between internal and external consultants’ and list the pros and cons of using each type for a particular change intervention you have in mind. What are the implications for the organization and the key questions for the change agent?</a:t>
            </a:r>
            <a:endParaRPr lang="en-US" sz="1800" dirty="0"/>
          </a:p>
        </p:txBody>
      </p:sp>
      <p:sp>
        <p:nvSpPr>
          <p:cNvPr id="20" name="Slide Number Placeholder 19">
            <a:extLst>
              <a:ext uri="{FF2B5EF4-FFF2-40B4-BE49-F238E27FC236}">
                <a16:creationId xmlns:a16="http://schemas.microsoft.com/office/drawing/2014/main" id="{3AEC0301-E9AA-4478-9E23-C372DBDCE653}"/>
              </a:ext>
            </a:extLst>
          </p:cNvPr>
          <p:cNvSpPr>
            <a:spLocks noGrp="1"/>
          </p:cNvSpPr>
          <p:nvPr>
            <p:ph type="sldNum" sz="quarter" idx="10"/>
          </p:nvPr>
        </p:nvSpPr>
        <p:spPr>
          <a:xfrm>
            <a:off x="11353800" y="6361475"/>
            <a:ext cx="838200" cy="360000"/>
          </a:xfrm>
        </p:spPr>
        <p:txBody>
          <a:bodyPr/>
          <a:lstStyle/>
          <a:p>
            <a:r>
              <a:rPr lang="en-US" dirty="0"/>
              <a:t>PAGE </a:t>
            </a:r>
            <a:fld id="{4A9B5881-4007-4345-955A-79C2656F0C49}" type="slidenum">
              <a:rPr lang="en-US" smtClean="0"/>
              <a:pPr/>
              <a:t>14</a:t>
            </a:fld>
            <a:endParaRPr lang="en-US" dirty="0"/>
          </a:p>
        </p:txBody>
      </p:sp>
    </p:spTree>
    <p:extLst>
      <p:ext uri="{BB962C8B-B14F-4D97-AF65-F5344CB8AC3E}">
        <p14:creationId xmlns:p14="http://schemas.microsoft.com/office/powerpoint/2010/main" val="4168884630"/>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Woman with an AR headset">
            <a:extLst>
              <a:ext uri="{FF2B5EF4-FFF2-40B4-BE49-F238E27FC236}">
                <a16:creationId xmlns:a16="http://schemas.microsoft.com/office/drawing/2014/main" id="{2052C005-14A2-483C-8C1A-A3D21FF82E05}"/>
              </a:ext>
            </a:extLst>
          </p:cNvPr>
          <p:cNvPicPr>
            <a:picLocks noGrp="1" noChangeAspect="1"/>
          </p:cNvPicPr>
          <p:nvPr>
            <p:ph type="pic" idx="11"/>
          </p:nvPr>
        </p:nvPicPr>
        <p:blipFill rotWithShape="1">
          <a:blip r:embed="rId2" cstate="screen">
            <a:extLst>
              <a:ext uri="{28A0092B-C50C-407E-A947-70E740481C1C}">
                <a14:useLocalDpi xmlns:a14="http://schemas.microsoft.com/office/drawing/2010/main"/>
              </a:ext>
            </a:extLst>
          </a:blip>
          <a:srcRect/>
          <a:stretch/>
        </p:blipFill>
        <p:spPr>
          <a:xfrm flipH="1">
            <a:off x="0" y="0"/>
            <a:ext cx="6305550" cy="6727855"/>
          </a:xfrm>
        </p:spPr>
      </p:pic>
      <p:sp>
        <p:nvSpPr>
          <p:cNvPr id="3" name="Title 2">
            <a:extLst>
              <a:ext uri="{FF2B5EF4-FFF2-40B4-BE49-F238E27FC236}">
                <a16:creationId xmlns:a16="http://schemas.microsoft.com/office/drawing/2014/main" id="{CDDC5365-EA36-45A8-8DBD-A6D8461EB21D}"/>
              </a:ext>
            </a:extLst>
          </p:cNvPr>
          <p:cNvSpPr>
            <a:spLocks noGrp="1"/>
          </p:cNvSpPr>
          <p:nvPr>
            <p:ph type="title"/>
          </p:nvPr>
        </p:nvSpPr>
        <p:spPr>
          <a:xfrm>
            <a:off x="6481762" y="51509"/>
            <a:ext cx="5710238" cy="1449216"/>
          </a:xfrm>
        </p:spPr>
        <p:txBody>
          <a:bodyPr/>
          <a:lstStyle/>
          <a:p>
            <a:r>
              <a:rPr lang="en-US" dirty="0" smtClean="0"/>
              <a:t>Change agent questions</a:t>
            </a:r>
            <a:endParaRPr lang="en-US" dirty="0"/>
          </a:p>
        </p:txBody>
      </p:sp>
      <p:sp>
        <p:nvSpPr>
          <p:cNvPr id="4" name="Content Placeholder 3">
            <a:extLst>
              <a:ext uri="{FF2B5EF4-FFF2-40B4-BE49-F238E27FC236}">
                <a16:creationId xmlns:a16="http://schemas.microsoft.com/office/drawing/2014/main" id="{0D250B89-C4D5-43CB-81F0-EFF4588D7E45}"/>
              </a:ext>
            </a:extLst>
          </p:cNvPr>
          <p:cNvSpPr>
            <a:spLocks noGrp="1"/>
          </p:cNvSpPr>
          <p:nvPr>
            <p:ph idx="1"/>
          </p:nvPr>
        </p:nvSpPr>
        <p:spPr/>
        <p:txBody>
          <a:bodyPr>
            <a:normAutofit/>
          </a:bodyPr>
          <a:lstStyle/>
          <a:p>
            <a:r>
              <a:rPr lang="en-US" dirty="0"/>
              <a:t>Lorem </a:t>
            </a:r>
            <a:r>
              <a:rPr lang="en-US" noProof="1"/>
              <a:t>ipsum dolor sit amet, consectetur adipiscing elit. Etiam aliquet eu mi quis lacinia. </a:t>
            </a:r>
          </a:p>
          <a:p>
            <a:r>
              <a:rPr lang="en-US" noProof="1"/>
              <a:t>Morbi a purus dolor. Suspendisse sit amet ipsum finibus justo viverra blandit. Ut congue quis tortor eget sodales. Nulla a erat eget nunc hendrerit ultrices eu nec nulla. </a:t>
            </a:r>
          </a:p>
          <a:p>
            <a:r>
              <a:rPr lang="en-US" noProof="1"/>
              <a:t>Donec viverra leo aliquet, auctor quam id, convallis orci. Sed in molestie est. Cras ornare turpis at ligula posuere, sit amet accumsan neque lobortis. </a:t>
            </a:r>
          </a:p>
        </p:txBody>
      </p:sp>
      <p:sp>
        <p:nvSpPr>
          <p:cNvPr id="5" name="Slide Number Placeholder 4">
            <a:extLst>
              <a:ext uri="{FF2B5EF4-FFF2-40B4-BE49-F238E27FC236}">
                <a16:creationId xmlns:a16="http://schemas.microsoft.com/office/drawing/2014/main" id="{B18C9971-C7D2-435E-9037-EB3D7CCAF12D}"/>
              </a:ext>
            </a:extLst>
          </p:cNvPr>
          <p:cNvSpPr>
            <a:spLocks noGrp="1"/>
          </p:cNvSpPr>
          <p:nvPr>
            <p:ph type="sldNum" sz="quarter" idx="10"/>
          </p:nvPr>
        </p:nvSpPr>
        <p:spPr>
          <a:xfrm>
            <a:off x="11353800" y="6361475"/>
            <a:ext cx="838200" cy="360000"/>
          </a:xfrm>
        </p:spPr>
        <p:txBody>
          <a:bodyPr/>
          <a:lstStyle/>
          <a:p>
            <a:r>
              <a:rPr lang="en-US" dirty="0"/>
              <a:t>PAGE </a:t>
            </a:r>
            <a:fld id="{4A9B5881-4007-4345-955A-79C2656F0C49}" type="slidenum">
              <a:rPr lang="en-US" smtClean="0"/>
              <a:pPr/>
              <a:t>15</a:t>
            </a:fld>
            <a:endParaRPr lang="en-US" dirty="0"/>
          </a:p>
        </p:txBody>
      </p:sp>
      <p:sp>
        <p:nvSpPr>
          <p:cNvPr id="16" name="Isosceles Triangle 15">
            <a:extLst>
              <a:ext uri="{FF2B5EF4-FFF2-40B4-BE49-F238E27FC236}">
                <a16:creationId xmlns:a16="http://schemas.microsoft.com/office/drawing/2014/main" id="{C2887229-F913-4F63-8EC5-03C72B9082F4}"/>
              </a:ext>
              <a:ext uri="{C183D7F6-B498-43B3-948B-1728B52AA6E4}">
                <adec:decorative xmlns:adec="http://schemas.microsoft.com/office/drawing/2017/decorative" xmlns="" val="1"/>
              </a:ext>
            </a:extLst>
          </p:cNvPr>
          <p:cNvSpPr/>
          <p:nvPr/>
        </p:nvSpPr>
        <p:spPr>
          <a:xfrm rot="10800000">
            <a:off x="7454193" y="6271566"/>
            <a:ext cx="142847" cy="91567"/>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1"/>
          <p:cNvPicPr>
            <a:picLocks noChangeAspect="1"/>
          </p:cNvPicPr>
          <p:nvPr/>
        </p:nvPicPr>
        <p:blipFill>
          <a:blip r:embed="rId3"/>
          <a:stretch>
            <a:fillRect/>
          </a:stretch>
        </p:blipFill>
        <p:spPr>
          <a:xfrm>
            <a:off x="6376988" y="1553879"/>
            <a:ext cx="5701800" cy="4749346"/>
          </a:xfrm>
          <a:prstGeom prst="rect">
            <a:avLst/>
          </a:prstGeom>
        </p:spPr>
      </p:pic>
    </p:spTree>
    <p:extLst>
      <p:ext uri="{BB962C8B-B14F-4D97-AF65-F5344CB8AC3E}">
        <p14:creationId xmlns:p14="http://schemas.microsoft.com/office/powerpoint/2010/main" val="3803842256"/>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641855"/>
            <a:ext cx="9080863" cy="772107"/>
          </a:xfrm>
        </p:spPr>
        <p:txBody>
          <a:bodyPr/>
          <a:lstStyle/>
          <a:p>
            <a:r>
              <a:rPr lang="en-GB" dirty="0" smtClean="0"/>
              <a:t>Facilitating team change</a:t>
            </a:r>
            <a:endParaRPr lang="en-GB" dirty="0"/>
          </a:p>
        </p:txBody>
      </p:sp>
      <p:sp>
        <p:nvSpPr>
          <p:cNvPr id="4" name="Slide Number Placeholder 3"/>
          <p:cNvSpPr>
            <a:spLocks noGrp="1"/>
          </p:cNvSpPr>
          <p:nvPr>
            <p:ph type="sldNum" sz="quarter" idx="10"/>
          </p:nvPr>
        </p:nvSpPr>
        <p:spPr/>
        <p:txBody>
          <a:bodyPr/>
          <a:lstStyle/>
          <a:p>
            <a:r>
              <a:rPr lang="en-US" smtClean="0"/>
              <a:t>PAGE </a:t>
            </a:r>
            <a:fld id="{4A9B5881-4007-4345-955A-79C2656F0C49}" type="slidenum">
              <a:rPr lang="en-US" smtClean="0"/>
              <a:pPr/>
              <a:t>16</a:t>
            </a:fld>
            <a:endParaRPr lang="en-US" dirty="0"/>
          </a:p>
        </p:txBody>
      </p:sp>
      <p:sp>
        <p:nvSpPr>
          <p:cNvPr id="3" name="Content Placeholder 2"/>
          <p:cNvSpPr>
            <a:spLocks noGrp="1"/>
          </p:cNvSpPr>
          <p:nvPr>
            <p:ph idx="1"/>
          </p:nvPr>
        </p:nvSpPr>
        <p:spPr/>
        <p:txBody>
          <a:bodyPr/>
          <a:lstStyle/>
          <a:p>
            <a:r>
              <a:rPr lang="en-GB" dirty="0"/>
              <a:t>Identifying the nature of the team and what might need to change in its structure, format and the role it will perform</a:t>
            </a:r>
            <a:r>
              <a:rPr lang="en-GB" dirty="0" smtClean="0"/>
              <a:t>.</a:t>
            </a:r>
          </a:p>
          <a:p>
            <a:r>
              <a:rPr lang="en-GB" dirty="0" smtClean="0"/>
              <a:t>Understanding </a:t>
            </a:r>
            <a:r>
              <a:rPr lang="en-GB" dirty="0"/>
              <a:t>how much of a team and </a:t>
            </a:r>
            <a:r>
              <a:rPr lang="en-GB" dirty="0" err="1"/>
              <a:t>teamworking</a:t>
            </a:r>
            <a:r>
              <a:rPr lang="en-GB" dirty="0"/>
              <a:t> are now needed (the more complex the decisions and uncertain the context, the more </a:t>
            </a:r>
            <a:r>
              <a:rPr lang="en-GB" dirty="0" err="1"/>
              <a:t>teamworking</a:t>
            </a:r>
            <a:r>
              <a:rPr lang="en-GB" dirty="0"/>
              <a:t> is needed</a:t>
            </a:r>
            <a:r>
              <a:rPr lang="en-GB" dirty="0" smtClean="0"/>
              <a:t>).</a:t>
            </a:r>
          </a:p>
          <a:p>
            <a:r>
              <a:rPr lang="en-GB" dirty="0" smtClean="0"/>
              <a:t>Understanding </a:t>
            </a:r>
            <a:r>
              <a:rPr lang="en-GB" dirty="0"/>
              <a:t>what the requirements are in terms of changes to the team’s five elements (Glaser and Glaser, 1992):    team mission, planning and goal setting;    team roles;    team operating processes;    team interpersonal relationships; </a:t>
            </a:r>
            <a:endParaRPr lang="en-GB" dirty="0" smtClean="0"/>
          </a:p>
          <a:p>
            <a:r>
              <a:rPr lang="en-GB" dirty="0" smtClean="0"/>
              <a:t>and    </a:t>
            </a:r>
            <a:r>
              <a:rPr lang="en-GB" dirty="0"/>
              <a:t>inter-team </a:t>
            </a:r>
            <a:r>
              <a:rPr lang="en-GB" dirty="0" err="1"/>
              <a:t>relations.And</a:t>
            </a:r>
            <a:r>
              <a:rPr lang="en-GB" dirty="0"/>
              <a:t> through this process ensuring that the team and its members address the issues of new team formation and realignment – (re)forming, storming, norming and performing.</a:t>
            </a:r>
          </a:p>
        </p:txBody>
      </p:sp>
    </p:spTree>
    <p:extLst>
      <p:ext uri="{BB962C8B-B14F-4D97-AF65-F5344CB8AC3E}">
        <p14:creationId xmlns:p14="http://schemas.microsoft.com/office/powerpoint/2010/main" val="22793099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641855"/>
            <a:ext cx="9080863" cy="772107"/>
          </a:xfrm>
        </p:spPr>
        <p:txBody>
          <a:bodyPr/>
          <a:lstStyle/>
          <a:p>
            <a:r>
              <a:rPr lang="en-GB" dirty="0" smtClean="0"/>
              <a:t>Facilitating organisation change</a:t>
            </a:r>
            <a:endParaRPr lang="en-GB" dirty="0"/>
          </a:p>
        </p:txBody>
      </p:sp>
      <p:sp>
        <p:nvSpPr>
          <p:cNvPr id="4" name="Slide Number Placeholder 3"/>
          <p:cNvSpPr>
            <a:spLocks noGrp="1"/>
          </p:cNvSpPr>
          <p:nvPr>
            <p:ph type="sldNum" sz="quarter" idx="10"/>
          </p:nvPr>
        </p:nvSpPr>
        <p:spPr/>
        <p:txBody>
          <a:bodyPr/>
          <a:lstStyle/>
          <a:p>
            <a:r>
              <a:rPr lang="en-US" smtClean="0"/>
              <a:t>PAGE </a:t>
            </a:r>
            <a:fld id="{4A9B5881-4007-4345-955A-79C2656F0C49}" type="slidenum">
              <a:rPr lang="en-US" smtClean="0"/>
              <a:pPr/>
              <a:t>17</a:t>
            </a:fld>
            <a:endParaRPr lang="en-US" dirty="0"/>
          </a:p>
        </p:txBody>
      </p:sp>
      <p:pic>
        <p:nvPicPr>
          <p:cNvPr id="5" name="Content Placeholder 4"/>
          <p:cNvPicPr>
            <a:picLocks noGrp="1" noChangeAspect="1"/>
          </p:cNvPicPr>
          <p:nvPr>
            <p:ph idx="1"/>
          </p:nvPr>
        </p:nvPicPr>
        <p:blipFill>
          <a:blip r:embed="rId2"/>
          <a:stretch>
            <a:fillRect/>
          </a:stretch>
        </p:blipFill>
        <p:spPr>
          <a:xfrm>
            <a:off x="950595" y="1666036"/>
            <a:ext cx="6267450" cy="4095750"/>
          </a:xfrm>
          <a:prstGeom prst="rect">
            <a:avLst/>
          </a:prstGeom>
        </p:spPr>
      </p:pic>
    </p:spTree>
    <p:extLst>
      <p:ext uri="{BB962C8B-B14F-4D97-AF65-F5344CB8AC3E}">
        <p14:creationId xmlns:p14="http://schemas.microsoft.com/office/powerpoint/2010/main" val="4758984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641855"/>
            <a:ext cx="9080863" cy="772107"/>
          </a:xfrm>
        </p:spPr>
        <p:txBody>
          <a:bodyPr/>
          <a:lstStyle/>
          <a:p>
            <a:r>
              <a:rPr lang="en-GB" dirty="0" smtClean="0"/>
              <a:t>Facilitating organisation change</a:t>
            </a:r>
            <a:endParaRPr lang="en-GB" dirty="0"/>
          </a:p>
        </p:txBody>
      </p:sp>
      <p:sp>
        <p:nvSpPr>
          <p:cNvPr id="4" name="Slide Number Placeholder 3"/>
          <p:cNvSpPr>
            <a:spLocks noGrp="1"/>
          </p:cNvSpPr>
          <p:nvPr>
            <p:ph type="sldNum" sz="quarter" idx="10"/>
          </p:nvPr>
        </p:nvSpPr>
        <p:spPr/>
        <p:txBody>
          <a:bodyPr/>
          <a:lstStyle/>
          <a:p>
            <a:r>
              <a:rPr lang="en-US" smtClean="0"/>
              <a:t>PAGE </a:t>
            </a:r>
            <a:fld id="{4A9B5881-4007-4345-955A-79C2656F0C49}" type="slidenum">
              <a:rPr lang="en-US" smtClean="0"/>
              <a:pPr/>
              <a:t>18</a:t>
            </a:fld>
            <a:endParaRPr lang="en-US" dirty="0"/>
          </a:p>
        </p:txBody>
      </p:sp>
      <p:pic>
        <p:nvPicPr>
          <p:cNvPr id="6" name="Content Placeholder 5"/>
          <p:cNvPicPr>
            <a:picLocks noGrp="1" noChangeAspect="1"/>
          </p:cNvPicPr>
          <p:nvPr>
            <p:ph idx="1"/>
          </p:nvPr>
        </p:nvPicPr>
        <p:blipFill>
          <a:blip r:embed="rId2"/>
          <a:stretch>
            <a:fillRect/>
          </a:stretch>
        </p:blipFill>
        <p:spPr>
          <a:xfrm>
            <a:off x="838200" y="1861358"/>
            <a:ext cx="10515600" cy="4279872"/>
          </a:xfrm>
          <a:prstGeom prst="rect">
            <a:avLst/>
          </a:prstGeom>
        </p:spPr>
      </p:pic>
    </p:spTree>
    <p:extLst>
      <p:ext uri="{BB962C8B-B14F-4D97-AF65-F5344CB8AC3E}">
        <p14:creationId xmlns:p14="http://schemas.microsoft.com/office/powerpoint/2010/main" val="42692666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364856"/>
            <a:ext cx="9080863" cy="1326105"/>
          </a:xfrm>
        </p:spPr>
        <p:txBody>
          <a:bodyPr/>
          <a:lstStyle/>
          <a:p>
            <a:r>
              <a:rPr lang="en-GB" dirty="0" smtClean="0"/>
              <a:t>Skills and competencies required for organisation change</a:t>
            </a:r>
            <a:endParaRPr lang="en-GB" dirty="0"/>
          </a:p>
        </p:txBody>
      </p:sp>
      <p:sp>
        <p:nvSpPr>
          <p:cNvPr id="4" name="Slide Number Placeholder 3"/>
          <p:cNvSpPr>
            <a:spLocks noGrp="1"/>
          </p:cNvSpPr>
          <p:nvPr>
            <p:ph type="sldNum" sz="quarter" idx="10"/>
          </p:nvPr>
        </p:nvSpPr>
        <p:spPr/>
        <p:txBody>
          <a:bodyPr/>
          <a:lstStyle/>
          <a:p>
            <a:r>
              <a:rPr lang="en-US" smtClean="0"/>
              <a:t>PAGE </a:t>
            </a:r>
            <a:fld id="{4A9B5881-4007-4345-955A-79C2656F0C49}" type="slidenum">
              <a:rPr lang="en-US" smtClean="0"/>
              <a:pPr/>
              <a:t>19</a:t>
            </a:fld>
            <a:endParaRPr lang="en-US" dirty="0"/>
          </a:p>
        </p:txBody>
      </p:sp>
      <p:sp>
        <p:nvSpPr>
          <p:cNvPr id="3" name="Content Placeholder 2"/>
          <p:cNvSpPr>
            <a:spLocks noGrp="1"/>
          </p:cNvSpPr>
          <p:nvPr>
            <p:ph idx="1"/>
          </p:nvPr>
        </p:nvSpPr>
        <p:spPr/>
        <p:txBody>
          <a:bodyPr/>
          <a:lstStyle/>
          <a:p>
            <a:endParaRPr lang="en-GB"/>
          </a:p>
        </p:txBody>
      </p:sp>
      <p:pic>
        <p:nvPicPr>
          <p:cNvPr id="5" name="Picture 4"/>
          <p:cNvPicPr>
            <a:picLocks noChangeAspect="1"/>
          </p:cNvPicPr>
          <p:nvPr/>
        </p:nvPicPr>
        <p:blipFill>
          <a:blip r:embed="rId2"/>
          <a:stretch>
            <a:fillRect/>
          </a:stretch>
        </p:blipFill>
        <p:spPr>
          <a:xfrm>
            <a:off x="838199" y="1641113"/>
            <a:ext cx="10718075" cy="4535850"/>
          </a:xfrm>
          <a:prstGeom prst="rect">
            <a:avLst/>
          </a:prstGeom>
        </p:spPr>
      </p:pic>
    </p:spTree>
    <p:extLst>
      <p:ext uri="{BB962C8B-B14F-4D97-AF65-F5344CB8AC3E}">
        <p14:creationId xmlns:p14="http://schemas.microsoft.com/office/powerpoint/2010/main" val="27615239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r>
              <a:rPr lang="en-US" smtClean="0"/>
              <a:t>PAGE </a:t>
            </a:r>
            <a:fld id="{4A9B5881-4007-4345-955A-79C2656F0C49}" type="slidenum">
              <a:rPr lang="en-US" smtClean="0"/>
              <a:pPr/>
              <a:t>20</a:t>
            </a:fld>
            <a:endParaRPr lang="en-US" dirty="0"/>
          </a:p>
        </p:txBody>
      </p:sp>
      <p:sp>
        <p:nvSpPr>
          <p:cNvPr id="3" name="Content Placeholder 2"/>
          <p:cNvSpPr>
            <a:spLocks noGrp="1"/>
          </p:cNvSpPr>
          <p:nvPr>
            <p:ph idx="1"/>
          </p:nvPr>
        </p:nvSpPr>
        <p:spPr/>
        <p:txBody>
          <a:bodyPr/>
          <a:lstStyle/>
          <a:p>
            <a:endParaRPr lang="en-GB"/>
          </a:p>
        </p:txBody>
      </p:sp>
      <p:pic>
        <p:nvPicPr>
          <p:cNvPr id="6" name="Picture 5"/>
          <p:cNvPicPr>
            <a:picLocks noChangeAspect="1"/>
          </p:cNvPicPr>
          <p:nvPr/>
        </p:nvPicPr>
        <p:blipFill>
          <a:blip r:embed="rId2"/>
          <a:stretch>
            <a:fillRect/>
          </a:stretch>
        </p:blipFill>
        <p:spPr>
          <a:xfrm>
            <a:off x="838199" y="1813424"/>
            <a:ext cx="10700658" cy="4363539"/>
          </a:xfrm>
          <a:prstGeom prst="rect">
            <a:avLst/>
          </a:prstGeom>
        </p:spPr>
      </p:pic>
    </p:spTree>
    <p:extLst>
      <p:ext uri="{BB962C8B-B14F-4D97-AF65-F5344CB8AC3E}">
        <p14:creationId xmlns:p14="http://schemas.microsoft.com/office/powerpoint/2010/main" val="38774070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58AE6-56F6-44E8-8BBF-23277B1773E4}"/>
              </a:ext>
            </a:extLst>
          </p:cNvPr>
          <p:cNvSpPr>
            <a:spLocks noGrp="1"/>
          </p:cNvSpPr>
          <p:nvPr>
            <p:ph type="title"/>
          </p:nvPr>
        </p:nvSpPr>
        <p:spPr/>
        <p:txBody>
          <a:bodyPr/>
          <a:lstStyle/>
          <a:p>
            <a:r>
              <a:rPr lang="en-US" dirty="0" smtClean="0"/>
              <a:t>Workshop questions 2</a:t>
            </a:r>
            <a:endParaRPr lang="en-US" dirty="0"/>
          </a:p>
        </p:txBody>
      </p:sp>
      <p:sp>
        <p:nvSpPr>
          <p:cNvPr id="4" name="Content Placeholder 3">
            <a:extLst>
              <a:ext uri="{FF2B5EF4-FFF2-40B4-BE49-F238E27FC236}">
                <a16:creationId xmlns:a16="http://schemas.microsoft.com/office/drawing/2014/main" id="{8B863B31-6429-468C-9624-0D0BBDBACA62}"/>
              </a:ext>
            </a:extLst>
          </p:cNvPr>
          <p:cNvSpPr>
            <a:spLocks noGrp="1"/>
          </p:cNvSpPr>
          <p:nvPr>
            <p:ph idx="1"/>
          </p:nvPr>
        </p:nvSpPr>
        <p:spPr/>
        <p:txBody>
          <a:bodyPr>
            <a:normAutofit/>
          </a:bodyPr>
          <a:lstStyle/>
          <a:p>
            <a:pPr marL="0" indent="0">
              <a:buNone/>
            </a:pPr>
            <a:r>
              <a:rPr lang="en-GB" dirty="0" smtClean="0"/>
              <a:t>As </a:t>
            </a:r>
            <a:r>
              <a:rPr lang="en-GB" dirty="0"/>
              <a:t>you work through the various phases of the consulting process, where do your strengths lie and what knowledge, skills and understanding do you need to develop? </a:t>
            </a:r>
            <a:endParaRPr lang="en-GB" dirty="0" smtClean="0"/>
          </a:p>
          <a:p>
            <a:pPr marL="0" indent="0">
              <a:buNone/>
            </a:pPr>
            <a:r>
              <a:rPr lang="en-GB" dirty="0" smtClean="0"/>
              <a:t>Think </a:t>
            </a:r>
            <a:r>
              <a:rPr lang="en-GB" dirty="0"/>
              <a:t>of a current or future change you are involved in: what are the individual, team and organizational challenges that you </a:t>
            </a:r>
            <a:r>
              <a:rPr lang="en-GB" dirty="0" smtClean="0"/>
              <a:t>face?     </a:t>
            </a:r>
          </a:p>
          <a:p>
            <a:pPr marL="0" indent="0">
              <a:buNone/>
            </a:pPr>
            <a:r>
              <a:rPr lang="en-GB" dirty="0" smtClean="0"/>
              <a:t>What </a:t>
            </a:r>
            <a:r>
              <a:rPr lang="en-GB" dirty="0"/>
              <a:t>cultural sensitivities do you need to be aware of and how might you plan your interventions to be aligned with the current or future culture?</a:t>
            </a:r>
            <a:endParaRPr lang="en-US" sz="1800" dirty="0"/>
          </a:p>
        </p:txBody>
      </p:sp>
      <p:sp>
        <p:nvSpPr>
          <p:cNvPr id="20" name="Slide Number Placeholder 19">
            <a:extLst>
              <a:ext uri="{FF2B5EF4-FFF2-40B4-BE49-F238E27FC236}">
                <a16:creationId xmlns:a16="http://schemas.microsoft.com/office/drawing/2014/main" id="{3AEC0301-E9AA-4478-9E23-C372DBDCE653}"/>
              </a:ext>
            </a:extLst>
          </p:cNvPr>
          <p:cNvSpPr>
            <a:spLocks noGrp="1"/>
          </p:cNvSpPr>
          <p:nvPr>
            <p:ph type="sldNum" sz="quarter" idx="10"/>
          </p:nvPr>
        </p:nvSpPr>
        <p:spPr>
          <a:xfrm>
            <a:off x="11353800" y="6361475"/>
            <a:ext cx="838200" cy="360000"/>
          </a:xfrm>
        </p:spPr>
        <p:txBody>
          <a:bodyPr/>
          <a:lstStyle/>
          <a:p>
            <a:r>
              <a:rPr lang="en-US" dirty="0"/>
              <a:t>PAGE </a:t>
            </a:r>
            <a:fld id="{4A9B5881-4007-4345-955A-79C2656F0C49}" type="slidenum">
              <a:rPr lang="en-US" smtClean="0"/>
              <a:pPr/>
              <a:t>21</a:t>
            </a:fld>
            <a:endParaRPr lang="en-US" dirty="0"/>
          </a:p>
        </p:txBody>
      </p:sp>
    </p:spTree>
    <p:extLst>
      <p:ext uri="{BB962C8B-B14F-4D97-AF65-F5344CB8AC3E}">
        <p14:creationId xmlns:p14="http://schemas.microsoft.com/office/powerpoint/2010/main" val="613291450"/>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58AE6-56F6-44E8-8BBF-23277B1773E4}"/>
              </a:ext>
            </a:extLst>
          </p:cNvPr>
          <p:cNvSpPr>
            <a:spLocks noGrp="1"/>
          </p:cNvSpPr>
          <p:nvPr>
            <p:ph type="title"/>
          </p:nvPr>
        </p:nvSpPr>
        <p:spPr/>
        <p:txBody>
          <a:bodyPr/>
          <a:lstStyle/>
          <a:p>
            <a:r>
              <a:rPr lang="en-US" dirty="0" smtClean="0"/>
              <a:t>Further reading </a:t>
            </a:r>
            <a:endParaRPr lang="en-US" dirty="0"/>
          </a:p>
        </p:txBody>
      </p:sp>
      <p:sp>
        <p:nvSpPr>
          <p:cNvPr id="4" name="Content Placeholder 3">
            <a:extLst>
              <a:ext uri="{FF2B5EF4-FFF2-40B4-BE49-F238E27FC236}">
                <a16:creationId xmlns:a16="http://schemas.microsoft.com/office/drawing/2014/main" id="{8B863B31-6429-468C-9624-0D0BBDBACA62}"/>
              </a:ext>
            </a:extLst>
          </p:cNvPr>
          <p:cNvSpPr>
            <a:spLocks noGrp="1"/>
          </p:cNvSpPr>
          <p:nvPr>
            <p:ph idx="1"/>
          </p:nvPr>
        </p:nvSpPr>
        <p:spPr/>
        <p:txBody>
          <a:bodyPr>
            <a:normAutofit/>
          </a:bodyPr>
          <a:lstStyle/>
          <a:p>
            <a:pPr marL="0" lvl="0" indent="0" eaLnBrk="0" fontAlgn="base" hangingPunct="0">
              <a:lnSpc>
                <a:spcPct val="100000"/>
              </a:lnSpc>
              <a:spcBef>
                <a:spcPct val="0"/>
              </a:spcBef>
              <a:spcAft>
                <a:spcPct val="0"/>
              </a:spcAft>
              <a:buClrTx/>
              <a:buNone/>
            </a:pPr>
            <a:r>
              <a:rPr lang="en-US" altLang="en-US" dirty="0" smtClean="0">
                <a:latin typeface="Arial" panose="020B0604020202020204" pitchFamily="34" charset="0"/>
              </a:rPr>
              <a:t>Making </a:t>
            </a:r>
            <a:r>
              <a:rPr lang="en-US" altLang="en-US" dirty="0">
                <a:latin typeface="Arial" panose="020B0604020202020204" pitchFamily="34" charset="0"/>
              </a:rPr>
              <a:t>sense of change management : a complete guide to the models, tools and techniques of organizational change </a:t>
            </a:r>
          </a:p>
          <a:p>
            <a:pPr marL="0" lvl="0" indent="0" eaLnBrk="0" fontAlgn="base" hangingPunct="0">
              <a:lnSpc>
                <a:spcPct val="100000"/>
              </a:lnSpc>
              <a:spcBef>
                <a:spcPct val="0"/>
              </a:spcBef>
              <a:spcAft>
                <a:spcPct val="0"/>
              </a:spcAft>
              <a:buClrTx/>
              <a:buNone/>
            </a:pPr>
            <a:r>
              <a:rPr lang="en-US" altLang="en-US" dirty="0">
                <a:latin typeface="Arial" panose="020B0604020202020204" pitchFamily="34" charset="0"/>
              </a:rPr>
              <a:t>Author: </a:t>
            </a:r>
          </a:p>
          <a:p>
            <a:pPr marL="0" lvl="0" indent="0" eaLnBrk="0" fontAlgn="base" hangingPunct="0">
              <a:lnSpc>
                <a:spcPct val="100000"/>
              </a:lnSpc>
              <a:spcBef>
                <a:spcPct val="0"/>
              </a:spcBef>
              <a:spcAft>
                <a:spcPct val="0"/>
              </a:spcAft>
              <a:buClrTx/>
              <a:buNone/>
            </a:pPr>
            <a:r>
              <a:rPr lang="en-US" altLang="en-US" dirty="0">
                <a:latin typeface="Arial" panose="020B0604020202020204" pitchFamily="34" charset="0"/>
              </a:rPr>
              <a:t>Cameron, Esther</a:t>
            </a:r>
            <a:endParaRPr lang="en-US" sz="1800" dirty="0"/>
          </a:p>
        </p:txBody>
      </p:sp>
      <p:sp>
        <p:nvSpPr>
          <p:cNvPr id="20" name="Slide Number Placeholder 19">
            <a:extLst>
              <a:ext uri="{FF2B5EF4-FFF2-40B4-BE49-F238E27FC236}">
                <a16:creationId xmlns:a16="http://schemas.microsoft.com/office/drawing/2014/main" id="{3AEC0301-E9AA-4478-9E23-C372DBDCE653}"/>
              </a:ext>
            </a:extLst>
          </p:cNvPr>
          <p:cNvSpPr>
            <a:spLocks noGrp="1"/>
          </p:cNvSpPr>
          <p:nvPr>
            <p:ph type="sldNum" sz="quarter" idx="10"/>
          </p:nvPr>
        </p:nvSpPr>
        <p:spPr>
          <a:xfrm>
            <a:off x="11353800" y="6361475"/>
            <a:ext cx="838200" cy="360000"/>
          </a:xfrm>
        </p:spPr>
        <p:txBody>
          <a:bodyPr/>
          <a:lstStyle/>
          <a:p>
            <a:r>
              <a:rPr lang="en-US" dirty="0"/>
              <a:t>PAGE </a:t>
            </a:r>
            <a:fld id="{4A9B5881-4007-4345-955A-79C2656F0C49}" type="slidenum">
              <a:rPr lang="en-US" smtClean="0"/>
              <a:pPr/>
              <a:t>22</a:t>
            </a:fld>
            <a:endParaRPr lang="en-US" dirty="0"/>
          </a:p>
        </p:txBody>
      </p:sp>
      <p:pic>
        <p:nvPicPr>
          <p:cNvPr id="1025" name="Picture 1" descr="Making sense of change management : a complete guide to the models, tools and techniques of organizational change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9898" y="3823063"/>
            <a:ext cx="3213462" cy="282089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a:spLocks noChangeArrowheads="1"/>
          </p:cNvSpPr>
          <p:nvPr/>
        </p:nvSpPr>
        <p:spPr bwMode="auto">
          <a:xfrm>
            <a:off x="0" y="-184666"/>
            <a:ext cx="31290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rPr>
              <a:t>, </a:t>
            </a:r>
          </a:p>
        </p:txBody>
      </p:sp>
    </p:spTree>
    <p:extLst>
      <p:ext uri="{BB962C8B-B14F-4D97-AF65-F5344CB8AC3E}">
        <p14:creationId xmlns:p14="http://schemas.microsoft.com/office/powerpoint/2010/main" val="4024568990"/>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Custom 254">
      <a:dk1>
        <a:srgbClr val="000000"/>
      </a:dk1>
      <a:lt1>
        <a:srgbClr val="FFFFFF"/>
      </a:lt1>
      <a:dk2>
        <a:srgbClr val="242A41"/>
      </a:dk2>
      <a:lt2>
        <a:srgbClr val="E2E8E3"/>
      </a:lt2>
      <a:accent1>
        <a:srgbClr val="5370C5"/>
      </a:accent1>
      <a:accent2>
        <a:srgbClr val="17B2D1"/>
      </a:accent2>
      <a:accent3>
        <a:srgbClr val="2978E7"/>
      </a:accent3>
      <a:accent4>
        <a:srgbClr val="7829E7"/>
      </a:accent4>
      <a:accent5>
        <a:srgbClr val="B517D5"/>
      </a:accent5>
      <a:accent6>
        <a:srgbClr val="E729B7"/>
      </a:accent6>
      <a:hlink>
        <a:srgbClr val="5370C5"/>
      </a:hlink>
      <a:folHlink>
        <a:srgbClr val="7F7F7F"/>
      </a:folHlink>
    </a:clrScheme>
    <a:fontScheme name="MS Surge Teach Light and Dark">
      <a:majorFont>
        <a:latin typeface="Calibri Light"/>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assic-Corporate_Teach a Course_with Animation_Win32_SB - v2" id="{C9F810C9-4EB1-4CC6-A6C7-6362D8FFF9DF}" vid="{001312C1-1362-40A0-84BD-C64F2C3E2EF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254">
    <a:dk1>
      <a:srgbClr val="000000"/>
    </a:dk1>
    <a:lt1>
      <a:srgbClr val="FFFFFF"/>
    </a:lt1>
    <a:dk2>
      <a:srgbClr val="242A41"/>
    </a:dk2>
    <a:lt2>
      <a:srgbClr val="E2E8E3"/>
    </a:lt2>
    <a:accent1>
      <a:srgbClr val="5370C5"/>
    </a:accent1>
    <a:accent2>
      <a:srgbClr val="17B2D1"/>
    </a:accent2>
    <a:accent3>
      <a:srgbClr val="2978E7"/>
    </a:accent3>
    <a:accent4>
      <a:srgbClr val="7829E7"/>
    </a:accent4>
    <a:accent5>
      <a:srgbClr val="B517D5"/>
    </a:accent5>
    <a:accent6>
      <a:srgbClr val="E729B7"/>
    </a:accent6>
    <a:hlink>
      <a:srgbClr val="5370C5"/>
    </a:hlink>
    <a:folHlink>
      <a:srgbClr val="7F7F7F"/>
    </a:folHlink>
  </a:clrScheme>
</a:themeOverride>
</file>

<file path=ppt/theme/themeOverride2.xml><?xml version="1.0" encoding="utf-8"?>
<a:themeOverride xmlns:a="http://schemas.openxmlformats.org/drawingml/2006/main">
  <a:clrScheme name="Custom 254">
    <a:dk1>
      <a:srgbClr val="000000"/>
    </a:dk1>
    <a:lt1>
      <a:srgbClr val="FFFFFF"/>
    </a:lt1>
    <a:dk2>
      <a:srgbClr val="242A41"/>
    </a:dk2>
    <a:lt2>
      <a:srgbClr val="E2E8E3"/>
    </a:lt2>
    <a:accent1>
      <a:srgbClr val="5370C5"/>
    </a:accent1>
    <a:accent2>
      <a:srgbClr val="17B2D1"/>
    </a:accent2>
    <a:accent3>
      <a:srgbClr val="2978E7"/>
    </a:accent3>
    <a:accent4>
      <a:srgbClr val="7829E7"/>
    </a:accent4>
    <a:accent5>
      <a:srgbClr val="B517D5"/>
    </a:accent5>
    <a:accent6>
      <a:srgbClr val="E729B7"/>
    </a:accent6>
    <a:hlink>
      <a:srgbClr val="5370C5"/>
    </a:hlink>
    <a:folHlink>
      <a:srgbClr val="7F7F7F"/>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F05A674-08B3-48F2-91E0-AF5831D526B7}">
  <ds:schemaRefs>
    <ds:schemaRef ds:uri="http://purl.org/dc/terms/"/>
    <ds:schemaRef ds:uri="http://schemas.openxmlformats.org/package/2006/metadata/core-properties"/>
    <ds:schemaRef ds:uri="16c05727-aa75-4e4a-9b5f-8a80a1165891"/>
    <ds:schemaRef ds:uri="http://schemas.microsoft.com/office/2006/documentManagement/types"/>
    <ds:schemaRef ds:uri="http://schemas.microsoft.com/office/infopath/2007/PartnerControls"/>
    <ds:schemaRef ds:uri="http://purl.org/dc/elements/1.1/"/>
    <ds:schemaRef ds:uri="http://schemas.microsoft.com/office/2006/metadata/properties"/>
    <ds:schemaRef ds:uri="71af3243-3dd4-4a8d-8c0d-dd76da1f02a5"/>
    <ds:schemaRef ds:uri="http://www.w3.org/XML/1998/namespace"/>
    <ds:schemaRef ds:uri="http://purl.org/dc/dcmitype/"/>
  </ds:schemaRefs>
</ds:datastoreItem>
</file>

<file path=customXml/itemProps2.xml><?xml version="1.0" encoding="utf-8"?>
<ds:datastoreItem xmlns:ds="http://schemas.openxmlformats.org/officeDocument/2006/customXml" ds:itemID="{FA303362-5DB5-4146-A667-E40932D52410}">
  <ds:schemaRefs>
    <ds:schemaRef ds:uri="http://schemas.microsoft.com/sharepoint/v3/contenttype/forms"/>
  </ds:schemaRefs>
</ds:datastoreItem>
</file>

<file path=customXml/itemProps3.xml><?xml version="1.0" encoding="utf-8"?>
<ds:datastoreItem xmlns:ds="http://schemas.openxmlformats.org/officeDocument/2006/customXml" ds:itemID="{FE0CF8FC-473D-42DA-B10E-0D97F5E2C3E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Classic corporate teach a course with animation</Template>
  <TotalTime>0</TotalTime>
  <Words>1048</Words>
  <Application>Microsoft Office PowerPoint</Application>
  <PresentationFormat>Widescreen</PresentationFormat>
  <Paragraphs>74</Paragraphs>
  <Slides>22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Calibri Light</vt:lpstr>
      <vt:lpstr>Wingdings</vt:lpstr>
      <vt:lpstr>Office Theme</vt:lpstr>
      <vt:lpstr>Agent of change</vt:lpstr>
      <vt:lpstr>Session outline</vt:lpstr>
      <vt:lpstr>Models of change</vt:lpstr>
      <vt:lpstr>Caldwell model</vt:lpstr>
      <vt:lpstr>Caldwell model- A critical look</vt:lpstr>
      <vt:lpstr>The consulting process Before we look at the process itself it is worth understanding the types of roles a change agent can play within it. Block (2000) sees that there can be three types of role that the change agent can play in the consulting process: </vt:lpstr>
      <vt:lpstr>Role of consultants- Blocks view</vt:lpstr>
      <vt:lpstr>Different author views of the consultancy process</vt:lpstr>
      <vt:lpstr>The consulting process and the range of knowledge, skills and behaviours</vt:lpstr>
      <vt:lpstr>The consulting process and the range of knowledge, skills and behaviours</vt:lpstr>
      <vt:lpstr>PowerPoint Presentation</vt:lpstr>
      <vt:lpstr>Consultancy process may differ – based on internal or external role</vt:lpstr>
      <vt:lpstr>PowerPoint Presentation</vt:lpstr>
      <vt:lpstr>Workshop questions 1</vt:lpstr>
      <vt:lpstr>Change agent questions</vt:lpstr>
      <vt:lpstr>Facilitating team change</vt:lpstr>
      <vt:lpstr>Facilitating organisation change</vt:lpstr>
      <vt:lpstr>Facilitating organisation change</vt:lpstr>
      <vt:lpstr>Skills and competencies required for organisation change</vt:lpstr>
      <vt:lpstr>PowerPoint Presentation</vt:lpstr>
      <vt:lpstr>Workshop questions 2</vt:lpstr>
      <vt:lpstr>Further reading </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2023-01-09T13:07:53Z</dcterms:created>
  <dcterms:modified xsi:type="dcterms:W3CDTF">2023-01-09T14:07:51Z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