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25"/>
  </p:notesMasterIdLst>
  <p:sldIdLst>
    <p:sldId id="256" r:id="rId7"/>
    <p:sldId id="264" r:id="rId8"/>
    <p:sldId id="293" r:id="rId9"/>
    <p:sldId id="295" r:id="rId10"/>
    <p:sldId id="268" r:id="rId11"/>
    <p:sldId id="298" r:id="rId12"/>
    <p:sldId id="258" r:id="rId13"/>
    <p:sldId id="289" r:id="rId14"/>
    <p:sldId id="290" r:id="rId15"/>
    <p:sldId id="257" r:id="rId16"/>
    <p:sldId id="260" r:id="rId17"/>
    <p:sldId id="261" r:id="rId18"/>
    <p:sldId id="299" r:id="rId19"/>
    <p:sldId id="300" r:id="rId20"/>
    <p:sldId id="301" r:id="rId21"/>
    <p:sldId id="302" r:id="rId22"/>
    <p:sldId id="303" r:id="rId23"/>
    <p:sldId id="304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EB110A-A671-FC45-A984-70ED54E1504C}" v="847" dt="2024-10-01T12:13:23.7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732"/>
    <p:restoredTop sz="96170"/>
  </p:normalViewPr>
  <p:slideViewPr>
    <p:cSldViewPr snapToGrid="0" snapToObjects="1">
      <p:cViewPr varScale="1">
        <p:scale>
          <a:sx n="111" d="100"/>
          <a:sy n="111" d="100"/>
        </p:scale>
        <p:origin x="240" y="3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theme" Target="theme/theme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ylan Blain" userId="83ccd8b3-9869-42d6-ba47-7969941faad5" providerId="ADAL" clId="{F8EB110A-A671-FC45-A984-70ED54E1504C}"/>
    <pc:docChg chg="modSld">
      <pc:chgData name="Dylan Blain" userId="83ccd8b3-9869-42d6-ba47-7969941faad5" providerId="ADAL" clId="{F8EB110A-A671-FC45-A984-70ED54E1504C}" dt="2024-10-04T10:56:41.948" v="10" actId="20577"/>
      <pc:docMkLst>
        <pc:docMk/>
      </pc:docMkLst>
      <pc:sldChg chg="modSp mod">
        <pc:chgData name="Dylan Blain" userId="83ccd8b3-9869-42d6-ba47-7969941faad5" providerId="ADAL" clId="{F8EB110A-A671-FC45-A984-70ED54E1504C}" dt="2024-10-04T10:56:41.948" v="10" actId="20577"/>
        <pc:sldMkLst>
          <pc:docMk/>
          <pc:sldMk cId="3053837800" sldId="256"/>
        </pc:sldMkLst>
        <pc:spChg chg="mod">
          <ac:chgData name="Dylan Blain" userId="83ccd8b3-9869-42d6-ba47-7969941faad5" providerId="ADAL" clId="{F8EB110A-A671-FC45-A984-70ED54E1504C}" dt="2024-10-04T10:56:41.948" v="10" actId="20577"/>
          <ac:spMkLst>
            <pc:docMk/>
            <pc:sldMk cId="3053837800" sldId="256"/>
            <ac:spMk id="2" creationId="{011F00B1-35FF-73CA-2C5B-773A4795CE94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EAD54E-6DAC-1A4D-A915-8260A3225494}" type="doc">
      <dgm:prSet loTypeId="urn:microsoft.com/office/officeart/2005/8/layout/orgChart1" loCatId="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FE9BC50-866F-354E-994C-1AD3BC6604C5}">
      <dgm:prSet phldrT="[Text]" custT="1"/>
      <dgm:spPr/>
      <dgm:t>
        <a:bodyPr/>
        <a:lstStyle/>
        <a:p>
          <a:r>
            <a:rPr lang="en-GB" sz="4400" b="1" dirty="0"/>
            <a:t>Game Category</a:t>
          </a:r>
        </a:p>
      </dgm:t>
    </dgm:pt>
    <dgm:pt modelId="{B36D63D2-87A0-9543-A38F-59F983BD81AE}" type="parTrans" cxnId="{D04AD8E3-B21C-3247-BA68-692003BFE4D7}">
      <dgm:prSet/>
      <dgm:spPr/>
      <dgm:t>
        <a:bodyPr/>
        <a:lstStyle/>
        <a:p>
          <a:endParaRPr lang="en-GB"/>
        </a:p>
      </dgm:t>
    </dgm:pt>
    <dgm:pt modelId="{3A431F3C-A796-E346-89A4-4D6191172610}" type="sibTrans" cxnId="{D04AD8E3-B21C-3247-BA68-692003BFE4D7}">
      <dgm:prSet/>
      <dgm:spPr/>
      <dgm:t>
        <a:bodyPr/>
        <a:lstStyle/>
        <a:p>
          <a:endParaRPr lang="en-GB"/>
        </a:p>
      </dgm:t>
    </dgm:pt>
    <dgm:pt modelId="{89339B8F-FB2F-3D4B-BB35-657F3AB16C0F}">
      <dgm:prSet phldrT="[Text]"/>
      <dgm:spPr/>
      <dgm:t>
        <a:bodyPr/>
        <a:lstStyle/>
        <a:p>
          <a:r>
            <a:rPr lang="en-GB" dirty="0"/>
            <a:t>Target</a:t>
          </a:r>
        </a:p>
      </dgm:t>
    </dgm:pt>
    <dgm:pt modelId="{1FB0DD7C-E44C-644A-8AE8-7DB51007D039}" type="parTrans" cxnId="{598B2715-AD15-FE44-9B73-772CC2F3D655}">
      <dgm:prSet/>
      <dgm:spPr/>
      <dgm:t>
        <a:bodyPr/>
        <a:lstStyle/>
        <a:p>
          <a:endParaRPr lang="en-GB"/>
        </a:p>
      </dgm:t>
    </dgm:pt>
    <dgm:pt modelId="{EDEF9DD7-6D23-1543-9143-091A1AF63F12}" type="sibTrans" cxnId="{598B2715-AD15-FE44-9B73-772CC2F3D655}">
      <dgm:prSet/>
      <dgm:spPr/>
      <dgm:t>
        <a:bodyPr/>
        <a:lstStyle/>
        <a:p>
          <a:endParaRPr lang="en-GB"/>
        </a:p>
      </dgm:t>
    </dgm:pt>
    <dgm:pt modelId="{131F82CA-3C84-604E-AE83-03D6263B34C0}">
      <dgm:prSet phldrT="[Text]"/>
      <dgm:spPr/>
      <dgm:t>
        <a:bodyPr/>
        <a:lstStyle/>
        <a:p>
          <a:r>
            <a:rPr lang="en-GB" dirty="0"/>
            <a:t>Striking &amp; Fielding</a:t>
          </a:r>
        </a:p>
      </dgm:t>
    </dgm:pt>
    <dgm:pt modelId="{F8BDC8AF-801E-A841-AD7A-DFA3BF6A8BB0}" type="parTrans" cxnId="{09F461B7-EC21-9640-937A-D3B3E8491ADC}">
      <dgm:prSet/>
      <dgm:spPr/>
      <dgm:t>
        <a:bodyPr/>
        <a:lstStyle/>
        <a:p>
          <a:endParaRPr lang="en-GB"/>
        </a:p>
      </dgm:t>
    </dgm:pt>
    <dgm:pt modelId="{350093E7-7002-9546-BA93-EBA8C2588A1E}" type="sibTrans" cxnId="{09F461B7-EC21-9640-937A-D3B3E8491ADC}">
      <dgm:prSet/>
      <dgm:spPr/>
      <dgm:t>
        <a:bodyPr/>
        <a:lstStyle/>
        <a:p>
          <a:endParaRPr lang="en-GB"/>
        </a:p>
      </dgm:t>
    </dgm:pt>
    <dgm:pt modelId="{7D5280F7-AC05-3D4B-B176-602AA35AAA88}">
      <dgm:prSet phldrT="[Text]"/>
      <dgm:spPr/>
      <dgm:t>
        <a:bodyPr/>
        <a:lstStyle/>
        <a:p>
          <a:r>
            <a:rPr lang="en-GB" dirty="0"/>
            <a:t>Net &amp; Wall</a:t>
          </a:r>
        </a:p>
      </dgm:t>
    </dgm:pt>
    <dgm:pt modelId="{2302A4C7-BDA4-A34F-8360-BE2347B7C4B0}" type="parTrans" cxnId="{D803095A-B2E4-C043-B8F8-A7632AB8DB4E}">
      <dgm:prSet/>
      <dgm:spPr/>
      <dgm:t>
        <a:bodyPr/>
        <a:lstStyle/>
        <a:p>
          <a:endParaRPr lang="en-GB"/>
        </a:p>
      </dgm:t>
    </dgm:pt>
    <dgm:pt modelId="{E8A409D1-46AC-C04D-81EB-6C52501CF28B}" type="sibTrans" cxnId="{D803095A-B2E4-C043-B8F8-A7632AB8DB4E}">
      <dgm:prSet/>
      <dgm:spPr/>
      <dgm:t>
        <a:bodyPr/>
        <a:lstStyle/>
        <a:p>
          <a:endParaRPr lang="en-GB"/>
        </a:p>
      </dgm:t>
    </dgm:pt>
    <dgm:pt modelId="{075D2A4C-5E8B-CD45-AE6D-F6671DF4D454}">
      <dgm:prSet/>
      <dgm:spPr/>
      <dgm:t>
        <a:bodyPr/>
        <a:lstStyle/>
        <a:p>
          <a:r>
            <a:rPr lang="en-GB" dirty="0"/>
            <a:t>Invasion</a:t>
          </a:r>
        </a:p>
      </dgm:t>
    </dgm:pt>
    <dgm:pt modelId="{36C11912-A430-D14A-938B-F7B9EE60201E}" type="parTrans" cxnId="{FC8AE0AC-1436-2D43-B3BB-3CB9CAF44687}">
      <dgm:prSet/>
      <dgm:spPr/>
      <dgm:t>
        <a:bodyPr/>
        <a:lstStyle/>
        <a:p>
          <a:endParaRPr lang="en-GB"/>
        </a:p>
      </dgm:t>
    </dgm:pt>
    <dgm:pt modelId="{47C8AA61-5F1E-834E-B84C-47F752DDBB0B}" type="sibTrans" cxnId="{FC8AE0AC-1436-2D43-B3BB-3CB9CAF44687}">
      <dgm:prSet/>
      <dgm:spPr/>
      <dgm:t>
        <a:bodyPr/>
        <a:lstStyle/>
        <a:p>
          <a:endParaRPr lang="en-GB"/>
        </a:p>
      </dgm:t>
    </dgm:pt>
    <dgm:pt modelId="{3DB97691-FA15-8B4F-9FF0-3F62F8D215D5}" type="pres">
      <dgm:prSet presAssocID="{98EAD54E-6DAC-1A4D-A915-8260A3225494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8311728-F0F4-7F40-B713-2E84968A9245}" type="pres">
      <dgm:prSet presAssocID="{AFE9BC50-866F-354E-994C-1AD3BC6604C5}" presName="hierRoot1" presStyleCnt="0">
        <dgm:presLayoutVars>
          <dgm:hierBranch val="init"/>
        </dgm:presLayoutVars>
      </dgm:prSet>
      <dgm:spPr/>
    </dgm:pt>
    <dgm:pt modelId="{CD909A82-8697-9F4F-9BFD-11E10FCAD620}" type="pres">
      <dgm:prSet presAssocID="{AFE9BC50-866F-354E-994C-1AD3BC6604C5}" presName="rootComposite1" presStyleCnt="0"/>
      <dgm:spPr/>
    </dgm:pt>
    <dgm:pt modelId="{175BE8AA-31D9-1F46-9110-BF7383FF92AD}" type="pres">
      <dgm:prSet presAssocID="{AFE9BC50-866F-354E-994C-1AD3BC6604C5}" presName="rootText1" presStyleLbl="node0" presStyleIdx="0" presStyleCnt="1" custScaleX="246906" custScaleY="92773">
        <dgm:presLayoutVars>
          <dgm:chPref val="3"/>
        </dgm:presLayoutVars>
      </dgm:prSet>
      <dgm:spPr/>
    </dgm:pt>
    <dgm:pt modelId="{D15601C3-5097-0B49-B1F3-82D58671D456}" type="pres">
      <dgm:prSet presAssocID="{AFE9BC50-866F-354E-994C-1AD3BC6604C5}" presName="rootConnector1" presStyleLbl="node1" presStyleIdx="0" presStyleCnt="0"/>
      <dgm:spPr/>
    </dgm:pt>
    <dgm:pt modelId="{DF59F6AA-9E2C-5E48-A436-58BCF1A134EE}" type="pres">
      <dgm:prSet presAssocID="{AFE9BC50-866F-354E-994C-1AD3BC6604C5}" presName="hierChild2" presStyleCnt="0"/>
      <dgm:spPr/>
    </dgm:pt>
    <dgm:pt modelId="{E72E34C6-A94E-7A40-886E-3438876A8AD5}" type="pres">
      <dgm:prSet presAssocID="{1FB0DD7C-E44C-644A-8AE8-7DB51007D039}" presName="Name37" presStyleLbl="parChTrans1D2" presStyleIdx="0" presStyleCnt="4"/>
      <dgm:spPr/>
    </dgm:pt>
    <dgm:pt modelId="{D99DA25E-B155-A844-9C29-54700FA1A1E6}" type="pres">
      <dgm:prSet presAssocID="{89339B8F-FB2F-3D4B-BB35-657F3AB16C0F}" presName="hierRoot2" presStyleCnt="0">
        <dgm:presLayoutVars>
          <dgm:hierBranch val="init"/>
        </dgm:presLayoutVars>
      </dgm:prSet>
      <dgm:spPr/>
    </dgm:pt>
    <dgm:pt modelId="{F68DC030-7854-694D-9990-416B475491A1}" type="pres">
      <dgm:prSet presAssocID="{89339B8F-FB2F-3D4B-BB35-657F3AB16C0F}" presName="rootComposite" presStyleCnt="0"/>
      <dgm:spPr/>
    </dgm:pt>
    <dgm:pt modelId="{38655D6E-9C40-D44F-9098-F4FD4FB96466}" type="pres">
      <dgm:prSet presAssocID="{89339B8F-FB2F-3D4B-BB35-657F3AB16C0F}" presName="rootText" presStyleLbl="node2" presStyleIdx="0" presStyleCnt="4">
        <dgm:presLayoutVars>
          <dgm:chPref val="3"/>
        </dgm:presLayoutVars>
      </dgm:prSet>
      <dgm:spPr/>
    </dgm:pt>
    <dgm:pt modelId="{17C34F4C-CECE-084A-B828-BAD89867A8D8}" type="pres">
      <dgm:prSet presAssocID="{89339B8F-FB2F-3D4B-BB35-657F3AB16C0F}" presName="rootConnector" presStyleLbl="node2" presStyleIdx="0" presStyleCnt="4"/>
      <dgm:spPr/>
    </dgm:pt>
    <dgm:pt modelId="{79E2A1B5-F5C4-FF4D-A547-B3E7EF86801A}" type="pres">
      <dgm:prSet presAssocID="{89339B8F-FB2F-3D4B-BB35-657F3AB16C0F}" presName="hierChild4" presStyleCnt="0"/>
      <dgm:spPr/>
    </dgm:pt>
    <dgm:pt modelId="{71749700-C174-CD40-A29A-5CFD68C72936}" type="pres">
      <dgm:prSet presAssocID="{89339B8F-FB2F-3D4B-BB35-657F3AB16C0F}" presName="hierChild5" presStyleCnt="0"/>
      <dgm:spPr/>
    </dgm:pt>
    <dgm:pt modelId="{578DA923-1445-C547-AFBA-A968A0BE2F98}" type="pres">
      <dgm:prSet presAssocID="{F8BDC8AF-801E-A841-AD7A-DFA3BF6A8BB0}" presName="Name37" presStyleLbl="parChTrans1D2" presStyleIdx="1" presStyleCnt="4"/>
      <dgm:spPr/>
    </dgm:pt>
    <dgm:pt modelId="{B7148880-FCD3-C148-922A-E5B4155CD003}" type="pres">
      <dgm:prSet presAssocID="{131F82CA-3C84-604E-AE83-03D6263B34C0}" presName="hierRoot2" presStyleCnt="0">
        <dgm:presLayoutVars>
          <dgm:hierBranch val="init"/>
        </dgm:presLayoutVars>
      </dgm:prSet>
      <dgm:spPr/>
    </dgm:pt>
    <dgm:pt modelId="{A9B57155-108C-B141-85A0-EC180A447283}" type="pres">
      <dgm:prSet presAssocID="{131F82CA-3C84-604E-AE83-03D6263B34C0}" presName="rootComposite" presStyleCnt="0"/>
      <dgm:spPr/>
    </dgm:pt>
    <dgm:pt modelId="{2C109827-B79D-F842-B689-B12091175A05}" type="pres">
      <dgm:prSet presAssocID="{131F82CA-3C84-604E-AE83-03D6263B34C0}" presName="rootText" presStyleLbl="node2" presStyleIdx="1" presStyleCnt="4">
        <dgm:presLayoutVars>
          <dgm:chPref val="3"/>
        </dgm:presLayoutVars>
      </dgm:prSet>
      <dgm:spPr/>
    </dgm:pt>
    <dgm:pt modelId="{3A28FDEB-DDBA-2945-9BE9-458A03678B89}" type="pres">
      <dgm:prSet presAssocID="{131F82CA-3C84-604E-AE83-03D6263B34C0}" presName="rootConnector" presStyleLbl="node2" presStyleIdx="1" presStyleCnt="4"/>
      <dgm:spPr/>
    </dgm:pt>
    <dgm:pt modelId="{11EC876F-3735-C84D-A2D7-BE8E9B51673A}" type="pres">
      <dgm:prSet presAssocID="{131F82CA-3C84-604E-AE83-03D6263B34C0}" presName="hierChild4" presStyleCnt="0"/>
      <dgm:spPr/>
    </dgm:pt>
    <dgm:pt modelId="{8FE6A251-99B2-3F4B-9FE9-8A36646AFE32}" type="pres">
      <dgm:prSet presAssocID="{131F82CA-3C84-604E-AE83-03D6263B34C0}" presName="hierChild5" presStyleCnt="0"/>
      <dgm:spPr/>
    </dgm:pt>
    <dgm:pt modelId="{3F8FA92E-CFEB-8E44-85C0-9FFC3016EBEE}" type="pres">
      <dgm:prSet presAssocID="{2302A4C7-BDA4-A34F-8360-BE2347B7C4B0}" presName="Name37" presStyleLbl="parChTrans1D2" presStyleIdx="2" presStyleCnt="4"/>
      <dgm:spPr/>
    </dgm:pt>
    <dgm:pt modelId="{3D4C527D-6FC9-9549-B32E-1760E32C97CF}" type="pres">
      <dgm:prSet presAssocID="{7D5280F7-AC05-3D4B-B176-602AA35AAA88}" presName="hierRoot2" presStyleCnt="0">
        <dgm:presLayoutVars>
          <dgm:hierBranch val="init"/>
        </dgm:presLayoutVars>
      </dgm:prSet>
      <dgm:spPr/>
    </dgm:pt>
    <dgm:pt modelId="{B5E1E528-C587-9A4C-80CD-33198A474013}" type="pres">
      <dgm:prSet presAssocID="{7D5280F7-AC05-3D4B-B176-602AA35AAA88}" presName="rootComposite" presStyleCnt="0"/>
      <dgm:spPr/>
    </dgm:pt>
    <dgm:pt modelId="{B828574A-B86F-784A-B536-D190F1AC86FC}" type="pres">
      <dgm:prSet presAssocID="{7D5280F7-AC05-3D4B-B176-602AA35AAA88}" presName="rootText" presStyleLbl="node2" presStyleIdx="2" presStyleCnt="4">
        <dgm:presLayoutVars>
          <dgm:chPref val="3"/>
        </dgm:presLayoutVars>
      </dgm:prSet>
      <dgm:spPr/>
    </dgm:pt>
    <dgm:pt modelId="{3660E8AE-5662-DD45-A443-159D978697DC}" type="pres">
      <dgm:prSet presAssocID="{7D5280F7-AC05-3D4B-B176-602AA35AAA88}" presName="rootConnector" presStyleLbl="node2" presStyleIdx="2" presStyleCnt="4"/>
      <dgm:spPr/>
    </dgm:pt>
    <dgm:pt modelId="{070D265F-2070-8644-B77A-85E3CB809C9E}" type="pres">
      <dgm:prSet presAssocID="{7D5280F7-AC05-3D4B-B176-602AA35AAA88}" presName="hierChild4" presStyleCnt="0"/>
      <dgm:spPr/>
    </dgm:pt>
    <dgm:pt modelId="{5A6DCC28-2A23-A141-A9BA-C82FBD712368}" type="pres">
      <dgm:prSet presAssocID="{7D5280F7-AC05-3D4B-B176-602AA35AAA88}" presName="hierChild5" presStyleCnt="0"/>
      <dgm:spPr/>
    </dgm:pt>
    <dgm:pt modelId="{1BD5F478-B1D4-8F44-87D4-44AAE8774664}" type="pres">
      <dgm:prSet presAssocID="{36C11912-A430-D14A-938B-F7B9EE60201E}" presName="Name37" presStyleLbl="parChTrans1D2" presStyleIdx="3" presStyleCnt="4"/>
      <dgm:spPr/>
    </dgm:pt>
    <dgm:pt modelId="{41EF44F0-778C-1943-971E-164312E18114}" type="pres">
      <dgm:prSet presAssocID="{075D2A4C-5E8B-CD45-AE6D-F6671DF4D454}" presName="hierRoot2" presStyleCnt="0">
        <dgm:presLayoutVars>
          <dgm:hierBranch val="init"/>
        </dgm:presLayoutVars>
      </dgm:prSet>
      <dgm:spPr/>
    </dgm:pt>
    <dgm:pt modelId="{9301F690-74B2-F94D-BE29-3D3A9660E990}" type="pres">
      <dgm:prSet presAssocID="{075D2A4C-5E8B-CD45-AE6D-F6671DF4D454}" presName="rootComposite" presStyleCnt="0"/>
      <dgm:spPr/>
    </dgm:pt>
    <dgm:pt modelId="{77804CDB-4714-AA4D-A3D0-2EAD9032145F}" type="pres">
      <dgm:prSet presAssocID="{075D2A4C-5E8B-CD45-AE6D-F6671DF4D454}" presName="rootText" presStyleLbl="node2" presStyleIdx="3" presStyleCnt="4">
        <dgm:presLayoutVars>
          <dgm:chPref val="3"/>
        </dgm:presLayoutVars>
      </dgm:prSet>
      <dgm:spPr/>
    </dgm:pt>
    <dgm:pt modelId="{B19EBD7F-B7C8-3547-BAFD-B2B35E284C1C}" type="pres">
      <dgm:prSet presAssocID="{075D2A4C-5E8B-CD45-AE6D-F6671DF4D454}" presName="rootConnector" presStyleLbl="node2" presStyleIdx="3" presStyleCnt="4"/>
      <dgm:spPr/>
    </dgm:pt>
    <dgm:pt modelId="{F95F356F-383F-CE4A-9448-AEF7AF3C7681}" type="pres">
      <dgm:prSet presAssocID="{075D2A4C-5E8B-CD45-AE6D-F6671DF4D454}" presName="hierChild4" presStyleCnt="0"/>
      <dgm:spPr/>
    </dgm:pt>
    <dgm:pt modelId="{7A85284B-386E-0A48-966E-B423F25C136D}" type="pres">
      <dgm:prSet presAssocID="{075D2A4C-5E8B-CD45-AE6D-F6671DF4D454}" presName="hierChild5" presStyleCnt="0"/>
      <dgm:spPr/>
    </dgm:pt>
    <dgm:pt modelId="{90BF6817-12FD-5649-AA39-8F4598C609E7}" type="pres">
      <dgm:prSet presAssocID="{AFE9BC50-866F-354E-994C-1AD3BC6604C5}" presName="hierChild3" presStyleCnt="0"/>
      <dgm:spPr/>
    </dgm:pt>
  </dgm:ptLst>
  <dgm:cxnLst>
    <dgm:cxn modelId="{598B2715-AD15-FE44-9B73-772CC2F3D655}" srcId="{AFE9BC50-866F-354E-994C-1AD3BC6604C5}" destId="{89339B8F-FB2F-3D4B-BB35-657F3AB16C0F}" srcOrd="0" destOrd="0" parTransId="{1FB0DD7C-E44C-644A-8AE8-7DB51007D039}" sibTransId="{EDEF9DD7-6D23-1543-9143-091A1AF63F12}"/>
    <dgm:cxn modelId="{04A73224-FB9E-3944-8173-2007B67703B6}" type="presOf" srcId="{36C11912-A430-D14A-938B-F7B9EE60201E}" destId="{1BD5F478-B1D4-8F44-87D4-44AAE8774664}" srcOrd="0" destOrd="0" presId="urn:microsoft.com/office/officeart/2005/8/layout/orgChart1"/>
    <dgm:cxn modelId="{81F97B2A-3761-3749-A1D8-0AD9906E6FEA}" type="presOf" srcId="{075D2A4C-5E8B-CD45-AE6D-F6671DF4D454}" destId="{B19EBD7F-B7C8-3547-BAFD-B2B35E284C1C}" srcOrd="1" destOrd="0" presId="urn:microsoft.com/office/officeart/2005/8/layout/orgChart1"/>
    <dgm:cxn modelId="{156BA855-76A9-3040-9AAE-094315521025}" type="presOf" srcId="{2302A4C7-BDA4-A34F-8360-BE2347B7C4B0}" destId="{3F8FA92E-CFEB-8E44-85C0-9FFC3016EBEE}" srcOrd="0" destOrd="0" presId="urn:microsoft.com/office/officeart/2005/8/layout/orgChart1"/>
    <dgm:cxn modelId="{D803095A-B2E4-C043-B8F8-A7632AB8DB4E}" srcId="{AFE9BC50-866F-354E-994C-1AD3BC6604C5}" destId="{7D5280F7-AC05-3D4B-B176-602AA35AAA88}" srcOrd="2" destOrd="0" parTransId="{2302A4C7-BDA4-A34F-8360-BE2347B7C4B0}" sibTransId="{E8A409D1-46AC-C04D-81EB-6C52501CF28B}"/>
    <dgm:cxn modelId="{22BB056C-5EE8-B640-B5A6-6D39AB53D706}" type="presOf" srcId="{89339B8F-FB2F-3D4B-BB35-657F3AB16C0F}" destId="{17C34F4C-CECE-084A-B828-BAD89867A8D8}" srcOrd="1" destOrd="0" presId="urn:microsoft.com/office/officeart/2005/8/layout/orgChart1"/>
    <dgm:cxn modelId="{EE21C676-6939-364B-A077-36E79B0F5BB7}" type="presOf" srcId="{7D5280F7-AC05-3D4B-B176-602AA35AAA88}" destId="{3660E8AE-5662-DD45-A443-159D978697DC}" srcOrd="1" destOrd="0" presId="urn:microsoft.com/office/officeart/2005/8/layout/orgChart1"/>
    <dgm:cxn modelId="{5933E479-EEFC-6040-99D2-0585DCD72A99}" type="presOf" srcId="{1FB0DD7C-E44C-644A-8AE8-7DB51007D039}" destId="{E72E34C6-A94E-7A40-886E-3438876A8AD5}" srcOrd="0" destOrd="0" presId="urn:microsoft.com/office/officeart/2005/8/layout/orgChart1"/>
    <dgm:cxn modelId="{DB608E88-EC62-B644-A471-E3BDC7A1F314}" type="presOf" srcId="{98EAD54E-6DAC-1A4D-A915-8260A3225494}" destId="{3DB97691-FA15-8B4F-9FF0-3F62F8D215D5}" srcOrd="0" destOrd="0" presId="urn:microsoft.com/office/officeart/2005/8/layout/orgChart1"/>
    <dgm:cxn modelId="{1A4B1790-9F5C-6B4A-AE96-7DF8EFDBAD5A}" type="presOf" srcId="{AFE9BC50-866F-354E-994C-1AD3BC6604C5}" destId="{D15601C3-5097-0B49-B1F3-82D58671D456}" srcOrd="1" destOrd="0" presId="urn:microsoft.com/office/officeart/2005/8/layout/orgChart1"/>
    <dgm:cxn modelId="{1AB03894-B59F-D34B-8FE8-4ACFC534FEB7}" type="presOf" srcId="{89339B8F-FB2F-3D4B-BB35-657F3AB16C0F}" destId="{38655D6E-9C40-D44F-9098-F4FD4FB96466}" srcOrd="0" destOrd="0" presId="urn:microsoft.com/office/officeart/2005/8/layout/orgChart1"/>
    <dgm:cxn modelId="{3CFDC6A6-31BC-FF4E-B411-B2F3CC47AAE8}" type="presOf" srcId="{075D2A4C-5E8B-CD45-AE6D-F6671DF4D454}" destId="{77804CDB-4714-AA4D-A3D0-2EAD9032145F}" srcOrd="0" destOrd="0" presId="urn:microsoft.com/office/officeart/2005/8/layout/orgChart1"/>
    <dgm:cxn modelId="{FC8AE0AC-1436-2D43-B3BB-3CB9CAF44687}" srcId="{AFE9BC50-866F-354E-994C-1AD3BC6604C5}" destId="{075D2A4C-5E8B-CD45-AE6D-F6671DF4D454}" srcOrd="3" destOrd="0" parTransId="{36C11912-A430-D14A-938B-F7B9EE60201E}" sibTransId="{47C8AA61-5F1E-834E-B84C-47F752DDBB0B}"/>
    <dgm:cxn modelId="{215EFEB4-FA2A-3D4C-93AE-2F536D35252A}" type="presOf" srcId="{7D5280F7-AC05-3D4B-B176-602AA35AAA88}" destId="{B828574A-B86F-784A-B536-D190F1AC86FC}" srcOrd="0" destOrd="0" presId="urn:microsoft.com/office/officeart/2005/8/layout/orgChart1"/>
    <dgm:cxn modelId="{09F461B7-EC21-9640-937A-D3B3E8491ADC}" srcId="{AFE9BC50-866F-354E-994C-1AD3BC6604C5}" destId="{131F82CA-3C84-604E-AE83-03D6263B34C0}" srcOrd="1" destOrd="0" parTransId="{F8BDC8AF-801E-A841-AD7A-DFA3BF6A8BB0}" sibTransId="{350093E7-7002-9546-BA93-EBA8C2588A1E}"/>
    <dgm:cxn modelId="{6342C7D2-471F-D94C-86FF-B0349F37DE1C}" type="presOf" srcId="{AFE9BC50-866F-354E-994C-1AD3BC6604C5}" destId="{175BE8AA-31D9-1F46-9110-BF7383FF92AD}" srcOrd="0" destOrd="0" presId="urn:microsoft.com/office/officeart/2005/8/layout/orgChart1"/>
    <dgm:cxn modelId="{D04AD8E3-B21C-3247-BA68-692003BFE4D7}" srcId="{98EAD54E-6DAC-1A4D-A915-8260A3225494}" destId="{AFE9BC50-866F-354E-994C-1AD3BC6604C5}" srcOrd="0" destOrd="0" parTransId="{B36D63D2-87A0-9543-A38F-59F983BD81AE}" sibTransId="{3A431F3C-A796-E346-89A4-4D6191172610}"/>
    <dgm:cxn modelId="{9FC32DE6-F838-2B44-B68B-1E397B98E081}" type="presOf" srcId="{F8BDC8AF-801E-A841-AD7A-DFA3BF6A8BB0}" destId="{578DA923-1445-C547-AFBA-A968A0BE2F98}" srcOrd="0" destOrd="0" presId="urn:microsoft.com/office/officeart/2005/8/layout/orgChart1"/>
    <dgm:cxn modelId="{768BABEB-CD02-6447-A633-63C0A0E39A8E}" type="presOf" srcId="{131F82CA-3C84-604E-AE83-03D6263B34C0}" destId="{3A28FDEB-DDBA-2945-9BE9-458A03678B89}" srcOrd="1" destOrd="0" presId="urn:microsoft.com/office/officeart/2005/8/layout/orgChart1"/>
    <dgm:cxn modelId="{A83BCCED-45D3-7D4D-89CE-85B41A4BBE8A}" type="presOf" srcId="{131F82CA-3C84-604E-AE83-03D6263B34C0}" destId="{2C109827-B79D-F842-B689-B12091175A05}" srcOrd="0" destOrd="0" presId="urn:microsoft.com/office/officeart/2005/8/layout/orgChart1"/>
    <dgm:cxn modelId="{9E11C63A-B6E0-1642-9167-1D02B9DC64B6}" type="presParOf" srcId="{3DB97691-FA15-8B4F-9FF0-3F62F8D215D5}" destId="{B8311728-F0F4-7F40-B713-2E84968A9245}" srcOrd="0" destOrd="0" presId="urn:microsoft.com/office/officeart/2005/8/layout/orgChart1"/>
    <dgm:cxn modelId="{5719DE95-B4C0-2440-BA04-0C152F31E6E4}" type="presParOf" srcId="{B8311728-F0F4-7F40-B713-2E84968A9245}" destId="{CD909A82-8697-9F4F-9BFD-11E10FCAD620}" srcOrd="0" destOrd="0" presId="urn:microsoft.com/office/officeart/2005/8/layout/orgChart1"/>
    <dgm:cxn modelId="{0E332C20-3B5C-DC4D-A58F-C180530E9D51}" type="presParOf" srcId="{CD909A82-8697-9F4F-9BFD-11E10FCAD620}" destId="{175BE8AA-31D9-1F46-9110-BF7383FF92AD}" srcOrd="0" destOrd="0" presId="urn:microsoft.com/office/officeart/2005/8/layout/orgChart1"/>
    <dgm:cxn modelId="{52EB9B20-FF56-7A4A-A5CB-7E226E464A42}" type="presParOf" srcId="{CD909A82-8697-9F4F-9BFD-11E10FCAD620}" destId="{D15601C3-5097-0B49-B1F3-82D58671D456}" srcOrd="1" destOrd="0" presId="urn:microsoft.com/office/officeart/2005/8/layout/orgChart1"/>
    <dgm:cxn modelId="{1BEDBC02-300E-124D-BAB1-29C852E220AA}" type="presParOf" srcId="{B8311728-F0F4-7F40-B713-2E84968A9245}" destId="{DF59F6AA-9E2C-5E48-A436-58BCF1A134EE}" srcOrd="1" destOrd="0" presId="urn:microsoft.com/office/officeart/2005/8/layout/orgChart1"/>
    <dgm:cxn modelId="{1DA15EC5-730A-1C45-831A-47C398F132FC}" type="presParOf" srcId="{DF59F6AA-9E2C-5E48-A436-58BCF1A134EE}" destId="{E72E34C6-A94E-7A40-886E-3438876A8AD5}" srcOrd="0" destOrd="0" presId="urn:microsoft.com/office/officeart/2005/8/layout/orgChart1"/>
    <dgm:cxn modelId="{370A43A0-9C3A-BB4E-B4BB-5002D3993181}" type="presParOf" srcId="{DF59F6AA-9E2C-5E48-A436-58BCF1A134EE}" destId="{D99DA25E-B155-A844-9C29-54700FA1A1E6}" srcOrd="1" destOrd="0" presId="urn:microsoft.com/office/officeart/2005/8/layout/orgChart1"/>
    <dgm:cxn modelId="{B49E32FA-906F-E948-AE1D-4BBD16FC7E00}" type="presParOf" srcId="{D99DA25E-B155-A844-9C29-54700FA1A1E6}" destId="{F68DC030-7854-694D-9990-416B475491A1}" srcOrd="0" destOrd="0" presId="urn:microsoft.com/office/officeart/2005/8/layout/orgChart1"/>
    <dgm:cxn modelId="{1A8BF10B-DB45-FF4D-B3E9-129976EEA6F1}" type="presParOf" srcId="{F68DC030-7854-694D-9990-416B475491A1}" destId="{38655D6E-9C40-D44F-9098-F4FD4FB96466}" srcOrd="0" destOrd="0" presId="urn:microsoft.com/office/officeart/2005/8/layout/orgChart1"/>
    <dgm:cxn modelId="{BA432D03-2814-6F49-8593-F3EAF5F910C6}" type="presParOf" srcId="{F68DC030-7854-694D-9990-416B475491A1}" destId="{17C34F4C-CECE-084A-B828-BAD89867A8D8}" srcOrd="1" destOrd="0" presId="urn:microsoft.com/office/officeart/2005/8/layout/orgChart1"/>
    <dgm:cxn modelId="{8AA9C2C8-CA14-D244-87C6-A29227172A0D}" type="presParOf" srcId="{D99DA25E-B155-A844-9C29-54700FA1A1E6}" destId="{79E2A1B5-F5C4-FF4D-A547-B3E7EF86801A}" srcOrd="1" destOrd="0" presId="urn:microsoft.com/office/officeart/2005/8/layout/orgChart1"/>
    <dgm:cxn modelId="{50AB9C09-5B60-0F49-93BA-A16138A81B4C}" type="presParOf" srcId="{D99DA25E-B155-A844-9C29-54700FA1A1E6}" destId="{71749700-C174-CD40-A29A-5CFD68C72936}" srcOrd="2" destOrd="0" presId="urn:microsoft.com/office/officeart/2005/8/layout/orgChart1"/>
    <dgm:cxn modelId="{495E62F8-57F1-A64F-A0BB-81C1E61E38AF}" type="presParOf" srcId="{DF59F6AA-9E2C-5E48-A436-58BCF1A134EE}" destId="{578DA923-1445-C547-AFBA-A968A0BE2F98}" srcOrd="2" destOrd="0" presId="urn:microsoft.com/office/officeart/2005/8/layout/orgChart1"/>
    <dgm:cxn modelId="{AD346482-BFDD-2249-AECD-7B48B07D0521}" type="presParOf" srcId="{DF59F6AA-9E2C-5E48-A436-58BCF1A134EE}" destId="{B7148880-FCD3-C148-922A-E5B4155CD003}" srcOrd="3" destOrd="0" presId="urn:microsoft.com/office/officeart/2005/8/layout/orgChart1"/>
    <dgm:cxn modelId="{6EFCEC46-3506-F54E-A8C5-8C50B326E27B}" type="presParOf" srcId="{B7148880-FCD3-C148-922A-E5B4155CD003}" destId="{A9B57155-108C-B141-85A0-EC180A447283}" srcOrd="0" destOrd="0" presId="urn:microsoft.com/office/officeart/2005/8/layout/orgChart1"/>
    <dgm:cxn modelId="{3723F4A9-F59E-7840-8BCD-22F2B558A851}" type="presParOf" srcId="{A9B57155-108C-B141-85A0-EC180A447283}" destId="{2C109827-B79D-F842-B689-B12091175A05}" srcOrd="0" destOrd="0" presId="urn:microsoft.com/office/officeart/2005/8/layout/orgChart1"/>
    <dgm:cxn modelId="{AB53D67E-9F98-E24E-8725-56D41D072385}" type="presParOf" srcId="{A9B57155-108C-B141-85A0-EC180A447283}" destId="{3A28FDEB-DDBA-2945-9BE9-458A03678B89}" srcOrd="1" destOrd="0" presId="urn:microsoft.com/office/officeart/2005/8/layout/orgChart1"/>
    <dgm:cxn modelId="{923F0413-4B70-3341-9CB3-C0DE95A0EB1E}" type="presParOf" srcId="{B7148880-FCD3-C148-922A-E5B4155CD003}" destId="{11EC876F-3735-C84D-A2D7-BE8E9B51673A}" srcOrd="1" destOrd="0" presId="urn:microsoft.com/office/officeart/2005/8/layout/orgChart1"/>
    <dgm:cxn modelId="{BD525E10-5A7D-B748-9A8D-5A83F86AD4B1}" type="presParOf" srcId="{B7148880-FCD3-C148-922A-E5B4155CD003}" destId="{8FE6A251-99B2-3F4B-9FE9-8A36646AFE32}" srcOrd="2" destOrd="0" presId="urn:microsoft.com/office/officeart/2005/8/layout/orgChart1"/>
    <dgm:cxn modelId="{4BDD89E5-4458-F848-AF4C-7A4CDC526C51}" type="presParOf" srcId="{DF59F6AA-9E2C-5E48-A436-58BCF1A134EE}" destId="{3F8FA92E-CFEB-8E44-85C0-9FFC3016EBEE}" srcOrd="4" destOrd="0" presId="urn:microsoft.com/office/officeart/2005/8/layout/orgChart1"/>
    <dgm:cxn modelId="{30FC6942-8AFF-1C46-B729-2E83C28E5BA3}" type="presParOf" srcId="{DF59F6AA-9E2C-5E48-A436-58BCF1A134EE}" destId="{3D4C527D-6FC9-9549-B32E-1760E32C97CF}" srcOrd="5" destOrd="0" presId="urn:microsoft.com/office/officeart/2005/8/layout/orgChart1"/>
    <dgm:cxn modelId="{5E9218B6-4E83-6041-8651-903B055DE46D}" type="presParOf" srcId="{3D4C527D-6FC9-9549-B32E-1760E32C97CF}" destId="{B5E1E528-C587-9A4C-80CD-33198A474013}" srcOrd="0" destOrd="0" presId="urn:microsoft.com/office/officeart/2005/8/layout/orgChart1"/>
    <dgm:cxn modelId="{8183C9C9-A53D-1741-B554-CC8097FD6D2E}" type="presParOf" srcId="{B5E1E528-C587-9A4C-80CD-33198A474013}" destId="{B828574A-B86F-784A-B536-D190F1AC86FC}" srcOrd="0" destOrd="0" presId="urn:microsoft.com/office/officeart/2005/8/layout/orgChart1"/>
    <dgm:cxn modelId="{4DC30158-0712-544D-AE10-D9BA2A414886}" type="presParOf" srcId="{B5E1E528-C587-9A4C-80CD-33198A474013}" destId="{3660E8AE-5662-DD45-A443-159D978697DC}" srcOrd="1" destOrd="0" presId="urn:microsoft.com/office/officeart/2005/8/layout/orgChart1"/>
    <dgm:cxn modelId="{5E27FC63-3F2F-4F4C-BDBC-D5FA0D9654F9}" type="presParOf" srcId="{3D4C527D-6FC9-9549-B32E-1760E32C97CF}" destId="{070D265F-2070-8644-B77A-85E3CB809C9E}" srcOrd="1" destOrd="0" presId="urn:microsoft.com/office/officeart/2005/8/layout/orgChart1"/>
    <dgm:cxn modelId="{852FC213-7F34-CA41-B5B8-89FA2F6760A5}" type="presParOf" srcId="{3D4C527D-6FC9-9549-B32E-1760E32C97CF}" destId="{5A6DCC28-2A23-A141-A9BA-C82FBD712368}" srcOrd="2" destOrd="0" presId="urn:microsoft.com/office/officeart/2005/8/layout/orgChart1"/>
    <dgm:cxn modelId="{20AB4FC9-1AE9-2A4D-832C-FA0698344912}" type="presParOf" srcId="{DF59F6AA-9E2C-5E48-A436-58BCF1A134EE}" destId="{1BD5F478-B1D4-8F44-87D4-44AAE8774664}" srcOrd="6" destOrd="0" presId="urn:microsoft.com/office/officeart/2005/8/layout/orgChart1"/>
    <dgm:cxn modelId="{BC532BB0-B88B-FC4D-9E32-103A347B043F}" type="presParOf" srcId="{DF59F6AA-9E2C-5E48-A436-58BCF1A134EE}" destId="{41EF44F0-778C-1943-971E-164312E18114}" srcOrd="7" destOrd="0" presId="urn:microsoft.com/office/officeart/2005/8/layout/orgChart1"/>
    <dgm:cxn modelId="{2557EC72-99CC-3449-94E3-907F976A043D}" type="presParOf" srcId="{41EF44F0-778C-1943-971E-164312E18114}" destId="{9301F690-74B2-F94D-BE29-3D3A9660E990}" srcOrd="0" destOrd="0" presId="urn:microsoft.com/office/officeart/2005/8/layout/orgChart1"/>
    <dgm:cxn modelId="{EF4A663D-F19B-454D-9AB0-1476943407FF}" type="presParOf" srcId="{9301F690-74B2-F94D-BE29-3D3A9660E990}" destId="{77804CDB-4714-AA4D-A3D0-2EAD9032145F}" srcOrd="0" destOrd="0" presId="urn:microsoft.com/office/officeart/2005/8/layout/orgChart1"/>
    <dgm:cxn modelId="{BFE3ECF8-4196-2D4E-B4B9-CC043E5D245E}" type="presParOf" srcId="{9301F690-74B2-F94D-BE29-3D3A9660E990}" destId="{B19EBD7F-B7C8-3547-BAFD-B2B35E284C1C}" srcOrd="1" destOrd="0" presId="urn:microsoft.com/office/officeart/2005/8/layout/orgChart1"/>
    <dgm:cxn modelId="{4B011339-021F-E54C-AE64-0EB6ABA04710}" type="presParOf" srcId="{41EF44F0-778C-1943-971E-164312E18114}" destId="{F95F356F-383F-CE4A-9448-AEF7AF3C7681}" srcOrd="1" destOrd="0" presId="urn:microsoft.com/office/officeart/2005/8/layout/orgChart1"/>
    <dgm:cxn modelId="{5CC23DC3-B0B3-A740-9BAA-B5E810532A57}" type="presParOf" srcId="{41EF44F0-778C-1943-971E-164312E18114}" destId="{7A85284B-386E-0A48-966E-B423F25C136D}" srcOrd="2" destOrd="0" presId="urn:microsoft.com/office/officeart/2005/8/layout/orgChart1"/>
    <dgm:cxn modelId="{8A5534B2-9E02-3942-8738-2B9DC2F5C938}" type="presParOf" srcId="{B8311728-F0F4-7F40-B713-2E84968A9245}" destId="{90BF6817-12FD-5649-AA39-8F4598C609E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2611AD2-D366-6341-8CC3-117637806ADF}" type="doc">
      <dgm:prSet loTypeId="urn:microsoft.com/office/officeart/2005/8/layout/cycle5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C61DFFF-83A8-344A-A6F0-0579DB077B6B}">
      <dgm:prSet phldrT="[Text]" custT="1"/>
      <dgm:spPr/>
      <dgm:t>
        <a:bodyPr/>
        <a:lstStyle/>
        <a:p>
          <a:r>
            <a:rPr lang="en-GB" sz="2400" dirty="0"/>
            <a:t>IN POSSESSION</a:t>
          </a:r>
        </a:p>
      </dgm:t>
    </dgm:pt>
    <dgm:pt modelId="{DD5F7DCE-EF87-2749-AB0A-33936CCE32A3}" type="parTrans" cxnId="{A76C6033-5422-014E-AED7-C3CC17EA6C01}">
      <dgm:prSet/>
      <dgm:spPr/>
      <dgm:t>
        <a:bodyPr/>
        <a:lstStyle/>
        <a:p>
          <a:endParaRPr lang="en-GB"/>
        </a:p>
      </dgm:t>
    </dgm:pt>
    <dgm:pt modelId="{BCEA67ED-C308-EF41-8A35-7D252B8C595A}" type="sibTrans" cxnId="{A76C6033-5422-014E-AED7-C3CC17EA6C01}">
      <dgm:prSet/>
      <dgm:spPr/>
      <dgm:t>
        <a:bodyPr/>
        <a:lstStyle/>
        <a:p>
          <a:endParaRPr lang="en-GB"/>
        </a:p>
      </dgm:t>
    </dgm:pt>
    <dgm:pt modelId="{986CA90A-A78E-E24F-ADC0-787589B55398}">
      <dgm:prSet phldrT="[Text]" custT="1"/>
      <dgm:spPr/>
      <dgm:t>
        <a:bodyPr/>
        <a:lstStyle/>
        <a:p>
          <a:r>
            <a:rPr lang="en-GB" sz="2000" dirty="0"/>
            <a:t>IN TO OUT TRANSITION</a:t>
          </a:r>
        </a:p>
      </dgm:t>
    </dgm:pt>
    <dgm:pt modelId="{638E7C95-3033-D540-9CE6-87FA33BBD9D9}" type="parTrans" cxnId="{C0E02402-B014-E045-80FF-91FBA2292E96}">
      <dgm:prSet/>
      <dgm:spPr/>
      <dgm:t>
        <a:bodyPr/>
        <a:lstStyle/>
        <a:p>
          <a:endParaRPr lang="en-GB"/>
        </a:p>
      </dgm:t>
    </dgm:pt>
    <dgm:pt modelId="{B080381F-467B-FD41-8D40-B5F91ADCC439}" type="sibTrans" cxnId="{C0E02402-B014-E045-80FF-91FBA2292E96}">
      <dgm:prSet/>
      <dgm:spPr/>
      <dgm:t>
        <a:bodyPr/>
        <a:lstStyle/>
        <a:p>
          <a:endParaRPr lang="en-GB"/>
        </a:p>
      </dgm:t>
    </dgm:pt>
    <dgm:pt modelId="{89A02CB2-BDEB-4D4F-ACBE-7039E6E60EB0}">
      <dgm:prSet phldrT="[Text]" custT="1"/>
      <dgm:spPr/>
      <dgm:t>
        <a:bodyPr/>
        <a:lstStyle/>
        <a:p>
          <a:r>
            <a:rPr lang="en-GB" sz="2400" dirty="0"/>
            <a:t>OUT OF POSSESSION</a:t>
          </a:r>
        </a:p>
      </dgm:t>
    </dgm:pt>
    <dgm:pt modelId="{ED7F1241-E60B-6E4E-BF3F-1563B71403FC}" type="parTrans" cxnId="{EEEE61B4-1CB7-F245-B314-03112D1806C0}">
      <dgm:prSet/>
      <dgm:spPr/>
      <dgm:t>
        <a:bodyPr/>
        <a:lstStyle/>
        <a:p>
          <a:endParaRPr lang="en-GB"/>
        </a:p>
      </dgm:t>
    </dgm:pt>
    <dgm:pt modelId="{A173C359-D82F-1B41-913A-6CE35A657AF8}" type="sibTrans" cxnId="{EEEE61B4-1CB7-F245-B314-03112D1806C0}">
      <dgm:prSet/>
      <dgm:spPr/>
      <dgm:t>
        <a:bodyPr/>
        <a:lstStyle/>
        <a:p>
          <a:endParaRPr lang="en-GB"/>
        </a:p>
      </dgm:t>
    </dgm:pt>
    <dgm:pt modelId="{CE77E661-4198-FE4F-A7DB-A3C57C3B2FA8}">
      <dgm:prSet phldrT="[Text]" custT="1"/>
      <dgm:spPr/>
      <dgm:t>
        <a:bodyPr/>
        <a:lstStyle/>
        <a:p>
          <a:r>
            <a:rPr lang="en-GB" sz="2000" dirty="0"/>
            <a:t>OUT TO IN TRANSITION</a:t>
          </a:r>
        </a:p>
      </dgm:t>
    </dgm:pt>
    <dgm:pt modelId="{32FDD7E8-9F2D-CE41-912C-B92DD256C55A}" type="parTrans" cxnId="{00B5FBE9-D88F-C54D-BC8B-77846D8AC1F9}">
      <dgm:prSet/>
      <dgm:spPr/>
      <dgm:t>
        <a:bodyPr/>
        <a:lstStyle/>
        <a:p>
          <a:endParaRPr lang="en-GB"/>
        </a:p>
      </dgm:t>
    </dgm:pt>
    <dgm:pt modelId="{5467E1B4-05CC-B640-832B-E00189064813}" type="sibTrans" cxnId="{00B5FBE9-D88F-C54D-BC8B-77846D8AC1F9}">
      <dgm:prSet/>
      <dgm:spPr/>
      <dgm:t>
        <a:bodyPr/>
        <a:lstStyle/>
        <a:p>
          <a:endParaRPr lang="en-GB"/>
        </a:p>
      </dgm:t>
    </dgm:pt>
    <dgm:pt modelId="{F0826E66-565D-5F41-B96A-C1CD41881F8D}" type="pres">
      <dgm:prSet presAssocID="{C2611AD2-D366-6341-8CC3-117637806ADF}" presName="cycle" presStyleCnt="0">
        <dgm:presLayoutVars>
          <dgm:dir/>
          <dgm:resizeHandles val="exact"/>
        </dgm:presLayoutVars>
      </dgm:prSet>
      <dgm:spPr/>
    </dgm:pt>
    <dgm:pt modelId="{627AFD48-F3FA-F945-BA5E-6BA8015E69B7}" type="pres">
      <dgm:prSet presAssocID="{9C61DFFF-83A8-344A-A6F0-0579DB077B6B}" presName="node" presStyleLbl="node1" presStyleIdx="0" presStyleCnt="4">
        <dgm:presLayoutVars>
          <dgm:bulletEnabled val="1"/>
        </dgm:presLayoutVars>
      </dgm:prSet>
      <dgm:spPr/>
    </dgm:pt>
    <dgm:pt modelId="{66127F07-4DC8-E841-A018-AEE897DE8BDD}" type="pres">
      <dgm:prSet presAssocID="{9C61DFFF-83A8-344A-A6F0-0579DB077B6B}" presName="spNode" presStyleCnt="0"/>
      <dgm:spPr/>
    </dgm:pt>
    <dgm:pt modelId="{FB25449B-5C65-DD48-9E97-89E9D2A1C2FC}" type="pres">
      <dgm:prSet presAssocID="{BCEA67ED-C308-EF41-8A35-7D252B8C595A}" presName="sibTrans" presStyleLbl="sibTrans1D1" presStyleIdx="0" presStyleCnt="4"/>
      <dgm:spPr/>
    </dgm:pt>
    <dgm:pt modelId="{1D5F8987-83A2-CB45-B1AC-3C942067A0CB}" type="pres">
      <dgm:prSet presAssocID="{986CA90A-A78E-E24F-ADC0-787589B55398}" presName="node" presStyleLbl="node1" presStyleIdx="1" presStyleCnt="4">
        <dgm:presLayoutVars>
          <dgm:bulletEnabled val="1"/>
        </dgm:presLayoutVars>
      </dgm:prSet>
      <dgm:spPr/>
    </dgm:pt>
    <dgm:pt modelId="{B36784AF-75AA-E642-99C3-DD06872D27A7}" type="pres">
      <dgm:prSet presAssocID="{986CA90A-A78E-E24F-ADC0-787589B55398}" presName="spNode" presStyleCnt="0"/>
      <dgm:spPr/>
    </dgm:pt>
    <dgm:pt modelId="{066FD03F-D224-DF40-8F6F-74C13D3F19EC}" type="pres">
      <dgm:prSet presAssocID="{B080381F-467B-FD41-8D40-B5F91ADCC439}" presName="sibTrans" presStyleLbl="sibTrans1D1" presStyleIdx="1" presStyleCnt="4"/>
      <dgm:spPr/>
    </dgm:pt>
    <dgm:pt modelId="{B4AA2331-8AE1-374A-9D60-AB8A0C54F227}" type="pres">
      <dgm:prSet presAssocID="{89A02CB2-BDEB-4D4F-ACBE-7039E6E60EB0}" presName="node" presStyleLbl="node1" presStyleIdx="2" presStyleCnt="4">
        <dgm:presLayoutVars>
          <dgm:bulletEnabled val="1"/>
        </dgm:presLayoutVars>
      </dgm:prSet>
      <dgm:spPr/>
    </dgm:pt>
    <dgm:pt modelId="{725114A7-A529-B940-9405-F66227B9171F}" type="pres">
      <dgm:prSet presAssocID="{89A02CB2-BDEB-4D4F-ACBE-7039E6E60EB0}" presName="spNode" presStyleCnt="0"/>
      <dgm:spPr/>
    </dgm:pt>
    <dgm:pt modelId="{5B2999E7-6C1A-2341-B5B8-BF66F4DC83F5}" type="pres">
      <dgm:prSet presAssocID="{A173C359-D82F-1B41-913A-6CE35A657AF8}" presName="sibTrans" presStyleLbl="sibTrans1D1" presStyleIdx="2" presStyleCnt="4"/>
      <dgm:spPr/>
    </dgm:pt>
    <dgm:pt modelId="{BD5BF12C-2709-D544-A555-347BBC7BD2B7}" type="pres">
      <dgm:prSet presAssocID="{CE77E661-4198-FE4F-A7DB-A3C57C3B2FA8}" presName="node" presStyleLbl="node1" presStyleIdx="3" presStyleCnt="4">
        <dgm:presLayoutVars>
          <dgm:bulletEnabled val="1"/>
        </dgm:presLayoutVars>
      </dgm:prSet>
      <dgm:spPr/>
    </dgm:pt>
    <dgm:pt modelId="{2F5C8E78-F80E-9641-9463-CE8C9F9C1B76}" type="pres">
      <dgm:prSet presAssocID="{CE77E661-4198-FE4F-A7DB-A3C57C3B2FA8}" presName="spNode" presStyleCnt="0"/>
      <dgm:spPr/>
    </dgm:pt>
    <dgm:pt modelId="{B6F93435-D50F-154E-9B88-CE749BDD6396}" type="pres">
      <dgm:prSet presAssocID="{5467E1B4-05CC-B640-832B-E00189064813}" presName="sibTrans" presStyleLbl="sibTrans1D1" presStyleIdx="3" presStyleCnt="4"/>
      <dgm:spPr/>
    </dgm:pt>
  </dgm:ptLst>
  <dgm:cxnLst>
    <dgm:cxn modelId="{C0E02402-B014-E045-80FF-91FBA2292E96}" srcId="{C2611AD2-D366-6341-8CC3-117637806ADF}" destId="{986CA90A-A78E-E24F-ADC0-787589B55398}" srcOrd="1" destOrd="0" parTransId="{638E7C95-3033-D540-9CE6-87FA33BBD9D9}" sibTransId="{B080381F-467B-FD41-8D40-B5F91ADCC439}"/>
    <dgm:cxn modelId="{A8745826-0BA0-4F47-AE52-43DE8C52EB0F}" type="presOf" srcId="{5467E1B4-05CC-B640-832B-E00189064813}" destId="{B6F93435-D50F-154E-9B88-CE749BDD6396}" srcOrd="0" destOrd="0" presId="urn:microsoft.com/office/officeart/2005/8/layout/cycle5"/>
    <dgm:cxn modelId="{A76C6033-5422-014E-AED7-C3CC17EA6C01}" srcId="{C2611AD2-D366-6341-8CC3-117637806ADF}" destId="{9C61DFFF-83A8-344A-A6F0-0579DB077B6B}" srcOrd="0" destOrd="0" parTransId="{DD5F7DCE-EF87-2749-AB0A-33936CCE32A3}" sibTransId="{BCEA67ED-C308-EF41-8A35-7D252B8C595A}"/>
    <dgm:cxn modelId="{D0330C4A-A94A-6441-BB4D-8C0C50DEC406}" type="presOf" srcId="{9C61DFFF-83A8-344A-A6F0-0579DB077B6B}" destId="{627AFD48-F3FA-F945-BA5E-6BA8015E69B7}" srcOrd="0" destOrd="0" presId="urn:microsoft.com/office/officeart/2005/8/layout/cycle5"/>
    <dgm:cxn modelId="{8E7D375C-B505-1444-A622-255D93C4CF9E}" type="presOf" srcId="{89A02CB2-BDEB-4D4F-ACBE-7039E6E60EB0}" destId="{B4AA2331-8AE1-374A-9D60-AB8A0C54F227}" srcOrd="0" destOrd="0" presId="urn:microsoft.com/office/officeart/2005/8/layout/cycle5"/>
    <dgm:cxn modelId="{FB7FB090-1196-8940-864E-D856DE67E322}" type="presOf" srcId="{B080381F-467B-FD41-8D40-B5F91ADCC439}" destId="{066FD03F-D224-DF40-8F6F-74C13D3F19EC}" srcOrd="0" destOrd="0" presId="urn:microsoft.com/office/officeart/2005/8/layout/cycle5"/>
    <dgm:cxn modelId="{B11BB490-67DD-E54F-B256-7EDE18489245}" type="presOf" srcId="{CE77E661-4198-FE4F-A7DB-A3C57C3B2FA8}" destId="{BD5BF12C-2709-D544-A555-347BBC7BD2B7}" srcOrd="0" destOrd="0" presId="urn:microsoft.com/office/officeart/2005/8/layout/cycle5"/>
    <dgm:cxn modelId="{EEEE61B4-1CB7-F245-B314-03112D1806C0}" srcId="{C2611AD2-D366-6341-8CC3-117637806ADF}" destId="{89A02CB2-BDEB-4D4F-ACBE-7039E6E60EB0}" srcOrd="2" destOrd="0" parTransId="{ED7F1241-E60B-6E4E-BF3F-1563B71403FC}" sibTransId="{A173C359-D82F-1B41-913A-6CE35A657AF8}"/>
    <dgm:cxn modelId="{2893ACBE-43C2-D54B-8CF3-C7E5118DF961}" type="presOf" srcId="{A173C359-D82F-1B41-913A-6CE35A657AF8}" destId="{5B2999E7-6C1A-2341-B5B8-BF66F4DC83F5}" srcOrd="0" destOrd="0" presId="urn:microsoft.com/office/officeart/2005/8/layout/cycle5"/>
    <dgm:cxn modelId="{F23A43C4-6200-E247-9573-D3E5B5DA241D}" type="presOf" srcId="{986CA90A-A78E-E24F-ADC0-787589B55398}" destId="{1D5F8987-83A2-CB45-B1AC-3C942067A0CB}" srcOrd="0" destOrd="0" presId="urn:microsoft.com/office/officeart/2005/8/layout/cycle5"/>
    <dgm:cxn modelId="{00B5FBE9-D88F-C54D-BC8B-77846D8AC1F9}" srcId="{C2611AD2-D366-6341-8CC3-117637806ADF}" destId="{CE77E661-4198-FE4F-A7DB-A3C57C3B2FA8}" srcOrd="3" destOrd="0" parTransId="{32FDD7E8-9F2D-CE41-912C-B92DD256C55A}" sibTransId="{5467E1B4-05CC-B640-832B-E00189064813}"/>
    <dgm:cxn modelId="{81ED82F0-9933-1049-AC20-B472F824EFEB}" type="presOf" srcId="{C2611AD2-D366-6341-8CC3-117637806ADF}" destId="{F0826E66-565D-5F41-B96A-C1CD41881F8D}" srcOrd="0" destOrd="0" presId="urn:microsoft.com/office/officeart/2005/8/layout/cycle5"/>
    <dgm:cxn modelId="{F9F6B5F7-26D3-234F-8245-44BF0CC1DFFF}" type="presOf" srcId="{BCEA67ED-C308-EF41-8A35-7D252B8C595A}" destId="{FB25449B-5C65-DD48-9E97-89E9D2A1C2FC}" srcOrd="0" destOrd="0" presId="urn:microsoft.com/office/officeart/2005/8/layout/cycle5"/>
    <dgm:cxn modelId="{EE3ED0D1-3763-DE4C-B803-5FC281143355}" type="presParOf" srcId="{F0826E66-565D-5F41-B96A-C1CD41881F8D}" destId="{627AFD48-F3FA-F945-BA5E-6BA8015E69B7}" srcOrd="0" destOrd="0" presId="urn:microsoft.com/office/officeart/2005/8/layout/cycle5"/>
    <dgm:cxn modelId="{03EC255F-97DE-B048-BDCF-B0FCF1EF84AF}" type="presParOf" srcId="{F0826E66-565D-5F41-B96A-C1CD41881F8D}" destId="{66127F07-4DC8-E841-A018-AEE897DE8BDD}" srcOrd="1" destOrd="0" presId="urn:microsoft.com/office/officeart/2005/8/layout/cycle5"/>
    <dgm:cxn modelId="{615264CC-69DA-6848-A56D-42ED72FAFE2C}" type="presParOf" srcId="{F0826E66-565D-5F41-B96A-C1CD41881F8D}" destId="{FB25449B-5C65-DD48-9E97-89E9D2A1C2FC}" srcOrd="2" destOrd="0" presId="urn:microsoft.com/office/officeart/2005/8/layout/cycle5"/>
    <dgm:cxn modelId="{E0742419-830F-904D-A566-2BF2B05A48D7}" type="presParOf" srcId="{F0826E66-565D-5F41-B96A-C1CD41881F8D}" destId="{1D5F8987-83A2-CB45-B1AC-3C942067A0CB}" srcOrd="3" destOrd="0" presId="urn:microsoft.com/office/officeart/2005/8/layout/cycle5"/>
    <dgm:cxn modelId="{1E2A7351-0459-604D-B56B-0FFA871BCDE0}" type="presParOf" srcId="{F0826E66-565D-5F41-B96A-C1CD41881F8D}" destId="{B36784AF-75AA-E642-99C3-DD06872D27A7}" srcOrd="4" destOrd="0" presId="urn:microsoft.com/office/officeart/2005/8/layout/cycle5"/>
    <dgm:cxn modelId="{5A616504-99EE-D64E-996B-60DB5873DA5E}" type="presParOf" srcId="{F0826E66-565D-5F41-B96A-C1CD41881F8D}" destId="{066FD03F-D224-DF40-8F6F-74C13D3F19EC}" srcOrd="5" destOrd="0" presId="urn:microsoft.com/office/officeart/2005/8/layout/cycle5"/>
    <dgm:cxn modelId="{73A6884E-A451-4841-9625-700713969005}" type="presParOf" srcId="{F0826E66-565D-5F41-B96A-C1CD41881F8D}" destId="{B4AA2331-8AE1-374A-9D60-AB8A0C54F227}" srcOrd="6" destOrd="0" presId="urn:microsoft.com/office/officeart/2005/8/layout/cycle5"/>
    <dgm:cxn modelId="{05A542A9-DADD-044F-8660-0882AE033928}" type="presParOf" srcId="{F0826E66-565D-5F41-B96A-C1CD41881F8D}" destId="{725114A7-A529-B940-9405-F66227B9171F}" srcOrd="7" destOrd="0" presId="urn:microsoft.com/office/officeart/2005/8/layout/cycle5"/>
    <dgm:cxn modelId="{ECE766C4-8821-3F4D-949D-4146FDFBE3EB}" type="presParOf" srcId="{F0826E66-565D-5F41-B96A-C1CD41881F8D}" destId="{5B2999E7-6C1A-2341-B5B8-BF66F4DC83F5}" srcOrd="8" destOrd="0" presId="urn:microsoft.com/office/officeart/2005/8/layout/cycle5"/>
    <dgm:cxn modelId="{E76274A5-C9BD-4F47-91AD-D7896DB14AF0}" type="presParOf" srcId="{F0826E66-565D-5F41-B96A-C1CD41881F8D}" destId="{BD5BF12C-2709-D544-A555-347BBC7BD2B7}" srcOrd="9" destOrd="0" presId="urn:microsoft.com/office/officeart/2005/8/layout/cycle5"/>
    <dgm:cxn modelId="{C886503F-B020-344F-B001-F5BEEB68E99F}" type="presParOf" srcId="{F0826E66-565D-5F41-B96A-C1CD41881F8D}" destId="{2F5C8E78-F80E-9641-9463-CE8C9F9C1B76}" srcOrd="10" destOrd="0" presId="urn:microsoft.com/office/officeart/2005/8/layout/cycle5"/>
    <dgm:cxn modelId="{D0B64637-6695-804E-ABF0-20C0F5A09947}" type="presParOf" srcId="{F0826E66-565D-5F41-B96A-C1CD41881F8D}" destId="{B6F93435-D50F-154E-9B88-CE749BDD6396}" srcOrd="11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2611AD2-D366-6341-8CC3-117637806ADF}" type="doc">
      <dgm:prSet loTypeId="urn:microsoft.com/office/officeart/2005/8/layout/cycle5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C61DFFF-83A8-344A-A6F0-0579DB077B6B}">
      <dgm:prSet phldrT="[Text]" custT="1"/>
      <dgm:spPr/>
      <dgm:t>
        <a:bodyPr/>
        <a:lstStyle/>
        <a:p>
          <a:r>
            <a:rPr lang="en-GB" sz="2400" dirty="0"/>
            <a:t>IN POSSESSION</a:t>
          </a:r>
        </a:p>
      </dgm:t>
    </dgm:pt>
    <dgm:pt modelId="{DD5F7DCE-EF87-2749-AB0A-33936CCE32A3}" type="parTrans" cxnId="{A76C6033-5422-014E-AED7-C3CC17EA6C01}">
      <dgm:prSet/>
      <dgm:spPr/>
      <dgm:t>
        <a:bodyPr/>
        <a:lstStyle/>
        <a:p>
          <a:endParaRPr lang="en-GB"/>
        </a:p>
      </dgm:t>
    </dgm:pt>
    <dgm:pt modelId="{BCEA67ED-C308-EF41-8A35-7D252B8C595A}" type="sibTrans" cxnId="{A76C6033-5422-014E-AED7-C3CC17EA6C01}">
      <dgm:prSet/>
      <dgm:spPr/>
      <dgm:t>
        <a:bodyPr/>
        <a:lstStyle/>
        <a:p>
          <a:endParaRPr lang="en-GB"/>
        </a:p>
      </dgm:t>
    </dgm:pt>
    <dgm:pt modelId="{986CA90A-A78E-E24F-ADC0-787589B55398}">
      <dgm:prSet phldrT="[Text]" custT="1"/>
      <dgm:spPr/>
      <dgm:t>
        <a:bodyPr/>
        <a:lstStyle/>
        <a:p>
          <a:r>
            <a:rPr lang="en-GB" sz="2000" dirty="0"/>
            <a:t>IN TO OUT TRANSITION</a:t>
          </a:r>
        </a:p>
      </dgm:t>
    </dgm:pt>
    <dgm:pt modelId="{638E7C95-3033-D540-9CE6-87FA33BBD9D9}" type="parTrans" cxnId="{C0E02402-B014-E045-80FF-91FBA2292E96}">
      <dgm:prSet/>
      <dgm:spPr/>
      <dgm:t>
        <a:bodyPr/>
        <a:lstStyle/>
        <a:p>
          <a:endParaRPr lang="en-GB"/>
        </a:p>
      </dgm:t>
    </dgm:pt>
    <dgm:pt modelId="{B080381F-467B-FD41-8D40-B5F91ADCC439}" type="sibTrans" cxnId="{C0E02402-B014-E045-80FF-91FBA2292E96}">
      <dgm:prSet/>
      <dgm:spPr/>
      <dgm:t>
        <a:bodyPr/>
        <a:lstStyle/>
        <a:p>
          <a:endParaRPr lang="en-GB"/>
        </a:p>
      </dgm:t>
    </dgm:pt>
    <dgm:pt modelId="{89A02CB2-BDEB-4D4F-ACBE-7039E6E60EB0}">
      <dgm:prSet phldrT="[Text]" custT="1"/>
      <dgm:spPr/>
      <dgm:t>
        <a:bodyPr/>
        <a:lstStyle/>
        <a:p>
          <a:r>
            <a:rPr lang="en-GB" sz="2400" dirty="0"/>
            <a:t>OUT OF POSSESSION</a:t>
          </a:r>
        </a:p>
      </dgm:t>
    </dgm:pt>
    <dgm:pt modelId="{ED7F1241-E60B-6E4E-BF3F-1563B71403FC}" type="parTrans" cxnId="{EEEE61B4-1CB7-F245-B314-03112D1806C0}">
      <dgm:prSet/>
      <dgm:spPr/>
      <dgm:t>
        <a:bodyPr/>
        <a:lstStyle/>
        <a:p>
          <a:endParaRPr lang="en-GB"/>
        </a:p>
      </dgm:t>
    </dgm:pt>
    <dgm:pt modelId="{A173C359-D82F-1B41-913A-6CE35A657AF8}" type="sibTrans" cxnId="{EEEE61B4-1CB7-F245-B314-03112D1806C0}">
      <dgm:prSet/>
      <dgm:spPr/>
      <dgm:t>
        <a:bodyPr/>
        <a:lstStyle/>
        <a:p>
          <a:endParaRPr lang="en-GB"/>
        </a:p>
      </dgm:t>
    </dgm:pt>
    <dgm:pt modelId="{CE77E661-4198-FE4F-A7DB-A3C57C3B2FA8}">
      <dgm:prSet phldrT="[Text]" custT="1"/>
      <dgm:spPr/>
      <dgm:t>
        <a:bodyPr/>
        <a:lstStyle/>
        <a:p>
          <a:r>
            <a:rPr lang="en-GB" sz="2000" dirty="0"/>
            <a:t>OUT TO IN TRANSITION</a:t>
          </a:r>
        </a:p>
      </dgm:t>
    </dgm:pt>
    <dgm:pt modelId="{32FDD7E8-9F2D-CE41-912C-B92DD256C55A}" type="parTrans" cxnId="{00B5FBE9-D88F-C54D-BC8B-77846D8AC1F9}">
      <dgm:prSet/>
      <dgm:spPr/>
      <dgm:t>
        <a:bodyPr/>
        <a:lstStyle/>
        <a:p>
          <a:endParaRPr lang="en-GB"/>
        </a:p>
      </dgm:t>
    </dgm:pt>
    <dgm:pt modelId="{5467E1B4-05CC-B640-832B-E00189064813}" type="sibTrans" cxnId="{00B5FBE9-D88F-C54D-BC8B-77846D8AC1F9}">
      <dgm:prSet/>
      <dgm:spPr/>
      <dgm:t>
        <a:bodyPr/>
        <a:lstStyle/>
        <a:p>
          <a:endParaRPr lang="en-GB"/>
        </a:p>
      </dgm:t>
    </dgm:pt>
    <dgm:pt modelId="{F0826E66-565D-5F41-B96A-C1CD41881F8D}" type="pres">
      <dgm:prSet presAssocID="{C2611AD2-D366-6341-8CC3-117637806ADF}" presName="cycle" presStyleCnt="0">
        <dgm:presLayoutVars>
          <dgm:dir/>
          <dgm:resizeHandles val="exact"/>
        </dgm:presLayoutVars>
      </dgm:prSet>
      <dgm:spPr/>
    </dgm:pt>
    <dgm:pt modelId="{627AFD48-F3FA-F945-BA5E-6BA8015E69B7}" type="pres">
      <dgm:prSet presAssocID="{9C61DFFF-83A8-344A-A6F0-0579DB077B6B}" presName="node" presStyleLbl="node1" presStyleIdx="0" presStyleCnt="4">
        <dgm:presLayoutVars>
          <dgm:bulletEnabled val="1"/>
        </dgm:presLayoutVars>
      </dgm:prSet>
      <dgm:spPr/>
    </dgm:pt>
    <dgm:pt modelId="{66127F07-4DC8-E841-A018-AEE897DE8BDD}" type="pres">
      <dgm:prSet presAssocID="{9C61DFFF-83A8-344A-A6F0-0579DB077B6B}" presName="spNode" presStyleCnt="0"/>
      <dgm:spPr/>
    </dgm:pt>
    <dgm:pt modelId="{FB25449B-5C65-DD48-9E97-89E9D2A1C2FC}" type="pres">
      <dgm:prSet presAssocID="{BCEA67ED-C308-EF41-8A35-7D252B8C595A}" presName="sibTrans" presStyleLbl="sibTrans1D1" presStyleIdx="0" presStyleCnt="4"/>
      <dgm:spPr/>
    </dgm:pt>
    <dgm:pt modelId="{1D5F8987-83A2-CB45-B1AC-3C942067A0CB}" type="pres">
      <dgm:prSet presAssocID="{986CA90A-A78E-E24F-ADC0-787589B55398}" presName="node" presStyleLbl="node1" presStyleIdx="1" presStyleCnt="4">
        <dgm:presLayoutVars>
          <dgm:bulletEnabled val="1"/>
        </dgm:presLayoutVars>
      </dgm:prSet>
      <dgm:spPr/>
    </dgm:pt>
    <dgm:pt modelId="{B36784AF-75AA-E642-99C3-DD06872D27A7}" type="pres">
      <dgm:prSet presAssocID="{986CA90A-A78E-E24F-ADC0-787589B55398}" presName="spNode" presStyleCnt="0"/>
      <dgm:spPr/>
    </dgm:pt>
    <dgm:pt modelId="{066FD03F-D224-DF40-8F6F-74C13D3F19EC}" type="pres">
      <dgm:prSet presAssocID="{B080381F-467B-FD41-8D40-B5F91ADCC439}" presName="sibTrans" presStyleLbl="sibTrans1D1" presStyleIdx="1" presStyleCnt="4"/>
      <dgm:spPr/>
    </dgm:pt>
    <dgm:pt modelId="{B4AA2331-8AE1-374A-9D60-AB8A0C54F227}" type="pres">
      <dgm:prSet presAssocID="{89A02CB2-BDEB-4D4F-ACBE-7039E6E60EB0}" presName="node" presStyleLbl="node1" presStyleIdx="2" presStyleCnt="4">
        <dgm:presLayoutVars>
          <dgm:bulletEnabled val="1"/>
        </dgm:presLayoutVars>
      </dgm:prSet>
      <dgm:spPr/>
    </dgm:pt>
    <dgm:pt modelId="{725114A7-A529-B940-9405-F66227B9171F}" type="pres">
      <dgm:prSet presAssocID="{89A02CB2-BDEB-4D4F-ACBE-7039E6E60EB0}" presName="spNode" presStyleCnt="0"/>
      <dgm:spPr/>
    </dgm:pt>
    <dgm:pt modelId="{5B2999E7-6C1A-2341-B5B8-BF66F4DC83F5}" type="pres">
      <dgm:prSet presAssocID="{A173C359-D82F-1B41-913A-6CE35A657AF8}" presName="sibTrans" presStyleLbl="sibTrans1D1" presStyleIdx="2" presStyleCnt="4"/>
      <dgm:spPr/>
    </dgm:pt>
    <dgm:pt modelId="{BD5BF12C-2709-D544-A555-347BBC7BD2B7}" type="pres">
      <dgm:prSet presAssocID="{CE77E661-4198-FE4F-A7DB-A3C57C3B2FA8}" presName="node" presStyleLbl="node1" presStyleIdx="3" presStyleCnt="4">
        <dgm:presLayoutVars>
          <dgm:bulletEnabled val="1"/>
        </dgm:presLayoutVars>
      </dgm:prSet>
      <dgm:spPr/>
    </dgm:pt>
    <dgm:pt modelId="{2F5C8E78-F80E-9641-9463-CE8C9F9C1B76}" type="pres">
      <dgm:prSet presAssocID="{CE77E661-4198-FE4F-A7DB-A3C57C3B2FA8}" presName="spNode" presStyleCnt="0"/>
      <dgm:spPr/>
    </dgm:pt>
    <dgm:pt modelId="{B6F93435-D50F-154E-9B88-CE749BDD6396}" type="pres">
      <dgm:prSet presAssocID="{5467E1B4-05CC-B640-832B-E00189064813}" presName="sibTrans" presStyleLbl="sibTrans1D1" presStyleIdx="3" presStyleCnt="4"/>
      <dgm:spPr/>
    </dgm:pt>
  </dgm:ptLst>
  <dgm:cxnLst>
    <dgm:cxn modelId="{C0E02402-B014-E045-80FF-91FBA2292E96}" srcId="{C2611AD2-D366-6341-8CC3-117637806ADF}" destId="{986CA90A-A78E-E24F-ADC0-787589B55398}" srcOrd="1" destOrd="0" parTransId="{638E7C95-3033-D540-9CE6-87FA33BBD9D9}" sibTransId="{B080381F-467B-FD41-8D40-B5F91ADCC439}"/>
    <dgm:cxn modelId="{A8745826-0BA0-4F47-AE52-43DE8C52EB0F}" type="presOf" srcId="{5467E1B4-05CC-B640-832B-E00189064813}" destId="{B6F93435-D50F-154E-9B88-CE749BDD6396}" srcOrd="0" destOrd="0" presId="urn:microsoft.com/office/officeart/2005/8/layout/cycle5"/>
    <dgm:cxn modelId="{A76C6033-5422-014E-AED7-C3CC17EA6C01}" srcId="{C2611AD2-D366-6341-8CC3-117637806ADF}" destId="{9C61DFFF-83A8-344A-A6F0-0579DB077B6B}" srcOrd="0" destOrd="0" parTransId="{DD5F7DCE-EF87-2749-AB0A-33936CCE32A3}" sibTransId="{BCEA67ED-C308-EF41-8A35-7D252B8C595A}"/>
    <dgm:cxn modelId="{D0330C4A-A94A-6441-BB4D-8C0C50DEC406}" type="presOf" srcId="{9C61DFFF-83A8-344A-A6F0-0579DB077B6B}" destId="{627AFD48-F3FA-F945-BA5E-6BA8015E69B7}" srcOrd="0" destOrd="0" presId="urn:microsoft.com/office/officeart/2005/8/layout/cycle5"/>
    <dgm:cxn modelId="{8E7D375C-B505-1444-A622-255D93C4CF9E}" type="presOf" srcId="{89A02CB2-BDEB-4D4F-ACBE-7039E6E60EB0}" destId="{B4AA2331-8AE1-374A-9D60-AB8A0C54F227}" srcOrd="0" destOrd="0" presId="urn:microsoft.com/office/officeart/2005/8/layout/cycle5"/>
    <dgm:cxn modelId="{FB7FB090-1196-8940-864E-D856DE67E322}" type="presOf" srcId="{B080381F-467B-FD41-8D40-B5F91ADCC439}" destId="{066FD03F-D224-DF40-8F6F-74C13D3F19EC}" srcOrd="0" destOrd="0" presId="urn:microsoft.com/office/officeart/2005/8/layout/cycle5"/>
    <dgm:cxn modelId="{B11BB490-67DD-E54F-B256-7EDE18489245}" type="presOf" srcId="{CE77E661-4198-FE4F-A7DB-A3C57C3B2FA8}" destId="{BD5BF12C-2709-D544-A555-347BBC7BD2B7}" srcOrd="0" destOrd="0" presId="urn:microsoft.com/office/officeart/2005/8/layout/cycle5"/>
    <dgm:cxn modelId="{EEEE61B4-1CB7-F245-B314-03112D1806C0}" srcId="{C2611AD2-D366-6341-8CC3-117637806ADF}" destId="{89A02CB2-BDEB-4D4F-ACBE-7039E6E60EB0}" srcOrd="2" destOrd="0" parTransId="{ED7F1241-E60B-6E4E-BF3F-1563B71403FC}" sibTransId="{A173C359-D82F-1B41-913A-6CE35A657AF8}"/>
    <dgm:cxn modelId="{2893ACBE-43C2-D54B-8CF3-C7E5118DF961}" type="presOf" srcId="{A173C359-D82F-1B41-913A-6CE35A657AF8}" destId="{5B2999E7-6C1A-2341-B5B8-BF66F4DC83F5}" srcOrd="0" destOrd="0" presId="urn:microsoft.com/office/officeart/2005/8/layout/cycle5"/>
    <dgm:cxn modelId="{F23A43C4-6200-E247-9573-D3E5B5DA241D}" type="presOf" srcId="{986CA90A-A78E-E24F-ADC0-787589B55398}" destId="{1D5F8987-83A2-CB45-B1AC-3C942067A0CB}" srcOrd="0" destOrd="0" presId="urn:microsoft.com/office/officeart/2005/8/layout/cycle5"/>
    <dgm:cxn modelId="{00B5FBE9-D88F-C54D-BC8B-77846D8AC1F9}" srcId="{C2611AD2-D366-6341-8CC3-117637806ADF}" destId="{CE77E661-4198-FE4F-A7DB-A3C57C3B2FA8}" srcOrd="3" destOrd="0" parTransId="{32FDD7E8-9F2D-CE41-912C-B92DD256C55A}" sibTransId="{5467E1B4-05CC-B640-832B-E00189064813}"/>
    <dgm:cxn modelId="{81ED82F0-9933-1049-AC20-B472F824EFEB}" type="presOf" srcId="{C2611AD2-D366-6341-8CC3-117637806ADF}" destId="{F0826E66-565D-5F41-B96A-C1CD41881F8D}" srcOrd="0" destOrd="0" presId="urn:microsoft.com/office/officeart/2005/8/layout/cycle5"/>
    <dgm:cxn modelId="{F9F6B5F7-26D3-234F-8245-44BF0CC1DFFF}" type="presOf" srcId="{BCEA67ED-C308-EF41-8A35-7D252B8C595A}" destId="{FB25449B-5C65-DD48-9E97-89E9D2A1C2FC}" srcOrd="0" destOrd="0" presId="urn:microsoft.com/office/officeart/2005/8/layout/cycle5"/>
    <dgm:cxn modelId="{EE3ED0D1-3763-DE4C-B803-5FC281143355}" type="presParOf" srcId="{F0826E66-565D-5F41-B96A-C1CD41881F8D}" destId="{627AFD48-F3FA-F945-BA5E-6BA8015E69B7}" srcOrd="0" destOrd="0" presId="urn:microsoft.com/office/officeart/2005/8/layout/cycle5"/>
    <dgm:cxn modelId="{03EC255F-97DE-B048-BDCF-B0FCF1EF84AF}" type="presParOf" srcId="{F0826E66-565D-5F41-B96A-C1CD41881F8D}" destId="{66127F07-4DC8-E841-A018-AEE897DE8BDD}" srcOrd="1" destOrd="0" presId="urn:microsoft.com/office/officeart/2005/8/layout/cycle5"/>
    <dgm:cxn modelId="{615264CC-69DA-6848-A56D-42ED72FAFE2C}" type="presParOf" srcId="{F0826E66-565D-5F41-B96A-C1CD41881F8D}" destId="{FB25449B-5C65-DD48-9E97-89E9D2A1C2FC}" srcOrd="2" destOrd="0" presId="urn:microsoft.com/office/officeart/2005/8/layout/cycle5"/>
    <dgm:cxn modelId="{E0742419-830F-904D-A566-2BF2B05A48D7}" type="presParOf" srcId="{F0826E66-565D-5F41-B96A-C1CD41881F8D}" destId="{1D5F8987-83A2-CB45-B1AC-3C942067A0CB}" srcOrd="3" destOrd="0" presId="urn:microsoft.com/office/officeart/2005/8/layout/cycle5"/>
    <dgm:cxn modelId="{1E2A7351-0459-604D-B56B-0FFA871BCDE0}" type="presParOf" srcId="{F0826E66-565D-5F41-B96A-C1CD41881F8D}" destId="{B36784AF-75AA-E642-99C3-DD06872D27A7}" srcOrd="4" destOrd="0" presId="urn:microsoft.com/office/officeart/2005/8/layout/cycle5"/>
    <dgm:cxn modelId="{5A616504-99EE-D64E-996B-60DB5873DA5E}" type="presParOf" srcId="{F0826E66-565D-5F41-B96A-C1CD41881F8D}" destId="{066FD03F-D224-DF40-8F6F-74C13D3F19EC}" srcOrd="5" destOrd="0" presId="urn:microsoft.com/office/officeart/2005/8/layout/cycle5"/>
    <dgm:cxn modelId="{73A6884E-A451-4841-9625-700713969005}" type="presParOf" srcId="{F0826E66-565D-5F41-B96A-C1CD41881F8D}" destId="{B4AA2331-8AE1-374A-9D60-AB8A0C54F227}" srcOrd="6" destOrd="0" presId="urn:microsoft.com/office/officeart/2005/8/layout/cycle5"/>
    <dgm:cxn modelId="{05A542A9-DADD-044F-8660-0882AE033928}" type="presParOf" srcId="{F0826E66-565D-5F41-B96A-C1CD41881F8D}" destId="{725114A7-A529-B940-9405-F66227B9171F}" srcOrd="7" destOrd="0" presId="urn:microsoft.com/office/officeart/2005/8/layout/cycle5"/>
    <dgm:cxn modelId="{ECE766C4-8821-3F4D-949D-4146FDFBE3EB}" type="presParOf" srcId="{F0826E66-565D-5F41-B96A-C1CD41881F8D}" destId="{5B2999E7-6C1A-2341-B5B8-BF66F4DC83F5}" srcOrd="8" destOrd="0" presId="urn:microsoft.com/office/officeart/2005/8/layout/cycle5"/>
    <dgm:cxn modelId="{E76274A5-C9BD-4F47-91AD-D7896DB14AF0}" type="presParOf" srcId="{F0826E66-565D-5F41-B96A-C1CD41881F8D}" destId="{BD5BF12C-2709-D544-A555-347BBC7BD2B7}" srcOrd="9" destOrd="0" presId="urn:microsoft.com/office/officeart/2005/8/layout/cycle5"/>
    <dgm:cxn modelId="{C886503F-B020-344F-B001-F5BEEB68E99F}" type="presParOf" srcId="{F0826E66-565D-5F41-B96A-C1CD41881F8D}" destId="{2F5C8E78-F80E-9641-9463-CE8C9F9C1B76}" srcOrd="10" destOrd="0" presId="urn:microsoft.com/office/officeart/2005/8/layout/cycle5"/>
    <dgm:cxn modelId="{D0B64637-6695-804E-ABF0-20C0F5A09947}" type="presParOf" srcId="{F0826E66-565D-5F41-B96A-C1CD41881F8D}" destId="{B6F93435-D50F-154E-9B88-CE749BDD6396}" srcOrd="11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8EAD54E-6DAC-1A4D-A915-8260A3225494}" type="doc">
      <dgm:prSet loTypeId="urn:microsoft.com/office/officeart/2005/8/layout/orgChart1" loCatId="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FE9BC50-866F-354E-994C-1AD3BC6604C5}">
      <dgm:prSet phldrT="[Text]" custT="1"/>
      <dgm:spPr/>
      <dgm:t>
        <a:bodyPr/>
        <a:lstStyle/>
        <a:p>
          <a:r>
            <a:rPr lang="en-GB" sz="4400" b="1" dirty="0"/>
            <a:t>Game Focus</a:t>
          </a:r>
        </a:p>
      </dgm:t>
    </dgm:pt>
    <dgm:pt modelId="{B36D63D2-87A0-9543-A38F-59F983BD81AE}" type="parTrans" cxnId="{D04AD8E3-B21C-3247-BA68-692003BFE4D7}">
      <dgm:prSet/>
      <dgm:spPr/>
      <dgm:t>
        <a:bodyPr/>
        <a:lstStyle/>
        <a:p>
          <a:endParaRPr lang="en-GB"/>
        </a:p>
      </dgm:t>
    </dgm:pt>
    <dgm:pt modelId="{3A431F3C-A796-E346-89A4-4D6191172610}" type="sibTrans" cxnId="{D04AD8E3-B21C-3247-BA68-692003BFE4D7}">
      <dgm:prSet/>
      <dgm:spPr/>
      <dgm:t>
        <a:bodyPr/>
        <a:lstStyle/>
        <a:p>
          <a:endParaRPr lang="en-GB"/>
        </a:p>
      </dgm:t>
    </dgm:pt>
    <dgm:pt modelId="{89339B8F-FB2F-3D4B-BB35-657F3AB16C0F}">
      <dgm:prSet phldrT="[Text]" custT="1"/>
      <dgm:spPr/>
      <dgm:t>
        <a:bodyPr/>
        <a:lstStyle/>
        <a:p>
          <a:r>
            <a:rPr lang="en-GB" sz="3200" dirty="0"/>
            <a:t>Sampling within a classification</a:t>
          </a:r>
        </a:p>
      </dgm:t>
    </dgm:pt>
    <dgm:pt modelId="{1FB0DD7C-E44C-644A-8AE8-7DB51007D039}" type="parTrans" cxnId="{598B2715-AD15-FE44-9B73-772CC2F3D655}">
      <dgm:prSet/>
      <dgm:spPr/>
      <dgm:t>
        <a:bodyPr/>
        <a:lstStyle/>
        <a:p>
          <a:endParaRPr lang="en-GB"/>
        </a:p>
      </dgm:t>
    </dgm:pt>
    <dgm:pt modelId="{EDEF9DD7-6D23-1543-9143-091A1AF63F12}" type="sibTrans" cxnId="{598B2715-AD15-FE44-9B73-772CC2F3D655}">
      <dgm:prSet/>
      <dgm:spPr/>
      <dgm:t>
        <a:bodyPr/>
        <a:lstStyle/>
        <a:p>
          <a:endParaRPr lang="en-GB"/>
        </a:p>
      </dgm:t>
    </dgm:pt>
    <dgm:pt modelId="{131F82CA-3C84-604E-AE83-03D6263B34C0}">
      <dgm:prSet phldrT="[Text]" custT="1"/>
      <dgm:spPr/>
      <dgm:t>
        <a:bodyPr/>
        <a:lstStyle/>
        <a:p>
          <a:r>
            <a:rPr lang="en-GB" sz="3200" dirty="0"/>
            <a:t>Single-game focus</a:t>
          </a:r>
        </a:p>
      </dgm:t>
    </dgm:pt>
    <dgm:pt modelId="{F8BDC8AF-801E-A841-AD7A-DFA3BF6A8BB0}" type="parTrans" cxnId="{09F461B7-EC21-9640-937A-D3B3E8491ADC}">
      <dgm:prSet/>
      <dgm:spPr/>
      <dgm:t>
        <a:bodyPr/>
        <a:lstStyle/>
        <a:p>
          <a:endParaRPr lang="en-GB"/>
        </a:p>
      </dgm:t>
    </dgm:pt>
    <dgm:pt modelId="{350093E7-7002-9546-BA93-EBA8C2588A1E}" type="sibTrans" cxnId="{09F461B7-EC21-9640-937A-D3B3E8491ADC}">
      <dgm:prSet/>
      <dgm:spPr/>
      <dgm:t>
        <a:bodyPr/>
        <a:lstStyle/>
        <a:p>
          <a:endParaRPr lang="en-GB"/>
        </a:p>
      </dgm:t>
    </dgm:pt>
    <dgm:pt modelId="{3DB97691-FA15-8B4F-9FF0-3F62F8D215D5}" type="pres">
      <dgm:prSet presAssocID="{98EAD54E-6DAC-1A4D-A915-8260A3225494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8311728-F0F4-7F40-B713-2E84968A9245}" type="pres">
      <dgm:prSet presAssocID="{AFE9BC50-866F-354E-994C-1AD3BC6604C5}" presName="hierRoot1" presStyleCnt="0">
        <dgm:presLayoutVars>
          <dgm:hierBranch val="init"/>
        </dgm:presLayoutVars>
      </dgm:prSet>
      <dgm:spPr/>
    </dgm:pt>
    <dgm:pt modelId="{CD909A82-8697-9F4F-9BFD-11E10FCAD620}" type="pres">
      <dgm:prSet presAssocID="{AFE9BC50-866F-354E-994C-1AD3BC6604C5}" presName="rootComposite1" presStyleCnt="0"/>
      <dgm:spPr/>
    </dgm:pt>
    <dgm:pt modelId="{175BE8AA-31D9-1F46-9110-BF7383FF92AD}" type="pres">
      <dgm:prSet presAssocID="{AFE9BC50-866F-354E-994C-1AD3BC6604C5}" presName="rootText1" presStyleLbl="node0" presStyleIdx="0" presStyleCnt="1" custScaleX="246906" custScaleY="92773">
        <dgm:presLayoutVars>
          <dgm:chPref val="3"/>
        </dgm:presLayoutVars>
      </dgm:prSet>
      <dgm:spPr/>
    </dgm:pt>
    <dgm:pt modelId="{D15601C3-5097-0B49-B1F3-82D58671D456}" type="pres">
      <dgm:prSet presAssocID="{AFE9BC50-866F-354E-994C-1AD3BC6604C5}" presName="rootConnector1" presStyleLbl="node1" presStyleIdx="0" presStyleCnt="0"/>
      <dgm:spPr/>
    </dgm:pt>
    <dgm:pt modelId="{DF59F6AA-9E2C-5E48-A436-58BCF1A134EE}" type="pres">
      <dgm:prSet presAssocID="{AFE9BC50-866F-354E-994C-1AD3BC6604C5}" presName="hierChild2" presStyleCnt="0"/>
      <dgm:spPr/>
    </dgm:pt>
    <dgm:pt modelId="{E72E34C6-A94E-7A40-886E-3438876A8AD5}" type="pres">
      <dgm:prSet presAssocID="{1FB0DD7C-E44C-644A-8AE8-7DB51007D039}" presName="Name37" presStyleLbl="parChTrans1D2" presStyleIdx="0" presStyleCnt="2"/>
      <dgm:spPr/>
    </dgm:pt>
    <dgm:pt modelId="{D99DA25E-B155-A844-9C29-54700FA1A1E6}" type="pres">
      <dgm:prSet presAssocID="{89339B8F-FB2F-3D4B-BB35-657F3AB16C0F}" presName="hierRoot2" presStyleCnt="0">
        <dgm:presLayoutVars>
          <dgm:hierBranch val="init"/>
        </dgm:presLayoutVars>
      </dgm:prSet>
      <dgm:spPr/>
    </dgm:pt>
    <dgm:pt modelId="{F68DC030-7854-694D-9990-416B475491A1}" type="pres">
      <dgm:prSet presAssocID="{89339B8F-FB2F-3D4B-BB35-657F3AB16C0F}" presName="rootComposite" presStyleCnt="0"/>
      <dgm:spPr/>
    </dgm:pt>
    <dgm:pt modelId="{38655D6E-9C40-D44F-9098-F4FD4FB96466}" type="pres">
      <dgm:prSet presAssocID="{89339B8F-FB2F-3D4B-BB35-657F3AB16C0F}" presName="rootText" presStyleLbl="node2" presStyleIdx="0" presStyleCnt="2">
        <dgm:presLayoutVars>
          <dgm:chPref val="3"/>
        </dgm:presLayoutVars>
      </dgm:prSet>
      <dgm:spPr/>
    </dgm:pt>
    <dgm:pt modelId="{17C34F4C-CECE-084A-B828-BAD89867A8D8}" type="pres">
      <dgm:prSet presAssocID="{89339B8F-FB2F-3D4B-BB35-657F3AB16C0F}" presName="rootConnector" presStyleLbl="node2" presStyleIdx="0" presStyleCnt="2"/>
      <dgm:spPr/>
    </dgm:pt>
    <dgm:pt modelId="{79E2A1B5-F5C4-FF4D-A547-B3E7EF86801A}" type="pres">
      <dgm:prSet presAssocID="{89339B8F-FB2F-3D4B-BB35-657F3AB16C0F}" presName="hierChild4" presStyleCnt="0"/>
      <dgm:spPr/>
    </dgm:pt>
    <dgm:pt modelId="{71749700-C174-CD40-A29A-5CFD68C72936}" type="pres">
      <dgm:prSet presAssocID="{89339B8F-FB2F-3D4B-BB35-657F3AB16C0F}" presName="hierChild5" presStyleCnt="0"/>
      <dgm:spPr/>
    </dgm:pt>
    <dgm:pt modelId="{578DA923-1445-C547-AFBA-A968A0BE2F98}" type="pres">
      <dgm:prSet presAssocID="{F8BDC8AF-801E-A841-AD7A-DFA3BF6A8BB0}" presName="Name37" presStyleLbl="parChTrans1D2" presStyleIdx="1" presStyleCnt="2"/>
      <dgm:spPr/>
    </dgm:pt>
    <dgm:pt modelId="{B7148880-FCD3-C148-922A-E5B4155CD003}" type="pres">
      <dgm:prSet presAssocID="{131F82CA-3C84-604E-AE83-03D6263B34C0}" presName="hierRoot2" presStyleCnt="0">
        <dgm:presLayoutVars>
          <dgm:hierBranch val="init"/>
        </dgm:presLayoutVars>
      </dgm:prSet>
      <dgm:spPr/>
    </dgm:pt>
    <dgm:pt modelId="{A9B57155-108C-B141-85A0-EC180A447283}" type="pres">
      <dgm:prSet presAssocID="{131F82CA-3C84-604E-AE83-03D6263B34C0}" presName="rootComposite" presStyleCnt="0"/>
      <dgm:spPr/>
    </dgm:pt>
    <dgm:pt modelId="{2C109827-B79D-F842-B689-B12091175A05}" type="pres">
      <dgm:prSet presAssocID="{131F82CA-3C84-604E-AE83-03D6263B34C0}" presName="rootText" presStyleLbl="node2" presStyleIdx="1" presStyleCnt="2">
        <dgm:presLayoutVars>
          <dgm:chPref val="3"/>
        </dgm:presLayoutVars>
      </dgm:prSet>
      <dgm:spPr/>
    </dgm:pt>
    <dgm:pt modelId="{3A28FDEB-DDBA-2945-9BE9-458A03678B89}" type="pres">
      <dgm:prSet presAssocID="{131F82CA-3C84-604E-AE83-03D6263B34C0}" presName="rootConnector" presStyleLbl="node2" presStyleIdx="1" presStyleCnt="2"/>
      <dgm:spPr/>
    </dgm:pt>
    <dgm:pt modelId="{11EC876F-3735-C84D-A2D7-BE8E9B51673A}" type="pres">
      <dgm:prSet presAssocID="{131F82CA-3C84-604E-AE83-03D6263B34C0}" presName="hierChild4" presStyleCnt="0"/>
      <dgm:spPr/>
    </dgm:pt>
    <dgm:pt modelId="{8FE6A251-99B2-3F4B-9FE9-8A36646AFE32}" type="pres">
      <dgm:prSet presAssocID="{131F82CA-3C84-604E-AE83-03D6263B34C0}" presName="hierChild5" presStyleCnt="0"/>
      <dgm:spPr/>
    </dgm:pt>
    <dgm:pt modelId="{90BF6817-12FD-5649-AA39-8F4598C609E7}" type="pres">
      <dgm:prSet presAssocID="{AFE9BC50-866F-354E-994C-1AD3BC6604C5}" presName="hierChild3" presStyleCnt="0"/>
      <dgm:spPr/>
    </dgm:pt>
  </dgm:ptLst>
  <dgm:cxnLst>
    <dgm:cxn modelId="{598B2715-AD15-FE44-9B73-772CC2F3D655}" srcId="{AFE9BC50-866F-354E-994C-1AD3BC6604C5}" destId="{89339B8F-FB2F-3D4B-BB35-657F3AB16C0F}" srcOrd="0" destOrd="0" parTransId="{1FB0DD7C-E44C-644A-8AE8-7DB51007D039}" sibTransId="{EDEF9DD7-6D23-1543-9143-091A1AF63F12}"/>
    <dgm:cxn modelId="{22BB056C-5EE8-B640-B5A6-6D39AB53D706}" type="presOf" srcId="{89339B8F-FB2F-3D4B-BB35-657F3AB16C0F}" destId="{17C34F4C-CECE-084A-B828-BAD89867A8D8}" srcOrd="1" destOrd="0" presId="urn:microsoft.com/office/officeart/2005/8/layout/orgChart1"/>
    <dgm:cxn modelId="{5933E479-EEFC-6040-99D2-0585DCD72A99}" type="presOf" srcId="{1FB0DD7C-E44C-644A-8AE8-7DB51007D039}" destId="{E72E34C6-A94E-7A40-886E-3438876A8AD5}" srcOrd="0" destOrd="0" presId="urn:microsoft.com/office/officeart/2005/8/layout/orgChart1"/>
    <dgm:cxn modelId="{DB608E88-EC62-B644-A471-E3BDC7A1F314}" type="presOf" srcId="{98EAD54E-6DAC-1A4D-A915-8260A3225494}" destId="{3DB97691-FA15-8B4F-9FF0-3F62F8D215D5}" srcOrd="0" destOrd="0" presId="urn:microsoft.com/office/officeart/2005/8/layout/orgChart1"/>
    <dgm:cxn modelId="{1A4B1790-9F5C-6B4A-AE96-7DF8EFDBAD5A}" type="presOf" srcId="{AFE9BC50-866F-354E-994C-1AD3BC6604C5}" destId="{D15601C3-5097-0B49-B1F3-82D58671D456}" srcOrd="1" destOrd="0" presId="urn:microsoft.com/office/officeart/2005/8/layout/orgChart1"/>
    <dgm:cxn modelId="{1AB03894-B59F-D34B-8FE8-4ACFC534FEB7}" type="presOf" srcId="{89339B8F-FB2F-3D4B-BB35-657F3AB16C0F}" destId="{38655D6E-9C40-D44F-9098-F4FD4FB96466}" srcOrd="0" destOrd="0" presId="urn:microsoft.com/office/officeart/2005/8/layout/orgChart1"/>
    <dgm:cxn modelId="{09F461B7-EC21-9640-937A-D3B3E8491ADC}" srcId="{AFE9BC50-866F-354E-994C-1AD3BC6604C5}" destId="{131F82CA-3C84-604E-AE83-03D6263B34C0}" srcOrd="1" destOrd="0" parTransId="{F8BDC8AF-801E-A841-AD7A-DFA3BF6A8BB0}" sibTransId="{350093E7-7002-9546-BA93-EBA8C2588A1E}"/>
    <dgm:cxn modelId="{6342C7D2-471F-D94C-86FF-B0349F37DE1C}" type="presOf" srcId="{AFE9BC50-866F-354E-994C-1AD3BC6604C5}" destId="{175BE8AA-31D9-1F46-9110-BF7383FF92AD}" srcOrd="0" destOrd="0" presId="urn:microsoft.com/office/officeart/2005/8/layout/orgChart1"/>
    <dgm:cxn modelId="{D04AD8E3-B21C-3247-BA68-692003BFE4D7}" srcId="{98EAD54E-6DAC-1A4D-A915-8260A3225494}" destId="{AFE9BC50-866F-354E-994C-1AD3BC6604C5}" srcOrd="0" destOrd="0" parTransId="{B36D63D2-87A0-9543-A38F-59F983BD81AE}" sibTransId="{3A431F3C-A796-E346-89A4-4D6191172610}"/>
    <dgm:cxn modelId="{9FC32DE6-F838-2B44-B68B-1E397B98E081}" type="presOf" srcId="{F8BDC8AF-801E-A841-AD7A-DFA3BF6A8BB0}" destId="{578DA923-1445-C547-AFBA-A968A0BE2F98}" srcOrd="0" destOrd="0" presId="urn:microsoft.com/office/officeart/2005/8/layout/orgChart1"/>
    <dgm:cxn modelId="{768BABEB-CD02-6447-A633-63C0A0E39A8E}" type="presOf" srcId="{131F82CA-3C84-604E-AE83-03D6263B34C0}" destId="{3A28FDEB-DDBA-2945-9BE9-458A03678B89}" srcOrd="1" destOrd="0" presId="urn:microsoft.com/office/officeart/2005/8/layout/orgChart1"/>
    <dgm:cxn modelId="{A83BCCED-45D3-7D4D-89CE-85B41A4BBE8A}" type="presOf" srcId="{131F82CA-3C84-604E-AE83-03D6263B34C0}" destId="{2C109827-B79D-F842-B689-B12091175A05}" srcOrd="0" destOrd="0" presId="urn:microsoft.com/office/officeart/2005/8/layout/orgChart1"/>
    <dgm:cxn modelId="{9E11C63A-B6E0-1642-9167-1D02B9DC64B6}" type="presParOf" srcId="{3DB97691-FA15-8B4F-9FF0-3F62F8D215D5}" destId="{B8311728-F0F4-7F40-B713-2E84968A9245}" srcOrd="0" destOrd="0" presId="urn:microsoft.com/office/officeart/2005/8/layout/orgChart1"/>
    <dgm:cxn modelId="{5719DE95-B4C0-2440-BA04-0C152F31E6E4}" type="presParOf" srcId="{B8311728-F0F4-7F40-B713-2E84968A9245}" destId="{CD909A82-8697-9F4F-9BFD-11E10FCAD620}" srcOrd="0" destOrd="0" presId="urn:microsoft.com/office/officeart/2005/8/layout/orgChart1"/>
    <dgm:cxn modelId="{0E332C20-3B5C-DC4D-A58F-C180530E9D51}" type="presParOf" srcId="{CD909A82-8697-9F4F-9BFD-11E10FCAD620}" destId="{175BE8AA-31D9-1F46-9110-BF7383FF92AD}" srcOrd="0" destOrd="0" presId="urn:microsoft.com/office/officeart/2005/8/layout/orgChart1"/>
    <dgm:cxn modelId="{52EB9B20-FF56-7A4A-A5CB-7E226E464A42}" type="presParOf" srcId="{CD909A82-8697-9F4F-9BFD-11E10FCAD620}" destId="{D15601C3-5097-0B49-B1F3-82D58671D456}" srcOrd="1" destOrd="0" presId="urn:microsoft.com/office/officeart/2005/8/layout/orgChart1"/>
    <dgm:cxn modelId="{1BEDBC02-300E-124D-BAB1-29C852E220AA}" type="presParOf" srcId="{B8311728-F0F4-7F40-B713-2E84968A9245}" destId="{DF59F6AA-9E2C-5E48-A436-58BCF1A134EE}" srcOrd="1" destOrd="0" presId="urn:microsoft.com/office/officeart/2005/8/layout/orgChart1"/>
    <dgm:cxn modelId="{1DA15EC5-730A-1C45-831A-47C398F132FC}" type="presParOf" srcId="{DF59F6AA-9E2C-5E48-A436-58BCF1A134EE}" destId="{E72E34C6-A94E-7A40-886E-3438876A8AD5}" srcOrd="0" destOrd="0" presId="urn:microsoft.com/office/officeart/2005/8/layout/orgChart1"/>
    <dgm:cxn modelId="{370A43A0-9C3A-BB4E-B4BB-5002D3993181}" type="presParOf" srcId="{DF59F6AA-9E2C-5E48-A436-58BCF1A134EE}" destId="{D99DA25E-B155-A844-9C29-54700FA1A1E6}" srcOrd="1" destOrd="0" presId="urn:microsoft.com/office/officeart/2005/8/layout/orgChart1"/>
    <dgm:cxn modelId="{B49E32FA-906F-E948-AE1D-4BBD16FC7E00}" type="presParOf" srcId="{D99DA25E-B155-A844-9C29-54700FA1A1E6}" destId="{F68DC030-7854-694D-9990-416B475491A1}" srcOrd="0" destOrd="0" presId="urn:microsoft.com/office/officeart/2005/8/layout/orgChart1"/>
    <dgm:cxn modelId="{1A8BF10B-DB45-FF4D-B3E9-129976EEA6F1}" type="presParOf" srcId="{F68DC030-7854-694D-9990-416B475491A1}" destId="{38655D6E-9C40-D44F-9098-F4FD4FB96466}" srcOrd="0" destOrd="0" presId="urn:microsoft.com/office/officeart/2005/8/layout/orgChart1"/>
    <dgm:cxn modelId="{BA432D03-2814-6F49-8593-F3EAF5F910C6}" type="presParOf" srcId="{F68DC030-7854-694D-9990-416B475491A1}" destId="{17C34F4C-CECE-084A-B828-BAD89867A8D8}" srcOrd="1" destOrd="0" presId="urn:microsoft.com/office/officeart/2005/8/layout/orgChart1"/>
    <dgm:cxn modelId="{8AA9C2C8-CA14-D244-87C6-A29227172A0D}" type="presParOf" srcId="{D99DA25E-B155-A844-9C29-54700FA1A1E6}" destId="{79E2A1B5-F5C4-FF4D-A547-B3E7EF86801A}" srcOrd="1" destOrd="0" presId="urn:microsoft.com/office/officeart/2005/8/layout/orgChart1"/>
    <dgm:cxn modelId="{50AB9C09-5B60-0F49-93BA-A16138A81B4C}" type="presParOf" srcId="{D99DA25E-B155-A844-9C29-54700FA1A1E6}" destId="{71749700-C174-CD40-A29A-5CFD68C72936}" srcOrd="2" destOrd="0" presId="urn:microsoft.com/office/officeart/2005/8/layout/orgChart1"/>
    <dgm:cxn modelId="{495E62F8-57F1-A64F-A0BB-81C1E61E38AF}" type="presParOf" srcId="{DF59F6AA-9E2C-5E48-A436-58BCF1A134EE}" destId="{578DA923-1445-C547-AFBA-A968A0BE2F98}" srcOrd="2" destOrd="0" presId="urn:microsoft.com/office/officeart/2005/8/layout/orgChart1"/>
    <dgm:cxn modelId="{AD346482-BFDD-2249-AECD-7B48B07D0521}" type="presParOf" srcId="{DF59F6AA-9E2C-5E48-A436-58BCF1A134EE}" destId="{B7148880-FCD3-C148-922A-E5B4155CD003}" srcOrd="3" destOrd="0" presId="urn:microsoft.com/office/officeart/2005/8/layout/orgChart1"/>
    <dgm:cxn modelId="{6EFCEC46-3506-F54E-A8C5-8C50B326E27B}" type="presParOf" srcId="{B7148880-FCD3-C148-922A-E5B4155CD003}" destId="{A9B57155-108C-B141-85A0-EC180A447283}" srcOrd="0" destOrd="0" presId="urn:microsoft.com/office/officeart/2005/8/layout/orgChart1"/>
    <dgm:cxn modelId="{3723F4A9-F59E-7840-8BCD-22F2B558A851}" type="presParOf" srcId="{A9B57155-108C-B141-85A0-EC180A447283}" destId="{2C109827-B79D-F842-B689-B12091175A05}" srcOrd="0" destOrd="0" presId="urn:microsoft.com/office/officeart/2005/8/layout/orgChart1"/>
    <dgm:cxn modelId="{AB53D67E-9F98-E24E-8725-56D41D072385}" type="presParOf" srcId="{A9B57155-108C-B141-85A0-EC180A447283}" destId="{3A28FDEB-DDBA-2945-9BE9-458A03678B89}" srcOrd="1" destOrd="0" presId="urn:microsoft.com/office/officeart/2005/8/layout/orgChart1"/>
    <dgm:cxn modelId="{923F0413-4B70-3341-9CB3-C0DE95A0EB1E}" type="presParOf" srcId="{B7148880-FCD3-C148-922A-E5B4155CD003}" destId="{11EC876F-3735-C84D-A2D7-BE8E9B51673A}" srcOrd="1" destOrd="0" presId="urn:microsoft.com/office/officeart/2005/8/layout/orgChart1"/>
    <dgm:cxn modelId="{BD525E10-5A7D-B748-9A8D-5A83F86AD4B1}" type="presParOf" srcId="{B7148880-FCD3-C148-922A-E5B4155CD003}" destId="{8FE6A251-99B2-3F4B-9FE9-8A36646AFE32}" srcOrd="2" destOrd="0" presId="urn:microsoft.com/office/officeart/2005/8/layout/orgChart1"/>
    <dgm:cxn modelId="{8A5534B2-9E02-3942-8738-2B9DC2F5C938}" type="presParOf" srcId="{B8311728-F0F4-7F40-B713-2E84968A9245}" destId="{90BF6817-12FD-5649-AA39-8F4598C609E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8EAD54E-6DAC-1A4D-A915-8260A3225494}" type="doc">
      <dgm:prSet loTypeId="urn:microsoft.com/office/officeart/2005/8/layout/orgChart1" loCatId="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FE9BC50-866F-354E-994C-1AD3BC6604C5}">
      <dgm:prSet phldrT="[Text]" custT="1"/>
      <dgm:spPr/>
      <dgm:t>
        <a:bodyPr/>
        <a:lstStyle/>
        <a:p>
          <a:r>
            <a:rPr lang="en-GB" sz="4400" b="1" dirty="0"/>
            <a:t>Game Focus</a:t>
          </a:r>
        </a:p>
      </dgm:t>
    </dgm:pt>
    <dgm:pt modelId="{B36D63D2-87A0-9543-A38F-59F983BD81AE}" type="parTrans" cxnId="{D04AD8E3-B21C-3247-BA68-692003BFE4D7}">
      <dgm:prSet/>
      <dgm:spPr/>
      <dgm:t>
        <a:bodyPr/>
        <a:lstStyle/>
        <a:p>
          <a:endParaRPr lang="en-GB"/>
        </a:p>
      </dgm:t>
    </dgm:pt>
    <dgm:pt modelId="{3A431F3C-A796-E346-89A4-4D6191172610}" type="sibTrans" cxnId="{D04AD8E3-B21C-3247-BA68-692003BFE4D7}">
      <dgm:prSet/>
      <dgm:spPr/>
      <dgm:t>
        <a:bodyPr/>
        <a:lstStyle/>
        <a:p>
          <a:endParaRPr lang="en-GB"/>
        </a:p>
      </dgm:t>
    </dgm:pt>
    <dgm:pt modelId="{89339B8F-FB2F-3D4B-BB35-657F3AB16C0F}">
      <dgm:prSet phldrT="[Text]" custT="1"/>
      <dgm:spPr/>
      <dgm:t>
        <a:bodyPr/>
        <a:lstStyle/>
        <a:p>
          <a:r>
            <a:rPr lang="en-GB" sz="3200" dirty="0"/>
            <a:t>Sampling within a classification</a:t>
          </a:r>
        </a:p>
      </dgm:t>
    </dgm:pt>
    <dgm:pt modelId="{1FB0DD7C-E44C-644A-8AE8-7DB51007D039}" type="parTrans" cxnId="{598B2715-AD15-FE44-9B73-772CC2F3D655}">
      <dgm:prSet/>
      <dgm:spPr/>
      <dgm:t>
        <a:bodyPr/>
        <a:lstStyle/>
        <a:p>
          <a:endParaRPr lang="en-GB"/>
        </a:p>
      </dgm:t>
    </dgm:pt>
    <dgm:pt modelId="{EDEF9DD7-6D23-1543-9143-091A1AF63F12}" type="sibTrans" cxnId="{598B2715-AD15-FE44-9B73-772CC2F3D655}">
      <dgm:prSet/>
      <dgm:spPr/>
      <dgm:t>
        <a:bodyPr/>
        <a:lstStyle/>
        <a:p>
          <a:endParaRPr lang="en-GB"/>
        </a:p>
      </dgm:t>
    </dgm:pt>
    <dgm:pt modelId="{131F82CA-3C84-604E-AE83-03D6263B34C0}">
      <dgm:prSet phldrT="[Text]" custT="1"/>
      <dgm:spPr/>
      <dgm:t>
        <a:bodyPr/>
        <a:lstStyle/>
        <a:p>
          <a:r>
            <a:rPr lang="en-GB" sz="3200" dirty="0"/>
            <a:t>Single-game focus</a:t>
          </a:r>
        </a:p>
      </dgm:t>
    </dgm:pt>
    <dgm:pt modelId="{F8BDC8AF-801E-A841-AD7A-DFA3BF6A8BB0}" type="parTrans" cxnId="{09F461B7-EC21-9640-937A-D3B3E8491ADC}">
      <dgm:prSet/>
      <dgm:spPr/>
      <dgm:t>
        <a:bodyPr/>
        <a:lstStyle/>
        <a:p>
          <a:endParaRPr lang="en-GB"/>
        </a:p>
      </dgm:t>
    </dgm:pt>
    <dgm:pt modelId="{350093E7-7002-9546-BA93-EBA8C2588A1E}" type="sibTrans" cxnId="{09F461B7-EC21-9640-937A-D3B3E8491ADC}">
      <dgm:prSet/>
      <dgm:spPr/>
      <dgm:t>
        <a:bodyPr/>
        <a:lstStyle/>
        <a:p>
          <a:endParaRPr lang="en-GB"/>
        </a:p>
      </dgm:t>
    </dgm:pt>
    <dgm:pt modelId="{3DB97691-FA15-8B4F-9FF0-3F62F8D215D5}" type="pres">
      <dgm:prSet presAssocID="{98EAD54E-6DAC-1A4D-A915-8260A3225494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8311728-F0F4-7F40-B713-2E84968A9245}" type="pres">
      <dgm:prSet presAssocID="{AFE9BC50-866F-354E-994C-1AD3BC6604C5}" presName="hierRoot1" presStyleCnt="0">
        <dgm:presLayoutVars>
          <dgm:hierBranch val="init"/>
        </dgm:presLayoutVars>
      </dgm:prSet>
      <dgm:spPr/>
    </dgm:pt>
    <dgm:pt modelId="{CD909A82-8697-9F4F-9BFD-11E10FCAD620}" type="pres">
      <dgm:prSet presAssocID="{AFE9BC50-866F-354E-994C-1AD3BC6604C5}" presName="rootComposite1" presStyleCnt="0"/>
      <dgm:spPr/>
    </dgm:pt>
    <dgm:pt modelId="{175BE8AA-31D9-1F46-9110-BF7383FF92AD}" type="pres">
      <dgm:prSet presAssocID="{AFE9BC50-866F-354E-994C-1AD3BC6604C5}" presName="rootText1" presStyleLbl="node0" presStyleIdx="0" presStyleCnt="1" custScaleX="246906" custScaleY="92773">
        <dgm:presLayoutVars>
          <dgm:chPref val="3"/>
        </dgm:presLayoutVars>
      </dgm:prSet>
      <dgm:spPr/>
    </dgm:pt>
    <dgm:pt modelId="{D15601C3-5097-0B49-B1F3-82D58671D456}" type="pres">
      <dgm:prSet presAssocID="{AFE9BC50-866F-354E-994C-1AD3BC6604C5}" presName="rootConnector1" presStyleLbl="node1" presStyleIdx="0" presStyleCnt="0"/>
      <dgm:spPr/>
    </dgm:pt>
    <dgm:pt modelId="{DF59F6AA-9E2C-5E48-A436-58BCF1A134EE}" type="pres">
      <dgm:prSet presAssocID="{AFE9BC50-866F-354E-994C-1AD3BC6604C5}" presName="hierChild2" presStyleCnt="0"/>
      <dgm:spPr/>
    </dgm:pt>
    <dgm:pt modelId="{E72E34C6-A94E-7A40-886E-3438876A8AD5}" type="pres">
      <dgm:prSet presAssocID="{1FB0DD7C-E44C-644A-8AE8-7DB51007D039}" presName="Name37" presStyleLbl="parChTrans1D2" presStyleIdx="0" presStyleCnt="2"/>
      <dgm:spPr/>
    </dgm:pt>
    <dgm:pt modelId="{D99DA25E-B155-A844-9C29-54700FA1A1E6}" type="pres">
      <dgm:prSet presAssocID="{89339B8F-FB2F-3D4B-BB35-657F3AB16C0F}" presName="hierRoot2" presStyleCnt="0">
        <dgm:presLayoutVars>
          <dgm:hierBranch val="init"/>
        </dgm:presLayoutVars>
      </dgm:prSet>
      <dgm:spPr/>
    </dgm:pt>
    <dgm:pt modelId="{F68DC030-7854-694D-9990-416B475491A1}" type="pres">
      <dgm:prSet presAssocID="{89339B8F-FB2F-3D4B-BB35-657F3AB16C0F}" presName="rootComposite" presStyleCnt="0"/>
      <dgm:spPr/>
    </dgm:pt>
    <dgm:pt modelId="{38655D6E-9C40-D44F-9098-F4FD4FB96466}" type="pres">
      <dgm:prSet presAssocID="{89339B8F-FB2F-3D4B-BB35-657F3AB16C0F}" presName="rootText" presStyleLbl="node2" presStyleIdx="0" presStyleCnt="2">
        <dgm:presLayoutVars>
          <dgm:chPref val="3"/>
        </dgm:presLayoutVars>
      </dgm:prSet>
      <dgm:spPr/>
    </dgm:pt>
    <dgm:pt modelId="{17C34F4C-CECE-084A-B828-BAD89867A8D8}" type="pres">
      <dgm:prSet presAssocID="{89339B8F-FB2F-3D4B-BB35-657F3AB16C0F}" presName="rootConnector" presStyleLbl="node2" presStyleIdx="0" presStyleCnt="2"/>
      <dgm:spPr/>
    </dgm:pt>
    <dgm:pt modelId="{79E2A1B5-F5C4-FF4D-A547-B3E7EF86801A}" type="pres">
      <dgm:prSet presAssocID="{89339B8F-FB2F-3D4B-BB35-657F3AB16C0F}" presName="hierChild4" presStyleCnt="0"/>
      <dgm:spPr/>
    </dgm:pt>
    <dgm:pt modelId="{71749700-C174-CD40-A29A-5CFD68C72936}" type="pres">
      <dgm:prSet presAssocID="{89339B8F-FB2F-3D4B-BB35-657F3AB16C0F}" presName="hierChild5" presStyleCnt="0"/>
      <dgm:spPr/>
    </dgm:pt>
    <dgm:pt modelId="{578DA923-1445-C547-AFBA-A968A0BE2F98}" type="pres">
      <dgm:prSet presAssocID="{F8BDC8AF-801E-A841-AD7A-DFA3BF6A8BB0}" presName="Name37" presStyleLbl="parChTrans1D2" presStyleIdx="1" presStyleCnt="2"/>
      <dgm:spPr/>
    </dgm:pt>
    <dgm:pt modelId="{B7148880-FCD3-C148-922A-E5B4155CD003}" type="pres">
      <dgm:prSet presAssocID="{131F82CA-3C84-604E-AE83-03D6263B34C0}" presName="hierRoot2" presStyleCnt="0">
        <dgm:presLayoutVars>
          <dgm:hierBranch val="init"/>
        </dgm:presLayoutVars>
      </dgm:prSet>
      <dgm:spPr/>
    </dgm:pt>
    <dgm:pt modelId="{A9B57155-108C-B141-85A0-EC180A447283}" type="pres">
      <dgm:prSet presAssocID="{131F82CA-3C84-604E-AE83-03D6263B34C0}" presName="rootComposite" presStyleCnt="0"/>
      <dgm:spPr/>
    </dgm:pt>
    <dgm:pt modelId="{2C109827-B79D-F842-B689-B12091175A05}" type="pres">
      <dgm:prSet presAssocID="{131F82CA-3C84-604E-AE83-03D6263B34C0}" presName="rootText" presStyleLbl="node2" presStyleIdx="1" presStyleCnt="2">
        <dgm:presLayoutVars>
          <dgm:chPref val="3"/>
        </dgm:presLayoutVars>
      </dgm:prSet>
      <dgm:spPr/>
    </dgm:pt>
    <dgm:pt modelId="{3A28FDEB-DDBA-2945-9BE9-458A03678B89}" type="pres">
      <dgm:prSet presAssocID="{131F82CA-3C84-604E-AE83-03D6263B34C0}" presName="rootConnector" presStyleLbl="node2" presStyleIdx="1" presStyleCnt="2"/>
      <dgm:spPr/>
    </dgm:pt>
    <dgm:pt modelId="{11EC876F-3735-C84D-A2D7-BE8E9B51673A}" type="pres">
      <dgm:prSet presAssocID="{131F82CA-3C84-604E-AE83-03D6263B34C0}" presName="hierChild4" presStyleCnt="0"/>
      <dgm:spPr/>
    </dgm:pt>
    <dgm:pt modelId="{8FE6A251-99B2-3F4B-9FE9-8A36646AFE32}" type="pres">
      <dgm:prSet presAssocID="{131F82CA-3C84-604E-AE83-03D6263B34C0}" presName="hierChild5" presStyleCnt="0"/>
      <dgm:spPr/>
    </dgm:pt>
    <dgm:pt modelId="{90BF6817-12FD-5649-AA39-8F4598C609E7}" type="pres">
      <dgm:prSet presAssocID="{AFE9BC50-866F-354E-994C-1AD3BC6604C5}" presName="hierChild3" presStyleCnt="0"/>
      <dgm:spPr/>
    </dgm:pt>
  </dgm:ptLst>
  <dgm:cxnLst>
    <dgm:cxn modelId="{598B2715-AD15-FE44-9B73-772CC2F3D655}" srcId="{AFE9BC50-866F-354E-994C-1AD3BC6604C5}" destId="{89339B8F-FB2F-3D4B-BB35-657F3AB16C0F}" srcOrd="0" destOrd="0" parTransId="{1FB0DD7C-E44C-644A-8AE8-7DB51007D039}" sibTransId="{EDEF9DD7-6D23-1543-9143-091A1AF63F12}"/>
    <dgm:cxn modelId="{22BB056C-5EE8-B640-B5A6-6D39AB53D706}" type="presOf" srcId="{89339B8F-FB2F-3D4B-BB35-657F3AB16C0F}" destId="{17C34F4C-CECE-084A-B828-BAD89867A8D8}" srcOrd="1" destOrd="0" presId="urn:microsoft.com/office/officeart/2005/8/layout/orgChart1"/>
    <dgm:cxn modelId="{5933E479-EEFC-6040-99D2-0585DCD72A99}" type="presOf" srcId="{1FB0DD7C-E44C-644A-8AE8-7DB51007D039}" destId="{E72E34C6-A94E-7A40-886E-3438876A8AD5}" srcOrd="0" destOrd="0" presId="urn:microsoft.com/office/officeart/2005/8/layout/orgChart1"/>
    <dgm:cxn modelId="{DB608E88-EC62-B644-A471-E3BDC7A1F314}" type="presOf" srcId="{98EAD54E-6DAC-1A4D-A915-8260A3225494}" destId="{3DB97691-FA15-8B4F-9FF0-3F62F8D215D5}" srcOrd="0" destOrd="0" presId="urn:microsoft.com/office/officeart/2005/8/layout/orgChart1"/>
    <dgm:cxn modelId="{1A4B1790-9F5C-6B4A-AE96-7DF8EFDBAD5A}" type="presOf" srcId="{AFE9BC50-866F-354E-994C-1AD3BC6604C5}" destId="{D15601C3-5097-0B49-B1F3-82D58671D456}" srcOrd="1" destOrd="0" presId="urn:microsoft.com/office/officeart/2005/8/layout/orgChart1"/>
    <dgm:cxn modelId="{1AB03894-B59F-D34B-8FE8-4ACFC534FEB7}" type="presOf" srcId="{89339B8F-FB2F-3D4B-BB35-657F3AB16C0F}" destId="{38655D6E-9C40-D44F-9098-F4FD4FB96466}" srcOrd="0" destOrd="0" presId="urn:microsoft.com/office/officeart/2005/8/layout/orgChart1"/>
    <dgm:cxn modelId="{09F461B7-EC21-9640-937A-D3B3E8491ADC}" srcId="{AFE9BC50-866F-354E-994C-1AD3BC6604C5}" destId="{131F82CA-3C84-604E-AE83-03D6263B34C0}" srcOrd="1" destOrd="0" parTransId="{F8BDC8AF-801E-A841-AD7A-DFA3BF6A8BB0}" sibTransId="{350093E7-7002-9546-BA93-EBA8C2588A1E}"/>
    <dgm:cxn modelId="{6342C7D2-471F-D94C-86FF-B0349F37DE1C}" type="presOf" srcId="{AFE9BC50-866F-354E-994C-1AD3BC6604C5}" destId="{175BE8AA-31D9-1F46-9110-BF7383FF92AD}" srcOrd="0" destOrd="0" presId="urn:microsoft.com/office/officeart/2005/8/layout/orgChart1"/>
    <dgm:cxn modelId="{D04AD8E3-B21C-3247-BA68-692003BFE4D7}" srcId="{98EAD54E-6DAC-1A4D-A915-8260A3225494}" destId="{AFE9BC50-866F-354E-994C-1AD3BC6604C5}" srcOrd="0" destOrd="0" parTransId="{B36D63D2-87A0-9543-A38F-59F983BD81AE}" sibTransId="{3A431F3C-A796-E346-89A4-4D6191172610}"/>
    <dgm:cxn modelId="{9FC32DE6-F838-2B44-B68B-1E397B98E081}" type="presOf" srcId="{F8BDC8AF-801E-A841-AD7A-DFA3BF6A8BB0}" destId="{578DA923-1445-C547-AFBA-A968A0BE2F98}" srcOrd="0" destOrd="0" presId="urn:microsoft.com/office/officeart/2005/8/layout/orgChart1"/>
    <dgm:cxn modelId="{768BABEB-CD02-6447-A633-63C0A0E39A8E}" type="presOf" srcId="{131F82CA-3C84-604E-AE83-03D6263B34C0}" destId="{3A28FDEB-DDBA-2945-9BE9-458A03678B89}" srcOrd="1" destOrd="0" presId="urn:microsoft.com/office/officeart/2005/8/layout/orgChart1"/>
    <dgm:cxn modelId="{A83BCCED-45D3-7D4D-89CE-85B41A4BBE8A}" type="presOf" srcId="{131F82CA-3C84-604E-AE83-03D6263B34C0}" destId="{2C109827-B79D-F842-B689-B12091175A05}" srcOrd="0" destOrd="0" presId="urn:microsoft.com/office/officeart/2005/8/layout/orgChart1"/>
    <dgm:cxn modelId="{9E11C63A-B6E0-1642-9167-1D02B9DC64B6}" type="presParOf" srcId="{3DB97691-FA15-8B4F-9FF0-3F62F8D215D5}" destId="{B8311728-F0F4-7F40-B713-2E84968A9245}" srcOrd="0" destOrd="0" presId="urn:microsoft.com/office/officeart/2005/8/layout/orgChart1"/>
    <dgm:cxn modelId="{5719DE95-B4C0-2440-BA04-0C152F31E6E4}" type="presParOf" srcId="{B8311728-F0F4-7F40-B713-2E84968A9245}" destId="{CD909A82-8697-9F4F-9BFD-11E10FCAD620}" srcOrd="0" destOrd="0" presId="urn:microsoft.com/office/officeart/2005/8/layout/orgChart1"/>
    <dgm:cxn modelId="{0E332C20-3B5C-DC4D-A58F-C180530E9D51}" type="presParOf" srcId="{CD909A82-8697-9F4F-9BFD-11E10FCAD620}" destId="{175BE8AA-31D9-1F46-9110-BF7383FF92AD}" srcOrd="0" destOrd="0" presId="urn:microsoft.com/office/officeart/2005/8/layout/orgChart1"/>
    <dgm:cxn modelId="{52EB9B20-FF56-7A4A-A5CB-7E226E464A42}" type="presParOf" srcId="{CD909A82-8697-9F4F-9BFD-11E10FCAD620}" destId="{D15601C3-5097-0B49-B1F3-82D58671D456}" srcOrd="1" destOrd="0" presId="urn:microsoft.com/office/officeart/2005/8/layout/orgChart1"/>
    <dgm:cxn modelId="{1BEDBC02-300E-124D-BAB1-29C852E220AA}" type="presParOf" srcId="{B8311728-F0F4-7F40-B713-2E84968A9245}" destId="{DF59F6AA-9E2C-5E48-A436-58BCF1A134EE}" srcOrd="1" destOrd="0" presId="urn:microsoft.com/office/officeart/2005/8/layout/orgChart1"/>
    <dgm:cxn modelId="{1DA15EC5-730A-1C45-831A-47C398F132FC}" type="presParOf" srcId="{DF59F6AA-9E2C-5E48-A436-58BCF1A134EE}" destId="{E72E34C6-A94E-7A40-886E-3438876A8AD5}" srcOrd="0" destOrd="0" presId="urn:microsoft.com/office/officeart/2005/8/layout/orgChart1"/>
    <dgm:cxn modelId="{370A43A0-9C3A-BB4E-B4BB-5002D3993181}" type="presParOf" srcId="{DF59F6AA-9E2C-5E48-A436-58BCF1A134EE}" destId="{D99DA25E-B155-A844-9C29-54700FA1A1E6}" srcOrd="1" destOrd="0" presId="urn:microsoft.com/office/officeart/2005/8/layout/orgChart1"/>
    <dgm:cxn modelId="{B49E32FA-906F-E948-AE1D-4BBD16FC7E00}" type="presParOf" srcId="{D99DA25E-B155-A844-9C29-54700FA1A1E6}" destId="{F68DC030-7854-694D-9990-416B475491A1}" srcOrd="0" destOrd="0" presId="urn:microsoft.com/office/officeart/2005/8/layout/orgChart1"/>
    <dgm:cxn modelId="{1A8BF10B-DB45-FF4D-B3E9-129976EEA6F1}" type="presParOf" srcId="{F68DC030-7854-694D-9990-416B475491A1}" destId="{38655D6E-9C40-D44F-9098-F4FD4FB96466}" srcOrd="0" destOrd="0" presId="urn:microsoft.com/office/officeart/2005/8/layout/orgChart1"/>
    <dgm:cxn modelId="{BA432D03-2814-6F49-8593-F3EAF5F910C6}" type="presParOf" srcId="{F68DC030-7854-694D-9990-416B475491A1}" destId="{17C34F4C-CECE-084A-B828-BAD89867A8D8}" srcOrd="1" destOrd="0" presId="urn:microsoft.com/office/officeart/2005/8/layout/orgChart1"/>
    <dgm:cxn modelId="{8AA9C2C8-CA14-D244-87C6-A29227172A0D}" type="presParOf" srcId="{D99DA25E-B155-A844-9C29-54700FA1A1E6}" destId="{79E2A1B5-F5C4-FF4D-A547-B3E7EF86801A}" srcOrd="1" destOrd="0" presId="urn:microsoft.com/office/officeart/2005/8/layout/orgChart1"/>
    <dgm:cxn modelId="{50AB9C09-5B60-0F49-93BA-A16138A81B4C}" type="presParOf" srcId="{D99DA25E-B155-A844-9C29-54700FA1A1E6}" destId="{71749700-C174-CD40-A29A-5CFD68C72936}" srcOrd="2" destOrd="0" presId="urn:microsoft.com/office/officeart/2005/8/layout/orgChart1"/>
    <dgm:cxn modelId="{495E62F8-57F1-A64F-A0BB-81C1E61E38AF}" type="presParOf" srcId="{DF59F6AA-9E2C-5E48-A436-58BCF1A134EE}" destId="{578DA923-1445-C547-AFBA-A968A0BE2F98}" srcOrd="2" destOrd="0" presId="urn:microsoft.com/office/officeart/2005/8/layout/orgChart1"/>
    <dgm:cxn modelId="{AD346482-BFDD-2249-AECD-7B48B07D0521}" type="presParOf" srcId="{DF59F6AA-9E2C-5E48-A436-58BCF1A134EE}" destId="{B7148880-FCD3-C148-922A-E5B4155CD003}" srcOrd="3" destOrd="0" presId="urn:microsoft.com/office/officeart/2005/8/layout/orgChart1"/>
    <dgm:cxn modelId="{6EFCEC46-3506-F54E-A8C5-8C50B326E27B}" type="presParOf" srcId="{B7148880-FCD3-C148-922A-E5B4155CD003}" destId="{A9B57155-108C-B141-85A0-EC180A447283}" srcOrd="0" destOrd="0" presId="urn:microsoft.com/office/officeart/2005/8/layout/orgChart1"/>
    <dgm:cxn modelId="{3723F4A9-F59E-7840-8BCD-22F2B558A851}" type="presParOf" srcId="{A9B57155-108C-B141-85A0-EC180A447283}" destId="{2C109827-B79D-F842-B689-B12091175A05}" srcOrd="0" destOrd="0" presId="urn:microsoft.com/office/officeart/2005/8/layout/orgChart1"/>
    <dgm:cxn modelId="{AB53D67E-9F98-E24E-8725-56D41D072385}" type="presParOf" srcId="{A9B57155-108C-B141-85A0-EC180A447283}" destId="{3A28FDEB-DDBA-2945-9BE9-458A03678B89}" srcOrd="1" destOrd="0" presId="urn:microsoft.com/office/officeart/2005/8/layout/orgChart1"/>
    <dgm:cxn modelId="{923F0413-4B70-3341-9CB3-C0DE95A0EB1E}" type="presParOf" srcId="{B7148880-FCD3-C148-922A-E5B4155CD003}" destId="{11EC876F-3735-C84D-A2D7-BE8E9B51673A}" srcOrd="1" destOrd="0" presId="urn:microsoft.com/office/officeart/2005/8/layout/orgChart1"/>
    <dgm:cxn modelId="{BD525E10-5A7D-B748-9A8D-5A83F86AD4B1}" type="presParOf" srcId="{B7148880-FCD3-C148-922A-E5B4155CD003}" destId="{8FE6A251-99B2-3F4B-9FE9-8A36646AFE32}" srcOrd="2" destOrd="0" presId="urn:microsoft.com/office/officeart/2005/8/layout/orgChart1"/>
    <dgm:cxn modelId="{8A5534B2-9E02-3942-8738-2B9DC2F5C938}" type="presParOf" srcId="{B8311728-F0F4-7F40-B713-2E84968A9245}" destId="{90BF6817-12FD-5649-AA39-8F4598C609E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8EAD54E-6DAC-1A4D-A915-8260A3225494}" type="doc">
      <dgm:prSet loTypeId="urn:microsoft.com/office/officeart/2005/8/layout/orgChart1" loCatId="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FE9BC50-866F-354E-994C-1AD3BC6604C5}">
      <dgm:prSet phldrT="[Text]" custT="1"/>
      <dgm:spPr/>
      <dgm:t>
        <a:bodyPr/>
        <a:lstStyle/>
        <a:p>
          <a:r>
            <a:rPr lang="en-GB" sz="4400" b="1" dirty="0"/>
            <a:t>Tactical problems and levels of tactical complexity</a:t>
          </a:r>
        </a:p>
      </dgm:t>
    </dgm:pt>
    <dgm:pt modelId="{B36D63D2-87A0-9543-A38F-59F983BD81AE}" type="parTrans" cxnId="{D04AD8E3-B21C-3247-BA68-692003BFE4D7}">
      <dgm:prSet/>
      <dgm:spPr/>
      <dgm:t>
        <a:bodyPr/>
        <a:lstStyle/>
        <a:p>
          <a:endParaRPr lang="en-GB"/>
        </a:p>
      </dgm:t>
    </dgm:pt>
    <dgm:pt modelId="{3A431F3C-A796-E346-89A4-4D6191172610}" type="sibTrans" cxnId="{D04AD8E3-B21C-3247-BA68-692003BFE4D7}">
      <dgm:prSet/>
      <dgm:spPr/>
      <dgm:t>
        <a:bodyPr/>
        <a:lstStyle/>
        <a:p>
          <a:endParaRPr lang="en-GB"/>
        </a:p>
      </dgm:t>
    </dgm:pt>
    <dgm:pt modelId="{89339B8F-FB2F-3D4B-BB35-657F3AB16C0F}">
      <dgm:prSet phldrT="[Text]" custT="1"/>
      <dgm:spPr/>
      <dgm:t>
        <a:bodyPr/>
        <a:lstStyle/>
        <a:p>
          <a:r>
            <a:rPr lang="en-GB" sz="3200" dirty="0"/>
            <a:t>Scoring</a:t>
          </a:r>
        </a:p>
      </dgm:t>
    </dgm:pt>
    <dgm:pt modelId="{1FB0DD7C-E44C-644A-8AE8-7DB51007D039}" type="parTrans" cxnId="{598B2715-AD15-FE44-9B73-772CC2F3D655}">
      <dgm:prSet/>
      <dgm:spPr/>
      <dgm:t>
        <a:bodyPr/>
        <a:lstStyle/>
        <a:p>
          <a:endParaRPr lang="en-GB"/>
        </a:p>
      </dgm:t>
    </dgm:pt>
    <dgm:pt modelId="{EDEF9DD7-6D23-1543-9143-091A1AF63F12}" type="sibTrans" cxnId="{598B2715-AD15-FE44-9B73-772CC2F3D655}">
      <dgm:prSet/>
      <dgm:spPr/>
      <dgm:t>
        <a:bodyPr/>
        <a:lstStyle/>
        <a:p>
          <a:endParaRPr lang="en-GB"/>
        </a:p>
      </dgm:t>
    </dgm:pt>
    <dgm:pt modelId="{131F82CA-3C84-604E-AE83-03D6263B34C0}">
      <dgm:prSet phldrT="[Text]" custT="1"/>
      <dgm:spPr/>
      <dgm:t>
        <a:bodyPr/>
        <a:lstStyle/>
        <a:p>
          <a:r>
            <a:rPr lang="en-GB" sz="3200" dirty="0"/>
            <a:t>Preventing scoring</a:t>
          </a:r>
        </a:p>
      </dgm:t>
    </dgm:pt>
    <dgm:pt modelId="{F8BDC8AF-801E-A841-AD7A-DFA3BF6A8BB0}" type="parTrans" cxnId="{09F461B7-EC21-9640-937A-D3B3E8491ADC}">
      <dgm:prSet/>
      <dgm:spPr/>
      <dgm:t>
        <a:bodyPr/>
        <a:lstStyle/>
        <a:p>
          <a:endParaRPr lang="en-GB"/>
        </a:p>
      </dgm:t>
    </dgm:pt>
    <dgm:pt modelId="{350093E7-7002-9546-BA93-EBA8C2588A1E}" type="sibTrans" cxnId="{09F461B7-EC21-9640-937A-D3B3E8491ADC}">
      <dgm:prSet/>
      <dgm:spPr/>
      <dgm:t>
        <a:bodyPr/>
        <a:lstStyle/>
        <a:p>
          <a:endParaRPr lang="en-GB"/>
        </a:p>
      </dgm:t>
    </dgm:pt>
    <dgm:pt modelId="{D93E9B7E-4C55-524C-A80C-9E410A40C123}">
      <dgm:prSet phldrT="[Text]" custT="1"/>
      <dgm:spPr/>
      <dgm:t>
        <a:bodyPr/>
        <a:lstStyle/>
        <a:p>
          <a:r>
            <a:rPr lang="en-GB" sz="3200" dirty="0"/>
            <a:t>Restarting play</a:t>
          </a:r>
        </a:p>
      </dgm:t>
    </dgm:pt>
    <dgm:pt modelId="{F7B68147-B8E2-6742-A5DE-B895962C08BF}" type="parTrans" cxnId="{14D2035F-A5B7-5549-91AB-E58BA5D57CD7}">
      <dgm:prSet/>
      <dgm:spPr/>
      <dgm:t>
        <a:bodyPr/>
        <a:lstStyle/>
        <a:p>
          <a:endParaRPr lang="en-GB"/>
        </a:p>
      </dgm:t>
    </dgm:pt>
    <dgm:pt modelId="{C69EDA00-96BD-5441-AFB3-75B86B716DF7}" type="sibTrans" cxnId="{14D2035F-A5B7-5549-91AB-E58BA5D57CD7}">
      <dgm:prSet/>
      <dgm:spPr/>
      <dgm:t>
        <a:bodyPr/>
        <a:lstStyle/>
        <a:p>
          <a:endParaRPr lang="en-GB"/>
        </a:p>
      </dgm:t>
    </dgm:pt>
    <dgm:pt modelId="{3DB97691-FA15-8B4F-9FF0-3F62F8D215D5}" type="pres">
      <dgm:prSet presAssocID="{98EAD54E-6DAC-1A4D-A915-8260A3225494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8311728-F0F4-7F40-B713-2E84968A9245}" type="pres">
      <dgm:prSet presAssocID="{AFE9BC50-866F-354E-994C-1AD3BC6604C5}" presName="hierRoot1" presStyleCnt="0">
        <dgm:presLayoutVars>
          <dgm:hierBranch val="init"/>
        </dgm:presLayoutVars>
      </dgm:prSet>
      <dgm:spPr/>
    </dgm:pt>
    <dgm:pt modelId="{CD909A82-8697-9F4F-9BFD-11E10FCAD620}" type="pres">
      <dgm:prSet presAssocID="{AFE9BC50-866F-354E-994C-1AD3BC6604C5}" presName="rootComposite1" presStyleCnt="0"/>
      <dgm:spPr/>
    </dgm:pt>
    <dgm:pt modelId="{175BE8AA-31D9-1F46-9110-BF7383FF92AD}" type="pres">
      <dgm:prSet presAssocID="{AFE9BC50-866F-354E-994C-1AD3BC6604C5}" presName="rootText1" presStyleLbl="node0" presStyleIdx="0" presStyleCnt="1" custScaleX="293246" custScaleY="124540">
        <dgm:presLayoutVars>
          <dgm:chPref val="3"/>
        </dgm:presLayoutVars>
      </dgm:prSet>
      <dgm:spPr/>
    </dgm:pt>
    <dgm:pt modelId="{D15601C3-5097-0B49-B1F3-82D58671D456}" type="pres">
      <dgm:prSet presAssocID="{AFE9BC50-866F-354E-994C-1AD3BC6604C5}" presName="rootConnector1" presStyleLbl="node1" presStyleIdx="0" presStyleCnt="0"/>
      <dgm:spPr/>
    </dgm:pt>
    <dgm:pt modelId="{DF59F6AA-9E2C-5E48-A436-58BCF1A134EE}" type="pres">
      <dgm:prSet presAssocID="{AFE9BC50-866F-354E-994C-1AD3BC6604C5}" presName="hierChild2" presStyleCnt="0"/>
      <dgm:spPr/>
    </dgm:pt>
    <dgm:pt modelId="{E72E34C6-A94E-7A40-886E-3438876A8AD5}" type="pres">
      <dgm:prSet presAssocID="{1FB0DD7C-E44C-644A-8AE8-7DB51007D039}" presName="Name37" presStyleLbl="parChTrans1D2" presStyleIdx="0" presStyleCnt="3"/>
      <dgm:spPr/>
    </dgm:pt>
    <dgm:pt modelId="{D99DA25E-B155-A844-9C29-54700FA1A1E6}" type="pres">
      <dgm:prSet presAssocID="{89339B8F-FB2F-3D4B-BB35-657F3AB16C0F}" presName="hierRoot2" presStyleCnt="0">
        <dgm:presLayoutVars>
          <dgm:hierBranch val="init"/>
        </dgm:presLayoutVars>
      </dgm:prSet>
      <dgm:spPr/>
    </dgm:pt>
    <dgm:pt modelId="{F68DC030-7854-694D-9990-416B475491A1}" type="pres">
      <dgm:prSet presAssocID="{89339B8F-FB2F-3D4B-BB35-657F3AB16C0F}" presName="rootComposite" presStyleCnt="0"/>
      <dgm:spPr/>
    </dgm:pt>
    <dgm:pt modelId="{38655D6E-9C40-D44F-9098-F4FD4FB96466}" type="pres">
      <dgm:prSet presAssocID="{89339B8F-FB2F-3D4B-BB35-657F3AB16C0F}" presName="rootText" presStyleLbl="node2" presStyleIdx="0" presStyleCnt="3">
        <dgm:presLayoutVars>
          <dgm:chPref val="3"/>
        </dgm:presLayoutVars>
      </dgm:prSet>
      <dgm:spPr/>
    </dgm:pt>
    <dgm:pt modelId="{17C34F4C-CECE-084A-B828-BAD89867A8D8}" type="pres">
      <dgm:prSet presAssocID="{89339B8F-FB2F-3D4B-BB35-657F3AB16C0F}" presName="rootConnector" presStyleLbl="node2" presStyleIdx="0" presStyleCnt="3"/>
      <dgm:spPr/>
    </dgm:pt>
    <dgm:pt modelId="{79E2A1B5-F5C4-FF4D-A547-B3E7EF86801A}" type="pres">
      <dgm:prSet presAssocID="{89339B8F-FB2F-3D4B-BB35-657F3AB16C0F}" presName="hierChild4" presStyleCnt="0"/>
      <dgm:spPr/>
    </dgm:pt>
    <dgm:pt modelId="{71749700-C174-CD40-A29A-5CFD68C72936}" type="pres">
      <dgm:prSet presAssocID="{89339B8F-FB2F-3D4B-BB35-657F3AB16C0F}" presName="hierChild5" presStyleCnt="0"/>
      <dgm:spPr/>
    </dgm:pt>
    <dgm:pt modelId="{578DA923-1445-C547-AFBA-A968A0BE2F98}" type="pres">
      <dgm:prSet presAssocID="{F8BDC8AF-801E-A841-AD7A-DFA3BF6A8BB0}" presName="Name37" presStyleLbl="parChTrans1D2" presStyleIdx="1" presStyleCnt="3"/>
      <dgm:spPr/>
    </dgm:pt>
    <dgm:pt modelId="{B7148880-FCD3-C148-922A-E5B4155CD003}" type="pres">
      <dgm:prSet presAssocID="{131F82CA-3C84-604E-AE83-03D6263B34C0}" presName="hierRoot2" presStyleCnt="0">
        <dgm:presLayoutVars>
          <dgm:hierBranch val="init"/>
        </dgm:presLayoutVars>
      </dgm:prSet>
      <dgm:spPr/>
    </dgm:pt>
    <dgm:pt modelId="{A9B57155-108C-B141-85A0-EC180A447283}" type="pres">
      <dgm:prSet presAssocID="{131F82CA-3C84-604E-AE83-03D6263B34C0}" presName="rootComposite" presStyleCnt="0"/>
      <dgm:spPr/>
    </dgm:pt>
    <dgm:pt modelId="{2C109827-B79D-F842-B689-B12091175A05}" type="pres">
      <dgm:prSet presAssocID="{131F82CA-3C84-604E-AE83-03D6263B34C0}" presName="rootText" presStyleLbl="node2" presStyleIdx="1" presStyleCnt="3">
        <dgm:presLayoutVars>
          <dgm:chPref val="3"/>
        </dgm:presLayoutVars>
      </dgm:prSet>
      <dgm:spPr/>
    </dgm:pt>
    <dgm:pt modelId="{3A28FDEB-DDBA-2945-9BE9-458A03678B89}" type="pres">
      <dgm:prSet presAssocID="{131F82CA-3C84-604E-AE83-03D6263B34C0}" presName="rootConnector" presStyleLbl="node2" presStyleIdx="1" presStyleCnt="3"/>
      <dgm:spPr/>
    </dgm:pt>
    <dgm:pt modelId="{11EC876F-3735-C84D-A2D7-BE8E9B51673A}" type="pres">
      <dgm:prSet presAssocID="{131F82CA-3C84-604E-AE83-03D6263B34C0}" presName="hierChild4" presStyleCnt="0"/>
      <dgm:spPr/>
    </dgm:pt>
    <dgm:pt modelId="{8FE6A251-99B2-3F4B-9FE9-8A36646AFE32}" type="pres">
      <dgm:prSet presAssocID="{131F82CA-3C84-604E-AE83-03D6263B34C0}" presName="hierChild5" presStyleCnt="0"/>
      <dgm:spPr/>
    </dgm:pt>
    <dgm:pt modelId="{AE41F5A8-EBD9-0A45-9448-32524EE9DEA6}" type="pres">
      <dgm:prSet presAssocID="{F7B68147-B8E2-6742-A5DE-B895962C08BF}" presName="Name37" presStyleLbl="parChTrans1D2" presStyleIdx="2" presStyleCnt="3"/>
      <dgm:spPr/>
    </dgm:pt>
    <dgm:pt modelId="{D5BD630A-EFBB-8440-93AC-CA0B5467EC9D}" type="pres">
      <dgm:prSet presAssocID="{D93E9B7E-4C55-524C-A80C-9E410A40C123}" presName="hierRoot2" presStyleCnt="0">
        <dgm:presLayoutVars>
          <dgm:hierBranch val="init"/>
        </dgm:presLayoutVars>
      </dgm:prSet>
      <dgm:spPr/>
    </dgm:pt>
    <dgm:pt modelId="{C01E739B-2061-9F4B-8214-30DFABD65104}" type="pres">
      <dgm:prSet presAssocID="{D93E9B7E-4C55-524C-A80C-9E410A40C123}" presName="rootComposite" presStyleCnt="0"/>
      <dgm:spPr/>
    </dgm:pt>
    <dgm:pt modelId="{808F8F7C-AD69-794E-BE67-30CD034FE5ED}" type="pres">
      <dgm:prSet presAssocID="{D93E9B7E-4C55-524C-A80C-9E410A40C123}" presName="rootText" presStyleLbl="node2" presStyleIdx="2" presStyleCnt="3">
        <dgm:presLayoutVars>
          <dgm:chPref val="3"/>
        </dgm:presLayoutVars>
      </dgm:prSet>
      <dgm:spPr/>
    </dgm:pt>
    <dgm:pt modelId="{BAFA17C1-22F3-744C-B8A1-C3DDDCA143B0}" type="pres">
      <dgm:prSet presAssocID="{D93E9B7E-4C55-524C-A80C-9E410A40C123}" presName="rootConnector" presStyleLbl="node2" presStyleIdx="2" presStyleCnt="3"/>
      <dgm:spPr/>
    </dgm:pt>
    <dgm:pt modelId="{CD455541-AD37-D741-A638-3DD9459B5037}" type="pres">
      <dgm:prSet presAssocID="{D93E9B7E-4C55-524C-A80C-9E410A40C123}" presName="hierChild4" presStyleCnt="0"/>
      <dgm:spPr/>
    </dgm:pt>
    <dgm:pt modelId="{CFDE3892-B754-564A-9876-D32B677AA524}" type="pres">
      <dgm:prSet presAssocID="{D93E9B7E-4C55-524C-A80C-9E410A40C123}" presName="hierChild5" presStyleCnt="0"/>
      <dgm:spPr/>
    </dgm:pt>
    <dgm:pt modelId="{90BF6817-12FD-5649-AA39-8F4598C609E7}" type="pres">
      <dgm:prSet presAssocID="{AFE9BC50-866F-354E-994C-1AD3BC6604C5}" presName="hierChild3" presStyleCnt="0"/>
      <dgm:spPr/>
    </dgm:pt>
  </dgm:ptLst>
  <dgm:cxnLst>
    <dgm:cxn modelId="{598B2715-AD15-FE44-9B73-772CC2F3D655}" srcId="{AFE9BC50-866F-354E-994C-1AD3BC6604C5}" destId="{89339B8F-FB2F-3D4B-BB35-657F3AB16C0F}" srcOrd="0" destOrd="0" parTransId="{1FB0DD7C-E44C-644A-8AE8-7DB51007D039}" sibTransId="{EDEF9DD7-6D23-1543-9143-091A1AF63F12}"/>
    <dgm:cxn modelId="{0CB79A24-6BB7-EA49-8521-1C5798CC7503}" type="presOf" srcId="{D93E9B7E-4C55-524C-A80C-9E410A40C123}" destId="{BAFA17C1-22F3-744C-B8A1-C3DDDCA143B0}" srcOrd="1" destOrd="0" presId="urn:microsoft.com/office/officeart/2005/8/layout/orgChart1"/>
    <dgm:cxn modelId="{14D2035F-A5B7-5549-91AB-E58BA5D57CD7}" srcId="{AFE9BC50-866F-354E-994C-1AD3BC6604C5}" destId="{D93E9B7E-4C55-524C-A80C-9E410A40C123}" srcOrd="2" destOrd="0" parTransId="{F7B68147-B8E2-6742-A5DE-B895962C08BF}" sibTransId="{C69EDA00-96BD-5441-AFB3-75B86B716DF7}"/>
    <dgm:cxn modelId="{22BB056C-5EE8-B640-B5A6-6D39AB53D706}" type="presOf" srcId="{89339B8F-FB2F-3D4B-BB35-657F3AB16C0F}" destId="{17C34F4C-CECE-084A-B828-BAD89867A8D8}" srcOrd="1" destOrd="0" presId="urn:microsoft.com/office/officeart/2005/8/layout/orgChart1"/>
    <dgm:cxn modelId="{5933E479-EEFC-6040-99D2-0585DCD72A99}" type="presOf" srcId="{1FB0DD7C-E44C-644A-8AE8-7DB51007D039}" destId="{E72E34C6-A94E-7A40-886E-3438876A8AD5}" srcOrd="0" destOrd="0" presId="urn:microsoft.com/office/officeart/2005/8/layout/orgChart1"/>
    <dgm:cxn modelId="{DB608E88-EC62-B644-A471-E3BDC7A1F314}" type="presOf" srcId="{98EAD54E-6DAC-1A4D-A915-8260A3225494}" destId="{3DB97691-FA15-8B4F-9FF0-3F62F8D215D5}" srcOrd="0" destOrd="0" presId="urn:microsoft.com/office/officeart/2005/8/layout/orgChart1"/>
    <dgm:cxn modelId="{1A4B1790-9F5C-6B4A-AE96-7DF8EFDBAD5A}" type="presOf" srcId="{AFE9BC50-866F-354E-994C-1AD3BC6604C5}" destId="{D15601C3-5097-0B49-B1F3-82D58671D456}" srcOrd="1" destOrd="0" presId="urn:microsoft.com/office/officeart/2005/8/layout/orgChart1"/>
    <dgm:cxn modelId="{993B9F90-0077-7B44-BFF6-33C3ABE0CF21}" type="presOf" srcId="{F7B68147-B8E2-6742-A5DE-B895962C08BF}" destId="{AE41F5A8-EBD9-0A45-9448-32524EE9DEA6}" srcOrd="0" destOrd="0" presId="urn:microsoft.com/office/officeart/2005/8/layout/orgChart1"/>
    <dgm:cxn modelId="{1AB03894-B59F-D34B-8FE8-4ACFC534FEB7}" type="presOf" srcId="{89339B8F-FB2F-3D4B-BB35-657F3AB16C0F}" destId="{38655D6E-9C40-D44F-9098-F4FD4FB96466}" srcOrd="0" destOrd="0" presId="urn:microsoft.com/office/officeart/2005/8/layout/orgChart1"/>
    <dgm:cxn modelId="{F57F2DB2-6CAC-8D40-87D4-2AD54672355B}" type="presOf" srcId="{D93E9B7E-4C55-524C-A80C-9E410A40C123}" destId="{808F8F7C-AD69-794E-BE67-30CD034FE5ED}" srcOrd="0" destOrd="0" presId="urn:microsoft.com/office/officeart/2005/8/layout/orgChart1"/>
    <dgm:cxn modelId="{09F461B7-EC21-9640-937A-D3B3E8491ADC}" srcId="{AFE9BC50-866F-354E-994C-1AD3BC6604C5}" destId="{131F82CA-3C84-604E-AE83-03D6263B34C0}" srcOrd="1" destOrd="0" parTransId="{F8BDC8AF-801E-A841-AD7A-DFA3BF6A8BB0}" sibTransId="{350093E7-7002-9546-BA93-EBA8C2588A1E}"/>
    <dgm:cxn modelId="{6342C7D2-471F-D94C-86FF-B0349F37DE1C}" type="presOf" srcId="{AFE9BC50-866F-354E-994C-1AD3BC6604C5}" destId="{175BE8AA-31D9-1F46-9110-BF7383FF92AD}" srcOrd="0" destOrd="0" presId="urn:microsoft.com/office/officeart/2005/8/layout/orgChart1"/>
    <dgm:cxn modelId="{D04AD8E3-B21C-3247-BA68-692003BFE4D7}" srcId="{98EAD54E-6DAC-1A4D-A915-8260A3225494}" destId="{AFE9BC50-866F-354E-994C-1AD3BC6604C5}" srcOrd="0" destOrd="0" parTransId="{B36D63D2-87A0-9543-A38F-59F983BD81AE}" sibTransId="{3A431F3C-A796-E346-89A4-4D6191172610}"/>
    <dgm:cxn modelId="{9FC32DE6-F838-2B44-B68B-1E397B98E081}" type="presOf" srcId="{F8BDC8AF-801E-A841-AD7A-DFA3BF6A8BB0}" destId="{578DA923-1445-C547-AFBA-A968A0BE2F98}" srcOrd="0" destOrd="0" presId="urn:microsoft.com/office/officeart/2005/8/layout/orgChart1"/>
    <dgm:cxn modelId="{768BABEB-CD02-6447-A633-63C0A0E39A8E}" type="presOf" srcId="{131F82CA-3C84-604E-AE83-03D6263B34C0}" destId="{3A28FDEB-DDBA-2945-9BE9-458A03678B89}" srcOrd="1" destOrd="0" presId="urn:microsoft.com/office/officeart/2005/8/layout/orgChart1"/>
    <dgm:cxn modelId="{A83BCCED-45D3-7D4D-89CE-85B41A4BBE8A}" type="presOf" srcId="{131F82CA-3C84-604E-AE83-03D6263B34C0}" destId="{2C109827-B79D-F842-B689-B12091175A05}" srcOrd="0" destOrd="0" presId="urn:microsoft.com/office/officeart/2005/8/layout/orgChart1"/>
    <dgm:cxn modelId="{9E11C63A-B6E0-1642-9167-1D02B9DC64B6}" type="presParOf" srcId="{3DB97691-FA15-8B4F-9FF0-3F62F8D215D5}" destId="{B8311728-F0F4-7F40-B713-2E84968A9245}" srcOrd="0" destOrd="0" presId="urn:microsoft.com/office/officeart/2005/8/layout/orgChart1"/>
    <dgm:cxn modelId="{5719DE95-B4C0-2440-BA04-0C152F31E6E4}" type="presParOf" srcId="{B8311728-F0F4-7F40-B713-2E84968A9245}" destId="{CD909A82-8697-9F4F-9BFD-11E10FCAD620}" srcOrd="0" destOrd="0" presId="urn:microsoft.com/office/officeart/2005/8/layout/orgChart1"/>
    <dgm:cxn modelId="{0E332C20-3B5C-DC4D-A58F-C180530E9D51}" type="presParOf" srcId="{CD909A82-8697-9F4F-9BFD-11E10FCAD620}" destId="{175BE8AA-31D9-1F46-9110-BF7383FF92AD}" srcOrd="0" destOrd="0" presId="urn:microsoft.com/office/officeart/2005/8/layout/orgChart1"/>
    <dgm:cxn modelId="{52EB9B20-FF56-7A4A-A5CB-7E226E464A42}" type="presParOf" srcId="{CD909A82-8697-9F4F-9BFD-11E10FCAD620}" destId="{D15601C3-5097-0B49-B1F3-82D58671D456}" srcOrd="1" destOrd="0" presId="urn:microsoft.com/office/officeart/2005/8/layout/orgChart1"/>
    <dgm:cxn modelId="{1BEDBC02-300E-124D-BAB1-29C852E220AA}" type="presParOf" srcId="{B8311728-F0F4-7F40-B713-2E84968A9245}" destId="{DF59F6AA-9E2C-5E48-A436-58BCF1A134EE}" srcOrd="1" destOrd="0" presId="urn:microsoft.com/office/officeart/2005/8/layout/orgChart1"/>
    <dgm:cxn modelId="{1DA15EC5-730A-1C45-831A-47C398F132FC}" type="presParOf" srcId="{DF59F6AA-9E2C-5E48-A436-58BCF1A134EE}" destId="{E72E34C6-A94E-7A40-886E-3438876A8AD5}" srcOrd="0" destOrd="0" presId="urn:microsoft.com/office/officeart/2005/8/layout/orgChart1"/>
    <dgm:cxn modelId="{370A43A0-9C3A-BB4E-B4BB-5002D3993181}" type="presParOf" srcId="{DF59F6AA-9E2C-5E48-A436-58BCF1A134EE}" destId="{D99DA25E-B155-A844-9C29-54700FA1A1E6}" srcOrd="1" destOrd="0" presId="urn:microsoft.com/office/officeart/2005/8/layout/orgChart1"/>
    <dgm:cxn modelId="{B49E32FA-906F-E948-AE1D-4BBD16FC7E00}" type="presParOf" srcId="{D99DA25E-B155-A844-9C29-54700FA1A1E6}" destId="{F68DC030-7854-694D-9990-416B475491A1}" srcOrd="0" destOrd="0" presId="urn:microsoft.com/office/officeart/2005/8/layout/orgChart1"/>
    <dgm:cxn modelId="{1A8BF10B-DB45-FF4D-B3E9-129976EEA6F1}" type="presParOf" srcId="{F68DC030-7854-694D-9990-416B475491A1}" destId="{38655D6E-9C40-D44F-9098-F4FD4FB96466}" srcOrd="0" destOrd="0" presId="urn:microsoft.com/office/officeart/2005/8/layout/orgChart1"/>
    <dgm:cxn modelId="{BA432D03-2814-6F49-8593-F3EAF5F910C6}" type="presParOf" srcId="{F68DC030-7854-694D-9990-416B475491A1}" destId="{17C34F4C-CECE-084A-B828-BAD89867A8D8}" srcOrd="1" destOrd="0" presId="urn:microsoft.com/office/officeart/2005/8/layout/orgChart1"/>
    <dgm:cxn modelId="{8AA9C2C8-CA14-D244-87C6-A29227172A0D}" type="presParOf" srcId="{D99DA25E-B155-A844-9C29-54700FA1A1E6}" destId="{79E2A1B5-F5C4-FF4D-A547-B3E7EF86801A}" srcOrd="1" destOrd="0" presId="urn:microsoft.com/office/officeart/2005/8/layout/orgChart1"/>
    <dgm:cxn modelId="{50AB9C09-5B60-0F49-93BA-A16138A81B4C}" type="presParOf" srcId="{D99DA25E-B155-A844-9C29-54700FA1A1E6}" destId="{71749700-C174-CD40-A29A-5CFD68C72936}" srcOrd="2" destOrd="0" presId="urn:microsoft.com/office/officeart/2005/8/layout/orgChart1"/>
    <dgm:cxn modelId="{495E62F8-57F1-A64F-A0BB-81C1E61E38AF}" type="presParOf" srcId="{DF59F6AA-9E2C-5E48-A436-58BCF1A134EE}" destId="{578DA923-1445-C547-AFBA-A968A0BE2F98}" srcOrd="2" destOrd="0" presId="urn:microsoft.com/office/officeart/2005/8/layout/orgChart1"/>
    <dgm:cxn modelId="{AD346482-BFDD-2249-AECD-7B48B07D0521}" type="presParOf" srcId="{DF59F6AA-9E2C-5E48-A436-58BCF1A134EE}" destId="{B7148880-FCD3-C148-922A-E5B4155CD003}" srcOrd="3" destOrd="0" presId="urn:microsoft.com/office/officeart/2005/8/layout/orgChart1"/>
    <dgm:cxn modelId="{6EFCEC46-3506-F54E-A8C5-8C50B326E27B}" type="presParOf" srcId="{B7148880-FCD3-C148-922A-E5B4155CD003}" destId="{A9B57155-108C-B141-85A0-EC180A447283}" srcOrd="0" destOrd="0" presId="urn:microsoft.com/office/officeart/2005/8/layout/orgChart1"/>
    <dgm:cxn modelId="{3723F4A9-F59E-7840-8BCD-22F2B558A851}" type="presParOf" srcId="{A9B57155-108C-B141-85A0-EC180A447283}" destId="{2C109827-B79D-F842-B689-B12091175A05}" srcOrd="0" destOrd="0" presId="urn:microsoft.com/office/officeart/2005/8/layout/orgChart1"/>
    <dgm:cxn modelId="{AB53D67E-9F98-E24E-8725-56D41D072385}" type="presParOf" srcId="{A9B57155-108C-B141-85A0-EC180A447283}" destId="{3A28FDEB-DDBA-2945-9BE9-458A03678B89}" srcOrd="1" destOrd="0" presId="urn:microsoft.com/office/officeart/2005/8/layout/orgChart1"/>
    <dgm:cxn modelId="{923F0413-4B70-3341-9CB3-C0DE95A0EB1E}" type="presParOf" srcId="{B7148880-FCD3-C148-922A-E5B4155CD003}" destId="{11EC876F-3735-C84D-A2D7-BE8E9B51673A}" srcOrd="1" destOrd="0" presId="urn:microsoft.com/office/officeart/2005/8/layout/orgChart1"/>
    <dgm:cxn modelId="{BD525E10-5A7D-B748-9A8D-5A83F86AD4B1}" type="presParOf" srcId="{B7148880-FCD3-C148-922A-E5B4155CD003}" destId="{8FE6A251-99B2-3F4B-9FE9-8A36646AFE32}" srcOrd="2" destOrd="0" presId="urn:microsoft.com/office/officeart/2005/8/layout/orgChart1"/>
    <dgm:cxn modelId="{02FDD202-FA5D-134E-AC98-25B221DBE168}" type="presParOf" srcId="{DF59F6AA-9E2C-5E48-A436-58BCF1A134EE}" destId="{AE41F5A8-EBD9-0A45-9448-32524EE9DEA6}" srcOrd="4" destOrd="0" presId="urn:microsoft.com/office/officeart/2005/8/layout/orgChart1"/>
    <dgm:cxn modelId="{D68382F2-EC68-E54D-88A4-8A3BEB418CB0}" type="presParOf" srcId="{DF59F6AA-9E2C-5E48-A436-58BCF1A134EE}" destId="{D5BD630A-EFBB-8440-93AC-CA0B5467EC9D}" srcOrd="5" destOrd="0" presId="urn:microsoft.com/office/officeart/2005/8/layout/orgChart1"/>
    <dgm:cxn modelId="{1E3ACE50-F05D-2D4C-BB13-7D077ED5314A}" type="presParOf" srcId="{D5BD630A-EFBB-8440-93AC-CA0B5467EC9D}" destId="{C01E739B-2061-9F4B-8214-30DFABD65104}" srcOrd="0" destOrd="0" presId="urn:microsoft.com/office/officeart/2005/8/layout/orgChart1"/>
    <dgm:cxn modelId="{C7BA5EC3-1451-F54E-B14A-30EFBE30936A}" type="presParOf" srcId="{C01E739B-2061-9F4B-8214-30DFABD65104}" destId="{808F8F7C-AD69-794E-BE67-30CD034FE5ED}" srcOrd="0" destOrd="0" presId="urn:microsoft.com/office/officeart/2005/8/layout/orgChart1"/>
    <dgm:cxn modelId="{042604FB-50CA-B94B-A080-53F4E9E5521D}" type="presParOf" srcId="{C01E739B-2061-9F4B-8214-30DFABD65104}" destId="{BAFA17C1-22F3-744C-B8A1-C3DDDCA143B0}" srcOrd="1" destOrd="0" presId="urn:microsoft.com/office/officeart/2005/8/layout/orgChart1"/>
    <dgm:cxn modelId="{EAD5BFA5-293B-DC4C-BCF2-8206C7BEDE82}" type="presParOf" srcId="{D5BD630A-EFBB-8440-93AC-CA0B5467EC9D}" destId="{CD455541-AD37-D741-A638-3DD9459B5037}" srcOrd="1" destOrd="0" presId="urn:microsoft.com/office/officeart/2005/8/layout/orgChart1"/>
    <dgm:cxn modelId="{AA09B6B5-BA35-314A-87DC-11001EE033DC}" type="presParOf" srcId="{D5BD630A-EFBB-8440-93AC-CA0B5467EC9D}" destId="{CFDE3892-B754-564A-9876-D32B677AA524}" srcOrd="2" destOrd="0" presId="urn:microsoft.com/office/officeart/2005/8/layout/orgChart1"/>
    <dgm:cxn modelId="{8A5534B2-9E02-3942-8738-2B9DC2F5C938}" type="presParOf" srcId="{B8311728-F0F4-7F40-B713-2E84968A9245}" destId="{90BF6817-12FD-5649-AA39-8F4598C609E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8EAD54E-6DAC-1A4D-A915-8260A3225494}" type="doc">
      <dgm:prSet loTypeId="urn:microsoft.com/office/officeart/2005/8/layout/orgChart1" loCatId="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FE9BC50-866F-354E-994C-1AD3BC6604C5}">
      <dgm:prSet phldrT="[Text]" custT="1"/>
      <dgm:spPr/>
      <dgm:t>
        <a:bodyPr/>
        <a:lstStyle/>
        <a:p>
          <a:r>
            <a:rPr lang="en-GB" sz="4400" b="1" dirty="0"/>
            <a:t>Games or Game form</a:t>
          </a:r>
        </a:p>
      </dgm:t>
    </dgm:pt>
    <dgm:pt modelId="{B36D63D2-87A0-9543-A38F-59F983BD81AE}" type="parTrans" cxnId="{D04AD8E3-B21C-3247-BA68-692003BFE4D7}">
      <dgm:prSet/>
      <dgm:spPr/>
      <dgm:t>
        <a:bodyPr/>
        <a:lstStyle/>
        <a:p>
          <a:endParaRPr lang="en-GB"/>
        </a:p>
      </dgm:t>
    </dgm:pt>
    <dgm:pt modelId="{3A431F3C-A796-E346-89A4-4D6191172610}" type="sibTrans" cxnId="{D04AD8E3-B21C-3247-BA68-692003BFE4D7}">
      <dgm:prSet/>
      <dgm:spPr/>
      <dgm:t>
        <a:bodyPr/>
        <a:lstStyle/>
        <a:p>
          <a:endParaRPr lang="en-GB"/>
        </a:p>
      </dgm:t>
    </dgm:pt>
    <dgm:pt modelId="{89339B8F-FB2F-3D4B-BB35-657F3AB16C0F}">
      <dgm:prSet phldrT="[Text]" custT="1"/>
      <dgm:spPr/>
      <dgm:t>
        <a:bodyPr/>
        <a:lstStyle/>
        <a:p>
          <a:r>
            <a:rPr lang="en-GB" sz="3200" dirty="0"/>
            <a:t>Modification</a:t>
          </a:r>
        </a:p>
      </dgm:t>
    </dgm:pt>
    <dgm:pt modelId="{1FB0DD7C-E44C-644A-8AE8-7DB51007D039}" type="parTrans" cxnId="{598B2715-AD15-FE44-9B73-772CC2F3D655}">
      <dgm:prSet/>
      <dgm:spPr/>
      <dgm:t>
        <a:bodyPr/>
        <a:lstStyle/>
        <a:p>
          <a:endParaRPr lang="en-GB"/>
        </a:p>
      </dgm:t>
    </dgm:pt>
    <dgm:pt modelId="{EDEF9DD7-6D23-1543-9143-091A1AF63F12}" type="sibTrans" cxnId="{598B2715-AD15-FE44-9B73-772CC2F3D655}">
      <dgm:prSet/>
      <dgm:spPr/>
      <dgm:t>
        <a:bodyPr/>
        <a:lstStyle/>
        <a:p>
          <a:endParaRPr lang="en-GB"/>
        </a:p>
      </dgm:t>
    </dgm:pt>
    <dgm:pt modelId="{131F82CA-3C84-604E-AE83-03D6263B34C0}">
      <dgm:prSet phldrT="[Text]" custT="1"/>
      <dgm:spPr/>
      <dgm:t>
        <a:bodyPr/>
        <a:lstStyle/>
        <a:p>
          <a:r>
            <a:rPr lang="en-GB" sz="3200" dirty="0"/>
            <a:t>Exaggeration</a:t>
          </a:r>
        </a:p>
      </dgm:t>
    </dgm:pt>
    <dgm:pt modelId="{F8BDC8AF-801E-A841-AD7A-DFA3BF6A8BB0}" type="parTrans" cxnId="{09F461B7-EC21-9640-937A-D3B3E8491ADC}">
      <dgm:prSet/>
      <dgm:spPr/>
      <dgm:t>
        <a:bodyPr/>
        <a:lstStyle/>
        <a:p>
          <a:endParaRPr lang="en-GB"/>
        </a:p>
      </dgm:t>
    </dgm:pt>
    <dgm:pt modelId="{350093E7-7002-9546-BA93-EBA8C2588A1E}" type="sibTrans" cxnId="{09F461B7-EC21-9640-937A-D3B3E8491ADC}">
      <dgm:prSet/>
      <dgm:spPr/>
      <dgm:t>
        <a:bodyPr/>
        <a:lstStyle/>
        <a:p>
          <a:endParaRPr lang="en-GB"/>
        </a:p>
      </dgm:t>
    </dgm:pt>
    <dgm:pt modelId="{3DB97691-FA15-8B4F-9FF0-3F62F8D215D5}" type="pres">
      <dgm:prSet presAssocID="{98EAD54E-6DAC-1A4D-A915-8260A3225494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8311728-F0F4-7F40-B713-2E84968A9245}" type="pres">
      <dgm:prSet presAssocID="{AFE9BC50-866F-354E-994C-1AD3BC6604C5}" presName="hierRoot1" presStyleCnt="0">
        <dgm:presLayoutVars>
          <dgm:hierBranch val="init"/>
        </dgm:presLayoutVars>
      </dgm:prSet>
      <dgm:spPr/>
    </dgm:pt>
    <dgm:pt modelId="{CD909A82-8697-9F4F-9BFD-11E10FCAD620}" type="pres">
      <dgm:prSet presAssocID="{AFE9BC50-866F-354E-994C-1AD3BC6604C5}" presName="rootComposite1" presStyleCnt="0"/>
      <dgm:spPr/>
    </dgm:pt>
    <dgm:pt modelId="{175BE8AA-31D9-1F46-9110-BF7383FF92AD}" type="pres">
      <dgm:prSet presAssocID="{AFE9BC50-866F-354E-994C-1AD3BC6604C5}" presName="rootText1" presStyleLbl="node0" presStyleIdx="0" presStyleCnt="1" custScaleX="293246" custScaleY="124540">
        <dgm:presLayoutVars>
          <dgm:chPref val="3"/>
        </dgm:presLayoutVars>
      </dgm:prSet>
      <dgm:spPr/>
    </dgm:pt>
    <dgm:pt modelId="{D15601C3-5097-0B49-B1F3-82D58671D456}" type="pres">
      <dgm:prSet presAssocID="{AFE9BC50-866F-354E-994C-1AD3BC6604C5}" presName="rootConnector1" presStyleLbl="node1" presStyleIdx="0" presStyleCnt="0"/>
      <dgm:spPr/>
    </dgm:pt>
    <dgm:pt modelId="{DF59F6AA-9E2C-5E48-A436-58BCF1A134EE}" type="pres">
      <dgm:prSet presAssocID="{AFE9BC50-866F-354E-994C-1AD3BC6604C5}" presName="hierChild2" presStyleCnt="0"/>
      <dgm:spPr/>
    </dgm:pt>
    <dgm:pt modelId="{E72E34C6-A94E-7A40-886E-3438876A8AD5}" type="pres">
      <dgm:prSet presAssocID="{1FB0DD7C-E44C-644A-8AE8-7DB51007D039}" presName="Name37" presStyleLbl="parChTrans1D2" presStyleIdx="0" presStyleCnt="2"/>
      <dgm:spPr/>
    </dgm:pt>
    <dgm:pt modelId="{D99DA25E-B155-A844-9C29-54700FA1A1E6}" type="pres">
      <dgm:prSet presAssocID="{89339B8F-FB2F-3D4B-BB35-657F3AB16C0F}" presName="hierRoot2" presStyleCnt="0">
        <dgm:presLayoutVars>
          <dgm:hierBranch val="init"/>
        </dgm:presLayoutVars>
      </dgm:prSet>
      <dgm:spPr/>
    </dgm:pt>
    <dgm:pt modelId="{F68DC030-7854-694D-9990-416B475491A1}" type="pres">
      <dgm:prSet presAssocID="{89339B8F-FB2F-3D4B-BB35-657F3AB16C0F}" presName="rootComposite" presStyleCnt="0"/>
      <dgm:spPr/>
    </dgm:pt>
    <dgm:pt modelId="{38655D6E-9C40-D44F-9098-F4FD4FB96466}" type="pres">
      <dgm:prSet presAssocID="{89339B8F-FB2F-3D4B-BB35-657F3AB16C0F}" presName="rootText" presStyleLbl="node2" presStyleIdx="0" presStyleCnt="2">
        <dgm:presLayoutVars>
          <dgm:chPref val="3"/>
        </dgm:presLayoutVars>
      </dgm:prSet>
      <dgm:spPr/>
    </dgm:pt>
    <dgm:pt modelId="{17C34F4C-CECE-084A-B828-BAD89867A8D8}" type="pres">
      <dgm:prSet presAssocID="{89339B8F-FB2F-3D4B-BB35-657F3AB16C0F}" presName="rootConnector" presStyleLbl="node2" presStyleIdx="0" presStyleCnt="2"/>
      <dgm:spPr/>
    </dgm:pt>
    <dgm:pt modelId="{79E2A1B5-F5C4-FF4D-A547-B3E7EF86801A}" type="pres">
      <dgm:prSet presAssocID="{89339B8F-FB2F-3D4B-BB35-657F3AB16C0F}" presName="hierChild4" presStyleCnt="0"/>
      <dgm:spPr/>
    </dgm:pt>
    <dgm:pt modelId="{71749700-C174-CD40-A29A-5CFD68C72936}" type="pres">
      <dgm:prSet presAssocID="{89339B8F-FB2F-3D4B-BB35-657F3AB16C0F}" presName="hierChild5" presStyleCnt="0"/>
      <dgm:spPr/>
    </dgm:pt>
    <dgm:pt modelId="{578DA923-1445-C547-AFBA-A968A0BE2F98}" type="pres">
      <dgm:prSet presAssocID="{F8BDC8AF-801E-A841-AD7A-DFA3BF6A8BB0}" presName="Name37" presStyleLbl="parChTrans1D2" presStyleIdx="1" presStyleCnt="2"/>
      <dgm:spPr/>
    </dgm:pt>
    <dgm:pt modelId="{B7148880-FCD3-C148-922A-E5B4155CD003}" type="pres">
      <dgm:prSet presAssocID="{131F82CA-3C84-604E-AE83-03D6263B34C0}" presName="hierRoot2" presStyleCnt="0">
        <dgm:presLayoutVars>
          <dgm:hierBranch val="init"/>
        </dgm:presLayoutVars>
      </dgm:prSet>
      <dgm:spPr/>
    </dgm:pt>
    <dgm:pt modelId="{A9B57155-108C-B141-85A0-EC180A447283}" type="pres">
      <dgm:prSet presAssocID="{131F82CA-3C84-604E-AE83-03D6263B34C0}" presName="rootComposite" presStyleCnt="0"/>
      <dgm:spPr/>
    </dgm:pt>
    <dgm:pt modelId="{2C109827-B79D-F842-B689-B12091175A05}" type="pres">
      <dgm:prSet presAssocID="{131F82CA-3C84-604E-AE83-03D6263B34C0}" presName="rootText" presStyleLbl="node2" presStyleIdx="1" presStyleCnt="2">
        <dgm:presLayoutVars>
          <dgm:chPref val="3"/>
        </dgm:presLayoutVars>
      </dgm:prSet>
      <dgm:spPr/>
    </dgm:pt>
    <dgm:pt modelId="{3A28FDEB-DDBA-2945-9BE9-458A03678B89}" type="pres">
      <dgm:prSet presAssocID="{131F82CA-3C84-604E-AE83-03D6263B34C0}" presName="rootConnector" presStyleLbl="node2" presStyleIdx="1" presStyleCnt="2"/>
      <dgm:spPr/>
    </dgm:pt>
    <dgm:pt modelId="{11EC876F-3735-C84D-A2D7-BE8E9B51673A}" type="pres">
      <dgm:prSet presAssocID="{131F82CA-3C84-604E-AE83-03D6263B34C0}" presName="hierChild4" presStyleCnt="0"/>
      <dgm:spPr/>
    </dgm:pt>
    <dgm:pt modelId="{8FE6A251-99B2-3F4B-9FE9-8A36646AFE32}" type="pres">
      <dgm:prSet presAssocID="{131F82CA-3C84-604E-AE83-03D6263B34C0}" presName="hierChild5" presStyleCnt="0"/>
      <dgm:spPr/>
    </dgm:pt>
    <dgm:pt modelId="{90BF6817-12FD-5649-AA39-8F4598C609E7}" type="pres">
      <dgm:prSet presAssocID="{AFE9BC50-866F-354E-994C-1AD3BC6604C5}" presName="hierChild3" presStyleCnt="0"/>
      <dgm:spPr/>
    </dgm:pt>
  </dgm:ptLst>
  <dgm:cxnLst>
    <dgm:cxn modelId="{598B2715-AD15-FE44-9B73-772CC2F3D655}" srcId="{AFE9BC50-866F-354E-994C-1AD3BC6604C5}" destId="{89339B8F-FB2F-3D4B-BB35-657F3AB16C0F}" srcOrd="0" destOrd="0" parTransId="{1FB0DD7C-E44C-644A-8AE8-7DB51007D039}" sibTransId="{EDEF9DD7-6D23-1543-9143-091A1AF63F12}"/>
    <dgm:cxn modelId="{22BB056C-5EE8-B640-B5A6-6D39AB53D706}" type="presOf" srcId="{89339B8F-FB2F-3D4B-BB35-657F3AB16C0F}" destId="{17C34F4C-CECE-084A-B828-BAD89867A8D8}" srcOrd="1" destOrd="0" presId="urn:microsoft.com/office/officeart/2005/8/layout/orgChart1"/>
    <dgm:cxn modelId="{5933E479-EEFC-6040-99D2-0585DCD72A99}" type="presOf" srcId="{1FB0DD7C-E44C-644A-8AE8-7DB51007D039}" destId="{E72E34C6-A94E-7A40-886E-3438876A8AD5}" srcOrd="0" destOrd="0" presId="urn:microsoft.com/office/officeart/2005/8/layout/orgChart1"/>
    <dgm:cxn modelId="{DB608E88-EC62-B644-A471-E3BDC7A1F314}" type="presOf" srcId="{98EAD54E-6DAC-1A4D-A915-8260A3225494}" destId="{3DB97691-FA15-8B4F-9FF0-3F62F8D215D5}" srcOrd="0" destOrd="0" presId="urn:microsoft.com/office/officeart/2005/8/layout/orgChart1"/>
    <dgm:cxn modelId="{1A4B1790-9F5C-6B4A-AE96-7DF8EFDBAD5A}" type="presOf" srcId="{AFE9BC50-866F-354E-994C-1AD3BC6604C5}" destId="{D15601C3-5097-0B49-B1F3-82D58671D456}" srcOrd="1" destOrd="0" presId="urn:microsoft.com/office/officeart/2005/8/layout/orgChart1"/>
    <dgm:cxn modelId="{1AB03894-B59F-D34B-8FE8-4ACFC534FEB7}" type="presOf" srcId="{89339B8F-FB2F-3D4B-BB35-657F3AB16C0F}" destId="{38655D6E-9C40-D44F-9098-F4FD4FB96466}" srcOrd="0" destOrd="0" presId="urn:microsoft.com/office/officeart/2005/8/layout/orgChart1"/>
    <dgm:cxn modelId="{09F461B7-EC21-9640-937A-D3B3E8491ADC}" srcId="{AFE9BC50-866F-354E-994C-1AD3BC6604C5}" destId="{131F82CA-3C84-604E-AE83-03D6263B34C0}" srcOrd="1" destOrd="0" parTransId="{F8BDC8AF-801E-A841-AD7A-DFA3BF6A8BB0}" sibTransId="{350093E7-7002-9546-BA93-EBA8C2588A1E}"/>
    <dgm:cxn modelId="{6342C7D2-471F-D94C-86FF-B0349F37DE1C}" type="presOf" srcId="{AFE9BC50-866F-354E-994C-1AD3BC6604C5}" destId="{175BE8AA-31D9-1F46-9110-BF7383FF92AD}" srcOrd="0" destOrd="0" presId="urn:microsoft.com/office/officeart/2005/8/layout/orgChart1"/>
    <dgm:cxn modelId="{D04AD8E3-B21C-3247-BA68-692003BFE4D7}" srcId="{98EAD54E-6DAC-1A4D-A915-8260A3225494}" destId="{AFE9BC50-866F-354E-994C-1AD3BC6604C5}" srcOrd="0" destOrd="0" parTransId="{B36D63D2-87A0-9543-A38F-59F983BD81AE}" sibTransId="{3A431F3C-A796-E346-89A4-4D6191172610}"/>
    <dgm:cxn modelId="{9FC32DE6-F838-2B44-B68B-1E397B98E081}" type="presOf" srcId="{F8BDC8AF-801E-A841-AD7A-DFA3BF6A8BB0}" destId="{578DA923-1445-C547-AFBA-A968A0BE2F98}" srcOrd="0" destOrd="0" presId="urn:microsoft.com/office/officeart/2005/8/layout/orgChart1"/>
    <dgm:cxn modelId="{768BABEB-CD02-6447-A633-63C0A0E39A8E}" type="presOf" srcId="{131F82CA-3C84-604E-AE83-03D6263B34C0}" destId="{3A28FDEB-DDBA-2945-9BE9-458A03678B89}" srcOrd="1" destOrd="0" presId="urn:microsoft.com/office/officeart/2005/8/layout/orgChart1"/>
    <dgm:cxn modelId="{A83BCCED-45D3-7D4D-89CE-85B41A4BBE8A}" type="presOf" srcId="{131F82CA-3C84-604E-AE83-03D6263B34C0}" destId="{2C109827-B79D-F842-B689-B12091175A05}" srcOrd="0" destOrd="0" presId="urn:microsoft.com/office/officeart/2005/8/layout/orgChart1"/>
    <dgm:cxn modelId="{9E11C63A-B6E0-1642-9167-1D02B9DC64B6}" type="presParOf" srcId="{3DB97691-FA15-8B4F-9FF0-3F62F8D215D5}" destId="{B8311728-F0F4-7F40-B713-2E84968A9245}" srcOrd="0" destOrd="0" presId="urn:microsoft.com/office/officeart/2005/8/layout/orgChart1"/>
    <dgm:cxn modelId="{5719DE95-B4C0-2440-BA04-0C152F31E6E4}" type="presParOf" srcId="{B8311728-F0F4-7F40-B713-2E84968A9245}" destId="{CD909A82-8697-9F4F-9BFD-11E10FCAD620}" srcOrd="0" destOrd="0" presId="urn:microsoft.com/office/officeart/2005/8/layout/orgChart1"/>
    <dgm:cxn modelId="{0E332C20-3B5C-DC4D-A58F-C180530E9D51}" type="presParOf" srcId="{CD909A82-8697-9F4F-9BFD-11E10FCAD620}" destId="{175BE8AA-31D9-1F46-9110-BF7383FF92AD}" srcOrd="0" destOrd="0" presId="urn:microsoft.com/office/officeart/2005/8/layout/orgChart1"/>
    <dgm:cxn modelId="{52EB9B20-FF56-7A4A-A5CB-7E226E464A42}" type="presParOf" srcId="{CD909A82-8697-9F4F-9BFD-11E10FCAD620}" destId="{D15601C3-5097-0B49-B1F3-82D58671D456}" srcOrd="1" destOrd="0" presId="urn:microsoft.com/office/officeart/2005/8/layout/orgChart1"/>
    <dgm:cxn modelId="{1BEDBC02-300E-124D-BAB1-29C852E220AA}" type="presParOf" srcId="{B8311728-F0F4-7F40-B713-2E84968A9245}" destId="{DF59F6AA-9E2C-5E48-A436-58BCF1A134EE}" srcOrd="1" destOrd="0" presId="urn:microsoft.com/office/officeart/2005/8/layout/orgChart1"/>
    <dgm:cxn modelId="{1DA15EC5-730A-1C45-831A-47C398F132FC}" type="presParOf" srcId="{DF59F6AA-9E2C-5E48-A436-58BCF1A134EE}" destId="{E72E34C6-A94E-7A40-886E-3438876A8AD5}" srcOrd="0" destOrd="0" presId="urn:microsoft.com/office/officeart/2005/8/layout/orgChart1"/>
    <dgm:cxn modelId="{370A43A0-9C3A-BB4E-B4BB-5002D3993181}" type="presParOf" srcId="{DF59F6AA-9E2C-5E48-A436-58BCF1A134EE}" destId="{D99DA25E-B155-A844-9C29-54700FA1A1E6}" srcOrd="1" destOrd="0" presId="urn:microsoft.com/office/officeart/2005/8/layout/orgChart1"/>
    <dgm:cxn modelId="{B49E32FA-906F-E948-AE1D-4BBD16FC7E00}" type="presParOf" srcId="{D99DA25E-B155-A844-9C29-54700FA1A1E6}" destId="{F68DC030-7854-694D-9990-416B475491A1}" srcOrd="0" destOrd="0" presId="urn:microsoft.com/office/officeart/2005/8/layout/orgChart1"/>
    <dgm:cxn modelId="{1A8BF10B-DB45-FF4D-B3E9-129976EEA6F1}" type="presParOf" srcId="{F68DC030-7854-694D-9990-416B475491A1}" destId="{38655D6E-9C40-D44F-9098-F4FD4FB96466}" srcOrd="0" destOrd="0" presId="urn:microsoft.com/office/officeart/2005/8/layout/orgChart1"/>
    <dgm:cxn modelId="{BA432D03-2814-6F49-8593-F3EAF5F910C6}" type="presParOf" srcId="{F68DC030-7854-694D-9990-416B475491A1}" destId="{17C34F4C-CECE-084A-B828-BAD89867A8D8}" srcOrd="1" destOrd="0" presId="urn:microsoft.com/office/officeart/2005/8/layout/orgChart1"/>
    <dgm:cxn modelId="{8AA9C2C8-CA14-D244-87C6-A29227172A0D}" type="presParOf" srcId="{D99DA25E-B155-A844-9C29-54700FA1A1E6}" destId="{79E2A1B5-F5C4-FF4D-A547-B3E7EF86801A}" srcOrd="1" destOrd="0" presId="urn:microsoft.com/office/officeart/2005/8/layout/orgChart1"/>
    <dgm:cxn modelId="{50AB9C09-5B60-0F49-93BA-A16138A81B4C}" type="presParOf" srcId="{D99DA25E-B155-A844-9C29-54700FA1A1E6}" destId="{71749700-C174-CD40-A29A-5CFD68C72936}" srcOrd="2" destOrd="0" presId="urn:microsoft.com/office/officeart/2005/8/layout/orgChart1"/>
    <dgm:cxn modelId="{495E62F8-57F1-A64F-A0BB-81C1E61E38AF}" type="presParOf" srcId="{DF59F6AA-9E2C-5E48-A436-58BCF1A134EE}" destId="{578DA923-1445-C547-AFBA-A968A0BE2F98}" srcOrd="2" destOrd="0" presId="urn:microsoft.com/office/officeart/2005/8/layout/orgChart1"/>
    <dgm:cxn modelId="{AD346482-BFDD-2249-AECD-7B48B07D0521}" type="presParOf" srcId="{DF59F6AA-9E2C-5E48-A436-58BCF1A134EE}" destId="{B7148880-FCD3-C148-922A-E5B4155CD003}" srcOrd="3" destOrd="0" presId="urn:microsoft.com/office/officeart/2005/8/layout/orgChart1"/>
    <dgm:cxn modelId="{6EFCEC46-3506-F54E-A8C5-8C50B326E27B}" type="presParOf" srcId="{B7148880-FCD3-C148-922A-E5B4155CD003}" destId="{A9B57155-108C-B141-85A0-EC180A447283}" srcOrd="0" destOrd="0" presId="urn:microsoft.com/office/officeart/2005/8/layout/orgChart1"/>
    <dgm:cxn modelId="{3723F4A9-F59E-7840-8BCD-22F2B558A851}" type="presParOf" srcId="{A9B57155-108C-B141-85A0-EC180A447283}" destId="{2C109827-B79D-F842-B689-B12091175A05}" srcOrd="0" destOrd="0" presId="urn:microsoft.com/office/officeart/2005/8/layout/orgChart1"/>
    <dgm:cxn modelId="{AB53D67E-9F98-E24E-8725-56D41D072385}" type="presParOf" srcId="{A9B57155-108C-B141-85A0-EC180A447283}" destId="{3A28FDEB-DDBA-2945-9BE9-458A03678B89}" srcOrd="1" destOrd="0" presId="urn:microsoft.com/office/officeart/2005/8/layout/orgChart1"/>
    <dgm:cxn modelId="{923F0413-4B70-3341-9CB3-C0DE95A0EB1E}" type="presParOf" srcId="{B7148880-FCD3-C148-922A-E5B4155CD003}" destId="{11EC876F-3735-C84D-A2D7-BE8E9B51673A}" srcOrd="1" destOrd="0" presId="urn:microsoft.com/office/officeart/2005/8/layout/orgChart1"/>
    <dgm:cxn modelId="{BD525E10-5A7D-B748-9A8D-5A83F86AD4B1}" type="presParOf" srcId="{B7148880-FCD3-C148-922A-E5B4155CD003}" destId="{8FE6A251-99B2-3F4B-9FE9-8A36646AFE32}" srcOrd="2" destOrd="0" presId="urn:microsoft.com/office/officeart/2005/8/layout/orgChart1"/>
    <dgm:cxn modelId="{8A5534B2-9E02-3942-8738-2B9DC2F5C938}" type="presParOf" srcId="{B8311728-F0F4-7F40-B713-2E84968A9245}" destId="{90BF6817-12FD-5649-AA39-8F4598C609E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8EAD54E-6DAC-1A4D-A915-8260A3225494}" type="doc">
      <dgm:prSet loTypeId="urn:microsoft.com/office/officeart/2005/8/layout/orgChart1" loCatId="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FE9BC50-866F-354E-994C-1AD3BC6604C5}">
      <dgm:prSet phldrT="[Text]" custT="1"/>
      <dgm:spPr/>
      <dgm:t>
        <a:bodyPr/>
        <a:lstStyle/>
        <a:p>
          <a:r>
            <a:rPr lang="en-GB" sz="4400" b="1" dirty="0"/>
            <a:t>Questioning as Teaching</a:t>
          </a:r>
        </a:p>
      </dgm:t>
    </dgm:pt>
    <dgm:pt modelId="{B36D63D2-87A0-9543-A38F-59F983BD81AE}" type="parTrans" cxnId="{D04AD8E3-B21C-3247-BA68-692003BFE4D7}">
      <dgm:prSet/>
      <dgm:spPr/>
      <dgm:t>
        <a:bodyPr/>
        <a:lstStyle/>
        <a:p>
          <a:endParaRPr lang="en-GB"/>
        </a:p>
      </dgm:t>
    </dgm:pt>
    <dgm:pt modelId="{3A431F3C-A796-E346-89A4-4D6191172610}" type="sibTrans" cxnId="{D04AD8E3-B21C-3247-BA68-692003BFE4D7}">
      <dgm:prSet/>
      <dgm:spPr/>
      <dgm:t>
        <a:bodyPr/>
        <a:lstStyle/>
        <a:p>
          <a:endParaRPr lang="en-GB"/>
        </a:p>
      </dgm:t>
    </dgm:pt>
    <dgm:pt modelId="{89339B8F-FB2F-3D4B-BB35-657F3AB16C0F}">
      <dgm:prSet phldrT="[Text]" custT="1"/>
      <dgm:spPr/>
      <dgm:t>
        <a:bodyPr/>
        <a:lstStyle/>
        <a:p>
          <a:r>
            <a:rPr lang="en-GB" sz="2000" dirty="0"/>
            <a:t>Tactical awareness – what do you do…</a:t>
          </a:r>
        </a:p>
      </dgm:t>
    </dgm:pt>
    <dgm:pt modelId="{1FB0DD7C-E44C-644A-8AE8-7DB51007D039}" type="parTrans" cxnId="{598B2715-AD15-FE44-9B73-772CC2F3D655}">
      <dgm:prSet/>
      <dgm:spPr/>
      <dgm:t>
        <a:bodyPr/>
        <a:lstStyle/>
        <a:p>
          <a:endParaRPr lang="en-GB"/>
        </a:p>
      </dgm:t>
    </dgm:pt>
    <dgm:pt modelId="{EDEF9DD7-6D23-1543-9143-091A1AF63F12}" type="sibTrans" cxnId="{598B2715-AD15-FE44-9B73-772CC2F3D655}">
      <dgm:prSet/>
      <dgm:spPr/>
      <dgm:t>
        <a:bodyPr/>
        <a:lstStyle/>
        <a:p>
          <a:endParaRPr lang="en-GB"/>
        </a:p>
      </dgm:t>
    </dgm:pt>
    <dgm:pt modelId="{131F82CA-3C84-604E-AE83-03D6263B34C0}">
      <dgm:prSet phldrT="[Text]" custT="1"/>
      <dgm:spPr/>
      <dgm:t>
        <a:bodyPr/>
        <a:lstStyle/>
        <a:p>
          <a:r>
            <a:rPr lang="en-GB" sz="1800" dirty="0"/>
            <a:t>Skill and movement execution – how do you do..</a:t>
          </a:r>
        </a:p>
      </dgm:t>
    </dgm:pt>
    <dgm:pt modelId="{F8BDC8AF-801E-A841-AD7A-DFA3BF6A8BB0}" type="parTrans" cxnId="{09F461B7-EC21-9640-937A-D3B3E8491ADC}">
      <dgm:prSet/>
      <dgm:spPr/>
      <dgm:t>
        <a:bodyPr/>
        <a:lstStyle/>
        <a:p>
          <a:endParaRPr lang="en-GB"/>
        </a:p>
      </dgm:t>
    </dgm:pt>
    <dgm:pt modelId="{350093E7-7002-9546-BA93-EBA8C2588A1E}" type="sibTrans" cxnId="{09F461B7-EC21-9640-937A-D3B3E8491ADC}">
      <dgm:prSet/>
      <dgm:spPr/>
      <dgm:t>
        <a:bodyPr/>
        <a:lstStyle/>
        <a:p>
          <a:endParaRPr lang="en-GB"/>
        </a:p>
      </dgm:t>
    </dgm:pt>
    <dgm:pt modelId="{7EFEE453-2D92-4D46-9634-9878F986B645}">
      <dgm:prSet custT="1"/>
      <dgm:spPr/>
      <dgm:t>
        <a:bodyPr/>
        <a:lstStyle/>
        <a:p>
          <a:r>
            <a:rPr lang="en-GB" sz="2000" dirty="0"/>
            <a:t>Time – when is the best time to…</a:t>
          </a:r>
        </a:p>
      </dgm:t>
    </dgm:pt>
    <dgm:pt modelId="{6BFC8760-EA92-1E41-8514-B0B74E11E114}" type="parTrans" cxnId="{D0DF511F-732A-F549-9FE2-C2E1DF58F6CA}">
      <dgm:prSet/>
      <dgm:spPr/>
      <dgm:t>
        <a:bodyPr/>
        <a:lstStyle/>
        <a:p>
          <a:endParaRPr lang="en-GB"/>
        </a:p>
      </dgm:t>
    </dgm:pt>
    <dgm:pt modelId="{9DB48997-D1A5-BA43-9186-555A39FE347F}" type="sibTrans" cxnId="{D0DF511F-732A-F549-9FE2-C2E1DF58F6CA}">
      <dgm:prSet/>
      <dgm:spPr/>
      <dgm:t>
        <a:bodyPr/>
        <a:lstStyle/>
        <a:p>
          <a:endParaRPr lang="en-GB"/>
        </a:p>
      </dgm:t>
    </dgm:pt>
    <dgm:pt modelId="{64232B74-EBA7-8847-BC40-16AE124BB36F}">
      <dgm:prSet custT="1"/>
      <dgm:spPr/>
      <dgm:t>
        <a:bodyPr/>
        <a:lstStyle/>
        <a:p>
          <a:r>
            <a:rPr lang="en-GB" sz="2000" dirty="0"/>
            <a:t>Space – where is/can…</a:t>
          </a:r>
        </a:p>
      </dgm:t>
    </dgm:pt>
    <dgm:pt modelId="{7A50EBDC-1DCE-3446-85D3-8178FABE263B}" type="parTrans" cxnId="{1AFB94B1-D4D2-AF47-B1AD-02194E670FB6}">
      <dgm:prSet/>
      <dgm:spPr/>
      <dgm:t>
        <a:bodyPr/>
        <a:lstStyle/>
        <a:p>
          <a:endParaRPr lang="en-GB"/>
        </a:p>
      </dgm:t>
    </dgm:pt>
    <dgm:pt modelId="{BCFC7A15-4375-B849-AAA6-3967D1B01C30}" type="sibTrans" cxnId="{1AFB94B1-D4D2-AF47-B1AD-02194E670FB6}">
      <dgm:prSet/>
      <dgm:spPr/>
      <dgm:t>
        <a:bodyPr/>
        <a:lstStyle/>
        <a:p>
          <a:endParaRPr lang="en-GB"/>
        </a:p>
      </dgm:t>
    </dgm:pt>
    <dgm:pt modelId="{502CF881-A48D-724E-81AA-12E30AD63566}">
      <dgm:prSet custT="1"/>
      <dgm:spPr/>
      <dgm:t>
        <a:bodyPr/>
        <a:lstStyle/>
        <a:p>
          <a:r>
            <a:rPr lang="en-GB" sz="2000" dirty="0"/>
            <a:t>Risk - which choice</a:t>
          </a:r>
        </a:p>
      </dgm:t>
    </dgm:pt>
    <dgm:pt modelId="{60C3BF88-1DA1-494C-AB86-AC8198722131}" type="parTrans" cxnId="{24960CD7-C5B0-F744-B1E7-763BF18A4DA7}">
      <dgm:prSet/>
      <dgm:spPr/>
      <dgm:t>
        <a:bodyPr/>
        <a:lstStyle/>
        <a:p>
          <a:endParaRPr lang="en-GB"/>
        </a:p>
      </dgm:t>
    </dgm:pt>
    <dgm:pt modelId="{1B82EB42-11F7-1942-97E0-F64578216763}" type="sibTrans" cxnId="{24960CD7-C5B0-F744-B1E7-763BF18A4DA7}">
      <dgm:prSet/>
      <dgm:spPr/>
      <dgm:t>
        <a:bodyPr/>
        <a:lstStyle/>
        <a:p>
          <a:endParaRPr lang="en-GB"/>
        </a:p>
      </dgm:t>
    </dgm:pt>
    <dgm:pt modelId="{3DB97691-FA15-8B4F-9FF0-3F62F8D215D5}" type="pres">
      <dgm:prSet presAssocID="{98EAD54E-6DAC-1A4D-A915-8260A3225494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8311728-F0F4-7F40-B713-2E84968A9245}" type="pres">
      <dgm:prSet presAssocID="{AFE9BC50-866F-354E-994C-1AD3BC6604C5}" presName="hierRoot1" presStyleCnt="0">
        <dgm:presLayoutVars>
          <dgm:hierBranch val="init"/>
        </dgm:presLayoutVars>
      </dgm:prSet>
      <dgm:spPr/>
    </dgm:pt>
    <dgm:pt modelId="{CD909A82-8697-9F4F-9BFD-11E10FCAD620}" type="pres">
      <dgm:prSet presAssocID="{AFE9BC50-866F-354E-994C-1AD3BC6604C5}" presName="rootComposite1" presStyleCnt="0"/>
      <dgm:spPr/>
    </dgm:pt>
    <dgm:pt modelId="{175BE8AA-31D9-1F46-9110-BF7383FF92AD}" type="pres">
      <dgm:prSet presAssocID="{AFE9BC50-866F-354E-994C-1AD3BC6604C5}" presName="rootText1" presStyleLbl="node0" presStyleIdx="0" presStyleCnt="1" custScaleX="293246" custScaleY="124540">
        <dgm:presLayoutVars>
          <dgm:chPref val="3"/>
        </dgm:presLayoutVars>
      </dgm:prSet>
      <dgm:spPr/>
    </dgm:pt>
    <dgm:pt modelId="{D15601C3-5097-0B49-B1F3-82D58671D456}" type="pres">
      <dgm:prSet presAssocID="{AFE9BC50-866F-354E-994C-1AD3BC6604C5}" presName="rootConnector1" presStyleLbl="node1" presStyleIdx="0" presStyleCnt="0"/>
      <dgm:spPr/>
    </dgm:pt>
    <dgm:pt modelId="{DF59F6AA-9E2C-5E48-A436-58BCF1A134EE}" type="pres">
      <dgm:prSet presAssocID="{AFE9BC50-866F-354E-994C-1AD3BC6604C5}" presName="hierChild2" presStyleCnt="0"/>
      <dgm:spPr/>
    </dgm:pt>
    <dgm:pt modelId="{E72E34C6-A94E-7A40-886E-3438876A8AD5}" type="pres">
      <dgm:prSet presAssocID="{1FB0DD7C-E44C-644A-8AE8-7DB51007D039}" presName="Name37" presStyleLbl="parChTrans1D2" presStyleIdx="0" presStyleCnt="5"/>
      <dgm:spPr/>
    </dgm:pt>
    <dgm:pt modelId="{D99DA25E-B155-A844-9C29-54700FA1A1E6}" type="pres">
      <dgm:prSet presAssocID="{89339B8F-FB2F-3D4B-BB35-657F3AB16C0F}" presName="hierRoot2" presStyleCnt="0">
        <dgm:presLayoutVars>
          <dgm:hierBranch val="init"/>
        </dgm:presLayoutVars>
      </dgm:prSet>
      <dgm:spPr/>
    </dgm:pt>
    <dgm:pt modelId="{F68DC030-7854-694D-9990-416B475491A1}" type="pres">
      <dgm:prSet presAssocID="{89339B8F-FB2F-3D4B-BB35-657F3AB16C0F}" presName="rootComposite" presStyleCnt="0"/>
      <dgm:spPr/>
    </dgm:pt>
    <dgm:pt modelId="{38655D6E-9C40-D44F-9098-F4FD4FB96466}" type="pres">
      <dgm:prSet presAssocID="{89339B8F-FB2F-3D4B-BB35-657F3AB16C0F}" presName="rootText" presStyleLbl="node2" presStyleIdx="0" presStyleCnt="5">
        <dgm:presLayoutVars>
          <dgm:chPref val="3"/>
        </dgm:presLayoutVars>
      </dgm:prSet>
      <dgm:spPr/>
    </dgm:pt>
    <dgm:pt modelId="{17C34F4C-CECE-084A-B828-BAD89867A8D8}" type="pres">
      <dgm:prSet presAssocID="{89339B8F-FB2F-3D4B-BB35-657F3AB16C0F}" presName="rootConnector" presStyleLbl="node2" presStyleIdx="0" presStyleCnt="5"/>
      <dgm:spPr/>
    </dgm:pt>
    <dgm:pt modelId="{79E2A1B5-F5C4-FF4D-A547-B3E7EF86801A}" type="pres">
      <dgm:prSet presAssocID="{89339B8F-FB2F-3D4B-BB35-657F3AB16C0F}" presName="hierChild4" presStyleCnt="0"/>
      <dgm:spPr/>
    </dgm:pt>
    <dgm:pt modelId="{71749700-C174-CD40-A29A-5CFD68C72936}" type="pres">
      <dgm:prSet presAssocID="{89339B8F-FB2F-3D4B-BB35-657F3AB16C0F}" presName="hierChild5" presStyleCnt="0"/>
      <dgm:spPr/>
    </dgm:pt>
    <dgm:pt modelId="{578DA923-1445-C547-AFBA-A968A0BE2F98}" type="pres">
      <dgm:prSet presAssocID="{F8BDC8AF-801E-A841-AD7A-DFA3BF6A8BB0}" presName="Name37" presStyleLbl="parChTrans1D2" presStyleIdx="1" presStyleCnt="5"/>
      <dgm:spPr/>
    </dgm:pt>
    <dgm:pt modelId="{B7148880-FCD3-C148-922A-E5B4155CD003}" type="pres">
      <dgm:prSet presAssocID="{131F82CA-3C84-604E-AE83-03D6263B34C0}" presName="hierRoot2" presStyleCnt="0">
        <dgm:presLayoutVars>
          <dgm:hierBranch val="init"/>
        </dgm:presLayoutVars>
      </dgm:prSet>
      <dgm:spPr/>
    </dgm:pt>
    <dgm:pt modelId="{A9B57155-108C-B141-85A0-EC180A447283}" type="pres">
      <dgm:prSet presAssocID="{131F82CA-3C84-604E-AE83-03D6263B34C0}" presName="rootComposite" presStyleCnt="0"/>
      <dgm:spPr/>
    </dgm:pt>
    <dgm:pt modelId="{2C109827-B79D-F842-B689-B12091175A05}" type="pres">
      <dgm:prSet presAssocID="{131F82CA-3C84-604E-AE83-03D6263B34C0}" presName="rootText" presStyleLbl="node2" presStyleIdx="1" presStyleCnt="5">
        <dgm:presLayoutVars>
          <dgm:chPref val="3"/>
        </dgm:presLayoutVars>
      </dgm:prSet>
      <dgm:spPr/>
    </dgm:pt>
    <dgm:pt modelId="{3A28FDEB-DDBA-2945-9BE9-458A03678B89}" type="pres">
      <dgm:prSet presAssocID="{131F82CA-3C84-604E-AE83-03D6263B34C0}" presName="rootConnector" presStyleLbl="node2" presStyleIdx="1" presStyleCnt="5"/>
      <dgm:spPr/>
    </dgm:pt>
    <dgm:pt modelId="{11EC876F-3735-C84D-A2D7-BE8E9B51673A}" type="pres">
      <dgm:prSet presAssocID="{131F82CA-3C84-604E-AE83-03D6263B34C0}" presName="hierChild4" presStyleCnt="0"/>
      <dgm:spPr/>
    </dgm:pt>
    <dgm:pt modelId="{8FE6A251-99B2-3F4B-9FE9-8A36646AFE32}" type="pres">
      <dgm:prSet presAssocID="{131F82CA-3C84-604E-AE83-03D6263B34C0}" presName="hierChild5" presStyleCnt="0"/>
      <dgm:spPr/>
    </dgm:pt>
    <dgm:pt modelId="{CB183DFA-22C1-4944-9B7F-047CD55220D2}" type="pres">
      <dgm:prSet presAssocID="{6BFC8760-EA92-1E41-8514-B0B74E11E114}" presName="Name37" presStyleLbl="parChTrans1D2" presStyleIdx="2" presStyleCnt="5"/>
      <dgm:spPr/>
    </dgm:pt>
    <dgm:pt modelId="{64DF8CA8-3B0A-624C-9873-D5F8DFC566BC}" type="pres">
      <dgm:prSet presAssocID="{7EFEE453-2D92-4D46-9634-9878F986B645}" presName="hierRoot2" presStyleCnt="0">
        <dgm:presLayoutVars>
          <dgm:hierBranch val="init"/>
        </dgm:presLayoutVars>
      </dgm:prSet>
      <dgm:spPr/>
    </dgm:pt>
    <dgm:pt modelId="{95426D25-A671-6748-8BF3-BC4EFBA09963}" type="pres">
      <dgm:prSet presAssocID="{7EFEE453-2D92-4D46-9634-9878F986B645}" presName="rootComposite" presStyleCnt="0"/>
      <dgm:spPr/>
    </dgm:pt>
    <dgm:pt modelId="{5FFC1EAD-E0D2-844B-9FCD-1C0F10B5669B}" type="pres">
      <dgm:prSet presAssocID="{7EFEE453-2D92-4D46-9634-9878F986B645}" presName="rootText" presStyleLbl="node2" presStyleIdx="2" presStyleCnt="5">
        <dgm:presLayoutVars>
          <dgm:chPref val="3"/>
        </dgm:presLayoutVars>
      </dgm:prSet>
      <dgm:spPr/>
    </dgm:pt>
    <dgm:pt modelId="{31537B24-97B6-464E-B5A8-2BF724F50F05}" type="pres">
      <dgm:prSet presAssocID="{7EFEE453-2D92-4D46-9634-9878F986B645}" presName="rootConnector" presStyleLbl="node2" presStyleIdx="2" presStyleCnt="5"/>
      <dgm:spPr/>
    </dgm:pt>
    <dgm:pt modelId="{F3F75412-4018-3A44-9059-9D98BB54A3B1}" type="pres">
      <dgm:prSet presAssocID="{7EFEE453-2D92-4D46-9634-9878F986B645}" presName="hierChild4" presStyleCnt="0"/>
      <dgm:spPr/>
    </dgm:pt>
    <dgm:pt modelId="{18D234BA-47E4-0143-8899-322FA361CCEF}" type="pres">
      <dgm:prSet presAssocID="{7EFEE453-2D92-4D46-9634-9878F986B645}" presName="hierChild5" presStyleCnt="0"/>
      <dgm:spPr/>
    </dgm:pt>
    <dgm:pt modelId="{96A9D155-4A03-3E42-AA4D-0096DC9FC18E}" type="pres">
      <dgm:prSet presAssocID="{7A50EBDC-1DCE-3446-85D3-8178FABE263B}" presName="Name37" presStyleLbl="parChTrans1D2" presStyleIdx="3" presStyleCnt="5"/>
      <dgm:spPr/>
    </dgm:pt>
    <dgm:pt modelId="{CA4A4C36-9A57-FB49-912B-4E6DC3DE45C0}" type="pres">
      <dgm:prSet presAssocID="{64232B74-EBA7-8847-BC40-16AE124BB36F}" presName="hierRoot2" presStyleCnt="0">
        <dgm:presLayoutVars>
          <dgm:hierBranch val="init"/>
        </dgm:presLayoutVars>
      </dgm:prSet>
      <dgm:spPr/>
    </dgm:pt>
    <dgm:pt modelId="{667223F1-45C2-CB48-AA06-B68C929524C7}" type="pres">
      <dgm:prSet presAssocID="{64232B74-EBA7-8847-BC40-16AE124BB36F}" presName="rootComposite" presStyleCnt="0"/>
      <dgm:spPr/>
    </dgm:pt>
    <dgm:pt modelId="{5E0BF408-8C26-414F-8874-698E611D3DC2}" type="pres">
      <dgm:prSet presAssocID="{64232B74-EBA7-8847-BC40-16AE124BB36F}" presName="rootText" presStyleLbl="node2" presStyleIdx="3" presStyleCnt="5">
        <dgm:presLayoutVars>
          <dgm:chPref val="3"/>
        </dgm:presLayoutVars>
      </dgm:prSet>
      <dgm:spPr/>
    </dgm:pt>
    <dgm:pt modelId="{9CABB145-0BEB-9544-BD4F-B0080A8A6F71}" type="pres">
      <dgm:prSet presAssocID="{64232B74-EBA7-8847-BC40-16AE124BB36F}" presName="rootConnector" presStyleLbl="node2" presStyleIdx="3" presStyleCnt="5"/>
      <dgm:spPr/>
    </dgm:pt>
    <dgm:pt modelId="{860F3585-454A-FC4A-A3D2-F70F628D6E76}" type="pres">
      <dgm:prSet presAssocID="{64232B74-EBA7-8847-BC40-16AE124BB36F}" presName="hierChild4" presStyleCnt="0"/>
      <dgm:spPr/>
    </dgm:pt>
    <dgm:pt modelId="{EF1B5F6C-2371-4047-8204-05EEAB595BB5}" type="pres">
      <dgm:prSet presAssocID="{64232B74-EBA7-8847-BC40-16AE124BB36F}" presName="hierChild5" presStyleCnt="0"/>
      <dgm:spPr/>
    </dgm:pt>
    <dgm:pt modelId="{860EBC14-359E-A443-B572-6746A1DA9944}" type="pres">
      <dgm:prSet presAssocID="{60C3BF88-1DA1-494C-AB86-AC8198722131}" presName="Name37" presStyleLbl="parChTrans1D2" presStyleIdx="4" presStyleCnt="5"/>
      <dgm:spPr/>
    </dgm:pt>
    <dgm:pt modelId="{47F0D8D4-9865-3F4E-B698-5207D7481A7F}" type="pres">
      <dgm:prSet presAssocID="{502CF881-A48D-724E-81AA-12E30AD63566}" presName="hierRoot2" presStyleCnt="0">
        <dgm:presLayoutVars>
          <dgm:hierBranch val="init"/>
        </dgm:presLayoutVars>
      </dgm:prSet>
      <dgm:spPr/>
    </dgm:pt>
    <dgm:pt modelId="{9D4F2E83-2D63-284F-AD61-9240768CDBF3}" type="pres">
      <dgm:prSet presAssocID="{502CF881-A48D-724E-81AA-12E30AD63566}" presName="rootComposite" presStyleCnt="0"/>
      <dgm:spPr/>
    </dgm:pt>
    <dgm:pt modelId="{CA6CFBEA-F6D8-0343-AF80-DF2F70591FFC}" type="pres">
      <dgm:prSet presAssocID="{502CF881-A48D-724E-81AA-12E30AD63566}" presName="rootText" presStyleLbl="node2" presStyleIdx="4" presStyleCnt="5">
        <dgm:presLayoutVars>
          <dgm:chPref val="3"/>
        </dgm:presLayoutVars>
      </dgm:prSet>
      <dgm:spPr/>
    </dgm:pt>
    <dgm:pt modelId="{96260840-B9A3-5B42-8540-E4B259BA38AF}" type="pres">
      <dgm:prSet presAssocID="{502CF881-A48D-724E-81AA-12E30AD63566}" presName="rootConnector" presStyleLbl="node2" presStyleIdx="4" presStyleCnt="5"/>
      <dgm:spPr/>
    </dgm:pt>
    <dgm:pt modelId="{A3941853-5CF4-DC49-BB34-97B3A3909755}" type="pres">
      <dgm:prSet presAssocID="{502CF881-A48D-724E-81AA-12E30AD63566}" presName="hierChild4" presStyleCnt="0"/>
      <dgm:spPr/>
    </dgm:pt>
    <dgm:pt modelId="{146F3C2B-B3C8-5C41-8CE3-0D44CF1F3B5A}" type="pres">
      <dgm:prSet presAssocID="{502CF881-A48D-724E-81AA-12E30AD63566}" presName="hierChild5" presStyleCnt="0"/>
      <dgm:spPr/>
    </dgm:pt>
    <dgm:pt modelId="{90BF6817-12FD-5649-AA39-8F4598C609E7}" type="pres">
      <dgm:prSet presAssocID="{AFE9BC50-866F-354E-994C-1AD3BC6604C5}" presName="hierChild3" presStyleCnt="0"/>
      <dgm:spPr/>
    </dgm:pt>
  </dgm:ptLst>
  <dgm:cxnLst>
    <dgm:cxn modelId="{598B2715-AD15-FE44-9B73-772CC2F3D655}" srcId="{AFE9BC50-866F-354E-994C-1AD3BC6604C5}" destId="{89339B8F-FB2F-3D4B-BB35-657F3AB16C0F}" srcOrd="0" destOrd="0" parTransId="{1FB0DD7C-E44C-644A-8AE8-7DB51007D039}" sibTransId="{EDEF9DD7-6D23-1543-9143-091A1AF63F12}"/>
    <dgm:cxn modelId="{44FD581E-EA75-9946-895B-D19F9834A78F}" type="presOf" srcId="{6BFC8760-EA92-1E41-8514-B0B74E11E114}" destId="{CB183DFA-22C1-4944-9B7F-047CD55220D2}" srcOrd="0" destOrd="0" presId="urn:microsoft.com/office/officeart/2005/8/layout/orgChart1"/>
    <dgm:cxn modelId="{D0DF511F-732A-F549-9FE2-C2E1DF58F6CA}" srcId="{AFE9BC50-866F-354E-994C-1AD3BC6604C5}" destId="{7EFEE453-2D92-4D46-9634-9878F986B645}" srcOrd="2" destOrd="0" parTransId="{6BFC8760-EA92-1E41-8514-B0B74E11E114}" sibTransId="{9DB48997-D1A5-BA43-9186-555A39FE347F}"/>
    <dgm:cxn modelId="{32B49C3D-85EC-624C-A5B0-2795B641DB93}" type="presOf" srcId="{64232B74-EBA7-8847-BC40-16AE124BB36F}" destId="{5E0BF408-8C26-414F-8874-698E611D3DC2}" srcOrd="0" destOrd="0" presId="urn:microsoft.com/office/officeart/2005/8/layout/orgChart1"/>
    <dgm:cxn modelId="{22BB056C-5EE8-B640-B5A6-6D39AB53D706}" type="presOf" srcId="{89339B8F-FB2F-3D4B-BB35-657F3AB16C0F}" destId="{17C34F4C-CECE-084A-B828-BAD89867A8D8}" srcOrd="1" destOrd="0" presId="urn:microsoft.com/office/officeart/2005/8/layout/orgChart1"/>
    <dgm:cxn modelId="{C1F33A6F-CDA2-544E-9C71-06D60C8DC54D}" type="presOf" srcId="{502CF881-A48D-724E-81AA-12E30AD63566}" destId="{96260840-B9A3-5B42-8540-E4B259BA38AF}" srcOrd="1" destOrd="0" presId="urn:microsoft.com/office/officeart/2005/8/layout/orgChart1"/>
    <dgm:cxn modelId="{5933E479-EEFC-6040-99D2-0585DCD72A99}" type="presOf" srcId="{1FB0DD7C-E44C-644A-8AE8-7DB51007D039}" destId="{E72E34C6-A94E-7A40-886E-3438876A8AD5}" srcOrd="0" destOrd="0" presId="urn:microsoft.com/office/officeart/2005/8/layout/orgChart1"/>
    <dgm:cxn modelId="{DB608E88-EC62-B644-A471-E3BDC7A1F314}" type="presOf" srcId="{98EAD54E-6DAC-1A4D-A915-8260A3225494}" destId="{3DB97691-FA15-8B4F-9FF0-3F62F8D215D5}" srcOrd="0" destOrd="0" presId="urn:microsoft.com/office/officeart/2005/8/layout/orgChart1"/>
    <dgm:cxn modelId="{1A4B1790-9F5C-6B4A-AE96-7DF8EFDBAD5A}" type="presOf" srcId="{AFE9BC50-866F-354E-994C-1AD3BC6604C5}" destId="{D15601C3-5097-0B49-B1F3-82D58671D456}" srcOrd="1" destOrd="0" presId="urn:microsoft.com/office/officeart/2005/8/layout/orgChart1"/>
    <dgm:cxn modelId="{1AB03894-B59F-D34B-8FE8-4ACFC534FEB7}" type="presOf" srcId="{89339B8F-FB2F-3D4B-BB35-657F3AB16C0F}" destId="{38655D6E-9C40-D44F-9098-F4FD4FB96466}" srcOrd="0" destOrd="0" presId="urn:microsoft.com/office/officeart/2005/8/layout/orgChart1"/>
    <dgm:cxn modelId="{FE63DC9C-6B57-6F45-BA00-505152943DCC}" type="presOf" srcId="{7EFEE453-2D92-4D46-9634-9878F986B645}" destId="{5FFC1EAD-E0D2-844B-9FCD-1C0F10B5669B}" srcOrd="0" destOrd="0" presId="urn:microsoft.com/office/officeart/2005/8/layout/orgChart1"/>
    <dgm:cxn modelId="{1AFB94B1-D4D2-AF47-B1AD-02194E670FB6}" srcId="{AFE9BC50-866F-354E-994C-1AD3BC6604C5}" destId="{64232B74-EBA7-8847-BC40-16AE124BB36F}" srcOrd="3" destOrd="0" parTransId="{7A50EBDC-1DCE-3446-85D3-8178FABE263B}" sibTransId="{BCFC7A15-4375-B849-AAA6-3967D1B01C30}"/>
    <dgm:cxn modelId="{36EB6EB2-E0BC-6743-85D6-922FD19EF308}" type="presOf" srcId="{7EFEE453-2D92-4D46-9634-9878F986B645}" destId="{31537B24-97B6-464E-B5A8-2BF724F50F05}" srcOrd="1" destOrd="0" presId="urn:microsoft.com/office/officeart/2005/8/layout/orgChart1"/>
    <dgm:cxn modelId="{ADE20FB7-1781-7747-B8D2-586BA1550090}" type="presOf" srcId="{502CF881-A48D-724E-81AA-12E30AD63566}" destId="{CA6CFBEA-F6D8-0343-AF80-DF2F70591FFC}" srcOrd="0" destOrd="0" presId="urn:microsoft.com/office/officeart/2005/8/layout/orgChart1"/>
    <dgm:cxn modelId="{09F461B7-EC21-9640-937A-D3B3E8491ADC}" srcId="{AFE9BC50-866F-354E-994C-1AD3BC6604C5}" destId="{131F82CA-3C84-604E-AE83-03D6263B34C0}" srcOrd="1" destOrd="0" parTransId="{F8BDC8AF-801E-A841-AD7A-DFA3BF6A8BB0}" sibTransId="{350093E7-7002-9546-BA93-EBA8C2588A1E}"/>
    <dgm:cxn modelId="{B86E65BC-0EC1-AB4F-9A4F-314B7A399B1E}" type="presOf" srcId="{7A50EBDC-1DCE-3446-85D3-8178FABE263B}" destId="{96A9D155-4A03-3E42-AA4D-0096DC9FC18E}" srcOrd="0" destOrd="0" presId="urn:microsoft.com/office/officeart/2005/8/layout/orgChart1"/>
    <dgm:cxn modelId="{6342C7D2-471F-D94C-86FF-B0349F37DE1C}" type="presOf" srcId="{AFE9BC50-866F-354E-994C-1AD3BC6604C5}" destId="{175BE8AA-31D9-1F46-9110-BF7383FF92AD}" srcOrd="0" destOrd="0" presId="urn:microsoft.com/office/officeart/2005/8/layout/orgChart1"/>
    <dgm:cxn modelId="{24960CD7-C5B0-F744-B1E7-763BF18A4DA7}" srcId="{AFE9BC50-866F-354E-994C-1AD3BC6604C5}" destId="{502CF881-A48D-724E-81AA-12E30AD63566}" srcOrd="4" destOrd="0" parTransId="{60C3BF88-1DA1-494C-AB86-AC8198722131}" sibTransId="{1B82EB42-11F7-1942-97E0-F64578216763}"/>
    <dgm:cxn modelId="{D04AD8E3-B21C-3247-BA68-692003BFE4D7}" srcId="{98EAD54E-6DAC-1A4D-A915-8260A3225494}" destId="{AFE9BC50-866F-354E-994C-1AD3BC6604C5}" srcOrd="0" destOrd="0" parTransId="{B36D63D2-87A0-9543-A38F-59F983BD81AE}" sibTransId="{3A431F3C-A796-E346-89A4-4D6191172610}"/>
    <dgm:cxn modelId="{9FC32DE6-F838-2B44-B68B-1E397B98E081}" type="presOf" srcId="{F8BDC8AF-801E-A841-AD7A-DFA3BF6A8BB0}" destId="{578DA923-1445-C547-AFBA-A968A0BE2F98}" srcOrd="0" destOrd="0" presId="urn:microsoft.com/office/officeart/2005/8/layout/orgChart1"/>
    <dgm:cxn modelId="{768BABEB-CD02-6447-A633-63C0A0E39A8E}" type="presOf" srcId="{131F82CA-3C84-604E-AE83-03D6263B34C0}" destId="{3A28FDEB-DDBA-2945-9BE9-458A03678B89}" srcOrd="1" destOrd="0" presId="urn:microsoft.com/office/officeart/2005/8/layout/orgChart1"/>
    <dgm:cxn modelId="{A83BCCED-45D3-7D4D-89CE-85B41A4BBE8A}" type="presOf" srcId="{131F82CA-3C84-604E-AE83-03D6263B34C0}" destId="{2C109827-B79D-F842-B689-B12091175A05}" srcOrd="0" destOrd="0" presId="urn:microsoft.com/office/officeart/2005/8/layout/orgChart1"/>
    <dgm:cxn modelId="{39B2BBFB-7E07-3343-B1CE-06983D237BDE}" type="presOf" srcId="{60C3BF88-1DA1-494C-AB86-AC8198722131}" destId="{860EBC14-359E-A443-B572-6746A1DA9944}" srcOrd="0" destOrd="0" presId="urn:microsoft.com/office/officeart/2005/8/layout/orgChart1"/>
    <dgm:cxn modelId="{92BAFBFF-39B7-9D46-9354-6F7DB2C8089D}" type="presOf" srcId="{64232B74-EBA7-8847-BC40-16AE124BB36F}" destId="{9CABB145-0BEB-9544-BD4F-B0080A8A6F71}" srcOrd="1" destOrd="0" presId="urn:microsoft.com/office/officeart/2005/8/layout/orgChart1"/>
    <dgm:cxn modelId="{9E11C63A-B6E0-1642-9167-1D02B9DC64B6}" type="presParOf" srcId="{3DB97691-FA15-8B4F-9FF0-3F62F8D215D5}" destId="{B8311728-F0F4-7F40-B713-2E84968A9245}" srcOrd="0" destOrd="0" presId="urn:microsoft.com/office/officeart/2005/8/layout/orgChart1"/>
    <dgm:cxn modelId="{5719DE95-B4C0-2440-BA04-0C152F31E6E4}" type="presParOf" srcId="{B8311728-F0F4-7F40-B713-2E84968A9245}" destId="{CD909A82-8697-9F4F-9BFD-11E10FCAD620}" srcOrd="0" destOrd="0" presId="urn:microsoft.com/office/officeart/2005/8/layout/orgChart1"/>
    <dgm:cxn modelId="{0E332C20-3B5C-DC4D-A58F-C180530E9D51}" type="presParOf" srcId="{CD909A82-8697-9F4F-9BFD-11E10FCAD620}" destId="{175BE8AA-31D9-1F46-9110-BF7383FF92AD}" srcOrd="0" destOrd="0" presId="urn:microsoft.com/office/officeart/2005/8/layout/orgChart1"/>
    <dgm:cxn modelId="{52EB9B20-FF56-7A4A-A5CB-7E226E464A42}" type="presParOf" srcId="{CD909A82-8697-9F4F-9BFD-11E10FCAD620}" destId="{D15601C3-5097-0B49-B1F3-82D58671D456}" srcOrd="1" destOrd="0" presId="urn:microsoft.com/office/officeart/2005/8/layout/orgChart1"/>
    <dgm:cxn modelId="{1BEDBC02-300E-124D-BAB1-29C852E220AA}" type="presParOf" srcId="{B8311728-F0F4-7F40-B713-2E84968A9245}" destId="{DF59F6AA-9E2C-5E48-A436-58BCF1A134EE}" srcOrd="1" destOrd="0" presId="urn:microsoft.com/office/officeart/2005/8/layout/orgChart1"/>
    <dgm:cxn modelId="{1DA15EC5-730A-1C45-831A-47C398F132FC}" type="presParOf" srcId="{DF59F6AA-9E2C-5E48-A436-58BCF1A134EE}" destId="{E72E34C6-A94E-7A40-886E-3438876A8AD5}" srcOrd="0" destOrd="0" presId="urn:microsoft.com/office/officeart/2005/8/layout/orgChart1"/>
    <dgm:cxn modelId="{370A43A0-9C3A-BB4E-B4BB-5002D3993181}" type="presParOf" srcId="{DF59F6AA-9E2C-5E48-A436-58BCF1A134EE}" destId="{D99DA25E-B155-A844-9C29-54700FA1A1E6}" srcOrd="1" destOrd="0" presId="urn:microsoft.com/office/officeart/2005/8/layout/orgChart1"/>
    <dgm:cxn modelId="{B49E32FA-906F-E948-AE1D-4BBD16FC7E00}" type="presParOf" srcId="{D99DA25E-B155-A844-9C29-54700FA1A1E6}" destId="{F68DC030-7854-694D-9990-416B475491A1}" srcOrd="0" destOrd="0" presId="urn:microsoft.com/office/officeart/2005/8/layout/orgChart1"/>
    <dgm:cxn modelId="{1A8BF10B-DB45-FF4D-B3E9-129976EEA6F1}" type="presParOf" srcId="{F68DC030-7854-694D-9990-416B475491A1}" destId="{38655D6E-9C40-D44F-9098-F4FD4FB96466}" srcOrd="0" destOrd="0" presId="urn:microsoft.com/office/officeart/2005/8/layout/orgChart1"/>
    <dgm:cxn modelId="{BA432D03-2814-6F49-8593-F3EAF5F910C6}" type="presParOf" srcId="{F68DC030-7854-694D-9990-416B475491A1}" destId="{17C34F4C-CECE-084A-B828-BAD89867A8D8}" srcOrd="1" destOrd="0" presId="urn:microsoft.com/office/officeart/2005/8/layout/orgChart1"/>
    <dgm:cxn modelId="{8AA9C2C8-CA14-D244-87C6-A29227172A0D}" type="presParOf" srcId="{D99DA25E-B155-A844-9C29-54700FA1A1E6}" destId="{79E2A1B5-F5C4-FF4D-A547-B3E7EF86801A}" srcOrd="1" destOrd="0" presId="urn:microsoft.com/office/officeart/2005/8/layout/orgChart1"/>
    <dgm:cxn modelId="{50AB9C09-5B60-0F49-93BA-A16138A81B4C}" type="presParOf" srcId="{D99DA25E-B155-A844-9C29-54700FA1A1E6}" destId="{71749700-C174-CD40-A29A-5CFD68C72936}" srcOrd="2" destOrd="0" presId="urn:microsoft.com/office/officeart/2005/8/layout/orgChart1"/>
    <dgm:cxn modelId="{495E62F8-57F1-A64F-A0BB-81C1E61E38AF}" type="presParOf" srcId="{DF59F6AA-9E2C-5E48-A436-58BCF1A134EE}" destId="{578DA923-1445-C547-AFBA-A968A0BE2F98}" srcOrd="2" destOrd="0" presId="urn:microsoft.com/office/officeart/2005/8/layout/orgChart1"/>
    <dgm:cxn modelId="{AD346482-BFDD-2249-AECD-7B48B07D0521}" type="presParOf" srcId="{DF59F6AA-9E2C-5E48-A436-58BCF1A134EE}" destId="{B7148880-FCD3-C148-922A-E5B4155CD003}" srcOrd="3" destOrd="0" presId="urn:microsoft.com/office/officeart/2005/8/layout/orgChart1"/>
    <dgm:cxn modelId="{6EFCEC46-3506-F54E-A8C5-8C50B326E27B}" type="presParOf" srcId="{B7148880-FCD3-C148-922A-E5B4155CD003}" destId="{A9B57155-108C-B141-85A0-EC180A447283}" srcOrd="0" destOrd="0" presId="urn:microsoft.com/office/officeart/2005/8/layout/orgChart1"/>
    <dgm:cxn modelId="{3723F4A9-F59E-7840-8BCD-22F2B558A851}" type="presParOf" srcId="{A9B57155-108C-B141-85A0-EC180A447283}" destId="{2C109827-B79D-F842-B689-B12091175A05}" srcOrd="0" destOrd="0" presId="urn:microsoft.com/office/officeart/2005/8/layout/orgChart1"/>
    <dgm:cxn modelId="{AB53D67E-9F98-E24E-8725-56D41D072385}" type="presParOf" srcId="{A9B57155-108C-B141-85A0-EC180A447283}" destId="{3A28FDEB-DDBA-2945-9BE9-458A03678B89}" srcOrd="1" destOrd="0" presId="urn:microsoft.com/office/officeart/2005/8/layout/orgChart1"/>
    <dgm:cxn modelId="{923F0413-4B70-3341-9CB3-C0DE95A0EB1E}" type="presParOf" srcId="{B7148880-FCD3-C148-922A-E5B4155CD003}" destId="{11EC876F-3735-C84D-A2D7-BE8E9B51673A}" srcOrd="1" destOrd="0" presId="urn:microsoft.com/office/officeart/2005/8/layout/orgChart1"/>
    <dgm:cxn modelId="{BD525E10-5A7D-B748-9A8D-5A83F86AD4B1}" type="presParOf" srcId="{B7148880-FCD3-C148-922A-E5B4155CD003}" destId="{8FE6A251-99B2-3F4B-9FE9-8A36646AFE32}" srcOrd="2" destOrd="0" presId="urn:microsoft.com/office/officeart/2005/8/layout/orgChart1"/>
    <dgm:cxn modelId="{2E83E141-8184-A540-B8A3-70EED8AF9DD0}" type="presParOf" srcId="{DF59F6AA-9E2C-5E48-A436-58BCF1A134EE}" destId="{CB183DFA-22C1-4944-9B7F-047CD55220D2}" srcOrd="4" destOrd="0" presId="urn:microsoft.com/office/officeart/2005/8/layout/orgChart1"/>
    <dgm:cxn modelId="{706CEC27-A4B5-7646-9693-25BE75BD444D}" type="presParOf" srcId="{DF59F6AA-9E2C-5E48-A436-58BCF1A134EE}" destId="{64DF8CA8-3B0A-624C-9873-D5F8DFC566BC}" srcOrd="5" destOrd="0" presId="urn:microsoft.com/office/officeart/2005/8/layout/orgChart1"/>
    <dgm:cxn modelId="{531925ED-9367-004C-ADB6-ED3879D09F01}" type="presParOf" srcId="{64DF8CA8-3B0A-624C-9873-D5F8DFC566BC}" destId="{95426D25-A671-6748-8BF3-BC4EFBA09963}" srcOrd="0" destOrd="0" presId="urn:microsoft.com/office/officeart/2005/8/layout/orgChart1"/>
    <dgm:cxn modelId="{3AA4A2DF-7002-5C47-9389-F1554F850499}" type="presParOf" srcId="{95426D25-A671-6748-8BF3-BC4EFBA09963}" destId="{5FFC1EAD-E0D2-844B-9FCD-1C0F10B5669B}" srcOrd="0" destOrd="0" presId="urn:microsoft.com/office/officeart/2005/8/layout/orgChart1"/>
    <dgm:cxn modelId="{54DCE5E9-3404-CA47-A333-FBEA546F3452}" type="presParOf" srcId="{95426D25-A671-6748-8BF3-BC4EFBA09963}" destId="{31537B24-97B6-464E-B5A8-2BF724F50F05}" srcOrd="1" destOrd="0" presId="urn:microsoft.com/office/officeart/2005/8/layout/orgChart1"/>
    <dgm:cxn modelId="{328FF8C0-39DC-AD48-96AA-6251BAA7BAF2}" type="presParOf" srcId="{64DF8CA8-3B0A-624C-9873-D5F8DFC566BC}" destId="{F3F75412-4018-3A44-9059-9D98BB54A3B1}" srcOrd="1" destOrd="0" presId="urn:microsoft.com/office/officeart/2005/8/layout/orgChart1"/>
    <dgm:cxn modelId="{212A4CE4-0F16-D142-8EB1-91A4E214D9D1}" type="presParOf" srcId="{64DF8CA8-3B0A-624C-9873-D5F8DFC566BC}" destId="{18D234BA-47E4-0143-8899-322FA361CCEF}" srcOrd="2" destOrd="0" presId="urn:microsoft.com/office/officeart/2005/8/layout/orgChart1"/>
    <dgm:cxn modelId="{A15CE657-7827-9146-B873-51AAB9450CDB}" type="presParOf" srcId="{DF59F6AA-9E2C-5E48-A436-58BCF1A134EE}" destId="{96A9D155-4A03-3E42-AA4D-0096DC9FC18E}" srcOrd="6" destOrd="0" presId="urn:microsoft.com/office/officeart/2005/8/layout/orgChart1"/>
    <dgm:cxn modelId="{CAD9BB08-57FA-DB44-A66B-BB41AA08521D}" type="presParOf" srcId="{DF59F6AA-9E2C-5E48-A436-58BCF1A134EE}" destId="{CA4A4C36-9A57-FB49-912B-4E6DC3DE45C0}" srcOrd="7" destOrd="0" presId="urn:microsoft.com/office/officeart/2005/8/layout/orgChart1"/>
    <dgm:cxn modelId="{3BC9C3DD-76E6-B842-8261-8170503A4AF7}" type="presParOf" srcId="{CA4A4C36-9A57-FB49-912B-4E6DC3DE45C0}" destId="{667223F1-45C2-CB48-AA06-B68C929524C7}" srcOrd="0" destOrd="0" presId="urn:microsoft.com/office/officeart/2005/8/layout/orgChart1"/>
    <dgm:cxn modelId="{C05584E8-EC30-6B42-81B6-06BBF5562601}" type="presParOf" srcId="{667223F1-45C2-CB48-AA06-B68C929524C7}" destId="{5E0BF408-8C26-414F-8874-698E611D3DC2}" srcOrd="0" destOrd="0" presId="urn:microsoft.com/office/officeart/2005/8/layout/orgChart1"/>
    <dgm:cxn modelId="{0D8384C3-9ABE-A340-BE45-DC617B3A2C12}" type="presParOf" srcId="{667223F1-45C2-CB48-AA06-B68C929524C7}" destId="{9CABB145-0BEB-9544-BD4F-B0080A8A6F71}" srcOrd="1" destOrd="0" presId="urn:microsoft.com/office/officeart/2005/8/layout/orgChart1"/>
    <dgm:cxn modelId="{E1A31EAF-121E-814D-BBEF-9E089272F843}" type="presParOf" srcId="{CA4A4C36-9A57-FB49-912B-4E6DC3DE45C0}" destId="{860F3585-454A-FC4A-A3D2-F70F628D6E76}" srcOrd="1" destOrd="0" presId="urn:microsoft.com/office/officeart/2005/8/layout/orgChart1"/>
    <dgm:cxn modelId="{86747248-E8A7-C647-B4D3-EF456625901B}" type="presParOf" srcId="{CA4A4C36-9A57-FB49-912B-4E6DC3DE45C0}" destId="{EF1B5F6C-2371-4047-8204-05EEAB595BB5}" srcOrd="2" destOrd="0" presId="urn:microsoft.com/office/officeart/2005/8/layout/orgChart1"/>
    <dgm:cxn modelId="{9A3AF478-6895-DC46-BBE2-9B67E59B2128}" type="presParOf" srcId="{DF59F6AA-9E2C-5E48-A436-58BCF1A134EE}" destId="{860EBC14-359E-A443-B572-6746A1DA9944}" srcOrd="8" destOrd="0" presId="urn:microsoft.com/office/officeart/2005/8/layout/orgChart1"/>
    <dgm:cxn modelId="{12AFCA2A-5BDE-C04E-9213-11836AFDEFC3}" type="presParOf" srcId="{DF59F6AA-9E2C-5E48-A436-58BCF1A134EE}" destId="{47F0D8D4-9865-3F4E-B698-5207D7481A7F}" srcOrd="9" destOrd="0" presId="urn:microsoft.com/office/officeart/2005/8/layout/orgChart1"/>
    <dgm:cxn modelId="{0A3A6ED4-C6D6-8049-BEFA-7C929CE29FC8}" type="presParOf" srcId="{47F0D8D4-9865-3F4E-B698-5207D7481A7F}" destId="{9D4F2E83-2D63-284F-AD61-9240768CDBF3}" srcOrd="0" destOrd="0" presId="urn:microsoft.com/office/officeart/2005/8/layout/orgChart1"/>
    <dgm:cxn modelId="{DB9015EC-51D8-6945-80D0-422015AF153C}" type="presParOf" srcId="{9D4F2E83-2D63-284F-AD61-9240768CDBF3}" destId="{CA6CFBEA-F6D8-0343-AF80-DF2F70591FFC}" srcOrd="0" destOrd="0" presId="urn:microsoft.com/office/officeart/2005/8/layout/orgChart1"/>
    <dgm:cxn modelId="{920A412D-8D33-624F-B18D-CE254BF94977}" type="presParOf" srcId="{9D4F2E83-2D63-284F-AD61-9240768CDBF3}" destId="{96260840-B9A3-5B42-8540-E4B259BA38AF}" srcOrd="1" destOrd="0" presId="urn:microsoft.com/office/officeart/2005/8/layout/orgChart1"/>
    <dgm:cxn modelId="{1A49A54C-15DF-6F44-892E-42708F5EB17F}" type="presParOf" srcId="{47F0D8D4-9865-3F4E-B698-5207D7481A7F}" destId="{A3941853-5CF4-DC49-BB34-97B3A3909755}" srcOrd="1" destOrd="0" presId="urn:microsoft.com/office/officeart/2005/8/layout/orgChart1"/>
    <dgm:cxn modelId="{6DA2E8D2-F647-CB4C-B327-DB8E338FB858}" type="presParOf" srcId="{47F0D8D4-9865-3F4E-B698-5207D7481A7F}" destId="{146F3C2B-B3C8-5C41-8CE3-0D44CF1F3B5A}" srcOrd="2" destOrd="0" presId="urn:microsoft.com/office/officeart/2005/8/layout/orgChart1"/>
    <dgm:cxn modelId="{8A5534B2-9E02-3942-8738-2B9DC2F5C938}" type="presParOf" srcId="{B8311728-F0F4-7F40-B713-2E84968A9245}" destId="{90BF6817-12FD-5649-AA39-8F4598C609E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8EAD54E-6DAC-1A4D-A915-8260A3225494}" type="doc">
      <dgm:prSet loTypeId="urn:microsoft.com/office/officeart/2005/8/layout/orgChart1" loCatId="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FE9BC50-866F-354E-994C-1AD3BC6604C5}">
      <dgm:prSet phldrT="[Text]" custT="1"/>
      <dgm:spPr/>
      <dgm:t>
        <a:bodyPr/>
        <a:lstStyle/>
        <a:p>
          <a:r>
            <a:rPr lang="en-GB" sz="2800" b="1" dirty="0"/>
            <a:t>Psychomotor Domain</a:t>
          </a:r>
        </a:p>
      </dgm:t>
    </dgm:pt>
    <dgm:pt modelId="{B36D63D2-87A0-9543-A38F-59F983BD81AE}" type="parTrans" cxnId="{D04AD8E3-B21C-3247-BA68-692003BFE4D7}">
      <dgm:prSet/>
      <dgm:spPr/>
      <dgm:t>
        <a:bodyPr/>
        <a:lstStyle/>
        <a:p>
          <a:endParaRPr lang="en-GB"/>
        </a:p>
      </dgm:t>
    </dgm:pt>
    <dgm:pt modelId="{3A431F3C-A796-E346-89A4-4D6191172610}" type="sibTrans" cxnId="{D04AD8E3-B21C-3247-BA68-692003BFE4D7}">
      <dgm:prSet/>
      <dgm:spPr/>
      <dgm:t>
        <a:bodyPr/>
        <a:lstStyle/>
        <a:p>
          <a:endParaRPr lang="en-GB"/>
        </a:p>
      </dgm:t>
    </dgm:pt>
    <dgm:pt modelId="{89339B8F-FB2F-3D4B-BB35-657F3AB16C0F}">
      <dgm:prSet phldrT="[Text]" custT="1"/>
      <dgm:spPr/>
      <dgm:t>
        <a:bodyPr/>
        <a:lstStyle/>
        <a:p>
          <a:r>
            <a:rPr lang="en-GB" sz="1800" dirty="0"/>
            <a:t>On-the-ball skills</a:t>
          </a:r>
        </a:p>
      </dgm:t>
    </dgm:pt>
    <dgm:pt modelId="{1FB0DD7C-E44C-644A-8AE8-7DB51007D039}" type="parTrans" cxnId="{598B2715-AD15-FE44-9B73-772CC2F3D655}">
      <dgm:prSet/>
      <dgm:spPr/>
      <dgm:t>
        <a:bodyPr/>
        <a:lstStyle/>
        <a:p>
          <a:endParaRPr lang="en-GB"/>
        </a:p>
      </dgm:t>
    </dgm:pt>
    <dgm:pt modelId="{EDEF9DD7-6D23-1543-9143-091A1AF63F12}" type="sibTrans" cxnId="{598B2715-AD15-FE44-9B73-772CC2F3D655}">
      <dgm:prSet/>
      <dgm:spPr/>
      <dgm:t>
        <a:bodyPr/>
        <a:lstStyle/>
        <a:p>
          <a:endParaRPr lang="en-GB"/>
        </a:p>
      </dgm:t>
    </dgm:pt>
    <dgm:pt modelId="{131F82CA-3C84-604E-AE83-03D6263B34C0}">
      <dgm:prSet phldrT="[Text]" custT="1"/>
      <dgm:spPr/>
      <dgm:t>
        <a:bodyPr/>
        <a:lstStyle/>
        <a:p>
          <a:r>
            <a:rPr lang="en-GB" sz="1600" dirty="0"/>
            <a:t>Off-the-ball movement</a:t>
          </a:r>
        </a:p>
      </dgm:t>
    </dgm:pt>
    <dgm:pt modelId="{F8BDC8AF-801E-A841-AD7A-DFA3BF6A8BB0}" type="parTrans" cxnId="{09F461B7-EC21-9640-937A-D3B3E8491ADC}">
      <dgm:prSet/>
      <dgm:spPr/>
      <dgm:t>
        <a:bodyPr/>
        <a:lstStyle/>
        <a:p>
          <a:endParaRPr lang="en-GB"/>
        </a:p>
      </dgm:t>
    </dgm:pt>
    <dgm:pt modelId="{350093E7-7002-9546-BA93-EBA8C2588A1E}" type="sibTrans" cxnId="{09F461B7-EC21-9640-937A-D3B3E8491ADC}">
      <dgm:prSet/>
      <dgm:spPr/>
      <dgm:t>
        <a:bodyPr/>
        <a:lstStyle/>
        <a:p>
          <a:endParaRPr lang="en-GB"/>
        </a:p>
      </dgm:t>
    </dgm:pt>
    <dgm:pt modelId="{3DB97691-FA15-8B4F-9FF0-3F62F8D215D5}" type="pres">
      <dgm:prSet presAssocID="{98EAD54E-6DAC-1A4D-A915-8260A3225494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8311728-F0F4-7F40-B713-2E84968A9245}" type="pres">
      <dgm:prSet presAssocID="{AFE9BC50-866F-354E-994C-1AD3BC6604C5}" presName="hierRoot1" presStyleCnt="0">
        <dgm:presLayoutVars>
          <dgm:hierBranch val="init"/>
        </dgm:presLayoutVars>
      </dgm:prSet>
      <dgm:spPr/>
    </dgm:pt>
    <dgm:pt modelId="{CD909A82-8697-9F4F-9BFD-11E10FCAD620}" type="pres">
      <dgm:prSet presAssocID="{AFE9BC50-866F-354E-994C-1AD3BC6604C5}" presName="rootComposite1" presStyleCnt="0"/>
      <dgm:spPr/>
    </dgm:pt>
    <dgm:pt modelId="{175BE8AA-31D9-1F46-9110-BF7383FF92AD}" type="pres">
      <dgm:prSet presAssocID="{AFE9BC50-866F-354E-994C-1AD3BC6604C5}" presName="rootText1" presStyleLbl="node0" presStyleIdx="0" presStyleCnt="1" custScaleX="188589" custScaleY="75498">
        <dgm:presLayoutVars>
          <dgm:chPref val="3"/>
        </dgm:presLayoutVars>
      </dgm:prSet>
      <dgm:spPr/>
    </dgm:pt>
    <dgm:pt modelId="{D15601C3-5097-0B49-B1F3-82D58671D456}" type="pres">
      <dgm:prSet presAssocID="{AFE9BC50-866F-354E-994C-1AD3BC6604C5}" presName="rootConnector1" presStyleLbl="node1" presStyleIdx="0" presStyleCnt="0"/>
      <dgm:spPr/>
    </dgm:pt>
    <dgm:pt modelId="{DF59F6AA-9E2C-5E48-A436-58BCF1A134EE}" type="pres">
      <dgm:prSet presAssocID="{AFE9BC50-866F-354E-994C-1AD3BC6604C5}" presName="hierChild2" presStyleCnt="0"/>
      <dgm:spPr/>
    </dgm:pt>
    <dgm:pt modelId="{E72E34C6-A94E-7A40-886E-3438876A8AD5}" type="pres">
      <dgm:prSet presAssocID="{1FB0DD7C-E44C-644A-8AE8-7DB51007D039}" presName="Name37" presStyleLbl="parChTrans1D2" presStyleIdx="0" presStyleCnt="2"/>
      <dgm:spPr/>
    </dgm:pt>
    <dgm:pt modelId="{D99DA25E-B155-A844-9C29-54700FA1A1E6}" type="pres">
      <dgm:prSet presAssocID="{89339B8F-FB2F-3D4B-BB35-657F3AB16C0F}" presName="hierRoot2" presStyleCnt="0">
        <dgm:presLayoutVars>
          <dgm:hierBranch val="init"/>
        </dgm:presLayoutVars>
      </dgm:prSet>
      <dgm:spPr/>
    </dgm:pt>
    <dgm:pt modelId="{F68DC030-7854-694D-9990-416B475491A1}" type="pres">
      <dgm:prSet presAssocID="{89339B8F-FB2F-3D4B-BB35-657F3AB16C0F}" presName="rootComposite" presStyleCnt="0"/>
      <dgm:spPr/>
    </dgm:pt>
    <dgm:pt modelId="{38655D6E-9C40-D44F-9098-F4FD4FB96466}" type="pres">
      <dgm:prSet presAssocID="{89339B8F-FB2F-3D4B-BB35-657F3AB16C0F}" presName="rootText" presStyleLbl="node2" presStyleIdx="0" presStyleCnt="2" custScaleX="100368" custScaleY="67551">
        <dgm:presLayoutVars>
          <dgm:chPref val="3"/>
        </dgm:presLayoutVars>
      </dgm:prSet>
      <dgm:spPr/>
    </dgm:pt>
    <dgm:pt modelId="{17C34F4C-CECE-084A-B828-BAD89867A8D8}" type="pres">
      <dgm:prSet presAssocID="{89339B8F-FB2F-3D4B-BB35-657F3AB16C0F}" presName="rootConnector" presStyleLbl="node2" presStyleIdx="0" presStyleCnt="2"/>
      <dgm:spPr/>
    </dgm:pt>
    <dgm:pt modelId="{79E2A1B5-F5C4-FF4D-A547-B3E7EF86801A}" type="pres">
      <dgm:prSet presAssocID="{89339B8F-FB2F-3D4B-BB35-657F3AB16C0F}" presName="hierChild4" presStyleCnt="0"/>
      <dgm:spPr/>
    </dgm:pt>
    <dgm:pt modelId="{71749700-C174-CD40-A29A-5CFD68C72936}" type="pres">
      <dgm:prSet presAssocID="{89339B8F-FB2F-3D4B-BB35-657F3AB16C0F}" presName="hierChild5" presStyleCnt="0"/>
      <dgm:spPr/>
    </dgm:pt>
    <dgm:pt modelId="{578DA923-1445-C547-AFBA-A968A0BE2F98}" type="pres">
      <dgm:prSet presAssocID="{F8BDC8AF-801E-A841-AD7A-DFA3BF6A8BB0}" presName="Name37" presStyleLbl="parChTrans1D2" presStyleIdx="1" presStyleCnt="2"/>
      <dgm:spPr/>
    </dgm:pt>
    <dgm:pt modelId="{B7148880-FCD3-C148-922A-E5B4155CD003}" type="pres">
      <dgm:prSet presAssocID="{131F82CA-3C84-604E-AE83-03D6263B34C0}" presName="hierRoot2" presStyleCnt="0">
        <dgm:presLayoutVars>
          <dgm:hierBranch val="init"/>
        </dgm:presLayoutVars>
      </dgm:prSet>
      <dgm:spPr/>
    </dgm:pt>
    <dgm:pt modelId="{A9B57155-108C-B141-85A0-EC180A447283}" type="pres">
      <dgm:prSet presAssocID="{131F82CA-3C84-604E-AE83-03D6263B34C0}" presName="rootComposite" presStyleCnt="0"/>
      <dgm:spPr/>
    </dgm:pt>
    <dgm:pt modelId="{2C109827-B79D-F842-B689-B12091175A05}" type="pres">
      <dgm:prSet presAssocID="{131F82CA-3C84-604E-AE83-03D6263B34C0}" presName="rootText" presStyleLbl="node2" presStyleIdx="1" presStyleCnt="2" custScaleX="90523" custScaleY="64926">
        <dgm:presLayoutVars>
          <dgm:chPref val="3"/>
        </dgm:presLayoutVars>
      </dgm:prSet>
      <dgm:spPr/>
    </dgm:pt>
    <dgm:pt modelId="{3A28FDEB-DDBA-2945-9BE9-458A03678B89}" type="pres">
      <dgm:prSet presAssocID="{131F82CA-3C84-604E-AE83-03D6263B34C0}" presName="rootConnector" presStyleLbl="node2" presStyleIdx="1" presStyleCnt="2"/>
      <dgm:spPr/>
    </dgm:pt>
    <dgm:pt modelId="{11EC876F-3735-C84D-A2D7-BE8E9B51673A}" type="pres">
      <dgm:prSet presAssocID="{131F82CA-3C84-604E-AE83-03D6263B34C0}" presName="hierChild4" presStyleCnt="0"/>
      <dgm:spPr/>
    </dgm:pt>
    <dgm:pt modelId="{8FE6A251-99B2-3F4B-9FE9-8A36646AFE32}" type="pres">
      <dgm:prSet presAssocID="{131F82CA-3C84-604E-AE83-03D6263B34C0}" presName="hierChild5" presStyleCnt="0"/>
      <dgm:spPr/>
    </dgm:pt>
    <dgm:pt modelId="{90BF6817-12FD-5649-AA39-8F4598C609E7}" type="pres">
      <dgm:prSet presAssocID="{AFE9BC50-866F-354E-994C-1AD3BC6604C5}" presName="hierChild3" presStyleCnt="0"/>
      <dgm:spPr/>
    </dgm:pt>
  </dgm:ptLst>
  <dgm:cxnLst>
    <dgm:cxn modelId="{598B2715-AD15-FE44-9B73-772CC2F3D655}" srcId="{AFE9BC50-866F-354E-994C-1AD3BC6604C5}" destId="{89339B8F-FB2F-3D4B-BB35-657F3AB16C0F}" srcOrd="0" destOrd="0" parTransId="{1FB0DD7C-E44C-644A-8AE8-7DB51007D039}" sibTransId="{EDEF9DD7-6D23-1543-9143-091A1AF63F12}"/>
    <dgm:cxn modelId="{22BB056C-5EE8-B640-B5A6-6D39AB53D706}" type="presOf" srcId="{89339B8F-FB2F-3D4B-BB35-657F3AB16C0F}" destId="{17C34F4C-CECE-084A-B828-BAD89867A8D8}" srcOrd="1" destOrd="0" presId="urn:microsoft.com/office/officeart/2005/8/layout/orgChart1"/>
    <dgm:cxn modelId="{5933E479-EEFC-6040-99D2-0585DCD72A99}" type="presOf" srcId="{1FB0DD7C-E44C-644A-8AE8-7DB51007D039}" destId="{E72E34C6-A94E-7A40-886E-3438876A8AD5}" srcOrd="0" destOrd="0" presId="urn:microsoft.com/office/officeart/2005/8/layout/orgChart1"/>
    <dgm:cxn modelId="{DB608E88-EC62-B644-A471-E3BDC7A1F314}" type="presOf" srcId="{98EAD54E-6DAC-1A4D-A915-8260A3225494}" destId="{3DB97691-FA15-8B4F-9FF0-3F62F8D215D5}" srcOrd="0" destOrd="0" presId="urn:microsoft.com/office/officeart/2005/8/layout/orgChart1"/>
    <dgm:cxn modelId="{1A4B1790-9F5C-6B4A-AE96-7DF8EFDBAD5A}" type="presOf" srcId="{AFE9BC50-866F-354E-994C-1AD3BC6604C5}" destId="{D15601C3-5097-0B49-B1F3-82D58671D456}" srcOrd="1" destOrd="0" presId="urn:microsoft.com/office/officeart/2005/8/layout/orgChart1"/>
    <dgm:cxn modelId="{1AB03894-B59F-D34B-8FE8-4ACFC534FEB7}" type="presOf" srcId="{89339B8F-FB2F-3D4B-BB35-657F3AB16C0F}" destId="{38655D6E-9C40-D44F-9098-F4FD4FB96466}" srcOrd="0" destOrd="0" presId="urn:microsoft.com/office/officeart/2005/8/layout/orgChart1"/>
    <dgm:cxn modelId="{09F461B7-EC21-9640-937A-D3B3E8491ADC}" srcId="{AFE9BC50-866F-354E-994C-1AD3BC6604C5}" destId="{131F82CA-3C84-604E-AE83-03D6263B34C0}" srcOrd="1" destOrd="0" parTransId="{F8BDC8AF-801E-A841-AD7A-DFA3BF6A8BB0}" sibTransId="{350093E7-7002-9546-BA93-EBA8C2588A1E}"/>
    <dgm:cxn modelId="{6342C7D2-471F-D94C-86FF-B0349F37DE1C}" type="presOf" srcId="{AFE9BC50-866F-354E-994C-1AD3BC6604C5}" destId="{175BE8AA-31D9-1F46-9110-BF7383FF92AD}" srcOrd="0" destOrd="0" presId="urn:microsoft.com/office/officeart/2005/8/layout/orgChart1"/>
    <dgm:cxn modelId="{D04AD8E3-B21C-3247-BA68-692003BFE4D7}" srcId="{98EAD54E-6DAC-1A4D-A915-8260A3225494}" destId="{AFE9BC50-866F-354E-994C-1AD3BC6604C5}" srcOrd="0" destOrd="0" parTransId="{B36D63D2-87A0-9543-A38F-59F983BD81AE}" sibTransId="{3A431F3C-A796-E346-89A4-4D6191172610}"/>
    <dgm:cxn modelId="{9FC32DE6-F838-2B44-B68B-1E397B98E081}" type="presOf" srcId="{F8BDC8AF-801E-A841-AD7A-DFA3BF6A8BB0}" destId="{578DA923-1445-C547-AFBA-A968A0BE2F98}" srcOrd="0" destOrd="0" presId="urn:microsoft.com/office/officeart/2005/8/layout/orgChart1"/>
    <dgm:cxn modelId="{768BABEB-CD02-6447-A633-63C0A0E39A8E}" type="presOf" srcId="{131F82CA-3C84-604E-AE83-03D6263B34C0}" destId="{3A28FDEB-DDBA-2945-9BE9-458A03678B89}" srcOrd="1" destOrd="0" presId="urn:microsoft.com/office/officeart/2005/8/layout/orgChart1"/>
    <dgm:cxn modelId="{A83BCCED-45D3-7D4D-89CE-85B41A4BBE8A}" type="presOf" srcId="{131F82CA-3C84-604E-AE83-03D6263B34C0}" destId="{2C109827-B79D-F842-B689-B12091175A05}" srcOrd="0" destOrd="0" presId="urn:microsoft.com/office/officeart/2005/8/layout/orgChart1"/>
    <dgm:cxn modelId="{9E11C63A-B6E0-1642-9167-1D02B9DC64B6}" type="presParOf" srcId="{3DB97691-FA15-8B4F-9FF0-3F62F8D215D5}" destId="{B8311728-F0F4-7F40-B713-2E84968A9245}" srcOrd="0" destOrd="0" presId="urn:microsoft.com/office/officeart/2005/8/layout/orgChart1"/>
    <dgm:cxn modelId="{5719DE95-B4C0-2440-BA04-0C152F31E6E4}" type="presParOf" srcId="{B8311728-F0F4-7F40-B713-2E84968A9245}" destId="{CD909A82-8697-9F4F-9BFD-11E10FCAD620}" srcOrd="0" destOrd="0" presId="urn:microsoft.com/office/officeart/2005/8/layout/orgChart1"/>
    <dgm:cxn modelId="{0E332C20-3B5C-DC4D-A58F-C180530E9D51}" type="presParOf" srcId="{CD909A82-8697-9F4F-9BFD-11E10FCAD620}" destId="{175BE8AA-31D9-1F46-9110-BF7383FF92AD}" srcOrd="0" destOrd="0" presId="urn:microsoft.com/office/officeart/2005/8/layout/orgChart1"/>
    <dgm:cxn modelId="{52EB9B20-FF56-7A4A-A5CB-7E226E464A42}" type="presParOf" srcId="{CD909A82-8697-9F4F-9BFD-11E10FCAD620}" destId="{D15601C3-5097-0B49-B1F3-82D58671D456}" srcOrd="1" destOrd="0" presId="urn:microsoft.com/office/officeart/2005/8/layout/orgChart1"/>
    <dgm:cxn modelId="{1BEDBC02-300E-124D-BAB1-29C852E220AA}" type="presParOf" srcId="{B8311728-F0F4-7F40-B713-2E84968A9245}" destId="{DF59F6AA-9E2C-5E48-A436-58BCF1A134EE}" srcOrd="1" destOrd="0" presId="urn:microsoft.com/office/officeart/2005/8/layout/orgChart1"/>
    <dgm:cxn modelId="{1DA15EC5-730A-1C45-831A-47C398F132FC}" type="presParOf" srcId="{DF59F6AA-9E2C-5E48-A436-58BCF1A134EE}" destId="{E72E34C6-A94E-7A40-886E-3438876A8AD5}" srcOrd="0" destOrd="0" presId="urn:microsoft.com/office/officeart/2005/8/layout/orgChart1"/>
    <dgm:cxn modelId="{370A43A0-9C3A-BB4E-B4BB-5002D3993181}" type="presParOf" srcId="{DF59F6AA-9E2C-5E48-A436-58BCF1A134EE}" destId="{D99DA25E-B155-A844-9C29-54700FA1A1E6}" srcOrd="1" destOrd="0" presId="urn:microsoft.com/office/officeart/2005/8/layout/orgChart1"/>
    <dgm:cxn modelId="{B49E32FA-906F-E948-AE1D-4BBD16FC7E00}" type="presParOf" srcId="{D99DA25E-B155-A844-9C29-54700FA1A1E6}" destId="{F68DC030-7854-694D-9990-416B475491A1}" srcOrd="0" destOrd="0" presId="urn:microsoft.com/office/officeart/2005/8/layout/orgChart1"/>
    <dgm:cxn modelId="{1A8BF10B-DB45-FF4D-B3E9-129976EEA6F1}" type="presParOf" srcId="{F68DC030-7854-694D-9990-416B475491A1}" destId="{38655D6E-9C40-D44F-9098-F4FD4FB96466}" srcOrd="0" destOrd="0" presId="urn:microsoft.com/office/officeart/2005/8/layout/orgChart1"/>
    <dgm:cxn modelId="{BA432D03-2814-6F49-8593-F3EAF5F910C6}" type="presParOf" srcId="{F68DC030-7854-694D-9990-416B475491A1}" destId="{17C34F4C-CECE-084A-B828-BAD89867A8D8}" srcOrd="1" destOrd="0" presId="urn:microsoft.com/office/officeart/2005/8/layout/orgChart1"/>
    <dgm:cxn modelId="{8AA9C2C8-CA14-D244-87C6-A29227172A0D}" type="presParOf" srcId="{D99DA25E-B155-A844-9C29-54700FA1A1E6}" destId="{79E2A1B5-F5C4-FF4D-A547-B3E7EF86801A}" srcOrd="1" destOrd="0" presId="urn:microsoft.com/office/officeart/2005/8/layout/orgChart1"/>
    <dgm:cxn modelId="{50AB9C09-5B60-0F49-93BA-A16138A81B4C}" type="presParOf" srcId="{D99DA25E-B155-A844-9C29-54700FA1A1E6}" destId="{71749700-C174-CD40-A29A-5CFD68C72936}" srcOrd="2" destOrd="0" presId="urn:microsoft.com/office/officeart/2005/8/layout/orgChart1"/>
    <dgm:cxn modelId="{495E62F8-57F1-A64F-A0BB-81C1E61E38AF}" type="presParOf" srcId="{DF59F6AA-9E2C-5E48-A436-58BCF1A134EE}" destId="{578DA923-1445-C547-AFBA-A968A0BE2F98}" srcOrd="2" destOrd="0" presId="urn:microsoft.com/office/officeart/2005/8/layout/orgChart1"/>
    <dgm:cxn modelId="{AD346482-BFDD-2249-AECD-7B48B07D0521}" type="presParOf" srcId="{DF59F6AA-9E2C-5E48-A436-58BCF1A134EE}" destId="{B7148880-FCD3-C148-922A-E5B4155CD003}" srcOrd="3" destOrd="0" presId="urn:microsoft.com/office/officeart/2005/8/layout/orgChart1"/>
    <dgm:cxn modelId="{6EFCEC46-3506-F54E-A8C5-8C50B326E27B}" type="presParOf" srcId="{B7148880-FCD3-C148-922A-E5B4155CD003}" destId="{A9B57155-108C-B141-85A0-EC180A447283}" srcOrd="0" destOrd="0" presId="urn:microsoft.com/office/officeart/2005/8/layout/orgChart1"/>
    <dgm:cxn modelId="{3723F4A9-F59E-7840-8BCD-22F2B558A851}" type="presParOf" srcId="{A9B57155-108C-B141-85A0-EC180A447283}" destId="{2C109827-B79D-F842-B689-B12091175A05}" srcOrd="0" destOrd="0" presId="urn:microsoft.com/office/officeart/2005/8/layout/orgChart1"/>
    <dgm:cxn modelId="{AB53D67E-9F98-E24E-8725-56D41D072385}" type="presParOf" srcId="{A9B57155-108C-B141-85A0-EC180A447283}" destId="{3A28FDEB-DDBA-2945-9BE9-458A03678B89}" srcOrd="1" destOrd="0" presId="urn:microsoft.com/office/officeart/2005/8/layout/orgChart1"/>
    <dgm:cxn modelId="{923F0413-4B70-3341-9CB3-C0DE95A0EB1E}" type="presParOf" srcId="{B7148880-FCD3-C148-922A-E5B4155CD003}" destId="{11EC876F-3735-C84D-A2D7-BE8E9B51673A}" srcOrd="1" destOrd="0" presId="urn:microsoft.com/office/officeart/2005/8/layout/orgChart1"/>
    <dgm:cxn modelId="{BD525E10-5A7D-B748-9A8D-5A83F86AD4B1}" type="presParOf" srcId="{B7148880-FCD3-C148-922A-E5B4155CD003}" destId="{8FE6A251-99B2-3F4B-9FE9-8A36646AFE32}" srcOrd="2" destOrd="0" presId="urn:microsoft.com/office/officeart/2005/8/layout/orgChart1"/>
    <dgm:cxn modelId="{8A5534B2-9E02-3942-8738-2B9DC2F5C938}" type="presParOf" srcId="{B8311728-F0F4-7F40-B713-2E84968A9245}" destId="{90BF6817-12FD-5649-AA39-8F4598C609E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8EAD54E-6DAC-1A4D-A915-8260A3225494}" type="doc">
      <dgm:prSet loTypeId="urn:microsoft.com/office/officeart/2005/8/layout/orgChart1" loCatId="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FE9BC50-866F-354E-994C-1AD3BC6604C5}">
      <dgm:prSet phldrT="[Text]" custT="1"/>
      <dgm:spPr/>
      <dgm:t>
        <a:bodyPr/>
        <a:lstStyle/>
        <a:p>
          <a:r>
            <a:rPr lang="en-GB" sz="2800" b="1" dirty="0"/>
            <a:t>Cognitive Domain</a:t>
          </a:r>
        </a:p>
      </dgm:t>
    </dgm:pt>
    <dgm:pt modelId="{B36D63D2-87A0-9543-A38F-59F983BD81AE}" type="parTrans" cxnId="{D04AD8E3-B21C-3247-BA68-692003BFE4D7}">
      <dgm:prSet/>
      <dgm:spPr/>
      <dgm:t>
        <a:bodyPr/>
        <a:lstStyle/>
        <a:p>
          <a:endParaRPr lang="en-GB"/>
        </a:p>
      </dgm:t>
    </dgm:pt>
    <dgm:pt modelId="{3A431F3C-A796-E346-89A4-4D6191172610}" type="sibTrans" cxnId="{D04AD8E3-B21C-3247-BA68-692003BFE4D7}">
      <dgm:prSet/>
      <dgm:spPr/>
      <dgm:t>
        <a:bodyPr/>
        <a:lstStyle/>
        <a:p>
          <a:endParaRPr lang="en-GB"/>
        </a:p>
      </dgm:t>
    </dgm:pt>
    <dgm:pt modelId="{89339B8F-FB2F-3D4B-BB35-657F3AB16C0F}">
      <dgm:prSet phldrT="[Text]" custT="1"/>
      <dgm:spPr/>
      <dgm:t>
        <a:bodyPr/>
        <a:lstStyle/>
        <a:p>
          <a:r>
            <a:rPr lang="en-GB" sz="1800" dirty="0"/>
            <a:t>Tactical awareness and game knowledge</a:t>
          </a:r>
        </a:p>
      </dgm:t>
    </dgm:pt>
    <dgm:pt modelId="{1FB0DD7C-E44C-644A-8AE8-7DB51007D039}" type="parTrans" cxnId="{598B2715-AD15-FE44-9B73-772CC2F3D655}">
      <dgm:prSet/>
      <dgm:spPr/>
      <dgm:t>
        <a:bodyPr/>
        <a:lstStyle/>
        <a:p>
          <a:endParaRPr lang="en-GB"/>
        </a:p>
      </dgm:t>
    </dgm:pt>
    <dgm:pt modelId="{EDEF9DD7-6D23-1543-9143-091A1AF63F12}" type="sibTrans" cxnId="{598B2715-AD15-FE44-9B73-772CC2F3D655}">
      <dgm:prSet/>
      <dgm:spPr/>
      <dgm:t>
        <a:bodyPr/>
        <a:lstStyle/>
        <a:p>
          <a:endParaRPr lang="en-GB"/>
        </a:p>
      </dgm:t>
    </dgm:pt>
    <dgm:pt modelId="{3DB97691-FA15-8B4F-9FF0-3F62F8D215D5}" type="pres">
      <dgm:prSet presAssocID="{98EAD54E-6DAC-1A4D-A915-8260A3225494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8311728-F0F4-7F40-B713-2E84968A9245}" type="pres">
      <dgm:prSet presAssocID="{AFE9BC50-866F-354E-994C-1AD3BC6604C5}" presName="hierRoot1" presStyleCnt="0">
        <dgm:presLayoutVars>
          <dgm:hierBranch val="init"/>
        </dgm:presLayoutVars>
      </dgm:prSet>
      <dgm:spPr/>
    </dgm:pt>
    <dgm:pt modelId="{CD909A82-8697-9F4F-9BFD-11E10FCAD620}" type="pres">
      <dgm:prSet presAssocID="{AFE9BC50-866F-354E-994C-1AD3BC6604C5}" presName="rootComposite1" presStyleCnt="0"/>
      <dgm:spPr/>
    </dgm:pt>
    <dgm:pt modelId="{175BE8AA-31D9-1F46-9110-BF7383FF92AD}" type="pres">
      <dgm:prSet presAssocID="{AFE9BC50-866F-354E-994C-1AD3BC6604C5}" presName="rootText1" presStyleLbl="node0" presStyleIdx="0" presStyleCnt="1" custScaleX="188589" custScaleY="75498">
        <dgm:presLayoutVars>
          <dgm:chPref val="3"/>
        </dgm:presLayoutVars>
      </dgm:prSet>
      <dgm:spPr/>
    </dgm:pt>
    <dgm:pt modelId="{D15601C3-5097-0B49-B1F3-82D58671D456}" type="pres">
      <dgm:prSet presAssocID="{AFE9BC50-866F-354E-994C-1AD3BC6604C5}" presName="rootConnector1" presStyleLbl="node1" presStyleIdx="0" presStyleCnt="0"/>
      <dgm:spPr/>
    </dgm:pt>
    <dgm:pt modelId="{DF59F6AA-9E2C-5E48-A436-58BCF1A134EE}" type="pres">
      <dgm:prSet presAssocID="{AFE9BC50-866F-354E-994C-1AD3BC6604C5}" presName="hierChild2" presStyleCnt="0"/>
      <dgm:spPr/>
    </dgm:pt>
    <dgm:pt modelId="{E72E34C6-A94E-7A40-886E-3438876A8AD5}" type="pres">
      <dgm:prSet presAssocID="{1FB0DD7C-E44C-644A-8AE8-7DB51007D039}" presName="Name37" presStyleLbl="parChTrans1D2" presStyleIdx="0" presStyleCnt="1"/>
      <dgm:spPr/>
    </dgm:pt>
    <dgm:pt modelId="{D99DA25E-B155-A844-9C29-54700FA1A1E6}" type="pres">
      <dgm:prSet presAssocID="{89339B8F-FB2F-3D4B-BB35-657F3AB16C0F}" presName="hierRoot2" presStyleCnt="0">
        <dgm:presLayoutVars>
          <dgm:hierBranch val="init"/>
        </dgm:presLayoutVars>
      </dgm:prSet>
      <dgm:spPr/>
    </dgm:pt>
    <dgm:pt modelId="{F68DC030-7854-694D-9990-416B475491A1}" type="pres">
      <dgm:prSet presAssocID="{89339B8F-FB2F-3D4B-BB35-657F3AB16C0F}" presName="rootComposite" presStyleCnt="0"/>
      <dgm:spPr/>
    </dgm:pt>
    <dgm:pt modelId="{38655D6E-9C40-D44F-9098-F4FD4FB96466}" type="pres">
      <dgm:prSet presAssocID="{89339B8F-FB2F-3D4B-BB35-657F3AB16C0F}" presName="rootText" presStyleLbl="node2" presStyleIdx="0" presStyleCnt="1" custScaleX="122617" custScaleY="67551">
        <dgm:presLayoutVars>
          <dgm:chPref val="3"/>
        </dgm:presLayoutVars>
      </dgm:prSet>
      <dgm:spPr/>
    </dgm:pt>
    <dgm:pt modelId="{17C34F4C-CECE-084A-B828-BAD89867A8D8}" type="pres">
      <dgm:prSet presAssocID="{89339B8F-FB2F-3D4B-BB35-657F3AB16C0F}" presName="rootConnector" presStyleLbl="node2" presStyleIdx="0" presStyleCnt="1"/>
      <dgm:spPr/>
    </dgm:pt>
    <dgm:pt modelId="{79E2A1B5-F5C4-FF4D-A547-B3E7EF86801A}" type="pres">
      <dgm:prSet presAssocID="{89339B8F-FB2F-3D4B-BB35-657F3AB16C0F}" presName="hierChild4" presStyleCnt="0"/>
      <dgm:spPr/>
    </dgm:pt>
    <dgm:pt modelId="{71749700-C174-CD40-A29A-5CFD68C72936}" type="pres">
      <dgm:prSet presAssocID="{89339B8F-FB2F-3D4B-BB35-657F3AB16C0F}" presName="hierChild5" presStyleCnt="0"/>
      <dgm:spPr/>
    </dgm:pt>
    <dgm:pt modelId="{90BF6817-12FD-5649-AA39-8F4598C609E7}" type="pres">
      <dgm:prSet presAssocID="{AFE9BC50-866F-354E-994C-1AD3BC6604C5}" presName="hierChild3" presStyleCnt="0"/>
      <dgm:spPr/>
    </dgm:pt>
  </dgm:ptLst>
  <dgm:cxnLst>
    <dgm:cxn modelId="{598B2715-AD15-FE44-9B73-772CC2F3D655}" srcId="{AFE9BC50-866F-354E-994C-1AD3BC6604C5}" destId="{89339B8F-FB2F-3D4B-BB35-657F3AB16C0F}" srcOrd="0" destOrd="0" parTransId="{1FB0DD7C-E44C-644A-8AE8-7DB51007D039}" sibTransId="{EDEF9DD7-6D23-1543-9143-091A1AF63F12}"/>
    <dgm:cxn modelId="{22BB056C-5EE8-B640-B5A6-6D39AB53D706}" type="presOf" srcId="{89339B8F-FB2F-3D4B-BB35-657F3AB16C0F}" destId="{17C34F4C-CECE-084A-B828-BAD89867A8D8}" srcOrd="1" destOrd="0" presId="urn:microsoft.com/office/officeart/2005/8/layout/orgChart1"/>
    <dgm:cxn modelId="{5933E479-EEFC-6040-99D2-0585DCD72A99}" type="presOf" srcId="{1FB0DD7C-E44C-644A-8AE8-7DB51007D039}" destId="{E72E34C6-A94E-7A40-886E-3438876A8AD5}" srcOrd="0" destOrd="0" presId="urn:microsoft.com/office/officeart/2005/8/layout/orgChart1"/>
    <dgm:cxn modelId="{DB608E88-EC62-B644-A471-E3BDC7A1F314}" type="presOf" srcId="{98EAD54E-6DAC-1A4D-A915-8260A3225494}" destId="{3DB97691-FA15-8B4F-9FF0-3F62F8D215D5}" srcOrd="0" destOrd="0" presId="urn:microsoft.com/office/officeart/2005/8/layout/orgChart1"/>
    <dgm:cxn modelId="{1A4B1790-9F5C-6B4A-AE96-7DF8EFDBAD5A}" type="presOf" srcId="{AFE9BC50-866F-354E-994C-1AD3BC6604C5}" destId="{D15601C3-5097-0B49-B1F3-82D58671D456}" srcOrd="1" destOrd="0" presId="urn:microsoft.com/office/officeart/2005/8/layout/orgChart1"/>
    <dgm:cxn modelId="{1AB03894-B59F-D34B-8FE8-4ACFC534FEB7}" type="presOf" srcId="{89339B8F-FB2F-3D4B-BB35-657F3AB16C0F}" destId="{38655D6E-9C40-D44F-9098-F4FD4FB96466}" srcOrd="0" destOrd="0" presId="urn:microsoft.com/office/officeart/2005/8/layout/orgChart1"/>
    <dgm:cxn modelId="{6342C7D2-471F-D94C-86FF-B0349F37DE1C}" type="presOf" srcId="{AFE9BC50-866F-354E-994C-1AD3BC6604C5}" destId="{175BE8AA-31D9-1F46-9110-BF7383FF92AD}" srcOrd="0" destOrd="0" presId="urn:microsoft.com/office/officeart/2005/8/layout/orgChart1"/>
    <dgm:cxn modelId="{D04AD8E3-B21C-3247-BA68-692003BFE4D7}" srcId="{98EAD54E-6DAC-1A4D-A915-8260A3225494}" destId="{AFE9BC50-866F-354E-994C-1AD3BC6604C5}" srcOrd="0" destOrd="0" parTransId="{B36D63D2-87A0-9543-A38F-59F983BD81AE}" sibTransId="{3A431F3C-A796-E346-89A4-4D6191172610}"/>
    <dgm:cxn modelId="{9E11C63A-B6E0-1642-9167-1D02B9DC64B6}" type="presParOf" srcId="{3DB97691-FA15-8B4F-9FF0-3F62F8D215D5}" destId="{B8311728-F0F4-7F40-B713-2E84968A9245}" srcOrd="0" destOrd="0" presId="urn:microsoft.com/office/officeart/2005/8/layout/orgChart1"/>
    <dgm:cxn modelId="{5719DE95-B4C0-2440-BA04-0C152F31E6E4}" type="presParOf" srcId="{B8311728-F0F4-7F40-B713-2E84968A9245}" destId="{CD909A82-8697-9F4F-9BFD-11E10FCAD620}" srcOrd="0" destOrd="0" presId="urn:microsoft.com/office/officeart/2005/8/layout/orgChart1"/>
    <dgm:cxn modelId="{0E332C20-3B5C-DC4D-A58F-C180530E9D51}" type="presParOf" srcId="{CD909A82-8697-9F4F-9BFD-11E10FCAD620}" destId="{175BE8AA-31D9-1F46-9110-BF7383FF92AD}" srcOrd="0" destOrd="0" presId="urn:microsoft.com/office/officeart/2005/8/layout/orgChart1"/>
    <dgm:cxn modelId="{52EB9B20-FF56-7A4A-A5CB-7E226E464A42}" type="presParOf" srcId="{CD909A82-8697-9F4F-9BFD-11E10FCAD620}" destId="{D15601C3-5097-0B49-B1F3-82D58671D456}" srcOrd="1" destOrd="0" presId="urn:microsoft.com/office/officeart/2005/8/layout/orgChart1"/>
    <dgm:cxn modelId="{1BEDBC02-300E-124D-BAB1-29C852E220AA}" type="presParOf" srcId="{B8311728-F0F4-7F40-B713-2E84968A9245}" destId="{DF59F6AA-9E2C-5E48-A436-58BCF1A134EE}" srcOrd="1" destOrd="0" presId="urn:microsoft.com/office/officeart/2005/8/layout/orgChart1"/>
    <dgm:cxn modelId="{1DA15EC5-730A-1C45-831A-47C398F132FC}" type="presParOf" srcId="{DF59F6AA-9E2C-5E48-A436-58BCF1A134EE}" destId="{E72E34C6-A94E-7A40-886E-3438876A8AD5}" srcOrd="0" destOrd="0" presId="urn:microsoft.com/office/officeart/2005/8/layout/orgChart1"/>
    <dgm:cxn modelId="{370A43A0-9C3A-BB4E-B4BB-5002D3993181}" type="presParOf" srcId="{DF59F6AA-9E2C-5E48-A436-58BCF1A134EE}" destId="{D99DA25E-B155-A844-9C29-54700FA1A1E6}" srcOrd="1" destOrd="0" presId="urn:microsoft.com/office/officeart/2005/8/layout/orgChart1"/>
    <dgm:cxn modelId="{B49E32FA-906F-E948-AE1D-4BBD16FC7E00}" type="presParOf" srcId="{D99DA25E-B155-A844-9C29-54700FA1A1E6}" destId="{F68DC030-7854-694D-9990-416B475491A1}" srcOrd="0" destOrd="0" presId="urn:microsoft.com/office/officeart/2005/8/layout/orgChart1"/>
    <dgm:cxn modelId="{1A8BF10B-DB45-FF4D-B3E9-129976EEA6F1}" type="presParOf" srcId="{F68DC030-7854-694D-9990-416B475491A1}" destId="{38655D6E-9C40-D44F-9098-F4FD4FB96466}" srcOrd="0" destOrd="0" presId="urn:microsoft.com/office/officeart/2005/8/layout/orgChart1"/>
    <dgm:cxn modelId="{BA432D03-2814-6F49-8593-F3EAF5F910C6}" type="presParOf" srcId="{F68DC030-7854-694D-9990-416B475491A1}" destId="{17C34F4C-CECE-084A-B828-BAD89867A8D8}" srcOrd="1" destOrd="0" presId="urn:microsoft.com/office/officeart/2005/8/layout/orgChart1"/>
    <dgm:cxn modelId="{8AA9C2C8-CA14-D244-87C6-A29227172A0D}" type="presParOf" srcId="{D99DA25E-B155-A844-9C29-54700FA1A1E6}" destId="{79E2A1B5-F5C4-FF4D-A547-B3E7EF86801A}" srcOrd="1" destOrd="0" presId="urn:microsoft.com/office/officeart/2005/8/layout/orgChart1"/>
    <dgm:cxn modelId="{50AB9C09-5B60-0F49-93BA-A16138A81B4C}" type="presParOf" srcId="{D99DA25E-B155-A844-9C29-54700FA1A1E6}" destId="{71749700-C174-CD40-A29A-5CFD68C72936}" srcOrd="2" destOrd="0" presId="urn:microsoft.com/office/officeart/2005/8/layout/orgChart1"/>
    <dgm:cxn modelId="{8A5534B2-9E02-3942-8738-2B9DC2F5C938}" type="presParOf" srcId="{B8311728-F0F4-7F40-B713-2E84968A9245}" destId="{90BF6817-12FD-5649-AA39-8F4598C609E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8EAD54E-6DAC-1A4D-A915-8260A3225494}" type="doc">
      <dgm:prSet loTypeId="urn:microsoft.com/office/officeart/2005/8/layout/orgChart1" loCatId="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FE9BC50-866F-354E-994C-1AD3BC6604C5}">
      <dgm:prSet phldrT="[Text]" custT="1"/>
      <dgm:spPr/>
      <dgm:t>
        <a:bodyPr/>
        <a:lstStyle/>
        <a:p>
          <a:r>
            <a:rPr lang="en-GB" sz="2800" b="1" dirty="0"/>
            <a:t>Affective Domain</a:t>
          </a:r>
        </a:p>
      </dgm:t>
    </dgm:pt>
    <dgm:pt modelId="{B36D63D2-87A0-9543-A38F-59F983BD81AE}" type="parTrans" cxnId="{D04AD8E3-B21C-3247-BA68-692003BFE4D7}">
      <dgm:prSet/>
      <dgm:spPr/>
      <dgm:t>
        <a:bodyPr/>
        <a:lstStyle/>
        <a:p>
          <a:endParaRPr lang="en-GB"/>
        </a:p>
      </dgm:t>
    </dgm:pt>
    <dgm:pt modelId="{3A431F3C-A796-E346-89A4-4D6191172610}" type="sibTrans" cxnId="{D04AD8E3-B21C-3247-BA68-692003BFE4D7}">
      <dgm:prSet/>
      <dgm:spPr/>
      <dgm:t>
        <a:bodyPr/>
        <a:lstStyle/>
        <a:p>
          <a:endParaRPr lang="en-GB"/>
        </a:p>
      </dgm:t>
    </dgm:pt>
    <dgm:pt modelId="{89339B8F-FB2F-3D4B-BB35-657F3AB16C0F}">
      <dgm:prSet phldrT="[Text]" custT="1"/>
      <dgm:spPr/>
      <dgm:t>
        <a:bodyPr/>
        <a:lstStyle/>
        <a:p>
          <a:r>
            <a:rPr lang="en-GB" sz="1800" dirty="0"/>
            <a:t>Game appreciation and sport citizenship</a:t>
          </a:r>
        </a:p>
      </dgm:t>
    </dgm:pt>
    <dgm:pt modelId="{1FB0DD7C-E44C-644A-8AE8-7DB51007D039}" type="parTrans" cxnId="{598B2715-AD15-FE44-9B73-772CC2F3D655}">
      <dgm:prSet/>
      <dgm:spPr/>
      <dgm:t>
        <a:bodyPr/>
        <a:lstStyle/>
        <a:p>
          <a:endParaRPr lang="en-GB"/>
        </a:p>
      </dgm:t>
    </dgm:pt>
    <dgm:pt modelId="{EDEF9DD7-6D23-1543-9143-091A1AF63F12}" type="sibTrans" cxnId="{598B2715-AD15-FE44-9B73-772CC2F3D655}">
      <dgm:prSet/>
      <dgm:spPr/>
      <dgm:t>
        <a:bodyPr/>
        <a:lstStyle/>
        <a:p>
          <a:endParaRPr lang="en-GB"/>
        </a:p>
      </dgm:t>
    </dgm:pt>
    <dgm:pt modelId="{3DB97691-FA15-8B4F-9FF0-3F62F8D215D5}" type="pres">
      <dgm:prSet presAssocID="{98EAD54E-6DAC-1A4D-A915-8260A3225494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8311728-F0F4-7F40-B713-2E84968A9245}" type="pres">
      <dgm:prSet presAssocID="{AFE9BC50-866F-354E-994C-1AD3BC6604C5}" presName="hierRoot1" presStyleCnt="0">
        <dgm:presLayoutVars>
          <dgm:hierBranch val="init"/>
        </dgm:presLayoutVars>
      </dgm:prSet>
      <dgm:spPr/>
    </dgm:pt>
    <dgm:pt modelId="{CD909A82-8697-9F4F-9BFD-11E10FCAD620}" type="pres">
      <dgm:prSet presAssocID="{AFE9BC50-866F-354E-994C-1AD3BC6604C5}" presName="rootComposite1" presStyleCnt="0"/>
      <dgm:spPr/>
    </dgm:pt>
    <dgm:pt modelId="{175BE8AA-31D9-1F46-9110-BF7383FF92AD}" type="pres">
      <dgm:prSet presAssocID="{AFE9BC50-866F-354E-994C-1AD3BC6604C5}" presName="rootText1" presStyleLbl="node0" presStyleIdx="0" presStyleCnt="1" custScaleX="188589" custScaleY="75498">
        <dgm:presLayoutVars>
          <dgm:chPref val="3"/>
        </dgm:presLayoutVars>
      </dgm:prSet>
      <dgm:spPr/>
    </dgm:pt>
    <dgm:pt modelId="{D15601C3-5097-0B49-B1F3-82D58671D456}" type="pres">
      <dgm:prSet presAssocID="{AFE9BC50-866F-354E-994C-1AD3BC6604C5}" presName="rootConnector1" presStyleLbl="node1" presStyleIdx="0" presStyleCnt="0"/>
      <dgm:spPr/>
    </dgm:pt>
    <dgm:pt modelId="{DF59F6AA-9E2C-5E48-A436-58BCF1A134EE}" type="pres">
      <dgm:prSet presAssocID="{AFE9BC50-866F-354E-994C-1AD3BC6604C5}" presName="hierChild2" presStyleCnt="0"/>
      <dgm:spPr/>
    </dgm:pt>
    <dgm:pt modelId="{E72E34C6-A94E-7A40-886E-3438876A8AD5}" type="pres">
      <dgm:prSet presAssocID="{1FB0DD7C-E44C-644A-8AE8-7DB51007D039}" presName="Name37" presStyleLbl="parChTrans1D2" presStyleIdx="0" presStyleCnt="1"/>
      <dgm:spPr/>
    </dgm:pt>
    <dgm:pt modelId="{D99DA25E-B155-A844-9C29-54700FA1A1E6}" type="pres">
      <dgm:prSet presAssocID="{89339B8F-FB2F-3D4B-BB35-657F3AB16C0F}" presName="hierRoot2" presStyleCnt="0">
        <dgm:presLayoutVars>
          <dgm:hierBranch val="init"/>
        </dgm:presLayoutVars>
      </dgm:prSet>
      <dgm:spPr/>
    </dgm:pt>
    <dgm:pt modelId="{F68DC030-7854-694D-9990-416B475491A1}" type="pres">
      <dgm:prSet presAssocID="{89339B8F-FB2F-3D4B-BB35-657F3AB16C0F}" presName="rootComposite" presStyleCnt="0"/>
      <dgm:spPr/>
    </dgm:pt>
    <dgm:pt modelId="{38655D6E-9C40-D44F-9098-F4FD4FB96466}" type="pres">
      <dgm:prSet presAssocID="{89339B8F-FB2F-3D4B-BB35-657F3AB16C0F}" presName="rootText" presStyleLbl="node2" presStyleIdx="0" presStyleCnt="1" custScaleX="117415" custScaleY="67551">
        <dgm:presLayoutVars>
          <dgm:chPref val="3"/>
        </dgm:presLayoutVars>
      </dgm:prSet>
      <dgm:spPr/>
    </dgm:pt>
    <dgm:pt modelId="{17C34F4C-CECE-084A-B828-BAD89867A8D8}" type="pres">
      <dgm:prSet presAssocID="{89339B8F-FB2F-3D4B-BB35-657F3AB16C0F}" presName="rootConnector" presStyleLbl="node2" presStyleIdx="0" presStyleCnt="1"/>
      <dgm:spPr/>
    </dgm:pt>
    <dgm:pt modelId="{79E2A1B5-F5C4-FF4D-A547-B3E7EF86801A}" type="pres">
      <dgm:prSet presAssocID="{89339B8F-FB2F-3D4B-BB35-657F3AB16C0F}" presName="hierChild4" presStyleCnt="0"/>
      <dgm:spPr/>
    </dgm:pt>
    <dgm:pt modelId="{71749700-C174-CD40-A29A-5CFD68C72936}" type="pres">
      <dgm:prSet presAssocID="{89339B8F-FB2F-3D4B-BB35-657F3AB16C0F}" presName="hierChild5" presStyleCnt="0"/>
      <dgm:spPr/>
    </dgm:pt>
    <dgm:pt modelId="{90BF6817-12FD-5649-AA39-8F4598C609E7}" type="pres">
      <dgm:prSet presAssocID="{AFE9BC50-866F-354E-994C-1AD3BC6604C5}" presName="hierChild3" presStyleCnt="0"/>
      <dgm:spPr/>
    </dgm:pt>
  </dgm:ptLst>
  <dgm:cxnLst>
    <dgm:cxn modelId="{598B2715-AD15-FE44-9B73-772CC2F3D655}" srcId="{AFE9BC50-866F-354E-994C-1AD3BC6604C5}" destId="{89339B8F-FB2F-3D4B-BB35-657F3AB16C0F}" srcOrd="0" destOrd="0" parTransId="{1FB0DD7C-E44C-644A-8AE8-7DB51007D039}" sibTransId="{EDEF9DD7-6D23-1543-9143-091A1AF63F12}"/>
    <dgm:cxn modelId="{22BB056C-5EE8-B640-B5A6-6D39AB53D706}" type="presOf" srcId="{89339B8F-FB2F-3D4B-BB35-657F3AB16C0F}" destId="{17C34F4C-CECE-084A-B828-BAD89867A8D8}" srcOrd="1" destOrd="0" presId="urn:microsoft.com/office/officeart/2005/8/layout/orgChart1"/>
    <dgm:cxn modelId="{5933E479-EEFC-6040-99D2-0585DCD72A99}" type="presOf" srcId="{1FB0DD7C-E44C-644A-8AE8-7DB51007D039}" destId="{E72E34C6-A94E-7A40-886E-3438876A8AD5}" srcOrd="0" destOrd="0" presId="urn:microsoft.com/office/officeart/2005/8/layout/orgChart1"/>
    <dgm:cxn modelId="{DB608E88-EC62-B644-A471-E3BDC7A1F314}" type="presOf" srcId="{98EAD54E-6DAC-1A4D-A915-8260A3225494}" destId="{3DB97691-FA15-8B4F-9FF0-3F62F8D215D5}" srcOrd="0" destOrd="0" presId="urn:microsoft.com/office/officeart/2005/8/layout/orgChart1"/>
    <dgm:cxn modelId="{1A4B1790-9F5C-6B4A-AE96-7DF8EFDBAD5A}" type="presOf" srcId="{AFE9BC50-866F-354E-994C-1AD3BC6604C5}" destId="{D15601C3-5097-0B49-B1F3-82D58671D456}" srcOrd="1" destOrd="0" presId="urn:microsoft.com/office/officeart/2005/8/layout/orgChart1"/>
    <dgm:cxn modelId="{1AB03894-B59F-D34B-8FE8-4ACFC534FEB7}" type="presOf" srcId="{89339B8F-FB2F-3D4B-BB35-657F3AB16C0F}" destId="{38655D6E-9C40-D44F-9098-F4FD4FB96466}" srcOrd="0" destOrd="0" presId="urn:microsoft.com/office/officeart/2005/8/layout/orgChart1"/>
    <dgm:cxn modelId="{6342C7D2-471F-D94C-86FF-B0349F37DE1C}" type="presOf" srcId="{AFE9BC50-866F-354E-994C-1AD3BC6604C5}" destId="{175BE8AA-31D9-1F46-9110-BF7383FF92AD}" srcOrd="0" destOrd="0" presId="urn:microsoft.com/office/officeart/2005/8/layout/orgChart1"/>
    <dgm:cxn modelId="{D04AD8E3-B21C-3247-BA68-692003BFE4D7}" srcId="{98EAD54E-6DAC-1A4D-A915-8260A3225494}" destId="{AFE9BC50-866F-354E-994C-1AD3BC6604C5}" srcOrd="0" destOrd="0" parTransId="{B36D63D2-87A0-9543-A38F-59F983BD81AE}" sibTransId="{3A431F3C-A796-E346-89A4-4D6191172610}"/>
    <dgm:cxn modelId="{9E11C63A-B6E0-1642-9167-1D02B9DC64B6}" type="presParOf" srcId="{3DB97691-FA15-8B4F-9FF0-3F62F8D215D5}" destId="{B8311728-F0F4-7F40-B713-2E84968A9245}" srcOrd="0" destOrd="0" presId="urn:microsoft.com/office/officeart/2005/8/layout/orgChart1"/>
    <dgm:cxn modelId="{5719DE95-B4C0-2440-BA04-0C152F31E6E4}" type="presParOf" srcId="{B8311728-F0F4-7F40-B713-2E84968A9245}" destId="{CD909A82-8697-9F4F-9BFD-11E10FCAD620}" srcOrd="0" destOrd="0" presId="urn:microsoft.com/office/officeart/2005/8/layout/orgChart1"/>
    <dgm:cxn modelId="{0E332C20-3B5C-DC4D-A58F-C180530E9D51}" type="presParOf" srcId="{CD909A82-8697-9F4F-9BFD-11E10FCAD620}" destId="{175BE8AA-31D9-1F46-9110-BF7383FF92AD}" srcOrd="0" destOrd="0" presId="urn:microsoft.com/office/officeart/2005/8/layout/orgChart1"/>
    <dgm:cxn modelId="{52EB9B20-FF56-7A4A-A5CB-7E226E464A42}" type="presParOf" srcId="{CD909A82-8697-9F4F-9BFD-11E10FCAD620}" destId="{D15601C3-5097-0B49-B1F3-82D58671D456}" srcOrd="1" destOrd="0" presId="urn:microsoft.com/office/officeart/2005/8/layout/orgChart1"/>
    <dgm:cxn modelId="{1BEDBC02-300E-124D-BAB1-29C852E220AA}" type="presParOf" srcId="{B8311728-F0F4-7F40-B713-2E84968A9245}" destId="{DF59F6AA-9E2C-5E48-A436-58BCF1A134EE}" srcOrd="1" destOrd="0" presId="urn:microsoft.com/office/officeart/2005/8/layout/orgChart1"/>
    <dgm:cxn modelId="{1DA15EC5-730A-1C45-831A-47C398F132FC}" type="presParOf" srcId="{DF59F6AA-9E2C-5E48-A436-58BCF1A134EE}" destId="{E72E34C6-A94E-7A40-886E-3438876A8AD5}" srcOrd="0" destOrd="0" presId="urn:microsoft.com/office/officeart/2005/8/layout/orgChart1"/>
    <dgm:cxn modelId="{370A43A0-9C3A-BB4E-B4BB-5002D3993181}" type="presParOf" srcId="{DF59F6AA-9E2C-5E48-A436-58BCF1A134EE}" destId="{D99DA25E-B155-A844-9C29-54700FA1A1E6}" srcOrd="1" destOrd="0" presId="urn:microsoft.com/office/officeart/2005/8/layout/orgChart1"/>
    <dgm:cxn modelId="{B49E32FA-906F-E948-AE1D-4BBD16FC7E00}" type="presParOf" srcId="{D99DA25E-B155-A844-9C29-54700FA1A1E6}" destId="{F68DC030-7854-694D-9990-416B475491A1}" srcOrd="0" destOrd="0" presId="urn:microsoft.com/office/officeart/2005/8/layout/orgChart1"/>
    <dgm:cxn modelId="{1A8BF10B-DB45-FF4D-B3E9-129976EEA6F1}" type="presParOf" srcId="{F68DC030-7854-694D-9990-416B475491A1}" destId="{38655D6E-9C40-D44F-9098-F4FD4FB96466}" srcOrd="0" destOrd="0" presId="urn:microsoft.com/office/officeart/2005/8/layout/orgChart1"/>
    <dgm:cxn modelId="{BA432D03-2814-6F49-8593-F3EAF5F910C6}" type="presParOf" srcId="{F68DC030-7854-694D-9990-416B475491A1}" destId="{17C34F4C-CECE-084A-B828-BAD89867A8D8}" srcOrd="1" destOrd="0" presId="urn:microsoft.com/office/officeart/2005/8/layout/orgChart1"/>
    <dgm:cxn modelId="{8AA9C2C8-CA14-D244-87C6-A29227172A0D}" type="presParOf" srcId="{D99DA25E-B155-A844-9C29-54700FA1A1E6}" destId="{79E2A1B5-F5C4-FF4D-A547-B3E7EF86801A}" srcOrd="1" destOrd="0" presId="urn:microsoft.com/office/officeart/2005/8/layout/orgChart1"/>
    <dgm:cxn modelId="{50AB9C09-5B60-0F49-93BA-A16138A81B4C}" type="presParOf" srcId="{D99DA25E-B155-A844-9C29-54700FA1A1E6}" destId="{71749700-C174-CD40-A29A-5CFD68C72936}" srcOrd="2" destOrd="0" presId="urn:microsoft.com/office/officeart/2005/8/layout/orgChart1"/>
    <dgm:cxn modelId="{8A5534B2-9E02-3942-8738-2B9DC2F5C938}" type="presParOf" srcId="{B8311728-F0F4-7F40-B713-2E84968A9245}" destId="{90BF6817-12FD-5649-AA39-8F4598C609E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D5F478-B1D4-8F44-87D4-44AAE8774664}">
      <dsp:nvSpPr>
        <dsp:cNvPr id="0" name=""/>
        <dsp:cNvSpPr/>
      </dsp:nvSpPr>
      <dsp:spPr>
        <a:xfrm>
          <a:off x="4085390" y="2101125"/>
          <a:ext cx="3199702" cy="3702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5106"/>
              </a:lnTo>
              <a:lnTo>
                <a:pt x="3199702" y="185106"/>
              </a:lnTo>
              <a:lnTo>
                <a:pt x="3199702" y="37021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8FA92E-CFEB-8E44-85C0-9FFC3016EBEE}">
      <dsp:nvSpPr>
        <dsp:cNvPr id="0" name=""/>
        <dsp:cNvSpPr/>
      </dsp:nvSpPr>
      <dsp:spPr>
        <a:xfrm>
          <a:off x="4085390" y="2101125"/>
          <a:ext cx="1066567" cy="3702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5106"/>
              </a:lnTo>
              <a:lnTo>
                <a:pt x="1066567" y="185106"/>
              </a:lnTo>
              <a:lnTo>
                <a:pt x="1066567" y="37021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78DA923-1445-C547-AFBA-A968A0BE2F98}">
      <dsp:nvSpPr>
        <dsp:cNvPr id="0" name=""/>
        <dsp:cNvSpPr/>
      </dsp:nvSpPr>
      <dsp:spPr>
        <a:xfrm>
          <a:off x="3018822" y="2101125"/>
          <a:ext cx="1066567" cy="370213"/>
        </a:xfrm>
        <a:custGeom>
          <a:avLst/>
          <a:gdLst/>
          <a:ahLst/>
          <a:cxnLst/>
          <a:rect l="0" t="0" r="0" b="0"/>
          <a:pathLst>
            <a:path>
              <a:moveTo>
                <a:pt x="1066567" y="0"/>
              </a:moveTo>
              <a:lnTo>
                <a:pt x="1066567" y="185106"/>
              </a:lnTo>
              <a:lnTo>
                <a:pt x="0" y="185106"/>
              </a:lnTo>
              <a:lnTo>
                <a:pt x="0" y="37021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72E34C6-A94E-7A40-886E-3438876A8AD5}">
      <dsp:nvSpPr>
        <dsp:cNvPr id="0" name=""/>
        <dsp:cNvSpPr/>
      </dsp:nvSpPr>
      <dsp:spPr>
        <a:xfrm>
          <a:off x="885687" y="2101125"/>
          <a:ext cx="3199702" cy="370213"/>
        </a:xfrm>
        <a:custGeom>
          <a:avLst/>
          <a:gdLst/>
          <a:ahLst/>
          <a:cxnLst/>
          <a:rect l="0" t="0" r="0" b="0"/>
          <a:pathLst>
            <a:path>
              <a:moveTo>
                <a:pt x="3199702" y="0"/>
              </a:moveTo>
              <a:lnTo>
                <a:pt x="3199702" y="185106"/>
              </a:lnTo>
              <a:lnTo>
                <a:pt x="0" y="185106"/>
              </a:lnTo>
              <a:lnTo>
                <a:pt x="0" y="37021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5BE8AA-31D9-1F46-9110-BF7383FF92AD}">
      <dsp:nvSpPr>
        <dsp:cNvPr id="0" name=""/>
        <dsp:cNvSpPr/>
      </dsp:nvSpPr>
      <dsp:spPr>
        <a:xfrm>
          <a:off x="1909010" y="1283368"/>
          <a:ext cx="4352759" cy="8177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kern="1200" dirty="0"/>
            <a:t>Game Category</a:t>
          </a:r>
        </a:p>
      </dsp:txBody>
      <dsp:txXfrm>
        <a:off x="1909010" y="1283368"/>
        <a:ext cx="4352759" cy="817757"/>
      </dsp:txXfrm>
    </dsp:sp>
    <dsp:sp modelId="{38655D6E-9C40-D44F-9098-F4FD4FB96466}">
      <dsp:nvSpPr>
        <dsp:cNvPr id="0" name=""/>
        <dsp:cNvSpPr/>
      </dsp:nvSpPr>
      <dsp:spPr>
        <a:xfrm>
          <a:off x="4226" y="2471339"/>
          <a:ext cx="1762921" cy="8814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Target</a:t>
          </a:r>
        </a:p>
      </dsp:txBody>
      <dsp:txXfrm>
        <a:off x="4226" y="2471339"/>
        <a:ext cx="1762921" cy="881460"/>
      </dsp:txXfrm>
    </dsp:sp>
    <dsp:sp modelId="{2C109827-B79D-F842-B689-B12091175A05}">
      <dsp:nvSpPr>
        <dsp:cNvPr id="0" name=""/>
        <dsp:cNvSpPr/>
      </dsp:nvSpPr>
      <dsp:spPr>
        <a:xfrm>
          <a:off x="2137361" y="2471339"/>
          <a:ext cx="1762921" cy="8814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Striking &amp; Fielding</a:t>
          </a:r>
        </a:p>
      </dsp:txBody>
      <dsp:txXfrm>
        <a:off x="2137361" y="2471339"/>
        <a:ext cx="1762921" cy="881460"/>
      </dsp:txXfrm>
    </dsp:sp>
    <dsp:sp modelId="{B828574A-B86F-784A-B536-D190F1AC86FC}">
      <dsp:nvSpPr>
        <dsp:cNvPr id="0" name=""/>
        <dsp:cNvSpPr/>
      </dsp:nvSpPr>
      <dsp:spPr>
        <a:xfrm>
          <a:off x="4270496" y="2471339"/>
          <a:ext cx="1762921" cy="8814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Net &amp; Wall</a:t>
          </a:r>
        </a:p>
      </dsp:txBody>
      <dsp:txXfrm>
        <a:off x="4270496" y="2471339"/>
        <a:ext cx="1762921" cy="881460"/>
      </dsp:txXfrm>
    </dsp:sp>
    <dsp:sp modelId="{77804CDB-4714-AA4D-A3D0-2EAD9032145F}">
      <dsp:nvSpPr>
        <dsp:cNvPr id="0" name=""/>
        <dsp:cNvSpPr/>
      </dsp:nvSpPr>
      <dsp:spPr>
        <a:xfrm>
          <a:off x="6403631" y="2471339"/>
          <a:ext cx="1762921" cy="8814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Invasion</a:t>
          </a:r>
        </a:p>
      </dsp:txBody>
      <dsp:txXfrm>
        <a:off x="6403631" y="2471339"/>
        <a:ext cx="1762921" cy="8814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7AFD48-F3FA-F945-BA5E-6BA8015E69B7}">
      <dsp:nvSpPr>
        <dsp:cNvPr id="0" name=""/>
        <dsp:cNvSpPr/>
      </dsp:nvSpPr>
      <dsp:spPr>
        <a:xfrm>
          <a:off x="4807867" y="1721"/>
          <a:ext cx="2155350" cy="14009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 POSSESSION</a:t>
          </a:r>
        </a:p>
      </dsp:txBody>
      <dsp:txXfrm>
        <a:off x="4876257" y="70111"/>
        <a:ext cx="2018570" cy="1264197"/>
      </dsp:txXfrm>
    </dsp:sp>
    <dsp:sp modelId="{FB25449B-5C65-DD48-9E97-89E9D2A1C2FC}">
      <dsp:nvSpPr>
        <dsp:cNvPr id="0" name=""/>
        <dsp:cNvSpPr/>
      </dsp:nvSpPr>
      <dsp:spPr>
        <a:xfrm>
          <a:off x="3568781" y="702210"/>
          <a:ext cx="4633521" cy="4633521"/>
        </a:xfrm>
        <a:custGeom>
          <a:avLst/>
          <a:gdLst/>
          <a:ahLst/>
          <a:cxnLst/>
          <a:rect l="0" t="0" r="0" b="0"/>
          <a:pathLst>
            <a:path>
              <a:moveTo>
                <a:pt x="3692616" y="452786"/>
              </a:moveTo>
              <a:arcTo wR="2316760" hR="2316760" stAng="18385929" swAng="1635441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D5F8987-83A2-CB45-B1AC-3C942067A0CB}">
      <dsp:nvSpPr>
        <dsp:cNvPr id="0" name=""/>
        <dsp:cNvSpPr/>
      </dsp:nvSpPr>
      <dsp:spPr>
        <a:xfrm>
          <a:off x="7124628" y="2318482"/>
          <a:ext cx="2155350" cy="14009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IN TO OUT TRANSITION</a:t>
          </a:r>
        </a:p>
      </dsp:txBody>
      <dsp:txXfrm>
        <a:off x="7193018" y="2386872"/>
        <a:ext cx="2018570" cy="1264197"/>
      </dsp:txXfrm>
    </dsp:sp>
    <dsp:sp modelId="{066FD03F-D224-DF40-8F6F-74C13D3F19EC}">
      <dsp:nvSpPr>
        <dsp:cNvPr id="0" name=""/>
        <dsp:cNvSpPr/>
      </dsp:nvSpPr>
      <dsp:spPr>
        <a:xfrm>
          <a:off x="3568781" y="702210"/>
          <a:ext cx="4633521" cy="4633521"/>
        </a:xfrm>
        <a:custGeom>
          <a:avLst/>
          <a:gdLst/>
          <a:ahLst/>
          <a:cxnLst/>
          <a:rect l="0" t="0" r="0" b="0"/>
          <a:pathLst>
            <a:path>
              <a:moveTo>
                <a:pt x="4393517" y="3343631"/>
              </a:moveTo>
              <a:arcTo wR="2316760" hR="2316760" stAng="1578630" swAng="1635441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AA2331-8AE1-374A-9D60-AB8A0C54F227}">
      <dsp:nvSpPr>
        <dsp:cNvPr id="0" name=""/>
        <dsp:cNvSpPr/>
      </dsp:nvSpPr>
      <dsp:spPr>
        <a:xfrm>
          <a:off x="4807867" y="4635243"/>
          <a:ext cx="2155350" cy="14009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OUT OF POSSESSION</a:t>
          </a:r>
        </a:p>
      </dsp:txBody>
      <dsp:txXfrm>
        <a:off x="4876257" y="4703633"/>
        <a:ext cx="2018570" cy="1264197"/>
      </dsp:txXfrm>
    </dsp:sp>
    <dsp:sp modelId="{5B2999E7-6C1A-2341-B5B8-BF66F4DC83F5}">
      <dsp:nvSpPr>
        <dsp:cNvPr id="0" name=""/>
        <dsp:cNvSpPr/>
      </dsp:nvSpPr>
      <dsp:spPr>
        <a:xfrm>
          <a:off x="3568781" y="702210"/>
          <a:ext cx="4633521" cy="4633521"/>
        </a:xfrm>
        <a:custGeom>
          <a:avLst/>
          <a:gdLst/>
          <a:ahLst/>
          <a:cxnLst/>
          <a:rect l="0" t="0" r="0" b="0"/>
          <a:pathLst>
            <a:path>
              <a:moveTo>
                <a:pt x="940905" y="4180735"/>
              </a:moveTo>
              <a:arcTo wR="2316760" hR="2316760" stAng="7585929" swAng="1635441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D5BF12C-2709-D544-A555-347BBC7BD2B7}">
      <dsp:nvSpPr>
        <dsp:cNvPr id="0" name=""/>
        <dsp:cNvSpPr/>
      </dsp:nvSpPr>
      <dsp:spPr>
        <a:xfrm>
          <a:off x="2491106" y="2318482"/>
          <a:ext cx="2155350" cy="14009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OUT TO IN TRANSITION</a:t>
          </a:r>
        </a:p>
      </dsp:txBody>
      <dsp:txXfrm>
        <a:off x="2559496" y="2386872"/>
        <a:ext cx="2018570" cy="1264197"/>
      </dsp:txXfrm>
    </dsp:sp>
    <dsp:sp modelId="{B6F93435-D50F-154E-9B88-CE749BDD6396}">
      <dsp:nvSpPr>
        <dsp:cNvPr id="0" name=""/>
        <dsp:cNvSpPr/>
      </dsp:nvSpPr>
      <dsp:spPr>
        <a:xfrm>
          <a:off x="3568781" y="702210"/>
          <a:ext cx="4633521" cy="4633521"/>
        </a:xfrm>
        <a:custGeom>
          <a:avLst/>
          <a:gdLst/>
          <a:ahLst/>
          <a:cxnLst/>
          <a:rect l="0" t="0" r="0" b="0"/>
          <a:pathLst>
            <a:path>
              <a:moveTo>
                <a:pt x="240004" y="1289890"/>
              </a:moveTo>
              <a:arcTo wR="2316760" hR="2316760" stAng="12378630" swAng="1635441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7AFD48-F3FA-F945-BA5E-6BA8015E69B7}">
      <dsp:nvSpPr>
        <dsp:cNvPr id="0" name=""/>
        <dsp:cNvSpPr/>
      </dsp:nvSpPr>
      <dsp:spPr>
        <a:xfrm>
          <a:off x="4807867" y="1721"/>
          <a:ext cx="2155350" cy="14009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 POSSESSION</a:t>
          </a:r>
        </a:p>
      </dsp:txBody>
      <dsp:txXfrm>
        <a:off x="4876257" y="70111"/>
        <a:ext cx="2018570" cy="1264197"/>
      </dsp:txXfrm>
    </dsp:sp>
    <dsp:sp modelId="{FB25449B-5C65-DD48-9E97-89E9D2A1C2FC}">
      <dsp:nvSpPr>
        <dsp:cNvPr id="0" name=""/>
        <dsp:cNvSpPr/>
      </dsp:nvSpPr>
      <dsp:spPr>
        <a:xfrm>
          <a:off x="3568781" y="702210"/>
          <a:ext cx="4633521" cy="4633521"/>
        </a:xfrm>
        <a:custGeom>
          <a:avLst/>
          <a:gdLst/>
          <a:ahLst/>
          <a:cxnLst/>
          <a:rect l="0" t="0" r="0" b="0"/>
          <a:pathLst>
            <a:path>
              <a:moveTo>
                <a:pt x="3692616" y="452786"/>
              </a:moveTo>
              <a:arcTo wR="2316760" hR="2316760" stAng="18385929" swAng="1635441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D5F8987-83A2-CB45-B1AC-3C942067A0CB}">
      <dsp:nvSpPr>
        <dsp:cNvPr id="0" name=""/>
        <dsp:cNvSpPr/>
      </dsp:nvSpPr>
      <dsp:spPr>
        <a:xfrm>
          <a:off x="7124628" y="2318482"/>
          <a:ext cx="2155350" cy="14009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IN TO OUT TRANSITION</a:t>
          </a:r>
        </a:p>
      </dsp:txBody>
      <dsp:txXfrm>
        <a:off x="7193018" y="2386872"/>
        <a:ext cx="2018570" cy="1264197"/>
      </dsp:txXfrm>
    </dsp:sp>
    <dsp:sp modelId="{066FD03F-D224-DF40-8F6F-74C13D3F19EC}">
      <dsp:nvSpPr>
        <dsp:cNvPr id="0" name=""/>
        <dsp:cNvSpPr/>
      </dsp:nvSpPr>
      <dsp:spPr>
        <a:xfrm>
          <a:off x="3568781" y="702210"/>
          <a:ext cx="4633521" cy="4633521"/>
        </a:xfrm>
        <a:custGeom>
          <a:avLst/>
          <a:gdLst/>
          <a:ahLst/>
          <a:cxnLst/>
          <a:rect l="0" t="0" r="0" b="0"/>
          <a:pathLst>
            <a:path>
              <a:moveTo>
                <a:pt x="4393517" y="3343631"/>
              </a:moveTo>
              <a:arcTo wR="2316760" hR="2316760" stAng="1578630" swAng="1635441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AA2331-8AE1-374A-9D60-AB8A0C54F227}">
      <dsp:nvSpPr>
        <dsp:cNvPr id="0" name=""/>
        <dsp:cNvSpPr/>
      </dsp:nvSpPr>
      <dsp:spPr>
        <a:xfrm>
          <a:off x="4807867" y="4635243"/>
          <a:ext cx="2155350" cy="14009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OUT OF POSSESSION</a:t>
          </a:r>
        </a:p>
      </dsp:txBody>
      <dsp:txXfrm>
        <a:off x="4876257" y="4703633"/>
        <a:ext cx="2018570" cy="1264197"/>
      </dsp:txXfrm>
    </dsp:sp>
    <dsp:sp modelId="{5B2999E7-6C1A-2341-B5B8-BF66F4DC83F5}">
      <dsp:nvSpPr>
        <dsp:cNvPr id="0" name=""/>
        <dsp:cNvSpPr/>
      </dsp:nvSpPr>
      <dsp:spPr>
        <a:xfrm>
          <a:off x="3568781" y="702210"/>
          <a:ext cx="4633521" cy="4633521"/>
        </a:xfrm>
        <a:custGeom>
          <a:avLst/>
          <a:gdLst/>
          <a:ahLst/>
          <a:cxnLst/>
          <a:rect l="0" t="0" r="0" b="0"/>
          <a:pathLst>
            <a:path>
              <a:moveTo>
                <a:pt x="940905" y="4180735"/>
              </a:moveTo>
              <a:arcTo wR="2316760" hR="2316760" stAng="7585929" swAng="1635441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D5BF12C-2709-D544-A555-347BBC7BD2B7}">
      <dsp:nvSpPr>
        <dsp:cNvPr id="0" name=""/>
        <dsp:cNvSpPr/>
      </dsp:nvSpPr>
      <dsp:spPr>
        <a:xfrm>
          <a:off x="2491106" y="2318482"/>
          <a:ext cx="2155350" cy="14009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OUT TO IN TRANSITION</a:t>
          </a:r>
        </a:p>
      </dsp:txBody>
      <dsp:txXfrm>
        <a:off x="2559496" y="2386872"/>
        <a:ext cx="2018570" cy="1264197"/>
      </dsp:txXfrm>
    </dsp:sp>
    <dsp:sp modelId="{B6F93435-D50F-154E-9B88-CE749BDD6396}">
      <dsp:nvSpPr>
        <dsp:cNvPr id="0" name=""/>
        <dsp:cNvSpPr/>
      </dsp:nvSpPr>
      <dsp:spPr>
        <a:xfrm>
          <a:off x="3568781" y="702210"/>
          <a:ext cx="4633521" cy="4633521"/>
        </a:xfrm>
        <a:custGeom>
          <a:avLst/>
          <a:gdLst/>
          <a:ahLst/>
          <a:cxnLst/>
          <a:rect l="0" t="0" r="0" b="0"/>
          <a:pathLst>
            <a:path>
              <a:moveTo>
                <a:pt x="240004" y="1289890"/>
              </a:moveTo>
              <a:arcTo wR="2316760" hR="2316760" stAng="12378630" swAng="1635441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8DA923-1445-C547-AFBA-A968A0BE2F98}">
      <dsp:nvSpPr>
        <dsp:cNvPr id="0" name=""/>
        <dsp:cNvSpPr/>
      </dsp:nvSpPr>
      <dsp:spPr>
        <a:xfrm>
          <a:off x="4085390" y="1911172"/>
          <a:ext cx="2000379" cy="69434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47173"/>
              </a:lnTo>
              <a:lnTo>
                <a:pt x="2000379" y="347173"/>
              </a:lnTo>
              <a:lnTo>
                <a:pt x="2000379" y="69434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72E34C6-A94E-7A40-886E-3438876A8AD5}">
      <dsp:nvSpPr>
        <dsp:cNvPr id="0" name=""/>
        <dsp:cNvSpPr/>
      </dsp:nvSpPr>
      <dsp:spPr>
        <a:xfrm>
          <a:off x="2085010" y="1911172"/>
          <a:ext cx="2000379" cy="694346"/>
        </a:xfrm>
        <a:custGeom>
          <a:avLst/>
          <a:gdLst/>
          <a:ahLst/>
          <a:cxnLst/>
          <a:rect l="0" t="0" r="0" b="0"/>
          <a:pathLst>
            <a:path>
              <a:moveTo>
                <a:pt x="2000379" y="0"/>
              </a:moveTo>
              <a:lnTo>
                <a:pt x="2000379" y="347173"/>
              </a:lnTo>
              <a:lnTo>
                <a:pt x="0" y="347173"/>
              </a:lnTo>
              <a:lnTo>
                <a:pt x="0" y="69434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5BE8AA-31D9-1F46-9110-BF7383FF92AD}">
      <dsp:nvSpPr>
        <dsp:cNvPr id="0" name=""/>
        <dsp:cNvSpPr/>
      </dsp:nvSpPr>
      <dsp:spPr>
        <a:xfrm>
          <a:off x="3523" y="377442"/>
          <a:ext cx="8163732" cy="15337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kern="1200" dirty="0"/>
            <a:t>Game Focus</a:t>
          </a:r>
        </a:p>
      </dsp:txBody>
      <dsp:txXfrm>
        <a:off x="3523" y="377442"/>
        <a:ext cx="8163732" cy="1533729"/>
      </dsp:txXfrm>
    </dsp:sp>
    <dsp:sp modelId="{38655D6E-9C40-D44F-9098-F4FD4FB96466}">
      <dsp:nvSpPr>
        <dsp:cNvPr id="0" name=""/>
        <dsp:cNvSpPr/>
      </dsp:nvSpPr>
      <dsp:spPr>
        <a:xfrm>
          <a:off x="431803" y="2605518"/>
          <a:ext cx="3306413" cy="16532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Sampling within a classification</a:t>
          </a:r>
        </a:p>
      </dsp:txBody>
      <dsp:txXfrm>
        <a:off x="431803" y="2605518"/>
        <a:ext cx="3306413" cy="1653206"/>
      </dsp:txXfrm>
    </dsp:sp>
    <dsp:sp modelId="{2C109827-B79D-F842-B689-B12091175A05}">
      <dsp:nvSpPr>
        <dsp:cNvPr id="0" name=""/>
        <dsp:cNvSpPr/>
      </dsp:nvSpPr>
      <dsp:spPr>
        <a:xfrm>
          <a:off x="4432563" y="2605518"/>
          <a:ext cx="3306413" cy="16532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Single-game focus</a:t>
          </a:r>
        </a:p>
      </dsp:txBody>
      <dsp:txXfrm>
        <a:off x="4432563" y="2605518"/>
        <a:ext cx="3306413" cy="165320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8DA923-1445-C547-AFBA-A968A0BE2F98}">
      <dsp:nvSpPr>
        <dsp:cNvPr id="0" name=""/>
        <dsp:cNvSpPr/>
      </dsp:nvSpPr>
      <dsp:spPr>
        <a:xfrm>
          <a:off x="4085390" y="1911172"/>
          <a:ext cx="2000379" cy="69434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47173"/>
              </a:lnTo>
              <a:lnTo>
                <a:pt x="2000379" y="347173"/>
              </a:lnTo>
              <a:lnTo>
                <a:pt x="2000379" y="69434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72E34C6-A94E-7A40-886E-3438876A8AD5}">
      <dsp:nvSpPr>
        <dsp:cNvPr id="0" name=""/>
        <dsp:cNvSpPr/>
      </dsp:nvSpPr>
      <dsp:spPr>
        <a:xfrm>
          <a:off x="2085010" y="1911172"/>
          <a:ext cx="2000379" cy="694346"/>
        </a:xfrm>
        <a:custGeom>
          <a:avLst/>
          <a:gdLst/>
          <a:ahLst/>
          <a:cxnLst/>
          <a:rect l="0" t="0" r="0" b="0"/>
          <a:pathLst>
            <a:path>
              <a:moveTo>
                <a:pt x="2000379" y="0"/>
              </a:moveTo>
              <a:lnTo>
                <a:pt x="2000379" y="347173"/>
              </a:lnTo>
              <a:lnTo>
                <a:pt x="0" y="347173"/>
              </a:lnTo>
              <a:lnTo>
                <a:pt x="0" y="69434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5BE8AA-31D9-1F46-9110-BF7383FF92AD}">
      <dsp:nvSpPr>
        <dsp:cNvPr id="0" name=""/>
        <dsp:cNvSpPr/>
      </dsp:nvSpPr>
      <dsp:spPr>
        <a:xfrm>
          <a:off x="3523" y="377442"/>
          <a:ext cx="8163732" cy="15337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kern="1200" dirty="0"/>
            <a:t>Game Focus</a:t>
          </a:r>
        </a:p>
      </dsp:txBody>
      <dsp:txXfrm>
        <a:off x="3523" y="377442"/>
        <a:ext cx="8163732" cy="1533729"/>
      </dsp:txXfrm>
    </dsp:sp>
    <dsp:sp modelId="{38655D6E-9C40-D44F-9098-F4FD4FB96466}">
      <dsp:nvSpPr>
        <dsp:cNvPr id="0" name=""/>
        <dsp:cNvSpPr/>
      </dsp:nvSpPr>
      <dsp:spPr>
        <a:xfrm>
          <a:off x="431803" y="2605518"/>
          <a:ext cx="3306413" cy="16532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Sampling within a classification</a:t>
          </a:r>
        </a:p>
      </dsp:txBody>
      <dsp:txXfrm>
        <a:off x="431803" y="2605518"/>
        <a:ext cx="3306413" cy="1653206"/>
      </dsp:txXfrm>
    </dsp:sp>
    <dsp:sp modelId="{2C109827-B79D-F842-B689-B12091175A05}">
      <dsp:nvSpPr>
        <dsp:cNvPr id="0" name=""/>
        <dsp:cNvSpPr/>
      </dsp:nvSpPr>
      <dsp:spPr>
        <a:xfrm>
          <a:off x="4432563" y="2605518"/>
          <a:ext cx="3306413" cy="16532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Single-game focus</a:t>
          </a:r>
        </a:p>
      </dsp:txBody>
      <dsp:txXfrm>
        <a:off x="4432563" y="2605518"/>
        <a:ext cx="3306413" cy="165320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41F5A8-EBD9-0A45-9448-32524EE9DEA6}">
      <dsp:nvSpPr>
        <dsp:cNvPr id="0" name=""/>
        <dsp:cNvSpPr/>
      </dsp:nvSpPr>
      <dsp:spPr>
        <a:xfrm>
          <a:off x="4085390" y="2213813"/>
          <a:ext cx="2890443" cy="50164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0823"/>
              </a:lnTo>
              <a:lnTo>
                <a:pt x="2890443" y="250823"/>
              </a:lnTo>
              <a:lnTo>
                <a:pt x="2890443" y="50164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78DA923-1445-C547-AFBA-A968A0BE2F98}">
      <dsp:nvSpPr>
        <dsp:cNvPr id="0" name=""/>
        <dsp:cNvSpPr/>
      </dsp:nvSpPr>
      <dsp:spPr>
        <a:xfrm>
          <a:off x="4039670" y="2213813"/>
          <a:ext cx="91440" cy="501647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0164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72E34C6-A94E-7A40-886E-3438876A8AD5}">
      <dsp:nvSpPr>
        <dsp:cNvPr id="0" name=""/>
        <dsp:cNvSpPr/>
      </dsp:nvSpPr>
      <dsp:spPr>
        <a:xfrm>
          <a:off x="1194946" y="2213813"/>
          <a:ext cx="2890443" cy="501647"/>
        </a:xfrm>
        <a:custGeom>
          <a:avLst/>
          <a:gdLst/>
          <a:ahLst/>
          <a:cxnLst/>
          <a:rect l="0" t="0" r="0" b="0"/>
          <a:pathLst>
            <a:path>
              <a:moveTo>
                <a:pt x="2890443" y="0"/>
              </a:moveTo>
              <a:lnTo>
                <a:pt x="2890443" y="250823"/>
              </a:lnTo>
              <a:lnTo>
                <a:pt x="0" y="250823"/>
              </a:lnTo>
              <a:lnTo>
                <a:pt x="0" y="50164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5BE8AA-31D9-1F46-9110-BF7383FF92AD}">
      <dsp:nvSpPr>
        <dsp:cNvPr id="0" name=""/>
        <dsp:cNvSpPr/>
      </dsp:nvSpPr>
      <dsp:spPr>
        <a:xfrm>
          <a:off x="582865" y="726309"/>
          <a:ext cx="7005049" cy="14875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kern="1200" dirty="0"/>
            <a:t>Tactical problems and levels of tactical complexity</a:t>
          </a:r>
        </a:p>
      </dsp:txBody>
      <dsp:txXfrm>
        <a:off x="582865" y="726309"/>
        <a:ext cx="7005049" cy="1487503"/>
      </dsp:txXfrm>
    </dsp:sp>
    <dsp:sp modelId="{38655D6E-9C40-D44F-9098-F4FD4FB96466}">
      <dsp:nvSpPr>
        <dsp:cNvPr id="0" name=""/>
        <dsp:cNvSpPr/>
      </dsp:nvSpPr>
      <dsp:spPr>
        <a:xfrm>
          <a:off x="548" y="2715460"/>
          <a:ext cx="2388796" cy="11943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Scoring</a:t>
          </a:r>
        </a:p>
      </dsp:txBody>
      <dsp:txXfrm>
        <a:off x="548" y="2715460"/>
        <a:ext cx="2388796" cy="1194398"/>
      </dsp:txXfrm>
    </dsp:sp>
    <dsp:sp modelId="{2C109827-B79D-F842-B689-B12091175A05}">
      <dsp:nvSpPr>
        <dsp:cNvPr id="0" name=""/>
        <dsp:cNvSpPr/>
      </dsp:nvSpPr>
      <dsp:spPr>
        <a:xfrm>
          <a:off x="2890991" y="2715460"/>
          <a:ext cx="2388796" cy="11943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Preventing scoring</a:t>
          </a:r>
        </a:p>
      </dsp:txBody>
      <dsp:txXfrm>
        <a:off x="2890991" y="2715460"/>
        <a:ext cx="2388796" cy="1194398"/>
      </dsp:txXfrm>
    </dsp:sp>
    <dsp:sp modelId="{808F8F7C-AD69-794E-BE67-30CD034FE5ED}">
      <dsp:nvSpPr>
        <dsp:cNvPr id="0" name=""/>
        <dsp:cNvSpPr/>
      </dsp:nvSpPr>
      <dsp:spPr>
        <a:xfrm>
          <a:off x="5781435" y="2715460"/>
          <a:ext cx="2388796" cy="11943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Restarting play</a:t>
          </a:r>
        </a:p>
      </dsp:txBody>
      <dsp:txXfrm>
        <a:off x="5781435" y="2715460"/>
        <a:ext cx="2388796" cy="119439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8DA923-1445-C547-AFBA-A968A0BE2F98}">
      <dsp:nvSpPr>
        <dsp:cNvPr id="0" name=""/>
        <dsp:cNvSpPr/>
      </dsp:nvSpPr>
      <dsp:spPr>
        <a:xfrm>
          <a:off x="4085390" y="2196615"/>
          <a:ext cx="1683577" cy="5843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92191"/>
              </a:lnTo>
              <a:lnTo>
                <a:pt x="1683577" y="292191"/>
              </a:lnTo>
              <a:lnTo>
                <a:pt x="1683577" y="58438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72E34C6-A94E-7A40-886E-3438876A8AD5}">
      <dsp:nvSpPr>
        <dsp:cNvPr id="0" name=""/>
        <dsp:cNvSpPr/>
      </dsp:nvSpPr>
      <dsp:spPr>
        <a:xfrm>
          <a:off x="2401812" y="2196615"/>
          <a:ext cx="1683577" cy="584382"/>
        </a:xfrm>
        <a:custGeom>
          <a:avLst/>
          <a:gdLst/>
          <a:ahLst/>
          <a:cxnLst/>
          <a:rect l="0" t="0" r="0" b="0"/>
          <a:pathLst>
            <a:path>
              <a:moveTo>
                <a:pt x="1683577" y="0"/>
              </a:moveTo>
              <a:lnTo>
                <a:pt x="1683577" y="292191"/>
              </a:lnTo>
              <a:lnTo>
                <a:pt x="0" y="292191"/>
              </a:lnTo>
              <a:lnTo>
                <a:pt x="0" y="58438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5BE8AA-31D9-1F46-9110-BF7383FF92AD}">
      <dsp:nvSpPr>
        <dsp:cNvPr id="0" name=""/>
        <dsp:cNvSpPr/>
      </dsp:nvSpPr>
      <dsp:spPr>
        <a:xfrm>
          <a:off x="5204" y="463783"/>
          <a:ext cx="8160370" cy="17328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kern="1200" dirty="0"/>
            <a:t>Games or Game form</a:t>
          </a:r>
        </a:p>
      </dsp:txBody>
      <dsp:txXfrm>
        <a:off x="5204" y="463783"/>
        <a:ext cx="8160370" cy="1732832"/>
      </dsp:txXfrm>
    </dsp:sp>
    <dsp:sp modelId="{38655D6E-9C40-D44F-9098-F4FD4FB96466}">
      <dsp:nvSpPr>
        <dsp:cNvPr id="0" name=""/>
        <dsp:cNvSpPr/>
      </dsp:nvSpPr>
      <dsp:spPr>
        <a:xfrm>
          <a:off x="1010425" y="2780998"/>
          <a:ext cx="2782772" cy="13913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Modification</a:t>
          </a:r>
        </a:p>
      </dsp:txBody>
      <dsp:txXfrm>
        <a:off x="1010425" y="2780998"/>
        <a:ext cx="2782772" cy="1391386"/>
      </dsp:txXfrm>
    </dsp:sp>
    <dsp:sp modelId="{2C109827-B79D-F842-B689-B12091175A05}">
      <dsp:nvSpPr>
        <dsp:cNvPr id="0" name=""/>
        <dsp:cNvSpPr/>
      </dsp:nvSpPr>
      <dsp:spPr>
        <a:xfrm>
          <a:off x="4377581" y="2780998"/>
          <a:ext cx="2782772" cy="13913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Exaggeration</a:t>
          </a:r>
        </a:p>
      </dsp:txBody>
      <dsp:txXfrm>
        <a:off x="4377581" y="2780998"/>
        <a:ext cx="2782772" cy="139138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0EBC14-359E-A443-B572-6746A1DA9944}">
      <dsp:nvSpPr>
        <dsp:cNvPr id="0" name=""/>
        <dsp:cNvSpPr/>
      </dsp:nvSpPr>
      <dsp:spPr>
        <a:xfrm>
          <a:off x="5903495" y="2285996"/>
          <a:ext cx="4891786" cy="4244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2246"/>
              </a:lnTo>
              <a:lnTo>
                <a:pt x="4891786" y="212246"/>
              </a:lnTo>
              <a:lnTo>
                <a:pt x="4891786" y="42449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6A9D155-4A03-3E42-AA4D-0096DC9FC18E}">
      <dsp:nvSpPr>
        <dsp:cNvPr id="0" name=""/>
        <dsp:cNvSpPr/>
      </dsp:nvSpPr>
      <dsp:spPr>
        <a:xfrm>
          <a:off x="5903495" y="2285996"/>
          <a:ext cx="2445893" cy="4244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2246"/>
              </a:lnTo>
              <a:lnTo>
                <a:pt x="2445893" y="212246"/>
              </a:lnTo>
              <a:lnTo>
                <a:pt x="2445893" y="42449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183DFA-22C1-4944-9B7F-047CD55220D2}">
      <dsp:nvSpPr>
        <dsp:cNvPr id="0" name=""/>
        <dsp:cNvSpPr/>
      </dsp:nvSpPr>
      <dsp:spPr>
        <a:xfrm>
          <a:off x="5857774" y="2285996"/>
          <a:ext cx="91440" cy="42449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2449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78DA923-1445-C547-AFBA-A968A0BE2F98}">
      <dsp:nvSpPr>
        <dsp:cNvPr id="0" name=""/>
        <dsp:cNvSpPr/>
      </dsp:nvSpPr>
      <dsp:spPr>
        <a:xfrm>
          <a:off x="3457601" y="2285996"/>
          <a:ext cx="2445893" cy="424493"/>
        </a:xfrm>
        <a:custGeom>
          <a:avLst/>
          <a:gdLst/>
          <a:ahLst/>
          <a:cxnLst/>
          <a:rect l="0" t="0" r="0" b="0"/>
          <a:pathLst>
            <a:path>
              <a:moveTo>
                <a:pt x="2445893" y="0"/>
              </a:moveTo>
              <a:lnTo>
                <a:pt x="2445893" y="212246"/>
              </a:lnTo>
              <a:lnTo>
                <a:pt x="0" y="212246"/>
              </a:lnTo>
              <a:lnTo>
                <a:pt x="0" y="42449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72E34C6-A94E-7A40-886E-3438876A8AD5}">
      <dsp:nvSpPr>
        <dsp:cNvPr id="0" name=""/>
        <dsp:cNvSpPr/>
      </dsp:nvSpPr>
      <dsp:spPr>
        <a:xfrm>
          <a:off x="1011708" y="2285996"/>
          <a:ext cx="4891786" cy="424493"/>
        </a:xfrm>
        <a:custGeom>
          <a:avLst/>
          <a:gdLst/>
          <a:ahLst/>
          <a:cxnLst/>
          <a:rect l="0" t="0" r="0" b="0"/>
          <a:pathLst>
            <a:path>
              <a:moveTo>
                <a:pt x="4891786" y="0"/>
              </a:moveTo>
              <a:lnTo>
                <a:pt x="4891786" y="212246"/>
              </a:lnTo>
              <a:lnTo>
                <a:pt x="0" y="212246"/>
              </a:lnTo>
              <a:lnTo>
                <a:pt x="0" y="42449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5BE8AA-31D9-1F46-9110-BF7383FF92AD}">
      <dsp:nvSpPr>
        <dsp:cNvPr id="0" name=""/>
        <dsp:cNvSpPr/>
      </dsp:nvSpPr>
      <dsp:spPr>
        <a:xfrm>
          <a:off x="2939658" y="1027271"/>
          <a:ext cx="5927672" cy="12587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kern="1200" dirty="0"/>
            <a:t>Questioning as Teaching</a:t>
          </a:r>
        </a:p>
      </dsp:txBody>
      <dsp:txXfrm>
        <a:off x="2939658" y="1027271"/>
        <a:ext cx="5927672" cy="1258725"/>
      </dsp:txXfrm>
    </dsp:sp>
    <dsp:sp modelId="{38655D6E-9C40-D44F-9098-F4FD4FB96466}">
      <dsp:nvSpPr>
        <dsp:cNvPr id="0" name=""/>
        <dsp:cNvSpPr/>
      </dsp:nvSpPr>
      <dsp:spPr>
        <a:xfrm>
          <a:off x="1008" y="2710490"/>
          <a:ext cx="2021399" cy="10106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Tactical awareness – what do you do…</a:t>
          </a:r>
        </a:p>
      </dsp:txBody>
      <dsp:txXfrm>
        <a:off x="1008" y="2710490"/>
        <a:ext cx="2021399" cy="1010699"/>
      </dsp:txXfrm>
    </dsp:sp>
    <dsp:sp modelId="{2C109827-B79D-F842-B689-B12091175A05}">
      <dsp:nvSpPr>
        <dsp:cNvPr id="0" name=""/>
        <dsp:cNvSpPr/>
      </dsp:nvSpPr>
      <dsp:spPr>
        <a:xfrm>
          <a:off x="2446902" y="2710490"/>
          <a:ext cx="2021399" cy="10106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Skill and movement execution – how do you do..</a:t>
          </a:r>
        </a:p>
      </dsp:txBody>
      <dsp:txXfrm>
        <a:off x="2446902" y="2710490"/>
        <a:ext cx="2021399" cy="1010699"/>
      </dsp:txXfrm>
    </dsp:sp>
    <dsp:sp modelId="{5FFC1EAD-E0D2-844B-9FCD-1C0F10B5669B}">
      <dsp:nvSpPr>
        <dsp:cNvPr id="0" name=""/>
        <dsp:cNvSpPr/>
      </dsp:nvSpPr>
      <dsp:spPr>
        <a:xfrm>
          <a:off x="4892795" y="2710490"/>
          <a:ext cx="2021399" cy="10106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Time – when is the best time to…</a:t>
          </a:r>
        </a:p>
      </dsp:txBody>
      <dsp:txXfrm>
        <a:off x="4892795" y="2710490"/>
        <a:ext cx="2021399" cy="1010699"/>
      </dsp:txXfrm>
    </dsp:sp>
    <dsp:sp modelId="{5E0BF408-8C26-414F-8874-698E611D3DC2}">
      <dsp:nvSpPr>
        <dsp:cNvPr id="0" name=""/>
        <dsp:cNvSpPr/>
      </dsp:nvSpPr>
      <dsp:spPr>
        <a:xfrm>
          <a:off x="7338688" y="2710490"/>
          <a:ext cx="2021399" cy="10106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Space – where is/can…</a:t>
          </a:r>
        </a:p>
      </dsp:txBody>
      <dsp:txXfrm>
        <a:off x="7338688" y="2710490"/>
        <a:ext cx="2021399" cy="1010699"/>
      </dsp:txXfrm>
    </dsp:sp>
    <dsp:sp modelId="{CA6CFBEA-F6D8-0343-AF80-DF2F70591FFC}">
      <dsp:nvSpPr>
        <dsp:cNvPr id="0" name=""/>
        <dsp:cNvSpPr/>
      </dsp:nvSpPr>
      <dsp:spPr>
        <a:xfrm>
          <a:off x="9784581" y="2710490"/>
          <a:ext cx="2021399" cy="10106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Risk - which choice</a:t>
          </a:r>
        </a:p>
      </dsp:txBody>
      <dsp:txXfrm>
        <a:off x="9784581" y="2710490"/>
        <a:ext cx="2021399" cy="101069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8DA923-1445-C547-AFBA-A968A0BE2F98}">
      <dsp:nvSpPr>
        <dsp:cNvPr id="0" name=""/>
        <dsp:cNvSpPr/>
      </dsp:nvSpPr>
      <dsp:spPr>
        <a:xfrm>
          <a:off x="2037347" y="1007410"/>
          <a:ext cx="1166618" cy="40371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1857"/>
              </a:lnTo>
              <a:lnTo>
                <a:pt x="1166618" y="201857"/>
              </a:lnTo>
              <a:lnTo>
                <a:pt x="1166618" y="40371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72E34C6-A94E-7A40-886E-3438876A8AD5}">
      <dsp:nvSpPr>
        <dsp:cNvPr id="0" name=""/>
        <dsp:cNvSpPr/>
      </dsp:nvSpPr>
      <dsp:spPr>
        <a:xfrm>
          <a:off x="965361" y="1007410"/>
          <a:ext cx="1071985" cy="403714"/>
        </a:xfrm>
        <a:custGeom>
          <a:avLst/>
          <a:gdLst/>
          <a:ahLst/>
          <a:cxnLst/>
          <a:rect l="0" t="0" r="0" b="0"/>
          <a:pathLst>
            <a:path>
              <a:moveTo>
                <a:pt x="1071985" y="0"/>
              </a:moveTo>
              <a:lnTo>
                <a:pt x="1071985" y="201857"/>
              </a:lnTo>
              <a:lnTo>
                <a:pt x="0" y="201857"/>
              </a:lnTo>
              <a:lnTo>
                <a:pt x="0" y="40371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5BE8AA-31D9-1F46-9110-BF7383FF92AD}">
      <dsp:nvSpPr>
        <dsp:cNvPr id="0" name=""/>
        <dsp:cNvSpPr/>
      </dsp:nvSpPr>
      <dsp:spPr>
        <a:xfrm>
          <a:off x="224584" y="281705"/>
          <a:ext cx="3625525" cy="7257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Psychomotor Domain</a:t>
          </a:r>
        </a:p>
      </dsp:txBody>
      <dsp:txXfrm>
        <a:off x="224584" y="281705"/>
        <a:ext cx="3625525" cy="725704"/>
      </dsp:txXfrm>
    </dsp:sp>
    <dsp:sp modelId="{38655D6E-9C40-D44F-9098-F4FD4FB96466}">
      <dsp:nvSpPr>
        <dsp:cNvPr id="0" name=""/>
        <dsp:cNvSpPr/>
      </dsp:nvSpPr>
      <dsp:spPr>
        <a:xfrm>
          <a:off x="600" y="1411124"/>
          <a:ext cx="1929522" cy="649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On-the-ball skills</a:t>
          </a:r>
        </a:p>
      </dsp:txBody>
      <dsp:txXfrm>
        <a:off x="600" y="1411124"/>
        <a:ext cx="1929522" cy="649316"/>
      </dsp:txXfrm>
    </dsp:sp>
    <dsp:sp modelId="{2C109827-B79D-F842-B689-B12091175A05}">
      <dsp:nvSpPr>
        <dsp:cNvPr id="0" name=""/>
        <dsp:cNvSpPr/>
      </dsp:nvSpPr>
      <dsp:spPr>
        <a:xfrm>
          <a:off x="2333836" y="1411124"/>
          <a:ext cx="1740257" cy="624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Off-the-ball movement</a:t>
          </a:r>
        </a:p>
      </dsp:txBody>
      <dsp:txXfrm>
        <a:off x="2333836" y="1411124"/>
        <a:ext cx="1740257" cy="62408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2E34C6-A94E-7A40-886E-3438876A8AD5}">
      <dsp:nvSpPr>
        <dsp:cNvPr id="0" name=""/>
        <dsp:cNvSpPr/>
      </dsp:nvSpPr>
      <dsp:spPr>
        <a:xfrm>
          <a:off x="1991627" y="987296"/>
          <a:ext cx="91440" cy="45332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5332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5BE8AA-31D9-1F46-9110-BF7383FF92AD}">
      <dsp:nvSpPr>
        <dsp:cNvPr id="0" name=""/>
        <dsp:cNvSpPr/>
      </dsp:nvSpPr>
      <dsp:spPr>
        <a:xfrm>
          <a:off x="1799" y="172404"/>
          <a:ext cx="4071094" cy="8148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Cognitive Domain</a:t>
          </a:r>
        </a:p>
      </dsp:txBody>
      <dsp:txXfrm>
        <a:off x="1799" y="172404"/>
        <a:ext cx="4071094" cy="814892"/>
      </dsp:txXfrm>
    </dsp:sp>
    <dsp:sp modelId="{38655D6E-9C40-D44F-9098-F4FD4FB96466}">
      <dsp:nvSpPr>
        <dsp:cNvPr id="0" name=""/>
        <dsp:cNvSpPr/>
      </dsp:nvSpPr>
      <dsp:spPr>
        <a:xfrm>
          <a:off x="713872" y="1440626"/>
          <a:ext cx="2646948" cy="7291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Tactical awareness and game knowledge</a:t>
          </a:r>
        </a:p>
      </dsp:txBody>
      <dsp:txXfrm>
        <a:off x="713872" y="1440626"/>
        <a:ext cx="2646948" cy="72911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2E34C6-A94E-7A40-886E-3438876A8AD5}">
      <dsp:nvSpPr>
        <dsp:cNvPr id="0" name=""/>
        <dsp:cNvSpPr/>
      </dsp:nvSpPr>
      <dsp:spPr>
        <a:xfrm>
          <a:off x="1991627" y="987296"/>
          <a:ext cx="91440" cy="45332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5332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5BE8AA-31D9-1F46-9110-BF7383FF92AD}">
      <dsp:nvSpPr>
        <dsp:cNvPr id="0" name=""/>
        <dsp:cNvSpPr/>
      </dsp:nvSpPr>
      <dsp:spPr>
        <a:xfrm>
          <a:off x="1799" y="172404"/>
          <a:ext cx="4071094" cy="8148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Affective Domain</a:t>
          </a:r>
        </a:p>
      </dsp:txBody>
      <dsp:txXfrm>
        <a:off x="1799" y="172404"/>
        <a:ext cx="4071094" cy="814892"/>
      </dsp:txXfrm>
    </dsp:sp>
    <dsp:sp modelId="{38655D6E-9C40-D44F-9098-F4FD4FB96466}">
      <dsp:nvSpPr>
        <dsp:cNvPr id="0" name=""/>
        <dsp:cNvSpPr/>
      </dsp:nvSpPr>
      <dsp:spPr>
        <a:xfrm>
          <a:off x="770020" y="1440626"/>
          <a:ext cx="2534652" cy="7291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Game appreciation and sport citizenship</a:t>
          </a:r>
        </a:p>
      </dsp:txBody>
      <dsp:txXfrm>
        <a:off x="770020" y="1440626"/>
        <a:ext cx="2534652" cy="7291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C87B4E-F4AC-5A4E-A981-C5EC36E31C51}" type="datetimeFigureOut">
              <a:rPr lang="en-US" smtClean="0"/>
              <a:t>10/3/24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654D8B-F6A9-E04F-B40A-7B3B973CB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8382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2 key terms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58A958-CBBF-5E4F-9F26-894A042916D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9109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2 key terms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58A958-CBBF-5E4F-9F26-894A042916D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1295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28564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23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  <p:sldLayoutId id="2147483707" r:id="rId4"/>
    <p:sldLayoutId id="2147483708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0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0.xml"/><Relationship Id="rId13" Type="http://schemas.openxmlformats.org/officeDocument/2006/relationships/diagramLayout" Target="../diagrams/layout11.xml"/><Relationship Id="rId3" Type="http://schemas.openxmlformats.org/officeDocument/2006/relationships/diagramLayout" Target="../diagrams/layout9.xml"/><Relationship Id="rId7" Type="http://schemas.openxmlformats.org/officeDocument/2006/relationships/diagramData" Target="../diagrams/data10.xml"/><Relationship Id="rId12" Type="http://schemas.openxmlformats.org/officeDocument/2006/relationships/diagramData" Target="../diagrams/data11.xml"/><Relationship Id="rId2" Type="http://schemas.openxmlformats.org/officeDocument/2006/relationships/diagramData" Target="../diagrams/data9.xml"/><Relationship Id="rId16" Type="http://schemas.microsoft.com/office/2007/relationships/diagramDrawing" Target="../diagrams/drawing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11" Type="http://schemas.microsoft.com/office/2007/relationships/diagramDrawing" Target="../diagrams/drawing10.xml"/><Relationship Id="rId5" Type="http://schemas.openxmlformats.org/officeDocument/2006/relationships/diagramColors" Target="../diagrams/colors9.xml"/><Relationship Id="rId15" Type="http://schemas.openxmlformats.org/officeDocument/2006/relationships/diagramColors" Target="../diagrams/colors11.xml"/><Relationship Id="rId10" Type="http://schemas.openxmlformats.org/officeDocument/2006/relationships/diagramColors" Target="../diagrams/colors10.xml"/><Relationship Id="rId4" Type="http://schemas.openxmlformats.org/officeDocument/2006/relationships/diagramQuickStyle" Target="../diagrams/quickStyle9.xml"/><Relationship Id="rId9" Type="http://schemas.openxmlformats.org/officeDocument/2006/relationships/diagramQuickStyle" Target="../diagrams/quickStyle10.xml"/><Relationship Id="rId14" Type="http://schemas.openxmlformats.org/officeDocument/2006/relationships/diagramQuickStyle" Target="../diagrams/quickStyle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4">
            <a:extLst>
              <a:ext uri="{FF2B5EF4-FFF2-40B4-BE49-F238E27FC236}">
                <a16:creationId xmlns:a16="http://schemas.microsoft.com/office/drawing/2014/main" id="{011F00B1-35FF-73CA-2C5B-773A4795CE94}"/>
              </a:ext>
            </a:extLst>
          </p:cNvPr>
          <p:cNvSpPr txBox="1">
            <a:spLocks/>
          </p:cNvSpPr>
          <p:nvPr/>
        </p:nvSpPr>
        <p:spPr>
          <a:xfrm>
            <a:off x="346644" y="668157"/>
            <a:ext cx="11481847" cy="327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Tactical Approach to Teaching Games </a:t>
            </a:r>
            <a:endParaRPr lang="en-US" sz="2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US" sz="2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(BMPE5001 &amp; BMPE4005)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US" sz="1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endParaRPr lang="en-US" sz="1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endParaRPr lang="en-US" sz="1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 Dylan Blain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Module introduction (level 4 &amp; level 5) – practical workshops</a:t>
            </a:r>
          </a:p>
          <a:p>
            <a:r>
              <a:rPr lang="en-GB" dirty="0"/>
              <a:t>Terminology &amp; Context</a:t>
            </a:r>
          </a:p>
          <a:p>
            <a:r>
              <a:rPr lang="en-GB" dirty="0"/>
              <a:t>Tactical Approach to Games</a:t>
            </a:r>
          </a:p>
          <a:p>
            <a:pPr lvl="1"/>
            <a:r>
              <a:rPr lang="en-GB" dirty="0"/>
              <a:t>What and why?</a:t>
            </a:r>
          </a:p>
          <a:p>
            <a:endParaRPr lang="en-GB" dirty="0"/>
          </a:p>
          <a:p>
            <a:r>
              <a:rPr lang="en-GB" dirty="0"/>
              <a:t>Categorising Games</a:t>
            </a:r>
          </a:p>
          <a:p>
            <a:r>
              <a:rPr lang="en-GB" dirty="0"/>
              <a:t>Teachers and Coaches and a ‘Tactical Approach’ to games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45024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C8C361C-77EB-570F-480D-00CAA91E9810}"/>
              </a:ext>
            </a:extLst>
          </p:cNvPr>
          <p:cNvSpPr txBox="1"/>
          <p:nvPr/>
        </p:nvSpPr>
        <p:spPr>
          <a:xfrm>
            <a:off x="1764030" y="1394460"/>
            <a:ext cx="8663940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/>
              <a:t>TACTICAL APPROACH </a:t>
            </a:r>
          </a:p>
          <a:p>
            <a:pPr algn="ctr"/>
            <a:endParaRPr lang="en-US" sz="3200" dirty="0"/>
          </a:p>
          <a:p>
            <a:pPr algn="ctr"/>
            <a:r>
              <a:rPr lang="en-US" sz="3200" dirty="0"/>
              <a:t>to teaching</a:t>
            </a:r>
          </a:p>
          <a:p>
            <a:pPr algn="ctr"/>
            <a:r>
              <a:rPr lang="en-US" sz="3200" dirty="0"/>
              <a:t> </a:t>
            </a:r>
          </a:p>
          <a:p>
            <a:pPr algn="ctr"/>
            <a:r>
              <a:rPr lang="en-US" sz="5400" b="1" dirty="0"/>
              <a:t>GAMES</a:t>
            </a:r>
          </a:p>
        </p:txBody>
      </p:sp>
    </p:spTree>
    <p:extLst>
      <p:ext uri="{BB962C8B-B14F-4D97-AF65-F5344CB8AC3E}">
        <p14:creationId xmlns:p14="http://schemas.microsoft.com/office/powerpoint/2010/main" val="1286201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C8C361C-77EB-570F-480D-00CAA91E9810}"/>
              </a:ext>
            </a:extLst>
          </p:cNvPr>
          <p:cNvSpPr txBox="1"/>
          <p:nvPr/>
        </p:nvSpPr>
        <p:spPr>
          <a:xfrm>
            <a:off x="1764030" y="1394460"/>
            <a:ext cx="8663940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/>
              <a:t>TACTICAL APPROACH </a:t>
            </a:r>
          </a:p>
          <a:p>
            <a:pPr algn="ctr"/>
            <a:endParaRPr lang="en-US" sz="3200" dirty="0"/>
          </a:p>
          <a:p>
            <a:pPr algn="ctr"/>
            <a:r>
              <a:rPr lang="en-US" sz="3200" dirty="0"/>
              <a:t>to teaching</a:t>
            </a:r>
          </a:p>
          <a:p>
            <a:pPr algn="ctr"/>
            <a:r>
              <a:rPr lang="en-US" sz="3200" dirty="0"/>
              <a:t> </a:t>
            </a:r>
          </a:p>
          <a:p>
            <a:pPr algn="ctr"/>
            <a:r>
              <a:rPr lang="en-US" sz="8000" b="1" dirty="0">
                <a:solidFill>
                  <a:srgbClr val="FF0000"/>
                </a:solidFill>
              </a:rPr>
              <a:t>GAMES</a:t>
            </a:r>
          </a:p>
        </p:txBody>
      </p:sp>
    </p:spTree>
    <p:extLst>
      <p:ext uri="{BB962C8B-B14F-4D97-AF65-F5344CB8AC3E}">
        <p14:creationId xmlns:p14="http://schemas.microsoft.com/office/powerpoint/2010/main" val="2954140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Games…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Terminology</a:t>
            </a:r>
          </a:p>
          <a:p>
            <a:pPr lvl="1"/>
            <a:r>
              <a:rPr lang="en-GB" dirty="0"/>
              <a:t>What do we mean by games? Name some!</a:t>
            </a:r>
          </a:p>
          <a:p>
            <a:pPr lvl="1"/>
            <a:r>
              <a:rPr lang="en-GB" dirty="0"/>
              <a:t>Competitive activities, Sport, Games</a:t>
            </a:r>
          </a:p>
          <a:p>
            <a:pPr lvl="1"/>
            <a:r>
              <a:rPr lang="en-GB" dirty="0"/>
              <a:t>Games &amp; Physical Education</a:t>
            </a:r>
          </a:p>
          <a:p>
            <a:r>
              <a:rPr lang="en-GB" dirty="0"/>
              <a:t>Contexts:</a:t>
            </a:r>
          </a:p>
          <a:p>
            <a:pPr lvl="1"/>
            <a:r>
              <a:rPr lang="en-GB" dirty="0"/>
              <a:t>Sports Coaching</a:t>
            </a:r>
          </a:p>
          <a:p>
            <a:pPr lvl="1"/>
            <a:r>
              <a:rPr lang="en-GB" dirty="0"/>
              <a:t>Sport Development</a:t>
            </a:r>
          </a:p>
          <a:p>
            <a:pPr lvl="1"/>
            <a:r>
              <a:rPr lang="en-GB" dirty="0"/>
              <a:t>Physical Activity promotion</a:t>
            </a:r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26145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A34A7F27-2841-FA61-3E0D-63C18F02FCB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79818817"/>
              </p:ext>
            </p:extLst>
          </p:nvPr>
        </p:nvGraphicFramePr>
        <p:xfrm>
          <a:off x="1983873" y="625643"/>
          <a:ext cx="8170780" cy="4636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78DFCA9-7DF0-7681-4EF8-CC5D2C77CA0A}"/>
              </a:ext>
            </a:extLst>
          </p:cNvPr>
          <p:cNvSpPr txBox="1"/>
          <p:nvPr/>
        </p:nvSpPr>
        <p:spPr>
          <a:xfrm>
            <a:off x="8534400" y="5207578"/>
            <a:ext cx="34099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(Mitchel, </a:t>
            </a:r>
            <a:r>
              <a:rPr lang="en-US" dirty="0" err="1"/>
              <a:t>Oslin</a:t>
            </a:r>
            <a:r>
              <a:rPr lang="en-US" dirty="0"/>
              <a:t> &amp; Griffith, 2013)</a:t>
            </a:r>
          </a:p>
        </p:txBody>
      </p:sp>
    </p:spTree>
    <p:extLst>
      <p:ext uri="{BB962C8B-B14F-4D97-AF65-F5344CB8AC3E}">
        <p14:creationId xmlns:p14="http://schemas.microsoft.com/office/powerpoint/2010/main" val="18699120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25B22EB-09FC-DE76-62B9-E16BE8AE6942}"/>
              </a:ext>
            </a:extLst>
          </p:cNvPr>
          <p:cNvSpPr txBox="1"/>
          <p:nvPr/>
        </p:nvSpPr>
        <p:spPr>
          <a:xfrm>
            <a:off x="1377388" y="1551007"/>
            <a:ext cx="94565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Invasion / Territorial Games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F7A4C3-965F-8341-38B2-5772CA977994}"/>
              </a:ext>
            </a:extLst>
          </p:cNvPr>
          <p:cNvSpPr txBox="1"/>
          <p:nvPr/>
        </p:nvSpPr>
        <p:spPr>
          <a:xfrm>
            <a:off x="1111168" y="3825961"/>
            <a:ext cx="1010469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4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Gemau Goresgyn / Tiriogaethol</a:t>
            </a:r>
            <a:endParaRPr lang="en-US" sz="4800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01710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Game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Technical</a:t>
            </a:r>
          </a:p>
          <a:p>
            <a:endParaRPr lang="en-GB" dirty="0"/>
          </a:p>
          <a:p>
            <a:r>
              <a:rPr lang="en-GB" dirty="0"/>
              <a:t>Tactical</a:t>
            </a:r>
          </a:p>
          <a:p>
            <a:endParaRPr lang="en-GB" dirty="0"/>
          </a:p>
          <a:p>
            <a:r>
              <a:rPr lang="en-GB" dirty="0"/>
              <a:t>Physical </a:t>
            </a:r>
          </a:p>
          <a:p>
            <a:endParaRPr lang="en-GB" dirty="0"/>
          </a:p>
          <a:p>
            <a:r>
              <a:rPr lang="en-GB" dirty="0"/>
              <a:t>Psychological</a:t>
            </a:r>
          </a:p>
        </p:txBody>
      </p:sp>
    </p:spTree>
    <p:extLst>
      <p:ext uri="{BB962C8B-B14F-4D97-AF65-F5344CB8AC3E}">
        <p14:creationId xmlns:p14="http://schemas.microsoft.com/office/powerpoint/2010/main" val="26309433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B6CE8-A8FA-F908-3FAC-55B30A631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Task: Game Analysis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750DA88-8104-0F5A-7FFE-B5EE6C0811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8099176"/>
              </p:ext>
            </p:extLst>
          </p:nvPr>
        </p:nvGraphicFramePr>
        <p:xfrm>
          <a:off x="347201" y="2624278"/>
          <a:ext cx="11480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70200">
                  <a:extLst>
                    <a:ext uri="{9D8B030D-6E8A-4147-A177-3AD203B41FA5}">
                      <a16:colId xmlns:a16="http://schemas.microsoft.com/office/drawing/2014/main" val="2768206774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385361977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3114688541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24664147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Tactical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Technical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Physical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Psychological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81287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51939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79866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21632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42653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17389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008609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2819CF9-754E-2921-E653-B1C8A3EC0533}"/>
              </a:ext>
            </a:extLst>
          </p:cNvPr>
          <p:cNvSpPr txBox="1"/>
          <p:nvPr/>
        </p:nvSpPr>
        <p:spPr>
          <a:xfrm>
            <a:off x="359266" y="1624965"/>
            <a:ext cx="114818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Watch the footage and list the tactical, technical, physical and psychological requirements of the activity using the headings in the table below. </a:t>
            </a:r>
          </a:p>
        </p:txBody>
      </p:sp>
    </p:spTree>
    <p:extLst>
      <p:ext uri="{BB962C8B-B14F-4D97-AF65-F5344CB8AC3E}">
        <p14:creationId xmlns:p14="http://schemas.microsoft.com/office/powerpoint/2010/main" val="38530228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2">
            <a:extLst>
              <a:ext uri="{FF2B5EF4-FFF2-40B4-BE49-F238E27FC236}">
                <a16:creationId xmlns:a16="http://schemas.microsoft.com/office/drawing/2014/main" id="{7571A3D8-03A9-0A07-9EDD-8E8DB9D624D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04575207"/>
              </p:ext>
            </p:extLst>
          </p:nvPr>
        </p:nvGraphicFramePr>
        <p:xfrm>
          <a:off x="1433720" y="369334"/>
          <a:ext cx="11771085" cy="60379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253F2588-E32F-D9E5-F5C5-2685835164F6}"/>
              </a:ext>
            </a:extLst>
          </p:cNvPr>
          <p:cNvSpPr/>
          <p:nvPr/>
        </p:nvSpPr>
        <p:spPr>
          <a:xfrm>
            <a:off x="6313461" y="2790280"/>
            <a:ext cx="2002971" cy="1161144"/>
          </a:xfrm>
          <a:prstGeom prst="roundRect">
            <a:avLst/>
          </a:prstGeom>
          <a:solidFill>
            <a:schemeClr val="accent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RESTARTS / </a:t>
            </a:r>
          </a:p>
          <a:p>
            <a:pPr algn="ctr"/>
            <a:r>
              <a:rPr lang="en-US" b="1" dirty="0"/>
              <a:t>SET-PIECES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E70E92-8F91-9A89-8D50-AC280CA9D30E}"/>
              </a:ext>
            </a:extLst>
          </p:cNvPr>
          <p:cNvSpPr txBox="1"/>
          <p:nvPr/>
        </p:nvSpPr>
        <p:spPr>
          <a:xfrm>
            <a:off x="173622" y="231494"/>
            <a:ext cx="379649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Tactical Approach </a:t>
            </a:r>
            <a:r>
              <a:rPr lang="en-US" sz="4000" dirty="0">
                <a:solidFill>
                  <a:schemeClr val="bg1"/>
                </a:solidFill>
              </a:rPr>
              <a:t>to Invasion Games</a:t>
            </a:r>
          </a:p>
        </p:txBody>
      </p:sp>
    </p:spTree>
    <p:extLst>
      <p:ext uri="{BB962C8B-B14F-4D97-AF65-F5344CB8AC3E}">
        <p14:creationId xmlns:p14="http://schemas.microsoft.com/office/powerpoint/2010/main" val="25686413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9EA52E-D83F-9E73-8539-C18F013F9C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2">
            <a:extLst>
              <a:ext uri="{FF2B5EF4-FFF2-40B4-BE49-F238E27FC236}">
                <a16:creationId xmlns:a16="http://schemas.microsoft.com/office/drawing/2014/main" id="{4DA68B7C-CF84-2628-F08E-2B9DC73DD6DC}"/>
              </a:ext>
            </a:extLst>
          </p:cNvPr>
          <p:cNvGraphicFramePr>
            <a:graphicFrameLocks/>
          </p:cNvGraphicFramePr>
          <p:nvPr/>
        </p:nvGraphicFramePr>
        <p:xfrm>
          <a:off x="-1969236" y="346185"/>
          <a:ext cx="11771085" cy="60379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 descr="A football field with white lines&#10;&#10;Description automatically generated with medium confidence">
            <a:extLst>
              <a:ext uri="{FF2B5EF4-FFF2-40B4-BE49-F238E27FC236}">
                <a16:creationId xmlns:a16="http://schemas.microsoft.com/office/drawing/2014/main" id="{9DDBB0C4-881F-C844-CA3E-8F7436D1EFC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7083335" y="1314007"/>
            <a:ext cx="5306907" cy="372025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C9C3EDB-E61C-6479-AACA-879B45DD71E4}"/>
              </a:ext>
            </a:extLst>
          </p:cNvPr>
          <p:cNvSpPr/>
          <p:nvPr/>
        </p:nvSpPr>
        <p:spPr>
          <a:xfrm>
            <a:off x="7866743" y="506161"/>
            <a:ext cx="3730172" cy="1756228"/>
          </a:xfrm>
          <a:prstGeom prst="rect">
            <a:avLst/>
          </a:prstGeom>
          <a:solidFill>
            <a:srgbClr val="FF0000">
              <a:alpha val="37895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FINAL THIRD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416F0E3-1F8C-C65B-56A3-8FD356E6C759}"/>
              </a:ext>
            </a:extLst>
          </p:cNvPr>
          <p:cNvSpPr/>
          <p:nvPr/>
        </p:nvSpPr>
        <p:spPr>
          <a:xfrm>
            <a:off x="7874000" y="4069418"/>
            <a:ext cx="3730172" cy="1756228"/>
          </a:xfrm>
          <a:prstGeom prst="rect">
            <a:avLst/>
          </a:prstGeom>
          <a:solidFill>
            <a:srgbClr val="0070C0">
              <a:alpha val="37895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DEFENSIVE THIRD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C449BDA-03B6-2FCE-0E80-CD03BA45281F}"/>
              </a:ext>
            </a:extLst>
          </p:cNvPr>
          <p:cNvSpPr/>
          <p:nvPr/>
        </p:nvSpPr>
        <p:spPr>
          <a:xfrm>
            <a:off x="7866743" y="2271208"/>
            <a:ext cx="3730172" cy="1756228"/>
          </a:xfrm>
          <a:prstGeom prst="rect">
            <a:avLst/>
          </a:prstGeom>
          <a:solidFill>
            <a:schemeClr val="accent4">
              <a:lumMod val="40000"/>
              <a:lumOff val="60000"/>
              <a:alpha val="37895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MIDDLE THIRD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18E5C4E4-1609-8172-A496-7B072FD091BF}"/>
              </a:ext>
            </a:extLst>
          </p:cNvPr>
          <p:cNvSpPr/>
          <p:nvPr/>
        </p:nvSpPr>
        <p:spPr>
          <a:xfrm>
            <a:off x="2922079" y="2755556"/>
            <a:ext cx="2002971" cy="1161144"/>
          </a:xfrm>
          <a:prstGeom prst="roundRect">
            <a:avLst/>
          </a:prstGeom>
          <a:solidFill>
            <a:schemeClr val="accent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RESTARTS / </a:t>
            </a:r>
          </a:p>
          <a:p>
            <a:pPr algn="ctr"/>
            <a:r>
              <a:rPr lang="en-US" b="1" dirty="0"/>
              <a:t>SET-PIECES</a:t>
            </a:r>
          </a:p>
        </p:txBody>
      </p:sp>
    </p:spTree>
    <p:extLst>
      <p:ext uri="{BB962C8B-B14F-4D97-AF65-F5344CB8AC3E}">
        <p14:creationId xmlns:p14="http://schemas.microsoft.com/office/powerpoint/2010/main" val="36556852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75D55B9-27A7-0D8E-C654-F9D86825D02E}"/>
              </a:ext>
            </a:extLst>
          </p:cNvPr>
          <p:cNvSpPr txBox="1"/>
          <p:nvPr/>
        </p:nvSpPr>
        <p:spPr>
          <a:xfrm>
            <a:off x="1042736" y="2414155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www.youtube.com</a:t>
            </a:r>
            <a:r>
              <a:rPr lang="en-US" dirty="0">
                <a:solidFill>
                  <a:schemeClr val="bg1"/>
                </a:solidFill>
              </a:rPr>
              <a:t>/</a:t>
            </a:r>
            <a:r>
              <a:rPr lang="en-US" dirty="0" err="1">
                <a:solidFill>
                  <a:schemeClr val="bg1"/>
                </a:solidFill>
              </a:rPr>
              <a:t>watch?v</a:t>
            </a:r>
            <a:r>
              <a:rPr lang="en-US" dirty="0">
                <a:solidFill>
                  <a:schemeClr val="bg1"/>
                </a:solidFill>
              </a:rPr>
              <a:t>=M9mKnmt0YaM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A68C8C-1ECC-C982-96A4-DD145E6E2226}"/>
              </a:ext>
            </a:extLst>
          </p:cNvPr>
          <p:cNvSpPr txBox="1"/>
          <p:nvPr/>
        </p:nvSpPr>
        <p:spPr>
          <a:xfrm>
            <a:off x="1074821" y="169226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www.youtube.com</a:t>
            </a:r>
            <a:r>
              <a:rPr lang="en-US" dirty="0">
                <a:solidFill>
                  <a:schemeClr val="bg1"/>
                </a:solidFill>
              </a:rPr>
              <a:t>/</a:t>
            </a:r>
            <a:r>
              <a:rPr lang="en-US" dirty="0" err="1">
                <a:solidFill>
                  <a:schemeClr val="bg1"/>
                </a:solidFill>
              </a:rPr>
              <a:t>watch?v</a:t>
            </a:r>
            <a:r>
              <a:rPr lang="en-US" dirty="0">
                <a:solidFill>
                  <a:schemeClr val="bg1"/>
                </a:solidFill>
              </a:rPr>
              <a:t>=ap9CZRjhhcE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B028997-4D57-EF6F-1546-521F944BC310}"/>
              </a:ext>
            </a:extLst>
          </p:cNvPr>
          <p:cNvSpPr txBox="1"/>
          <p:nvPr/>
        </p:nvSpPr>
        <p:spPr>
          <a:xfrm>
            <a:off x="1042736" y="312000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www.youtube.com</a:t>
            </a:r>
            <a:r>
              <a:rPr lang="en-US" dirty="0">
                <a:solidFill>
                  <a:schemeClr val="bg1"/>
                </a:solidFill>
              </a:rPr>
              <a:t>/</a:t>
            </a:r>
            <a:r>
              <a:rPr lang="en-US" dirty="0" err="1">
                <a:solidFill>
                  <a:schemeClr val="bg1"/>
                </a:solidFill>
              </a:rPr>
              <a:t>watch?v</a:t>
            </a:r>
            <a:r>
              <a:rPr lang="en-US" dirty="0">
                <a:solidFill>
                  <a:schemeClr val="bg1"/>
                </a:solidFill>
              </a:rPr>
              <a:t>=uN6Cskch08k</a:t>
            </a:r>
          </a:p>
        </p:txBody>
      </p:sp>
    </p:spTree>
    <p:extLst>
      <p:ext uri="{BB962C8B-B14F-4D97-AF65-F5344CB8AC3E}">
        <p14:creationId xmlns:p14="http://schemas.microsoft.com/office/powerpoint/2010/main" val="28590602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9A5627-E68D-9AD6-869A-F7E6835576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A6F79F5-00C7-49AE-0239-B44B776F59F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59646663"/>
              </p:ext>
            </p:extLst>
          </p:nvPr>
        </p:nvGraphicFramePr>
        <p:xfrm>
          <a:off x="1983873" y="625643"/>
          <a:ext cx="8170780" cy="4636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7F06F85C-0E90-CFFE-415D-824F9410AAB8}"/>
              </a:ext>
            </a:extLst>
          </p:cNvPr>
          <p:cNvSpPr txBox="1"/>
          <p:nvPr/>
        </p:nvSpPr>
        <p:spPr>
          <a:xfrm>
            <a:off x="8534400" y="5207578"/>
            <a:ext cx="34099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(Mitchel, </a:t>
            </a:r>
            <a:r>
              <a:rPr lang="en-US" dirty="0" err="1"/>
              <a:t>Oslin</a:t>
            </a:r>
            <a:r>
              <a:rPr lang="en-US" dirty="0"/>
              <a:t> &amp; Griffith, 2013)</a:t>
            </a:r>
          </a:p>
        </p:txBody>
      </p:sp>
    </p:spTree>
    <p:extLst>
      <p:ext uri="{BB962C8B-B14F-4D97-AF65-F5344CB8AC3E}">
        <p14:creationId xmlns:p14="http://schemas.microsoft.com/office/powerpoint/2010/main" val="34215003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605111-2F0E-1A62-52AD-974421F8AE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88479CB-08FE-806E-7217-CBE12D927955}"/>
              </a:ext>
            </a:extLst>
          </p:cNvPr>
          <p:cNvGraphicFramePr/>
          <p:nvPr/>
        </p:nvGraphicFramePr>
        <p:xfrm>
          <a:off x="1983873" y="625643"/>
          <a:ext cx="8170780" cy="4636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EC307ECA-E134-B10D-0AF8-BB2E69D0C438}"/>
              </a:ext>
            </a:extLst>
          </p:cNvPr>
          <p:cNvSpPr txBox="1"/>
          <p:nvPr/>
        </p:nvSpPr>
        <p:spPr>
          <a:xfrm>
            <a:off x="8534400" y="5207578"/>
            <a:ext cx="34099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(Mitchel, </a:t>
            </a:r>
            <a:r>
              <a:rPr lang="en-US" dirty="0" err="1"/>
              <a:t>Oslin</a:t>
            </a:r>
            <a:r>
              <a:rPr lang="en-US" dirty="0"/>
              <a:t> &amp; Griffith, 2013)</a:t>
            </a:r>
          </a:p>
        </p:txBody>
      </p:sp>
    </p:spTree>
    <p:extLst>
      <p:ext uri="{BB962C8B-B14F-4D97-AF65-F5344CB8AC3E}">
        <p14:creationId xmlns:p14="http://schemas.microsoft.com/office/powerpoint/2010/main" val="42546102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CAA855-99A7-A7D9-7B8B-1482855DDF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5C50C58-071F-0AB3-4102-09DE00FAE03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65296144"/>
              </p:ext>
            </p:extLst>
          </p:nvPr>
        </p:nvGraphicFramePr>
        <p:xfrm>
          <a:off x="1983873" y="625643"/>
          <a:ext cx="8170780" cy="4636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64ABC49F-9B22-CBB5-E8A5-D911C876F43B}"/>
              </a:ext>
            </a:extLst>
          </p:cNvPr>
          <p:cNvSpPr txBox="1"/>
          <p:nvPr/>
        </p:nvSpPr>
        <p:spPr>
          <a:xfrm>
            <a:off x="8534400" y="5207578"/>
            <a:ext cx="34099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(Mitchel, </a:t>
            </a:r>
            <a:r>
              <a:rPr lang="en-US" dirty="0" err="1"/>
              <a:t>Oslin</a:t>
            </a:r>
            <a:r>
              <a:rPr lang="en-US" dirty="0"/>
              <a:t> &amp; Griffith, 2013)</a:t>
            </a:r>
          </a:p>
        </p:txBody>
      </p:sp>
    </p:spTree>
    <p:extLst>
      <p:ext uri="{BB962C8B-B14F-4D97-AF65-F5344CB8AC3E}">
        <p14:creationId xmlns:p14="http://schemas.microsoft.com/office/powerpoint/2010/main" val="19885820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94E221-C6FB-FA02-36CC-599AEBCFE6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98AD5EB-D3FC-A970-36E1-3D7A0ED8892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52931338"/>
              </p:ext>
            </p:extLst>
          </p:nvPr>
        </p:nvGraphicFramePr>
        <p:xfrm>
          <a:off x="1983873" y="625643"/>
          <a:ext cx="8170780" cy="4636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3FC6A8A9-EA57-3EEA-F097-C2A039D0EE28}"/>
              </a:ext>
            </a:extLst>
          </p:cNvPr>
          <p:cNvSpPr txBox="1"/>
          <p:nvPr/>
        </p:nvSpPr>
        <p:spPr>
          <a:xfrm>
            <a:off x="8534400" y="5207578"/>
            <a:ext cx="34099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(Mitchel, </a:t>
            </a:r>
            <a:r>
              <a:rPr lang="en-US" dirty="0" err="1"/>
              <a:t>Oslin</a:t>
            </a:r>
            <a:r>
              <a:rPr lang="en-US" dirty="0"/>
              <a:t> &amp; Griffith, 2013)</a:t>
            </a:r>
          </a:p>
        </p:txBody>
      </p:sp>
    </p:spTree>
    <p:extLst>
      <p:ext uri="{BB962C8B-B14F-4D97-AF65-F5344CB8AC3E}">
        <p14:creationId xmlns:p14="http://schemas.microsoft.com/office/powerpoint/2010/main" val="19915944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0A81EE-17C8-7393-08CB-09D61F16F2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DB0F6D1-DC4E-F589-A445-3048EB90DEC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26350450"/>
              </p:ext>
            </p:extLst>
          </p:nvPr>
        </p:nvGraphicFramePr>
        <p:xfrm>
          <a:off x="160421" y="625643"/>
          <a:ext cx="11806990" cy="47484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631AFE94-07DF-F169-278B-6117E6689E78}"/>
              </a:ext>
            </a:extLst>
          </p:cNvPr>
          <p:cNvSpPr txBox="1"/>
          <p:nvPr/>
        </p:nvSpPr>
        <p:spPr>
          <a:xfrm>
            <a:off x="8534400" y="5207578"/>
            <a:ext cx="34099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(Mitchel, </a:t>
            </a:r>
            <a:r>
              <a:rPr lang="en-US" dirty="0" err="1"/>
              <a:t>Oslin</a:t>
            </a:r>
            <a:r>
              <a:rPr lang="en-US" dirty="0"/>
              <a:t> &amp; Griffith, 2013)</a:t>
            </a:r>
          </a:p>
        </p:txBody>
      </p:sp>
    </p:spTree>
    <p:extLst>
      <p:ext uri="{BB962C8B-B14F-4D97-AF65-F5344CB8AC3E}">
        <p14:creationId xmlns:p14="http://schemas.microsoft.com/office/powerpoint/2010/main" val="37077350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1913E5-6112-0BEC-11CC-062401F55B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7713E66-9030-5924-2508-4E5B66CF369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61342135"/>
              </p:ext>
            </p:extLst>
          </p:nvPr>
        </p:nvGraphicFramePr>
        <p:xfrm>
          <a:off x="224590" y="3192381"/>
          <a:ext cx="4074694" cy="23421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0273FECD-D2A1-DCA1-8056-3DAEEBA0286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27834560"/>
              </p:ext>
            </p:extLst>
          </p:nvPr>
        </p:nvGraphicFramePr>
        <p:xfrm>
          <a:off x="3826043" y="1243265"/>
          <a:ext cx="4074694" cy="23421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64486CA0-D549-600A-8276-A194C993C08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91945781"/>
              </p:ext>
            </p:extLst>
          </p:nvPr>
        </p:nvGraphicFramePr>
        <p:xfrm>
          <a:off x="7555833" y="3176339"/>
          <a:ext cx="4074694" cy="23421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5D16B2F-95F2-29FB-2AAE-55695BE05B3C}"/>
              </a:ext>
            </a:extLst>
          </p:cNvPr>
          <p:cNvSpPr txBox="1"/>
          <p:nvPr/>
        </p:nvSpPr>
        <p:spPr>
          <a:xfrm>
            <a:off x="2743200" y="256674"/>
            <a:ext cx="63526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/>
              <a:t>Problem-solving Skills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B53D18-CEAB-388F-D3C8-76998D1CF2E5}"/>
              </a:ext>
            </a:extLst>
          </p:cNvPr>
          <p:cNvSpPr txBox="1"/>
          <p:nvPr/>
        </p:nvSpPr>
        <p:spPr>
          <a:xfrm>
            <a:off x="8534400" y="5367999"/>
            <a:ext cx="34099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(Mitchel, </a:t>
            </a:r>
            <a:r>
              <a:rPr lang="en-US" dirty="0" err="1"/>
              <a:t>Oslin</a:t>
            </a:r>
            <a:r>
              <a:rPr lang="en-US" dirty="0"/>
              <a:t> &amp; Griffith, 2013)</a:t>
            </a:r>
          </a:p>
        </p:txBody>
      </p:sp>
    </p:spTree>
    <p:extLst>
      <p:ext uri="{BB962C8B-B14F-4D97-AF65-F5344CB8AC3E}">
        <p14:creationId xmlns:p14="http://schemas.microsoft.com/office/powerpoint/2010/main" val="383444525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D040630-A62C-4063-B6E2-E8C2D35B5414}">
  <ds:schemaRefs>
    <ds:schemaRef ds:uri="http://schemas.microsoft.com/office/2006/documentManagement/types"/>
    <ds:schemaRef ds:uri="http://purl.org/dc/terms/"/>
    <ds:schemaRef ds:uri="http://purl.org/dc/elements/1.1/"/>
    <ds:schemaRef ds:uri="http://purl.org/dc/dcmitype/"/>
    <ds:schemaRef ds:uri="http://www.w3.org/XML/1998/namespace"/>
    <ds:schemaRef ds:uri="211f9404-bca0-4bcf-9c1d-965ccb6f8d2d"/>
    <ds:schemaRef ds:uri="303dbf9b-b85b-46a0-94f1-894078c07ecd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3035</TotalTime>
  <Words>401</Words>
  <Application>Microsoft Macintosh PowerPoint</Application>
  <PresentationFormat>Widescreen</PresentationFormat>
  <Paragraphs>111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Aptos</vt:lpstr>
      <vt:lpstr>Arial</vt:lpstr>
      <vt:lpstr>Calibri</vt:lpstr>
      <vt:lpstr>Calibri Light</vt:lpstr>
      <vt:lpstr>UWTSD Holding Page</vt:lpstr>
      <vt:lpstr>UWTSD Text 2</vt:lpstr>
      <vt:lpstr>UWTSD Logo Variations place image in Background</vt:lpstr>
      <vt:lpstr>PowerPoint Presentation</vt:lpstr>
      <vt:lpstr>Outline</vt:lpstr>
      <vt:lpstr>PowerPoint Presentation</vt:lpstr>
      <vt:lpstr>PowerPoint Presentation</vt:lpstr>
      <vt:lpstr>Games…</vt:lpstr>
      <vt:lpstr>PowerPoint Presentation</vt:lpstr>
      <vt:lpstr>PowerPoint Presentation</vt:lpstr>
      <vt:lpstr>Game Performance</vt:lpstr>
      <vt:lpstr>Task: Game Analysis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Dylan Blain</cp:lastModifiedBy>
  <cp:revision>16</cp:revision>
  <dcterms:created xsi:type="dcterms:W3CDTF">2021-03-09T15:35:42Z</dcterms:created>
  <dcterms:modified xsi:type="dcterms:W3CDTF">2024-10-04T10:56:43Z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