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1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6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7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8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6" r:id="rId31"/>
    <p:sldId id="28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A81A3D-7E69-427F-8337-BC60B10D89B4}" v="195" dt="2026-03-09T13:15:24.7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ylah Sandberg (2004773)" userId="0b62f733-52e0-4d8c-9245-9c5bc72b49fc" providerId="ADAL" clId="{41120122-6B08-41C5-9C83-9CD6430A3F02}"/>
    <pc:docChg chg="undo custSel addSld delSld modSld">
      <pc:chgData name="Kaylah Sandberg (2004773)" userId="0b62f733-52e0-4d8c-9245-9c5bc72b49fc" providerId="ADAL" clId="{41120122-6B08-41C5-9C83-9CD6430A3F02}" dt="2026-03-09T17:47:48.510" v="7192" actId="20577"/>
      <pc:docMkLst>
        <pc:docMk/>
      </pc:docMkLst>
      <pc:sldChg chg="addSp delSp delDesignElem modNotesTx">
        <pc:chgData name="Kaylah Sandberg (2004773)" userId="0b62f733-52e0-4d8c-9245-9c5bc72b49fc" providerId="ADAL" clId="{41120122-6B08-41C5-9C83-9CD6430A3F02}" dt="2026-03-09T17:44:36.929" v="7162" actId="20577"/>
        <pc:sldMkLst>
          <pc:docMk/>
          <pc:sldMk cId="1391136594" sldId="256"/>
        </pc:sldMkLst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1391136594" sldId="256"/>
            <ac:spMk id="9" creationId="{23D09407-53BC-485E-B4CE-BC5E4FC4B25B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1391136594" sldId="256"/>
            <ac:spMk id="11" creationId="{921DB988-49FC-4608-B0A2-E2F3A4019041}"/>
          </ac:spMkLst>
        </pc:spChg>
        <pc:grpChg chg="add del">
          <ac:chgData name="Kaylah Sandberg (2004773)" userId="0b62f733-52e0-4d8c-9245-9c5bc72b49fc" providerId="ADAL" clId="{41120122-6B08-41C5-9C83-9CD6430A3F02}" dt="2026-03-09T10:12:12.563" v="2534"/>
          <ac:grpSpMkLst>
            <pc:docMk/>
            <pc:sldMk cId="1391136594" sldId="256"/>
            <ac:grpSpMk id="13" creationId="{E9B930FD-8671-4C4C-ADCF-73AC1D0CD417}"/>
          </ac:grpSpMkLst>
        </pc:grpChg>
        <pc:grpChg chg="add del">
          <ac:chgData name="Kaylah Sandberg (2004773)" userId="0b62f733-52e0-4d8c-9245-9c5bc72b49fc" providerId="ADAL" clId="{41120122-6B08-41C5-9C83-9CD6430A3F02}" dt="2026-03-09T10:12:12.563" v="2534"/>
          <ac:grpSpMkLst>
            <pc:docMk/>
            <pc:sldMk cId="1391136594" sldId="256"/>
            <ac:grpSpMk id="19" creationId="{383C2651-AE0C-4AE4-8725-E2F9414FE219}"/>
          </ac:grpSpMkLst>
        </pc:grpChg>
      </pc:sldChg>
      <pc:sldChg chg="addSp delSp modSp mod delDesignElem modNotesTx">
        <pc:chgData name="Kaylah Sandberg (2004773)" userId="0b62f733-52e0-4d8c-9245-9c5bc72b49fc" providerId="ADAL" clId="{41120122-6B08-41C5-9C83-9CD6430A3F02}" dt="2026-03-09T17:44:43.977" v="7163" actId="20577"/>
        <pc:sldMkLst>
          <pc:docMk/>
          <pc:sldMk cId="422648993" sldId="257"/>
        </pc:sldMkLst>
        <pc:spChg chg="mod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422648993" sldId="257"/>
            <ac:spMk id="3" creationId="{58BD6869-2D21-E8C0-5B41-47AAD4DF9877}"/>
          </ac:spMkLst>
        </pc:spChg>
        <pc:spChg chg="add mod">
          <ac:chgData name="Kaylah Sandberg (2004773)" userId="0b62f733-52e0-4d8c-9245-9c5bc72b49fc" providerId="ADAL" clId="{41120122-6B08-41C5-9C83-9CD6430A3F02}" dt="2026-03-09T13:02:30.112" v="6690" actId="207"/>
          <ac:spMkLst>
            <pc:docMk/>
            <pc:sldMk cId="422648993" sldId="257"/>
            <ac:spMk id="10" creationId="{F58EF917-70E8-F1A5-90F1-7908CC5F997B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422648993" sldId="257"/>
            <ac:spMk id="14" creationId="{8F90786E-B72D-4C32-BDCE-A170B007822D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422648993" sldId="257"/>
            <ac:spMk id="16" creationId="{5E46F2E7-848F-4A6C-A098-4764FDEA771A}"/>
          </ac:spMkLst>
        </pc:sp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4:51.289" v="7164" actId="20577"/>
        <pc:sldMkLst>
          <pc:docMk/>
          <pc:sldMk cId="3767301212" sldId="258"/>
        </pc:sldMkLst>
        <pc:spChg chg="mod">
          <ac:chgData name="Kaylah Sandberg (2004773)" userId="0b62f733-52e0-4d8c-9245-9c5bc72b49fc" providerId="ADAL" clId="{41120122-6B08-41C5-9C83-9CD6430A3F02}" dt="2026-03-09T09:20:00.731" v="265" actId="26606"/>
          <ac:spMkLst>
            <pc:docMk/>
            <pc:sldMk cId="3767301212" sldId="258"/>
            <ac:spMk id="2" creationId="{041FB2C4-5DCB-8716-E55F-28159B54D172}"/>
          </ac:spMkLst>
        </pc:spChg>
        <pc:spChg chg="del mod">
          <ac:chgData name="Kaylah Sandberg (2004773)" userId="0b62f733-52e0-4d8c-9245-9c5bc72b49fc" providerId="ADAL" clId="{41120122-6B08-41C5-9C83-9CD6430A3F02}" dt="2026-03-09T09:20:00.731" v="265" actId="26606"/>
          <ac:spMkLst>
            <pc:docMk/>
            <pc:sldMk cId="3767301212" sldId="258"/>
            <ac:spMk id="3" creationId="{AE2DD58F-8C18-7D93-5E97-7DC04930255E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767301212" sldId="258"/>
            <ac:spMk id="9" creationId="{2659FDB4-FCBE-4A89-B46D-43D4FA54464D}"/>
          </ac:spMkLst>
        </pc:spChg>
        <pc:graphicFrameChg chg="add">
          <ac:chgData name="Kaylah Sandberg (2004773)" userId="0b62f733-52e0-4d8c-9245-9c5bc72b49fc" providerId="ADAL" clId="{41120122-6B08-41C5-9C83-9CD6430A3F02}" dt="2026-03-09T09:20:00.731" v="265" actId="26606"/>
          <ac:graphicFrameMkLst>
            <pc:docMk/>
            <pc:sldMk cId="3767301212" sldId="258"/>
            <ac:graphicFrameMk id="5" creationId="{D85AF95C-8ED5-0C75-584C-DBDBF9C7210F}"/>
          </ac:graphicFrameMkLst>
        </pc:graphicFrameChg>
        <pc:cxnChg chg="add del">
          <ac:chgData name="Kaylah Sandberg (2004773)" userId="0b62f733-52e0-4d8c-9245-9c5bc72b49fc" providerId="ADAL" clId="{41120122-6B08-41C5-9C83-9CD6430A3F02}" dt="2026-03-09T10:12:12.563" v="2534"/>
          <ac:cxnSpMkLst>
            <pc:docMk/>
            <pc:sldMk cId="3767301212" sldId="258"/>
            <ac:cxnSpMk id="11" creationId="{C8F51B3F-8331-4E4A-AE96-D47B1006EEAD}"/>
          </ac:cxnSpMkLst>
        </pc:cxn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4:55.674" v="7165" actId="20577"/>
        <pc:sldMkLst>
          <pc:docMk/>
          <pc:sldMk cId="491046371" sldId="259"/>
        </pc:sldMkLst>
        <pc:spChg chg="mod">
          <ac:chgData name="Kaylah Sandberg (2004773)" userId="0b62f733-52e0-4d8c-9245-9c5bc72b49fc" providerId="ADAL" clId="{41120122-6B08-41C5-9C83-9CD6430A3F02}" dt="2026-03-09T09:24:45.818" v="560" actId="26606"/>
          <ac:spMkLst>
            <pc:docMk/>
            <pc:sldMk cId="491046371" sldId="259"/>
            <ac:spMk id="2" creationId="{D392DA56-B04B-F0BC-D4E3-311556B4620C}"/>
          </ac:spMkLst>
        </pc:spChg>
        <pc:spChg chg="add del mod">
          <ac:chgData name="Kaylah Sandberg (2004773)" userId="0b62f733-52e0-4d8c-9245-9c5bc72b49fc" providerId="ADAL" clId="{41120122-6B08-41C5-9C83-9CD6430A3F02}" dt="2026-03-09T09:24:45.818" v="560" actId="26606"/>
          <ac:spMkLst>
            <pc:docMk/>
            <pc:sldMk cId="491046371" sldId="259"/>
            <ac:spMk id="3" creationId="{478799E4-ED08-1EDF-4161-340DE2AE915A}"/>
          </ac:spMkLst>
        </pc:spChg>
        <pc:spChg chg="add del">
          <ac:chgData name="Kaylah Sandberg (2004773)" userId="0b62f733-52e0-4d8c-9245-9c5bc72b49fc" providerId="ADAL" clId="{41120122-6B08-41C5-9C83-9CD6430A3F02}" dt="2026-03-09T09:24:45.800" v="559" actId="26606"/>
          <ac:spMkLst>
            <pc:docMk/>
            <pc:sldMk cId="491046371" sldId="259"/>
            <ac:spMk id="9" creationId="{C05CBC3C-2E5A-4839-8B9B-2E5A6ADF0F58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491046371" sldId="259"/>
            <ac:spMk id="10" creationId="{245A9F99-D9B1-4094-A2E2-B90AC1DB7B9C}"/>
          </ac:spMkLst>
        </pc:spChg>
        <pc:spChg chg="add del">
          <ac:chgData name="Kaylah Sandberg (2004773)" userId="0b62f733-52e0-4d8c-9245-9c5bc72b49fc" providerId="ADAL" clId="{41120122-6B08-41C5-9C83-9CD6430A3F02}" dt="2026-03-09T09:24:45.800" v="559" actId="26606"/>
          <ac:spMkLst>
            <pc:docMk/>
            <pc:sldMk cId="491046371" sldId="259"/>
            <ac:spMk id="11" creationId="{DB5B423A-57CC-4C58-AA26-8E2E862B03A0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491046371" sldId="259"/>
            <ac:spMk id="12" creationId="{B7FAF607-473A-4A43-A23D-BBFF5C4117BB}"/>
          </ac:spMkLst>
        </pc:spChg>
        <pc:spChg chg="add">
          <ac:chgData name="Kaylah Sandberg (2004773)" userId="0b62f733-52e0-4d8c-9245-9c5bc72b49fc" providerId="ADAL" clId="{41120122-6B08-41C5-9C83-9CD6430A3F02}" dt="2026-03-09T09:24:45.818" v="560" actId="26606"/>
          <ac:spMkLst>
            <pc:docMk/>
            <pc:sldMk cId="491046371" sldId="259"/>
            <ac:spMk id="13" creationId="{478799E4-ED08-1EDF-4161-340DE2AE915A}"/>
          </ac:spMkLst>
        </pc:spChg>
        <pc:grpChg chg="add del">
          <ac:chgData name="Kaylah Sandberg (2004773)" userId="0b62f733-52e0-4d8c-9245-9c5bc72b49fc" providerId="ADAL" clId="{41120122-6B08-41C5-9C83-9CD6430A3F02}" dt="2026-03-09T10:12:12.563" v="2534"/>
          <ac:grpSpMkLst>
            <pc:docMk/>
            <pc:sldMk cId="491046371" sldId="259"/>
            <ac:grpSpMk id="14" creationId="{C5F6476F-D303-44D3-B30F-1BA348F0F64A}"/>
          </ac:grpSpMkLst>
        </pc:grpChg>
        <pc:graphicFrameChg chg="add del">
          <ac:chgData name="Kaylah Sandberg (2004773)" userId="0b62f733-52e0-4d8c-9245-9c5bc72b49fc" providerId="ADAL" clId="{41120122-6B08-41C5-9C83-9CD6430A3F02}" dt="2026-03-09T09:24:45.800" v="559" actId="26606"/>
          <ac:graphicFrameMkLst>
            <pc:docMk/>
            <pc:sldMk cId="491046371" sldId="259"/>
            <ac:graphicFrameMk id="5" creationId="{7807738B-46DB-74A6-8C3A-204D6E9D95D2}"/>
          </ac:graphicFrameMkLst>
        </pc:graphicFrameChg>
        <pc:picChg chg="add">
          <ac:chgData name="Kaylah Sandberg (2004773)" userId="0b62f733-52e0-4d8c-9245-9c5bc72b49fc" providerId="ADAL" clId="{41120122-6B08-41C5-9C83-9CD6430A3F02}" dt="2026-03-09T09:24:45.818" v="560" actId="26606"/>
          <ac:picMkLst>
            <pc:docMk/>
            <pc:sldMk cId="491046371" sldId="259"/>
            <ac:picMk id="7" creationId="{CCBA82F0-0127-C2A3-C276-E7DB51497A45}"/>
          </ac:picMkLst>
        </pc:pic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5:01.854" v="7166" actId="20577"/>
        <pc:sldMkLst>
          <pc:docMk/>
          <pc:sldMk cId="2756395623" sldId="260"/>
        </pc:sldMkLst>
        <pc:spChg chg="mod">
          <ac:chgData name="Kaylah Sandberg (2004773)" userId="0b62f733-52e0-4d8c-9245-9c5bc72b49fc" providerId="ADAL" clId="{41120122-6B08-41C5-9C83-9CD6430A3F02}" dt="2026-03-09T09:29:43.497" v="843" actId="26606"/>
          <ac:spMkLst>
            <pc:docMk/>
            <pc:sldMk cId="2756395623" sldId="260"/>
            <ac:spMk id="2" creationId="{2DCE21B1-F693-4459-C981-C99056FD225E}"/>
          </ac:spMkLst>
        </pc:spChg>
        <pc:spChg chg="del mod">
          <ac:chgData name="Kaylah Sandberg (2004773)" userId="0b62f733-52e0-4d8c-9245-9c5bc72b49fc" providerId="ADAL" clId="{41120122-6B08-41C5-9C83-9CD6430A3F02}" dt="2026-03-09T09:29:43.497" v="843" actId="26606"/>
          <ac:spMkLst>
            <pc:docMk/>
            <pc:sldMk cId="2756395623" sldId="260"/>
            <ac:spMk id="3" creationId="{639CE277-34D9-146C-0D3D-FF20A8AFB9FD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2756395623" sldId="260"/>
            <ac:spMk id="9" creationId="{C05CBC3C-2E5A-4839-8B9B-2E5A6ADF0F58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2756395623" sldId="260"/>
            <ac:spMk id="11" creationId="{DB5B423A-57CC-4C58-AA26-8E2E862B03A0}"/>
          </ac:spMkLst>
        </pc:spChg>
        <pc:graphicFrameChg chg="add">
          <ac:chgData name="Kaylah Sandberg (2004773)" userId="0b62f733-52e0-4d8c-9245-9c5bc72b49fc" providerId="ADAL" clId="{41120122-6B08-41C5-9C83-9CD6430A3F02}" dt="2026-03-09T09:29:43.497" v="843" actId="26606"/>
          <ac:graphicFrameMkLst>
            <pc:docMk/>
            <pc:sldMk cId="2756395623" sldId="260"/>
            <ac:graphicFrameMk id="5" creationId="{4F5D2AC4-E54D-3752-ABC6-A43C03C457FF}"/>
          </ac:graphicFrameMkLst>
        </pc:graphicFrame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5:09.044" v="7167" actId="20577"/>
        <pc:sldMkLst>
          <pc:docMk/>
          <pc:sldMk cId="1895429622" sldId="261"/>
        </pc:sldMkLst>
        <pc:spChg chg="mod">
          <ac:chgData name="Kaylah Sandberg (2004773)" userId="0b62f733-52e0-4d8c-9245-9c5bc72b49fc" providerId="ADAL" clId="{41120122-6B08-41C5-9C83-9CD6430A3F02}" dt="2026-03-09T09:43:01.493" v="1080" actId="26606"/>
          <ac:spMkLst>
            <pc:docMk/>
            <pc:sldMk cId="1895429622" sldId="261"/>
            <ac:spMk id="2" creationId="{FD546032-D7B3-1464-2A2F-8749EC080ABE}"/>
          </ac:spMkLst>
        </pc:spChg>
        <pc:spChg chg="mod">
          <ac:chgData name="Kaylah Sandberg (2004773)" userId="0b62f733-52e0-4d8c-9245-9c5bc72b49fc" providerId="ADAL" clId="{41120122-6B08-41C5-9C83-9CD6430A3F02}" dt="2026-03-09T09:43:01.493" v="1080" actId="26606"/>
          <ac:spMkLst>
            <pc:docMk/>
            <pc:sldMk cId="1895429622" sldId="261"/>
            <ac:spMk id="3" creationId="{C2156042-B0B3-653F-0A11-A4DDCE6C53F2}"/>
          </ac:spMkLst>
        </pc:spChg>
        <pc:spChg chg="add mod">
          <ac:chgData name="Kaylah Sandberg (2004773)" userId="0b62f733-52e0-4d8c-9245-9c5bc72b49fc" providerId="ADAL" clId="{41120122-6B08-41C5-9C83-9CD6430A3F02}" dt="2026-03-09T13:04:03.470" v="6717" actId="1076"/>
          <ac:spMkLst>
            <pc:docMk/>
            <pc:sldMk cId="1895429622" sldId="261"/>
            <ac:spMk id="6" creationId="{D7C28F92-9B57-7EA9-FF01-703DBAC36DC2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1895429622" sldId="261"/>
            <ac:spMk id="10" creationId="{04812C46-200A-4DEB-A05E-3ED6C68C2387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1895429622" sldId="261"/>
            <ac:spMk id="12" creationId="{D1EA859B-E555-4109-94F3-6700E046E008}"/>
          </ac:spMkLst>
        </pc:spChg>
        <pc:picChg chg="add mod ord">
          <ac:chgData name="Kaylah Sandberg (2004773)" userId="0b62f733-52e0-4d8c-9245-9c5bc72b49fc" providerId="ADAL" clId="{41120122-6B08-41C5-9C83-9CD6430A3F02}" dt="2026-03-09T09:43:01.493" v="1080" actId="26606"/>
          <ac:picMkLst>
            <pc:docMk/>
            <pc:sldMk cId="1895429622" sldId="261"/>
            <ac:picMk id="5" creationId="{20B4D2A4-5620-FA72-2593-7638CD305A25}"/>
          </ac:picMkLst>
        </pc:pic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5:16.001" v="7168" actId="20577"/>
        <pc:sldMkLst>
          <pc:docMk/>
          <pc:sldMk cId="1163500750" sldId="262"/>
        </pc:sldMkLst>
        <pc:spChg chg="mod">
          <ac:chgData name="Kaylah Sandberg (2004773)" userId="0b62f733-52e0-4d8c-9245-9c5bc72b49fc" providerId="ADAL" clId="{41120122-6B08-41C5-9C83-9CD6430A3F02}" dt="2026-03-09T09:46:56.238" v="1293" actId="26606"/>
          <ac:spMkLst>
            <pc:docMk/>
            <pc:sldMk cId="1163500750" sldId="262"/>
            <ac:spMk id="2" creationId="{970DEBD0-A5C0-1904-CB07-7897692E795D}"/>
          </ac:spMkLst>
        </pc:spChg>
        <pc:spChg chg="del mod">
          <ac:chgData name="Kaylah Sandberg (2004773)" userId="0b62f733-52e0-4d8c-9245-9c5bc72b49fc" providerId="ADAL" clId="{41120122-6B08-41C5-9C83-9CD6430A3F02}" dt="2026-03-09T09:46:56.238" v="1293" actId="26606"/>
          <ac:spMkLst>
            <pc:docMk/>
            <pc:sldMk cId="1163500750" sldId="262"/>
            <ac:spMk id="3" creationId="{79D58B00-E61F-01A6-5BA2-A28E50ABEA76}"/>
          </ac:spMkLst>
        </pc:spChg>
        <pc:spChg chg="add mod">
          <ac:chgData name="Kaylah Sandberg (2004773)" userId="0b62f733-52e0-4d8c-9245-9c5bc72b49fc" providerId="ADAL" clId="{41120122-6B08-41C5-9C83-9CD6430A3F02}" dt="2026-03-09T13:05:02.023" v="6761" actId="207"/>
          <ac:spMkLst>
            <pc:docMk/>
            <pc:sldMk cId="1163500750" sldId="262"/>
            <ac:spMk id="4" creationId="{B8B03778-B373-61EC-68FE-2CD4BE39F292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1163500750" sldId="262"/>
            <ac:spMk id="9" creationId="{8DF67618-B87B-4195-8E24-3B126F79FF55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1163500750" sldId="262"/>
            <ac:spMk id="11" creationId="{64960379-9FF9-400A-A8A8-F5AB633FD3BF}"/>
          </ac:spMkLst>
        </pc:spChg>
        <pc:grpChg chg="add del">
          <ac:chgData name="Kaylah Sandberg (2004773)" userId="0b62f733-52e0-4d8c-9245-9c5bc72b49fc" providerId="ADAL" clId="{41120122-6B08-41C5-9C83-9CD6430A3F02}" dt="2026-03-09T10:12:12.563" v="2534"/>
          <ac:grpSpMkLst>
            <pc:docMk/>
            <pc:sldMk cId="1163500750" sldId="262"/>
            <ac:grpSpMk id="13" creationId="{2C491629-AE25-486B-9B22-2CE4EE8F7E47}"/>
          </ac:grpSpMkLst>
        </pc:grpChg>
        <pc:grpChg chg="add del">
          <ac:chgData name="Kaylah Sandberg (2004773)" userId="0b62f733-52e0-4d8c-9245-9c5bc72b49fc" providerId="ADAL" clId="{41120122-6B08-41C5-9C83-9CD6430A3F02}" dt="2026-03-09T10:12:12.563" v="2534"/>
          <ac:grpSpMkLst>
            <pc:docMk/>
            <pc:sldMk cId="1163500750" sldId="262"/>
            <ac:grpSpMk id="17" creationId="{43F5E015-E085-4624-B431-B42414448684}"/>
          </ac:grpSpMkLst>
        </pc:grpChg>
        <pc:graphicFrameChg chg="add mod">
          <ac:chgData name="Kaylah Sandberg (2004773)" userId="0b62f733-52e0-4d8c-9245-9c5bc72b49fc" providerId="ADAL" clId="{41120122-6B08-41C5-9C83-9CD6430A3F02}" dt="2026-03-09T09:47:59.189" v="1300" actId="1035"/>
          <ac:graphicFrameMkLst>
            <pc:docMk/>
            <pc:sldMk cId="1163500750" sldId="262"/>
            <ac:graphicFrameMk id="5" creationId="{FD84F698-BE18-C55C-9672-48805D4CE16A}"/>
          </ac:graphicFrameMkLst>
        </pc:graphicFrame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5:21.991" v="7169" actId="20577"/>
        <pc:sldMkLst>
          <pc:docMk/>
          <pc:sldMk cId="954660680" sldId="263"/>
        </pc:sldMkLst>
        <pc:spChg chg="mod">
          <ac:chgData name="Kaylah Sandberg (2004773)" userId="0b62f733-52e0-4d8c-9245-9c5bc72b49fc" providerId="ADAL" clId="{41120122-6B08-41C5-9C83-9CD6430A3F02}" dt="2026-03-09T09:52:34.435" v="1520" actId="26606"/>
          <ac:spMkLst>
            <pc:docMk/>
            <pc:sldMk cId="954660680" sldId="263"/>
            <ac:spMk id="2" creationId="{953B5013-2FA5-1A57-B686-412DAD08AF5D}"/>
          </ac:spMkLst>
        </pc:spChg>
        <pc:spChg chg="del mod">
          <ac:chgData name="Kaylah Sandberg (2004773)" userId="0b62f733-52e0-4d8c-9245-9c5bc72b49fc" providerId="ADAL" clId="{41120122-6B08-41C5-9C83-9CD6430A3F02}" dt="2026-03-09T09:51:40.239" v="1514" actId="26606"/>
          <ac:spMkLst>
            <pc:docMk/>
            <pc:sldMk cId="954660680" sldId="263"/>
            <ac:spMk id="3" creationId="{6B56A4D1-4244-0CC1-EC65-FC5BB5E29EB6}"/>
          </ac:spMkLst>
        </pc:spChg>
        <pc:spChg chg="add mod">
          <ac:chgData name="Kaylah Sandberg (2004773)" userId="0b62f733-52e0-4d8c-9245-9c5bc72b49fc" providerId="ADAL" clId="{41120122-6B08-41C5-9C83-9CD6430A3F02}" dt="2026-03-09T13:08:32.562" v="6794" actId="1076"/>
          <ac:spMkLst>
            <pc:docMk/>
            <pc:sldMk cId="954660680" sldId="263"/>
            <ac:spMk id="7" creationId="{4233E73B-E72E-22CF-31D3-4117E42D7623}"/>
          </ac:spMkLst>
        </pc:spChg>
        <pc:spChg chg="add del">
          <ac:chgData name="Kaylah Sandberg (2004773)" userId="0b62f733-52e0-4d8c-9245-9c5bc72b49fc" providerId="ADAL" clId="{41120122-6B08-41C5-9C83-9CD6430A3F02}" dt="2026-03-09T09:52:34.435" v="1520" actId="26606"/>
          <ac:spMkLst>
            <pc:docMk/>
            <pc:sldMk cId="954660680" sldId="263"/>
            <ac:spMk id="9" creationId="{5C8908E2-EE49-44D2-9428-A28D2312A8D5}"/>
          </ac:spMkLst>
        </pc:spChg>
        <pc:spChg chg="add del">
          <ac:chgData name="Kaylah Sandberg (2004773)" userId="0b62f733-52e0-4d8c-9245-9c5bc72b49fc" providerId="ADAL" clId="{41120122-6B08-41C5-9C83-9CD6430A3F02}" dt="2026-03-09T09:52:34.435" v="1520" actId="26606"/>
          <ac:spMkLst>
            <pc:docMk/>
            <pc:sldMk cId="954660680" sldId="263"/>
            <ac:spMk id="15" creationId="{7449A6C7-D15F-4AA5-BFA5-71A404B47016}"/>
          </ac:spMkLst>
        </pc:spChg>
        <pc:spChg chg="add del">
          <ac:chgData name="Kaylah Sandberg (2004773)" userId="0b62f733-52e0-4d8c-9245-9c5bc72b49fc" providerId="ADAL" clId="{41120122-6B08-41C5-9C83-9CD6430A3F02}" dt="2026-03-09T09:52:34.435" v="1520" actId="26606"/>
          <ac:spMkLst>
            <pc:docMk/>
            <pc:sldMk cId="954660680" sldId="263"/>
            <ac:spMk id="17" creationId="{ED888B23-07FA-482A-96DF-47E31AF1A603}"/>
          </ac:spMkLst>
        </pc:spChg>
        <pc:spChg chg="add del">
          <ac:chgData name="Kaylah Sandberg (2004773)" userId="0b62f733-52e0-4d8c-9245-9c5bc72b49fc" providerId="ADAL" clId="{41120122-6B08-41C5-9C83-9CD6430A3F02}" dt="2026-03-09T09:52:30.199" v="1517" actId="26606"/>
          <ac:spMkLst>
            <pc:docMk/>
            <pc:sldMk cId="954660680" sldId="263"/>
            <ac:spMk id="22" creationId="{F13C74B1-5B17-4795-BED0-7140497B445A}"/>
          </ac:spMkLst>
        </pc:spChg>
        <pc:spChg chg="add del">
          <ac:chgData name="Kaylah Sandberg (2004773)" userId="0b62f733-52e0-4d8c-9245-9c5bc72b49fc" providerId="ADAL" clId="{41120122-6B08-41C5-9C83-9CD6430A3F02}" dt="2026-03-09T09:52:30.199" v="1517" actId="26606"/>
          <ac:spMkLst>
            <pc:docMk/>
            <pc:sldMk cId="954660680" sldId="263"/>
            <ac:spMk id="24" creationId="{D4974D33-8DC5-464E-8C6D-BE58F0669C17}"/>
          </ac:spMkLst>
        </pc:spChg>
        <pc:spChg chg="add del">
          <ac:chgData name="Kaylah Sandberg (2004773)" userId="0b62f733-52e0-4d8c-9245-9c5bc72b49fc" providerId="ADAL" clId="{41120122-6B08-41C5-9C83-9CD6430A3F02}" dt="2026-03-09T09:52:34.390" v="1519" actId="26606"/>
          <ac:spMkLst>
            <pc:docMk/>
            <pc:sldMk cId="954660680" sldId="263"/>
            <ac:spMk id="26" creationId="{D009D6D5-DAC2-4A8B-A17A-E206B9012D09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954660680" sldId="263"/>
            <ac:spMk id="28" creationId="{04812C46-200A-4DEB-A05E-3ED6C68C2387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954660680" sldId="263"/>
            <ac:spMk id="29" creationId="{D1EA859B-E555-4109-94F3-6700E046E008}"/>
          </ac:spMkLst>
        </pc:spChg>
        <pc:grpChg chg="add del">
          <ac:chgData name="Kaylah Sandberg (2004773)" userId="0b62f733-52e0-4d8c-9245-9c5bc72b49fc" providerId="ADAL" clId="{41120122-6B08-41C5-9C83-9CD6430A3F02}" dt="2026-03-09T09:52:34.435" v="1520" actId="26606"/>
          <ac:grpSpMkLst>
            <pc:docMk/>
            <pc:sldMk cId="954660680" sldId="263"/>
            <ac:grpSpMk id="11" creationId="{05314994-6337-4875-8CF5-652CAFE8342C}"/>
          </ac:grpSpMkLst>
        </pc:grpChg>
        <pc:graphicFrameChg chg="add mod ord modGraphic">
          <ac:chgData name="Kaylah Sandberg (2004773)" userId="0b62f733-52e0-4d8c-9245-9c5bc72b49fc" providerId="ADAL" clId="{41120122-6B08-41C5-9C83-9CD6430A3F02}" dt="2026-03-09T09:52:48.886" v="1522" actId="1076"/>
          <ac:graphicFrameMkLst>
            <pc:docMk/>
            <pc:sldMk cId="954660680" sldId="263"/>
            <ac:graphicFrameMk id="5" creationId="{C988BCD4-97CB-BF80-9E6C-794B5C150F12}"/>
          </ac:graphicFrameMkLst>
        </pc:graphicFrameChg>
        <pc:picChg chg="add mod ord">
          <ac:chgData name="Kaylah Sandberg (2004773)" userId="0b62f733-52e0-4d8c-9245-9c5bc72b49fc" providerId="ADAL" clId="{41120122-6B08-41C5-9C83-9CD6430A3F02}" dt="2026-03-09T09:53:16.337" v="1524" actId="1076"/>
          <ac:picMkLst>
            <pc:docMk/>
            <pc:sldMk cId="954660680" sldId="263"/>
            <ac:picMk id="6" creationId="{2CE8E5D0-3200-ACDF-24C8-1153EF1683B3}"/>
          </ac:picMkLst>
        </pc:pic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5:29.026" v="7170" actId="20577"/>
        <pc:sldMkLst>
          <pc:docMk/>
          <pc:sldMk cId="3779066817" sldId="264"/>
        </pc:sldMkLst>
        <pc:spChg chg="mod ord">
          <ac:chgData name="Kaylah Sandberg (2004773)" userId="0b62f733-52e0-4d8c-9245-9c5bc72b49fc" providerId="ADAL" clId="{41120122-6B08-41C5-9C83-9CD6430A3F02}" dt="2026-03-09T09:57:15.321" v="1695" actId="26606"/>
          <ac:spMkLst>
            <pc:docMk/>
            <pc:sldMk cId="3779066817" sldId="264"/>
            <ac:spMk id="2" creationId="{98BADD79-F7BB-2EF7-FE31-5F164C0B473F}"/>
          </ac:spMkLst>
        </pc:spChg>
        <pc:spChg chg="del mod">
          <ac:chgData name="Kaylah Sandberg (2004773)" userId="0b62f733-52e0-4d8c-9245-9c5bc72b49fc" providerId="ADAL" clId="{41120122-6B08-41C5-9C83-9CD6430A3F02}" dt="2026-03-09T09:56:24.537" v="1687" actId="26606"/>
          <ac:spMkLst>
            <pc:docMk/>
            <pc:sldMk cId="3779066817" sldId="264"/>
            <ac:spMk id="3" creationId="{86A3507D-B34C-8E17-6BB0-A04407681951}"/>
          </ac:spMkLst>
        </pc:spChg>
        <pc:spChg chg="add mod">
          <ac:chgData name="Kaylah Sandberg (2004773)" userId="0b62f733-52e0-4d8c-9245-9c5bc72b49fc" providerId="ADAL" clId="{41120122-6B08-41C5-9C83-9CD6430A3F02}" dt="2026-03-09T13:09:35.813" v="6816" actId="1076"/>
          <ac:spMkLst>
            <pc:docMk/>
            <pc:sldMk cId="3779066817" sldId="264"/>
            <ac:spMk id="8" creationId="{B2A4CC42-B719-72BD-2B65-BC548304421A}"/>
          </ac:spMkLst>
        </pc:spChg>
        <pc:spChg chg="add del">
          <ac:chgData name="Kaylah Sandberg (2004773)" userId="0b62f733-52e0-4d8c-9245-9c5bc72b49fc" providerId="ADAL" clId="{41120122-6B08-41C5-9C83-9CD6430A3F02}" dt="2026-03-09T09:57:15.321" v="1695" actId="26606"/>
          <ac:spMkLst>
            <pc:docMk/>
            <pc:sldMk cId="3779066817" sldId="264"/>
            <ac:spMk id="12" creationId="{08BC803E-13F3-4DAB-B17C-BEB0076164B7}"/>
          </ac:spMkLst>
        </pc:spChg>
        <pc:spChg chg="add del">
          <ac:chgData name="Kaylah Sandberg (2004773)" userId="0b62f733-52e0-4d8c-9245-9c5bc72b49fc" providerId="ADAL" clId="{41120122-6B08-41C5-9C83-9CD6430A3F02}" dt="2026-03-09T09:57:15.321" v="1695" actId="26606"/>
          <ac:spMkLst>
            <pc:docMk/>
            <pc:sldMk cId="3779066817" sldId="264"/>
            <ac:spMk id="14" creationId="{B8DDE571-E57F-4AB5-83C7-30EB5DDCCAC7}"/>
          </ac:spMkLst>
        </pc:spChg>
        <pc:spChg chg="add del">
          <ac:chgData name="Kaylah Sandberg (2004773)" userId="0b62f733-52e0-4d8c-9245-9c5bc72b49fc" providerId="ADAL" clId="{41120122-6B08-41C5-9C83-9CD6430A3F02}" dt="2026-03-09T09:57:11.650" v="1692" actId="26606"/>
          <ac:spMkLst>
            <pc:docMk/>
            <pc:sldMk cId="3779066817" sldId="264"/>
            <ac:spMk id="19" creationId="{04812C46-200A-4DEB-A05E-3ED6C68C2387}"/>
          </ac:spMkLst>
        </pc:spChg>
        <pc:spChg chg="add del">
          <ac:chgData name="Kaylah Sandberg (2004773)" userId="0b62f733-52e0-4d8c-9245-9c5bc72b49fc" providerId="ADAL" clId="{41120122-6B08-41C5-9C83-9CD6430A3F02}" dt="2026-03-09T09:57:11.650" v="1692" actId="26606"/>
          <ac:spMkLst>
            <pc:docMk/>
            <pc:sldMk cId="3779066817" sldId="264"/>
            <ac:spMk id="21" creationId="{D1EA859B-E555-4109-94F3-6700E046E008}"/>
          </ac:spMkLst>
        </pc:spChg>
        <pc:spChg chg="add del">
          <ac:chgData name="Kaylah Sandberg (2004773)" userId="0b62f733-52e0-4d8c-9245-9c5bc72b49fc" providerId="ADAL" clId="{41120122-6B08-41C5-9C83-9CD6430A3F02}" dt="2026-03-09T09:57:15.266" v="1694" actId="26606"/>
          <ac:spMkLst>
            <pc:docMk/>
            <pc:sldMk cId="3779066817" sldId="264"/>
            <ac:spMk id="23" creationId="{8A17784E-76D8-4521-A77D-0D2EBB923004}"/>
          </ac:spMkLst>
        </pc:spChg>
        <pc:spChg chg="add del">
          <ac:chgData name="Kaylah Sandberg (2004773)" userId="0b62f733-52e0-4d8c-9245-9c5bc72b49fc" providerId="ADAL" clId="{41120122-6B08-41C5-9C83-9CD6430A3F02}" dt="2026-03-09T09:57:15.266" v="1694" actId="26606"/>
          <ac:spMkLst>
            <pc:docMk/>
            <pc:sldMk cId="3779066817" sldId="264"/>
            <ac:spMk id="24" creationId="{560AFAAC-EA6C-45A9-9E03-C9C9F0193B4F}"/>
          </ac:spMkLst>
        </pc:spChg>
        <pc:spChg chg="add del">
          <ac:chgData name="Kaylah Sandberg (2004773)" userId="0b62f733-52e0-4d8c-9245-9c5bc72b49fc" providerId="ADAL" clId="{41120122-6B08-41C5-9C83-9CD6430A3F02}" dt="2026-03-09T09:57:15.266" v="1694" actId="26606"/>
          <ac:spMkLst>
            <pc:docMk/>
            <pc:sldMk cId="3779066817" sldId="264"/>
            <ac:spMk id="25" creationId="{C0036C6B-F09C-4EAB-AE02-8D056EE74856}"/>
          </ac:spMkLst>
        </pc:spChg>
        <pc:spChg chg="add del">
          <ac:chgData name="Kaylah Sandberg (2004773)" userId="0b62f733-52e0-4d8c-9245-9c5bc72b49fc" providerId="ADAL" clId="{41120122-6B08-41C5-9C83-9CD6430A3F02}" dt="2026-03-09T09:57:15.266" v="1694" actId="26606"/>
          <ac:spMkLst>
            <pc:docMk/>
            <pc:sldMk cId="3779066817" sldId="264"/>
            <ac:spMk id="26" creationId="{83549E37-C86B-4401-90BD-D8BF83859F14}"/>
          </ac:spMkLst>
        </pc:spChg>
        <pc:spChg chg="add del">
          <ac:chgData name="Kaylah Sandberg (2004773)" userId="0b62f733-52e0-4d8c-9245-9c5bc72b49fc" providerId="ADAL" clId="{41120122-6B08-41C5-9C83-9CD6430A3F02}" dt="2026-03-09T09:57:15.266" v="1694" actId="26606"/>
          <ac:spMkLst>
            <pc:docMk/>
            <pc:sldMk cId="3779066817" sldId="264"/>
            <ac:spMk id="27" creationId="{FC8D5885-2804-4D3C-BE31-902E4D3279B0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779066817" sldId="264"/>
            <ac:spMk id="29" creationId="{04812C46-200A-4DEB-A05E-3ED6C68C2387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779066817" sldId="264"/>
            <ac:spMk id="30" creationId="{D1EA859B-E555-4109-94F3-6700E046E008}"/>
          </ac:spMkLst>
        </pc:spChg>
        <pc:graphicFrameChg chg="add mod modGraphic">
          <ac:chgData name="Kaylah Sandberg (2004773)" userId="0b62f733-52e0-4d8c-9245-9c5bc72b49fc" providerId="ADAL" clId="{41120122-6B08-41C5-9C83-9CD6430A3F02}" dt="2026-03-09T09:57:15.321" v="1695" actId="26606"/>
          <ac:graphicFrameMkLst>
            <pc:docMk/>
            <pc:sldMk cId="3779066817" sldId="264"/>
            <ac:graphicFrameMk id="5" creationId="{7A8D3802-369A-C386-819C-7ABA72C6EFBE}"/>
          </ac:graphicFrameMkLst>
        </pc:graphicFrameChg>
        <pc:picChg chg="add del mod">
          <ac:chgData name="Kaylah Sandberg (2004773)" userId="0b62f733-52e0-4d8c-9245-9c5bc72b49fc" providerId="ADAL" clId="{41120122-6B08-41C5-9C83-9CD6430A3F02}" dt="2026-03-09T09:56:57.448" v="1690" actId="478"/>
          <ac:picMkLst>
            <pc:docMk/>
            <pc:sldMk cId="3779066817" sldId="264"/>
            <ac:picMk id="6" creationId="{9AAF5017-3AEB-72B1-C4C2-A88B6A15E8B1}"/>
          </ac:picMkLst>
        </pc:picChg>
        <pc:picChg chg="add mod ord">
          <ac:chgData name="Kaylah Sandberg (2004773)" userId="0b62f733-52e0-4d8c-9245-9c5bc72b49fc" providerId="ADAL" clId="{41120122-6B08-41C5-9C83-9CD6430A3F02}" dt="2026-03-09T09:57:15.321" v="1695" actId="26606"/>
          <ac:picMkLst>
            <pc:docMk/>
            <pc:sldMk cId="3779066817" sldId="264"/>
            <ac:picMk id="7" creationId="{5859396C-7C94-9751-2E5C-DBFDDEE74223}"/>
          </ac:picMkLst>
        </pc:pic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5:33.559" v="7171" actId="20577"/>
        <pc:sldMkLst>
          <pc:docMk/>
          <pc:sldMk cId="1437587231" sldId="265"/>
        </pc:sldMkLst>
        <pc:spChg chg="mod">
          <ac:chgData name="Kaylah Sandberg (2004773)" userId="0b62f733-52e0-4d8c-9245-9c5bc72b49fc" providerId="ADAL" clId="{41120122-6B08-41C5-9C83-9CD6430A3F02}" dt="2026-03-09T09:59:48.642" v="1795" actId="26606"/>
          <ac:spMkLst>
            <pc:docMk/>
            <pc:sldMk cId="1437587231" sldId="265"/>
            <ac:spMk id="2" creationId="{AE603116-27E3-812F-715F-D89A695D17BC}"/>
          </ac:spMkLst>
        </pc:spChg>
        <pc:spChg chg="mod">
          <ac:chgData name="Kaylah Sandberg (2004773)" userId="0b62f733-52e0-4d8c-9245-9c5bc72b49fc" providerId="ADAL" clId="{41120122-6B08-41C5-9C83-9CD6430A3F02}" dt="2026-03-09T10:00:19.364" v="1800" actId="1076"/>
          <ac:spMkLst>
            <pc:docMk/>
            <pc:sldMk cId="1437587231" sldId="265"/>
            <ac:spMk id="3" creationId="{FE47CE57-F4F2-96EF-6538-E55E90431581}"/>
          </ac:spMkLst>
        </pc:spChg>
        <pc:spChg chg="add mod">
          <ac:chgData name="Kaylah Sandberg (2004773)" userId="0b62f733-52e0-4d8c-9245-9c5bc72b49fc" providerId="ADAL" clId="{41120122-6B08-41C5-9C83-9CD6430A3F02}" dt="2026-03-09T13:10:03.487" v="6840" actId="207"/>
          <ac:spMkLst>
            <pc:docMk/>
            <pc:sldMk cId="1437587231" sldId="265"/>
            <ac:spMk id="6" creationId="{3B6E5E64-4E3D-06E5-B0C5-A4A1E01B6B4C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1437587231" sldId="265"/>
            <ac:spMk id="10" creationId="{8F90786E-B72D-4C32-BDCE-A170B007822D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1437587231" sldId="265"/>
            <ac:spMk id="12" creationId="{5E46F2E7-848F-4A6C-A098-4764FDEA771A}"/>
          </ac:spMkLst>
        </pc:spChg>
        <pc:picChg chg="add mod ord">
          <ac:chgData name="Kaylah Sandberg (2004773)" userId="0b62f733-52e0-4d8c-9245-9c5bc72b49fc" providerId="ADAL" clId="{41120122-6B08-41C5-9C83-9CD6430A3F02}" dt="2026-03-09T09:59:48.642" v="1795" actId="26606"/>
          <ac:picMkLst>
            <pc:docMk/>
            <pc:sldMk cId="1437587231" sldId="265"/>
            <ac:picMk id="5" creationId="{0A3C480F-423D-0BB2-5089-59F65EF70753}"/>
          </ac:picMkLst>
        </pc:pic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7:48.510" v="7192" actId="20577"/>
        <pc:sldMkLst>
          <pc:docMk/>
          <pc:sldMk cId="3393707332" sldId="266"/>
        </pc:sldMkLst>
        <pc:spChg chg="mod">
          <ac:chgData name="Kaylah Sandberg (2004773)" userId="0b62f733-52e0-4d8c-9245-9c5bc72b49fc" providerId="ADAL" clId="{41120122-6B08-41C5-9C83-9CD6430A3F02}" dt="2026-03-09T10:04:12.893" v="2009" actId="26606"/>
          <ac:spMkLst>
            <pc:docMk/>
            <pc:sldMk cId="3393707332" sldId="266"/>
            <ac:spMk id="2" creationId="{6AD0668B-49FA-744E-A3DB-21EA639567A5}"/>
          </ac:spMkLst>
        </pc:spChg>
        <pc:spChg chg="del mod">
          <ac:chgData name="Kaylah Sandberg (2004773)" userId="0b62f733-52e0-4d8c-9245-9c5bc72b49fc" providerId="ADAL" clId="{41120122-6B08-41C5-9C83-9CD6430A3F02}" dt="2026-03-09T10:04:12.893" v="2009" actId="26606"/>
          <ac:spMkLst>
            <pc:docMk/>
            <pc:sldMk cId="3393707332" sldId="266"/>
            <ac:spMk id="3" creationId="{BE932BBD-BBC3-827C-2471-F600DAECC241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393707332" sldId="266"/>
            <ac:spMk id="9" creationId="{C05CBC3C-2E5A-4839-8B9B-2E5A6ADF0F58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393707332" sldId="266"/>
            <ac:spMk id="11" creationId="{DB5B423A-57CC-4C58-AA26-8E2E862B03A0}"/>
          </ac:spMkLst>
        </pc:spChg>
        <pc:graphicFrameChg chg="add">
          <ac:chgData name="Kaylah Sandberg (2004773)" userId="0b62f733-52e0-4d8c-9245-9c5bc72b49fc" providerId="ADAL" clId="{41120122-6B08-41C5-9C83-9CD6430A3F02}" dt="2026-03-09T10:04:12.893" v="2009" actId="26606"/>
          <ac:graphicFrameMkLst>
            <pc:docMk/>
            <pc:sldMk cId="3393707332" sldId="266"/>
            <ac:graphicFrameMk id="5" creationId="{8A87DB66-07B4-A179-2104-9D26BF4CBFDC}"/>
          </ac:graphicFrameMkLst>
        </pc:graphicFrameChg>
      </pc:sldChg>
      <pc:sldChg chg="addSp delSp modSp new mod setBg modAnim delDesignElem modNotesTx">
        <pc:chgData name="Kaylah Sandberg (2004773)" userId="0b62f733-52e0-4d8c-9245-9c5bc72b49fc" providerId="ADAL" clId="{41120122-6B08-41C5-9C83-9CD6430A3F02}" dt="2026-03-09T17:45:44.380" v="7174" actId="20577"/>
        <pc:sldMkLst>
          <pc:docMk/>
          <pc:sldMk cId="3103606746" sldId="267"/>
        </pc:sldMkLst>
        <pc:spChg chg="mod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103606746" sldId="267"/>
            <ac:spMk id="2" creationId="{8EF90C7C-A71B-6BB6-FEB6-EFB954910A93}"/>
          </ac:spMkLst>
        </pc:spChg>
        <pc:spChg chg="add del mod">
          <ac:chgData name="Kaylah Sandberg (2004773)" userId="0b62f733-52e0-4d8c-9245-9c5bc72b49fc" providerId="ADAL" clId="{41120122-6B08-41C5-9C83-9CD6430A3F02}" dt="2026-03-09T10:09:33.458" v="2463" actId="26606"/>
          <ac:spMkLst>
            <pc:docMk/>
            <pc:sldMk cId="3103606746" sldId="267"/>
            <ac:spMk id="3" creationId="{755ABE68-19A2-8881-173E-2FC4D34B0DF7}"/>
          </ac:spMkLst>
        </pc:spChg>
        <pc:spChg chg="add mod">
          <ac:chgData name="Kaylah Sandberg (2004773)" userId="0b62f733-52e0-4d8c-9245-9c5bc72b49fc" providerId="ADAL" clId="{41120122-6B08-41C5-9C83-9CD6430A3F02}" dt="2026-03-09T10:10:16.981" v="2493" actId="115"/>
          <ac:spMkLst>
            <pc:docMk/>
            <pc:sldMk cId="3103606746" sldId="267"/>
            <ac:spMk id="4" creationId="{60209FD7-9DEC-2634-3EEE-7CCE00180197}"/>
          </ac:spMkLst>
        </pc:spChg>
        <pc:spChg chg="add mod">
          <ac:chgData name="Kaylah Sandberg (2004773)" userId="0b62f733-52e0-4d8c-9245-9c5bc72b49fc" providerId="ADAL" clId="{41120122-6B08-41C5-9C83-9CD6430A3F02}" dt="2026-03-09T13:12:36.254" v="7022" actId="20577"/>
          <ac:spMkLst>
            <pc:docMk/>
            <pc:sldMk cId="3103606746" sldId="267"/>
            <ac:spMk id="6" creationId="{A4C1A8C7-6A3F-D899-559D-5F2D382062A0}"/>
          </ac:spMkLst>
        </pc:spChg>
        <pc:spChg chg="add del">
          <ac:chgData name="Kaylah Sandberg (2004773)" userId="0b62f733-52e0-4d8c-9245-9c5bc72b49fc" providerId="ADAL" clId="{41120122-6B08-41C5-9C83-9CD6430A3F02}" dt="2026-03-09T10:09:33.431" v="2462" actId="26606"/>
          <ac:spMkLst>
            <pc:docMk/>
            <pc:sldMk cId="3103606746" sldId="267"/>
            <ac:spMk id="9" creationId="{C05CBC3C-2E5A-4839-8B9B-2E5A6ADF0F58}"/>
          </ac:spMkLst>
        </pc:spChg>
        <pc:spChg chg="add del">
          <ac:chgData name="Kaylah Sandberg (2004773)" userId="0b62f733-52e0-4d8c-9245-9c5bc72b49fc" providerId="ADAL" clId="{41120122-6B08-41C5-9C83-9CD6430A3F02}" dt="2026-03-09T10:09:33.431" v="2462" actId="26606"/>
          <ac:spMkLst>
            <pc:docMk/>
            <pc:sldMk cId="3103606746" sldId="267"/>
            <ac:spMk id="11" creationId="{DB5B423A-57CC-4C58-AA26-8E2E862B03A0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103606746" sldId="267"/>
            <ac:spMk id="13" creationId="{AAD0DBB9-1A4B-4391-81D4-CB19F9AB918A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103606746" sldId="267"/>
            <ac:spMk id="14" creationId="{BACC6370-2D7E-4714-9D71-7542949D7D5D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103606746" sldId="267"/>
            <ac:spMk id="15" creationId="{063BBA22-50EA-4C4D-BE05-F1CE4E63AA56}"/>
          </ac:spMkLst>
        </pc:spChg>
        <pc:spChg chg="add del">
          <ac:chgData name="Kaylah Sandberg (2004773)" userId="0b62f733-52e0-4d8c-9245-9c5bc72b49fc" providerId="ADAL" clId="{41120122-6B08-41C5-9C83-9CD6430A3F02}" dt="2026-03-09T10:12:12.563" v="2534"/>
          <ac:spMkLst>
            <pc:docMk/>
            <pc:sldMk cId="3103606746" sldId="267"/>
            <ac:spMk id="16" creationId="{F68B3F68-107C-434F-AA38-110D5EA91B85}"/>
          </ac:spMkLst>
        </pc:spChg>
        <pc:graphicFrameChg chg="add del">
          <ac:chgData name="Kaylah Sandberg (2004773)" userId="0b62f733-52e0-4d8c-9245-9c5bc72b49fc" providerId="ADAL" clId="{41120122-6B08-41C5-9C83-9CD6430A3F02}" dt="2026-03-09T10:09:33.431" v="2462" actId="26606"/>
          <ac:graphicFrameMkLst>
            <pc:docMk/>
            <pc:sldMk cId="3103606746" sldId="267"/>
            <ac:graphicFrameMk id="5" creationId="{C32B2DA3-DBEE-EF43-C5C4-5C9C11AA1043}"/>
          </ac:graphicFrameMkLst>
        </pc:graphicFrameChg>
        <pc:graphicFrameChg chg="add mod modGraphic">
          <ac:chgData name="Kaylah Sandberg (2004773)" userId="0b62f733-52e0-4d8c-9245-9c5bc72b49fc" providerId="ADAL" clId="{41120122-6B08-41C5-9C83-9CD6430A3F02}" dt="2026-03-09T10:09:59.078" v="2465"/>
          <ac:graphicFrameMkLst>
            <pc:docMk/>
            <pc:sldMk cId="3103606746" sldId="267"/>
            <ac:graphicFrameMk id="17" creationId="{8DE0BDA0-D072-A172-A497-D70134C26880}"/>
          </ac:graphicFrameMkLst>
        </pc:graphicFrame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5:49.605" v="7175" actId="20577"/>
        <pc:sldMkLst>
          <pc:docMk/>
          <pc:sldMk cId="1858568861" sldId="268"/>
        </pc:sldMkLst>
        <pc:spChg chg="del mod">
          <ac:chgData name="Kaylah Sandberg (2004773)" userId="0b62f733-52e0-4d8c-9245-9c5bc72b49fc" providerId="ADAL" clId="{41120122-6B08-41C5-9C83-9CD6430A3F02}" dt="2026-03-09T10:13:28.352" v="2550" actId="478"/>
          <ac:spMkLst>
            <pc:docMk/>
            <pc:sldMk cId="1858568861" sldId="268"/>
            <ac:spMk id="2" creationId="{17B25383-CB86-C766-5134-EBD22139EF6B}"/>
          </ac:spMkLst>
        </pc:spChg>
        <pc:spChg chg="mod ord">
          <ac:chgData name="Kaylah Sandberg (2004773)" userId="0b62f733-52e0-4d8c-9245-9c5bc72b49fc" providerId="ADAL" clId="{41120122-6B08-41C5-9C83-9CD6430A3F02}" dt="2026-03-09T10:17:04.020" v="2822" actId="26606"/>
          <ac:spMkLst>
            <pc:docMk/>
            <pc:sldMk cId="1858568861" sldId="268"/>
            <ac:spMk id="3" creationId="{927B63D6-A237-AB8D-FF9C-CBF476400E85}"/>
          </ac:spMkLst>
        </pc:spChg>
        <pc:spChg chg="add mod">
          <ac:chgData name="Kaylah Sandberg (2004773)" userId="0b62f733-52e0-4d8c-9245-9c5bc72b49fc" providerId="ADAL" clId="{41120122-6B08-41C5-9C83-9CD6430A3F02}" dt="2026-03-09T13:13:46.515" v="7087" actId="255"/>
          <ac:spMkLst>
            <pc:docMk/>
            <pc:sldMk cId="1858568861" sldId="268"/>
            <ac:spMk id="6" creationId="{3A904000-1849-DB8A-0DF8-5C86F4A2424B}"/>
          </ac:spMkLst>
        </pc:spChg>
        <pc:spChg chg="add del">
          <ac:chgData name="Kaylah Sandberg (2004773)" userId="0b62f733-52e0-4d8c-9245-9c5bc72b49fc" providerId="ADAL" clId="{41120122-6B08-41C5-9C83-9CD6430A3F02}" dt="2026-03-09T10:17:04.015" v="2821" actId="26606"/>
          <ac:spMkLst>
            <pc:docMk/>
            <pc:sldMk cId="1858568861" sldId="268"/>
            <ac:spMk id="10" creationId="{21A75659-5A6F-4F77-9679-678A00B9D8DC}"/>
          </ac:spMkLst>
        </pc:spChg>
        <pc:spChg chg="add del">
          <ac:chgData name="Kaylah Sandberg (2004773)" userId="0b62f733-52e0-4d8c-9245-9c5bc72b49fc" providerId="ADAL" clId="{41120122-6B08-41C5-9C83-9CD6430A3F02}" dt="2026-03-09T10:17:04.015" v="2821" actId="26606"/>
          <ac:spMkLst>
            <pc:docMk/>
            <pc:sldMk cId="1858568861" sldId="268"/>
            <ac:spMk id="12" creationId="{E30A3A45-140E-431E-AED0-07EF836310B3}"/>
          </ac:spMkLst>
        </pc:spChg>
        <pc:spChg chg="add del">
          <ac:chgData name="Kaylah Sandberg (2004773)" userId="0b62f733-52e0-4d8c-9245-9c5bc72b49fc" providerId="ADAL" clId="{41120122-6B08-41C5-9C83-9CD6430A3F02}" dt="2026-03-09T10:17:04.015" v="2821" actId="26606"/>
          <ac:spMkLst>
            <pc:docMk/>
            <pc:sldMk cId="1858568861" sldId="268"/>
            <ac:spMk id="14" creationId="{55D4142C-5077-457F-A6AD-3FECFDB39685}"/>
          </ac:spMkLst>
        </pc:spChg>
        <pc:spChg chg="add del">
          <ac:chgData name="Kaylah Sandberg (2004773)" userId="0b62f733-52e0-4d8c-9245-9c5bc72b49fc" providerId="ADAL" clId="{41120122-6B08-41C5-9C83-9CD6430A3F02}" dt="2026-03-09T10:17:04.015" v="2821" actId="26606"/>
          <ac:spMkLst>
            <pc:docMk/>
            <pc:sldMk cId="1858568861" sldId="268"/>
            <ac:spMk id="16" creationId="{7A5F0580-5EE9-419F-96EE-B6529EF6E7D0}"/>
          </ac:spMkLst>
        </pc:spChg>
        <pc:spChg chg="add">
          <ac:chgData name="Kaylah Sandberg (2004773)" userId="0b62f733-52e0-4d8c-9245-9c5bc72b49fc" providerId="ADAL" clId="{41120122-6B08-41C5-9C83-9CD6430A3F02}" dt="2026-03-09T10:17:04.020" v="2822" actId="26606"/>
          <ac:spMkLst>
            <pc:docMk/>
            <pc:sldMk cId="1858568861" sldId="268"/>
            <ac:spMk id="18" creationId="{7A5F0580-5EE9-419F-96EE-B6529EF6E7D0}"/>
          </ac:spMkLst>
        </pc:spChg>
        <pc:spChg chg="add">
          <ac:chgData name="Kaylah Sandberg (2004773)" userId="0b62f733-52e0-4d8c-9245-9c5bc72b49fc" providerId="ADAL" clId="{41120122-6B08-41C5-9C83-9CD6430A3F02}" dt="2026-03-09T10:17:04.020" v="2822" actId="26606"/>
          <ac:spMkLst>
            <pc:docMk/>
            <pc:sldMk cId="1858568861" sldId="268"/>
            <ac:spMk id="19" creationId="{6B5E2835-4E47-45B3-9CFE-732FF7B05472}"/>
          </ac:spMkLst>
        </pc:spChg>
        <pc:spChg chg="add">
          <ac:chgData name="Kaylah Sandberg (2004773)" userId="0b62f733-52e0-4d8c-9245-9c5bc72b49fc" providerId="ADAL" clId="{41120122-6B08-41C5-9C83-9CD6430A3F02}" dt="2026-03-09T10:17:04.020" v="2822" actId="26606"/>
          <ac:spMkLst>
            <pc:docMk/>
            <pc:sldMk cId="1858568861" sldId="268"/>
            <ac:spMk id="20" creationId="{5B45AD5D-AA52-4F7B-9362-576A39AD9E09}"/>
          </ac:spMkLst>
        </pc:spChg>
        <pc:spChg chg="add">
          <ac:chgData name="Kaylah Sandberg (2004773)" userId="0b62f733-52e0-4d8c-9245-9c5bc72b49fc" providerId="ADAL" clId="{41120122-6B08-41C5-9C83-9CD6430A3F02}" dt="2026-03-09T10:17:04.020" v="2822" actId="26606"/>
          <ac:spMkLst>
            <pc:docMk/>
            <pc:sldMk cId="1858568861" sldId="268"/>
            <ac:spMk id="21" creationId="{AEDD7960-4866-4399-BEF6-DD1431AB4E34}"/>
          </ac:spMkLst>
        </pc:spChg>
        <pc:spChg chg="add">
          <ac:chgData name="Kaylah Sandberg (2004773)" userId="0b62f733-52e0-4d8c-9245-9c5bc72b49fc" providerId="ADAL" clId="{41120122-6B08-41C5-9C83-9CD6430A3F02}" dt="2026-03-09T10:17:04.020" v="2822" actId="26606"/>
          <ac:spMkLst>
            <pc:docMk/>
            <pc:sldMk cId="1858568861" sldId="268"/>
            <ac:spMk id="22" creationId="{55D4142C-5077-457F-A6AD-3FECFDB39685}"/>
          </ac:spMkLst>
        </pc:spChg>
        <pc:picChg chg="add mod">
          <ac:chgData name="Kaylah Sandberg (2004773)" userId="0b62f733-52e0-4d8c-9245-9c5bc72b49fc" providerId="ADAL" clId="{41120122-6B08-41C5-9C83-9CD6430A3F02}" dt="2026-03-09T10:17:04.020" v="2822" actId="26606"/>
          <ac:picMkLst>
            <pc:docMk/>
            <pc:sldMk cId="1858568861" sldId="268"/>
            <ac:picMk id="5" creationId="{DB166EC9-C58B-9D55-C96C-49C53390CB9A}"/>
          </ac:picMkLst>
        </pc:pic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5:54.563" v="7176" actId="20577"/>
        <pc:sldMkLst>
          <pc:docMk/>
          <pc:sldMk cId="4145147434" sldId="269"/>
        </pc:sldMkLst>
        <pc:spChg chg="del">
          <ac:chgData name="Kaylah Sandberg (2004773)" userId="0b62f733-52e0-4d8c-9245-9c5bc72b49fc" providerId="ADAL" clId="{41120122-6B08-41C5-9C83-9CD6430A3F02}" dt="2026-03-09T10:19:08.046" v="2932" actId="478"/>
          <ac:spMkLst>
            <pc:docMk/>
            <pc:sldMk cId="4145147434" sldId="269"/>
            <ac:spMk id="2" creationId="{FBC62B0C-7B12-9358-BE93-6730DF8F5BE6}"/>
          </ac:spMkLst>
        </pc:spChg>
        <pc:spChg chg="mod ord">
          <ac:chgData name="Kaylah Sandberg (2004773)" userId="0b62f733-52e0-4d8c-9245-9c5bc72b49fc" providerId="ADAL" clId="{41120122-6B08-41C5-9C83-9CD6430A3F02}" dt="2026-03-09T10:22:53.634" v="3189" actId="26606"/>
          <ac:spMkLst>
            <pc:docMk/>
            <pc:sldMk cId="4145147434" sldId="269"/>
            <ac:spMk id="3" creationId="{1EF7F353-681D-DE89-058D-4C07648630CC}"/>
          </ac:spMkLst>
        </pc:spChg>
        <pc:spChg chg="add mod">
          <ac:chgData name="Kaylah Sandberg (2004773)" userId="0b62f733-52e0-4d8c-9245-9c5bc72b49fc" providerId="ADAL" clId="{41120122-6B08-41C5-9C83-9CD6430A3F02}" dt="2026-03-09T13:15:01.585" v="7136" actId="255"/>
          <ac:spMkLst>
            <pc:docMk/>
            <pc:sldMk cId="4145147434" sldId="269"/>
            <ac:spMk id="7" creationId="{4A494B1D-B5D8-B45E-1F42-A270EDA20AC4}"/>
          </ac:spMkLst>
        </pc:spChg>
        <pc:spChg chg="add del">
          <ac:chgData name="Kaylah Sandberg (2004773)" userId="0b62f733-52e0-4d8c-9245-9c5bc72b49fc" providerId="ADAL" clId="{41120122-6B08-41C5-9C83-9CD6430A3F02}" dt="2026-03-09T10:22:08.941" v="3185" actId="26606"/>
          <ac:spMkLst>
            <pc:docMk/>
            <pc:sldMk cId="4145147434" sldId="269"/>
            <ac:spMk id="9" creationId="{6B5E2835-4E47-45B3-9CFE-732FF7B05472}"/>
          </ac:spMkLst>
        </pc:spChg>
        <pc:spChg chg="add del">
          <ac:chgData name="Kaylah Sandberg (2004773)" userId="0b62f733-52e0-4d8c-9245-9c5bc72b49fc" providerId="ADAL" clId="{41120122-6B08-41C5-9C83-9CD6430A3F02}" dt="2026-03-09T10:22:08.941" v="3185" actId="26606"/>
          <ac:spMkLst>
            <pc:docMk/>
            <pc:sldMk cId="4145147434" sldId="269"/>
            <ac:spMk id="11" creationId="{5B45AD5D-AA52-4F7B-9362-576A39AD9E09}"/>
          </ac:spMkLst>
        </pc:spChg>
        <pc:spChg chg="add del">
          <ac:chgData name="Kaylah Sandberg (2004773)" userId="0b62f733-52e0-4d8c-9245-9c5bc72b49fc" providerId="ADAL" clId="{41120122-6B08-41C5-9C83-9CD6430A3F02}" dt="2026-03-09T10:22:08.941" v="3185" actId="26606"/>
          <ac:spMkLst>
            <pc:docMk/>
            <pc:sldMk cId="4145147434" sldId="269"/>
            <ac:spMk id="13" creationId="{AEDD7960-4866-4399-BEF6-DD1431AB4E34}"/>
          </ac:spMkLst>
        </pc:spChg>
        <pc:spChg chg="add del">
          <ac:chgData name="Kaylah Sandberg (2004773)" userId="0b62f733-52e0-4d8c-9245-9c5bc72b49fc" providerId="ADAL" clId="{41120122-6B08-41C5-9C83-9CD6430A3F02}" dt="2026-03-09T10:22:08.941" v="3185" actId="26606"/>
          <ac:spMkLst>
            <pc:docMk/>
            <pc:sldMk cId="4145147434" sldId="269"/>
            <ac:spMk id="15" creationId="{55D4142C-5077-457F-A6AD-3FECFDB39685}"/>
          </ac:spMkLst>
        </pc:spChg>
        <pc:spChg chg="add del">
          <ac:chgData name="Kaylah Sandberg (2004773)" userId="0b62f733-52e0-4d8c-9245-9c5bc72b49fc" providerId="ADAL" clId="{41120122-6B08-41C5-9C83-9CD6430A3F02}" dt="2026-03-09T10:22:08.941" v="3185" actId="26606"/>
          <ac:spMkLst>
            <pc:docMk/>
            <pc:sldMk cId="4145147434" sldId="269"/>
            <ac:spMk id="17" creationId="{7A5F0580-5EE9-419F-96EE-B6529EF6E7D0}"/>
          </ac:spMkLst>
        </pc:spChg>
        <pc:spChg chg="add del">
          <ac:chgData name="Kaylah Sandberg (2004773)" userId="0b62f733-52e0-4d8c-9245-9c5bc72b49fc" providerId="ADAL" clId="{41120122-6B08-41C5-9C83-9CD6430A3F02}" dt="2026-03-09T10:22:53.634" v="3189" actId="26606"/>
          <ac:spMkLst>
            <pc:docMk/>
            <pc:sldMk cId="4145147434" sldId="269"/>
            <ac:spMk id="19" creationId="{04812C46-200A-4DEB-A05E-3ED6C68C2387}"/>
          </ac:spMkLst>
        </pc:spChg>
        <pc:spChg chg="add del">
          <ac:chgData name="Kaylah Sandberg (2004773)" userId="0b62f733-52e0-4d8c-9245-9c5bc72b49fc" providerId="ADAL" clId="{41120122-6B08-41C5-9C83-9CD6430A3F02}" dt="2026-03-09T10:22:53.634" v="3189" actId="26606"/>
          <ac:spMkLst>
            <pc:docMk/>
            <pc:sldMk cId="4145147434" sldId="269"/>
            <ac:spMk id="21" creationId="{D1EA859B-E555-4109-94F3-6700E046E008}"/>
          </ac:spMkLst>
        </pc:spChg>
        <pc:spChg chg="add">
          <ac:chgData name="Kaylah Sandberg (2004773)" userId="0b62f733-52e0-4d8c-9245-9c5bc72b49fc" providerId="ADAL" clId="{41120122-6B08-41C5-9C83-9CD6430A3F02}" dt="2026-03-09T10:22:53.634" v="3189" actId="26606"/>
          <ac:spMkLst>
            <pc:docMk/>
            <pc:sldMk cId="4145147434" sldId="269"/>
            <ac:spMk id="26" creationId="{04812C46-200A-4DEB-A05E-3ED6C68C2387}"/>
          </ac:spMkLst>
        </pc:spChg>
        <pc:spChg chg="add">
          <ac:chgData name="Kaylah Sandberg (2004773)" userId="0b62f733-52e0-4d8c-9245-9c5bc72b49fc" providerId="ADAL" clId="{41120122-6B08-41C5-9C83-9CD6430A3F02}" dt="2026-03-09T10:22:53.634" v="3189" actId="26606"/>
          <ac:spMkLst>
            <pc:docMk/>
            <pc:sldMk cId="4145147434" sldId="269"/>
            <ac:spMk id="28" creationId="{D1EA859B-E555-4109-94F3-6700E046E008}"/>
          </ac:spMkLst>
        </pc:spChg>
        <pc:picChg chg="add del">
          <ac:chgData name="Kaylah Sandberg (2004773)" userId="0b62f733-52e0-4d8c-9245-9c5bc72b49fc" providerId="ADAL" clId="{41120122-6B08-41C5-9C83-9CD6430A3F02}" dt="2026-03-09T10:22:08.941" v="3185" actId="26606"/>
          <ac:picMkLst>
            <pc:docMk/>
            <pc:sldMk cId="4145147434" sldId="269"/>
            <ac:picMk id="5" creationId="{66711333-ED90-C317-0A54-253952EFA602}"/>
          </ac:picMkLst>
        </pc:picChg>
        <pc:picChg chg="add mod">
          <ac:chgData name="Kaylah Sandberg (2004773)" userId="0b62f733-52e0-4d8c-9245-9c5bc72b49fc" providerId="ADAL" clId="{41120122-6B08-41C5-9C83-9CD6430A3F02}" dt="2026-03-09T10:22:53.634" v="3189" actId="26606"/>
          <ac:picMkLst>
            <pc:docMk/>
            <pc:sldMk cId="4145147434" sldId="269"/>
            <ac:picMk id="6" creationId="{A847F5F0-9966-74F7-A4E3-6CEA364DC31B}"/>
          </ac:picMkLst>
        </pc:picChg>
        <pc:picChg chg="add del">
          <ac:chgData name="Kaylah Sandberg (2004773)" userId="0b62f733-52e0-4d8c-9245-9c5bc72b49fc" providerId="ADAL" clId="{41120122-6B08-41C5-9C83-9CD6430A3F02}" dt="2026-03-09T10:22:49.235" v="3188" actId="478"/>
          <ac:picMkLst>
            <pc:docMk/>
            <pc:sldMk cId="4145147434" sldId="269"/>
            <ac:picMk id="20" creationId="{EE9BE258-324C-0710-DB3E-3BDCFC711525}"/>
          </ac:picMkLst>
        </pc:pic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5:58.431" v="7177" actId="20577"/>
        <pc:sldMkLst>
          <pc:docMk/>
          <pc:sldMk cId="3332681261" sldId="270"/>
        </pc:sldMkLst>
        <pc:spChg chg="mod">
          <ac:chgData name="Kaylah Sandberg (2004773)" userId="0b62f733-52e0-4d8c-9245-9c5bc72b49fc" providerId="ADAL" clId="{41120122-6B08-41C5-9C83-9CD6430A3F02}" dt="2026-03-09T10:29:09.498" v="3384" actId="26606"/>
          <ac:spMkLst>
            <pc:docMk/>
            <pc:sldMk cId="3332681261" sldId="270"/>
            <ac:spMk id="2" creationId="{5CB76701-14EE-6AA1-1A7A-E071F8736B5D}"/>
          </ac:spMkLst>
        </pc:spChg>
        <pc:spChg chg="del mod">
          <ac:chgData name="Kaylah Sandberg (2004773)" userId="0b62f733-52e0-4d8c-9245-9c5bc72b49fc" providerId="ADAL" clId="{41120122-6B08-41C5-9C83-9CD6430A3F02}" dt="2026-03-09T10:29:09.498" v="3384" actId="26606"/>
          <ac:spMkLst>
            <pc:docMk/>
            <pc:sldMk cId="3332681261" sldId="270"/>
            <ac:spMk id="3" creationId="{3F253905-F883-F9CC-F96B-E30C0BC42C52}"/>
          </ac:spMkLst>
        </pc:spChg>
        <pc:spChg chg="add">
          <ac:chgData name="Kaylah Sandberg (2004773)" userId="0b62f733-52e0-4d8c-9245-9c5bc72b49fc" providerId="ADAL" clId="{41120122-6B08-41C5-9C83-9CD6430A3F02}" dt="2026-03-09T10:29:09.498" v="3384" actId="26606"/>
          <ac:spMkLst>
            <pc:docMk/>
            <pc:sldMk cId="3332681261" sldId="270"/>
            <ac:spMk id="9" creationId="{8DF67618-B87B-4195-8E24-3B126F79FF55}"/>
          </ac:spMkLst>
        </pc:spChg>
        <pc:spChg chg="add">
          <ac:chgData name="Kaylah Sandberg (2004773)" userId="0b62f733-52e0-4d8c-9245-9c5bc72b49fc" providerId="ADAL" clId="{41120122-6B08-41C5-9C83-9CD6430A3F02}" dt="2026-03-09T10:29:09.498" v="3384" actId="26606"/>
          <ac:spMkLst>
            <pc:docMk/>
            <pc:sldMk cId="3332681261" sldId="270"/>
            <ac:spMk id="11" creationId="{64960379-9FF9-400A-A8A8-F5AB633FD3BF}"/>
          </ac:spMkLst>
        </pc:spChg>
        <pc:grpChg chg="add">
          <ac:chgData name="Kaylah Sandberg (2004773)" userId="0b62f733-52e0-4d8c-9245-9c5bc72b49fc" providerId="ADAL" clId="{41120122-6B08-41C5-9C83-9CD6430A3F02}" dt="2026-03-09T10:29:09.498" v="3384" actId="26606"/>
          <ac:grpSpMkLst>
            <pc:docMk/>
            <pc:sldMk cId="3332681261" sldId="270"/>
            <ac:grpSpMk id="13" creationId="{2C491629-AE25-486B-9B22-2CE4EE8F7E47}"/>
          </ac:grpSpMkLst>
        </pc:grpChg>
        <pc:grpChg chg="add">
          <ac:chgData name="Kaylah Sandberg (2004773)" userId="0b62f733-52e0-4d8c-9245-9c5bc72b49fc" providerId="ADAL" clId="{41120122-6B08-41C5-9C83-9CD6430A3F02}" dt="2026-03-09T10:29:09.498" v="3384" actId="26606"/>
          <ac:grpSpMkLst>
            <pc:docMk/>
            <pc:sldMk cId="3332681261" sldId="270"/>
            <ac:grpSpMk id="17" creationId="{43F5E015-E085-4624-B431-B42414448684}"/>
          </ac:grpSpMkLst>
        </pc:grpChg>
        <pc:graphicFrameChg chg="add">
          <ac:chgData name="Kaylah Sandberg (2004773)" userId="0b62f733-52e0-4d8c-9245-9c5bc72b49fc" providerId="ADAL" clId="{41120122-6B08-41C5-9C83-9CD6430A3F02}" dt="2026-03-09T10:29:09.498" v="3384" actId="26606"/>
          <ac:graphicFrameMkLst>
            <pc:docMk/>
            <pc:sldMk cId="3332681261" sldId="270"/>
            <ac:graphicFrameMk id="5" creationId="{0BD5E58E-6598-503B-4672-710D0B4A3AB2}"/>
          </ac:graphicFrameMkLst>
        </pc:graphicFrameChg>
      </pc:sldChg>
      <pc:sldChg chg="addSp modSp new mod setBg modAnim modNotesTx">
        <pc:chgData name="Kaylah Sandberg (2004773)" userId="0b62f733-52e0-4d8c-9245-9c5bc72b49fc" providerId="ADAL" clId="{41120122-6B08-41C5-9C83-9CD6430A3F02}" dt="2026-03-09T17:46:02.847" v="7178" actId="20577"/>
        <pc:sldMkLst>
          <pc:docMk/>
          <pc:sldMk cId="1405635663" sldId="271"/>
        </pc:sldMkLst>
        <pc:spChg chg="mod">
          <ac:chgData name="Kaylah Sandberg (2004773)" userId="0b62f733-52e0-4d8c-9245-9c5bc72b49fc" providerId="ADAL" clId="{41120122-6B08-41C5-9C83-9CD6430A3F02}" dt="2026-03-09T10:35:11.080" v="3837" actId="113"/>
          <ac:spMkLst>
            <pc:docMk/>
            <pc:sldMk cId="1405635663" sldId="271"/>
            <ac:spMk id="2" creationId="{833630D3-8C5C-E822-B8D9-690F6D9A5FE4}"/>
          </ac:spMkLst>
        </pc:spChg>
        <pc:spChg chg="mod">
          <ac:chgData name="Kaylah Sandberg (2004773)" userId="0b62f733-52e0-4d8c-9245-9c5bc72b49fc" providerId="ADAL" clId="{41120122-6B08-41C5-9C83-9CD6430A3F02}" dt="2026-03-09T10:34:54.475" v="3834" actId="1076"/>
          <ac:spMkLst>
            <pc:docMk/>
            <pc:sldMk cId="1405635663" sldId="271"/>
            <ac:spMk id="3" creationId="{F16730B4-B8E5-6A69-60E9-330D17C6B319}"/>
          </ac:spMkLst>
        </pc:spChg>
        <pc:spChg chg="add mod">
          <ac:chgData name="Kaylah Sandberg (2004773)" userId="0b62f733-52e0-4d8c-9245-9c5bc72b49fc" providerId="ADAL" clId="{41120122-6B08-41C5-9C83-9CD6430A3F02}" dt="2026-03-09T10:35:01.178" v="3835" actId="207"/>
          <ac:spMkLst>
            <pc:docMk/>
            <pc:sldMk cId="1405635663" sldId="271"/>
            <ac:spMk id="4" creationId="{25BFBA60-5E43-3315-4DF3-4637E89B70BF}"/>
          </ac:spMkLst>
        </pc:spChg>
        <pc:spChg chg="add mod">
          <ac:chgData name="Kaylah Sandberg (2004773)" userId="0b62f733-52e0-4d8c-9245-9c5bc72b49fc" providerId="ADAL" clId="{41120122-6B08-41C5-9C83-9CD6430A3F02}" dt="2026-03-09T13:15:41.798" v="7159" actId="255"/>
          <ac:spMkLst>
            <pc:docMk/>
            <pc:sldMk cId="1405635663" sldId="271"/>
            <ac:spMk id="6" creationId="{2A08BA4F-FDE9-225F-4958-3DEC5C743EEF}"/>
          </ac:spMkLst>
        </pc:spChg>
        <pc:spChg chg="add">
          <ac:chgData name="Kaylah Sandberg (2004773)" userId="0b62f733-52e0-4d8c-9245-9c5bc72b49fc" providerId="ADAL" clId="{41120122-6B08-41C5-9C83-9CD6430A3F02}" dt="2026-03-09T10:32:55.427" v="3711" actId="26606"/>
          <ac:spMkLst>
            <pc:docMk/>
            <pc:sldMk cId="1405635663" sldId="271"/>
            <ac:spMk id="9" creationId="{AE3A741D-C19B-960A-5803-1C5887147820}"/>
          </ac:spMkLst>
        </pc:spChg>
        <pc:spChg chg="add">
          <ac:chgData name="Kaylah Sandberg (2004773)" userId="0b62f733-52e0-4d8c-9245-9c5bc72b49fc" providerId="ADAL" clId="{41120122-6B08-41C5-9C83-9CD6430A3F02}" dt="2026-03-09T10:32:55.427" v="3711" actId="26606"/>
          <ac:spMkLst>
            <pc:docMk/>
            <pc:sldMk cId="1405635663" sldId="271"/>
            <ac:spMk id="11" creationId="{DC39DE25-0E4E-0AA7-0932-1D78C2372786}"/>
          </ac:spMkLst>
        </pc:spChg>
        <pc:spChg chg="add">
          <ac:chgData name="Kaylah Sandberg (2004773)" userId="0b62f733-52e0-4d8c-9245-9c5bc72b49fc" providerId="ADAL" clId="{41120122-6B08-41C5-9C83-9CD6430A3F02}" dt="2026-03-09T10:32:55.427" v="3711" actId="26606"/>
          <ac:spMkLst>
            <pc:docMk/>
            <pc:sldMk cId="1405635663" sldId="271"/>
            <ac:spMk id="13" creationId="{8D6EA299-0840-6DEA-E670-C49AEBC87E89}"/>
          </ac:spMkLst>
        </pc:spChg>
        <pc:picChg chg="add">
          <ac:chgData name="Kaylah Sandberg (2004773)" userId="0b62f733-52e0-4d8c-9245-9c5bc72b49fc" providerId="ADAL" clId="{41120122-6B08-41C5-9C83-9CD6430A3F02}" dt="2026-03-09T10:32:55.427" v="3711" actId="26606"/>
          <ac:picMkLst>
            <pc:docMk/>
            <pc:sldMk cId="1405635663" sldId="271"/>
            <ac:picMk id="5" creationId="{C17C0F7E-C32D-7469-0FD9-015A99042C34}"/>
          </ac:picMkLst>
        </pc:pic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6:08.234" v="7179" actId="20577"/>
        <pc:sldMkLst>
          <pc:docMk/>
          <pc:sldMk cId="1403727204" sldId="272"/>
        </pc:sldMkLst>
        <pc:spChg chg="del">
          <ac:chgData name="Kaylah Sandberg (2004773)" userId="0b62f733-52e0-4d8c-9245-9c5bc72b49fc" providerId="ADAL" clId="{41120122-6B08-41C5-9C83-9CD6430A3F02}" dt="2026-03-09T11:50:45.946" v="3847" actId="478"/>
          <ac:spMkLst>
            <pc:docMk/>
            <pc:sldMk cId="1403727204" sldId="272"/>
            <ac:spMk id="2" creationId="{2E47022E-01BF-73AA-38C3-3422927BCA62}"/>
          </ac:spMkLst>
        </pc:spChg>
        <pc:spChg chg="del mod">
          <ac:chgData name="Kaylah Sandberg (2004773)" userId="0b62f733-52e0-4d8c-9245-9c5bc72b49fc" providerId="ADAL" clId="{41120122-6B08-41C5-9C83-9CD6430A3F02}" dt="2026-03-09T11:54:21.937" v="4126" actId="26606"/>
          <ac:spMkLst>
            <pc:docMk/>
            <pc:sldMk cId="1403727204" sldId="272"/>
            <ac:spMk id="3" creationId="{8180A0D2-C278-4E14-CB8D-37471DCC01DC}"/>
          </ac:spMkLst>
        </pc:spChg>
        <pc:spChg chg="add">
          <ac:chgData name="Kaylah Sandberg (2004773)" userId="0b62f733-52e0-4d8c-9245-9c5bc72b49fc" providerId="ADAL" clId="{41120122-6B08-41C5-9C83-9CD6430A3F02}" dt="2026-03-09T11:54:21.937" v="4126" actId="26606"/>
          <ac:spMkLst>
            <pc:docMk/>
            <pc:sldMk cId="1403727204" sldId="272"/>
            <ac:spMk id="9" creationId="{BACC6370-2D7E-4714-9D71-7542949D7D5D}"/>
          </ac:spMkLst>
        </pc:spChg>
        <pc:spChg chg="add">
          <ac:chgData name="Kaylah Sandberg (2004773)" userId="0b62f733-52e0-4d8c-9245-9c5bc72b49fc" providerId="ADAL" clId="{41120122-6B08-41C5-9C83-9CD6430A3F02}" dt="2026-03-09T11:54:21.937" v="4126" actId="26606"/>
          <ac:spMkLst>
            <pc:docMk/>
            <pc:sldMk cId="1403727204" sldId="272"/>
            <ac:spMk id="11" creationId="{F68B3F68-107C-434F-AA38-110D5EA91B85}"/>
          </ac:spMkLst>
        </pc:spChg>
        <pc:spChg chg="add">
          <ac:chgData name="Kaylah Sandberg (2004773)" userId="0b62f733-52e0-4d8c-9245-9c5bc72b49fc" providerId="ADAL" clId="{41120122-6B08-41C5-9C83-9CD6430A3F02}" dt="2026-03-09T11:54:21.937" v="4126" actId="26606"/>
          <ac:spMkLst>
            <pc:docMk/>
            <pc:sldMk cId="1403727204" sldId="272"/>
            <ac:spMk id="13" creationId="{AAD0DBB9-1A4B-4391-81D4-CB19F9AB918A}"/>
          </ac:spMkLst>
        </pc:spChg>
        <pc:spChg chg="add">
          <ac:chgData name="Kaylah Sandberg (2004773)" userId="0b62f733-52e0-4d8c-9245-9c5bc72b49fc" providerId="ADAL" clId="{41120122-6B08-41C5-9C83-9CD6430A3F02}" dt="2026-03-09T11:54:21.937" v="4126" actId="26606"/>
          <ac:spMkLst>
            <pc:docMk/>
            <pc:sldMk cId="1403727204" sldId="272"/>
            <ac:spMk id="15" creationId="{063BBA22-50EA-4C4D-BE05-F1CE4E63AA56}"/>
          </ac:spMkLst>
        </pc:spChg>
        <pc:graphicFrameChg chg="add">
          <ac:chgData name="Kaylah Sandberg (2004773)" userId="0b62f733-52e0-4d8c-9245-9c5bc72b49fc" providerId="ADAL" clId="{41120122-6B08-41C5-9C83-9CD6430A3F02}" dt="2026-03-09T11:54:21.937" v="4126" actId="26606"/>
          <ac:graphicFrameMkLst>
            <pc:docMk/>
            <pc:sldMk cId="1403727204" sldId="272"/>
            <ac:graphicFrameMk id="5" creationId="{79CBFA28-3A19-2C1E-8876-EAF39BBE2926}"/>
          </ac:graphicFrameMkLst>
        </pc:graphicFrame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6:15.500" v="7180" actId="20577"/>
        <pc:sldMkLst>
          <pc:docMk/>
          <pc:sldMk cId="676391846" sldId="273"/>
        </pc:sldMkLst>
        <pc:spChg chg="mod">
          <ac:chgData name="Kaylah Sandberg (2004773)" userId="0b62f733-52e0-4d8c-9245-9c5bc72b49fc" providerId="ADAL" clId="{41120122-6B08-41C5-9C83-9CD6430A3F02}" dt="2026-03-09T11:58:00.903" v="4172" actId="26606"/>
          <ac:spMkLst>
            <pc:docMk/>
            <pc:sldMk cId="676391846" sldId="273"/>
            <ac:spMk id="2" creationId="{D88AE07F-08D1-30E9-A217-722C6457AC58}"/>
          </ac:spMkLst>
        </pc:spChg>
        <pc:spChg chg="del mod">
          <ac:chgData name="Kaylah Sandberg (2004773)" userId="0b62f733-52e0-4d8c-9245-9c5bc72b49fc" providerId="ADAL" clId="{41120122-6B08-41C5-9C83-9CD6430A3F02}" dt="2026-03-09T11:58:00.903" v="4172" actId="26606"/>
          <ac:spMkLst>
            <pc:docMk/>
            <pc:sldMk cId="676391846" sldId="273"/>
            <ac:spMk id="3" creationId="{E598C692-7107-929A-92C0-5E2E30CBC2D6}"/>
          </ac:spMkLst>
        </pc:spChg>
        <pc:spChg chg="add">
          <ac:chgData name="Kaylah Sandberg (2004773)" userId="0b62f733-52e0-4d8c-9245-9c5bc72b49fc" providerId="ADAL" clId="{41120122-6B08-41C5-9C83-9CD6430A3F02}" dt="2026-03-09T11:58:00.903" v="4172" actId="26606"/>
          <ac:spMkLst>
            <pc:docMk/>
            <pc:sldMk cId="676391846" sldId="273"/>
            <ac:spMk id="9" creationId="{BACC6370-2D7E-4714-9D71-7542949D7D5D}"/>
          </ac:spMkLst>
        </pc:spChg>
        <pc:spChg chg="add">
          <ac:chgData name="Kaylah Sandberg (2004773)" userId="0b62f733-52e0-4d8c-9245-9c5bc72b49fc" providerId="ADAL" clId="{41120122-6B08-41C5-9C83-9CD6430A3F02}" dt="2026-03-09T11:58:00.903" v="4172" actId="26606"/>
          <ac:spMkLst>
            <pc:docMk/>
            <pc:sldMk cId="676391846" sldId="273"/>
            <ac:spMk id="11" creationId="{F68B3F68-107C-434F-AA38-110D5EA91B85}"/>
          </ac:spMkLst>
        </pc:spChg>
        <pc:spChg chg="add">
          <ac:chgData name="Kaylah Sandberg (2004773)" userId="0b62f733-52e0-4d8c-9245-9c5bc72b49fc" providerId="ADAL" clId="{41120122-6B08-41C5-9C83-9CD6430A3F02}" dt="2026-03-09T11:58:00.903" v="4172" actId="26606"/>
          <ac:spMkLst>
            <pc:docMk/>
            <pc:sldMk cId="676391846" sldId="273"/>
            <ac:spMk id="13" creationId="{AAD0DBB9-1A4B-4391-81D4-CB19F9AB918A}"/>
          </ac:spMkLst>
        </pc:spChg>
        <pc:spChg chg="add">
          <ac:chgData name="Kaylah Sandberg (2004773)" userId="0b62f733-52e0-4d8c-9245-9c5bc72b49fc" providerId="ADAL" clId="{41120122-6B08-41C5-9C83-9CD6430A3F02}" dt="2026-03-09T11:58:00.903" v="4172" actId="26606"/>
          <ac:spMkLst>
            <pc:docMk/>
            <pc:sldMk cId="676391846" sldId="273"/>
            <ac:spMk id="15" creationId="{063BBA22-50EA-4C4D-BE05-F1CE4E63AA56}"/>
          </ac:spMkLst>
        </pc:spChg>
        <pc:graphicFrameChg chg="add">
          <ac:chgData name="Kaylah Sandberg (2004773)" userId="0b62f733-52e0-4d8c-9245-9c5bc72b49fc" providerId="ADAL" clId="{41120122-6B08-41C5-9C83-9CD6430A3F02}" dt="2026-03-09T11:58:00.903" v="4172" actId="26606"/>
          <ac:graphicFrameMkLst>
            <pc:docMk/>
            <pc:sldMk cId="676391846" sldId="273"/>
            <ac:graphicFrameMk id="5" creationId="{1CE2D962-A208-AC1A-D570-D15CCE05DA53}"/>
          </ac:graphicFrameMkLst>
        </pc:graphicFrameChg>
      </pc:sldChg>
      <pc:sldChg chg="addSp delSp modSp new mod setBg modAnim setClrOvrMap modNotesTx">
        <pc:chgData name="Kaylah Sandberg (2004773)" userId="0b62f733-52e0-4d8c-9245-9c5bc72b49fc" providerId="ADAL" clId="{41120122-6B08-41C5-9C83-9CD6430A3F02}" dt="2026-03-09T17:46:20.803" v="7181" actId="20577"/>
        <pc:sldMkLst>
          <pc:docMk/>
          <pc:sldMk cId="364857511" sldId="274"/>
        </pc:sldMkLst>
        <pc:spChg chg="mod">
          <ac:chgData name="Kaylah Sandberg (2004773)" userId="0b62f733-52e0-4d8c-9245-9c5bc72b49fc" providerId="ADAL" clId="{41120122-6B08-41C5-9C83-9CD6430A3F02}" dt="2026-03-09T12:04:50.572" v="4387" actId="26606"/>
          <ac:spMkLst>
            <pc:docMk/>
            <pc:sldMk cId="364857511" sldId="274"/>
            <ac:spMk id="2" creationId="{C516B517-47BF-8739-86BB-E4929E010202}"/>
          </ac:spMkLst>
        </pc:spChg>
        <pc:spChg chg="del mod">
          <ac:chgData name="Kaylah Sandberg (2004773)" userId="0b62f733-52e0-4d8c-9245-9c5bc72b49fc" providerId="ADAL" clId="{41120122-6B08-41C5-9C83-9CD6430A3F02}" dt="2026-03-09T12:04:50.572" v="4387" actId="26606"/>
          <ac:spMkLst>
            <pc:docMk/>
            <pc:sldMk cId="364857511" sldId="274"/>
            <ac:spMk id="3" creationId="{36B407CB-9134-B633-D589-52539E845209}"/>
          </ac:spMkLst>
        </pc:spChg>
        <pc:spChg chg="add mod">
          <ac:chgData name="Kaylah Sandberg (2004773)" userId="0b62f733-52e0-4d8c-9245-9c5bc72b49fc" providerId="ADAL" clId="{41120122-6B08-41C5-9C83-9CD6430A3F02}" dt="2026-03-09T12:05:59.194" v="4400" actId="1076"/>
          <ac:spMkLst>
            <pc:docMk/>
            <pc:sldMk cId="364857511" sldId="274"/>
            <ac:spMk id="4" creationId="{9835B78A-4756-BDA6-03C7-47C0D55EAA8E}"/>
          </ac:spMkLst>
        </pc:spChg>
        <pc:spChg chg="add mod">
          <ac:chgData name="Kaylah Sandberg (2004773)" userId="0b62f733-52e0-4d8c-9245-9c5bc72b49fc" providerId="ADAL" clId="{41120122-6B08-41C5-9C83-9CD6430A3F02}" dt="2026-03-09T12:06:02.772" v="4401" actId="1076"/>
          <ac:spMkLst>
            <pc:docMk/>
            <pc:sldMk cId="364857511" sldId="274"/>
            <ac:spMk id="6" creationId="{0073DF62-042C-C93C-5C4A-115CF93A7C5A}"/>
          </ac:spMkLst>
        </pc:spChg>
        <pc:spChg chg="add">
          <ac:chgData name="Kaylah Sandberg (2004773)" userId="0b62f733-52e0-4d8c-9245-9c5bc72b49fc" providerId="ADAL" clId="{41120122-6B08-41C5-9C83-9CD6430A3F02}" dt="2026-03-09T12:04:50.572" v="4387" actId="26606"/>
          <ac:spMkLst>
            <pc:docMk/>
            <pc:sldMk cId="364857511" sldId="274"/>
            <ac:spMk id="9" creationId="{A3EFF7B1-6CB7-47D1-AD37-B870CA2B2151}"/>
          </ac:spMkLst>
        </pc:spChg>
        <pc:spChg chg="add">
          <ac:chgData name="Kaylah Sandberg (2004773)" userId="0b62f733-52e0-4d8c-9245-9c5bc72b49fc" providerId="ADAL" clId="{41120122-6B08-41C5-9C83-9CD6430A3F02}" dt="2026-03-09T12:04:50.572" v="4387" actId="26606"/>
          <ac:spMkLst>
            <pc:docMk/>
            <pc:sldMk cId="364857511" sldId="274"/>
            <ac:spMk id="11" creationId="{7FA2962B-21B6-4689-A95D-A8FF6ADE47F1}"/>
          </ac:spMkLst>
        </pc:spChg>
        <pc:spChg chg="add">
          <ac:chgData name="Kaylah Sandberg (2004773)" userId="0b62f733-52e0-4d8c-9245-9c5bc72b49fc" providerId="ADAL" clId="{41120122-6B08-41C5-9C83-9CD6430A3F02}" dt="2026-03-09T12:04:50.572" v="4387" actId="26606"/>
          <ac:spMkLst>
            <pc:docMk/>
            <pc:sldMk cId="364857511" sldId="274"/>
            <ac:spMk id="27" creationId="{A00D2CE1-35C1-46E6-BD59-CEE668BD90F4}"/>
          </ac:spMkLst>
        </pc:spChg>
        <pc:spChg chg="add">
          <ac:chgData name="Kaylah Sandberg (2004773)" userId="0b62f733-52e0-4d8c-9245-9c5bc72b49fc" providerId="ADAL" clId="{41120122-6B08-41C5-9C83-9CD6430A3F02}" dt="2026-03-09T12:04:50.572" v="4387" actId="26606"/>
          <ac:spMkLst>
            <pc:docMk/>
            <pc:sldMk cId="364857511" sldId="274"/>
            <ac:spMk id="35" creationId="{E18403B7-F2C7-4C07-8522-21C31910902C}"/>
          </ac:spMkLst>
        </pc:spChg>
        <pc:grpChg chg="add">
          <ac:chgData name="Kaylah Sandberg (2004773)" userId="0b62f733-52e0-4d8c-9245-9c5bc72b49fc" providerId="ADAL" clId="{41120122-6B08-41C5-9C83-9CD6430A3F02}" dt="2026-03-09T12:04:50.572" v="4387" actId="26606"/>
          <ac:grpSpMkLst>
            <pc:docMk/>
            <pc:sldMk cId="364857511" sldId="274"/>
            <ac:grpSpMk id="13" creationId="{A745280D-ED36-41FE-8EB1-CE597C99CFE8}"/>
          </ac:grpSpMkLst>
        </pc:grpChg>
        <pc:grpChg chg="add">
          <ac:chgData name="Kaylah Sandberg (2004773)" userId="0b62f733-52e0-4d8c-9245-9c5bc72b49fc" providerId="ADAL" clId="{41120122-6B08-41C5-9C83-9CD6430A3F02}" dt="2026-03-09T12:04:50.572" v="4387" actId="26606"/>
          <ac:grpSpMkLst>
            <pc:docMk/>
            <pc:sldMk cId="364857511" sldId="274"/>
            <ac:grpSpMk id="19" creationId="{80E95A5C-1E97-41C3-9DEC-245FF6DEBF1F}"/>
          </ac:grpSpMkLst>
        </pc:grpChg>
        <pc:grpChg chg="add">
          <ac:chgData name="Kaylah Sandberg (2004773)" userId="0b62f733-52e0-4d8c-9245-9c5bc72b49fc" providerId="ADAL" clId="{41120122-6B08-41C5-9C83-9CD6430A3F02}" dt="2026-03-09T12:04:50.572" v="4387" actId="26606"/>
          <ac:grpSpMkLst>
            <pc:docMk/>
            <pc:sldMk cId="364857511" sldId="274"/>
            <ac:grpSpMk id="29" creationId="{A58DCE86-9AE1-46D1-96D6-04B8B3EDF6FA}"/>
          </ac:grpSpMkLst>
        </pc:grpChg>
        <pc:graphicFrameChg chg="add modGraphic">
          <ac:chgData name="Kaylah Sandberg (2004773)" userId="0b62f733-52e0-4d8c-9245-9c5bc72b49fc" providerId="ADAL" clId="{41120122-6B08-41C5-9C83-9CD6430A3F02}" dt="2026-03-09T12:05:47.595" v="4398" actId="26606"/>
          <ac:graphicFrameMkLst>
            <pc:docMk/>
            <pc:sldMk cId="364857511" sldId="274"/>
            <ac:graphicFrameMk id="5" creationId="{BC42BB6B-1E99-08D0-12A8-C8FD278F9E49}"/>
          </ac:graphicFrameMkLst>
        </pc:graphicFrame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4:31.256" v="7161" actId="20577"/>
        <pc:sldMkLst>
          <pc:docMk/>
          <pc:sldMk cId="1166060654" sldId="275"/>
        </pc:sldMkLst>
        <pc:spChg chg="del">
          <ac:chgData name="Kaylah Sandberg (2004773)" userId="0b62f733-52e0-4d8c-9245-9c5bc72b49fc" providerId="ADAL" clId="{41120122-6B08-41C5-9C83-9CD6430A3F02}" dt="2026-03-09T12:09:57.067" v="4411" actId="478"/>
          <ac:spMkLst>
            <pc:docMk/>
            <pc:sldMk cId="1166060654" sldId="275"/>
            <ac:spMk id="2" creationId="{D5AC75A7-D599-B9F7-3CD0-6CE87274B314}"/>
          </ac:spMkLst>
        </pc:spChg>
        <pc:spChg chg="del mod">
          <ac:chgData name="Kaylah Sandberg (2004773)" userId="0b62f733-52e0-4d8c-9245-9c5bc72b49fc" providerId="ADAL" clId="{41120122-6B08-41C5-9C83-9CD6430A3F02}" dt="2026-03-09T12:11:41.858" v="4552" actId="26606"/>
          <ac:spMkLst>
            <pc:docMk/>
            <pc:sldMk cId="1166060654" sldId="275"/>
            <ac:spMk id="3" creationId="{7347943D-4946-D559-EB16-553B17498885}"/>
          </ac:spMkLst>
        </pc:spChg>
        <pc:spChg chg="add">
          <ac:chgData name="Kaylah Sandberg (2004773)" userId="0b62f733-52e0-4d8c-9245-9c5bc72b49fc" providerId="ADAL" clId="{41120122-6B08-41C5-9C83-9CD6430A3F02}" dt="2026-03-09T12:11:41.858" v="4552" actId="26606"/>
          <ac:spMkLst>
            <pc:docMk/>
            <pc:sldMk cId="1166060654" sldId="275"/>
            <ac:spMk id="9" creationId="{BACC6370-2D7E-4714-9D71-7542949D7D5D}"/>
          </ac:spMkLst>
        </pc:spChg>
        <pc:spChg chg="add">
          <ac:chgData name="Kaylah Sandberg (2004773)" userId="0b62f733-52e0-4d8c-9245-9c5bc72b49fc" providerId="ADAL" clId="{41120122-6B08-41C5-9C83-9CD6430A3F02}" dt="2026-03-09T12:11:41.858" v="4552" actId="26606"/>
          <ac:spMkLst>
            <pc:docMk/>
            <pc:sldMk cId="1166060654" sldId="275"/>
            <ac:spMk id="11" creationId="{F68B3F68-107C-434F-AA38-110D5EA91B85}"/>
          </ac:spMkLst>
        </pc:spChg>
        <pc:spChg chg="add">
          <ac:chgData name="Kaylah Sandberg (2004773)" userId="0b62f733-52e0-4d8c-9245-9c5bc72b49fc" providerId="ADAL" clId="{41120122-6B08-41C5-9C83-9CD6430A3F02}" dt="2026-03-09T12:11:41.858" v="4552" actId="26606"/>
          <ac:spMkLst>
            <pc:docMk/>
            <pc:sldMk cId="1166060654" sldId="275"/>
            <ac:spMk id="13" creationId="{AAD0DBB9-1A4B-4391-81D4-CB19F9AB918A}"/>
          </ac:spMkLst>
        </pc:spChg>
        <pc:spChg chg="add">
          <ac:chgData name="Kaylah Sandberg (2004773)" userId="0b62f733-52e0-4d8c-9245-9c5bc72b49fc" providerId="ADAL" clId="{41120122-6B08-41C5-9C83-9CD6430A3F02}" dt="2026-03-09T12:11:41.858" v="4552" actId="26606"/>
          <ac:spMkLst>
            <pc:docMk/>
            <pc:sldMk cId="1166060654" sldId="275"/>
            <ac:spMk id="15" creationId="{063BBA22-50EA-4C4D-BE05-F1CE4E63AA56}"/>
          </ac:spMkLst>
        </pc:spChg>
        <pc:graphicFrameChg chg="add">
          <ac:chgData name="Kaylah Sandberg (2004773)" userId="0b62f733-52e0-4d8c-9245-9c5bc72b49fc" providerId="ADAL" clId="{41120122-6B08-41C5-9C83-9CD6430A3F02}" dt="2026-03-09T12:11:41.858" v="4552" actId="26606"/>
          <ac:graphicFrameMkLst>
            <pc:docMk/>
            <pc:sldMk cId="1166060654" sldId="275"/>
            <ac:graphicFrameMk id="5" creationId="{311F8F96-9159-1ED0-7CCA-90F8118D9F22}"/>
          </ac:graphicFrameMkLst>
        </pc:graphicFrameChg>
      </pc:sldChg>
      <pc:sldChg chg="addSp delSp modSp new mod setBg modAnim setClrOvrMap modNotesTx">
        <pc:chgData name="Kaylah Sandberg (2004773)" userId="0b62f733-52e0-4d8c-9245-9c5bc72b49fc" providerId="ADAL" clId="{41120122-6B08-41C5-9C83-9CD6430A3F02}" dt="2026-03-09T17:46:27.536" v="7182" actId="20577"/>
        <pc:sldMkLst>
          <pc:docMk/>
          <pc:sldMk cId="1649711312" sldId="276"/>
        </pc:sldMkLst>
        <pc:spChg chg="mod">
          <ac:chgData name="Kaylah Sandberg (2004773)" userId="0b62f733-52e0-4d8c-9245-9c5bc72b49fc" providerId="ADAL" clId="{41120122-6B08-41C5-9C83-9CD6430A3F02}" dt="2026-03-09T12:14:38.687" v="4764" actId="26606"/>
          <ac:spMkLst>
            <pc:docMk/>
            <pc:sldMk cId="1649711312" sldId="276"/>
            <ac:spMk id="2" creationId="{5BAF9D9C-F1C5-0621-C3B3-681241D213A0}"/>
          </ac:spMkLst>
        </pc:spChg>
        <pc:spChg chg="del mod">
          <ac:chgData name="Kaylah Sandberg (2004773)" userId="0b62f733-52e0-4d8c-9245-9c5bc72b49fc" providerId="ADAL" clId="{41120122-6B08-41C5-9C83-9CD6430A3F02}" dt="2026-03-09T12:14:38.687" v="4764" actId="26606"/>
          <ac:spMkLst>
            <pc:docMk/>
            <pc:sldMk cId="1649711312" sldId="276"/>
            <ac:spMk id="3" creationId="{B08D7BBE-25E0-3DF6-952F-791A852539B8}"/>
          </ac:spMkLst>
        </pc:spChg>
        <pc:spChg chg="add">
          <ac:chgData name="Kaylah Sandberg (2004773)" userId="0b62f733-52e0-4d8c-9245-9c5bc72b49fc" providerId="ADAL" clId="{41120122-6B08-41C5-9C83-9CD6430A3F02}" dt="2026-03-09T12:14:38.687" v="4764" actId="26606"/>
          <ac:spMkLst>
            <pc:docMk/>
            <pc:sldMk cId="1649711312" sldId="276"/>
            <ac:spMk id="9" creationId="{A3EFF7B1-6CB7-47D1-AD37-B870CA2B2151}"/>
          </ac:spMkLst>
        </pc:spChg>
        <pc:spChg chg="add">
          <ac:chgData name="Kaylah Sandberg (2004773)" userId="0b62f733-52e0-4d8c-9245-9c5bc72b49fc" providerId="ADAL" clId="{41120122-6B08-41C5-9C83-9CD6430A3F02}" dt="2026-03-09T12:14:38.687" v="4764" actId="26606"/>
          <ac:spMkLst>
            <pc:docMk/>
            <pc:sldMk cId="1649711312" sldId="276"/>
            <ac:spMk id="11" creationId="{7FA2962B-21B6-4689-A95D-A8FF6ADE47F1}"/>
          </ac:spMkLst>
        </pc:spChg>
        <pc:spChg chg="add">
          <ac:chgData name="Kaylah Sandberg (2004773)" userId="0b62f733-52e0-4d8c-9245-9c5bc72b49fc" providerId="ADAL" clId="{41120122-6B08-41C5-9C83-9CD6430A3F02}" dt="2026-03-09T12:14:38.687" v="4764" actId="26606"/>
          <ac:spMkLst>
            <pc:docMk/>
            <pc:sldMk cId="1649711312" sldId="276"/>
            <ac:spMk id="27" creationId="{A00D2CE1-35C1-46E6-BD59-CEE668BD90F4}"/>
          </ac:spMkLst>
        </pc:spChg>
        <pc:spChg chg="add">
          <ac:chgData name="Kaylah Sandberg (2004773)" userId="0b62f733-52e0-4d8c-9245-9c5bc72b49fc" providerId="ADAL" clId="{41120122-6B08-41C5-9C83-9CD6430A3F02}" dt="2026-03-09T12:14:38.687" v="4764" actId="26606"/>
          <ac:spMkLst>
            <pc:docMk/>
            <pc:sldMk cId="1649711312" sldId="276"/>
            <ac:spMk id="35" creationId="{E18403B7-F2C7-4C07-8522-21C31910902C}"/>
          </ac:spMkLst>
        </pc:spChg>
        <pc:grpChg chg="add">
          <ac:chgData name="Kaylah Sandberg (2004773)" userId="0b62f733-52e0-4d8c-9245-9c5bc72b49fc" providerId="ADAL" clId="{41120122-6B08-41C5-9C83-9CD6430A3F02}" dt="2026-03-09T12:14:38.687" v="4764" actId="26606"/>
          <ac:grpSpMkLst>
            <pc:docMk/>
            <pc:sldMk cId="1649711312" sldId="276"/>
            <ac:grpSpMk id="19" creationId="{80E95A5C-1E97-41C3-9DEC-245FF6DEBF1F}"/>
          </ac:grpSpMkLst>
        </pc:grpChg>
        <pc:grpChg chg="add">
          <ac:chgData name="Kaylah Sandberg (2004773)" userId="0b62f733-52e0-4d8c-9245-9c5bc72b49fc" providerId="ADAL" clId="{41120122-6B08-41C5-9C83-9CD6430A3F02}" dt="2026-03-09T12:14:38.687" v="4764" actId="26606"/>
          <ac:grpSpMkLst>
            <pc:docMk/>
            <pc:sldMk cId="1649711312" sldId="276"/>
            <ac:grpSpMk id="29" creationId="{A58DCE86-9AE1-46D1-96D6-04B8B3EDF6FA}"/>
          </ac:grpSpMkLst>
        </pc:grpChg>
        <pc:grpChg chg="add">
          <ac:chgData name="Kaylah Sandberg (2004773)" userId="0b62f733-52e0-4d8c-9245-9c5bc72b49fc" providerId="ADAL" clId="{41120122-6B08-41C5-9C83-9CD6430A3F02}" dt="2026-03-09T12:14:38.687" v="4764" actId="26606"/>
          <ac:grpSpMkLst>
            <pc:docMk/>
            <pc:sldMk cId="1649711312" sldId="276"/>
            <ac:grpSpMk id="37" creationId="{23B58CC6-A99E-43AF-A467-256F19287FB8}"/>
          </ac:grpSpMkLst>
        </pc:grpChg>
        <pc:graphicFrameChg chg="add">
          <ac:chgData name="Kaylah Sandberg (2004773)" userId="0b62f733-52e0-4d8c-9245-9c5bc72b49fc" providerId="ADAL" clId="{41120122-6B08-41C5-9C83-9CD6430A3F02}" dt="2026-03-09T12:14:38.687" v="4764" actId="26606"/>
          <ac:graphicFrameMkLst>
            <pc:docMk/>
            <pc:sldMk cId="1649711312" sldId="276"/>
            <ac:graphicFrameMk id="5" creationId="{B1306D21-BB2C-18E8-322D-BA1C104EB989}"/>
          </ac:graphicFrameMkLst>
        </pc:graphicFrameChg>
      </pc:sldChg>
      <pc:sldChg chg="addSp modSp new mod setBg modAnim modNotesTx">
        <pc:chgData name="Kaylah Sandberg (2004773)" userId="0b62f733-52e0-4d8c-9245-9c5bc72b49fc" providerId="ADAL" clId="{41120122-6B08-41C5-9C83-9CD6430A3F02}" dt="2026-03-09T17:46:32.419" v="7183" actId="20577"/>
        <pc:sldMkLst>
          <pc:docMk/>
          <pc:sldMk cId="1635248056" sldId="277"/>
        </pc:sldMkLst>
        <pc:spChg chg="mod">
          <ac:chgData name="Kaylah Sandberg (2004773)" userId="0b62f733-52e0-4d8c-9245-9c5bc72b49fc" providerId="ADAL" clId="{41120122-6B08-41C5-9C83-9CD6430A3F02}" dt="2026-03-09T12:17:44.118" v="5035" actId="26606"/>
          <ac:spMkLst>
            <pc:docMk/>
            <pc:sldMk cId="1635248056" sldId="277"/>
            <ac:spMk id="2" creationId="{07E2ECB2-8E0D-E582-B90F-651CB172999D}"/>
          </ac:spMkLst>
        </pc:spChg>
        <pc:spChg chg="mod">
          <ac:chgData name="Kaylah Sandberg (2004773)" userId="0b62f733-52e0-4d8c-9245-9c5bc72b49fc" providerId="ADAL" clId="{41120122-6B08-41C5-9C83-9CD6430A3F02}" dt="2026-03-09T12:17:44.118" v="5035" actId="26606"/>
          <ac:spMkLst>
            <pc:docMk/>
            <pc:sldMk cId="1635248056" sldId="277"/>
            <ac:spMk id="3" creationId="{645BA824-5581-51E7-246F-8EAB1F12697A}"/>
          </ac:spMkLst>
        </pc:spChg>
        <pc:spChg chg="add">
          <ac:chgData name="Kaylah Sandberg (2004773)" userId="0b62f733-52e0-4d8c-9245-9c5bc72b49fc" providerId="ADAL" clId="{41120122-6B08-41C5-9C83-9CD6430A3F02}" dt="2026-03-09T12:17:44.118" v="5035" actId="26606"/>
          <ac:spMkLst>
            <pc:docMk/>
            <pc:sldMk cId="1635248056" sldId="277"/>
            <ac:spMk id="9" creationId="{04812C46-200A-4DEB-A05E-3ED6C68C2387}"/>
          </ac:spMkLst>
        </pc:spChg>
        <pc:picChg chg="add">
          <ac:chgData name="Kaylah Sandberg (2004773)" userId="0b62f733-52e0-4d8c-9245-9c5bc72b49fc" providerId="ADAL" clId="{41120122-6B08-41C5-9C83-9CD6430A3F02}" dt="2026-03-09T12:17:44.118" v="5035" actId="26606"/>
          <ac:picMkLst>
            <pc:docMk/>
            <pc:sldMk cId="1635248056" sldId="277"/>
            <ac:picMk id="5" creationId="{7470688E-CCE4-57A6-7755-EE355AD57D4B}"/>
          </ac:picMkLst>
        </pc:pic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6:36.791" v="7184" actId="20577"/>
        <pc:sldMkLst>
          <pc:docMk/>
          <pc:sldMk cId="714863494" sldId="278"/>
        </pc:sldMkLst>
        <pc:spChg chg="mod">
          <ac:chgData name="Kaylah Sandberg (2004773)" userId="0b62f733-52e0-4d8c-9245-9c5bc72b49fc" providerId="ADAL" clId="{41120122-6B08-41C5-9C83-9CD6430A3F02}" dt="2026-03-09T12:19:48.401" v="5173" actId="26606"/>
          <ac:spMkLst>
            <pc:docMk/>
            <pc:sldMk cId="714863494" sldId="278"/>
            <ac:spMk id="2" creationId="{7BDCF642-EA73-0755-6AEB-AC74E8D0CF6E}"/>
          </ac:spMkLst>
        </pc:spChg>
        <pc:spChg chg="del mod">
          <ac:chgData name="Kaylah Sandberg (2004773)" userId="0b62f733-52e0-4d8c-9245-9c5bc72b49fc" providerId="ADAL" clId="{41120122-6B08-41C5-9C83-9CD6430A3F02}" dt="2026-03-09T12:19:48.401" v="5173" actId="26606"/>
          <ac:spMkLst>
            <pc:docMk/>
            <pc:sldMk cId="714863494" sldId="278"/>
            <ac:spMk id="3" creationId="{9A12743C-AA06-45C1-357E-E8F760824664}"/>
          </ac:spMkLst>
        </pc:spChg>
        <pc:spChg chg="add">
          <ac:chgData name="Kaylah Sandberg (2004773)" userId="0b62f733-52e0-4d8c-9245-9c5bc72b49fc" providerId="ADAL" clId="{41120122-6B08-41C5-9C83-9CD6430A3F02}" dt="2026-03-09T12:19:48.401" v="5173" actId="26606"/>
          <ac:spMkLst>
            <pc:docMk/>
            <pc:sldMk cId="714863494" sldId="278"/>
            <ac:spMk id="9" creationId="{8DF67618-B87B-4195-8E24-3B126F79FF55}"/>
          </ac:spMkLst>
        </pc:spChg>
        <pc:spChg chg="add">
          <ac:chgData name="Kaylah Sandberg (2004773)" userId="0b62f733-52e0-4d8c-9245-9c5bc72b49fc" providerId="ADAL" clId="{41120122-6B08-41C5-9C83-9CD6430A3F02}" dt="2026-03-09T12:19:48.401" v="5173" actId="26606"/>
          <ac:spMkLst>
            <pc:docMk/>
            <pc:sldMk cId="714863494" sldId="278"/>
            <ac:spMk id="11" creationId="{64960379-9FF9-400A-A8A8-F5AB633FD3BF}"/>
          </ac:spMkLst>
        </pc:spChg>
        <pc:grpChg chg="add">
          <ac:chgData name="Kaylah Sandberg (2004773)" userId="0b62f733-52e0-4d8c-9245-9c5bc72b49fc" providerId="ADAL" clId="{41120122-6B08-41C5-9C83-9CD6430A3F02}" dt="2026-03-09T12:19:48.401" v="5173" actId="26606"/>
          <ac:grpSpMkLst>
            <pc:docMk/>
            <pc:sldMk cId="714863494" sldId="278"/>
            <ac:grpSpMk id="13" creationId="{2C491629-AE25-486B-9B22-2CE4EE8F7E47}"/>
          </ac:grpSpMkLst>
        </pc:grpChg>
        <pc:grpChg chg="add">
          <ac:chgData name="Kaylah Sandberg (2004773)" userId="0b62f733-52e0-4d8c-9245-9c5bc72b49fc" providerId="ADAL" clId="{41120122-6B08-41C5-9C83-9CD6430A3F02}" dt="2026-03-09T12:19:48.401" v="5173" actId="26606"/>
          <ac:grpSpMkLst>
            <pc:docMk/>
            <pc:sldMk cId="714863494" sldId="278"/>
            <ac:grpSpMk id="17" creationId="{43F5E015-E085-4624-B431-B42414448684}"/>
          </ac:grpSpMkLst>
        </pc:grpChg>
        <pc:graphicFrameChg chg="add">
          <ac:chgData name="Kaylah Sandberg (2004773)" userId="0b62f733-52e0-4d8c-9245-9c5bc72b49fc" providerId="ADAL" clId="{41120122-6B08-41C5-9C83-9CD6430A3F02}" dt="2026-03-09T12:19:48.401" v="5173" actId="26606"/>
          <ac:graphicFrameMkLst>
            <pc:docMk/>
            <pc:sldMk cId="714863494" sldId="278"/>
            <ac:graphicFrameMk id="5" creationId="{AF60E373-A4EF-E9B4-2176-EBC7C1461E52}"/>
          </ac:graphicFrameMkLst>
        </pc:graphicFrameChg>
      </pc:sldChg>
      <pc:sldChg chg="addSp modSp new mod setBg modAnim modNotesTx">
        <pc:chgData name="Kaylah Sandberg (2004773)" userId="0b62f733-52e0-4d8c-9245-9c5bc72b49fc" providerId="ADAL" clId="{41120122-6B08-41C5-9C83-9CD6430A3F02}" dt="2026-03-09T17:46:40.947" v="7185" actId="20577"/>
        <pc:sldMkLst>
          <pc:docMk/>
          <pc:sldMk cId="3853758621" sldId="279"/>
        </pc:sldMkLst>
        <pc:spChg chg="mo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2" creationId="{66D4B24D-BCA8-6A4B-4E00-2AF8ABFF99CD}"/>
          </ac:spMkLst>
        </pc:spChg>
        <pc:spChg chg="mod">
          <ac:chgData name="Kaylah Sandberg (2004773)" userId="0b62f733-52e0-4d8c-9245-9c5bc72b49fc" providerId="ADAL" clId="{41120122-6B08-41C5-9C83-9CD6430A3F02}" dt="2026-03-09T12:22:57.427" v="5336" actId="1076"/>
          <ac:spMkLst>
            <pc:docMk/>
            <pc:sldMk cId="3853758621" sldId="279"/>
            <ac:spMk id="3" creationId="{CCC97C96-649F-A6E2-9ECE-383E6746CEA8}"/>
          </ac:spMkLst>
        </pc:spChg>
        <pc:spChg chg="ad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8" creationId="{E92FEB64-6EEA-4759-B4A4-BD2C1E660BA8}"/>
          </ac:spMkLst>
        </pc:spChg>
        <pc:spChg chg="ad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10" creationId="{B10BB131-AC8E-4A8E-A5D1-36260F720C3B}"/>
          </ac:spMkLst>
        </pc:spChg>
        <pc:spChg chg="ad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12" creationId="{14847E93-7DC1-4D4B-8829-B19AA7137C50}"/>
          </ac:spMkLst>
        </pc:spChg>
        <pc:spChg chg="ad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14" creationId="{5566D6E1-03A1-4D73-A4E0-35D74D568A04}"/>
          </ac:spMkLst>
        </pc:spChg>
        <pc:spChg chg="ad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16" creationId="{9F835A99-04AC-494A-A572-AFE8413CC938}"/>
          </ac:spMkLst>
        </pc:spChg>
        <pc:spChg chg="ad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18" creationId="{7B786209-1B0B-4CA9-9BDD-F7327066A84D}"/>
          </ac:spMkLst>
        </pc:spChg>
        <pc:spChg chg="ad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20" creationId="{2D2964BB-484D-45AE-AD66-D407D0629652}"/>
          </ac:spMkLst>
        </pc:spChg>
        <pc:spChg chg="add">
          <ac:chgData name="Kaylah Sandberg (2004773)" userId="0b62f733-52e0-4d8c-9245-9c5bc72b49fc" providerId="ADAL" clId="{41120122-6B08-41C5-9C83-9CD6430A3F02}" dt="2026-03-09T12:22:52.506" v="5334" actId="26606"/>
          <ac:spMkLst>
            <pc:docMk/>
            <pc:sldMk cId="3853758621" sldId="279"/>
            <ac:spMk id="22" creationId="{6691AC69-A76E-4DAB-B565-468B6B87ACF3}"/>
          </ac:spMkLst>
        </pc:sp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6:46.616" v="7186" actId="20577"/>
        <pc:sldMkLst>
          <pc:docMk/>
          <pc:sldMk cId="3358922880" sldId="280"/>
        </pc:sldMkLst>
        <pc:spChg chg="mod">
          <ac:chgData name="Kaylah Sandberg (2004773)" userId="0b62f733-52e0-4d8c-9245-9c5bc72b49fc" providerId="ADAL" clId="{41120122-6B08-41C5-9C83-9CD6430A3F02}" dt="2026-03-09T12:26:50.879" v="5532" actId="26606"/>
          <ac:spMkLst>
            <pc:docMk/>
            <pc:sldMk cId="3358922880" sldId="280"/>
            <ac:spMk id="2" creationId="{6F803DB5-9B4D-1F95-BE72-1208EEC3895C}"/>
          </ac:spMkLst>
        </pc:spChg>
        <pc:spChg chg="del mod">
          <ac:chgData name="Kaylah Sandberg (2004773)" userId="0b62f733-52e0-4d8c-9245-9c5bc72b49fc" providerId="ADAL" clId="{41120122-6B08-41C5-9C83-9CD6430A3F02}" dt="2026-03-09T12:26:50.879" v="5532" actId="26606"/>
          <ac:spMkLst>
            <pc:docMk/>
            <pc:sldMk cId="3358922880" sldId="280"/>
            <ac:spMk id="3" creationId="{B324CD67-F3ED-67AC-E45A-D7C312BE1684}"/>
          </ac:spMkLst>
        </pc:spChg>
        <pc:spChg chg="add">
          <ac:chgData name="Kaylah Sandberg (2004773)" userId="0b62f733-52e0-4d8c-9245-9c5bc72b49fc" providerId="ADAL" clId="{41120122-6B08-41C5-9C83-9CD6430A3F02}" dt="2026-03-09T12:26:50.879" v="5532" actId="26606"/>
          <ac:spMkLst>
            <pc:docMk/>
            <pc:sldMk cId="3358922880" sldId="280"/>
            <ac:spMk id="9" creationId="{E8A8EAB8-D2FF-444D-B34B-7D32F106AD0E}"/>
          </ac:spMkLst>
        </pc:spChg>
        <pc:graphicFrameChg chg="add">
          <ac:chgData name="Kaylah Sandberg (2004773)" userId="0b62f733-52e0-4d8c-9245-9c5bc72b49fc" providerId="ADAL" clId="{41120122-6B08-41C5-9C83-9CD6430A3F02}" dt="2026-03-09T12:26:50.879" v="5532" actId="26606"/>
          <ac:graphicFrameMkLst>
            <pc:docMk/>
            <pc:sldMk cId="3358922880" sldId="280"/>
            <ac:graphicFrameMk id="5" creationId="{D6382750-C23E-D6B5-08EE-5D8E89E24210}"/>
          </ac:graphicFrameMkLst>
        </pc:graphicFrameChg>
        <pc:cxnChg chg="add">
          <ac:chgData name="Kaylah Sandberg (2004773)" userId="0b62f733-52e0-4d8c-9245-9c5bc72b49fc" providerId="ADAL" clId="{41120122-6B08-41C5-9C83-9CD6430A3F02}" dt="2026-03-09T12:26:50.879" v="5532" actId="26606"/>
          <ac:cxnSpMkLst>
            <pc:docMk/>
            <pc:sldMk cId="3358922880" sldId="280"/>
            <ac:cxnSpMk id="11" creationId="{067633D1-6EE6-4118-B9F0-B363477BEE7A}"/>
          </ac:cxnSpMkLst>
        </pc:cxnChg>
        <pc:cxnChg chg="add">
          <ac:chgData name="Kaylah Sandberg (2004773)" userId="0b62f733-52e0-4d8c-9245-9c5bc72b49fc" providerId="ADAL" clId="{41120122-6B08-41C5-9C83-9CD6430A3F02}" dt="2026-03-09T12:26:50.879" v="5532" actId="26606"/>
          <ac:cxnSpMkLst>
            <pc:docMk/>
            <pc:sldMk cId="3358922880" sldId="280"/>
            <ac:cxnSpMk id="13" creationId="{4AD7FFC6-42A9-49CB-B5E9-B3F6B038331B}"/>
          </ac:cxnSpMkLst>
        </pc:cxn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6:50.333" v="7187" actId="20577"/>
        <pc:sldMkLst>
          <pc:docMk/>
          <pc:sldMk cId="1754159868" sldId="281"/>
        </pc:sldMkLst>
        <pc:spChg chg="del">
          <ac:chgData name="Kaylah Sandberg (2004773)" userId="0b62f733-52e0-4d8c-9245-9c5bc72b49fc" providerId="ADAL" clId="{41120122-6B08-41C5-9C83-9CD6430A3F02}" dt="2026-03-09T12:27:29.299" v="5539" actId="478"/>
          <ac:spMkLst>
            <pc:docMk/>
            <pc:sldMk cId="1754159868" sldId="281"/>
            <ac:spMk id="2" creationId="{BC83D4BB-F7A1-21A8-BF0D-C2D6FDE9FCB8}"/>
          </ac:spMkLst>
        </pc:spChg>
        <pc:spChg chg="del mod">
          <ac:chgData name="Kaylah Sandberg (2004773)" userId="0b62f733-52e0-4d8c-9245-9c5bc72b49fc" providerId="ADAL" clId="{41120122-6B08-41C5-9C83-9CD6430A3F02}" dt="2026-03-09T12:29:07.044" v="5681" actId="26606"/>
          <ac:spMkLst>
            <pc:docMk/>
            <pc:sldMk cId="1754159868" sldId="281"/>
            <ac:spMk id="3" creationId="{D4385E9D-0778-9C77-3F39-EDB2202B562C}"/>
          </ac:spMkLst>
        </pc:spChg>
        <pc:spChg chg="add">
          <ac:chgData name="Kaylah Sandberg (2004773)" userId="0b62f733-52e0-4d8c-9245-9c5bc72b49fc" providerId="ADAL" clId="{41120122-6B08-41C5-9C83-9CD6430A3F02}" dt="2026-03-09T12:29:07.044" v="5681" actId="26606"/>
          <ac:spMkLst>
            <pc:docMk/>
            <pc:sldMk cId="1754159868" sldId="281"/>
            <ac:spMk id="9" creationId="{BACC6370-2D7E-4714-9D71-7542949D7D5D}"/>
          </ac:spMkLst>
        </pc:spChg>
        <pc:spChg chg="add">
          <ac:chgData name="Kaylah Sandberg (2004773)" userId="0b62f733-52e0-4d8c-9245-9c5bc72b49fc" providerId="ADAL" clId="{41120122-6B08-41C5-9C83-9CD6430A3F02}" dt="2026-03-09T12:29:07.044" v="5681" actId="26606"/>
          <ac:spMkLst>
            <pc:docMk/>
            <pc:sldMk cId="1754159868" sldId="281"/>
            <ac:spMk id="11" creationId="{F68B3F68-107C-434F-AA38-110D5EA91B85}"/>
          </ac:spMkLst>
        </pc:spChg>
        <pc:spChg chg="add">
          <ac:chgData name="Kaylah Sandberg (2004773)" userId="0b62f733-52e0-4d8c-9245-9c5bc72b49fc" providerId="ADAL" clId="{41120122-6B08-41C5-9C83-9CD6430A3F02}" dt="2026-03-09T12:29:07.044" v="5681" actId="26606"/>
          <ac:spMkLst>
            <pc:docMk/>
            <pc:sldMk cId="1754159868" sldId="281"/>
            <ac:spMk id="13" creationId="{AAD0DBB9-1A4B-4391-81D4-CB19F9AB918A}"/>
          </ac:spMkLst>
        </pc:spChg>
        <pc:spChg chg="add">
          <ac:chgData name="Kaylah Sandberg (2004773)" userId="0b62f733-52e0-4d8c-9245-9c5bc72b49fc" providerId="ADAL" clId="{41120122-6B08-41C5-9C83-9CD6430A3F02}" dt="2026-03-09T12:29:07.044" v="5681" actId="26606"/>
          <ac:spMkLst>
            <pc:docMk/>
            <pc:sldMk cId="1754159868" sldId="281"/>
            <ac:spMk id="15" creationId="{063BBA22-50EA-4C4D-BE05-F1CE4E63AA56}"/>
          </ac:spMkLst>
        </pc:spChg>
        <pc:graphicFrameChg chg="add">
          <ac:chgData name="Kaylah Sandberg (2004773)" userId="0b62f733-52e0-4d8c-9245-9c5bc72b49fc" providerId="ADAL" clId="{41120122-6B08-41C5-9C83-9CD6430A3F02}" dt="2026-03-09T12:29:07.044" v="5681" actId="26606"/>
          <ac:graphicFrameMkLst>
            <pc:docMk/>
            <pc:sldMk cId="1754159868" sldId="281"/>
            <ac:graphicFrameMk id="5" creationId="{008F16A2-D8A7-BEFB-3694-864C5EA36A6C}"/>
          </ac:graphicFrameMkLst>
        </pc:graphicFrame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6:55.488" v="7188" actId="20577"/>
        <pc:sldMkLst>
          <pc:docMk/>
          <pc:sldMk cId="1486165423" sldId="282"/>
        </pc:sldMkLst>
        <pc:spChg chg="del">
          <ac:chgData name="Kaylah Sandberg (2004773)" userId="0b62f733-52e0-4d8c-9245-9c5bc72b49fc" providerId="ADAL" clId="{41120122-6B08-41C5-9C83-9CD6430A3F02}" dt="2026-03-09T12:29:27.290" v="5685" actId="478"/>
          <ac:spMkLst>
            <pc:docMk/>
            <pc:sldMk cId="1486165423" sldId="282"/>
            <ac:spMk id="2" creationId="{507FF907-A1D9-5934-0845-2FEBDB0C34C5}"/>
          </ac:spMkLst>
        </pc:spChg>
        <pc:spChg chg="del mod">
          <ac:chgData name="Kaylah Sandberg (2004773)" userId="0b62f733-52e0-4d8c-9245-9c5bc72b49fc" providerId="ADAL" clId="{41120122-6B08-41C5-9C83-9CD6430A3F02}" dt="2026-03-09T12:30:45.717" v="5798" actId="26606"/>
          <ac:spMkLst>
            <pc:docMk/>
            <pc:sldMk cId="1486165423" sldId="282"/>
            <ac:spMk id="3" creationId="{9683F2EB-A024-8CFD-6BD7-22B217442484}"/>
          </ac:spMkLst>
        </pc:spChg>
        <pc:spChg chg="add">
          <ac:chgData name="Kaylah Sandberg (2004773)" userId="0b62f733-52e0-4d8c-9245-9c5bc72b49fc" providerId="ADAL" clId="{41120122-6B08-41C5-9C83-9CD6430A3F02}" dt="2026-03-09T12:30:45.717" v="5798" actId="26606"/>
          <ac:spMkLst>
            <pc:docMk/>
            <pc:sldMk cId="1486165423" sldId="282"/>
            <ac:spMk id="9" creationId="{BACC6370-2D7E-4714-9D71-7542949D7D5D}"/>
          </ac:spMkLst>
        </pc:spChg>
        <pc:spChg chg="add">
          <ac:chgData name="Kaylah Sandberg (2004773)" userId="0b62f733-52e0-4d8c-9245-9c5bc72b49fc" providerId="ADAL" clId="{41120122-6B08-41C5-9C83-9CD6430A3F02}" dt="2026-03-09T12:30:45.717" v="5798" actId="26606"/>
          <ac:spMkLst>
            <pc:docMk/>
            <pc:sldMk cId="1486165423" sldId="282"/>
            <ac:spMk id="11" creationId="{F68B3F68-107C-434F-AA38-110D5EA91B85}"/>
          </ac:spMkLst>
        </pc:spChg>
        <pc:spChg chg="add">
          <ac:chgData name="Kaylah Sandberg (2004773)" userId="0b62f733-52e0-4d8c-9245-9c5bc72b49fc" providerId="ADAL" clId="{41120122-6B08-41C5-9C83-9CD6430A3F02}" dt="2026-03-09T12:30:45.717" v="5798" actId="26606"/>
          <ac:spMkLst>
            <pc:docMk/>
            <pc:sldMk cId="1486165423" sldId="282"/>
            <ac:spMk id="13" creationId="{AAD0DBB9-1A4B-4391-81D4-CB19F9AB918A}"/>
          </ac:spMkLst>
        </pc:spChg>
        <pc:spChg chg="add">
          <ac:chgData name="Kaylah Sandberg (2004773)" userId="0b62f733-52e0-4d8c-9245-9c5bc72b49fc" providerId="ADAL" clId="{41120122-6B08-41C5-9C83-9CD6430A3F02}" dt="2026-03-09T12:30:45.717" v="5798" actId="26606"/>
          <ac:spMkLst>
            <pc:docMk/>
            <pc:sldMk cId="1486165423" sldId="282"/>
            <ac:spMk id="15" creationId="{063BBA22-50EA-4C4D-BE05-F1CE4E63AA56}"/>
          </ac:spMkLst>
        </pc:spChg>
        <pc:graphicFrameChg chg="add">
          <ac:chgData name="Kaylah Sandberg (2004773)" userId="0b62f733-52e0-4d8c-9245-9c5bc72b49fc" providerId="ADAL" clId="{41120122-6B08-41C5-9C83-9CD6430A3F02}" dt="2026-03-09T12:30:45.717" v="5798" actId="26606"/>
          <ac:graphicFrameMkLst>
            <pc:docMk/>
            <pc:sldMk cId="1486165423" sldId="282"/>
            <ac:graphicFrameMk id="5" creationId="{2D9C08FB-87BB-BE5D-2DF5-34B8E079E47D}"/>
          </ac:graphicFrameMkLst>
        </pc:graphicFrameChg>
      </pc:sldChg>
      <pc:sldChg chg="addSp delSp modSp new mod setBg modAnim modNotesTx">
        <pc:chgData name="Kaylah Sandberg (2004773)" userId="0b62f733-52e0-4d8c-9245-9c5bc72b49fc" providerId="ADAL" clId="{41120122-6B08-41C5-9C83-9CD6430A3F02}" dt="2026-03-09T17:47:04.812" v="7189" actId="20577"/>
        <pc:sldMkLst>
          <pc:docMk/>
          <pc:sldMk cId="4280424530" sldId="283"/>
        </pc:sldMkLst>
        <pc:spChg chg="del">
          <ac:chgData name="Kaylah Sandberg (2004773)" userId="0b62f733-52e0-4d8c-9245-9c5bc72b49fc" providerId="ADAL" clId="{41120122-6B08-41C5-9C83-9CD6430A3F02}" dt="2026-03-09T12:31:03.946" v="5802" actId="478"/>
          <ac:spMkLst>
            <pc:docMk/>
            <pc:sldMk cId="4280424530" sldId="283"/>
            <ac:spMk id="2" creationId="{E7245B21-0B98-68A0-FCCD-956C781C90BA}"/>
          </ac:spMkLst>
        </pc:spChg>
        <pc:spChg chg="add del mod">
          <ac:chgData name="Kaylah Sandberg (2004773)" userId="0b62f733-52e0-4d8c-9245-9c5bc72b49fc" providerId="ADAL" clId="{41120122-6B08-41C5-9C83-9CD6430A3F02}" dt="2026-03-09T12:32:34.854" v="5937" actId="26606"/>
          <ac:spMkLst>
            <pc:docMk/>
            <pc:sldMk cId="4280424530" sldId="283"/>
            <ac:spMk id="3" creationId="{CBCCB2B7-EA97-24F6-8367-906608606E05}"/>
          </ac:spMkLst>
        </pc:spChg>
        <pc:spChg chg="add del">
          <ac:chgData name="Kaylah Sandberg (2004773)" userId="0b62f733-52e0-4d8c-9245-9c5bc72b49fc" providerId="ADAL" clId="{41120122-6B08-41C5-9C83-9CD6430A3F02}" dt="2026-03-09T12:32:34.815" v="5936" actId="26606"/>
          <ac:spMkLst>
            <pc:docMk/>
            <pc:sldMk cId="4280424530" sldId="283"/>
            <ac:spMk id="9" creationId="{BACC6370-2D7E-4714-9D71-7542949D7D5D}"/>
          </ac:spMkLst>
        </pc:spChg>
        <pc:spChg chg="add del">
          <ac:chgData name="Kaylah Sandberg (2004773)" userId="0b62f733-52e0-4d8c-9245-9c5bc72b49fc" providerId="ADAL" clId="{41120122-6B08-41C5-9C83-9CD6430A3F02}" dt="2026-03-09T12:32:34.815" v="5936" actId="26606"/>
          <ac:spMkLst>
            <pc:docMk/>
            <pc:sldMk cId="4280424530" sldId="283"/>
            <ac:spMk id="11" creationId="{F68B3F68-107C-434F-AA38-110D5EA91B85}"/>
          </ac:spMkLst>
        </pc:spChg>
        <pc:spChg chg="add del">
          <ac:chgData name="Kaylah Sandberg (2004773)" userId="0b62f733-52e0-4d8c-9245-9c5bc72b49fc" providerId="ADAL" clId="{41120122-6B08-41C5-9C83-9CD6430A3F02}" dt="2026-03-09T12:32:34.815" v="5936" actId="26606"/>
          <ac:spMkLst>
            <pc:docMk/>
            <pc:sldMk cId="4280424530" sldId="283"/>
            <ac:spMk id="13" creationId="{AAD0DBB9-1A4B-4391-81D4-CB19F9AB918A}"/>
          </ac:spMkLst>
        </pc:spChg>
        <pc:spChg chg="add del">
          <ac:chgData name="Kaylah Sandberg (2004773)" userId="0b62f733-52e0-4d8c-9245-9c5bc72b49fc" providerId="ADAL" clId="{41120122-6B08-41C5-9C83-9CD6430A3F02}" dt="2026-03-09T12:32:34.815" v="5936" actId="26606"/>
          <ac:spMkLst>
            <pc:docMk/>
            <pc:sldMk cId="4280424530" sldId="283"/>
            <ac:spMk id="15" creationId="{063BBA22-50EA-4C4D-BE05-F1CE4E63AA56}"/>
          </ac:spMkLst>
        </pc:spChg>
        <pc:spChg chg="add">
          <ac:chgData name="Kaylah Sandberg (2004773)" userId="0b62f733-52e0-4d8c-9245-9c5bc72b49fc" providerId="ADAL" clId="{41120122-6B08-41C5-9C83-9CD6430A3F02}" dt="2026-03-09T12:32:34.854" v="5937" actId="26606"/>
          <ac:spMkLst>
            <pc:docMk/>
            <pc:sldMk cId="4280424530" sldId="283"/>
            <ac:spMk id="17" creationId="{BACC6370-2D7E-4714-9D71-7542949D7D5D}"/>
          </ac:spMkLst>
        </pc:spChg>
        <pc:spChg chg="add">
          <ac:chgData name="Kaylah Sandberg (2004773)" userId="0b62f733-52e0-4d8c-9245-9c5bc72b49fc" providerId="ADAL" clId="{41120122-6B08-41C5-9C83-9CD6430A3F02}" dt="2026-03-09T12:32:34.854" v="5937" actId="26606"/>
          <ac:spMkLst>
            <pc:docMk/>
            <pc:sldMk cId="4280424530" sldId="283"/>
            <ac:spMk id="18" creationId="{F68B3F68-107C-434F-AA38-110D5EA91B85}"/>
          </ac:spMkLst>
        </pc:spChg>
        <pc:spChg chg="add">
          <ac:chgData name="Kaylah Sandberg (2004773)" userId="0b62f733-52e0-4d8c-9245-9c5bc72b49fc" providerId="ADAL" clId="{41120122-6B08-41C5-9C83-9CD6430A3F02}" dt="2026-03-09T12:32:34.854" v="5937" actId="26606"/>
          <ac:spMkLst>
            <pc:docMk/>
            <pc:sldMk cId="4280424530" sldId="283"/>
            <ac:spMk id="19" creationId="{AAD0DBB9-1A4B-4391-81D4-CB19F9AB918A}"/>
          </ac:spMkLst>
        </pc:spChg>
        <pc:spChg chg="add">
          <ac:chgData name="Kaylah Sandberg (2004773)" userId="0b62f733-52e0-4d8c-9245-9c5bc72b49fc" providerId="ADAL" clId="{41120122-6B08-41C5-9C83-9CD6430A3F02}" dt="2026-03-09T12:32:34.854" v="5937" actId="26606"/>
          <ac:spMkLst>
            <pc:docMk/>
            <pc:sldMk cId="4280424530" sldId="283"/>
            <ac:spMk id="20" creationId="{063BBA22-50EA-4C4D-BE05-F1CE4E63AA56}"/>
          </ac:spMkLst>
        </pc:spChg>
        <pc:graphicFrameChg chg="add del">
          <ac:chgData name="Kaylah Sandberg (2004773)" userId="0b62f733-52e0-4d8c-9245-9c5bc72b49fc" providerId="ADAL" clId="{41120122-6B08-41C5-9C83-9CD6430A3F02}" dt="2026-03-09T12:32:34.815" v="5936" actId="26606"/>
          <ac:graphicFrameMkLst>
            <pc:docMk/>
            <pc:sldMk cId="4280424530" sldId="283"/>
            <ac:graphicFrameMk id="5" creationId="{BD68C77A-A0DB-8EAB-B558-865D5C784D4E}"/>
          </ac:graphicFrameMkLst>
        </pc:graphicFrameChg>
        <pc:graphicFrameChg chg="add">
          <ac:chgData name="Kaylah Sandberg (2004773)" userId="0b62f733-52e0-4d8c-9245-9c5bc72b49fc" providerId="ADAL" clId="{41120122-6B08-41C5-9C83-9CD6430A3F02}" dt="2026-03-09T12:32:34.854" v="5937" actId="26606"/>
          <ac:graphicFrameMkLst>
            <pc:docMk/>
            <pc:sldMk cId="4280424530" sldId="283"/>
            <ac:graphicFrameMk id="21" creationId="{635A3A12-828D-34B7-EDF0-0DA77AB2772C}"/>
          </ac:graphicFrameMkLst>
        </pc:graphicFrameChg>
      </pc:sldChg>
      <pc:sldChg chg="modSp new mod modNotesTx">
        <pc:chgData name="Kaylah Sandberg (2004773)" userId="0b62f733-52e0-4d8c-9245-9c5bc72b49fc" providerId="ADAL" clId="{41120122-6B08-41C5-9C83-9CD6430A3F02}" dt="2026-03-09T17:47:09.480" v="7190" actId="20577"/>
        <pc:sldMkLst>
          <pc:docMk/>
          <pc:sldMk cId="1889235455" sldId="284"/>
        </pc:sldMkLst>
        <pc:spChg chg="mod">
          <ac:chgData name="Kaylah Sandberg (2004773)" userId="0b62f733-52e0-4d8c-9245-9c5bc72b49fc" providerId="ADAL" clId="{41120122-6B08-41C5-9C83-9CD6430A3F02}" dt="2026-03-09T12:43:25.107" v="6232" actId="1076"/>
          <ac:spMkLst>
            <pc:docMk/>
            <pc:sldMk cId="1889235455" sldId="284"/>
            <ac:spMk id="2" creationId="{65544EEB-3841-31E1-22A5-3BBA4F3C8FA2}"/>
          </ac:spMkLst>
        </pc:spChg>
        <pc:spChg chg="mod">
          <ac:chgData name="Kaylah Sandberg (2004773)" userId="0b62f733-52e0-4d8c-9245-9c5bc72b49fc" providerId="ADAL" clId="{41120122-6B08-41C5-9C83-9CD6430A3F02}" dt="2026-03-09T12:59:15.788" v="6565" actId="20577"/>
          <ac:spMkLst>
            <pc:docMk/>
            <pc:sldMk cId="1889235455" sldId="284"/>
            <ac:spMk id="3" creationId="{973F5D2A-9BD8-2246-35AA-8C91B722C537}"/>
          </ac:spMkLst>
        </pc:spChg>
      </pc:sldChg>
      <pc:sldChg chg="addSp delSp modSp new mod setBg modNotesTx">
        <pc:chgData name="Kaylah Sandberg (2004773)" userId="0b62f733-52e0-4d8c-9245-9c5bc72b49fc" providerId="ADAL" clId="{41120122-6B08-41C5-9C83-9CD6430A3F02}" dt="2026-03-09T17:47:13.383" v="7191" actId="20577"/>
        <pc:sldMkLst>
          <pc:docMk/>
          <pc:sldMk cId="1589494436" sldId="285"/>
        </pc:sldMkLst>
        <pc:spChg chg="del">
          <ac:chgData name="Kaylah Sandberg (2004773)" userId="0b62f733-52e0-4d8c-9245-9c5bc72b49fc" providerId="ADAL" clId="{41120122-6B08-41C5-9C83-9CD6430A3F02}" dt="2026-03-09T12:33:10.426" v="5955" actId="478"/>
          <ac:spMkLst>
            <pc:docMk/>
            <pc:sldMk cId="1589494436" sldId="285"/>
            <ac:spMk id="2" creationId="{787FBBD2-AE95-ADD7-A0DE-4A2E64F798EF}"/>
          </ac:spMkLst>
        </pc:spChg>
        <pc:spChg chg="del mod">
          <ac:chgData name="Kaylah Sandberg (2004773)" userId="0b62f733-52e0-4d8c-9245-9c5bc72b49fc" providerId="ADAL" clId="{41120122-6B08-41C5-9C83-9CD6430A3F02}" dt="2026-03-09T12:33:52.184" v="6023" actId="26606"/>
          <ac:spMkLst>
            <pc:docMk/>
            <pc:sldMk cId="1589494436" sldId="285"/>
            <ac:spMk id="3" creationId="{AC3F247A-41A1-8310-2BC3-D7B476FB8DA8}"/>
          </ac:spMkLst>
        </pc:spChg>
        <pc:spChg chg="add">
          <ac:chgData name="Kaylah Sandberg (2004773)" userId="0b62f733-52e0-4d8c-9245-9c5bc72b49fc" providerId="ADAL" clId="{41120122-6B08-41C5-9C83-9CD6430A3F02}" dt="2026-03-09T12:33:52.184" v="6023" actId="26606"/>
          <ac:spMkLst>
            <pc:docMk/>
            <pc:sldMk cId="1589494436" sldId="285"/>
            <ac:spMk id="9" creationId="{BACC6370-2D7E-4714-9D71-7542949D7D5D}"/>
          </ac:spMkLst>
        </pc:spChg>
        <pc:spChg chg="add">
          <ac:chgData name="Kaylah Sandberg (2004773)" userId="0b62f733-52e0-4d8c-9245-9c5bc72b49fc" providerId="ADAL" clId="{41120122-6B08-41C5-9C83-9CD6430A3F02}" dt="2026-03-09T12:33:52.184" v="6023" actId="26606"/>
          <ac:spMkLst>
            <pc:docMk/>
            <pc:sldMk cId="1589494436" sldId="285"/>
            <ac:spMk id="11" creationId="{F68B3F68-107C-434F-AA38-110D5EA91B85}"/>
          </ac:spMkLst>
        </pc:spChg>
        <pc:spChg chg="add">
          <ac:chgData name="Kaylah Sandberg (2004773)" userId="0b62f733-52e0-4d8c-9245-9c5bc72b49fc" providerId="ADAL" clId="{41120122-6B08-41C5-9C83-9CD6430A3F02}" dt="2026-03-09T12:33:52.184" v="6023" actId="26606"/>
          <ac:spMkLst>
            <pc:docMk/>
            <pc:sldMk cId="1589494436" sldId="285"/>
            <ac:spMk id="13" creationId="{AAD0DBB9-1A4B-4391-81D4-CB19F9AB918A}"/>
          </ac:spMkLst>
        </pc:spChg>
        <pc:spChg chg="add">
          <ac:chgData name="Kaylah Sandberg (2004773)" userId="0b62f733-52e0-4d8c-9245-9c5bc72b49fc" providerId="ADAL" clId="{41120122-6B08-41C5-9C83-9CD6430A3F02}" dt="2026-03-09T12:33:52.184" v="6023" actId="26606"/>
          <ac:spMkLst>
            <pc:docMk/>
            <pc:sldMk cId="1589494436" sldId="285"/>
            <ac:spMk id="15" creationId="{063BBA22-50EA-4C4D-BE05-F1CE4E63AA56}"/>
          </ac:spMkLst>
        </pc:spChg>
        <pc:graphicFrameChg chg="add">
          <ac:chgData name="Kaylah Sandberg (2004773)" userId="0b62f733-52e0-4d8c-9245-9c5bc72b49fc" providerId="ADAL" clId="{41120122-6B08-41C5-9C83-9CD6430A3F02}" dt="2026-03-09T12:33:52.184" v="6023" actId="26606"/>
          <ac:graphicFrameMkLst>
            <pc:docMk/>
            <pc:sldMk cId="1589494436" sldId="285"/>
            <ac:graphicFrameMk id="5" creationId="{D041F6D8-1440-2498-8B8F-998C1CD60C30}"/>
          </ac:graphicFrameMkLst>
        </pc:graphicFrameChg>
      </pc:sldChg>
      <pc:sldChg chg="addSp delSp modSp new del mod setBg">
        <pc:chgData name="Kaylah Sandberg (2004773)" userId="0b62f733-52e0-4d8c-9245-9c5bc72b49fc" providerId="ADAL" clId="{41120122-6B08-41C5-9C83-9CD6430A3F02}" dt="2026-03-09T12:55:31.454" v="6437" actId="2696"/>
        <pc:sldMkLst>
          <pc:docMk/>
          <pc:sldMk cId="544098995" sldId="286"/>
        </pc:sldMkLst>
        <pc:spChg chg="mod">
          <ac:chgData name="Kaylah Sandberg (2004773)" userId="0b62f733-52e0-4d8c-9245-9c5bc72b49fc" providerId="ADAL" clId="{41120122-6B08-41C5-9C83-9CD6430A3F02}" dt="2026-03-09T12:54:45.751" v="6429" actId="26606"/>
          <ac:spMkLst>
            <pc:docMk/>
            <pc:sldMk cId="544098995" sldId="286"/>
            <ac:spMk id="2" creationId="{5E8AB7C6-362E-1D14-6289-60EB42AD3A99}"/>
          </ac:spMkLst>
        </pc:spChg>
        <pc:spChg chg="add del mod">
          <ac:chgData name="Kaylah Sandberg (2004773)" userId="0b62f733-52e0-4d8c-9245-9c5bc72b49fc" providerId="ADAL" clId="{41120122-6B08-41C5-9C83-9CD6430A3F02}" dt="2026-03-09T12:54:45.751" v="6429" actId="26606"/>
          <ac:spMkLst>
            <pc:docMk/>
            <pc:sldMk cId="544098995" sldId="286"/>
            <ac:spMk id="3" creationId="{821773E9-3D56-45D4-ADFC-D32AB9C53FD8}"/>
          </ac:spMkLst>
        </pc:spChg>
        <pc:spChg chg="add">
          <ac:chgData name="Kaylah Sandberg (2004773)" userId="0b62f733-52e0-4d8c-9245-9c5bc72b49fc" providerId="ADAL" clId="{41120122-6B08-41C5-9C83-9CD6430A3F02}" dt="2026-03-09T12:54:45.751" v="6429" actId="26606"/>
          <ac:spMkLst>
            <pc:docMk/>
            <pc:sldMk cId="544098995" sldId="286"/>
            <ac:spMk id="8" creationId="{907EF6B7-1338-4443-8C46-6A318D952DFD}"/>
          </ac:spMkLst>
        </pc:spChg>
        <pc:spChg chg="add del">
          <ac:chgData name="Kaylah Sandberg (2004773)" userId="0b62f733-52e0-4d8c-9245-9c5bc72b49fc" providerId="ADAL" clId="{41120122-6B08-41C5-9C83-9CD6430A3F02}" dt="2026-03-09T12:54:43.619" v="6426" actId="26606"/>
          <ac:spMkLst>
            <pc:docMk/>
            <pc:sldMk cId="544098995" sldId="286"/>
            <ac:spMk id="9" creationId="{BACC6370-2D7E-4714-9D71-7542949D7D5D}"/>
          </ac:spMkLst>
        </pc:spChg>
        <pc:spChg chg="add">
          <ac:chgData name="Kaylah Sandberg (2004773)" userId="0b62f733-52e0-4d8c-9245-9c5bc72b49fc" providerId="ADAL" clId="{41120122-6B08-41C5-9C83-9CD6430A3F02}" dt="2026-03-09T12:54:45.751" v="6429" actId="26606"/>
          <ac:spMkLst>
            <pc:docMk/>
            <pc:sldMk cId="544098995" sldId="286"/>
            <ac:spMk id="10" creationId="{DAAE4CDD-124C-4DCF-9584-B6033B545DD5}"/>
          </ac:spMkLst>
        </pc:spChg>
        <pc:spChg chg="add del">
          <ac:chgData name="Kaylah Sandberg (2004773)" userId="0b62f733-52e0-4d8c-9245-9c5bc72b49fc" providerId="ADAL" clId="{41120122-6B08-41C5-9C83-9CD6430A3F02}" dt="2026-03-09T12:54:43.619" v="6426" actId="26606"/>
          <ac:spMkLst>
            <pc:docMk/>
            <pc:sldMk cId="544098995" sldId="286"/>
            <ac:spMk id="11" creationId="{F68B3F68-107C-434F-AA38-110D5EA91B85}"/>
          </ac:spMkLst>
        </pc:spChg>
        <pc:spChg chg="add">
          <ac:chgData name="Kaylah Sandberg (2004773)" userId="0b62f733-52e0-4d8c-9245-9c5bc72b49fc" providerId="ADAL" clId="{41120122-6B08-41C5-9C83-9CD6430A3F02}" dt="2026-03-09T12:54:45.751" v="6429" actId="26606"/>
          <ac:spMkLst>
            <pc:docMk/>
            <pc:sldMk cId="544098995" sldId="286"/>
            <ac:spMk id="12" creationId="{081E4A58-353D-44AE-B2FC-2A74E2E400F7}"/>
          </ac:spMkLst>
        </pc:spChg>
        <pc:spChg chg="add del">
          <ac:chgData name="Kaylah Sandberg (2004773)" userId="0b62f733-52e0-4d8c-9245-9c5bc72b49fc" providerId="ADAL" clId="{41120122-6B08-41C5-9C83-9CD6430A3F02}" dt="2026-03-09T12:54:43.619" v="6426" actId="26606"/>
          <ac:spMkLst>
            <pc:docMk/>
            <pc:sldMk cId="544098995" sldId="286"/>
            <ac:spMk id="13" creationId="{AAD0DBB9-1A4B-4391-81D4-CB19F9AB918A}"/>
          </ac:spMkLst>
        </pc:spChg>
        <pc:spChg chg="add del">
          <ac:chgData name="Kaylah Sandberg (2004773)" userId="0b62f733-52e0-4d8c-9245-9c5bc72b49fc" providerId="ADAL" clId="{41120122-6B08-41C5-9C83-9CD6430A3F02}" dt="2026-03-09T12:54:43.619" v="6426" actId="26606"/>
          <ac:spMkLst>
            <pc:docMk/>
            <pc:sldMk cId="544098995" sldId="286"/>
            <ac:spMk id="15" creationId="{063BBA22-50EA-4C4D-BE05-F1CE4E63AA56}"/>
          </ac:spMkLst>
        </pc:spChg>
        <pc:spChg chg="add del">
          <ac:chgData name="Kaylah Sandberg (2004773)" userId="0b62f733-52e0-4d8c-9245-9c5bc72b49fc" providerId="ADAL" clId="{41120122-6B08-41C5-9C83-9CD6430A3F02}" dt="2026-03-09T12:54:45.751" v="6428" actId="26606"/>
          <ac:spMkLst>
            <pc:docMk/>
            <pc:sldMk cId="544098995" sldId="286"/>
            <ac:spMk id="17" creationId="{BACC6370-2D7E-4714-9D71-7542949D7D5D}"/>
          </ac:spMkLst>
        </pc:spChg>
        <pc:spChg chg="add del">
          <ac:chgData name="Kaylah Sandberg (2004773)" userId="0b62f733-52e0-4d8c-9245-9c5bc72b49fc" providerId="ADAL" clId="{41120122-6B08-41C5-9C83-9CD6430A3F02}" dt="2026-03-09T12:54:45.751" v="6428" actId="26606"/>
          <ac:spMkLst>
            <pc:docMk/>
            <pc:sldMk cId="544098995" sldId="286"/>
            <ac:spMk id="18" creationId="{F68B3F68-107C-434F-AA38-110D5EA91B85}"/>
          </ac:spMkLst>
        </pc:spChg>
        <pc:spChg chg="add del">
          <ac:chgData name="Kaylah Sandberg (2004773)" userId="0b62f733-52e0-4d8c-9245-9c5bc72b49fc" providerId="ADAL" clId="{41120122-6B08-41C5-9C83-9CD6430A3F02}" dt="2026-03-09T12:54:45.751" v="6428" actId="26606"/>
          <ac:spMkLst>
            <pc:docMk/>
            <pc:sldMk cId="544098995" sldId="286"/>
            <ac:spMk id="19" creationId="{AAD0DBB9-1A4B-4391-81D4-CB19F9AB918A}"/>
          </ac:spMkLst>
        </pc:spChg>
        <pc:spChg chg="add del">
          <ac:chgData name="Kaylah Sandberg (2004773)" userId="0b62f733-52e0-4d8c-9245-9c5bc72b49fc" providerId="ADAL" clId="{41120122-6B08-41C5-9C83-9CD6430A3F02}" dt="2026-03-09T12:54:45.751" v="6428" actId="26606"/>
          <ac:spMkLst>
            <pc:docMk/>
            <pc:sldMk cId="544098995" sldId="286"/>
            <ac:spMk id="20" creationId="{063BBA22-50EA-4C4D-BE05-F1CE4E63AA56}"/>
          </ac:spMkLst>
        </pc:spChg>
        <pc:spChg chg="add mod">
          <ac:chgData name="Kaylah Sandberg (2004773)" userId="0b62f733-52e0-4d8c-9245-9c5bc72b49fc" providerId="ADAL" clId="{41120122-6B08-41C5-9C83-9CD6430A3F02}" dt="2026-03-09T12:55:18.349" v="6436" actId="948"/>
          <ac:spMkLst>
            <pc:docMk/>
            <pc:sldMk cId="544098995" sldId="286"/>
            <ac:spMk id="23" creationId="{821773E9-3D56-45D4-ADFC-D32AB9C53FD8}"/>
          </ac:spMkLst>
        </pc:spChg>
        <pc:graphicFrameChg chg="add del">
          <ac:chgData name="Kaylah Sandberg (2004773)" userId="0b62f733-52e0-4d8c-9245-9c5bc72b49fc" providerId="ADAL" clId="{41120122-6B08-41C5-9C83-9CD6430A3F02}" dt="2026-03-09T12:54:43.619" v="6426" actId="26606"/>
          <ac:graphicFrameMkLst>
            <pc:docMk/>
            <pc:sldMk cId="544098995" sldId="286"/>
            <ac:graphicFrameMk id="5" creationId="{B61AC52C-E055-AB16-9301-471E644D0949}"/>
          </ac:graphicFrameMkLst>
        </pc:graphicFrameChg>
        <pc:graphicFrameChg chg="add del">
          <ac:chgData name="Kaylah Sandberg (2004773)" userId="0b62f733-52e0-4d8c-9245-9c5bc72b49fc" providerId="ADAL" clId="{41120122-6B08-41C5-9C83-9CD6430A3F02}" dt="2026-03-09T12:54:45.751" v="6428" actId="26606"/>
          <ac:graphicFrameMkLst>
            <pc:docMk/>
            <pc:sldMk cId="544098995" sldId="286"/>
            <ac:graphicFrameMk id="21" creationId="{06976979-111F-F2A5-BFAB-94581B3CF7A2}"/>
          </ac:graphicFrameMkLst>
        </pc:graphicFrameChg>
      </pc:sldChg>
      <pc:sldChg chg="addSp delSp modSp new mod">
        <pc:chgData name="Kaylah Sandberg (2004773)" userId="0b62f733-52e0-4d8c-9245-9c5bc72b49fc" providerId="ADAL" clId="{41120122-6B08-41C5-9C83-9CD6430A3F02}" dt="2026-03-09T13:00:24.984" v="6574" actId="255"/>
        <pc:sldMkLst>
          <pc:docMk/>
          <pc:sldMk cId="1896233718" sldId="286"/>
        </pc:sldMkLst>
        <pc:spChg chg="mod">
          <ac:chgData name="Kaylah Sandberg (2004773)" userId="0b62f733-52e0-4d8c-9245-9c5bc72b49fc" providerId="ADAL" clId="{41120122-6B08-41C5-9C83-9CD6430A3F02}" dt="2026-03-09T12:57:08.660" v="6473" actId="1076"/>
          <ac:spMkLst>
            <pc:docMk/>
            <pc:sldMk cId="1896233718" sldId="286"/>
            <ac:spMk id="2" creationId="{8F5984BB-5203-6800-3641-9EB80E403AEE}"/>
          </ac:spMkLst>
        </pc:spChg>
        <pc:spChg chg="add del mod">
          <ac:chgData name="Kaylah Sandberg (2004773)" userId="0b62f733-52e0-4d8c-9245-9c5bc72b49fc" providerId="ADAL" clId="{41120122-6B08-41C5-9C83-9CD6430A3F02}" dt="2026-03-09T13:00:12.845" v="6572" actId="255"/>
          <ac:spMkLst>
            <pc:docMk/>
            <pc:sldMk cId="1896233718" sldId="286"/>
            <ac:spMk id="3" creationId="{90B5C55E-846B-EEFF-EE5F-59ECD01BACD6}"/>
          </ac:spMkLst>
        </pc:spChg>
        <pc:spChg chg="mod">
          <ac:chgData name="Kaylah Sandberg (2004773)" userId="0b62f733-52e0-4d8c-9245-9c5bc72b49fc" providerId="ADAL" clId="{41120122-6B08-41C5-9C83-9CD6430A3F02}" dt="2026-03-09T13:00:24.984" v="6574" actId="255"/>
          <ac:spMkLst>
            <pc:docMk/>
            <pc:sldMk cId="1896233718" sldId="286"/>
            <ac:spMk id="4" creationId="{962E4D9F-44E7-F8E3-5FAB-053CB54181C3}"/>
          </ac:spMkLst>
        </pc:spChg>
        <pc:picChg chg="add del mod ord">
          <ac:chgData name="Kaylah Sandberg (2004773)" userId="0b62f733-52e0-4d8c-9245-9c5bc72b49fc" providerId="ADAL" clId="{41120122-6B08-41C5-9C83-9CD6430A3F02}" dt="2026-03-09T12:56:49.829" v="6467" actId="22"/>
          <ac:picMkLst>
            <pc:docMk/>
            <pc:sldMk cId="1896233718" sldId="286"/>
            <ac:picMk id="6" creationId="{2895493E-866D-5865-BD7B-13855C9889F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63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6" Type="http://schemas.openxmlformats.org/officeDocument/2006/relationships/image" Target="../media/image74.svg"/><Relationship Id="rId5" Type="http://schemas.openxmlformats.org/officeDocument/2006/relationships/image" Target="../media/image73.png"/><Relationship Id="rId4" Type="http://schemas.openxmlformats.org/officeDocument/2006/relationships/image" Target="../media/image72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svg"/><Relationship Id="rId1" Type="http://schemas.openxmlformats.org/officeDocument/2006/relationships/image" Target="../media/image77.png"/><Relationship Id="rId4" Type="http://schemas.openxmlformats.org/officeDocument/2006/relationships/image" Target="../media/image8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image" Target="../media/image61.svg"/><Relationship Id="rId1" Type="http://schemas.openxmlformats.org/officeDocument/2006/relationships/image" Target="../media/image60.png"/><Relationship Id="rId6" Type="http://schemas.openxmlformats.org/officeDocument/2006/relationships/image" Target="../media/image65.svg"/><Relationship Id="rId5" Type="http://schemas.openxmlformats.org/officeDocument/2006/relationships/image" Target="../media/image64.png"/><Relationship Id="rId4" Type="http://schemas.openxmlformats.org/officeDocument/2006/relationships/image" Target="../media/image63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6" Type="http://schemas.openxmlformats.org/officeDocument/2006/relationships/image" Target="../media/image74.svg"/><Relationship Id="rId5" Type="http://schemas.openxmlformats.org/officeDocument/2006/relationships/image" Target="../media/image73.png"/><Relationship Id="rId4" Type="http://schemas.openxmlformats.org/officeDocument/2006/relationships/image" Target="../media/image72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svg"/><Relationship Id="rId1" Type="http://schemas.openxmlformats.org/officeDocument/2006/relationships/image" Target="../media/image77.png"/><Relationship Id="rId4" Type="http://schemas.openxmlformats.org/officeDocument/2006/relationships/image" Target="../media/image8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5AC5D9-8316-4A25-A094-5374D00BA5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5C02AB7-86E2-4F21-A0B0-2C35463E797F}">
      <dgm:prSet/>
      <dgm:spPr/>
      <dgm:t>
        <a:bodyPr/>
        <a:lstStyle/>
        <a:p>
          <a:r>
            <a:rPr lang="en-GB"/>
            <a:t>Qualitative analysis to understand barriers.</a:t>
          </a:r>
          <a:endParaRPr lang="en-US"/>
        </a:p>
      </dgm:t>
    </dgm:pt>
    <dgm:pt modelId="{A5E0B750-14BA-42DD-8597-1121E6330EF5}" type="parTrans" cxnId="{EDBB63A4-0524-48D6-BD35-880E8790DF3F}">
      <dgm:prSet/>
      <dgm:spPr/>
      <dgm:t>
        <a:bodyPr/>
        <a:lstStyle/>
        <a:p>
          <a:endParaRPr lang="en-US"/>
        </a:p>
      </dgm:t>
    </dgm:pt>
    <dgm:pt modelId="{A0E07CF4-A82F-43C6-B5EC-EF54106B343D}" type="sibTrans" cxnId="{EDBB63A4-0524-48D6-BD35-880E8790DF3F}">
      <dgm:prSet/>
      <dgm:spPr/>
      <dgm:t>
        <a:bodyPr/>
        <a:lstStyle/>
        <a:p>
          <a:endParaRPr lang="en-US"/>
        </a:p>
      </dgm:t>
    </dgm:pt>
    <dgm:pt modelId="{3263F356-4E8D-417D-AE88-4CB178D0B0B9}">
      <dgm:prSet/>
      <dgm:spPr/>
      <dgm:t>
        <a:bodyPr/>
        <a:lstStyle/>
        <a:p>
          <a:r>
            <a:rPr lang="en-GB"/>
            <a:t>Insight into benefits and developmental gains. </a:t>
          </a:r>
          <a:endParaRPr lang="en-US"/>
        </a:p>
      </dgm:t>
    </dgm:pt>
    <dgm:pt modelId="{205FB301-48D4-4E66-8358-470A7D9863DA}" type="parTrans" cxnId="{109522CE-DFE9-425B-A319-69F113696CD4}">
      <dgm:prSet/>
      <dgm:spPr/>
      <dgm:t>
        <a:bodyPr/>
        <a:lstStyle/>
        <a:p>
          <a:endParaRPr lang="en-US"/>
        </a:p>
      </dgm:t>
    </dgm:pt>
    <dgm:pt modelId="{F8B6B706-3232-4AFA-93AC-96DDF4496D22}" type="sibTrans" cxnId="{109522CE-DFE9-425B-A319-69F113696CD4}">
      <dgm:prSet/>
      <dgm:spPr/>
      <dgm:t>
        <a:bodyPr/>
        <a:lstStyle/>
        <a:p>
          <a:endParaRPr lang="en-US"/>
        </a:p>
      </dgm:t>
    </dgm:pt>
    <dgm:pt modelId="{90737E01-A6CE-4CF1-8A47-F04B5AF1AA9A}">
      <dgm:prSet/>
      <dgm:spPr/>
      <dgm:t>
        <a:bodyPr/>
        <a:lstStyle/>
        <a:p>
          <a:r>
            <a:rPr lang="en-GB"/>
            <a:t>Beneficial to organisations with potential resources.</a:t>
          </a:r>
          <a:endParaRPr lang="en-US"/>
        </a:p>
      </dgm:t>
    </dgm:pt>
    <dgm:pt modelId="{1FA12D2A-5C4E-4A5A-B30F-766B4C75CA58}" type="parTrans" cxnId="{D96C6862-2276-4199-890F-B6C75BFD2B11}">
      <dgm:prSet/>
      <dgm:spPr/>
      <dgm:t>
        <a:bodyPr/>
        <a:lstStyle/>
        <a:p>
          <a:endParaRPr lang="en-US"/>
        </a:p>
      </dgm:t>
    </dgm:pt>
    <dgm:pt modelId="{BFB0BD23-0670-41ED-BE4D-8A7625C8B0E5}" type="sibTrans" cxnId="{D96C6862-2276-4199-890F-B6C75BFD2B11}">
      <dgm:prSet/>
      <dgm:spPr/>
      <dgm:t>
        <a:bodyPr/>
        <a:lstStyle/>
        <a:p>
          <a:endParaRPr lang="en-US"/>
        </a:p>
      </dgm:t>
    </dgm:pt>
    <dgm:pt modelId="{16C65E27-7FF6-44C9-8BE0-2A6A8619D82C}">
      <dgm:prSet/>
      <dgm:spPr/>
      <dgm:t>
        <a:bodyPr/>
        <a:lstStyle/>
        <a:p>
          <a:r>
            <a:rPr lang="en-GB"/>
            <a:t>Aid mitigation and provisions.</a:t>
          </a:r>
          <a:endParaRPr lang="en-US"/>
        </a:p>
      </dgm:t>
    </dgm:pt>
    <dgm:pt modelId="{ACADC30C-F102-4BD8-AEF7-C7A2A93D70B1}" type="parTrans" cxnId="{512DCE39-984C-4F9A-9356-56AF98F4CDE6}">
      <dgm:prSet/>
      <dgm:spPr/>
      <dgm:t>
        <a:bodyPr/>
        <a:lstStyle/>
        <a:p>
          <a:endParaRPr lang="en-US"/>
        </a:p>
      </dgm:t>
    </dgm:pt>
    <dgm:pt modelId="{E147D950-C8F8-466E-BDD5-B8A0D3DB6936}" type="sibTrans" cxnId="{512DCE39-984C-4F9A-9356-56AF98F4CDE6}">
      <dgm:prSet/>
      <dgm:spPr/>
      <dgm:t>
        <a:bodyPr/>
        <a:lstStyle/>
        <a:p>
          <a:endParaRPr lang="en-US"/>
        </a:p>
      </dgm:t>
    </dgm:pt>
    <dgm:pt modelId="{CDFAF128-71DB-4425-8DEC-890DEDBAA431}">
      <dgm:prSet/>
      <dgm:spPr/>
      <dgm:t>
        <a:bodyPr/>
        <a:lstStyle/>
        <a:p>
          <a:r>
            <a:rPr lang="en-GB"/>
            <a:t>Inclusion in school curriculum. </a:t>
          </a:r>
          <a:endParaRPr lang="en-US"/>
        </a:p>
      </dgm:t>
    </dgm:pt>
    <dgm:pt modelId="{69AECD9E-B007-4627-8773-E91D88FDD997}" type="parTrans" cxnId="{BB29E22D-60FE-4BE8-9B61-C4491EC6C67D}">
      <dgm:prSet/>
      <dgm:spPr/>
      <dgm:t>
        <a:bodyPr/>
        <a:lstStyle/>
        <a:p>
          <a:endParaRPr lang="en-US"/>
        </a:p>
      </dgm:t>
    </dgm:pt>
    <dgm:pt modelId="{44535E25-7D55-4F81-953B-14B87FF4B303}" type="sibTrans" cxnId="{BB29E22D-60FE-4BE8-9B61-C4491EC6C67D}">
      <dgm:prSet/>
      <dgm:spPr/>
      <dgm:t>
        <a:bodyPr/>
        <a:lstStyle/>
        <a:p>
          <a:endParaRPr lang="en-US"/>
        </a:p>
      </dgm:t>
    </dgm:pt>
    <dgm:pt modelId="{F83208DF-1A3E-4C74-8F0D-344CD8454FCD}" type="pres">
      <dgm:prSet presAssocID="{285AC5D9-8316-4A25-A094-5374D00BA545}" presName="root" presStyleCnt="0">
        <dgm:presLayoutVars>
          <dgm:dir/>
          <dgm:resizeHandles val="exact"/>
        </dgm:presLayoutVars>
      </dgm:prSet>
      <dgm:spPr/>
    </dgm:pt>
    <dgm:pt modelId="{8AD50A40-3AAB-4237-AD8D-EC4FEE3ED221}" type="pres">
      <dgm:prSet presAssocID="{05C02AB7-86E2-4F21-A0B0-2C35463E797F}" presName="compNode" presStyleCnt="0"/>
      <dgm:spPr/>
    </dgm:pt>
    <dgm:pt modelId="{ABBD8C35-9C5E-4A2C-A43B-E3385A563430}" type="pres">
      <dgm:prSet presAssocID="{05C02AB7-86E2-4F21-A0B0-2C35463E797F}" presName="bgRect" presStyleLbl="bgShp" presStyleIdx="0" presStyleCnt="5"/>
      <dgm:spPr/>
    </dgm:pt>
    <dgm:pt modelId="{EFE5E7F5-D96B-4016-8F0C-78F0F6EABE76}" type="pres">
      <dgm:prSet presAssocID="{05C02AB7-86E2-4F21-A0B0-2C35463E797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8393DBA-DF78-4CC3-A976-F0B42AB0708B}" type="pres">
      <dgm:prSet presAssocID="{05C02AB7-86E2-4F21-A0B0-2C35463E797F}" presName="spaceRect" presStyleCnt="0"/>
      <dgm:spPr/>
    </dgm:pt>
    <dgm:pt modelId="{21CFFBEE-1F3F-4A3E-8B3A-A1F479BAA38E}" type="pres">
      <dgm:prSet presAssocID="{05C02AB7-86E2-4F21-A0B0-2C35463E797F}" presName="parTx" presStyleLbl="revTx" presStyleIdx="0" presStyleCnt="5">
        <dgm:presLayoutVars>
          <dgm:chMax val="0"/>
          <dgm:chPref val="0"/>
        </dgm:presLayoutVars>
      </dgm:prSet>
      <dgm:spPr/>
    </dgm:pt>
    <dgm:pt modelId="{494B4106-F83C-42F3-A9FE-019C74C489FE}" type="pres">
      <dgm:prSet presAssocID="{A0E07CF4-A82F-43C6-B5EC-EF54106B343D}" presName="sibTrans" presStyleCnt="0"/>
      <dgm:spPr/>
    </dgm:pt>
    <dgm:pt modelId="{E86100F8-14E2-4BD1-801D-EA7077FB2C7A}" type="pres">
      <dgm:prSet presAssocID="{3263F356-4E8D-417D-AE88-4CB178D0B0B9}" presName="compNode" presStyleCnt="0"/>
      <dgm:spPr/>
    </dgm:pt>
    <dgm:pt modelId="{098AE751-44B4-4293-8EA5-147C5779C0EC}" type="pres">
      <dgm:prSet presAssocID="{3263F356-4E8D-417D-AE88-4CB178D0B0B9}" presName="bgRect" presStyleLbl="bgShp" presStyleIdx="1" presStyleCnt="5"/>
      <dgm:spPr/>
    </dgm:pt>
    <dgm:pt modelId="{9108167F-F393-4878-86A3-8CCF04D4F334}" type="pres">
      <dgm:prSet presAssocID="{3263F356-4E8D-417D-AE88-4CB178D0B0B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D26BBFF-B8B7-4F8D-B682-9F5D023EB51D}" type="pres">
      <dgm:prSet presAssocID="{3263F356-4E8D-417D-AE88-4CB178D0B0B9}" presName="spaceRect" presStyleCnt="0"/>
      <dgm:spPr/>
    </dgm:pt>
    <dgm:pt modelId="{D061020D-F501-4127-9153-4132479E5CA5}" type="pres">
      <dgm:prSet presAssocID="{3263F356-4E8D-417D-AE88-4CB178D0B0B9}" presName="parTx" presStyleLbl="revTx" presStyleIdx="1" presStyleCnt="5">
        <dgm:presLayoutVars>
          <dgm:chMax val="0"/>
          <dgm:chPref val="0"/>
        </dgm:presLayoutVars>
      </dgm:prSet>
      <dgm:spPr/>
    </dgm:pt>
    <dgm:pt modelId="{049DD9A7-64FE-48C5-88BC-E5CCB9FA3F5A}" type="pres">
      <dgm:prSet presAssocID="{F8B6B706-3232-4AFA-93AC-96DDF4496D22}" presName="sibTrans" presStyleCnt="0"/>
      <dgm:spPr/>
    </dgm:pt>
    <dgm:pt modelId="{57517140-7086-49C5-814F-2828CBDE0073}" type="pres">
      <dgm:prSet presAssocID="{90737E01-A6CE-4CF1-8A47-F04B5AF1AA9A}" presName="compNode" presStyleCnt="0"/>
      <dgm:spPr/>
    </dgm:pt>
    <dgm:pt modelId="{06979AFE-A9F4-47A1-A3E2-EA4A42F2B555}" type="pres">
      <dgm:prSet presAssocID="{90737E01-A6CE-4CF1-8A47-F04B5AF1AA9A}" presName="bgRect" presStyleLbl="bgShp" presStyleIdx="2" presStyleCnt="5"/>
      <dgm:spPr/>
    </dgm:pt>
    <dgm:pt modelId="{28EB9E24-4018-4466-BE6A-92276CC51BD2}" type="pres">
      <dgm:prSet presAssocID="{90737E01-A6CE-4CF1-8A47-F04B5AF1AA9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4ABB223-5B0B-46AB-ACE1-4001F17653E9}" type="pres">
      <dgm:prSet presAssocID="{90737E01-A6CE-4CF1-8A47-F04B5AF1AA9A}" presName="spaceRect" presStyleCnt="0"/>
      <dgm:spPr/>
    </dgm:pt>
    <dgm:pt modelId="{150FD038-7B95-41F4-AECA-78146A0A05DB}" type="pres">
      <dgm:prSet presAssocID="{90737E01-A6CE-4CF1-8A47-F04B5AF1AA9A}" presName="parTx" presStyleLbl="revTx" presStyleIdx="2" presStyleCnt="5">
        <dgm:presLayoutVars>
          <dgm:chMax val="0"/>
          <dgm:chPref val="0"/>
        </dgm:presLayoutVars>
      </dgm:prSet>
      <dgm:spPr/>
    </dgm:pt>
    <dgm:pt modelId="{83B66FFE-B372-4DE1-B6A2-4AB5A2515719}" type="pres">
      <dgm:prSet presAssocID="{BFB0BD23-0670-41ED-BE4D-8A7625C8B0E5}" presName="sibTrans" presStyleCnt="0"/>
      <dgm:spPr/>
    </dgm:pt>
    <dgm:pt modelId="{7B9C5725-3427-477B-B756-9742715605EA}" type="pres">
      <dgm:prSet presAssocID="{16C65E27-7FF6-44C9-8BE0-2A6A8619D82C}" presName="compNode" presStyleCnt="0"/>
      <dgm:spPr/>
    </dgm:pt>
    <dgm:pt modelId="{7D4E473C-F2CD-4EE7-B420-6E647BBDC83E}" type="pres">
      <dgm:prSet presAssocID="{16C65E27-7FF6-44C9-8BE0-2A6A8619D82C}" presName="bgRect" presStyleLbl="bgShp" presStyleIdx="3" presStyleCnt="5"/>
      <dgm:spPr/>
    </dgm:pt>
    <dgm:pt modelId="{8103EE3C-FB62-4564-97D2-BF1C5AC5C4EF}" type="pres">
      <dgm:prSet presAssocID="{16C65E27-7FF6-44C9-8BE0-2A6A8619D82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51D60814-AF3C-4152-9CBC-95FC2E73D28E}" type="pres">
      <dgm:prSet presAssocID="{16C65E27-7FF6-44C9-8BE0-2A6A8619D82C}" presName="spaceRect" presStyleCnt="0"/>
      <dgm:spPr/>
    </dgm:pt>
    <dgm:pt modelId="{399B6FC5-FA12-427C-A560-4E8C1EA49F6C}" type="pres">
      <dgm:prSet presAssocID="{16C65E27-7FF6-44C9-8BE0-2A6A8619D82C}" presName="parTx" presStyleLbl="revTx" presStyleIdx="3" presStyleCnt="5">
        <dgm:presLayoutVars>
          <dgm:chMax val="0"/>
          <dgm:chPref val="0"/>
        </dgm:presLayoutVars>
      </dgm:prSet>
      <dgm:spPr/>
    </dgm:pt>
    <dgm:pt modelId="{DF8A0371-1F13-4AAA-A224-DD0F86EFC986}" type="pres">
      <dgm:prSet presAssocID="{E147D950-C8F8-466E-BDD5-B8A0D3DB6936}" presName="sibTrans" presStyleCnt="0"/>
      <dgm:spPr/>
    </dgm:pt>
    <dgm:pt modelId="{5750478C-A696-496F-89EB-B9FFA0001CAC}" type="pres">
      <dgm:prSet presAssocID="{CDFAF128-71DB-4425-8DEC-890DEDBAA431}" presName="compNode" presStyleCnt="0"/>
      <dgm:spPr/>
    </dgm:pt>
    <dgm:pt modelId="{16312FF9-C524-4793-8C5A-AF952A6298C3}" type="pres">
      <dgm:prSet presAssocID="{CDFAF128-71DB-4425-8DEC-890DEDBAA431}" presName="bgRect" presStyleLbl="bgShp" presStyleIdx="4" presStyleCnt="5"/>
      <dgm:spPr/>
    </dgm:pt>
    <dgm:pt modelId="{50E8710E-89A8-4C03-8909-EA51A6FB4B04}" type="pres">
      <dgm:prSet presAssocID="{CDFAF128-71DB-4425-8DEC-890DEDBAA43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31697152-439A-4288-90CB-CB3026AA59A3}" type="pres">
      <dgm:prSet presAssocID="{CDFAF128-71DB-4425-8DEC-890DEDBAA431}" presName="spaceRect" presStyleCnt="0"/>
      <dgm:spPr/>
    </dgm:pt>
    <dgm:pt modelId="{A0D0E126-49B0-454A-9A72-1B5C8E900010}" type="pres">
      <dgm:prSet presAssocID="{CDFAF128-71DB-4425-8DEC-890DEDBAA43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67D0A2D-CF41-4369-9BED-17EFFE92B2ED}" type="presOf" srcId="{16C65E27-7FF6-44C9-8BE0-2A6A8619D82C}" destId="{399B6FC5-FA12-427C-A560-4E8C1EA49F6C}" srcOrd="0" destOrd="0" presId="urn:microsoft.com/office/officeart/2018/2/layout/IconVerticalSolidList"/>
    <dgm:cxn modelId="{BB29E22D-60FE-4BE8-9B61-C4491EC6C67D}" srcId="{285AC5D9-8316-4A25-A094-5374D00BA545}" destId="{CDFAF128-71DB-4425-8DEC-890DEDBAA431}" srcOrd="4" destOrd="0" parTransId="{69AECD9E-B007-4627-8773-E91D88FDD997}" sibTransId="{44535E25-7D55-4F81-953B-14B87FF4B303}"/>
    <dgm:cxn modelId="{512DCE39-984C-4F9A-9356-56AF98F4CDE6}" srcId="{285AC5D9-8316-4A25-A094-5374D00BA545}" destId="{16C65E27-7FF6-44C9-8BE0-2A6A8619D82C}" srcOrd="3" destOrd="0" parTransId="{ACADC30C-F102-4BD8-AEF7-C7A2A93D70B1}" sibTransId="{E147D950-C8F8-466E-BDD5-B8A0D3DB6936}"/>
    <dgm:cxn modelId="{D96C6862-2276-4199-890F-B6C75BFD2B11}" srcId="{285AC5D9-8316-4A25-A094-5374D00BA545}" destId="{90737E01-A6CE-4CF1-8A47-F04B5AF1AA9A}" srcOrd="2" destOrd="0" parTransId="{1FA12D2A-5C4E-4A5A-B30F-766B4C75CA58}" sibTransId="{BFB0BD23-0670-41ED-BE4D-8A7625C8B0E5}"/>
    <dgm:cxn modelId="{5CA1E367-3362-4D7E-8196-46B880BCCB23}" type="presOf" srcId="{90737E01-A6CE-4CF1-8A47-F04B5AF1AA9A}" destId="{150FD038-7B95-41F4-AECA-78146A0A05DB}" srcOrd="0" destOrd="0" presId="urn:microsoft.com/office/officeart/2018/2/layout/IconVerticalSolidList"/>
    <dgm:cxn modelId="{75232189-8882-4220-B461-B52AF60F504F}" type="presOf" srcId="{05C02AB7-86E2-4F21-A0B0-2C35463E797F}" destId="{21CFFBEE-1F3F-4A3E-8B3A-A1F479BAA38E}" srcOrd="0" destOrd="0" presId="urn:microsoft.com/office/officeart/2018/2/layout/IconVerticalSolidList"/>
    <dgm:cxn modelId="{EDBB63A4-0524-48D6-BD35-880E8790DF3F}" srcId="{285AC5D9-8316-4A25-A094-5374D00BA545}" destId="{05C02AB7-86E2-4F21-A0B0-2C35463E797F}" srcOrd="0" destOrd="0" parTransId="{A5E0B750-14BA-42DD-8597-1121E6330EF5}" sibTransId="{A0E07CF4-A82F-43C6-B5EC-EF54106B343D}"/>
    <dgm:cxn modelId="{AC8C9EAF-B0D7-4A70-91FF-057F9DAA65C0}" type="presOf" srcId="{3263F356-4E8D-417D-AE88-4CB178D0B0B9}" destId="{D061020D-F501-4127-9153-4132479E5CA5}" srcOrd="0" destOrd="0" presId="urn:microsoft.com/office/officeart/2018/2/layout/IconVerticalSolidList"/>
    <dgm:cxn modelId="{E5F3B6BB-4677-4B28-95F8-D5E507C0C71B}" type="presOf" srcId="{CDFAF128-71DB-4425-8DEC-890DEDBAA431}" destId="{A0D0E126-49B0-454A-9A72-1B5C8E900010}" srcOrd="0" destOrd="0" presId="urn:microsoft.com/office/officeart/2018/2/layout/IconVerticalSolidList"/>
    <dgm:cxn modelId="{109522CE-DFE9-425B-A319-69F113696CD4}" srcId="{285AC5D9-8316-4A25-A094-5374D00BA545}" destId="{3263F356-4E8D-417D-AE88-4CB178D0B0B9}" srcOrd="1" destOrd="0" parTransId="{205FB301-48D4-4E66-8358-470A7D9863DA}" sibTransId="{F8B6B706-3232-4AFA-93AC-96DDF4496D22}"/>
    <dgm:cxn modelId="{364E52FE-78A4-46DC-9ACC-43170595C1F2}" type="presOf" srcId="{285AC5D9-8316-4A25-A094-5374D00BA545}" destId="{F83208DF-1A3E-4C74-8F0D-344CD8454FCD}" srcOrd="0" destOrd="0" presId="urn:microsoft.com/office/officeart/2018/2/layout/IconVerticalSolidList"/>
    <dgm:cxn modelId="{C379439E-2875-4703-9166-02AFFF879B2A}" type="presParOf" srcId="{F83208DF-1A3E-4C74-8F0D-344CD8454FCD}" destId="{8AD50A40-3AAB-4237-AD8D-EC4FEE3ED221}" srcOrd="0" destOrd="0" presId="urn:microsoft.com/office/officeart/2018/2/layout/IconVerticalSolidList"/>
    <dgm:cxn modelId="{227A03C8-0358-4F82-8088-A323834B066F}" type="presParOf" srcId="{8AD50A40-3AAB-4237-AD8D-EC4FEE3ED221}" destId="{ABBD8C35-9C5E-4A2C-A43B-E3385A563430}" srcOrd="0" destOrd="0" presId="urn:microsoft.com/office/officeart/2018/2/layout/IconVerticalSolidList"/>
    <dgm:cxn modelId="{FDC97275-83C8-4AB5-8E7E-A6AE382133D0}" type="presParOf" srcId="{8AD50A40-3AAB-4237-AD8D-EC4FEE3ED221}" destId="{EFE5E7F5-D96B-4016-8F0C-78F0F6EABE76}" srcOrd="1" destOrd="0" presId="urn:microsoft.com/office/officeart/2018/2/layout/IconVerticalSolidList"/>
    <dgm:cxn modelId="{E043ABFA-BFE6-4FFB-962A-2A76D9B286D6}" type="presParOf" srcId="{8AD50A40-3AAB-4237-AD8D-EC4FEE3ED221}" destId="{48393DBA-DF78-4CC3-A976-F0B42AB0708B}" srcOrd="2" destOrd="0" presId="urn:microsoft.com/office/officeart/2018/2/layout/IconVerticalSolidList"/>
    <dgm:cxn modelId="{10734B23-6F6E-41CF-B1CC-8C1AD9DBA7A2}" type="presParOf" srcId="{8AD50A40-3AAB-4237-AD8D-EC4FEE3ED221}" destId="{21CFFBEE-1F3F-4A3E-8B3A-A1F479BAA38E}" srcOrd="3" destOrd="0" presId="urn:microsoft.com/office/officeart/2018/2/layout/IconVerticalSolidList"/>
    <dgm:cxn modelId="{D649565E-C671-4806-A9F9-EF83A9F617ED}" type="presParOf" srcId="{F83208DF-1A3E-4C74-8F0D-344CD8454FCD}" destId="{494B4106-F83C-42F3-A9FE-019C74C489FE}" srcOrd="1" destOrd="0" presId="urn:microsoft.com/office/officeart/2018/2/layout/IconVerticalSolidList"/>
    <dgm:cxn modelId="{6E9EBC3E-AE18-440D-848B-9C88F490FF33}" type="presParOf" srcId="{F83208DF-1A3E-4C74-8F0D-344CD8454FCD}" destId="{E86100F8-14E2-4BD1-801D-EA7077FB2C7A}" srcOrd="2" destOrd="0" presId="urn:microsoft.com/office/officeart/2018/2/layout/IconVerticalSolidList"/>
    <dgm:cxn modelId="{6211532D-EE3C-403A-8923-B3704C9CAA17}" type="presParOf" srcId="{E86100F8-14E2-4BD1-801D-EA7077FB2C7A}" destId="{098AE751-44B4-4293-8EA5-147C5779C0EC}" srcOrd="0" destOrd="0" presId="urn:microsoft.com/office/officeart/2018/2/layout/IconVerticalSolidList"/>
    <dgm:cxn modelId="{45483B4D-E3B4-4A71-882F-92D23A18E903}" type="presParOf" srcId="{E86100F8-14E2-4BD1-801D-EA7077FB2C7A}" destId="{9108167F-F393-4878-86A3-8CCF04D4F334}" srcOrd="1" destOrd="0" presId="urn:microsoft.com/office/officeart/2018/2/layout/IconVerticalSolidList"/>
    <dgm:cxn modelId="{58635FF4-3A37-4D6F-9D16-EB8C551A9D9B}" type="presParOf" srcId="{E86100F8-14E2-4BD1-801D-EA7077FB2C7A}" destId="{6D26BBFF-B8B7-4F8D-B682-9F5D023EB51D}" srcOrd="2" destOrd="0" presId="urn:microsoft.com/office/officeart/2018/2/layout/IconVerticalSolidList"/>
    <dgm:cxn modelId="{11D97CAB-0244-48C3-B5AD-6AABB984F603}" type="presParOf" srcId="{E86100F8-14E2-4BD1-801D-EA7077FB2C7A}" destId="{D061020D-F501-4127-9153-4132479E5CA5}" srcOrd="3" destOrd="0" presId="urn:microsoft.com/office/officeart/2018/2/layout/IconVerticalSolidList"/>
    <dgm:cxn modelId="{BE95CE9F-4CBD-471C-A184-6961FF42677A}" type="presParOf" srcId="{F83208DF-1A3E-4C74-8F0D-344CD8454FCD}" destId="{049DD9A7-64FE-48C5-88BC-E5CCB9FA3F5A}" srcOrd="3" destOrd="0" presId="urn:microsoft.com/office/officeart/2018/2/layout/IconVerticalSolidList"/>
    <dgm:cxn modelId="{A6ECC3FE-267D-4DB5-AAE6-244A4A047BF7}" type="presParOf" srcId="{F83208DF-1A3E-4C74-8F0D-344CD8454FCD}" destId="{57517140-7086-49C5-814F-2828CBDE0073}" srcOrd="4" destOrd="0" presId="urn:microsoft.com/office/officeart/2018/2/layout/IconVerticalSolidList"/>
    <dgm:cxn modelId="{4E4F29D5-BE0E-460F-8193-405BAB0A09DD}" type="presParOf" srcId="{57517140-7086-49C5-814F-2828CBDE0073}" destId="{06979AFE-A9F4-47A1-A3E2-EA4A42F2B555}" srcOrd="0" destOrd="0" presId="urn:microsoft.com/office/officeart/2018/2/layout/IconVerticalSolidList"/>
    <dgm:cxn modelId="{58C0A8BA-E658-4575-80F1-D6AFBD0BB71C}" type="presParOf" srcId="{57517140-7086-49C5-814F-2828CBDE0073}" destId="{28EB9E24-4018-4466-BE6A-92276CC51BD2}" srcOrd="1" destOrd="0" presId="urn:microsoft.com/office/officeart/2018/2/layout/IconVerticalSolidList"/>
    <dgm:cxn modelId="{122D8937-7822-4BC3-BC40-0A5D6AEA2F8D}" type="presParOf" srcId="{57517140-7086-49C5-814F-2828CBDE0073}" destId="{D4ABB223-5B0B-46AB-ACE1-4001F17653E9}" srcOrd="2" destOrd="0" presId="urn:microsoft.com/office/officeart/2018/2/layout/IconVerticalSolidList"/>
    <dgm:cxn modelId="{1CE8A3F9-99E9-4C5B-B52F-12E9D5428E20}" type="presParOf" srcId="{57517140-7086-49C5-814F-2828CBDE0073}" destId="{150FD038-7B95-41F4-AECA-78146A0A05DB}" srcOrd="3" destOrd="0" presId="urn:microsoft.com/office/officeart/2018/2/layout/IconVerticalSolidList"/>
    <dgm:cxn modelId="{6A4A8C34-8034-4795-97E6-9F3D598B4C65}" type="presParOf" srcId="{F83208DF-1A3E-4C74-8F0D-344CD8454FCD}" destId="{83B66FFE-B372-4DE1-B6A2-4AB5A2515719}" srcOrd="5" destOrd="0" presId="urn:microsoft.com/office/officeart/2018/2/layout/IconVerticalSolidList"/>
    <dgm:cxn modelId="{D2AFE0A3-5A67-486A-AD4D-0627C276C602}" type="presParOf" srcId="{F83208DF-1A3E-4C74-8F0D-344CD8454FCD}" destId="{7B9C5725-3427-477B-B756-9742715605EA}" srcOrd="6" destOrd="0" presId="urn:microsoft.com/office/officeart/2018/2/layout/IconVerticalSolidList"/>
    <dgm:cxn modelId="{E6CBFD70-646A-4378-B65D-30D8C970A3B2}" type="presParOf" srcId="{7B9C5725-3427-477B-B756-9742715605EA}" destId="{7D4E473C-F2CD-4EE7-B420-6E647BBDC83E}" srcOrd="0" destOrd="0" presId="urn:microsoft.com/office/officeart/2018/2/layout/IconVerticalSolidList"/>
    <dgm:cxn modelId="{85592580-3ED7-473B-A715-158560CECFB9}" type="presParOf" srcId="{7B9C5725-3427-477B-B756-9742715605EA}" destId="{8103EE3C-FB62-4564-97D2-BF1C5AC5C4EF}" srcOrd="1" destOrd="0" presId="urn:microsoft.com/office/officeart/2018/2/layout/IconVerticalSolidList"/>
    <dgm:cxn modelId="{AA5C25B0-5AC3-48FD-BB9F-9AD2D2B018DB}" type="presParOf" srcId="{7B9C5725-3427-477B-B756-9742715605EA}" destId="{51D60814-AF3C-4152-9CBC-95FC2E73D28E}" srcOrd="2" destOrd="0" presId="urn:microsoft.com/office/officeart/2018/2/layout/IconVerticalSolidList"/>
    <dgm:cxn modelId="{ED5B9191-FC01-4AED-9136-E121010D2364}" type="presParOf" srcId="{7B9C5725-3427-477B-B756-9742715605EA}" destId="{399B6FC5-FA12-427C-A560-4E8C1EA49F6C}" srcOrd="3" destOrd="0" presId="urn:microsoft.com/office/officeart/2018/2/layout/IconVerticalSolidList"/>
    <dgm:cxn modelId="{AD0DDEE3-722E-4F2D-8EB6-BF2FF1D845E7}" type="presParOf" srcId="{F83208DF-1A3E-4C74-8F0D-344CD8454FCD}" destId="{DF8A0371-1F13-4AAA-A224-DD0F86EFC986}" srcOrd="7" destOrd="0" presId="urn:microsoft.com/office/officeart/2018/2/layout/IconVerticalSolidList"/>
    <dgm:cxn modelId="{0CA326F0-3E2C-4D2E-A5A8-AB969A960C09}" type="presParOf" srcId="{F83208DF-1A3E-4C74-8F0D-344CD8454FCD}" destId="{5750478C-A696-496F-89EB-B9FFA0001CAC}" srcOrd="8" destOrd="0" presId="urn:microsoft.com/office/officeart/2018/2/layout/IconVerticalSolidList"/>
    <dgm:cxn modelId="{C175F123-AA98-4FC8-A2EE-5C4B7039C5ED}" type="presParOf" srcId="{5750478C-A696-496F-89EB-B9FFA0001CAC}" destId="{16312FF9-C524-4793-8C5A-AF952A6298C3}" srcOrd="0" destOrd="0" presId="urn:microsoft.com/office/officeart/2018/2/layout/IconVerticalSolidList"/>
    <dgm:cxn modelId="{827DCC63-284C-453A-A0C0-CFDEC8550446}" type="presParOf" srcId="{5750478C-A696-496F-89EB-B9FFA0001CAC}" destId="{50E8710E-89A8-4C03-8909-EA51A6FB4B04}" srcOrd="1" destOrd="0" presId="urn:microsoft.com/office/officeart/2018/2/layout/IconVerticalSolidList"/>
    <dgm:cxn modelId="{58113B4D-126A-4224-B641-F30F8135F040}" type="presParOf" srcId="{5750478C-A696-496F-89EB-B9FFA0001CAC}" destId="{31697152-439A-4288-90CB-CB3026AA59A3}" srcOrd="2" destOrd="0" presId="urn:microsoft.com/office/officeart/2018/2/layout/IconVerticalSolidList"/>
    <dgm:cxn modelId="{E81FD24B-0F92-4708-A932-7BAB5C561FFF}" type="presParOf" srcId="{5750478C-A696-496F-89EB-B9FFA0001CAC}" destId="{A0D0E126-49B0-454A-9A72-1B5C8E9000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AD68C0-6FBB-451C-AD49-0DB64B55891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C992FA6-C8DC-4775-BC27-B25B5103F0D0}">
      <dgm:prSet/>
      <dgm:spPr/>
      <dgm:t>
        <a:bodyPr/>
        <a:lstStyle/>
        <a:p>
          <a:r>
            <a:rPr lang="en-GB" dirty="0"/>
            <a:t>Database search of literature from five electronic databases. </a:t>
          </a:r>
          <a:endParaRPr lang="en-US" dirty="0"/>
        </a:p>
      </dgm:t>
    </dgm:pt>
    <dgm:pt modelId="{2FA9ACA9-D864-495F-A66A-9D2C59DEA49C}" type="parTrans" cxnId="{B15457A2-7E45-4C8D-9B7E-7FA12EF4AB95}">
      <dgm:prSet/>
      <dgm:spPr/>
      <dgm:t>
        <a:bodyPr/>
        <a:lstStyle/>
        <a:p>
          <a:endParaRPr lang="en-US"/>
        </a:p>
      </dgm:t>
    </dgm:pt>
    <dgm:pt modelId="{E49AD5E0-9E90-4DD7-8BDB-A8F3ECB2BAA0}" type="sibTrans" cxnId="{B15457A2-7E45-4C8D-9B7E-7FA12EF4AB95}">
      <dgm:prSet/>
      <dgm:spPr/>
      <dgm:t>
        <a:bodyPr/>
        <a:lstStyle/>
        <a:p>
          <a:endParaRPr lang="en-US"/>
        </a:p>
      </dgm:t>
    </dgm:pt>
    <dgm:pt modelId="{09DAB382-A094-41CC-847E-1C0D976FDED5}">
      <dgm:prSet/>
      <dgm:spPr/>
      <dgm:t>
        <a:bodyPr/>
        <a:lstStyle/>
        <a:p>
          <a:r>
            <a:rPr lang="en-GB"/>
            <a:t>Combined sequential search terms.</a:t>
          </a:r>
          <a:endParaRPr lang="en-US"/>
        </a:p>
      </dgm:t>
    </dgm:pt>
    <dgm:pt modelId="{9ED43D24-B04B-46F6-953A-0F793E827788}" type="parTrans" cxnId="{F6E04964-CDCF-4DDF-9F6B-09B2ABF87328}">
      <dgm:prSet/>
      <dgm:spPr/>
      <dgm:t>
        <a:bodyPr/>
        <a:lstStyle/>
        <a:p>
          <a:endParaRPr lang="en-US"/>
        </a:p>
      </dgm:t>
    </dgm:pt>
    <dgm:pt modelId="{56EB957C-D584-4023-8B3D-A73C40AD3C9B}" type="sibTrans" cxnId="{F6E04964-CDCF-4DDF-9F6B-09B2ABF87328}">
      <dgm:prSet/>
      <dgm:spPr/>
      <dgm:t>
        <a:bodyPr/>
        <a:lstStyle/>
        <a:p>
          <a:endParaRPr lang="en-US"/>
        </a:p>
      </dgm:t>
    </dgm:pt>
    <dgm:pt modelId="{C4E28033-FF62-4F88-8A67-7000E5F7CC96}">
      <dgm:prSet/>
      <dgm:spPr/>
      <dgm:t>
        <a:bodyPr/>
        <a:lstStyle/>
        <a:p>
          <a:r>
            <a:rPr lang="en-GB"/>
            <a:t>Incorporation of synonyms. </a:t>
          </a:r>
          <a:endParaRPr lang="en-US"/>
        </a:p>
      </dgm:t>
    </dgm:pt>
    <dgm:pt modelId="{486F2232-366D-40D0-9EE5-50766E3AE7CD}" type="parTrans" cxnId="{46B0797B-2349-4C2E-8358-0FCDA7DE748A}">
      <dgm:prSet/>
      <dgm:spPr/>
      <dgm:t>
        <a:bodyPr/>
        <a:lstStyle/>
        <a:p>
          <a:endParaRPr lang="en-US"/>
        </a:p>
      </dgm:t>
    </dgm:pt>
    <dgm:pt modelId="{30E7130B-1076-4EAF-8815-22E2C3A864D9}" type="sibTrans" cxnId="{46B0797B-2349-4C2E-8358-0FCDA7DE748A}">
      <dgm:prSet/>
      <dgm:spPr/>
      <dgm:t>
        <a:bodyPr/>
        <a:lstStyle/>
        <a:p>
          <a:endParaRPr lang="en-US"/>
        </a:p>
      </dgm:t>
    </dgm:pt>
    <dgm:pt modelId="{533FBCF8-5C08-4E03-A3EB-65333C20ADA3}">
      <dgm:prSet/>
      <dgm:spPr/>
      <dgm:t>
        <a:bodyPr/>
        <a:lstStyle/>
        <a:p>
          <a:r>
            <a:rPr lang="en-GB"/>
            <a:t>Boolean operators. </a:t>
          </a:r>
          <a:endParaRPr lang="en-US"/>
        </a:p>
      </dgm:t>
    </dgm:pt>
    <dgm:pt modelId="{34748E72-DF3A-4E0E-9FD2-B6D0A703C119}" type="parTrans" cxnId="{EEEE28BC-5F40-4E4A-AED7-B51005E26BBA}">
      <dgm:prSet/>
      <dgm:spPr/>
      <dgm:t>
        <a:bodyPr/>
        <a:lstStyle/>
        <a:p>
          <a:endParaRPr lang="en-US"/>
        </a:p>
      </dgm:t>
    </dgm:pt>
    <dgm:pt modelId="{C39389D8-1F08-4B7E-9B30-D420810E857B}" type="sibTrans" cxnId="{EEEE28BC-5F40-4E4A-AED7-B51005E26BBA}">
      <dgm:prSet/>
      <dgm:spPr/>
      <dgm:t>
        <a:bodyPr/>
        <a:lstStyle/>
        <a:p>
          <a:endParaRPr lang="en-US"/>
        </a:p>
      </dgm:t>
    </dgm:pt>
    <dgm:pt modelId="{E3EEF092-7940-4835-9953-7D4CBCF94605}">
      <dgm:prSet/>
      <dgm:spPr/>
      <dgm:t>
        <a:bodyPr/>
        <a:lstStyle/>
        <a:p>
          <a:r>
            <a:rPr lang="en-GB"/>
            <a:t>Five inclusion criteria. </a:t>
          </a:r>
          <a:endParaRPr lang="en-US"/>
        </a:p>
      </dgm:t>
    </dgm:pt>
    <dgm:pt modelId="{96B688FF-3772-4D3D-88C6-866A8D49F018}" type="parTrans" cxnId="{02C8C0CF-81A1-4E84-9A1E-613FAB2C39C0}">
      <dgm:prSet/>
      <dgm:spPr/>
      <dgm:t>
        <a:bodyPr/>
        <a:lstStyle/>
        <a:p>
          <a:endParaRPr lang="en-US"/>
        </a:p>
      </dgm:t>
    </dgm:pt>
    <dgm:pt modelId="{C31952F5-85C1-4CFC-8D41-7EF3FAA66EFE}" type="sibTrans" cxnId="{02C8C0CF-81A1-4E84-9A1E-613FAB2C39C0}">
      <dgm:prSet/>
      <dgm:spPr/>
      <dgm:t>
        <a:bodyPr/>
        <a:lstStyle/>
        <a:p>
          <a:endParaRPr lang="en-US"/>
        </a:p>
      </dgm:t>
    </dgm:pt>
    <dgm:pt modelId="{5EE9FDB8-3DF1-4A05-A265-1A4A57EF6324}">
      <dgm:prSet/>
      <dgm:spPr/>
      <dgm:t>
        <a:bodyPr/>
        <a:lstStyle/>
        <a:p>
          <a:r>
            <a:rPr lang="en-GB"/>
            <a:t>Only qualitative segment. </a:t>
          </a:r>
          <a:endParaRPr lang="en-US"/>
        </a:p>
      </dgm:t>
    </dgm:pt>
    <dgm:pt modelId="{19B2D5BD-ECA4-47C9-89AC-E222B4B3B882}" type="parTrans" cxnId="{0B2CB08D-94B5-44AB-9110-C62963D445E8}">
      <dgm:prSet/>
      <dgm:spPr/>
      <dgm:t>
        <a:bodyPr/>
        <a:lstStyle/>
        <a:p>
          <a:endParaRPr lang="en-US"/>
        </a:p>
      </dgm:t>
    </dgm:pt>
    <dgm:pt modelId="{05FF6E74-709D-4F94-9FDC-45EF6F0CC901}" type="sibTrans" cxnId="{0B2CB08D-94B5-44AB-9110-C62963D445E8}">
      <dgm:prSet/>
      <dgm:spPr/>
      <dgm:t>
        <a:bodyPr/>
        <a:lstStyle/>
        <a:p>
          <a:endParaRPr lang="en-US"/>
        </a:p>
      </dgm:t>
    </dgm:pt>
    <dgm:pt modelId="{E4C31CF5-ACE1-4C74-82D6-201274DE0DDB}">
      <dgm:prSet/>
      <dgm:spPr/>
      <dgm:t>
        <a:bodyPr/>
        <a:lstStyle/>
        <a:p>
          <a:r>
            <a:rPr lang="en-GB"/>
            <a:t>10 studies deemed acceptable.</a:t>
          </a:r>
          <a:endParaRPr lang="en-US"/>
        </a:p>
      </dgm:t>
    </dgm:pt>
    <dgm:pt modelId="{640E4715-67C1-4C72-9843-96E4E02FF5A5}" type="parTrans" cxnId="{5028D7E2-2E93-4B5A-946C-05EB67F349E4}">
      <dgm:prSet/>
      <dgm:spPr/>
      <dgm:t>
        <a:bodyPr/>
        <a:lstStyle/>
        <a:p>
          <a:endParaRPr lang="en-US"/>
        </a:p>
      </dgm:t>
    </dgm:pt>
    <dgm:pt modelId="{0E8924BD-2F87-410F-821A-D90E76562337}" type="sibTrans" cxnId="{5028D7E2-2E93-4B5A-946C-05EB67F349E4}">
      <dgm:prSet/>
      <dgm:spPr/>
      <dgm:t>
        <a:bodyPr/>
        <a:lstStyle/>
        <a:p>
          <a:endParaRPr lang="en-US"/>
        </a:p>
      </dgm:t>
    </dgm:pt>
    <dgm:pt modelId="{4EE3C1A4-68E9-4A37-A288-C47FC319B5F7}" type="pres">
      <dgm:prSet presAssocID="{AFAD68C0-6FBB-451C-AD49-0DB64B558914}" presName="Name0" presStyleCnt="0">
        <dgm:presLayoutVars>
          <dgm:dir/>
          <dgm:resizeHandles val="exact"/>
        </dgm:presLayoutVars>
      </dgm:prSet>
      <dgm:spPr/>
    </dgm:pt>
    <dgm:pt modelId="{A101C94D-D44E-4222-8038-A92BB214062B}" type="pres">
      <dgm:prSet presAssocID="{9C992FA6-C8DC-4775-BC27-B25B5103F0D0}" presName="node" presStyleLbl="node1" presStyleIdx="0" presStyleCnt="7">
        <dgm:presLayoutVars>
          <dgm:bulletEnabled val="1"/>
        </dgm:presLayoutVars>
      </dgm:prSet>
      <dgm:spPr/>
    </dgm:pt>
    <dgm:pt modelId="{AD9B33E2-9CB1-4161-BEC3-740F36C0C704}" type="pres">
      <dgm:prSet presAssocID="{E49AD5E0-9E90-4DD7-8BDB-A8F3ECB2BAA0}" presName="sibTrans" presStyleLbl="sibTrans1D1" presStyleIdx="0" presStyleCnt="6"/>
      <dgm:spPr/>
    </dgm:pt>
    <dgm:pt modelId="{AB0E54FD-16D2-4F5F-BB63-C8AA8C4AA8F9}" type="pres">
      <dgm:prSet presAssocID="{E49AD5E0-9E90-4DD7-8BDB-A8F3ECB2BAA0}" presName="connectorText" presStyleLbl="sibTrans1D1" presStyleIdx="0" presStyleCnt="6"/>
      <dgm:spPr/>
    </dgm:pt>
    <dgm:pt modelId="{36ADDAD7-ACCB-4844-BEB3-52865B5A2C4F}" type="pres">
      <dgm:prSet presAssocID="{09DAB382-A094-41CC-847E-1C0D976FDED5}" presName="node" presStyleLbl="node1" presStyleIdx="1" presStyleCnt="7">
        <dgm:presLayoutVars>
          <dgm:bulletEnabled val="1"/>
        </dgm:presLayoutVars>
      </dgm:prSet>
      <dgm:spPr/>
    </dgm:pt>
    <dgm:pt modelId="{8C2EAE1C-4D81-4890-9170-7F0B1933FA73}" type="pres">
      <dgm:prSet presAssocID="{56EB957C-D584-4023-8B3D-A73C40AD3C9B}" presName="sibTrans" presStyleLbl="sibTrans1D1" presStyleIdx="1" presStyleCnt="6"/>
      <dgm:spPr/>
    </dgm:pt>
    <dgm:pt modelId="{34DD17AB-3512-4FD2-A1C8-17C86594BFA5}" type="pres">
      <dgm:prSet presAssocID="{56EB957C-D584-4023-8B3D-A73C40AD3C9B}" presName="connectorText" presStyleLbl="sibTrans1D1" presStyleIdx="1" presStyleCnt="6"/>
      <dgm:spPr/>
    </dgm:pt>
    <dgm:pt modelId="{C086193D-4755-4108-864D-3263B04CBE3F}" type="pres">
      <dgm:prSet presAssocID="{C4E28033-FF62-4F88-8A67-7000E5F7CC96}" presName="node" presStyleLbl="node1" presStyleIdx="2" presStyleCnt="7">
        <dgm:presLayoutVars>
          <dgm:bulletEnabled val="1"/>
        </dgm:presLayoutVars>
      </dgm:prSet>
      <dgm:spPr/>
    </dgm:pt>
    <dgm:pt modelId="{9A09E3E7-685D-4E4B-9741-9E3411D307ED}" type="pres">
      <dgm:prSet presAssocID="{30E7130B-1076-4EAF-8815-22E2C3A864D9}" presName="sibTrans" presStyleLbl="sibTrans1D1" presStyleIdx="2" presStyleCnt="6"/>
      <dgm:spPr/>
    </dgm:pt>
    <dgm:pt modelId="{0EB46D6A-483B-4BB4-BDDE-5AD82E430CDC}" type="pres">
      <dgm:prSet presAssocID="{30E7130B-1076-4EAF-8815-22E2C3A864D9}" presName="connectorText" presStyleLbl="sibTrans1D1" presStyleIdx="2" presStyleCnt="6"/>
      <dgm:spPr/>
    </dgm:pt>
    <dgm:pt modelId="{B9183879-8E9A-441C-AD18-7D7A17AFFED6}" type="pres">
      <dgm:prSet presAssocID="{533FBCF8-5C08-4E03-A3EB-65333C20ADA3}" presName="node" presStyleLbl="node1" presStyleIdx="3" presStyleCnt="7">
        <dgm:presLayoutVars>
          <dgm:bulletEnabled val="1"/>
        </dgm:presLayoutVars>
      </dgm:prSet>
      <dgm:spPr/>
    </dgm:pt>
    <dgm:pt modelId="{8FCF75AC-FEA3-4B00-B43A-18AD6C5B186A}" type="pres">
      <dgm:prSet presAssocID="{C39389D8-1F08-4B7E-9B30-D420810E857B}" presName="sibTrans" presStyleLbl="sibTrans1D1" presStyleIdx="3" presStyleCnt="6"/>
      <dgm:spPr/>
    </dgm:pt>
    <dgm:pt modelId="{EB4821C4-885B-48EB-AB58-BB4C87A7AB9F}" type="pres">
      <dgm:prSet presAssocID="{C39389D8-1F08-4B7E-9B30-D420810E857B}" presName="connectorText" presStyleLbl="sibTrans1D1" presStyleIdx="3" presStyleCnt="6"/>
      <dgm:spPr/>
    </dgm:pt>
    <dgm:pt modelId="{6F8C92D7-27DF-40D2-BA28-DBD83EE1FC49}" type="pres">
      <dgm:prSet presAssocID="{E3EEF092-7940-4835-9953-7D4CBCF94605}" presName="node" presStyleLbl="node1" presStyleIdx="4" presStyleCnt="7">
        <dgm:presLayoutVars>
          <dgm:bulletEnabled val="1"/>
        </dgm:presLayoutVars>
      </dgm:prSet>
      <dgm:spPr/>
    </dgm:pt>
    <dgm:pt modelId="{5BBB8727-BF6D-4EC3-B727-727EA3AD6B8C}" type="pres">
      <dgm:prSet presAssocID="{C31952F5-85C1-4CFC-8D41-7EF3FAA66EFE}" presName="sibTrans" presStyleLbl="sibTrans1D1" presStyleIdx="4" presStyleCnt="6"/>
      <dgm:spPr/>
    </dgm:pt>
    <dgm:pt modelId="{44D46C0D-E107-4758-8DAA-DADCC250E8EA}" type="pres">
      <dgm:prSet presAssocID="{C31952F5-85C1-4CFC-8D41-7EF3FAA66EFE}" presName="connectorText" presStyleLbl="sibTrans1D1" presStyleIdx="4" presStyleCnt="6"/>
      <dgm:spPr/>
    </dgm:pt>
    <dgm:pt modelId="{89F45C31-4D60-4262-8A54-9FD6261A6EF1}" type="pres">
      <dgm:prSet presAssocID="{5EE9FDB8-3DF1-4A05-A265-1A4A57EF6324}" presName="node" presStyleLbl="node1" presStyleIdx="5" presStyleCnt="7">
        <dgm:presLayoutVars>
          <dgm:bulletEnabled val="1"/>
        </dgm:presLayoutVars>
      </dgm:prSet>
      <dgm:spPr/>
    </dgm:pt>
    <dgm:pt modelId="{898E7C69-7F65-4CD5-AA11-8ABFE2903B04}" type="pres">
      <dgm:prSet presAssocID="{05FF6E74-709D-4F94-9FDC-45EF6F0CC901}" presName="sibTrans" presStyleLbl="sibTrans1D1" presStyleIdx="5" presStyleCnt="6"/>
      <dgm:spPr/>
    </dgm:pt>
    <dgm:pt modelId="{7046A208-29A7-4AE2-8221-0376A5E45143}" type="pres">
      <dgm:prSet presAssocID="{05FF6E74-709D-4F94-9FDC-45EF6F0CC901}" presName="connectorText" presStyleLbl="sibTrans1D1" presStyleIdx="5" presStyleCnt="6"/>
      <dgm:spPr/>
    </dgm:pt>
    <dgm:pt modelId="{A839C3CD-495E-4595-8CFE-F7CE48D3E454}" type="pres">
      <dgm:prSet presAssocID="{E4C31CF5-ACE1-4C74-82D6-201274DE0DDB}" presName="node" presStyleLbl="node1" presStyleIdx="6" presStyleCnt="7">
        <dgm:presLayoutVars>
          <dgm:bulletEnabled val="1"/>
        </dgm:presLayoutVars>
      </dgm:prSet>
      <dgm:spPr/>
    </dgm:pt>
  </dgm:ptLst>
  <dgm:cxnLst>
    <dgm:cxn modelId="{DA688D1B-C3BA-4799-BB24-3AAD8E88E008}" type="presOf" srcId="{C39389D8-1F08-4B7E-9B30-D420810E857B}" destId="{8FCF75AC-FEA3-4B00-B43A-18AD6C5B186A}" srcOrd="0" destOrd="0" presId="urn:microsoft.com/office/officeart/2016/7/layout/RepeatingBendingProcessNew"/>
    <dgm:cxn modelId="{64DE1B22-265F-41A2-B257-8A027A796994}" type="presOf" srcId="{E3EEF092-7940-4835-9953-7D4CBCF94605}" destId="{6F8C92D7-27DF-40D2-BA28-DBD83EE1FC49}" srcOrd="0" destOrd="0" presId="urn:microsoft.com/office/officeart/2016/7/layout/RepeatingBendingProcessNew"/>
    <dgm:cxn modelId="{923F9C24-583C-40AE-8718-7BA1540A8D88}" type="presOf" srcId="{05FF6E74-709D-4F94-9FDC-45EF6F0CC901}" destId="{7046A208-29A7-4AE2-8221-0376A5E45143}" srcOrd="1" destOrd="0" presId="urn:microsoft.com/office/officeart/2016/7/layout/RepeatingBendingProcessNew"/>
    <dgm:cxn modelId="{ED5F4728-AB29-4D3F-B182-49A4293F47F2}" type="presOf" srcId="{533FBCF8-5C08-4E03-A3EB-65333C20ADA3}" destId="{B9183879-8E9A-441C-AD18-7D7A17AFFED6}" srcOrd="0" destOrd="0" presId="urn:microsoft.com/office/officeart/2016/7/layout/RepeatingBendingProcessNew"/>
    <dgm:cxn modelId="{2B02AA35-E055-4872-8226-BA9BBFFAE3F6}" type="presOf" srcId="{56EB957C-D584-4023-8B3D-A73C40AD3C9B}" destId="{8C2EAE1C-4D81-4890-9170-7F0B1933FA73}" srcOrd="0" destOrd="0" presId="urn:microsoft.com/office/officeart/2016/7/layout/RepeatingBendingProcessNew"/>
    <dgm:cxn modelId="{851A3639-ABFD-4F1B-AED1-326BEC4136ED}" type="presOf" srcId="{C31952F5-85C1-4CFC-8D41-7EF3FAA66EFE}" destId="{44D46C0D-E107-4758-8DAA-DADCC250E8EA}" srcOrd="1" destOrd="0" presId="urn:microsoft.com/office/officeart/2016/7/layout/RepeatingBendingProcessNew"/>
    <dgm:cxn modelId="{CA33E65F-5BB1-49A0-96AC-2EBAD19B327A}" type="presOf" srcId="{30E7130B-1076-4EAF-8815-22E2C3A864D9}" destId="{9A09E3E7-685D-4E4B-9741-9E3411D307ED}" srcOrd="0" destOrd="0" presId="urn:microsoft.com/office/officeart/2016/7/layout/RepeatingBendingProcessNew"/>
    <dgm:cxn modelId="{F6E04964-CDCF-4DDF-9F6B-09B2ABF87328}" srcId="{AFAD68C0-6FBB-451C-AD49-0DB64B558914}" destId="{09DAB382-A094-41CC-847E-1C0D976FDED5}" srcOrd="1" destOrd="0" parTransId="{9ED43D24-B04B-46F6-953A-0F793E827788}" sibTransId="{56EB957C-D584-4023-8B3D-A73C40AD3C9B}"/>
    <dgm:cxn modelId="{72326E4E-D4A5-4F9F-BF15-B9AD451F16A2}" type="presOf" srcId="{E49AD5E0-9E90-4DD7-8BDB-A8F3ECB2BAA0}" destId="{AB0E54FD-16D2-4F5F-BB63-C8AA8C4AA8F9}" srcOrd="1" destOrd="0" presId="urn:microsoft.com/office/officeart/2016/7/layout/RepeatingBendingProcessNew"/>
    <dgm:cxn modelId="{7D6AEC4F-A019-4C48-9A54-CD3EA228FD6C}" type="presOf" srcId="{AFAD68C0-6FBB-451C-AD49-0DB64B558914}" destId="{4EE3C1A4-68E9-4A37-A288-C47FC319B5F7}" srcOrd="0" destOrd="0" presId="urn:microsoft.com/office/officeart/2016/7/layout/RepeatingBendingProcessNew"/>
    <dgm:cxn modelId="{2B796A51-5167-47E1-B3B1-C9ED9CB2AFCF}" type="presOf" srcId="{56EB957C-D584-4023-8B3D-A73C40AD3C9B}" destId="{34DD17AB-3512-4FD2-A1C8-17C86594BFA5}" srcOrd="1" destOrd="0" presId="urn:microsoft.com/office/officeart/2016/7/layout/RepeatingBendingProcessNew"/>
    <dgm:cxn modelId="{76BCDB74-D13D-4C5E-8667-2A3F491B966E}" type="presOf" srcId="{09DAB382-A094-41CC-847E-1C0D976FDED5}" destId="{36ADDAD7-ACCB-4844-BEB3-52865B5A2C4F}" srcOrd="0" destOrd="0" presId="urn:microsoft.com/office/officeart/2016/7/layout/RepeatingBendingProcessNew"/>
    <dgm:cxn modelId="{46B0797B-2349-4C2E-8358-0FCDA7DE748A}" srcId="{AFAD68C0-6FBB-451C-AD49-0DB64B558914}" destId="{C4E28033-FF62-4F88-8A67-7000E5F7CC96}" srcOrd="2" destOrd="0" parTransId="{486F2232-366D-40D0-9EE5-50766E3AE7CD}" sibTransId="{30E7130B-1076-4EAF-8815-22E2C3A864D9}"/>
    <dgm:cxn modelId="{DA31AE8B-2509-407B-8FDD-510630C032CB}" type="presOf" srcId="{30E7130B-1076-4EAF-8815-22E2C3A864D9}" destId="{0EB46D6A-483B-4BB4-BDDE-5AD82E430CDC}" srcOrd="1" destOrd="0" presId="urn:microsoft.com/office/officeart/2016/7/layout/RepeatingBendingProcessNew"/>
    <dgm:cxn modelId="{0B2CB08D-94B5-44AB-9110-C62963D445E8}" srcId="{AFAD68C0-6FBB-451C-AD49-0DB64B558914}" destId="{5EE9FDB8-3DF1-4A05-A265-1A4A57EF6324}" srcOrd="5" destOrd="0" parTransId="{19B2D5BD-ECA4-47C9-89AC-E222B4B3B882}" sibTransId="{05FF6E74-709D-4F94-9FDC-45EF6F0CC901}"/>
    <dgm:cxn modelId="{307F4991-E8DB-454D-82F0-F93364041005}" type="presOf" srcId="{5EE9FDB8-3DF1-4A05-A265-1A4A57EF6324}" destId="{89F45C31-4D60-4262-8A54-9FD6261A6EF1}" srcOrd="0" destOrd="0" presId="urn:microsoft.com/office/officeart/2016/7/layout/RepeatingBendingProcessNew"/>
    <dgm:cxn modelId="{B15457A2-7E45-4C8D-9B7E-7FA12EF4AB95}" srcId="{AFAD68C0-6FBB-451C-AD49-0DB64B558914}" destId="{9C992FA6-C8DC-4775-BC27-B25B5103F0D0}" srcOrd="0" destOrd="0" parTransId="{2FA9ACA9-D864-495F-A66A-9D2C59DEA49C}" sibTransId="{E49AD5E0-9E90-4DD7-8BDB-A8F3ECB2BAA0}"/>
    <dgm:cxn modelId="{36492CB3-0293-4F6D-BE41-24B85A8646E2}" type="presOf" srcId="{C31952F5-85C1-4CFC-8D41-7EF3FAA66EFE}" destId="{5BBB8727-BF6D-4EC3-B727-727EA3AD6B8C}" srcOrd="0" destOrd="0" presId="urn:microsoft.com/office/officeart/2016/7/layout/RepeatingBendingProcessNew"/>
    <dgm:cxn modelId="{EEEE28BC-5F40-4E4A-AED7-B51005E26BBA}" srcId="{AFAD68C0-6FBB-451C-AD49-0DB64B558914}" destId="{533FBCF8-5C08-4E03-A3EB-65333C20ADA3}" srcOrd="3" destOrd="0" parTransId="{34748E72-DF3A-4E0E-9FD2-B6D0A703C119}" sibTransId="{C39389D8-1F08-4B7E-9B30-D420810E857B}"/>
    <dgm:cxn modelId="{C23B2FCF-2ECE-46FC-BB5D-56591EE3C7F4}" type="presOf" srcId="{05FF6E74-709D-4F94-9FDC-45EF6F0CC901}" destId="{898E7C69-7F65-4CD5-AA11-8ABFE2903B04}" srcOrd="0" destOrd="0" presId="urn:microsoft.com/office/officeart/2016/7/layout/RepeatingBendingProcessNew"/>
    <dgm:cxn modelId="{02C8C0CF-81A1-4E84-9A1E-613FAB2C39C0}" srcId="{AFAD68C0-6FBB-451C-AD49-0DB64B558914}" destId="{E3EEF092-7940-4835-9953-7D4CBCF94605}" srcOrd="4" destOrd="0" parTransId="{96B688FF-3772-4D3D-88C6-866A8D49F018}" sibTransId="{C31952F5-85C1-4CFC-8D41-7EF3FAA66EFE}"/>
    <dgm:cxn modelId="{08D22AD0-FF08-49F2-A227-BE52BD84D6FF}" type="presOf" srcId="{C39389D8-1F08-4B7E-9B30-D420810E857B}" destId="{EB4821C4-885B-48EB-AB58-BB4C87A7AB9F}" srcOrd="1" destOrd="0" presId="urn:microsoft.com/office/officeart/2016/7/layout/RepeatingBendingProcessNew"/>
    <dgm:cxn modelId="{B4797DD0-78DC-485A-8E2C-D1E32B554EC6}" type="presOf" srcId="{E4C31CF5-ACE1-4C74-82D6-201274DE0DDB}" destId="{A839C3CD-495E-4595-8CFE-F7CE48D3E454}" srcOrd="0" destOrd="0" presId="urn:microsoft.com/office/officeart/2016/7/layout/RepeatingBendingProcessNew"/>
    <dgm:cxn modelId="{B58194D1-6BA1-4791-A194-78C50B1DD441}" type="presOf" srcId="{C4E28033-FF62-4F88-8A67-7000E5F7CC96}" destId="{C086193D-4755-4108-864D-3263B04CBE3F}" srcOrd="0" destOrd="0" presId="urn:microsoft.com/office/officeart/2016/7/layout/RepeatingBendingProcessNew"/>
    <dgm:cxn modelId="{7DBAECD1-E4E1-4028-A55B-C103E35FB7C0}" type="presOf" srcId="{9C992FA6-C8DC-4775-BC27-B25B5103F0D0}" destId="{A101C94D-D44E-4222-8038-A92BB214062B}" srcOrd="0" destOrd="0" presId="urn:microsoft.com/office/officeart/2016/7/layout/RepeatingBendingProcessNew"/>
    <dgm:cxn modelId="{5028D7E2-2E93-4B5A-946C-05EB67F349E4}" srcId="{AFAD68C0-6FBB-451C-AD49-0DB64B558914}" destId="{E4C31CF5-ACE1-4C74-82D6-201274DE0DDB}" srcOrd="6" destOrd="0" parTransId="{640E4715-67C1-4C72-9843-96E4E02FF5A5}" sibTransId="{0E8924BD-2F87-410F-821A-D90E76562337}"/>
    <dgm:cxn modelId="{BC395AFA-56C0-4281-8DCC-D14EF8233018}" type="presOf" srcId="{E49AD5E0-9E90-4DD7-8BDB-A8F3ECB2BAA0}" destId="{AD9B33E2-9CB1-4161-BEC3-740F36C0C704}" srcOrd="0" destOrd="0" presId="urn:microsoft.com/office/officeart/2016/7/layout/RepeatingBendingProcessNew"/>
    <dgm:cxn modelId="{F99B096B-85A0-4070-9CC5-01B53C64B9D6}" type="presParOf" srcId="{4EE3C1A4-68E9-4A37-A288-C47FC319B5F7}" destId="{A101C94D-D44E-4222-8038-A92BB214062B}" srcOrd="0" destOrd="0" presId="urn:microsoft.com/office/officeart/2016/7/layout/RepeatingBendingProcessNew"/>
    <dgm:cxn modelId="{FE84029A-AF93-4E00-AEC5-305B1B7343D5}" type="presParOf" srcId="{4EE3C1A4-68E9-4A37-A288-C47FC319B5F7}" destId="{AD9B33E2-9CB1-4161-BEC3-740F36C0C704}" srcOrd="1" destOrd="0" presId="urn:microsoft.com/office/officeart/2016/7/layout/RepeatingBendingProcessNew"/>
    <dgm:cxn modelId="{AB12C670-98CD-46D3-B4A3-4B1C76451A77}" type="presParOf" srcId="{AD9B33E2-9CB1-4161-BEC3-740F36C0C704}" destId="{AB0E54FD-16D2-4F5F-BB63-C8AA8C4AA8F9}" srcOrd="0" destOrd="0" presId="urn:microsoft.com/office/officeart/2016/7/layout/RepeatingBendingProcessNew"/>
    <dgm:cxn modelId="{175910C7-48A8-48F8-820A-456B8B358315}" type="presParOf" srcId="{4EE3C1A4-68E9-4A37-A288-C47FC319B5F7}" destId="{36ADDAD7-ACCB-4844-BEB3-52865B5A2C4F}" srcOrd="2" destOrd="0" presId="urn:microsoft.com/office/officeart/2016/7/layout/RepeatingBendingProcessNew"/>
    <dgm:cxn modelId="{59160D39-D380-4D06-9944-3CAC0332C978}" type="presParOf" srcId="{4EE3C1A4-68E9-4A37-A288-C47FC319B5F7}" destId="{8C2EAE1C-4D81-4890-9170-7F0B1933FA73}" srcOrd="3" destOrd="0" presId="urn:microsoft.com/office/officeart/2016/7/layout/RepeatingBendingProcessNew"/>
    <dgm:cxn modelId="{5F8B082D-0572-4F1E-AF5F-170840786FDF}" type="presParOf" srcId="{8C2EAE1C-4D81-4890-9170-7F0B1933FA73}" destId="{34DD17AB-3512-4FD2-A1C8-17C86594BFA5}" srcOrd="0" destOrd="0" presId="urn:microsoft.com/office/officeart/2016/7/layout/RepeatingBendingProcessNew"/>
    <dgm:cxn modelId="{3D2AE5C7-A198-4BA5-A7E0-96621B69B016}" type="presParOf" srcId="{4EE3C1A4-68E9-4A37-A288-C47FC319B5F7}" destId="{C086193D-4755-4108-864D-3263B04CBE3F}" srcOrd="4" destOrd="0" presId="urn:microsoft.com/office/officeart/2016/7/layout/RepeatingBendingProcessNew"/>
    <dgm:cxn modelId="{A66FA95E-752F-4D5F-8C26-992C748B2D8B}" type="presParOf" srcId="{4EE3C1A4-68E9-4A37-A288-C47FC319B5F7}" destId="{9A09E3E7-685D-4E4B-9741-9E3411D307ED}" srcOrd="5" destOrd="0" presId="urn:microsoft.com/office/officeart/2016/7/layout/RepeatingBendingProcessNew"/>
    <dgm:cxn modelId="{62B24C5E-8D7E-49C0-B2BD-F3D8E443D8B7}" type="presParOf" srcId="{9A09E3E7-685D-4E4B-9741-9E3411D307ED}" destId="{0EB46D6A-483B-4BB4-BDDE-5AD82E430CDC}" srcOrd="0" destOrd="0" presId="urn:microsoft.com/office/officeart/2016/7/layout/RepeatingBendingProcessNew"/>
    <dgm:cxn modelId="{39D058FE-C1C4-4B51-91C9-8E7CA3A0F78A}" type="presParOf" srcId="{4EE3C1A4-68E9-4A37-A288-C47FC319B5F7}" destId="{B9183879-8E9A-441C-AD18-7D7A17AFFED6}" srcOrd="6" destOrd="0" presId="urn:microsoft.com/office/officeart/2016/7/layout/RepeatingBendingProcessNew"/>
    <dgm:cxn modelId="{A6C67221-6EDE-44B4-9471-1E3D68F1AD39}" type="presParOf" srcId="{4EE3C1A4-68E9-4A37-A288-C47FC319B5F7}" destId="{8FCF75AC-FEA3-4B00-B43A-18AD6C5B186A}" srcOrd="7" destOrd="0" presId="urn:microsoft.com/office/officeart/2016/7/layout/RepeatingBendingProcessNew"/>
    <dgm:cxn modelId="{45191EF5-5F75-42C1-9454-F29FCFF97883}" type="presParOf" srcId="{8FCF75AC-FEA3-4B00-B43A-18AD6C5B186A}" destId="{EB4821C4-885B-48EB-AB58-BB4C87A7AB9F}" srcOrd="0" destOrd="0" presId="urn:microsoft.com/office/officeart/2016/7/layout/RepeatingBendingProcessNew"/>
    <dgm:cxn modelId="{4AA5E7E9-9BD1-47CF-8252-D2CC22BF5175}" type="presParOf" srcId="{4EE3C1A4-68E9-4A37-A288-C47FC319B5F7}" destId="{6F8C92D7-27DF-40D2-BA28-DBD83EE1FC49}" srcOrd="8" destOrd="0" presId="urn:microsoft.com/office/officeart/2016/7/layout/RepeatingBendingProcessNew"/>
    <dgm:cxn modelId="{48C1B3A2-E6A8-4C93-9782-41B7A953CF02}" type="presParOf" srcId="{4EE3C1A4-68E9-4A37-A288-C47FC319B5F7}" destId="{5BBB8727-BF6D-4EC3-B727-727EA3AD6B8C}" srcOrd="9" destOrd="0" presId="urn:microsoft.com/office/officeart/2016/7/layout/RepeatingBendingProcessNew"/>
    <dgm:cxn modelId="{1B9B26F4-6FB1-4644-AD70-774D0E66C405}" type="presParOf" srcId="{5BBB8727-BF6D-4EC3-B727-727EA3AD6B8C}" destId="{44D46C0D-E107-4758-8DAA-DADCC250E8EA}" srcOrd="0" destOrd="0" presId="urn:microsoft.com/office/officeart/2016/7/layout/RepeatingBendingProcessNew"/>
    <dgm:cxn modelId="{1D723CE6-73B6-4F7A-8E1E-7EEE681FD0C7}" type="presParOf" srcId="{4EE3C1A4-68E9-4A37-A288-C47FC319B5F7}" destId="{89F45C31-4D60-4262-8A54-9FD6261A6EF1}" srcOrd="10" destOrd="0" presId="urn:microsoft.com/office/officeart/2016/7/layout/RepeatingBendingProcessNew"/>
    <dgm:cxn modelId="{3F9D89FF-D5B6-4A9A-84A3-96CF63AEE10C}" type="presParOf" srcId="{4EE3C1A4-68E9-4A37-A288-C47FC319B5F7}" destId="{898E7C69-7F65-4CD5-AA11-8ABFE2903B04}" srcOrd="11" destOrd="0" presId="urn:microsoft.com/office/officeart/2016/7/layout/RepeatingBendingProcessNew"/>
    <dgm:cxn modelId="{D773C2B2-0084-4EC9-880E-B8354E77261F}" type="presParOf" srcId="{898E7C69-7F65-4CD5-AA11-8ABFE2903B04}" destId="{7046A208-29A7-4AE2-8221-0376A5E45143}" srcOrd="0" destOrd="0" presId="urn:microsoft.com/office/officeart/2016/7/layout/RepeatingBendingProcessNew"/>
    <dgm:cxn modelId="{1B194D7E-BD56-4458-BF0C-7A2C3732A6F7}" type="presParOf" srcId="{4EE3C1A4-68E9-4A37-A288-C47FC319B5F7}" destId="{A839C3CD-495E-4595-8CFE-F7CE48D3E454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85ECA9-B84C-491C-8BC7-17A336A4C66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18D34BE-3E46-46A4-A454-3B74C139AF43}">
      <dgm:prSet/>
      <dgm:spPr/>
      <dgm:t>
        <a:bodyPr/>
        <a:lstStyle/>
        <a:p>
          <a:r>
            <a:rPr lang="en-GB"/>
            <a:t>Difficulty accessing areas.</a:t>
          </a:r>
          <a:endParaRPr lang="en-US"/>
        </a:p>
      </dgm:t>
    </dgm:pt>
    <dgm:pt modelId="{8B3193FD-A705-4B1F-82D4-49AE6A402DE1}" type="parTrans" cxnId="{BBADC700-51D5-4B6E-BC0B-F0737937E3D4}">
      <dgm:prSet/>
      <dgm:spPr/>
      <dgm:t>
        <a:bodyPr/>
        <a:lstStyle/>
        <a:p>
          <a:endParaRPr lang="en-US"/>
        </a:p>
      </dgm:t>
    </dgm:pt>
    <dgm:pt modelId="{54A2AD7C-63F3-4322-8819-4BB206EF37D6}" type="sibTrans" cxnId="{BBADC700-51D5-4B6E-BC0B-F0737937E3D4}">
      <dgm:prSet/>
      <dgm:spPr/>
      <dgm:t>
        <a:bodyPr/>
        <a:lstStyle/>
        <a:p>
          <a:endParaRPr lang="en-US"/>
        </a:p>
      </dgm:t>
    </dgm:pt>
    <dgm:pt modelId="{C3DFACEE-A007-4A0F-82E1-DB042F77D0FB}">
      <dgm:prSet/>
      <dgm:spPr/>
      <dgm:t>
        <a:bodyPr/>
        <a:lstStyle/>
        <a:p>
          <a:r>
            <a:rPr lang="en-GB"/>
            <a:t>Lack of transportation.</a:t>
          </a:r>
          <a:endParaRPr lang="en-US"/>
        </a:p>
      </dgm:t>
    </dgm:pt>
    <dgm:pt modelId="{5A26D25B-4906-4ABD-BE02-69D6AFC1E2B3}" type="parTrans" cxnId="{8E530729-A8F9-4EEF-A95F-0320B329A322}">
      <dgm:prSet/>
      <dgm:spPr/>
      <dgm:t>
        <a:bodyPr/>
        <a:lstStyle/>
        <a:p>
          <a:endParaRPr lang="en-US"/>
        </a:p>
      </dgm:t>
    </dgm:pt>
    <dgm:pt modelId="{F14A7139-3729-4ABE-8E23-2AC726424348}" type="sibTrans" cxnId="{8E530729-A8F9-4EEF-A95F-0320B329A322}">
      <dgm:prSet/>
      <dgm:spPr/>
      <dgm:t>
        <a:bodyPr/>
        <a:lstStyle/>
        <a:p>
          <a:endParaRPr lang="en-US"/>
        </a:p>
      </dgm:t>
    </dgm:pt>
    <dgm:pt modelId="{B80B9790-56E5-4B0E-AE71-9E85A26BBDA4}">
      <dgm:prSet/>
      <dgm:spPr/>
      <dgm:t>
        <a:bodyPr/>
        <a:lstStyle/>
        <a:p>
          <a:r>
            <a:rPr lang="en-GB" dirty="0"/>
            <a:t>Absence of friends in the locality. </a:t>
          </a:r>
          <a:endParaRPr lang="en-US" dirty="0"/>
        </a:p>
      </dgm:t>
    </dgm:pt>
    <dgm:pt modelId="{976D86EE-42FA-4655-BA4B-DA7F5A260E85}" type="parTrans" cxnId="{C526CEE2-9B81-462E-8013-A087F22C0190}">
      <dgm:prSet/>
      <dgm:spPr/>
      <dgm:t>
        <a:bodyPr/>
        <a:lstStyle/>
        <a:p>
          <a:endParaRPr lang="en-US"/>
        </a:p>
      </dgm:t>
    </dgm:pt>
    <dgm:pt modelId="{83696312-C0F3-40A6-8F14-28D298C4A7F0}" type="sibTrans" cxnId="{C526CEE2-9B81-462E-8013-A087F22C0190}">
      <dgm:prSet/>
      <dgm:spPr/>
      <dgm:t>
        <a:bodyPr/>
        <a:lstStyle/>
        <a:p>
          <a:endParaRPr lang="en-US"/>
        </a:p>
      </dgm:t>
    </dgm:pt>
    <dgm:pt modelId="{8A4D6EA6-659D-468C-B075-4E07C0924A67}">
      <dgm:prSet/>
      <dgm:spPr/>
      <dgm:t>
        <a:bodyPr/>
        <a:lstStyle/>
        <a:p>
          <a:r>
            <a:rPr lang="en-GB"/>
            <a:t>Seasonal dependency. </a:t>
          </a:r>
          <a:endParaRPr lang="en-US"/>
        </a:p>
      </dgm:t>
    </dgm:pt>
    <dgm:pt modelId="{6AC9B8B9-2EA5-4977-A71E-66CC0959D906}" type="parTrans" cxnId="{98EBE8DA-DAD0-42E7-A49E-0C4935DCD7CB}">
      <dgm:prSet/>
      <dgm:spPr/>
      <dgm:t>
        <a:bodyPr/>
        <a:lstStyle/>
        <a:p>
          <a:endParaRPr lang="en-US"/>
        </a:p>
      </dgm:t>
    </dgm:pt>
    <dgm:pt modelId="{CCD2A4FF-D3CC-4DEB-94A5-3587F0427F1C}" type="sibTrans" cxnId="{98EBE8DA-DAD0-42E7-A49E-0C4935DCD7CB}">
      <dgm:prSet/>
      <dgm:spPr/>
      <dgm:t>
        <a:bodyPr/>
        <a:lstStyle/>
        <a:p>
          <a:endParaRPr lang="en-US"/>
        </a:p>
      </dgm:t>
    </dgm:pt>
    <dgm:pt modelId="{8C82376F-BD87-4BA2-A4CD-BDF93133D451}">
      <dgm:prSet/>
      <dgm:spPr/>
      <dgm:t>
        <a:bodyPr/>
        <a:lstStyle/>
        <a:p>
          <a:r>
            <a:rPr lang="en-GB"/>
            <a:t>Decrease from the weather and darkness. </a:t>
          </a:r>
          <a:endParaRPr lang="en-US"/>
        </a:p>
      </dgm:t>
    </dgm:pt>
    <dgm:pt modelId="{E880B732-0477-4D09-8EA9-7AFCFD2B373E}" type="parTrans" cxnId="{33E23C4E-013A-4819-8DC1-C2F2716BADB4}">
      <dgm:prSet/>
      <dgm:spPr/>
      <dgm:t>
        <a:bodyPr/>
        <a:lstStyle/>
        <a:p>
          <a:endParaRPr lang="en-US"/>
        </a:p>
      </dgm:t>
    </dgm:pt>
    <dgm:pt modelId="{B8B1124E-7F79-48B4-8A76-FC3FD56C58D6}" type="sibTrans" cxnId="{33E23C4E-013A-4819-8DC1-C2F2716BADB4}">
      <dgm:prSet/>
      <dgm:spPr/>
      <dgm:t>
        <a:bodyPr/>
        <a:lstStyle/>
        <a:p>
          <a:endParaRPr lang="en-US"/>
        </a:p>
      </dgm:t>
    </dgm:pt>
    <dgm:pt modelId="{03A05C82-F69C-4344-8029-E74B1E8D4354}" type="pres">
      <dgm:prSet presAssocID="{8885ECA9-B84C-491C-8BC7-17A336A4C66B}" presName="linear" presStyleCnt="0">
        <dgm:presLayoutVars>
          <dgm:animLvl val="lvl"/>
          <dgm:resizeHandles val="exact"/>
        </dgm:presLayoutVars>
      </dgm:prSet>
      <dgm:spPr/>
    </dgm:pt>
    <dgm:pt modelId="{EAC79067-1CC2-45E7-9E40-8394AC42F429}" type="pres">
      <dgm:prSet presAssocID="{B18D34BE-3E46-46A4-A454-3B74C139AF4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6D10211-DAC1-4F33-9F56-40416EE84F59}" type="pres">
      <dgm:prSet presAssocID="{54A2AD7C-63F3-4322-8819-4BB206EF37D6}" presName="spacer" presStyleCnt="0"/>
      <dgm:spPr/>
    </dgm:pt>
    <dgm:pt modelId="{4DC11A8E-A244-4BD7-8050-0D161363D3DA}" type="pres">
      <dgm:prSet presAssocID="{C3DFACEE-A007-4A0F-82E1-DB042F77D0F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CA84835-4B49-4198-AA8F-37E29C2682AD}" type="pres">
      <dgm:prSet presAssocID="{F14A7139-3729-4ABE-8E23-2AC726424348}" presName="spacer" presStyleCnt="0"/>
      <dgm:spPr/>
    </dgm:pt>
    <dgm:pt modelId="{5DE75DB7-C8C8-4802-B139-6CF999B2C4EB}" type="pres">
      <dgm:prSet presAssocID="{B80B9790-56E5-4B0E-AE71-9E85A26BBDA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9FE2631-4A5D-4CE7-A2CB-9A87F54FA364}" type="pres">
      <dgm:prSet presAssocID="{83696312-C0F3-40A6-8F14-28D298C4A7F0}" presName="spacer" presStyleCnt="0"/>
      <dgm:spPr/>
    </dgm:pt>
    <dgm:pt modelId="{51A862F0-7738-4923-8324-362EA036D730}" type="pres">
      <dgm:prSet presAssocID="{8A4D6EA6-659D-468C-B075-4E07C0924A6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359B6DF-13E8-494C-A40E-D86C570FAFA2}" type="pres">
      <dgm:prSet presAssocID="{CCD2A4FF-D3CC-4DEB-94A5-3587F0427F1C}" presName="spacer" presStyleCnt="0"/>
      <dgm:spPr/>
    </dgm:pt>
    <dgm:pt modelId="{7B24D7AB-0BAF-434A-9691-56AB65FC6456}" type="pres">
      <dgm:prSet presAssocID="{8C82376F-BD87-4BA2-A4CD-BDF93133D45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BADC700-51D5-4B6E-BC0B-F0737937E3D4}" srcId="{8885ECA9-B84C-491C-8BC7-17A336A4C66B}" destId="{B18D34BE-3E46-46A4-A454-3B74C139AF43}" srcOrd="0" destOrd="0" parTransId="{8B3193FD-A705-4B1F-82D4-49AE6A402DE1}" sibTransId="{54A2AD7C-63F3-4322-8819-4BB206EF37D6}"/>
    <dgm:cxn modelId="{F4F8550F-59ED-4A0F-BE33-D39BF546FD73}" type="presOf" srcId="{8A4D6EA6-659D-468C-B075-4E07C0924A67}" destId="{51A862F0-7738-4923-8324-362EA036D730}" srcOrd="0" destOrd="0" presId="urn:microsoft.com/office/officeart/2005/8/layout/vList2"/>
    <dgm:cxn modelId="{8E530729-A8F9-4EEF-A95F-0320B329A322}" srcId="{8885ECA9-B84C-491C-8BC7-17A336A4C66B}" destId="{C3DFACEE-A007-4A0F-82E1-DB042F77D0FB}" srcOrd="1" destOrd="0" parTransId="{5A26D25B-4906-4ABD-BE02-69D6AFC1E2B3}" sibTransId="{F14A7139-3729-4ABE-8E23-2AC726424348}"/>
    <dgm:cxn modelId="{5B45706A-0B16-487C-BF7E-C3E653F98005}" type="presOf" srcId="{B80B9790-56E5-4B0E-AE71-9E85A26BBDA4}" destId="{5DE75DB7-C8C8-4802-B139-6CF999B2C4EB}" srcOrd="0" destOrd="0" presId="urn:microsoft.com/office/officeart/2005/8/layout/vList2"/>
    <dgm:cxn modelId="{33E23C4E-013A-4819-8DC1-C2F2716BADB4}" srcId="{8885ECA9-B84C-491C-8BC7-17A336A4C66B}" destId="{8C82376F-BD87-4BA2-A4CD-BDF93133D451}" srcOrd="4" destOrd="0" parTransId="{E880B732-0477-4D09-8EA9-7AFCFD2B373E}" sibTransId="{B8B1124E-7F79-48B4-8A76-FC3FD56C58D6}"/>
    <dgm:cxn modelId="{1A585295-7475-4391-8D67-BBD46B8EBCA7}" type="presOf" srcId="{C3DFACEE-A007-4A0F-82E1-DB042F77D0FB}" destId="{4DC11A8E-A244-4BD7-8050-0D161363D3DA}" srcOrd="0" destOrd="0" presId="urn:microsoft.com/office/officeart/2005/8/layout/vList2"/>
    <dgm:cxn modelId="{29CA17D8-8436-4FC8-A2EF-07DF64A0BC28}" type="presOf" srcId="{8885ECA9-B84C-491C-8BC7-17A336A4C66B}" destId="{03A05C82-F69C-4344-8029-E74B1E8D4354}" srcOrd="0" destOrd="0" presId="urn:microsoft.com/office/officeart/2005/8/layout/vList2"/>
    <dgm:cxn modelId="{98EBE8DA-DAD0-42E7-A49E-0C4935DCD7CB}" srcId="{8885ECA9-B84C-491C-8BC7-17A336A4C66B}" destId="{8A4D6EA6-659D-468C-B075-4E07C0924A67}" srcOrd="3" destOrd="0" parTransId="{6AC9B8B9-2EA5-4977-A71E-66CC0959D906}" sibTransId="{CCD2A4FF-D3CC-4DEB-94A5-3587F0427F1C}"/>
    <dgm:cxn modelId="{C526CEE2-9B81-462E-8013-A087F22C0190}" srcId="{8885ECA9-B84C-491C-8BC7-17A336A4C66B}" destId="{B80B9790-56E5-4B0E-AE71-9E85A26BBDA4}" srcOrd="2" destOrd="0" parTransId="{976D86EE-42FA-4655-BA4B-DA7F5A260E85}" sibTransId="{83696312-C0F3-40A6-8F14-28D298C4A7F0}"/>
    <dgm:cxn modelId="{6CEFEAE3-4A37-412B-927B-DA8834221E32}" type="presOf" srcId="{B18D34BE-3E46-46A4-A454-3B74C139AF43}" destId="{EAC79067-1CC2-45E7-9E40-8394AC42F429}" srcOrd="0" destOrd="0" presId="urn:microsoft.com/office/officeart/2005/8/layout/vList2"/>
    <dgm:cxn modelId="{B17A62E8-6982-4B71-984F-4B8235417A07}" type="presOf" srcId="{8C82376F-BD87-4BA2-A4CD-BDF93133D451}" destId="{7B24D7AB-0BAF-434A-9691-56AB65FC6456}" srcOrd="0" destOrd="0" presId="urn:microsoft.com/office/officeart/2005/8/layout/vList2"/>
    <dgm:cxn modelId="{2CBE3EAE-F868-4C25-B6EE-63C310F90B51}" type="presParOf" srcId="{03A05C82-F69C-4344-8029-E74B1E8D4354}" destId="{EAC79067-1CC2-45E7-9E40-8394AC42F429}" srcOrd="0" destOrd="0" presId="urn:microsoft.com/office/officeart/2005/8/layout/vList2"/>
    <dgm:cxn modelId="{FE140042-6E51-4171-8094-3592177DF900}" type="presParOf" srcId="{03A05C82-F69C-4344-8029-E74B1E8D4354}" destId="{96D10211-DAC1-4F33-9F56-40416EE84F59}" srcOrd="1" destOrd="0" presId="urn:microsoft.com/office/officeart/2005/8/layout/vList2"/>
    <dgm:cxn modelId="{CD4C0054-03EF-453B-A5E4-3317BC06D425}" type="presParOf" srcId="{03A05C82-F69C-4344-8029-E74B1E8D4354}" destId="{4DC11A8E-A244-4BD7-8050-0D161363D3DA}" srcOrd="2" destOrd="0" presId="urn:microsoft.com/office/officeart/2005/8/layout/vList2"/>
    <dgm:cxn modelId="{B93BC2D9-4C7A-4F18-B740-E987963FABBE}" type="presParOf" srcId="{03A05C82-F69C-4344-8029-E74B1E8D4354}" destId="{ECA84835-4B49-4198-AA8F-37E29C2682AD}" srcOrd="3" destOrd="0" presId="urn:microsoft.com/office/officeart/2005/8/layout/vList2"/>
    <dgm:cxn modelId="{F81984B2-80CE-4598-BE68-1F1228D8A779}" type="presParOf" srcId="{03A05C82-F69C-4344-8029-E74B1E8D4354}" destId="{5DE75DB7-C8C8-4802-B139-6CF999B2C4EB}" srcOrd="4" destOrd="0" presId="urn:microsoft.com/office/officeart/2005/8/layout/vList2"/>
    <dgm:cxn modelId="{32A4FCE9-F0AC-4732-8A3B-D3A9442722AD}" type="presParOf" srcId="{03A05C82-F69C-4344-8029-E74B1E8D4354}" destId="{99FE2631-4A5D-4CE7-A2CB-9A87F54FA364}" srcOrd="5" destOrd="0" presId="urn:microsoft.com/office/officeart/2005/8/layout/vList2"/>
    <dgm:cxn modelId="{B259BCF4-FDD4-423B-AF3F-B7EC3A42495A}" type="presParOf" srcId="{03A05C82-F69C-4344-8029-E74B1E8D4354}" destId="{51A862F0-7738-4923-8324-362EA036D730}" srcOrd="6" destOrd="0" presId="urn:microsoft.com/office/officeart/2005/8/layout/vList2"/>
    <dgm:cxn modelId="{4AD6885B-2378-460E-9BBA-9EC19B3FCF26}" type="presParOf" srcId="{03A05C82-F69C-4344-8029-E74B1E8D4354}" destId="{F359B6DF-13E8-494C-A40E-D86C570FAFA2}" srcOrd="7" destOrd="0" presId="urn:microsoft.com/office/officeart/2005/8/layout/vList2"/>
    <dgm:cxn modelId="{C046855A-E6BA-432D-B0E8-CA4E2265FFEC}" type="presParOf" srcId="{03A05C82-F69C-4344-8029-E74B1E8D4354}" destId="{7B24D7AB-0BAF-434A-9691-56AB65FC645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1745F1-E926-4D43-83FC-2BF4EF0CF6B6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94CF068-93B4-44B6-A46A-1F6F21F44BB8}">
      <dgm:prSet/>
      <dgm:spPr/>
      <dgm:t>
        <a:bodyPr/>
        <a:lstStyle/>
        <a:p>
          <a:r>
            <a:rPr lang="en-GB"/>
            <a:t>Availability of similar-aged peers would increase outdoor play. </a:t>
          </a:r>
          <a:endParaRPr lang="en-US"/>
        </a:p>
      </dgm:t>
    </dgm:pt>
    <dgm:pt modelId="{E7201292-46C1-4928-8E81-174BCA808A07}" type="parTrans" cxnId="{C6FCFCE1-19A6-4286-8789-14C46ADCCFAD}">
      <dgm:prSet/>
      <dgm:spPr/>
      <dgm:t>
        <a:bodyPr/>
        <a:lstStyle/>
        <a:p>
          <a:endParaRPr lang="en-US"/>
        </a:p>
      </dgm:t>
    </dgm:pt>
    <dgm:pt modelId="{C2FCF312-2999-4E61-A425-91E2C38B1B91}" type="sibTrans" cxnId="{C6FCFCE1-19A6-4286-8789-14C46ADCCFAD}">
      <dgm:prSet/>
      <dgm:spPr/>
      <dgm:t>
        <a:bodyPr/>
        <a:lstStyle/>
        <a:p>
          <a:endParaRPr lang="en-US"/>
        </a:p>
      </dgm:t>
    </dgm:pt>
    <dgm:pt modelId="{D0F033B8-C09B-4384-8DDA-A259A237353D}">
      <dgm:prSet/>
      <dgm:spPr/>
      <dgm:t>
        <a:bodyPr/>
        <a:lstStyle/>
        <a:p>
          <a:r>
            <a:rPr lang="en-GB"/>
            <a:t>New friendships established.</a:t>
          </a:r>
          <a:endParaRPr lang="en-US"/>
        </a:p>
      </dgm:t>
    </dgm:pt>
    <dgm:pt modelId="{50F831A3-58E7-4F7D-BEFA-B5B5C62F5D3B}" type="parTrans" cxnId="{472AD665-765E-4DE9-85AC-BEB382112BFC}">
      <dgm:prSet/>
      <dgm:spPr/>
      <dgm:t>
        <a:bodyPr/>
        <a:lstStyle/>
        <a:p>
          <a:endParaRPr lang="en-US"/>
        </a:p>
      </dgm:t>
    </dgm:pt>
    <dgm:pt modelId="{2099A940-1432-4862-8ED7-6929A944D728}" type="sibTrans" cxnId="{472AD665-765E-4DE9-85AC-BEB382112BFC}">
      <dgm:prSet/>
      <dgm:spPr/>
      <dgm:t>
        <a:bodyPr/>
        <a:lstStyle/>
        <a:p>
          <a:endParaRPr lang="en-US"/>
        </a:p>
      </dgm:t>
    </dgm:pt>
    <dgm:pt modelId="{2C2E5361-D15A-446F-9592-B15960C26B29}">
      <dgm:prSet/>
      <dgm:spPr/>
      <dgm:t>
        <a:bodyPr/>
        <a:lstStyle/>
        <a:p>
          <a:r>
            <a:rPr lang="en-GB"/>
            <a:t>Positive parental perceptions. </a:t>
          </a:r>
          <a:endParaRPr lang="en-US"/>
        </a:p>
      </dgm:t>
    </dgm:pt>
    <dgm:pt modelId="{E236E0BC-C667-4C4E-AD0C-65D8B6F8C40B}" type="parTrans" cxnId="{D5270858-A111-488F-BACB-82186F5046D2}">
      <dgm:prSet/>
      <dgm:spPr/>
      <dgm:t>
        <a:bodyPr/>
        <a:lstStyle/>
        <a:p>
          <a:endParaRPr lang="en-US"/>
        </a:p>
      </dgm:t>
    </dgm:pt>
    <dgm:pt modelId="{A856D40D-CE68-4EBB-9935-7DB7C510529E}" type="sibTrans" cxnId="{D5270858-A111-488F-BACB-82186F5046D2}">
      <dgm:prSet/>
      <dgm:spPr/>
      <dgm:t>
        <a:bodyPr/>
        <a:lstStyle/>
        <a:p>
          <a:endParaRPr lang="en-US"/>
        </a:p>
      </dgm:t>
    </dgm:pt>
    <dgm:pt modelId="{06485F8E-601F-4D11-B60D-C1E59FF7BEA5}" type="pres">
      <dgm:prSet presAssocID="{101745F1-E926-4D43-83FC-2BF4EF0CF6B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5046C9A-BD4E-4BDE-8729-2EAA6018E0F9}" type="pres">
      <dgm:prSet presAssocID="{494CF068-93B4-44B6-A46A-1F6F21F44BB8}" presName="hierRoot1" presStyleCnt="0"/>
      <dgm:spPr/>
    </dgm:pt>
    <dgm:pt modelId="{6AF78630-323B-47D5-ADC5-E3DE23469E8E}" type="pres">
      <dgm:prSet presAssocID="{494CF068-93B4-44B6-A46A-1F6F21F44BB8}" presName="composite" presStyleCnt="0"/>
      <dgm:spPr/>
    </dgm:pt>
    <dgm:pt modelId="{230B8EE0-4331-4994-9450-E3AFEA35AB40}" type="pres">
      <dgm:prSet presAssocID="{494CF068-93B4-44B6-A46A-1F6F21F44BB8}" presName="background" presStyleLbl="node0" presStyleIdx="0" presStyleCnt="3"/>
      <dgm:spPr/>
    </dgm:pt>
    <dgm:pt modelId="{DE2353B9-FA50-42BF-AA9C-5DD118EEACB6}" type="pres">
      <dgm:prSet presAssocID="{494CF068-93B4-44B6-A46A-1F6F21F44BB8}" presName="text" presStyleLbl="fgAcc0" presStyleIdx="0" presStyleCnt="3">
        <dgm:presLayoutVars>
          <dgm:chPref val="3"/>
        </dgm:presLayoutVars>
      </dgm:prSet>
      <dgm:spPr/>
    </dgm:pt>
    <dgm:pt modelId="{2B31C048-5EA6-40A1-97F0-F208E6494A0B}" type="pres">
      <dgm:prSet presAssocID="{494CF068-93B4-44B6-A46A-1F6F21F44BB8}" presName="hierChild2" presStyleCnt="0"/>
      <dgm:spPr/>
    </dgm:pt>
    <dgm:pt modelId="{34766DB6-5E79-4A46-9F7A-1130D63C80F4}" type="pres">
      <dgm:prSet presAssocID="{D0F033B8-C09B-4384-8DDA-A259A237353D}" presName="hierRoot1" presStyleCnt="0"/>
      <dgm:spPr/>
    </dgm:pt>
    <dgm:pt modelId="{ACE5F84E-FB36-444A-A0A1-88F9B5B2F5E8}" type="pres">
      <dgm:prSet presAssocID="{D0F033B8-C09B-4384-8DDA-A259A237353D}" presName="composite" presStyleCnt="0"/>
      <dgm:spPr/>
    </dgm:pt>
    <dgm:pt modelId="{CA53673A-890F-4C2F-8E07-919532696241}" type="pres">
      <dgm:prSet presAssocID="{D0F033B8-C09B-4384-8DDA-A259A237353D}" presName="background" presStyleLbl="node0" presStyleIdx="1" presStyleCnt="3"/>
      <dgm:spPr/>
    </dgm:pt>
    <dgm:pt modelId="{0146D2EA-988A-4106-9B2E-A6388695EFA7}" type="pres">
      <dgm:prSet presAssocID="{D0F033B8-C09B-4384-8DDA-A259A237353D}" presName="text" presStyleLbl="fgAcc0" presStyleIdx="1" presStyleCnt="3">
        <dgm:presLayoutVars>
          <dgm:chPref val="3"/>
        </dgm:presLayoutVars>
      </dgm:prSet>
      <dgm:spPr/>
    </dgm:pt>
    <dgm:pt modelId="{68300E4E-339E-4C7D-B92D-54A5F3117B43}" type="pres">
      <dgm:prSet presAssocID="{D0F033B8-C09B-4384-8DDA-A259A237353D}" presName="hierChild2" presStyleCnt="0"/>
      <dgm:spPr/>
    </dgm:pt>
    <dgm:pt modelId="{2AA021DA-C64B-4D74-9CFF-40C2E662104A}" type="pres">
      <dgm:prSet presAssocID="{2C2E5361-D15A-446F-9592-B15960C26B29}" presName="hierRoot1" presStyleCnt="0"/>
      <dgm:spPr/>
    </dgm:pt>
    <dgm:pt modelId="{3633D6B0-9764-42E1-9E12-DCB5691F5D98}" type="pres">
      <dgm:prSet presAssocID="{2C2E5361-D15A-446F-9592-B15960C26B29}" presName="composite" presStyleCnt="0"/>
      <dgm:spPr/>
    </dgm:pt>
    <dgm:pt modelId="{055ECADE-9E2E-4E22-8397-D2B801A17B78}" type="pres">
      <dgm:prSet presAssocID="{2C2E5361-D15A-446F-9592-B15960C26B29}" presName="background" presStyleLbl="node0" presStyleIdx="2" presStyleCnt="3"/>
      <dgm:spPr/>
    </dgm:pt>
    <dgm:pt modelId="{2902F49C-20FF-45C6-853C-49B8A7F2BAA3}" type="pres">
      <dgm:prSet presAssocID="{2C2E5361-D15A-446F-9592-B15960C26B29}" presName="text" presStyleLbl="fgAcc0" presStyleIdx="2" presStyleCnt="3">
        <dgm:presLayoutVars>
          <dgm:chPref val="3"/>
        </dgm:presLayoutVars>
      </dgm:prSet>
      <dgm:spPr/>
    </dgm:pt>
    <dgm:pt modelId="{DFC9C3CB-EF28-48FB-9280-E72886BDDC6F}" type="pres">
      <dgm:prSet presAssocID="{2C2E5361-D15A-446F-9592-B15960C26B29}" presName="hierChild2" presStyleCnt="0"/>
      <dgm:spPr/>
    </dgm:pt>
  </dgm:ptLst>
  <dgm:cxnLst>
    <dgm:cxn modelId="{7AD17915-112F-417B-8750-79903885A29D}" type="presOf" srcId="{D0F033B8-C09B-4384-8DDA-A259A237353D}" destId="{0146D2EA-988A-4106-9B2E-A6388695EFA7}" srcOrd="0" destOrd="0" presId="urn:microsoft.com/office/officeart/2005/8/layout/hierarchy1"/>
    <dgm:cxn modelId="{472AD665-765E-4DE9-85AC-BEB382112BFC}" srcId="{101745F1-E926-4D43-83FC-2BF4EF0CF6B6}" destId="{D0F033B8-C09B-4384-8DDA-A259A237353D}" srcOrd="1" destOrd="0" parTransId="{50F831A3-58E7-4F7D-BEFA-B5B5C62F5D3B}" sibTransId="{2099A940-1432-4862-8ED7-6929A944D728}"/>
    <dgm:cxn modelId="{D5270858-A111-488F-BACB-82186F5046D2}" srcId="{101745F1-E926-4D43-83FC-2BF4EF0CF6B6}" destId="{2C2E5361-D15A-446F-9592-B15960C26B29}" srcOrd="2" destOrd="0" parTransId="{E236E0BC-C667-4C4E-AD0C-65D8B6F8C40B}" sibTransId="{A856D40D-CE68-4EBB-9935-7DB7C510529E}"/>
    <dgm:cxn modelId="{D236CDBA-CC27-4A38-9CF8-35F7DFA0EA96}" type="presOf" srcId="{494CF068-93B4-44B6-A46A-1F6F21F44BB8}" destId="{DE2353B9-FA50-42BF-AA9C-5DD118EEACB6}" srcOrd="0" destOrd="0" presId="urn:microsoft.com/office/officeart/2005/8/layout/hierarchy1"/>
    <dgm:cxn modelId="{1F721FC4-4ABA-4A3A-A5C4-C3269D81B43F}" type="presOf" srcId="{101745F1-E926-4D43-83FC-2BF4EF0CF6B6}" destId="{06485F8E-601F-4D11-B60D-C1E59FF7BEA5}" srcOrd="0" destOrd="0" presId="urn:microsoft.com/office/officeart/2005/8/layout/hierarchy1"/>
    <dgm:cxn modelId="{D5E67FDE-8BCC-4664-800F-9BC56F4A7621}" type="presOf" srcId="{2C2E5361-D15A-446F-9592-B15960C26B29}" destId="{2902F49C-20FF-45C6-853C-49B8A7F2BAA3}" srcOrd="0" destOrd="0" presId="urn:microsoft.com/office/officeart/2005/8/layout/hierarchy1"/>
    <dgm:cxn modelId="{C6FCFCE1-19A6-4286-8789-14C46ADCCFAD}" srcId="{101745F1-E926-4D43-83FC-2BF4EF0CF6B6}" destId="{494CF068-93B4-44B6-A46A-1F6F21F44BB8}" srcOrd="0" destOrd="0" parTransId="{E7201292-46C1-4928-8E81-174BCA808A07}" sibTransId="{C2FCF312-2999-4E61-A425-91E2C38B1B91}"/>
    <dgm:cxn modelId="{BEABD639-6B58-4431-8BD0-85E965191193}" type="presParOf" srcId="{06485F8E-601F-4D11-B60D-C1E59FF7BEA5}" destId="{25046C9A-BD4E-4BDE-8729-2EAA6018E0F9}" srcOrd="0" destOrd="0" presId="urn:microsoft.com/office/officeart/2005/8/layout/hierarchy1"/>
    <dgm:cxn modelId="{8BDA3EB7-ABE9-4868-A8E7-4A7F3DBEB4BA}" type="presParOf" srcId="{25046C9A-BD4E-4BDE-8729-2EAA6018E0F9}" destId="{6AF78630-323B-47D5-ADC5-E3DE23469E8E}" srcOrd="0" destOrd="0" presId="urn:microsoft.com/office/officeart/2005/8/layout/hierarchy1"/>
    <dgm:cxn modelId="{C4BFBFD7-AD97-4A4F-9372-F05B65733847}" type="presParOf" srcId="{6AF78630-323B-47D5-ADC5-E3DE23469E8E}" destId="{230B8EE0-4331-4994-9450-E3AFEA35AB40}" srcOrd="0" destOrd="0" presId="urn:microsoft.com/office/officeart/2005/8/layout/hierarchy1"/>
    <dgm:cxn modelId="{EA394D31-F3C7-4B81-BB97-B7AED4AA9C0B}" type="presParOf" srcId="{6AF78630-323B-47D5-ADC5-E3DE23469E8E}" destId="{DE2353B9-FA50-42BF-AA9C-5DD118EEACB6}" srcOrd="1" destOrd="0" presId="urn:microsoft.com/office/officeart/2005/8/layout/hierarchy1"/>
    <dgm:cxn modelId="{89D655A2-3F6B-4C4D-AA64-EB491EA093E0}" type="presParOf" srcId="{25046C9A-BD4E-4BDE-8729-2EAA6018E0F9}" destId="{2B31C048-5EA6-40A1-97F0-F208E6494A0B}" srcOrd="1" destOrd="0" presId="urn:microsoft.com/office/officeart/2005/8/layout/hierarchy1"/>
    <dgm:cxn modelId="{750757FF-6EE3-456F-8C29-926B1B70254A}" type="presParOf" srcId="{06485F8E-601F-4D11-B60D-C1E59FF7BEA5}" destId="{34766DB6-5E79-4A46-9F7A-1130D63C80F4}" srcOrd="1" destOrd="0" presId="urn:microsoft.com/office/officeart/2005/8/layout/hierarchy1"/>
    <dgm:cxn modelId="{FA0948A4-D435-4FA5-ACB7-E17CCF3247C4}" type="presParOf" srcId="{34766DB6-5E79-4A46-9F7A-1130D63C80F4}" destId="{ACE5F84E-FB36-444A-A0A1-88F9B5B2F5E8}" srcOrd="0" destOrd="0" presId="urn:microsoft.com/office/officeart/2005/8/layout/hierarchy1"/>
    <dgm:cxn modelId="{C5C51B48-C3FF-4C18-AD08-40B388D94B43}" type="presParOf" srcId="{ACE5F84E-FB36-444A-A0A1-88F9B5B2F5E8}" destId="{CA53673A-890F-4C2F-8E07-919532696241}" srcOrd="0" destOrd="0" presId="urn:microsoft.com/office/officeart/2005/8/layout/hierarchy1"/>
    <dgm:cxn modelId="{1E7CD93D-A4BD-40B9-9E97-3EBC92733FA4}" type="presParOf" srcId="{ACE5F84E-FB36-444A-A0A1-88F9B5B2F5E8}" destId="{0146D2EA-988A-4106-9B2E-A6388695EFA7}" srcOrd="1" destOrd="0" presId="urn:microsoft.com/office/officeart/2005/8/layout/hierarchy1"/>
    <dgm:cxn modelId="{EC910116-E3C1-4E16-AF69-B9CE786C5CA2}" type="presParOf" srcId="{34766DB6-5E79-4A46-9F7A-1130D63C80F4}" destId="{68300E4E-339E-4C7D-B92D-54A5F3117B43}" srcOrd="1" destOrd="0" presId="urn:microsoft.com/office/officeart/2005/8/layout/hierarchy1"/>
    <dgm:cxn modelId="{4D610C2F-F546-4700-AC7F-F7ACF56789AF}" type="presParOf" srcId="{06485F8E-601F-4D11-B60D-C1E59FF7BEA5}" destId="{2AA021DA-C64B-4D74-9CFF-40C2E662104A}" srcOrd="2" destOrd="0" presId="urn:microsoft.com/office/officeart/2005/8/layout/hierarchy1"/>
    <dgm:cxn modelId="{37BA9B1E-15DE-42BC-9183-CB076CE4E162}" type="presParOf" srcId="{2AA021DA-C64B-4D74-9CFF-40C2E662104A}" destId="{3633D6B0-9764-42E1-9E12-DCB5691F5D98}" srcOrd="0" destOrd="0" presId="urn:microsoft.com/office/officeart/2005/8/layout/hierarchy1"/>
    <dgm:cxn modelId="{A3DBA357-0CC5-4025-B1E4-B2FF8669BC72}" type="presParOf" srcId="{3633D6B0-9764-42E1-9E12-DCB5691F5D98}" destId="{055ECADE-9E2E-4E22-8397-D2B801A17B78}" srcOrd="0" destOrd="0" presId="urn:microsoft.com/office/officeart/2005/8/layout/hierarchy1"/>
    <dgm:cxn modelId="{7A8F517C-1897-42F9-BBAD-981CF0E53ECA}" type="presParOf" srcId="{3633D6B0-9764-42E1-9E12-DCB5691F5D98}" destId="{2902F49C-20FF-45C6-853C-49B8A7F2BAA3}" srcOrd="1" destOrd="0" presId="urn:microsoft.com/office/officeart/2005/8/layout/hierarchy1"/>
    <dgm:cxn modelId="{E40F07D5-7F10-404B-87E8-39546ED088A5}" type="presParOf" srcId="{2AA021DA-C64B-4D74-9CFF-40C2E662104A}" destId="{DFC9C3CB-EF28-48FB-9280-E72886BDDC6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9DA709-54E9-4314-BE46-8789712CB3A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384FC9-42D8-4339-B812-619888D77FCC}">
      <dgm:prSet/>
      <dgm:spPr/>
      <dgm:t>
        <a:bodyPr/>
        <a:lstStyle/>
        <a:p>
          <a:r>
            <a:rPr lang="en-GB"/>
            <a:t>Lack of availability.</a:t>
          </a:r>
          <a:endParaRPr lang="en-US"/>
        </a:p>
      </dgm:t>
    </dgm:pt>
    <dgm:pt modelId="{6E459C4C-A705-4C24-A36F-895D4E0FA0AE}" type="parTrans" cxnId="{80947B0E-29AF-4C87-A290-D24ABE00C70C}">
      <dgm:prSet/>
      <dgm:spPr/>
      <dgm:t>
        <a:bodyPr/>
        <a:lstStyle/>
        <a:p>
          <a:endParaRPr lang="en-US"/>
        </a:p>
      </dgm:t>
    </dgm:pt>
    <dgm:pt modelId="{473B5108-C03D-40C2-9765-F93BB66E9E01}" type="sibTrans" cxnId="{80947B0E-29AF-4C87-A290-D24ABE00C70C}">
      <dgm:prSet/>
      <dgm:spPr/>
      <dgm:t>
        <a:bodyPr/>
        <a:lstStyle/>
        <a:p>
          <a:endParaRPr lang="en-US"/>
        </a:p>
      </dgm:t>
    </dgm:pt>
    <dgm:pt modelId="{3D78D39A-B1B7-45E3-9DDC-76E261C9698D}">
      <dgm:prSet/>
      <dgm:spPr/>
      <dgm:t>
        <a:bodyPr/>
        <a:lstStyle/>
        <a:p>
          <a:r>
            <a:rPr lang="en-GB"/>
            <a:t>Facilities more suited for younger children.</a:t>
          </a:r>
          <a:endParaRPr lang="en-US"/>
        </a:p>
      </dgm:t>
    </dgm:pt>
    <dgm:pt modelId="{3089DF40-2466-45A3-9A60-8013EE0668AE}" type="parTrans" cxnId="{91310D44-2FD7-441C-A9BB-BA143266B782}">
      <dgm:prSet/>
      <dgm:spPr/>
      <dgm:t>
        <a:bodyPr/>
        <a:lstStyle/>
        <a:p>
          <a:endParaRPr lang="en-US"/>
        </a:p>
      </dgm:t>
    </dgm:pt>
    <dgm:pt modelId="{88A545C8-1D4E-4FC7-9F0C-14E49ECEE384}" type="sibTrans" cxnId="{91310D44-2FD7-441C-A9BB-BA143266B782}">
      <dgm:prSet/>
      <dgm:spPr/>
      <dgm:t>
        <a:bodyPr/>
        <a:lstStyle/>
        <a:p>
          <a:endParaRPr lang="en-US"/>
        </a:p>
      </dgm:t>
    </dgm:pt>
    <dgm:pt modelId="{CC9FC2B8-8638-4CA1-A73B-12C429A91C03}">
      <dgm:prSet/>
      <dgm:spPr/>
      <dgm:t>
        <a:bodyPr/>
        <a:lstStyle/>
        <a:p>
          <a:r>
            <a:rPr lang="en-GB"/>
            <a:t>Poor maintenance. </a:t>
          </a:r>
          <a:endParaRPr lang="en-US"/>
        </a:p>
      </dgm:t>
    </dgm:pt>
    <dgm:pt modelId="{9F2852A0-8F5B-418A-9DC0-233085FC657E}" type="parTrans" cxnId="{CE4099AC-7762-4B1E-A45E-E29C25A3F93C}">
      <dgm:prSet/>
      <dgm:spPr/>
      <dgm:t>
        <a:bodyPr/>
        <a:lstStyle/>
        <a:p>
          <a:endParaRPr lang="en-US"/>
        </a:p>
      </dgm:t>
    </dgm:pt>
    <dgm:pt modelId="{EDFEF705-014F-446C-822A-0A0BB0C66758}" type="sibTrans" cxnId="{CE4099AC-7762-4B1E-A45E-E29C25A3F93C}">
      <dgm:prSet/>
      <dgm:spPr/>
      <dgm:t>
        <a:bodyPr/>
        <a:lstStyle/>
        <a:p>
          <a:endParaRPr lang="en-US"/>
        </a:p>
      </dgm:t>
    </dgm:pt>
    <dgm:pt modelId="{A3D8A156-CAA9-4EEC-9374-306A410D2039}">
      <dgm:prSet/>
      <dgm:spPr/>
      <dgm:t>
        <a:bodyPr/>
        <a:lstStyle/>
        <a:p>
          <a:r>
            <a:rPr lang="en-GB" dirty="0"/>
            <a:t>Absence of natural elements. </a:t>
          </a:r>
          <a:endParaRPr lang="en-US" dirty="0"/>
        </a:p>
      </dgm:t>
    </dgm:pt>
    <dgm:pt modelId="{688D9D1D-149E-42A4-9A81-B5E9CD05F8B0}" type="parTrans" cxnId="{8AF8A7A7-9CFB-48B4-94E6-C6BB78D8CBA5}">
      <dgm:prSet/>
      <dgm:spPr/>
      <dgm:t>
        <a:bodyPr/>
        <a:lstStyle/>
        <a:p>
          <a:endParaRPr lang="en-US"/>
        </a:p>
      </dgm:t>
    </dgm:pt>
    <dgm:pt modelId="{EF998697-B212-4749-BB51-9EA3B822399C}" type="sibTrans" cxnId="{8AF8A7A7-9CFB-48B4-94E6-C6BB78D8CBA5}">
      <dgm:prSet/>
      <dgm:spPr/>
      <dgm:t>
        <a:bodyPr/>
        <a:lstStyle/>
        <a:p>
          <a:endParaRPr lang="en-US"/>
        </a:p>
      </dgm:t>
    </dgm:pt>
    <dgm:pt modelId="{0F10B811-087D-4DA4-A9B9-485954533A59}" type="pres">
      <dgm:prSet presAssocID="{EE9DA709-54E9-4314-BE46-8789712CB3A6}" presName="vert0" presStyleCnt="0">
        <dgm:presLayoutVars>
          <dgm:dir/>
          <dgm:animOne val="branch"/>
          <dgm:animLvl val="lvl"/>
        </dgm:presLayoutVars>
      </dgm:prSet>
      <dgm:spPr/>
    </dgm:pt>
    <dgm:pt modelId="{B92A9863-4A41-4D0A-9B68-31DD0FA7A2F1}" type="pres">
      <dgm:prSet presAssocID="{54384FC9-42D8-4339-B812-619888D77FCC}" presName="thickLine" presStyleLbl="alignNode1" presStyleIdx="0" presStyleCnt="4"/>
      <dgm:spPr/>
    </dgm:pt>
    <dgm:pt modelId="{9F3FB6C2-4388-4EAF-B70F-6C96F00C34C1}" type="pres">
      <dgm:prSet presAssocID="{54384FC9-42D8-4339-B812-619888D77FCC}" presName="horz1" presStyleCnt="0"/>
      <dgm:spPr/>
    </dgm:pt>
    <dgm:pt modelId="{6C1AAD99-040D-417D-8CF9-317DC6D1E6C2}" type="pres">
      <dgm:prSet presAssocID="{54384FC9-42D8-4339-B812-619888D77FCC}" presName="tx1" presStyleLbl="revTx" presStyleIdx="0" presStyleCnt="4"/>
      <dgm:spPr/>
    </dgm:pt>
    <dgm:pt modelId="{40C35625-DD88-4BAA-A0DE-9E9CFC54C46E}" type="pres">
      <dgm:prSet presAssocID="{54384FC9-42D8-4339-B812-619888D77FCC}" presName="vert1" presStyleCnt="0"/>
      <dgm:spPr/>
    </dgm:pt>
    <dgm:pt modelId="{4753946D-C8AC-4F6A-B1D6-29C46DCB816C}" type="pres">
      <dgm:prSet presAssocID="{3D78D39A-B1B7-45E3-9DDC-76E261C9698D}" presName="thickLine" presStyleLbl="alignNode1" presStyleIdx="1" presStyleCnt="4"/>
      <dgm:spPr/>
    </dgm:pt>
    <dgm:pt modelId="{A909660F-BF5B-47AE-8A5E-6FB7DC85BE65}" type="pres">
      <dgm:prSet presAssocID="{3D78D39A-B1B7-45E3-9DDC-76E261C9698D}" presName="horz1" presStyleCnt="0"/>
      <dgm:spPr/>
    </dgm:pt>
    <dgm:pt modelId="{DAA0E670-24BE-4670-B496-5762307EC047}" type="pres">
      <dgm:prSet presAssocID="{3D78D39A-B1B7-45E3-9DDC-76E261C9698D}" presName="tx1" presStyleLbl="revTx" presStyleIdx="1" presStyleCnt="4"/>
      <dgm:spPr/>
    </dgm:pt>
    <dgm:pt modelId="{43475E1B-6797-45DD-8F87-FDE39BB222A7}" type="pres">
      <dgm:prSet presAssocID="{3D78D39A-B1B7-45E3-9DDC-76E261C9698D}" presName="vert1" presStyleCnt="0"/>
      <dgm:spPr/>
    </dgm:pt>
    <dgm:pt modelId="{282774A8-1C52-485A-8D4D-EAA739358901}" type="pres">
      <dgm:prSet presAssocID="{CC9FC2B8-8638-4CA1-A73B-12C429A91C03}" presName="thickLine" presStyleLbl="alignNode1" presStyleIdx="2" presStyleCnt="4"/>
      <dgm:spPr/>
    </dgm:pt>
    <dgm:pt modelId="{C5059B96-AD3A-4790-82BD-2D0E62034AF2}" type="pres">
      <dgm:prSet presAssocID="{CC9FC2B8-8638-4CA1-A73B-12C429A91C03}" presName="horz1" presStyleCnt="0"/>
      <dgm:spPr/>
    </dgm:pt>
    <dgm:pt modelId="{8ED0C03A-3193-44C4-91A4-B9A424F70A4C}" type="pres">
      <dgm:prSet presAssocID="{CC9FC2B8-8638-4CA1-A73B-12C429A91C03}" presName="tx1" presStyleLbl="revTx" presStyleIdx="2" presStyleCnt="4"/>
      <dgm:spPr/>
    </dgm:pt>
    <dgm:pt modelId="{41C26DDE-0D83-4809-8094-7A03B64D6147}" type="pres">
      <dgm:prSet presAssocID="{CC9FC2B8-8638-4CA1-A73B-12C429A91C03}" presName="vert1" presStyleCnt="0"/>
      <dgm:spPr/>
    </dgm:pt>
    <dgm:pt modelId="{514B2545-8223-49FC-87B2-A24811D3DB9B}" type="pres">
      <dgm:prSet presAssocID="{A3D8A156-CAA9-4EEC-9374-306A410D2039}" presName="thickLine" presStyleLbl="alignNode1" presStyleIdx="3" presStyleCnt="4"/>
      <dgm:spPr/>
    </dgm:pt>
    <dgm:pt modelId="{58CA9014-272E-4C01-88A6-A1E2B1FEAB04}" type="pres">
      <dgm:prSet presAssocID="{A3D8A156-CAA9-4EEC-9374-306A410D2039}" presName="horz1" presStyleCnt="0"/>
      <dgm:spPr/>
    </dgm:pt>
    <dgm:pt modelId="{092F52E6-BE71-4D7A-A99D-F5329948C612}" type="pres">
      <dgm:prSet presAssocID="{A3D8A156-CAA9-4EEC-9374-306A410D2039}" presName="tx1" presStyleLbl="revTx" presStyleIdx="3" presStyleCnt="4"/>
      <dgm:spPr/>
    </dgm:pt>
    <dgm:pt modelId="{81D65499-BE97-43AE-AB5A-CBC4D5FFB5F8}" type="pres">
      <dgm:prSet presAssocID="{A3D8A156-CAA9-4EEC-9374-306A410D2039}" presName="vert1" presStyleCnt="0"/>
      <dgm:spPr/>
    </dgm:pt>
  </dgm:ptLst>
  <dgm:cxnLst>
    <dgm:cxn modelId="{80947B0E-29AF-4C87-A290-D24ABE00C70C}" srcId="{EE9DA709-54E9-4314-BE46-8789712CB3A6}" destId="{54384FC9-42D8-4339-B812-619888D77FCC}" srcOrd="0" destOrd="0" parTransId="{6E459C4C-A705-4C24-A36F-895D4E0FA0AE}" sibTransId="{473B5108-C03D-40C2-9765-F93BB66E9E01}"/>
    <dgm:cxn modelId="{1C8A9828-E858-46E6-9AEE-37C88D2818A9}" type="presOf" srcId="{3D78D39A-B1B7-45E3-9DDC-76E261C9698D}" destId="{DAA0E670-24BE-4670-B496-5762307EC047}" srcOrd="0" destOrd="0" presId="urn:microsoft.com/office/officeart/2008/layout/LinedList"/>
    <dgm:cxn modelId="{91310D44-2FD7-441C-A9BB-BA143266B782}" srcId="{EE9DA709-54E9-4314-BE46-8789712CB3A6}" destId="{3D78D39A-B1B7-45E3-9DDC-76E261C9698D}" srcOrd="1" destOrd="0" parTransId="{3089DF40-2466-45A3-9A60-8013EE0668AE}" sibTransId="{88A545C8-1D4E-4FC7-9F0C-14E49ECEE384}"/>
    <dgm:cxn modelId="{BDD56582-D3BB-4157-9FEB-910C2F89AE09}" type="presOf" srcId="{EE9DA709-54E9-4314-BE46-8789712CB3A6}" destId="{0F10B811-087D-4DA4-A9B9-485954533A59}" srcOrd="0" destOrd="0" presId="urn:microsoft.com/office/officeart/2008/layout/LinedList"/>
    <dgm:cxn modelId="{8AF8A7A7-9CFB-48B4-94E6-C6BB78D8CBA5}" srcId="{EE9DA709-54E9-4314-BE46-8789712CB3A6}" destId="{A3D8A156-CAA9-4EEC-9374-306A410D2039}" srcOrd="3" destOrd="0" parTransId="{688D9D1D-149E-42A4-9A81-B5E9CD05F8B0}" sibTransId="{EF998697-B212-4749-BB51-9EA3B822399C}"/>
    <dgm:cxn modelId="{CE4099AC-7762-4B1E-A45E-E29C25A3F93C}" srcId="{EE9DA709-54E9-4314-BE46-8789712CB3A6}" destId="{CC9FC2B8-8638-4CA1-A73B-12C429A91C03}" srcOrd="2" destOrd="0" parTransId="{9F2852A0-8F5B-418A-9DC0-233085FC657E}" sibTransId="{EDFEF705-014F-446C-822A-0A0BB0C66758}"/>
    <dgm:cxn modelId="{66D2D1CE-8D80-4AF9-B55C-098EEC048BFA}" type="presOf" srcId="{54384FC9-42D8-4339-B812-619888D77FCC}" destId="{6C1AAD99-040D-417D-8CF9-317DC6D1E6C2}" srcOrd="0" destOrd="0" presId="urn:microsoft.com/office/officeart/2008/layout/LinedList"/>
    <dgm:cxn modelId="{E2D92ED3-A94B-40A0-9800-B3988D91C298}" type="presOf" srcId="{CC9FC2B8-8638-4CA1-A73B-12C429A91C03}" destId="{8ED0C03A-3193-44C4-91A4-B9A424F70A4C}" srcOrd="0" destOrd="0" presId="urn:microsoft.com/office/officeart/2008/layout/LinedList"/>
    <dgm:cxn modelId="{2F133BDD-275D-49C5-B987-6F32E58C6D2D}" type="presOf" srcId="{A3D8A156-CAA9-4EEC-9374-306A410D2039}" destId="{092F52E6-BE71-4D7A-A99D-F5329948C612}" srcOrd="0" destOrd="0" presId="urn:microsoft.com/office/officeart/2008/layout/LinedList"/>
    <dgm:cxn modelId="{857FE844-671E-4716-84F9-8DD2E985E5D2}" type="presParOf" srcId="{0F10B811-087D-4DA4-A9B9-485954533A59}" destId="{B92A9863-4A41-4D0A-9B68-31DD0FA7A2F1}" srcOrd="0" destOrd="0" presId="urn:microsoft.com/office/officeart/2008/layout/LinedList"/>
    <dgm:cxn modelId="{C362C61A-A25A-4580-9200-001422CAB0E9}" type="presParOf" srcId="{0F10B811-087D-4DA4-A9B9-485954533A59}" destId="{9F3FB6C2-4388-4EAF-B70F-6C96F00C34C1}" srcOrd="1" destOrd="0" presId="urn:microsoft.com/office/officeart/2008/layout/LinedList"/>
    <dgm:cxn modelId="{5E382B3E-C2F4-4B72-A019-2619181061E7}" type="presParOf" srcId="{9F3FB6C2-4388-4EAF-B70F-6C96F00C34C1}" destId="{6C1AAD99-040D-417D-8CF9-317DC6D1E6C2}" srcOrd="0" destOrd="0" presId="urn:microsoft.com/office/officeart/2008/layout/LinedList"/>
    <dgm:cxn modelId="{06AE76E5-42B1-4379-B499-A70CC310C4D8}" type="presParOf" srcId="{9F3FB6C2-4388-4EAF-B70F-6C96F00C34C1}" destId="{40C35625-DD88-4BAA-A0DE-9E9CFC54C46E}" srcOrd="1" destOrd="0" presId="urn:microsoft.com/office/officeart/2008/layout/LinedList"/>
    <dgm:cxn modelId="{1D994366-17D9-401B-95B9-881BDCBA6877}" type="presParOf" srcId="{0F10B811-087D-4DA4-A9B9-485954533A59}" destId="{4753946D-C8AC-4F6A-B1D6-29C46DCB816C}" srcOrd="2" destOrd="0" presId="urn:microsoft.com/office/officeart/2008/layout/LinedList"/>
    <dgm:cxn modelId="{56940EE0-2CB0-4667-A9AB-13A61A5EC2FD}" type="presParOf" srcId="{0F10B811-087D-4DA4-A9B9-485954533A59}" destId="{A909660F-BF5B-47AE-8A5E-6FB7DC85BE65}" srcOrd="3" destOrd="0" presId="urn:microsoft.com/office/officeart/2008/layout/LinedList"/>
    <dgm:cxn modelId="{ACED9B4C-0D28-4BB6-8015-B4DF91EB8EC4}" type="presParOf" srcId="{A909660F-BF5B-47AE-8A5E-6FB7DC85BE65}" destId="{DAA0E670-24BE-4670-B496-5762307EC047}" srcOrd="0" destOrd="0" presId="urn:microsoft.com/office/officeart/2008/layout/LinedList"/>
    <dgm:cxn modelId="{A461EEA8-4DD0-4D4C-BFFA-2C6BD1DD4D3B}" type="presParOf" srcId="{A909660F-BF5B-47AE-8A5E-6FB7DC85BE65}" destId="{43475E1B-6797-45DD-8F87-FDE39BB222A7}" srcOrd="1" destOrd="0" presId="urn:microsoft.com/office/officeart/2008/layout/LinedList"/>
    <dgm:cxn modelId="{3CD676C8-46EB-4B99-8412-A79701642D95}" type="presParOf" srcId="{0F10B811-087D-4DA4-A9B9-485954533A59}" destId="{282774A8-1C52-485A-8D4D-EAA739358901}" srcOrd="4" destOrd="0" presId="urn:microsoft.com/office/officeart/2008/layout/LinedList"/>
    <dgm:cxn modelId="{E7C44784-2738-4BE1-BCE8-674A2DE86764}" type="presParOf" srcId="{0F10B811-087D-4DA4-A9B9-485954533A59}" destId="{C5059B96-AD3A-4790-82BD-2D0E62034AF2}" srcOrd="5" destOrd="0" presId="urn:microsoft.com/office/officeart/2008/layout/LinedList"/>
    <dgm:cxn modelId="{900198E0-E01A-419C-BBF6-E5DBA3CBF1FF}" type="presParOf" srcId="{C5059B96-AD3A-4790-82BD-2D0E62034AF2}" destId="{8ED0C03A-3193-44C4-91A4-B9A424F70A4C}" srcOrd="0" destOrd="0" presId="urn:microsoft.com/office/officeart/2008/layout/LinedList"/>
    <dgm:cxn modelId="{3BB4C47A-11A9-4AC5-BA3F-D903D40058CB}" type="presParOf" srcId="{C5059B96-AD3A-4790-82BD-2D0E62034AF2}" destId="{41C26DDE-0D83-4809-8094-7A03B64D6147}" srcOrd="1" destOrd="0" presId="urn:microsoft.com/office/officeart/2008/layout/LinedList"/>
    <dgm:cxn modelId="{1915D235-C6C0-4C21-8844-88D5718C9D1D}" type="presParOf" srcId="{0F10B811-087D-4DA4-A9B9-485954533A59}" destId="{514B2545-8223-49FC-87B2-A24811D3DB9B}" srcOrd="6" destOrd="0" presId="urn:microsoft.com/office/officeart/2008/layout/LinedList"/>
    <dgm:cxn modelId="{D39CF33F-6946-40CE-B41B-F1744E08D900}" type="presParOf" srcId="{0F10B811-087D-4DA4-A9B9-485954533A59}" destId="{58CA9014-272E-4C01-88A6-A1E2B1FEAB04}" srcOrd="7" destOrd="0" presId="urn:microsoft.com/office/officeart/2008/layout/LinedList"/>
    <dgm:cxn modelId="{26536637-AF29-4034-B4C6-E89A97309E66}" type="presParOf" srcId="{58CA9014-272E-4C01-88A6-A1E2B1FEAB04}" destId="{092F52E6-BE71-4D7A-A99D-F5329948C612}" srcOrd="0" destOrd="0" presId="urn:microsoft.com/office/officeart/2008/layout/LinedList"/>
    <dgm:cxn modelId="{C1FE3EBB-8190-41C1-9426-B8D9E9C39002}" type="presParOf" srcId="{58CA9014-272E-4C01-88A6-A1E2B1FEAB04}" destId="{81D65499-BE97-43AE-AB5A-CBC4D5FFB5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B1A40F4-0DDF-491E-BE1B-5904F66FDAE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A69CFD8-CD8C-4C40-9834-A1EACE3B1261}">
      <dgm:prSet/>
      <dgm:spPr/>
      <dgm:t>
        <a:bodyPr/>
        <a:lstStyle/>
        <a:p>
          <a:r>
            <a:rPr lang="en-GB"/>
            <a:t>Shortage of studies on younger children. </a:t>
          </a:r>
          <a:endParaRPr lang="en-US"/>
        </a:p>
      </dgm:t>
    </dgm:pt>
    <dgm:pt modelId="{26CA7F15-5A31-4791-A721-AF5F1ABB9639}" type="parTrans" cxnId="{4F351108-612A-42E5-A559-EF9205D0398F}">
      <dgm:prSet/>
      <dgm:spPr/>
      <dgm:t>
        <a:bodyPr/>
        <a:lstStyle/>
        <a:p>
          <a:endParaRPr lang="en-US"/>
        </a:p>
      </dgm:t>
    </dgm:pt>
    <dgm:pt modelId="{760F1E87-4619-4477-9C54-6BC86D2BD985}" type="sibTrans" cxnId="{4F351108-612A-42E5-A559-EF9205D0398F}">
      <dgm:prSet/>
      <dgm:spPr/>
      <dgm:t>
        <a:bodyPr/>
        <a:lstStyle/>
        <a:p>
          <a:endParaRPr lang="en-US"/>
        </a:p>
      </dgm:t>
    </dgm:pt>
    <dgm:pt modelId="{B688DE16-F6A1-47C0-9D8B-9D862D2DC9AA}">
      <dgm:prSet/>
      <dgm:spPr/>
      <dgm:t>
        <a:bodyPr/>
        <a:lstStyle/>
        <a:p>
          <a:r>
            <a:rPr lang="en-GB"/>
            <a:t>Results difficult to transfer. </a:t>
          </a:r>
          <a:endParaRPr lang="en-US"/>
        </a:p>
      </dgm:t>
    </dgm:pt>
    <dgm:pt modelId="{83D53DFD-488B-41DE-9451-11E6281DD737}" type="parTrans" cxnId="{C3D5066C-1CD4-4680-A490-4BF9C7FE808A}">
      <dgm:prSet/>
      <dgm:spPr/>
      <dgm:t>
        <a:bodyPr/>
        <a:lstStyle/>
        <a:p>
          <a:endParaRPr lang="en-US"/>
        </a:p>
      </dgm:t>
    </dgm:pt>
    <dgm:pt modelId="{DBFF07AD-4A6B-441A-A147-F7FC82290032}" type="sibTrans" cxnId="{C3D5066C-1CD4-4680-A490-4BF9C7FE808A}">
      <dgm:prSet/>
      <dgm:spPr/>
      <dgm:t>
        <a:bodyPr/>
        <a:lstStyle/>
        <a:p>
          <a:endParaRPr lang="en-US"/>
        </a:p>
      </dgm:t>
    </dgm:pt>
    <dgm:pt modelId="{1CB2B220-3967-432F-BE8E-1C083B3D6F0B}">
      <dgm:prSet/>
      <dgm:spPr/>
      <dgm:t>
        <a:bodyPr/>
        <a:lstStyle/>
        <a:p>
          <a:r>
            <a:rPr lang="en-GB"/>
            <a:t>Limited UK-based studies. </a:t>
          </a:r>
          <a:endParaRPr lang="en-US"/>
        </a:p>
      </dgm:t>
    </dgm:pt>
    <dgm:pt modelId="{B72D5B61-487C-492F-B0AA-FBCD947DFFC1}" type="parTrans" cxnId="{8264A702-7D06-422A-AFED-07890B4BD73A}">
      <dgm:prSet/>
      <dgm:spPr/>
      <dgm:t>
        <a:bodyPr/>
        <a:lstStyle/>
        <a:p>
          <a:endParaRPr lang="en-US"/>
        </a:p>
      </dgm:t>
    </dgm:pt>
    <dgm:pt modelId="{8C76F671-D6D6-49E7-B205-9C6358644054}" type="sibTrans" cxnId="{8264A702-7D06-422A-AFED-07890B4BD73A}">
      <dgm:prSet/>
      <dgm:spPr/>
      <dgm:t>
        <a:bodyPr/>
        <a:lstStyle/>
        <a:p>
          <a:endParaRPr lang="en-US"/>
        </a:p>
      </dgm:t>
    </dgm:pt>
    <dgm:pt modelId="{7106E11D-F8F6-458F-9AF6-34309D3F8A29}">
      <dgm:prSet/>
      <dgm:spPr/>
      <dgm:t>
        <a:bodyPr/>
        <a:lstStyle/>
        <a:p>
          <a:r>
            <a:rPr lang="en-GB"/>
            <a:t>Inclusion of Michealson et al (2020) study. </a:t>
          </a:r>
          <a:endParaRPr lang="en-US"/>
        </a:p>
      </dgm:t>
    </dgm:pt>
    <dgm:pt modelId="{72F71C21-A3A4-4139-B3FE-73322157550E}" type="parTrans" cxnId="{B3022F8B-AE68-45E1-AE78-36304E8A9039}">
      <dgm:prSet/>
      <dgm:spPr/>
      <dgm:t>
        <a:bodyPr/>
        <a:lstStyle/>
        <a:p>
          <a:endParaRPr lang="en-US"/>
        </a:p>
      </dgm:t>
    </dgm:pt>
    <dgm:pt modelId="{17878AE2-C794-4015-AD36-A0BF03896B6B}" type="sibTrans" cxnId="{B3022F8B-AE68-45E1-AE78-36304E8A9039}">
      <dgm:prSet/>
      <dgm:spPr/>
      <dgm:t>
        <a:bodyPr/>
        <a:lstStyle/>
        <a:p>
          <a:endParaRPr lang="en-US"/>
        </a:p>
      </dgm:t>
    </dgm:pt>
    <dgm:pt modelId="{15CE0EDA-EB26-4103-BA10-DFB1AC8D3759}">
      <dgm:prSet/>
      <dgm:spPr/>
      <dgm:t>
        <a:bodyPr/>
        <a:lstStyle/>
        <a:p>
          <a:r>
            <a:rPr lang="en-GB"/>
            <a:t>Increased probability of bias. </a:t>
          </a:r>
          <a:endParaRPr lang="en-US"/>
        </a:p>
      </dgm:t>
    </dgm:pt>
    <dgm:pt modelId="{708E4B1E-9676-482B-87CF-EBD0D4705C90}" type="parTrans" cxnId="{D4495947-2E93-4A56-B15C-E48AE249B534}">
      <dgm:prSet/>
      <dgm:spPr/>
      <dgm:t>
        <a:bodyPr/>
        <a:lstStyle/>
        <a:p>
          <a:endParaRPr lang="en-US"/>
        </a:p>
      </dgm:t>
    </dgm:pt>
    <dgm:pt modelId="{8AD1B0E4-5DF2-4DA9-9E38-A5A3B5BC1323}" type="sibTrans" cxnId="{D4495947-2E93-4A56-B15C-E48AE249B534}">
      <dgm:prSet/>
      <dgm:spPr/>
      <dgm:t>
        <a:bodyPr/>
        <a:lstStyle/>
        <a:p>
          <a:endParaRPr lang="en-US"/>
        </a:p>
      </dgm:t>
    </dgm:pt>
    <dgm:pt modelId="{D6785285-8C72-4AEE-8258-03E879D4FE7B}" type="pres">
      <dgm:prSet presAssocID="{2B1A40F4-0DDF-491E-BE1B-5904F66FDAEB}" presName="vert0" presStyleCnt="0">
        <dgm:presLayoutVars>
          <dgm:dir/>
          <dgm:animOne val="branch"/>
          <dgm:animLvl val="lvl"/>
        </dgm:presLayoutVars>
      </dgm:prSet>
      <dgm:spPr/>
    </dgm:pt>
    <dgm:pt modelId="{51993699-10AB-4EE5-879E-5A2E2031A4A9}" type="pres">
      <dgm:prSet presAssocID="{CA69CFD8-CD8C-4C40-9834-A1EACE3B1261}" presName="thickLine" presStyleLbl="alignNode1" presStyleIdx="0" presStyleCnt="5"/>
      <dgm:spPr/>
    </dgm:pt>
    <dgm:pt modelId="{E0BB24C3-499E-48F6-9BBA-4B8A9BEC3A70}" type="pres">
      <dgm:prSet presAssocID="{CA69CFD8-CD8C-4C40-9834-A1EACE3B1261}" presName="horz1" presStyleCnt="0"/>
      <dgm:spPr/>
    </dgm:pt>
    <dgm:pt modelId="{DF96612A-EE9E-4CD1-8DF9-242DA8780E02}" type="pres">
      <dgm:prSet presAssocID="{CA69CFD8-CD8C-4C40-9834-A1EACE3B1261}" presName="tx1" presStyleLbl="revTx" presStyleIdx="0" presStyleCnt="5"/>
      <dgm:spPr/>
    </dgm:pt>
    <dgm:pt modelId="{13FDA6BA-03BA-44E4-A0A0-E04C9E28094A}" type="pres">
      <dgm:prSet presAssocID="{CA69CFD8-CD8C-4C40-9834-A1EACE3B1261}" presName="vert1" presStyleCnt="0"/>
      <dgm:spPr/>
    </dgm:pt>
    <dgm:pt modelId="{2D5B3FA5-BE64-41E7-B900-70B09F55E7FD}" type="pres">
      <dgm:prSet presAssocID="{B688DE16-F6A1-47C0-9D8B-9D862D2DC9AA}" presName="thickLine" presStyleLbl="alignNode1" presStyleIdx="1" presStyleCnt="5"/>
      <dgm:spPr/>
    </dgm:pt>
    <dgm:pt modelId="{1F6241A4-CC2C-4732-919C-2BAA2AEAB4BB}" type="pres">
      <dgm:prSet presAssocID="{B688DE16-F6A1-47C0-9D8B-9D862D2DC9AA}" presName="horz1" presStyleCnt="0"/>
      <dgm:spPr/>
    </dgm:pt>
    <dgm:pt modelId="{B298D0C4-E37A-49AE-B5D3-4651855AD6F5}" type="pres">
      <dgm:prSet presAssocID="{B688DE16-F6A1-47C0-9D8B-9D862D2DC9AA}" presName="tx1" presStyleLbl="revTx" presStyleIdx="1" presStyleCnt="5"/>
      <dgm:spPr/>
    </dgm:pt>
    <dgm:pt modelId="{33EF7FCD-1609-4FB6-BB6B-A887C2EF6128}" type="pres">
      <dgm:prSet presAssocID="{B688DE16-F6A1-47C0-9D8B-9D862D2DC9AA}" presName="vert1" presStyleCnt="0"/>
      <dgm:spPr/>
    </dgm:pt>
    <dgm:pt modelId="{AC024C97-C181-4163-ADCE-DCE6FF6435FF}" type="pres">
      <dgm:prSet presAssocID="{1CB2B220-3967-432F-BE8E-1C083B3D6F0B}" presName="thickLine" presStyleLbl="alignNode1" presStyleIdx="2" presStyleCnt="5"/>
      <dgm:spPr/>
    </dgm:pt>
    <dgm:pt modelId="{A8968281-6D06-4F3B-8339-3FBBFCA0F347}" type="pres">
      <dgm:prSet presAssocID="{1CB2B220-3967-432F-BE8E-1C083B3D6F0B}" presName="horz1" presStyleCnt="0"/>
      <dgm:spPr/>
    </dgm:pt>
    <dgm:pt modelId="{D7EFD142-ABE9-4E26-A9E3-151823519C0B}" type="pres">
      <dgm:prSet presAssocID="{1CB2B220-3967-432F-BE8E-1C083B3D6F0B}" presName="tx1" presStyleLbl="revTx" presStyleIdx="2" presStyleCnt="5"/>
      <dgm:spPr/>
    </dgm:pt>
    <dgm:pt modelId="{A59C6992-5895-4017-9931-DDB73DADA7DB}" type="pres">
      <dgm:prSet presAssocID="{1CB2B220-3967-432F-BE8E-1C083B3D6F0B}" presName="vert1" presStyleCnt="0"/>
      <dgm:spPr/>
    </dgm:pt>
    <dgm:pt modelId="{FD66D789-EEA2-46BD-934A-039ED1F97689}" type="pres">
      <dgm:prSet presAssocID="{7106E11D-F8F6-458F-9AF6-34309D3F8A29}" presName="thickLine" presStyleLbl="alignNode1" presStyleIdx="3" presStyleCnt="5"/>
      <dgm:spPr/>
    </dgm:pt>
    <dgm:pt modelId="{684610A2-BD5C-448A-B065-58E0B9CB4E47}" type="pres">
      <dgm:prSet presAssocID="{7106E11D-F8F6-458F-9AF6-34309D3F8A29}" presName="horz1" presStyleCnt="0"/>
      <dgm:spPr/>
    </dgm:pt>
    <dgm:pt modelId="{513C77AF-FBB5-4A96-8BB3-78DDC5AFEA61}" type="pres">
      <dgm:prSet presAssocID="{7106E11D-F8F6-458F-9AF6-34309D3F8A29}" presName="tx1" presStyleLbl="revTx" presStyleIdx="3" presStyleCnt="5"/>
      <dgm:spPr/>
    </dgm:pt>
    <dgm:pt modelId="{A15EDAFB-04FA-407B-B959-120085E5CB9F}" type="pres">
      <dgm:prSet presAssocID="{7106E11D-F8F6-458F-9AF6-34309D3F8A29}" presName="vert1" presStyleCnt="0"/>
      <dgm:spPr/>
    </dgm:pt>
    <dgm:pt modelId="{CD18D30F-62C2-454E-9BAC-09D078A819B4}" type="pres">
      <dgm:prSet presAssocID="{15CE0EDA-EB26-4103-BA10-DFB1AC8D3759}" presName="thickLine" presStyleLbl="alignNode1" presStyleIdx="4" presStyleCnt="5"/>
      <dgm:spPr/>
    </dgm:pt>
    <dgm:pt modelId="{3DCD85C8-16AD-41B0-A35E-30B99C24ED3A}" type="pres">
      <dgm:prSet presAssocID="{15CE0EDA-EB26-4103-BA10-DFB1AC8D3759}" presName="horz1" presStyleCnt="0"/>
      <dgm:spPr/>
    </dgm:pt>
    <dgm:pt modelId="{465FE4AC-47AA-4964-AA62-F3A0F64F16AA}" type="pres">
      <dgm:prSet presAssocID="{15CE0EDA-EB26-4103-BA10-DFB1AC8D3759}" presName="tx1" presStyleLbl="revTx" presStyleIdx="4" presStyleCnt="5"/>
      <dgm:spPr/>
    </dgm:pt>
    <dgm:pt modelId="{594BF80C-646A-4FBE-9F50-D7631F18582E}" type="pres">
      <dgm:prSet presAssocID="{15CE0EDA-EB26-4103-BA10-DFB1AC8D3759}" presName="vert1" presStyleCnt="0"/>
      <dgm:spPr/>
    </dgm:pt>
  </dgm:ptLst>
  <dgm:cxnLst>
    <dgm:cxn modelId="{8264A702-7D06-422A-AFED-07890B4BD73A}" srcId="{2B1A40F4-0DDF-491E-BE1B-5904F66FDAEB}" destId="{1CB2B220-3967-432F-BE8E-1C083B3D6F0B}" srcOrd="2" destOrd="0" parTransId="{B72D5B61-487C-492F-B0AA-FBCD947DFFC1}" sibTransId="{8C76F671-D6D6-49E7-B205-9C6358644054}"/>
    <dgm:cxn modelId="{4F351108-612A-42E5-A559-EF9205D0398F}" srcId="{2B1A40F4-0DDF-491E-BE1B-5904F66FDAEB}" destId="{CA69CFD8-CD8C-4C40-9834-A1EACE3B1261}" srcOrd="0" destOrd="0" parTransId="{26CA7F15-5A31-4791-A721-AF5F1ABB9639}" sibTransId="{760F1E87-4619-4477-9C54-6BC86D2BD985}"/>
    <dgm:cxn modelId="{C936A01F-1817-4861-9DFF-78C12A94FFAE}" type="presOf" srcId="{1CB2B220-3967-432F-BE8E-1C083B3D6F0B}" destId="{D7EFD142-ABE9-4E26-A9E3-151823519C0B}" srcOrd="0" destOrd="0" presId="urn:microsoft.com/office/officeart/2008/layout/LinedList"/>
    <dgm:cxn modelId="{A628E93D-629B-4AC4-9866-33632F17E736}" type="presOf" srcId="{CA69CFD8-CD8C-4C40-9834-A1EACE3B1261}" destId="{DF96612A-EE9E-4CD1-8DF9-242DA8780E02}" srcOrd="0" destOrd="0" presId="urn:microsoft.com/office/officeart/2008/layout/LinedList"/>
    <dgm:cxn modelId="{34FE965D-4E5E-4CD7-9386-D336DAE0BFAC}" type="presOf" srcId="{2B1A40F4-0DDF-491E-BE1B-5904F66FDAEB}" destId="{D6785285-8C72-4AEE-8258-03E879D4FE7B}" srcOrd="0" destOrd="0" presId="urn:microsoft.com/office/officeart/2008/layout/LinedList"/>
    <dgm:cxn modelId="{D4495947-2E93-4A56-B15C-E48AE249B534}" srcId="{2B1A40F4-0DDF-491E-BE1B-5904F66FDAEB}" destId="{15CE0EDA-EB26-4103-BA10-DFB1AC8D3759}" srcOrd="4" destOrd="0" parTransId="{708E4B1E-9676-482B-87CF-EBD0D4705C90}" sibTransId="{8AD1B0E4-5DF2-4DA9-9E38-A5A3B5BC1323}"/>
    <dgm:cxn modelId="{C3D5066C-1CD4-4680-A490-4BF9C7FE808A}" srcId="{2B1A40F4-0DDF-491E-BE1B-5904F66FDAEB}" destId="{B688DE16-F6A1-47C0-9D8B-9D862D2DC9AA}" srcOrd="1" destOrd="0" parTransId="{83D53DFD-488B-41DE-9451-11E6281DD737}" sibTransId="{DBFF07AD-4A6B-441A-A147-F7FC82290032}"/>
    <dgm:cxn modelId="{5A16174F-12D1-4E03-91CF-936BF70625E5}" type="presOf" srcId="{7106E11D-F8F6-458F-9AF6-34309D3F8A29}" destId="{513C77AF-FBB5-4A96-8BB3-78DDC5AFEA61}" srcOrd="0" destOrd="0" presId="urn:microsoft.com/office/officeart/2008/layout/LinedList"/>
    <dgm:cxn modelId="{05404C7F-CAD8-4FBB-B209-8E9FEC012AA1}" type="presOf" srcId="{15CE0EDA-EB26-4103-BA10-DFB1AC8D3759}" destId="{465FE4AC-47AA-4964-AA62-F3A0F64F16AA}" srcOrd="0" destOrd="0" presId="urn:microsoft.com/office/officeart/2008/layout/LinedList"/>
    <dgm:cxn modelId="{B3022F8B-AE68-45E1-AE78-36304E8A9039}" srcId="{2B1A40F4-0DDF-491E-BE1B-5904F66FDAEB}" destId="{7106E11D-F8F6-458F-9AF6-34309D3F8A29}" srcOrd="3" destOrd="0" parTransId="{72F71C21-A3A4-4139-B3FE-73322157550E}" sibTransId="{17878AE2-C794-4015-AD36-A0BF03896B6B}"/>
    <dgm:cxn modelId="{C0A182CA-F15C-4BFF-A3B6-C54FC0E0E463}" type="presOf" srcId="{B688DE16-F6A1-47C0-9D8B-9D862D2DC9AA}" destId="{B298D0C4-E37A-49AE-B5D3-4651855AD6F5}" srcOrd="0" destOrd="0" presId="urn:microsoft.com/office/officeart/2008/layout/LinedList"/>
    <dgm:cxn modelId="{5DDB24E8-E31A-48ED-804B-ACF125F40EEF}" type="presParOf" srcId="{D6785285-8C72-4AEE-8258-03E879D4FE7B}" destId="{51993699-10AB-4EE5-879E-5A2E2031A4A9}" srcOrd="0" destOrd="0" presId="urn:microsoft.com/office/officeart/2008/layout/LinedList"/>
    <dgm:cxn modelId="{42586B4A-BB0E-40B9-9083-E74FD5884DCD}" type="presParOf" srcId="{D6785285-8C72-4AEE-8258-03E879D4FE7B}" destId="{E0BB24C3-499E-48F6-9BBA-4B8A9BEC3A70}" srcOrd="1" destOrd="0" presId="urn:microsoft.com/office/officeart/2008/layout/LinedList"/>
    <dgm:cxn modelId="{E99E65F1-DBEC-45E0-84D7-8770CB09AC97}" type="presParOf" srcId="{E0BB24C3-499E-48F6-9BBA-4B8A9BEC3A70}" destId="{DF96612A-EE9E-4CD1-8DF9-242DA8780E02}" srcOrd="0" destOrd="0" presId="urn:microsoft.com/office/officeart/2008/layout/LinedList"/>
    <dgm:cxn modelId="{60B75667-928E-4396-A31B-496F5AB624E9}" type="presParOf" srcId="{E0BB24C3-499E-48F6-9BBA-4B8A9BEC3A70}" destId="{13FDA6BA-03BA-44E4-A0A0-E04C9E28094A}" srcOrd="1" destOrd="0" presId="urn:microsoft.com/office/officeart/2008/layout/LinedList"/>
    <dgm:cxn modelId="{35B403B0-C09B-461F-B089-76E496518625}" type="presParOf" srcId="{D6785285-8C72-4AEE-8258-03E879D4FE7B}" destId="{2D5B3FA5-BE64-41E7-B900-70B09F55E7FD}" srcOrd="2" destOrd="0" presId="urn:microsoft.com/office/officeart/2008/layout/LinedList"/>
    <dgm:cxn modelId="{01CD2F82-E0D0-488A-985B-21860F066261}" type="presParOf" srcId="{D6785285-8C72-4AEE-8258-03E879D4FE7B}" destId="{1F6241A4-CC2C-4732-919C-2BAA2AEAB4BB}" srcOrd="3" destOrd="0" presId="urn:microsoft.com/office/officeart/2008/layout/LinedList"/>
    <dgm:cxn modelId="{97D0BB1F-8B06-45DC-9378-72F14058517A}" type="presParOf" srcId="{1F6241A4-CC2C-4732-919C-2BAA2AEAB4BB}" destId="{B298D0C4-E37A-49AE-B5D3-4651855AD6F5}" srcOrd="0" destOrd="0" presId="urn:microsoft.com/office/officeart/2008/layout/LinedList"/>
    <dgm:cxn modelId="{CFE706DB-A7E6-4F6C-A1ED-EE3BDAFCFC6F}" type="presParOf" srcId="{1F6241A4-CC2C-4732-919C-2BAA2AEAB4BB}" destId="{33EF7FCD-1609-4FB6-BB6B-A887C2EF6128}" srcOrd="1" destOrd="0" presId="urn:microsoft.com/office/officeart/2008/layout/LinedList"/>
    <dgm:cxn modelId="{3B93310D-9C1F-452F-95B2-01314BE5151D}" type="presParOf" srcId="{D6785285-8C72-4AEE-8258-03E879D4FE7B}" destId="{AC024C97-C181-4163-ADCE-DCE6FF6435FF}" srcOrd="4" destOrd="0" presId="urn:microsoft.com/office/officeart/2008/layout/LinedList"/>
    <dgm:cxn modelId="{3FC351FD-A341-401E-B290-A67528A3BCCF}" type="presParOf" srcId="{D6785285-8C72-4AEE-8258-03E879D4FE7B}" destId="{A8968281-6D06-4F3B-8339-3FBBFCA0F347}" srcOrd="5" destOrd="0" presId="urn:microsoft.com/office/officeart/2008/layout/LinedList"/>
    <dgm:cxn modelId="{6E12479D-430D-47F0-B0A0-79A896BCACF4}" type="presParOf" srcId="{A8968281-6D06-4F3B-8339-3FBBFCA0F347}" destId="{D7EFD142-ABE9-4E26-A9E3-151823519C0B}" srcOrd="0" destOrd="0" presId="urn:microsoft.com/office/officeart/2008/layout/LinedList"/>
    <dgm:cxn modelId="{E75715C1-8394-44CA-BDD9-B147F05A8722}" type="presParOf" srcId="{A8968281-6D06-4F3B-8339-3FBBFCA0F347}" destId="{A59C6992-5895-4017-9931-DDB73DADA7DB}" srcOrd="1" destOrd="0" presId="urn:microsoft.com/office/officeart/2008/layout/LinedList"/>
    <dgm:cxn modelId="{AD427FC2-67BF-4818-95AC-44FC7F5DB95C}" type="presParOf" srcId="{D6785285-8C72-4AEE-8258-03E879D4FE7B}" destId="{FD66D789-EEA2-46BD-934A-039ED1F97689}" srcOrd="6" destOrd="0" presId="urn:microsoft.com/office/officeart/2008/layout/LinedList"/>
    <dgm:cxn modelId="{2B3AB189-AC67-4EAC-8BB9-771236BC9E14}" type="presParOf" srcId="{D6785285-8C72-4AEE-8258-03E879D4FE7B}" destId="{684610A2-BD5C-448A-B065-58E0B9CB4E47}" srcOrd="7" destOrd="0" presId="urn:microsoft.com/office/officeart/2008/layout/LinedList"/>
    <dgm:cxn modelId="{25C00CB8-DA57-4B12-9900-68CC82204D3C}" type="presParOf" srcId="{684610A2-BD5C-448A-B065-58E0B9CB4E47}" destId="{513C77AF-FBB5-4A96-8BB3-78DDC5AFEA61}" srcOrd="0" destOrd="0" presId="urn:microsoft.com/office/officeart/2008/layout/LinedList"/>
    <dgm:cxn modelId="{79AB3E75-535F-47F0-B4D8-0B7E708FD646}" type="presParOf" srcId="{684610A2-BD5C-448A-B065-58E0B9CB4E47}" destId="{A15EDAFB-04FA-407B-B959-120085E5CB9F}" srcOrd="1" destOrd="0" presId="urn:microsoft.com/office/officeart/2008/layout/LinedList"/>
    <dgm:cxn modelId="{558A3748-BA00-4774-B601-A1493B010E09}" type="presParOf" srcId="{D6785285-8C72-4AEE-8258-03E879D4FE7B}" destId="{CD18D30F-62C2-454E-9BAC-09D078A819B4}" srcOrd="8" destOrd="0" presId="urn:microsoft.com/office/officeart/2008/layout/LinedList"/>
    <dgm:cxn modelId="{CE85B150-8321-40CF-97D9-77A19830F39C}" type="presParOf" srcId="{D6785285-8C72-4AEE-8258-03E879D4FE7B}" destId="{3DCD85C8-16AD-41B0-A35E-30B99C24ED3A}" srcOrd="9" destOrd="0" presId="urn:microsoft.com/office/officeart/2008/layout/LinedList"/>
    <dgm:cxn modelId="{31F14942-0DC8-4B40-B950-EFC2A889C106}" type="presParOf" srcId="{3DCD85C8-16AD-41B0-A35E-30B99C24ED3A}" destId="{465FE4AC-47AA-4964-AA62-F3A0F64F16AA}" srcOrd="0" destOrd="0" presId="urn:microsoft.com/office/officeart/2008/layout/LinedList"/>
    <dgm:cxn modelId="{E8E62CC2-FDF7-4C52-A252-919EB97A69CD}" type="presParOf" srcId="{3DCD85C8-16AD-41B0-A35E-30B99C24ED3A}" destId="{594BF80C-646A-4FBE-9F50-D7631F18582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505424-9BE1-4636-B573-901592FD01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0476AD4-49D3-4B6D-A449-B2D74E1D94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Jean Piaget suggests that play has many benefits. </a:t>
          </a:r>
          <a:endParaRPr lang="en-US"/>
        </a:p>
      </dgm:t>
    </dgm:pt>
    <dgm:pt modelId="{499F3E4A-95AD-4E36-AF24-92B334160A7A}" type="parTrans" cxnId="{0A35317D-1C60-4064-930E-DB4D26EDB96D}">
      <dgm:prSet/>
      <dgm:spPr/>
      <dgm:t>
        <a:bodyPr/>
        <a:lstStyle/>
        <a:p>
          <a:endParaRPr lang="en-US"/>
        </a:p>
      </dgm:t>
    </dgm:pt>
    <dgm:pt modelId="{06B145CA-F7B5-467F-A824-8806476D0850}" type="sibTrans" cxnId="{0A35317D-1C60-4064-930E-DB4D26EDB96D}">
      <dgm:prSet/>
      <dgm:spPr/>
      <dgm:t>
        <a:bodyPr/>
        <a:lstStyle/>
        <a:p>
          <a:endParaRPr lang="en-US"/>
        </a:p>
      </dgm:t>
    </dgm:pt>
    <dgm:pt modelId="{0C413450-6132-4666-97A2-6EDD9CC242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Play is spontaneous, self-initiated and self-structured. </a:t>
          </a:r>
          <a:endParaRPr lang="en-US"/>
        </a:p>
      </dgm:t>
    </dgm:pt>
    <dgm:pt modelId="{F76D4108-80E9-4EE5-BA38-1CDB2895A72F}" type="parTrans" cxnId="{B18D1833-A8D5-4835-B1AF-FC384683C208}">
      <dgm:prSet/>
      <dgm:spPr/>
      <dgm:t>
        <a:bodyPr/>
        <a:lstStyle/>
        <a:p>
          <a:endParaRPr lang="en-US"/>
        </a:p>
      </dgm:t>
    </dgm:pt>
    <dgm:pt modelId="{14E8C66D-01C4-4D62-8492-BB79CB1955E0}" type="sibTrans" cxnId="{B18D1833-A8D5-4835-B1AF-FC384683C208}">
      <dgm:prSet/>
      <dgm:spPr/>
      <dgm:t>
        <a:bodyPr/>
        <a:lstStyle/>
        <a:p>
          <a:endParaRPr lang="en-US"/>
        </a:p>
      </dgm:t>
    </dgm:pt>
    <dgm:pt modelId="{E0988EE9-BE1E-48B9-B166-A347F5582D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Cognitive, social and emotional advances. </a:t>
          </a:r>
          <a:endParaRPr lang="en-US"/>
        </a:p>
      </dgm:t>
    </dgm:pt>
    <dgm:pt modelId="{747F289E-B600-4FD4-8CD5-878C49ACCBEE}" type="parTrans" cxnId="{D791B3E4-F78C-47FE-8E95-A1B162A3DE59}">
      <dgm:prSet/>
      <dgm:spPr/>
      <dgm:t>
        <a:bodyPr/>
        <a:lstStyle/>
        <a:p>
          <a:endParaRPr lang="en-US"/>
        </a:p>
      </dgm:t>
    </dgm:pt>
    <dgm:pt modelId="{F0196CDE-D52D-4D0C-9A90-9671FFA7FB51}" type="sibTrans" cxnId="{D791B3E4-F78C-47FE-8E95-A1B162A3DE59}">
      <dgm:prSet/>
      <dgm:spPr/>
      <dgm:t>
        <a:bodyPr/>
        <a:lstStyle/>
        <a:p>
          <a:endParaRPr lang="en-US"/>
        </a:p>
      </dgm:t>
    </dgm:pt>
    <dgm:pt modelId="{A67FE098-82BE-46AF-8B30-8D4C1CBEA6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Depriving play can be consequential. </a:t>
          </a:r>
          <a:endParaRPr lang="en-US"/>
        </a:p>
      </dgm:t>
    </dgm:pt>
    <dgm:pt modelId="{0CD0D3A6-9580-4AFF-9738-27B8CD19CE93}" type="parTrans" cxnId="{68464503-7722-4EAF-AED6-73B9CAF20616}">
      <dgm:prSet/>
      <dgm:spPr/>
      <dgm:t>
        <a:bodyPr/>
        <a:lstStyle/>
        <a:p>
          <a:endParaRPr lang="en-US"/>
        </a:p>
      </dgm:t>
    </dgm:pt>
    <dgm:pt modelId="{22DFEA45-E319-48D7-AAFA-A28FD8A7AA92}" type="sibTrans" cxnId="{68464503-7722-4EAF-AED6-73B9CAF20616}">
      <dgm:prSet/>
      <dgm:spPr/>
      <dgm:t>
        <a:bodyPr/>
        <a:lstStyle/>
        <a:p>
          <a:endParaRPr lang="en-US"/>
        </a:p>
      </dgm:t>
    </dgm:pt>
    <dgm:pt modelId="{93B7B2DC-459E-42ED-B55E-D5298BA0D391}" type="pres">
      <dgm:prSet presAssocID="{50505424-9BE1-4636-B573-901592FD01D8}" presName="root" presStyleCnt="0">
        <dgm:presLayoutVars>
          <dgm:dir/>
          <dgm:resizeHandles val="exact"/>
        </dgm:presLayoutVars>
      </dgm:prSet>
      <dgm:spPr/>
    </dgm:pt>
    <dgm:pt modelId="{0269934F-F2E6-4054-92E4-239A568B4B1D}" type="pres">
      <dgm:prSet presAssocID="{60476AD4-49D3-4B6D-A449-B2D74E1D94AF}" presName="compNode" presStyleCnt="0"/>
      <dgm:spPr/>
    </dgm:pt>
    <dgm:pt modelId="{8FB08B72-D5CB-411A-A0CA-1CDFB214429E}" type="pres">
      <dgm:prSet presAssocID="{60476AD4-49D3-4B6D-A449-B2D74E1D94A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7CBBE13-099B-4A43-9EED-A52381A4BE27}" type="pres">
      <dgm:prSet presAssocID="{60476AD4-49D3-4B6D-A449-B2D74E1D94AF}" presName="spaceRect" presStyleCnt="0"/>
      <dgm:spPr/>
    </dgm:pt>
    <dgm:pt modelId="{15695EBD-8546-49E7-955D-4B032D79C098}" type="pres">
      <dgm:prSet presAssocID="{60476AD4-49D3-4B6D-A449-B2D74E1D94AF}" presName="textRect" presStyleLbl="revTx" presStyleIdx="0" presStyleCnt="4">
        <dgm:presLayoutVars>
          <dgm:chMax val="1"/>
          <dgm:chPref val="1"/>
        </dgm:presLayoutVars>
      </dgm:prSet>
      <dgm:spPr/>
    </dgm:pt>
    <dgm:pt modelId="{04D1FF76-9045-4D4F-B420-574372949AF7}" type="pres">
      <dgm:prSet presAssocID="{06B145CA-F7B5-467F-A824-8806476D0850}" presName="sibTrans" presStyleCnt="0"/>
      <dgm:spPr/>
    </dgm:pt>
    <dgm:pt modelId="{E112D9DB-1510-4FEF-8C58-5ED1E03AEA79}" type="pres">
      <dgm:prSet presAssocID="{0C413450-6132-4666-97A2-6EDD9CC2425A}" presName="compNode" presStyleCnt="0"/>
      <dgm:spPr/>
    </dgm:pt>
    <dgm:pt modelId="{7321E8B1-A13B-4607-A92B-926EC33535ED}" type="pres">
      <dgm:prSet presAssocID="{0C413450-6132-4666-97A2-6EDD9CC2425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8DBD1E08-CE09-4F6B-B469-4AE30922F50C}" type="pres">
      <dgm:prSet presAssocID="{0C413450-6132-4666-97A2-6EDD9CC2425A}" presName="spaceRect" presStyleCnt="0"/>
      <dgm:spPr/>
    </dgm:pt>
    <dgm:pt modelId="{B7E3C608-BF7E-4245-A4A0-7317A906879F}" type="pres">
      <dgm:prSet presAssocID="{0C413450-6132-4666-97A2-6EDD9CC2425A}" presName="textRect" presStyleLbl="revTx" presStyleIdx="1" presStyleCnt="4">
        <dgm:presLayoutVars>
          <dgm:chMax val="1"/>
          <dgm:chPref val="1"/>
        </dgm:presLayoutVars>
      </dgm:prSet>
      <dgm:spPr/>
    </dgm:pt>
    <dgm:pt modelId="{82A098F6-DEA3-42D9-9F28-65AF15A86863}" type="pres">
      <dgm:prSet presAssocID="{14E8C66D-01C4-4D62-8492-BB79CB1955E0}" presName="sibTrans" presStyleCnt="0"/>
      <dgm:spPr/>
    </dgm:pt>
    <dgm:pt modelId="{4706DC14-0755-49AF-8BFD-22386988017D}" type="pres">
      <dgm:prSet presAssocID="{E0988EE9-BE1E-48B9-B166-A347F5582D2E}" presName="compNode" presStyleCnt="0"/>
      <dgm:spPr/>
    </dgm:pt>
    <dgm:pt modelId="{E9040B22-CED9-4422-9383-741F246D7F21}" type="pres">
      <dgm:prSet presAssocID="{E0988EE9-BE1E-48B9-B166-A347F5582D2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8F024F1-21B0-44B3-B477-A66FC7014F22}" type="pres">
      <dgm:prSet presAssocID="{E0988EE9-BE1E-48B9-B166-A347F5582D2E}" presName="spaceRect" presStyleCnt="0"/>
      <dgm:spPr/>
    </dgm:pt>
    <dgm:pt modelId="{F410BC11-C26B-440F-B855-EA0C422B9669}" type="pres">
      <dgm:prSet presAssocID="{E0988EE9-BE1E-48B9-B166-A347F5582D2E}" presName="textRect" presStyleLbl="revTx" presStyleIdx="2" presStyleCnt="4">
        <dgm:presLayoutVars>
          <dgm:chMax val="1"/>
          <dgm:chPref val="1"/>
        </dgm:presLayoutVars>
      </dgm:prSet>
      <dgm:spPr/>
    </dgm:pt>
    <dgm:pt modelId="{B4D71295-15DB-4AFD-8ABB-7F1EBF694B23}" type="pres">
      <dgm:prSet presAssocID="{F0196CDE-D52D-4D0C-9A90-9671FFA7FB51}" presName="sibTrans" presStyleCnt="0"/>
      <dgm:spPr/>
    </dgm:pt>
    <dgm:pt modelId="{4FD470CA-248A-4CD9-A846-50D7923B4B99}" type="pres">
      <dgm:prSet presAssocID="{A67FE098-82BE-46AF-8B30-8D4C1CBEA6C8}" presName="compNode" presStyleCnt="0"/>
      <dgm:spPr/>
    </dgm:pt>
    <dgm:pt modelId="{CF725B04-2A70-456D-8AC4-12ECEFB6468F}" type="pres">
      <dgm:prSet presAssocID="{A67FE098-82BE-46AF-8B30-8D4C1CBEA6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27A6AE7-7DEA-4574-B185-A3165166B105}" type="pres">
      <dgm:prSet presAssocID="{A67FE098-82BE-46AF-8B30-8D4C1CBEA6C8}" presName="spaceRect" presStyleCnt="0"/>
      <dgm:spPr/>
    </dgm:pt>
    <dgm:pt modelId="{F66D5903-9627-425F-B6C4-EC83D7EABD4D}" type="pres">
      <dgm:prSet presAssocID="{A67FE098-82BE-46AF-8B30-8D4C1CBEA6C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8464503-7722-4EAF-AED6-73B9CAF20616}" srcId="{50505424-9BE1-4636-B573-901592FD01D8}" destId="{A67FE098-82BE-46AF-8B30-8D4C1CBEA6C8}" srcOrd="3" destOrd="0" parTransId="{0CD0D3A6-9580-4AFF-9738-27B8CD19CE93}" sibTransId="{22DFEA45-E319-48D7-AAFA-A28FD8A7AA92}"/>
    <dgm:cxn modelId="{AB92FB12-0788-4508-B2E3-25CA4E52E8F2}" type="presOf" srcId="{50505424-9BE1-4636-B573-901592FD01D8}" destId="{93B7B2DC-459E-42ED-B55E-D5298BA0D391}" srcOrd="0" destOrd="0" presId="urn:microsoft.com/office/officeart/2018/2/layout/IconLabelList"/>
    <dgm:cxn modelId="{8855B220-1FBE-4484-AABB-95FD1442BB1F}" type="presOf" srcId="{A67FE098-82BE-46AF-8B30-8D4C1CBEA6C8}" destId="{F66D5903-9627-425F-B6C4-EC83D7EABD4D}" srcOrd="0" destOrd="0" presId="urn:microsoft.com/office/officeart/2018/2/layout/IconLabelList"/>
    <dgm:cxn modelId="{B18D1833-A8D5-4835-B1AF-FC384683C208}" srcId="{50505424-9BE1-4636-B573-901592FD01D8}" destId="{0C413450-6132-4666-97A2-6EDD9CC2425A}" srcOrd="1" destOrd="0" parTransId="{F76D4108-80E9-4EE5-BA38-1CDB2895A72F}" sibTransId="{14E8C66D-01C4-4D62-8492-BB79CB1955E0}"/>
    <dgm:cxn modelId="{0A35317D-1C60-4064-930E-DB4D26EDB96D}" srcId="{50505424-9BE1-4636-B573-901592FD01D8}" destId="{60476AD4-49D3-4B6D-A449-B2D74E1D94AF}" srcOrd="0" destOrd="0" parTransId="{499F3E4A-95AD-4E36-AF24-92B334160A7A}" sibTransId="{06B145CA-F7B5-467F-A824-8806476D0850}"/>
    <dgm:cxn modelId="{92B527C7-FD11-445D-B828-0FA9502F5AC2}" type="presOf" srcId="{60476AD4-49D3-4B6D-A449-B2D74E1D94AF}" destId="{15695EBD-8546-49E7-955D-4B032D79C098}" srcOrd="0" destOrd="0" presId="urn:microsoft.com/office/officeart/2018/2/layout/IconLabelList"/>
    <dgm:cxn modelId="{D791B3E4-F78C-47FE-8E95-A1B162A3DE59}" srcId="{50505424-9BE1-4636-B573-901592FD01D8}" destId="{E0988EE9-BE1E-48B9-B166-A347F5582D2E}" srcOrd="2" destOrd="0" parTransId="{747F289E-B600-4FD4-8CD5-878C49ACCBEE}" sibTransId="{F0196CDE-D52D-4D0C-9A90-9671FFA7FB51}"/>
    <dgm:cxn modelId="{85E3E5EE-C235-440E-8CFA-577AEDE90240}" type="presOf" srcId="{E0988EE9-BE1E-48B9-B166-A347F5582D2E}" destId="{F410BC11-C26B-440F-B855-EA0C422B9669}" srcOrd="0" destOrd="0" presId="urn:microsoft.com/office/officeart/2018/2/layout/IconLabelList"/>
    <dgm:cxn modelId="{64C209FD-1863-4752-860D-50D7D7F8E9A3}" type="presOf" srcId="{0C413450-6132-4666-97A2-6EDD9CC2425A}" destId="{B7E3C608-BF7E-4245-A4A0-7317A906879F}" srcOrd="0" destOrd="0" presId="urn:microsoft.com/office/officeart/2018/2/layout/IconLabelList"/>
    <dgm:cxn modelId="{E52E5858-F581-4FB3-8301-DFFA044758BC}" type="presParOf" srcId="{93B7B2DC-459E-42ED-B55E-D5298BA0D391}" destId="{0269934F-F2E6-4054-92E4-239A568B4B1D}" srcOrd="0" destOrd="0" presId="urn:microsoft.com/office/officeart/2018/2/layout/IconLabelList"/>
    <dgm:cxn modelId="{B64E27CB-49CF-44F8-991E-F7F567A16923}" type="presParOf" srcId="{0269934F-F2E6-4054-92E4-239A568B4B1D}" destId="{8FB08B72-D5CB-411A-A0CA-1CDFB214429E}" srcOrd="0" destOrd="0" presId="urn:microsoft.com/office/officeart/2018/2/layout/IconLabelList"/>
    <dgm:cxn modelId="{7060A2BB-16ED-4B9B-9D4E-95C32DD113A1}" type="presParOf" srcId="{0269934F-F2E6-4054-92E4-239A568B4B1D}" destId="{67CBBE13-099B-4A43-9EED-A52381A4BE27}" srcOrd="1" destOrd="0" presId="urn:microsoft.com/office/officeart/2018/2/layout/IconLabelList"/>
    <dgm:cxn modelId="{C28DB836-65FD-4FB2-B741-C2D19EFE8E26}" type="presParOf" srcId="{0269934F-F2E6-4054-92E4-239A568B4B1D}" destId="{15695EBD-8546-49E7-955D-4B032D79C098}" srcOrd="2" destOrd="0" presId="urn:microsoft.com/office/officeart/2018/2/layout/IconLabelList"/>
    <dgm:cxn modelId="{0F924C95-8346-4063-986F-ACD55B4E9759}" type="presParOf" srcId="{93B7B2DC-459E-42ED-B55E-D5298BA0D391}" destId="{04D1FF76-9045-4D4F-B420-574372949AF7}" srcOrd="1" destOrd="0" presId="urn:microsoft.com/office/officeart/2018/2/layout/IconLabelList"/>
    <dgm:cxn modelId="{BE52E76A-2C6F-424F-B9D7-C256998B546F}" type="presParOf" srcId="{93B7B2DC-459E-42ED-B55E-D5298BA0D391}" destId="{E112D9DB-1510-4FEF-8C58-5ED1E03AEA79}" srcOrd="2" destOrd="0" presId="urn:microsoft.com/office/officeart/2018/2/layout/IconLabelList"/>
    <dgm:cxn modelId="{11A1BFF0-8811-4829-9FB8-66B6A0A74B7A}" type="presParOf" srcId="{E112D9DB-1510-4FEF-8C58-5ED1E03AEA79}" destId="{7321E8B1-A13B-4607-A92B-926EC33535ED}" srcOrd="0" destOrd="0" presId="urn:microsoft.com/office/officeart/2018/2/layout/IconLabelList"/>
    <dgm:cxn modelId="{3BCA7819-CF2F-45FF-868B-31709FFF0411}" type="presParOf" srcId="{E112D9DB-1510-4FEF-8C58-5ED1E03AEA79}" destId="{8DBD1E08-CE09-4F6B-B469-4AE30922F50C}" srcOrd="1" destOrd="0" presId="urn:microsoft.com/office/officeart/2018/2/layout/IconLabelList"/>
    <dgm:cxn modelId="{AC387016-8FD8-4097-A70F-C5CC5800BB2F}" type="presParOf" srcId="{E112D9DB-1510-4FEF-8C58-5ED1E03AEA79}" destId="{B7E3C608-BF7E-4245-A4A0-7317A906879F}" srcOrd="2" destOrd="0" presId="urn:microsoft.com/office/officeart/2018/2/layout/IconLabelList"/>
    <dgm:cxn modelId="{C13171E1-FB06-4E2D-BCFA-22302FF1897B}" type="presParOf" srcId="{93B7B2DC-459E-42ED-B55E-D5298BA0D391}" destId="{82A098F6-DEA3-42D9-9F28-65AF15A86863}" srcOrd="3" destOrd="0" presId="urn:microsoft.com/office/officeart/2018/2/layout/IconLabelList"/>
    <dgm:cxn modelId="{F22D8F25-3A01-4FD9-BBEF-DBD8B276EC37}" type="presParOf" srcId="{93B7B2DC-459E-42ED-B55E-D5298BA0D391}" destId="{4706DC14-0755-49AF-8BFD-22386988017D}" srcOrd="4" destOrd="0" presId="urn:microsoft.com/office/officeart/2018/2/layout/IconLabelList"/>
    <dgm:cxn modelId="{5AE1A8B2-FE87-4E52-860D-16034D4F7759}" type="presParOf" srcId="{4706DC14-0755-49AF-8BFD-22386988017D}" destId="{E9040B22-CED9-4422-9383-741F246D7F21}" srcOrd="0" destOrd="0" presId="urn:microsoft.com/office/officeart/2018/2/layout/IconLabelList"/>
    <dgm:cxn modelId="{E0D81230-7690-4E93-BF6A-F668DD29A474}" type="presParOf" srcId="{4706DC14-0755-49AF-8BFD-22386988017D}" destId="{B8F024F1-21B0-44B3-B477-A66FC7014F22}" srcOrd="1" destOrd="0" presId="urn:microsoft.com/office/officeart/2018/2/layout/IconLabelList"/>
    <dgm:cxn modelId="{1392AD04-1C54-47D9-8BCD-F4A805EC527B}" type="presParOf" srcId="{4706DC14-0755-49AF-8BFD-22386988017D}" destId="{F410BC11-C26B-440F-B855-EA0C422B9669}" srcOrd="2" destOrd="0" presId="urn:microsoft.com/office/officeart/2018/2/layout/IconLabelList"/>
    <dgm:cxn modelId="{908909EE-2DD9-470E-BA5E-511C181BAECB}" type="presParOf" srcId="{93B7B2DC-459E-42ED-B55E-D5298BA0D391}" destId="{B4D71295-15DB-4AFD-8ABB-7F1EBF694B23}" srcOrd="5" destOrd="0" presId="urn:microsoft.com/office/officeart/2018/2/layout/IconLabelList"/>
    <dgm:cxn modelId="{40C853D3-FECF-4FDC-9529-F456593665DC}" type="presParOf" srcId="{93B7B2DC-459E-42ED-B55E-D5298BA0D391}" destId="{4FD470CA-248A-4CD9-A846-50D7923B4B99}" srcOrd="6" destOrd="0" presId="urn:microsoft.com/office/officeart/2018/2/layout/IconLabelList"/>
    <dgm:cxn modelId="{931675C3-6582-4ED1-BB8A-3B6108403B9E}" type="presParOf" srcId="{4FD470CA-248A-4CD9-A846-50D7923B4B99}" destId="{CF725B04-2A70-456D-8AC4-12ECEFB6468F}" srcOrd="0" destOrd="0" presId="urn:microsoft.com/office/officeart/2018/2/layout/IconLabelList"/>
    <dgm:cxn modelId="{BA6F60DC-A2E1-4767-AA8F-84379009EF53}" type="presParOf" srcId="{4FD470CA-248A-4CD9-A846-50D7923B4B99}" destId="{B27A6AE7-7DEA-4574-B185-A3165166B105}" srcOrd="1" destOrd="0" presId="urn:microsoft.com/office/officeart/2018/2/layout/IconLabelList"/>
    <dgm:cxn modelId="{0A36BCAB-A4FA-46BD-8BE7-2B9E223DC51A}" type="presParOf" srcId="{4FD470CA-248A-4CD9-A846-50D7923B4B99}" destId="{F66D5903-9627-425F-B6C4-EC83D7EABD4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BA77728-D7B5-41A8-81EB-D8AE263484C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8D5FFAE-2101-4ED6-B22C-B0E241E89F48}">
      <dgm:prSet/>
      <dgm:spPr/>
      <dgm:t>
        <a:bodyPr/>
        <a:lstStyle/>
        <a:p>
          <a:r>
            <a:rPr lang="en-GB" dirty="0"/>
            <a:t>Three main research questions: </a:t>
          </a:r>
          <a:endParaRPr lang="en-US" dirty="0"/>
        </a:p>
      </dgm:t>
    </dgm:pt>
    <dgm:pt modelId="{9F48C928-FA85-42DC-9E44-66413EF98880}" type="parTrans" cxnId="{F83A9BE7-0AAF-461E-B2CF-02CC1568A944}">
      <dgm:prSet/>
      <dgm:spPr/>
      <dgm:t>
        <a:bodyPr/>
        <a:lstStyle/>
        <a:p>
          <a:endParaRPr lang="en-US"/>
        </a:p>
      </dgm:t>
    </dgm:pt>
    <dgm:pt modelId="{586CD6A4-B92D-4DC8-A1B6-06069993215B}" type="sibTrans" cxnId="{F83A9BE7-0AAF-461E-B2CF-02CC1568A944}">
      <dgm:prSet/>
      <dgm:spPr/>
      <dgm:t>
        <a:bodyPr/>
        <a:lstStyle/>
        <a:p>
          <a:endParaRPr lang="en-US"/>
        </a:p>
      </dgm:t>
    </dgm:pt>
    <dgm:pt modelId="{6E2D47B0-1E88-4A98-9236-4A6E6C0669AA}">
      <dgm:prSet/>
      <dgm:spPr/>
      <dgm:t>
        <a:bodyPr/>
        <a:lstStyle/>
        <a:p>
          <a:r>
            <a:rPr lang="en-GB"/>
            <a:t>Have parents' childhood experiences influenced their attitudes toward outdoor street play? </a:t>
          </a:r>
          <a:endParaRPr lang="en-US"/>
        </a:p>
      </dgm:t>
    </dgm:pt>
    <dgm:pt modelId="{D5A21099-0558-4C54-B0EE-58191B98E0F7}" type="parTrans" cxnId="{4136A620-D160-4FED-BE74-EF4F9B8D9FBF}">
      <dgm:prSet/>
      <dgm:spPr/>
      <dgm:t>
        <a:bodyPr/>
        <a:lstStyle/>
        <a:p>
          <a:endParaRPr lang="en-US"/>
        </a:p>
      </dgm:t>
    </dgm:pt>
    <dgm:pt modelId="{CC1A1844-8658-4D84-A587-2761E65BC155}" type="sibTrans" cxnId="{4136A620-D160-4FED-BE74-EF4F9B8D9FBF}">
      <dgm:prSet/>
      <dgm:spPr/>
      <dgm:t>
        <a:bodyPr/>
        <a:lstStyle/>
        <a:p>
          <a:endParaRPr lang="en-US"/>
        </a:p>
      </dgm:t>
    </dgm:pt>
    <dgm:pt modelId="{29D367D7-A972-430D-B068-A8545F50387D}">
      <dgm:prSet/>
      <dgm:spPr/>
      <dgm:t>
        <a:bodyPr/>
        <a:lstStyle/>
        <a:p>
          <a:r>
            <a:rPr lang="en-GB" dirty="0"/>
            <a:t>Why are children no longer allowed to explore their neighbourhood? </a:t>
          </a:r>
          <a:endParaRPr lang="en-US" dirty="0"/>
        </a:p>
      </dgm:t>
    </dgm:pt>
    <dgm:pt modelId="{8FC80ECC-1D44-4A90-B999-4CBB837F1E36}" type="parTrans" cxnId="{057AAA7D-ADA1-45EB-95A3-A7E5678D17AC}">
      <dgm:prSet/>
      <dgm:spPr/>
      <dgm:t>
        <a:bodyPr/>
        <a:lstStyle/>
        <a:p>
          <a:endParaRPr lang="en-US"/>
        </a:p>
      </dgm:t>
    </dgm:pt>
    <dgm:pt modelId="{EFEC45D4-C267-49CC-A3BF-99B87EB6E0A8}" type="sibTrans" cxnId="{057AAA7D-ADA1-45EB-95A3-A7E5678D17AC}">
      <dgm:prSet/>
      <dgm:spPr/>
      <dgm:t>
        <a:bodyPr/>
        <a:lstStyle/>
        <a:p>
          <a:endParaRPr lang="en-US"/>
        </a:p>
      </dgm:t>
    </dgm:pt>
    <dgm:pt modelId="{A0332AB8-A903-41EE-B765-F5C706C5A547}">
      <dgm:prSet/>
      <dgm:spPr/>
      <dgm:t>
        <a:bodyPr/>
        <a:lstStyle/>
        <a:p>
          <a:r>
            <a:rPr lang="en-GB"/>
            <a:t>What barriers have led to decreased outdoor street play? </a:t>
          </a:r>
          <a:endParaRPr lang="en-US"/>
        </a:p>
      </dgm:t>
    </dgm:pt>
    <dgm:pt modelId="{92610C76-2B56-422A-8744-C03D5BD20B0D}" type="parTrans" cxnId="{5607D695-D7D8-4657-9BF8-F087C754457D}">
      <dgm:prSet/>
      <dgm:spPr/>
      <dgm:t>
        <a:bodyPr/>
        <a:lstStyle/>
        <a:p>
          <a:endParaRPr lang="en-US"/>
        </a:p>
      </dgm:t>
    </dgm:pt>
    <dgm:pt modelId="{2B885C71-C1C9-4443-9840-75D74C4C0FF5}" type="sibTrans" cxnId="{5607D695-D7D8-4657-9BF8-F087C754457D}">
      <dgm:prSet/>
      <dgm:spPr/>
      <dgm:t>
        <a:bodyPr/>
        <a:lstStyle/>
        <a:p>
          <a:endParaRPr lang="en-US"/>
        </a:p>
      </dgm:t>
    </dgm:pt>
    <dgm:pt modelId="{559E1170-4A88-417E-8695-FDFBDF9887E5}" type="pres">
      <dgm:prSet presAssocID="{ABA77728-D7B5-41A8-81EB-D8AE263484C6}" presName="linear" presStyleCnt="0">
        <dgm:presLayoutVars>
          <dgm:animLvl val="lvl"/>
          <dgm:resizeHandles val="exact"/>
        </dgm:presLayoutVars>
      </dgm:prSet>
      <dgm:spPr/>
    </dgm:pt>
    <dgm:pt modelId="{5C5FFE04-32B9-4510-9F5D-582D9D6FAA54}" type="pres">
      <dgm:prSet presAssocID="{88D5FFAE-2101-4ED6-B22C-B0E241E89F4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A320C79-CD2F-43FE-9A98-3B9B6A6E2EA2}" type="pres">
      <dgm:prSet presAssocID="{88D5FFAE-2101-4ED6-B22C-B0E241E89F4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136A620-D160-4FED-BE74-EF4F9B8D9FBF}" srcId="{88D5FFAE-2101-4ED6-B22C-B0E241E89F48}" destId="{6E2D47B0-1E88-4A98-9236-4A6E6C0669AA}" srcOrd="0" destOrd="0" parTransId="{D5A21099-0558-4C54-B0EE-58191B98E0F7}" sibTransId="{CC1A1844-8658-4D84-A587-2761E65BC155}"/>
    <dgm:cxn modelId="{057AAA7D-ADA1-45EB-95A3-A7E5678D17AC}" srcId="{88D5FFAE-2101-4ED6-B22C-B0E241E89F48}" destId="{29D367D7-A972-430D-B068-A8545F50387D}" srcOrd="1" destOrd="0" parTransId="{8FC80ECC-1D44-4A90-B999-4CBB837F1E36}" sibTransId="{EFEC45D4-C267-49CC-A3BF-99B87EB6E0A8}"/>
    <dgm:cxn modelId="{1025AD84-42BE-4153-9CD7-3AF9FECBBECB}" type="presOf" srcId="{6E2D47B0-1E88-4A98-9236-4A6E6C0669AA}" destId="{FA320C79-CD2F-43FE-9A98-3B9B6A6E2EA2}" srcOrd="0" destOrd="0" presId="urn:microsoft.com/office/officeart/2005/8/layout/vList2"/>
    <dgm:cxn modelId="{5607D695-D7D8-4657-9BF8-F087C754457D}" srcId="{88D5FFAE-2101-4ED6-B22C-B0E241E89F48}" destId="{A0332AB8-A903-41EE-B765-F5C706C5A547}" srcOrd="2" destOrd="0" parTransId="{92610C76-2B56-422A-8744-C03D5BD20B0D}" sibTransId="{2B885C71-C1C9-4443-9840-75D74C4C0FF5}"/>
    <dgm:cxn modelId="{1DAF2BB7-D871-47CC-B8E5-6070DAB50D09}" type="presOf" srcId="{ABA77728-D7B5-41A8-81EB-D8AE263484C6}" destId="{559E1170-4A88-417E-8695-FDFBDF9887E5}" srcOrd="0" destOrd="0" presId="urn:microsoft.com/office/officeart/2005/8/layout/vList2"/>
    <dgm:cxn modelId="{B90746C6-88BF-4A7B-8C2E-AB618BF419F2}" type="presOf" srcId="{A0332AB8-A903-41EE-B765-F5C706C5A547}" destId="{FA320C79-CD2F-43FE-9A98-3B9B6A6E2EA2}" srcOrd="0" destOrd="2" presId="urn:microsoft.com/office/officeart/2005/8/layout/vList2"/>
    <dgm:cxn modelId="{ABA9B0D1-32A0-4689-B6DA-210D6B27357F}" type="presOf" srcId="{29D367D7-A972-430D-B068-A8545F50387D}" destId="{FA320C79-CD2F-43FE-9A98-3B9B6A6E2EA2}" srcOrd="0" destOrd="1" presId="urn:microsoft.com/office/officeart/2005/8/layout/vList2"/>
    <dgm:cxn modelId="{424075D4-583F-4950-85E5-E318FF850178}" type="presOf" srcId="{88D5FFAE-2101-4ED6-B22C-B0E241E89F48}" destId="{5C5FFE04-32B9-4510-9F5D-582D9D6FAA54}" srcOrd="0" destOrd="0" presId="urn:microsoft.com/office/officeart/2005/8/layout/vList2"/>
    <dgm:cxn modelId="{F83A9BE7-0AAF-461E-B2CF-02CC1568A944}" srcId="{ABA77728-D7B5-41A8-81EB-D8AE263484C6}" destId="{88D5FFAE-2101-4ED6-B22C-B0E241E89F48}" srcOrd="0" destOrd="0" parTransId="{9F48C928-FA85-42DC-9E44-66413EF98880}" sibTransId="{586CD6A4-B92D-4DC8-A1B6-06069993215B}"/>
    <dgm:cxn modelId="{E7809B10-F8BE-4FF7-A9EC-A3D7BD68E0B8}" type="presParOf" srcId="{559E1170-4A88-417E-8695-FDFBDF9887E5}" destId="{5C5FFE04-32B9-4510-9F5D-582D9D6FAA54}" srcOrd="0" destOrd="0" presId="urn:microsoft.com/office/officeart/2005/8/layout/vList2"/>
    <dgm:cxn modelId="{CA4E42B8-B099-4A36-AFB5-3C93B9D0F3CC}" type="presParOf" srcId="{559E1170-4A88-417E-8695-FDFBDF9887E5}" destId="{FA320C79-CD2F-43FE-9A98-3B9B6A6E2EA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FEDFE8C-47CD-4B75-AEE0-0C952BBEC00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A376B61-EB9F-431D-9E50-62997A8CEBC5}">
      <dgm:prSet/>
      <dgm:spPr/>
      <dgm:t>
        <a:bodyPr/>
        <a:lstStyle/>
        <a:p>
          <a:r>
            <a:rPr lang="en-GB"/>
            <a:t>Debrief form provided at the end of the survey. </a:t>
          </a:r>
          <a:endParaRPr lang="en-US"/>
        </a:p>
      </dgm:t>
    </dgm:pt>
    <dgm:pt modelId="{A843F728-9DFA-4FA1-836A-5558073ED372}" type="parTrans" cxnId="{D663F53C-C1D6-4A69-8553-0FD664C28796}">
      <dgm:prSet/>
      <dgm:spPr/>
      <dgm:t>
        <a:bodyPr/>
        <a:lstStyle/>
        <a:p>
          <a:endParaRPr lang="en-US"/>
        </a:p>
      </dgm:t>
    </dgm:pt>
    <dgm:pt modelId="{A5F2E82E-A2F0-455C-9B23-34ED2C96746E}" type="sibTrans" cxnId="{D663F53C-C1D6-4A69-8553-0FD664C28796}">
      <dgm:prSet/>
      <dgm:spPr/>
      <dgm:t>
        <a:bodyPr/>
        <a:lstStyle/>
        <a:p>
          <a:endParaRPr lang="en-US"/>
        </a:p>
      </dgm:t>
    </dgm:pt>
    <dgm:pt modelId="{79C0C0B2-0543-4662-8207-1671F6CDE0D8}">
      <dgm:prSet/>
      <dgm:spPr/>
      <dgm:t>
        <a:bodyPr/>
        <a:lstStyle/>
        <a:p>
          <a:r>
            <a:rPr lang="en-GB"/>
            <a:t>Fewer participants than desired due to time constraints.</a:t>
          </a:r>
          <a:endParaRPr lang="en-US"/>
        </a:p>
      </dgm:t>
    </dgm:pt>
    <dgm:pt modelId="{2730F78A-CFE3-4EF0-BBBF-3B17BBB89E09}" type="parTrans" cxnId="{FE12671C-1295-4613-93AC-9D63A21D3B71}">
      <dgm:prSet/>
      <dgm:spPr/>
      <dgm:t>
        <a:bodyPr/>
        <a:lstStyle/>
        <a:p>
          <a:endParaRPr lang="en-US"/>
        </a:p>
      </dgm:t>
    </dgm:pt>
    <dgm:pt modelId="{9619D1B9-9031-4104-86A9-94257E342F36}" type="sibTrans" cxnId="{FE12671C-1295-4613-93AC-9D63A21D3B71}">
      <dgm:prSet/>
      <dgm:spPr/>
      <dgm:t>
        <a:bodyPr/>
        <a:lstStyle/>
        <a:p>
          <a:endParaRPr lang="en-US"/>
        </a:p>
      </dgm:t>
    </dgm:pt>
    <dgm:pt modelId="{CDC15607-F6BA-445F-862D-7FF3E6A9FED7}">
      <dgm:prSet/>
      <dgm:spPr/>
      <dgm:t>
        <a:bodyPr/>
        <a:lstStyle/>
        <a:p>
          <a:r>
            <a:rPr lang="en-GB"/>
            <a:t>Responses were printed for familiarisation. </a:t>
          </a:r>
          <a:endParaRPr lang="en-US"/>
        </a:p>
      </dgm:t>
    </dgm:pt>
    <dgm:pt modelId="{5D290204-F0A1-4CB2-B0F9-CEFA90233D13}" type="parTrans" cxnId="{B238AE4F-31B8-4558-970B-415E05F486EE}">
      <dgm:prSet/>
      <dgm:spPr/>
      <dgm:t>
        <a:bodyPr/>
        <a:lstStyle/>
        <a:p>
          <a:endParaRPr lang="en-US"/>
        </a:p>
      </dgm:t>
    </dgm:pt>
    <dgm:pt modelId="{41EF0381-A542-4203-AC02-6F65295D3362}" type="sibTrans" cxnId="{B238AE4F-31B8-4558-970B-415E05F486EE}">
      <dgm:prSet/>
      <dgm:spPr/>
      <dgm:t>
        <a:bodyPr/>
        <a:lstStyle/>
        <a:p>
          <a:endParaRPr lang="en-US"/>
        </a:p>
      </dgm:t>
    </dgm:pt>
    <dgm:pt modelId="{A639850B-D710-458F-863B-82E0312AFD83}">
      <dgm:prSet/>
      <dgm:spPr/>
      <dgm:t>
        <a:bodyPr/>
        <a:lstStyle/>
        <a:p>
          <a:r>
            <a:rPr lang="en-GB"/>
            <a:t>Codes were established. </a:t>
          </a:r>
          <a:endParaRPr lang="en-US"/>
        </a:p>
      </dgm:t>
    </dgm:pt>
    <dgm:pt modelId="{DB46325C-506A-4A0F-ABE6-E4CC7A6A2EEF}" type="parTrans" cxnId="{F442D855-4285-410F-A446-1DA0C613B0EB}">
      <dgm:prSet/>
      <dgm:spPr/>
      <dgm:t>
        <a:bodyPr/>
        <a:lstStyle/>
        <a:p>
          <a:endParaRPr lang="en-US"/>
        </a:p>
      </dgm:t>
    </dgm:pt>
    <dgm:pt modelId="{DF461264-F9E4-45D4-9752-DE681559908C}" type="sibTrans" cxnId="{F442D855-4285-410F-A446-1DA0C613B0EB}">
      <dgm:prSet/>
      <dgm:spPr/>
      <dgm:t>
        <a:bodyPr/>
        <a:lstStyle/>
        <a:p>
          <a:endParaRPr lang="en-US"/>
        </a:p>
      </dgm:t>
    </dgm:pt>
    <dgm:pt modelId="{23465D89-60C7-4164-BFF2-7D65FD58B30F}">
      <dgm:prSet/>
      <dgm:spPr/>
      <dgm:t>
        <a:bodyPr/>
        <a:lstStyle/>
        <a:p>
          <a:r>
            <a:rPr lang="en-GB"/>
            <a:t>Four main themes. </a:t>
          </a:r>
          <a:endParaRPr lang="en-US"/>
        </a:p>
      </dgm:t>
    </dgm:pt>
    <dgm:pt modelId="{C9265928-3C76-40C3-BDC9-2334BD423B31}" type="parTrans" cxnId="{65855C29-70F8-499A-B8C4-25CAE2CEC54D}">
      <dgm:prSet/>
      <dgm:spPr/>
      <dgm:t>
        <a:bodyPr/>
        <a:lstStyle/>
        <a:p>
          <a:endParaRPr lang="en-US"/>
        </a:p>
      </dgm:t>
    </dgm:pt>
    <dgm:pt modelId="{539F3CDE-60A8-40B2-9A17-A32B14F9C44E}" type="sibTrans" cxnId="{65855C29-70F8-499A-B8C4-25CAE2CEC54D}">
      <dgm:prSet/>
      <dgm:spPr/>
      <dgm:t>
        <a:bodyPr/>
        <a:lstStyle/>
        <a:p>
          <a:endParaRPr lang="en-US"/>
        </a:p>
      </dgm:t>
    </dgm:pt>
    <dgm:pt modelId="{D9BD9A37-F56D-4A21-9BF5-19349E73D6CA}" type="pres">
      <dgm:prSet presAssocID="{EFEDFE8C-47CD-4B75-AEE0-0C952BBEC007}" presName="root" presStyleCnt="0">
        <dgm:presLayoutVars>
          <dgm:dir/>
          <dgm:resizeHandles val="exact"/>
        </dgm:presLayoutVars>
      </dgm:prSet>
      <dgm:spPr/>
    </dgm:pt>
    <dgm:pt modelId="{DA29DB8F-7975-433C-8372-B1BD31493800}" type="pres">
      <dgm:prSet presAssocID="{5A376B61-EB9F-431D-9E50-62997A8CEBC5}" presName="compNode" presStyleCnt="0"/>
      <dgm:spPr/>
    </dgm:pt>
    <dgm:pt modelId="{4F28D6CC-1FCD-4193-8E2F-E0CFCAC33237}" type="pres">
      <dgm:prSet presAssocID="{5A376B61-EB9F-431D-9E50-62997A8CEBC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9825BEC3-901F-41C8-8007-CB560ADC065C}" type="pres">
      <dgm:prSet presAssocID="{5A376B61-EB9F-431D-9E50-62997A8CEBC5}" presName="spaceRect" presStyleCnt="0"/>
      <dgm:spPr/>
    </dgm:pt>
    <dgm:pt modelId="{F1F129C5-C162-419F-B262-D12457D1EC7F}" type="pres">
      <dgm:prSet presAssocID="{5A376B61-EB9F-431D-9E50-62997A8CEBC5}" presName="textRect" presStyleLbl="revTx" presStyleIdx="0" presStyleCnt="5">
        <dgm:presLayoutVars>
          <dgm:chMax val="1"/>
          <dgm:chPref val="1"/>
        </dgm:presLayoutVars>
      </dgm:prSet>
      <dgm:spPr/>
    </dgm:pt>
    <dgm:pt modelId="{9495DACC-C8D0-4208-B000-E68894CAA7F6}" type="pres">
      <dgm:prSet presAssocID="{A5F2E82E-A2F0-455C-9B23-34ED2C96746E}" presName="sibTrans" presStyleCnt="0"/>
      <dgm:spPr/>
    </dgm:pt>
    <dgm:pt modelId="{3BA42DC7-8263-4E9A-B250-6A56E8D7A342}" type="pres">
      <dgm:prSet presAssocID="{79C0C0B2-0543-4662-8207-1671F6CDE0D8}" presName="compNode" presStyleCnt="0"/>
      <dgm:spPr/>
    </dgm:pt>
    <dgm:pt modelId="{7EA6C56D-83DE-415A-8F2A-D227EC7C3F8F}" type="pres">
      <dgm:prSet presAssocID="{79C0C0B2-0543-4662-8207-1671F6CDE0D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84FBAFB-580D-4437-A54E-57DDF4F7C9DF}" type="pres">
      <dgm:prSet presAssocID="{79C0C0B2-0543-4662-8207-1671F6CDE0D8}" presName="spaceRect" presStyleCnt="0"/>
      <dgm:spPr/>
    </dgm:pt>
    <dgm:pt modelId="{1BAC15A0-0A76-4213-B90F-8750B5140223}" type="pres">
      <dgm:prSet presAssocID="{79C0C0B2-0543-4662-8207-1671F6CDE0D8}" presName="textRect" presStyleLbl="revTx" presStyleIdx="1" presStyleCnt="5">
        <dgm:presLayoutVars>
          <dgm:chMax val="1"/>
          <dgm:chPref val="1"/>
        </dgm:presLayoutVars>
      </dgm:prSet>
      <dgm:spPr/>
    </dgm:pt>
    <dgm:pt modelId="{DC2C2031-0A83-4A35-9AFD-DA5F3157CDC3}" type="pres">
      <dgm:prSet presAssocID="{9619D1B9-9031-4104-86A9-94257E342F36}" presName="sibTrans" presStyleCnt="0"/>
      <dgm:spPr/>
    </dgm:pt>
    <dgm:pt modelId="{B98175E2-7328-4A10-BE75-963810E597CF}" type="pres">
      <dgm:prSet presAssocID="{CDC15607-F6BA-445F-862D-7FF3E6A9FED7}" presName="compNode" presStyleCnt="0"/>
      <dgm:spPr/>
    </dgm:pt>
    <dgm:pt modelId="{4A8EADC8-42A1-4262-9DC5-F541780F0ED5}" type="pres">
      <dgm:prSet presAssocID="{CDC15607-F6BA-445F-862D-7FF3E6A9FED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D45275A5-2D6C-4DE1-94E7-4A3202EAFD2D}" type="pres">
      <dgm:prSet presAssocID="{CDC15607-F6BA-445F-862D-7FF3E6A9FED7}" presName="spaceRect" presStyleCnt="0"/>
      <dgm:spPr/>
    </dgm:pt>
    <dgm:pt modelId="{8AF9A3A6-608C-43E2-9258-654510891936}" type="pres">
      <dgm:prSet presAssocID="{CDC15607-F6BA-445F-862D-7FF3E6A9FED7}" presName="textRect" presStyleLbl="revTx" presStyleIdx="2" presStyleCnt="5">
        <dgm:presLayoutVars>
          <dgm:chMax val="1"/>
          <dgm:chPref val="1"/>
        </dgm:presLayoutVars>
      </dgm:prSet>
      <dgm:spPr/>
    </dgm:pt>
    <dgm:pt modelId="{6CF3A254-9EF6-4B0A-A905-A691816B531C}" type="pres">
      <dgm:prSet presAssocID="{41EF0381-A542-4203-AC02-6F65295D3362}" presName="sibTrans" presStyleCnt="0"/>
      <dgm:spPr/>
    </dgm:pt>
    <dgm:pt modelId="{9B19027B-EAEE-4403-930F-0506F22D71E9}" type="pres">
      <dgm:prSet presAssocID="{A639850B-D710-458F-863B-82E0312AFD83}" presName="compNode" presStyleCnt="0"/>
      <dgm:spPr/>
    </dgm:pt>
    <dgm:pt modelId="{AA12940F-288E-4341-BB83-D7F1C55BEE56}" type="pres">
      <dgm:prSet presAssocID="{A639850B-D710-458F-863B-82E0312AFD8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C61324D-9BD5-42E8-A1B3-9574A4AB1CBA}" type="pres">
      <dgm:prSet presAssocID="{A639850B-D710-458F-863B-82E0312AFD83}" presName="spaceRect" presStyleCnt="0"/>
      <dgm:spPr/>
    </dgm:pt>
    <dgm:pt modelId="{07C0C887-E92C-42DA-8C88-26D71EBB68FE}" type="pres">
      <dgm:prSet presAssocID="{A639850B-D710-458F-863B-82E0312AFD83}" presName="textRect" presStyleLbl="revTx" presStyleIdx="3" presStyleCnt="5">
        <dgm:presLayoutVars>
          <dgm:chMax val="1"/>
          <dgm:chPref val="1"/>
        </dgm:presLayoutVars>
      </dgm:prSet>
      <dgm:spPr/>
    </dgm:pt>
    <dgm:pt modelId="{09F78497-A900-4DC2-BA38-4B4D33691912}" type="pres">
      <dgm:prSet presAssocID="{DF461264-F9E4-45D4-9752-DE681559908C}" presName="sibTrans" presStyleCnt="0"/>
      <dgm:spPr/>
    </dgm:pt>
    <dgm:pt modelId="{9B53B4F5-8CE9-4D8B-8279-7BA48B116E2A}" type="pres">
      <dgm:prSet presAssocID="{23465D89-60C7-4164-BFF2-7D65FD58B30F}" presName="compNode" presStyleCnt="0"/>
      <dgm:spPr/>
    </dgm:pt>
    <dgm:pt modelId="{4D4BB9E8-2E9B-438A-A31E-DEA81CA1AC65}" type="pres">
      <dgm:prSet presAssocID="{23465D89-60C7-4164-BFF2-7D65FD58B30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CD648E2C-6CB9-45B4-B815-C0DEC51E0457}" type="pres">
      <dgm:prSet presAssocID="{23465D89-60C7-4164-BFF2-7D65FD58B30F}" presName="spaceRect" presStyleCnt="0"/>
      <dgm:spPr/>
    </dgm:pt>
    <dgm:pt modelId="{FEF53140-2B58-4B76-82FF-DB04F1B007DA}" type="pres">
      <dgm:prSet presAssocID="{23465D89-60C7-4164-BFF2-7D65FD58B30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E12671C-1295-4613-93AC-9D63A21D3B71}" srcId="{EFEDFE8C-47CD-4B75-AEE0-0C952BBEC007}" destId="{79C0C0B2-0543-4662-8207-1671F6CDE0D8}" srcOrd="1" destOrd="0" parTransId="{2730F78A-CFE3-4EF0-BBBF-3B17BBB89E09}" sibTransId="{9619D1B9-9031-4104-86A9-94257E342F36}"/>
    <dgm:cxn modelId="{65855C29-70F8-499A-B8C4-25CAE2CEC54D}" srcId="{EFEDFE8C-47CD-4B75-AEE0-0C952BBEC007}" destId="{23465D89-60C7-4164-BFF2-7D65FD58B30F}" srcOrd="4" destOrd="0" parTransId="{C9265928-3C76-40C3-BDC9-2334BD423B31}" sibTransId="{539F3CDE-60A8-40B2-9A17-A32B14F9C44E}"/>
    <dgm:cxn modelId="{0F60CF2B-5B1B-40C7-AE3C-C13D39625D63}" type="presOf" srcId="{79C0C0B2-0543-4662-8207-1671F6CDE0D8}" destId="{1BAC15A0-0A76-4213-B90F-8750B5140223}" srcOrd="0" destOrd="0" presId="urn:microsoft.com/office/officeart/2018/2/layout/IconLabelList"/>
    <dgm:cxn modelId="{D663F53C-C1D6-4A69-8553-0FD664C28796}" srcId="{EFEDFE8C-47CD-4B75-AEE0-0C952BBEC007}" destId="{5A376B61-EB9F-431D-9E50-62997A8CEBC5}" srcOrd="0" destOrd="0" parTransId="{A843F728-9DFA-4FA1-836A-5558073ED372}" sibTransId="{A5F2E82E-A2F0-455C-9B23-34ED2C96746E}"/>
    <dgm:cxn modelId="{AD5FC54E-3457-4147-B769-6210042ECCAD}" type="presOf" srcId="{EFEDFE8C-47CD-4B75-AEE0-0C952BBEC007}" destId="{D9BD9A37-F56D-4A21-9BF5-19349E73D6CA}" srcOrd="0" destOrd="0" presId="urn:microsoft.com/office/officeart/2018/2/layout/IconLabelList"/>
    <dgm:cxn modelId="{B238AE4F-31B8-4558-970B-415E05F486EE}" srcId="{EFEDFE8C-47CD-4B75-AEE0-0C952BBEC007}" destId="{CDC15607-F6BA-445F-862D-7FF3E6A9FED7}" srcOrd="2" destOrd="0" parTransId="{5D290204-F0A1-4CB2-B0F9-CEFA90233D13}" sibTransId="{41EF0381-A542-4203-AC02-6F65295D3362}"/>
    <dgm:cxn modelId="{F442D855-4285-410F-A446-1DA0C613B0EB}" srcId="{EFEDFE8C-47CD-4B75-AEE0-0C952BBEC007}" destId="{A639850B-D710-458F-863B-82E0312AFD83}" srcOrd="3" destOrd="0" parTransId="{DB46325C-506A-4A0F-ABE6-E4CC7A6A2EEF}" sibTransId="{DF461264-F9E4-45D4-9752-DE681559908C}"/>
    <dgm:cxn modelId="{359A3C5A-1D67-4D59-9288-7905925C7315}" type="presOf" srcId="{23465D89-60C7-4164-BFF2-7D65FD58B30F}" destId="{FEF53140-2B58-4B76-82FF-DB04F1B007DA}" srcOrd="0" destOrd="0" presId="urn:microsoft.com/office/officeart/2018/2/layout/IconLabelList"/>
    <dgm:cxn modelId="{3714FD88-3F28-4136-930D-133BE8140569}" type="presOf" srcId="{A639850B-D710-458F-863B-82E0312AFD83}" destId="{07C0C887-E92C-42DA-8C88-26D71EBB68FE}" srcOrd="0" destOrd="0" presId="urn:microsoft.com/office/officeart/2018/2/layout/IconLabelList"/>
    <dgm:cxn modelId="{1E8E11D6-B024-41AB-809E-7503F34D047D}" type="presOf" srcId="{CDC15607-F6BA-445F-862D-7FF3E6A9FED7}" destId="{8AF9A3A6-608C-43E2-9258-654510891936}" srcOrd="0" destOrd="0" presId="urn:microsoft.com/office/officeart/2018/2/layout/IconLabelList"/>
    <dgm:cxn modelId="{ED09EFDC-5031-4BD5-A289-F98F61CACEEF}" type="presOf" srcId="{5A376B61-EB9F-431D-9E50-62997A8CEBC5}" destId="{F1F129C5-C162-419F-B262-D12457D1EC7F}" srcOrd="0" destOrd="0" presId="urn:microsoft.com/office/officeart/2018/2/layout/IconLabelList"/>
    <dgm:cxn modelId="{BD3D13D8-B74F-4AF5-8946-FDE4EB0248B7}" type="presParOf" srcId="{D9BD9A37-F56D-4A21-9BF5-19349E73D6CA}" destId="{DA29DB8F-7975-433C-8372-B1BD31493800}" srcOrd="0" destOrd="0" presId="urn:microsoft.com/office/officeart/2018/2/layout/IconLabelList"/>
    <dgm:cxn modelId="{B734BCD6-205A-4899-B0E6-088586470055}" type="presParOf" srcId="{DA29DB8F-7975-433C-8372-B1BD31493800}" destId="{4F28D6CC-1FCD-4193-8E2F-E0CFCAC33237}" srcOrd="0" destOrd="0" presId="urn:microsoft.com/office/officeart/2018/2/layout/IconLabelList"/>
    <dgm:cxn modelId="{30399019-413A-4778-964E-1DAA2CF6C9E6}" type="presParOf" srcId="{DA29DB8F-7975-433C-8372-B1BD31493800}" destId="{9825BEC3-901F-41C8-8007-CB560ADC065C}" srcOrd="1" destOrd="0" presId="urn:microsoft.com/office/officeart/2018/2/layout/IconLabelList"/>
    <dgm:cxn modelId="{3EDD16C4-34B2-484B-B847-AAF18234FC9E}" type="presParOf" srcId="{DA29DB8F-7975-433C-8372-B1BD31493800}" destId="{F1F129C5-C162-419F-B262-D12457D1EC7F}" srcOrd="2" destOrd="0" presId="urn:microsoft.com/office/officeart/2018/2/layout/IconLabelList"/>
    <dgm:cxn modelId="{0C973E0F-1B9B-48E8-888B-0F030DC6B139}" type="presParOf" srcId="{D9BD9A37-F56D-4A21-9BF5-19349E73D6CA}" destId="{9495DACC-C8D0-4208-B000-E68894CAA7F6}" srcOrd="1" destOrd="0" presId="urn:microsoft.com/office/officeart/2018/2/layout/IconLabelList"/>
    <dgm:cxn modelId="{36FD536B-64E0-40F8-A834-EB9FC358BDD5}" type="presParOf" srcId="{D9BD9A37-F56D-4A21-9BF5-19349E73D6CA}" destId="{3BA42DC7-8263-4E9A-B250-6A56E8D7A342}" srcOrd="2" destOrd="0" presId="urn:microsoft.com/office/officeart/2018/2/layout/IconLabelList"/>
    <dgm:cxn modelId="{093198C1-5FB6-442F-8F34-D04EEE32346F}" type="presParOf" srcId="{3BA42DC7-8263-4E9A-B250-6A56E8D7A342}" destId="{7EA6C56D-83DE-415A-8F2A-D227EC7C3F8F}" srcOrd="0" destOrd="0" presId="urn:microsoft.com/office/officeart/2018/2/layout/IconLabelList"/>
    <dgm:cxn modelId="{FECE7DA0-DD65-4AF9-9DB0-CD8FA1249BE4}" type="presParOf" srcId="{3BA42DC7-8263-4E9A-B250-6A56E8D7A342}" destId="{B84FBAFB-580D-4437-A54E-57DDF4F7C9DF}" srcOrd="1" destOrd="0" presId="urn:microsoft.com/office/officeart/2018/2/layout/IconLabelList"/>
    <dgm:cxn modelId="{964CBE9D-3718-476F-B0C7-1D99EC1F43F3}" type="presParOf" srcId="{3BA42DC7-8263-4E9A-B250-6A56E8D7A342}" destId="{1BAC15A0-0A76-4213-B90F-8750B5140223}" srcOrd="2" destOrd="0" presId="urn:microsoft.com/office/officeart/2018/2/layout/IconLabelList"/>
    <dgm:cxn modelId="{B2430020-EFD0-49D9-B764-1B6BE974A625}" type="presParOf" srcId="{D9BD9A37-F56D-4A21-9BF5-19349E73D6CA}" destId="{DC2C2031-0A83-4A35-9AFD-DA5F3157CDC3}" srcOrd="3" destOrd="0" presId="urn:microsoft.com/office/officeart/2018/2/layout/IconLabelList"/>
    <dgm:cxn modelId="{23712E79-B4EE-44AA-8AAD-B0E9AA209063}" type="presParOf" srcId="{D9BD9A37-F56D-4A21-9BF5-19349E73D6CA}" destId="{B98175E2-7328-4A10-BE75-963810E597CF}" srcOrd="4" destOrd="0" presId="urn:microsoft.com/office/officeart/2018/2/layout/IconLabelList"/>
    <dgm:cxn modelId="{C92E483D-91E6-41AD-9222-B76EDECA5945}" type="presParOf" srcId="{B98175E2-7328-4A10-BE75-963810E597CF}" destId="{4A8EADC8-42A1-4262-9DC5-F541780F0ED5}" srcOrd="0" destOrd="0" presId="urn:microsoft.com/office/officeart/2018/2/layout/IconLabelList"/>
    <dgm:cxn modelId="{4CC86A26-6E6D-4EB8-AFC8-2AAF573C4631}" type="presParOf" srcId="{B98175E2-7328-4A10-BE75-963810E597CF}" destId="{D45275A5-2D6C-4DE1-94E7-4A3202EAFD2D}" srcOrd="1" destOrd="0" presId="urn:microsoft.com/office/officeart/2018/2/layout/IconLabelList"/>
    <dgm:cxn modelId="{3BEB0C32-63D5-4F36-978E-D223AA0ED9BE}" type="presParOf" srcId="{B98175E2-7328-4A10-BE75-963810E597CF}" destId="{8AF9A3A6-608C-43E2-9258-654510891936}" srcOrd="2" destOrd="0" presId="urn:microsoft.com/office/officeart/2018/2/layout/IconLabelList"/>
    <dgm:cxn modelId="{DAECF190-6607-43E3-9C83-855668689F4E}" type="presParOf" srcId="{D9BD9A37-F56D-4A21-9BF5-19349E73D6CA}" destId="{6CF3A254-9EF6-4B0A-A905-A691816B531C}" srcOrd="5" destOrd="0" presId="urn:microsoft.com/office/officeart/2018/2/layout/IconLabelList"/>
    <dgm:cxn modelId="{8D69E69E-1703-43F1-A995-7483BADBF669}" type="presParOf" srcId="{D9BD9A37-F56D-4A21-9BF5-19349E73D6CA}" destId="{9B19027B-EAEE-4403-930F-0506F22D71E9}" srcOrd="6" destOrd="0" presId="urn:microsoft.com/office/officeart/2018/2/layout/IconLabelList"/>
    <dgm:cxn modelId="{33DAF843-E573-49BD-9775-8BE99049EE92}" type="presParOf" srcId="{9B19027B-EAEE-4403-930F-0506F22D71E9}" destId="{AA12940F-288E-4341-BB83-D7F1C55BEE56}" srcOrd="0" destOrd="0" presId="urn:microsoft.com/office/officeart/2018/2/layout/IconLabelList"/>
    <dgm:cxn modelId="{DBC7EA07-AE12-45B6-A8EE-7308E895F514}" type="presParOf" srcId="{9B19027B-EAEE-4403-930F-0506F22D71E9}" destId="{9C61324D-9BD5-42E8-A1B3-9574A4AB1CBA}" srcOrd="1" destOrd="0" presId="urn:microsoft.com/office/officeart/2018/2/layout/IconLabelList"/>
    <dgm:cxn modelId="{1BB19CE0-26D3-450C-8421-E3A3F14D68EB}" type="presParOf" srcId="{9B19027B-EAEE-4403-930F-0506F22D71E9}" destId="{07C0C887-E92C-42DA-8C88-26D71EBB68FE}" srcOrd="2" destOrd="0" presId="urn:microsoft.com/office/officeart/2018/2/layout/IconLabelList"/>
    <dgm:cxn modelId="{C644D66C-8342-4BC1-A1AB-12F8689542BC}" type="presParOf" srcId="{D9BD9A37-F56D-4A21-9BF5-19349E73D6CA}" destId="{09F78497-A900-4DC2-BA38-4B4D33691912}" srcOrd="7" destOrd="0" presId="urn:microsoft.com/office/officeart/2018/2/layout/IconLabelList"/>
    <dgm:cxn modelId="{628097E5-E7BA-4199-A143-61EEAE7B10CD}" type="presParOf" srcId="{D9BD9A37-F56D-4A21-9BF5-19349E73D6CA}" destId="{9B53B4F5-8CE9-4D8B-8279-7BA48B116E2A}" srcOrd="8" destOrd="0" presId="urn:microsoft.com/office/officeart/2018/2/layout/IconLabelList"/>
    <dgm:cxn modelId="{3275BFD0-808F-4789-ABDC-5F599AD6463B}" type="presParOf" srcId="{9B53B4F5-8CE9-4D8B-8279-7BA48B116E2A}" destId="{4D4BB9E8-2E9B-438A-A31E-DEA81CA1AC65}" srcOrd="0" destOrd="0" presId="urn:microsoft.com/office/officeart/2018/2/layout/IconLabelList"/>
    <dgm:cxn modelId="{71E34D5B-A1C8-424A-8E17-65610121AC66}" type="presParOf" srcId="{9B53B4F5-8CE9-4D8B-8279-7BA48B116E2A}" destId="{CD648E2C-6CB9-45B4-B815-C0DEC51E0457}" srcOrd="1" destOrd="0" presId="urn:microsoft.com/office/officeart/2018/2/layout/IconLabelList"/>
    <dgm:cxn modelId="{6FA450EC-AECA-4D08-A5C0-4444DC147B71}" type="presParOf" srcId="{9B53B4F5-8CE9-4D8B-8279-7BA48B116E2A}" destId="{FEF53140-2B58-4B76-82FF-DB04F1B007D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317CB36-5C35-480B-B645-6E855A238AA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6E2D55CF-597D-4435-8115-5FB68A0E45D6}">
      <dgm:prSet/>
      <dgm:spPr/>
      <dgm:t>
        <a:bodyPr/>
        <a:lstStyle/>
        <a:p>
          <a:r>
            <a:rPr lang="en-GB" dirty="0"/>
            <a:t>BPS Data Protection Guidelines for Researchers (2018) </a:t>
          </a:r>
          <a:endParaRPr lang="en-US" dirty="0"/>
        </a:p>
      </dgm:t>
    </dgm:pt>
    <dgm:pt modelId="{DE2D087F-0962-461C-9B52-12C725B4DB83}" type="parTrans" cxnId="{D98BCEA2-EAFF-4366-AD2D-33C649EF6D4A}">
      <dgm:prSet/>
      <dgm:spPr/>
      <dgm:t>
        <a:bodyPr/>
        <a:lstStyle/>
        <a:p>
          <a:endParaRPr lang="en-US"/>
        </a:p>
      </dgm:t>
    </dgm:pt>
    <dgm:pt modelId="{1564AE1C-4454-4081-87B8-751F00BB85A5}" type="sibTrans" cxnId="{D98BCEA2-EAFF-4366-AD2D-33C649EF6D4A}">
      <dgm:prSet/>
      <dgm:spPr/>
      <dgm:t>
        <a:bodyPr/>
        <a:lstStyle/>
        <a:p>
          <a:endParaRPr lang="en-US"/>
        </a:p>
      </dgm:t>
    </dgm:pt>
    <dgm:pt modelId="{D2F57C5F-4B61-44A0-B8D9-874FB5A9AAEC}">
      <dgm:prSet/>
      <dgm:spPr/>
      <dgm:t>
        <a:bodyPr/>
        <a:lstStyle/>
        <a:p>
          <a:r>
            <a:rPr lang="en-GB"/>
            <a:t>UWTSD Research Data Management Policy (2022)</a:t>
          </a:r>
          <a:endParaRPr lang="en-US"/>
        </a:p>
      </dgm:t>
    </dgm:pt>
    <dgm:pt modelId="{E044C00E-2390-4433-929D-299A02D96BC6}" type="parTrans" cxnId="{FF78B688-8416-4C03-858A-80256804BD9A}">
      <dgm:prSet/>
      <dgm:spPr/>
      <dgm:t>
        <a:bodyPr/>
        <a:lstStyle/>
        <a:p>
          <a:endParaRPr lang="en-US"/>
        </a:p>
      </dgm:t>
    </dgm:pt>
    <dgm:pt modelId="{2A9B8731-C0C9-4304-AEF2-F086A966FF39}" type="sibTrans" cxnId="{FF78B688-8416-4C03-858A-80256804BD9A}">
      <dgm:prSet/>
      <dgm:spPr/>
      <dgm:t>
        <a:bodyPr/>
        <a:lstStyle/>
        <a:p>
          <a:endParaRPr lang="en-US"/>
        </a:p>
      </dgm:t>
    </dgm:pt>
    <dgm:pt modelId="{D00FCD68-8579-4EB8-8BC2-A629F84302F5}">
      <dgm:prSet/>
      <dgm:spPr/>
      <dgm:t>
        <a:bodyPr/>
        <a:lstStyle/>
        <a:p>
          <a:r>
            <a:rPr lang="en-GB"/>
            <a:t>BPS Code of Human Research Ethics (2021) </a:t>
          </a:r>
          <a:endParaRPr lang="en-US"/>
        </a:p>
      </dgm:t>
    </dgm:pt>
    <dgm:pt modelId="{EA98E4B8-9B00-4EFF-B94A-E8BC4F3B4D19}" type="parTrans" cxnId="{20794BF3-D4DE-4D4C-96B6-66C556B91B89}">
      <dgm:prSet/>
      <dgm:spPr/>
      <dgm:t>
        <a:bodyPr/>
        <a:lstStyle/>
        <a:p>
          <a:endParaRPr lang="en-US"/>
        </a:p>
      </dgm:t>
    </dgm:pt>
    <dgm:pt modelId="{99877760-9C4C-4A05-8BAE-9D8F226AE914}" type="sibTrans" cxnId="{20794BF3-D4DE-4D4C-96B6-66C556B91B89}">
      <dgm:prSet/>
      <dgm:spPr/>
      <dgm:t>
        <a:bodyPr/>
        <a:lstStyle/>
        <a:p>
          <a:endParaRPr lang="en-US"/>
        </a:p>
      </dgm:t>
    </dgm:pt>
    <dgm:pt modelId="{1D3558D8-E0D3-4B24-B580-B4BD69E7041D}">
      <dgm:prSet/>
      <dgm:spPr/>
      <dgm:t>
        <a:bodyPr/>
        <a:lstStyle/>
        <a:p>
          <a:r>
            <a:rPr lang="en-GB"/>
            <a:t>UWTSD Research Ethics and Integrity Code of Practice</a:t>
          </a:r>
          <a:endParaRPr lang="en-US"/>
        </a:p>
      </dgm:t>
    </dgm:pt>
    <dgm:pt modelId="{C12EA484-DB84-480B-AD24-2CF743034E82}" type="parTrans" cxnId="{C24358AF-358E-4087-93C6-085783279011}">
      <dgm:prSet/>
      <dgm:spPr/>
      <dgm:t>
        <a:bodyPr/>
        <a:lstStyle/>
        <a:p>
          <a:endParaRPr lang="en-US"/>
        </a:p>
      </dgm:t>
    </dgm:pt>
    <dgm:pt modelId="{A147C989-C80A-4353-93F4-C722748CB39F}" type="sibTrans" cxnId="{C24358AF-358E-4087-93C6-085783279011}">
      <dgm:prSet/>
      <dgm:spPr/>
      <dgm:t>
        <a:bodyPr/>
        <a:lstStyle/>
        <a:p>
          <a:endParaRPr lang="en-US"/>
        </a:p>
      </dgm:t>
    </dgm:pt>
    <dgm:pt modelId="{7DC4A464-23AD-4C45-90D9-10AECC544DE9}">
      <dgm:prSet/>
      <dgm:spPr/>
      <dgm:t>
        <a:bodyPr/>
        <a:lstStyle/>
        <a:p>
          <a:r>
            <a:rPr lang="en-GB"/>
            <a:t>UWTSD safeguarding procedures </a:t>
          </a:r>
          <a:endParaRPr lang="en-US"/>
        </a:p>
      </dgm:t>
    </dgm:pt>
    <dgm:pt modelId="{D20914CE-BFD0-4692-A803-F6A5FA4482D4}" type="parTrans" cxnId="{3702A554-0B88-400D-AA73-A4E8157B4B4A}">
      <dgm:prSet/>
      <dgm:spPr/>
      <dgm:t>
        <a:bodyPr/>
        <a:lstStyle/>
        <a:p>
          <a:endParaRPr lang="en-US"/>
        </a:p>
      </dgm:t>
    </dgm:pt>
    <dgm:pt modelId="{2F310018-4ACA-480D-AF43-7615CDF89FC6}" type="sibTrans" cxnId="{3702A554-0B88-400D-AA73-A4E8157B4B4A}">
      <dgm:prSet/>
      <dgm:spPr/>
      <dgm:t>
        <a:bodyPr/>
        <a:lstStyle/>
        <a:p>
          <a:endParaRPr lang="en-US"/>
        </a:p>
      </dgm:t>
    </dgm:pt>
    <dgm:pt modelId="{EBFB542C-2AFF-4834-8475-DA670A0DD821}">
      <dgm:prSet/>
      <dgm:spPr/>
      <dgm:t>
        <a:bodyPr/>
        <a:lstStyle/>
        <a:p>
          <a:r>
            <a:rPr lang="en-GB"/>
            <a:t>BPS Code of Ethics and Conduct (2021)</a:t>
          </a:r>
          <a:endParaRPr lang="en-US"/>
        </a:p>
      </dgm:t>
    </dgm:pt>
    <dgm:pt modelId="{674D37D6-B154-4224-AE44-A2F41824F75D}" type="parTrans" cxnId="{C6222DD1-C7B0-47B8-91A1-482B697598E4}">
      <dgm:prSet/>
      <dgm:spPr/>
      <dgm:t>
        <a:bodyPr/>
        <a:lstStyle/>
        <a:p>
          <a:endParaRPr lang="en-US"/>
        </a:p>
      </dgm:t>
    </dgm:pt>
    <dgm:pt modelId="{6D871CF8-9AED-4CE5-9E06-52BA088FD5E1}" type="sibTrans" cxnId="{C6222DD1-C7B0-47B8-91A1-482B697598E4}">
      <dgm:prSet/>
      <dgm:spPr/>
      <dgm:t>
        <a:bodyPr/>
        <a:lstStyle/>
        <a:p>
          <a:endParaRPr lang="en-US"/>
        </a:p>
      </dgm:t>
    </dgm:pt>
    <dgm:pt modelId="{CA28CB30-D2E6-4457-8D4E-D179342D3333}" type="pres">
      <dgm:prSet presAssocID="{8317CB36-5C35-480B-B645-6E855A238AA8}" presName="root" presStyleCnt="0">
        <dgm:presLayoutVars>
          <dgm:dir/>
          <dgm:resizeHandles val="exact"/>
        </dgm:presLayoutVars>
      </dgm:prSet>
      <dgm:spPr/>
    </dgm:pt>
    <dgm:pt modelId="{16369C0C-D452-4B5B-8172-4167C8F94DEC}" type="pres">
      <dgm:prSet presAssocID="{8317CB36-5C35-480B-B645-6E855A238AA8}" presName="container" presStyleCnt="0">
        <dgm:presLayoutVars>
          <dgm:dir/>
          <dgm:resizeHandles val="exact"/>
        </dgm:presLayoutVars>
      </dgm:prSet>
      <dgm:spPr/>
    </dgm:pt>
    <dgm:pt modelId="{D53E5404-9483-4E93-87B8-0C6D12077FE3}" type="pres">
      <dgm:prSet presAssocID="{6E2D55CF-597D-4435-8115-5FB68A0E45D6}" presName="compNode" presStyleCnt="0"/>
      <dgm:spPr/>
    </dgm:pt>
    <dgm:pt modelId="{971CD7A5-14A5-4D52-A4B4-695498462656}" type="pres">
      <dgm:prSet presAssocID="{6E2D55CF-597D-4435-8115-5FB68A0E45D6}" presName="iconBgRect" presStyleLbl="bgShp" presStyleIdx="0" presStyleCnt="6"/>
      <dgm:spPr/>
    </dgm:pt>
    <dgm:pt modelId="{EE424E02-6853-479A-BAE2-70AE0935CE62}" type="pres">
      <dgm:prSet presAssocID="{6E2D55CF-597D-4435-8115-5FB68A0E45D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7062E85F-64F7-4C8D-AF9D-3277062C9D6A}" type="pres">
      <dgm:prSet presAssocID="{6E2D55CF-597D-4435-8115-5FB68A0E45D6}" presName="spaceRect" presStyleCnt="0"/>
      <dgm:spPr/>
    </dgm:pt>
    <dgm:pt modelId="{F21A8B11-AF6D-4512-A545-4CC178D730B2}" type="pres">
      <dgm:prSet presAssocID="{6E2D55CF-597D-4435-8115-5FB68A0E45D6}" presName="textRect" presStyleLbl="revTx" presStyleIdx="0" presStyleCnt="6">
        <dgm:presLayoutVars>
          <dgm:chMax val="1"/>
          <dgm:chPref val="1"/>
        </dgm:presLayoutVars>
      </dgm:prSet>
      <dgm:spPr/>
    </dgm:pt>
    <dgm:pt modelId="{ED651AF7-6BAF-4704-B58B-8A68AFD16128}" type="pres">
      <dgm:prSet presAssocID="{1564AE1C-4454-4081-87B8-751F00BB85A5}" presName="sibTrans" presStyleLbl="sibTrans2D1" presStyleIdx="0" presStyleCnt="0"/>
      <dgm:spPr/>
    </dgm:pt>
    <dgm:pt modelId="{140116F5-3AFF-4E84-8710-B47462690F81}" type="pres">
      <dgm:prSet presAssocID="{D2F57C5F-4B61-44A0-B8D9-874FB5A9AAEC}" presName="compNode" presStyleCnt="0"/>
      <dgm:spPr/>
    </dgm:pt>
    <dgm:pt modelId="{6BF6C304-F09E-4E3E-B40C-4F97D320B01A}" type="pres">
      <dgm:prSet presAssocID="{D2F57C5F-4B61-44A0-B8D9-874FB5A9AAEC}" presName="iconBgRect" presStyleLbl="bgShp" presStyleIdx="1" presStyleCnt="6"/>
      <dgm:spPr/>
    </dgm:pt>
    <dgm:pt modelId="{DC0E70CF-0829-4AB9-A235-E5E04B6E167A}" type="pres">
      <dgm:prSet presAssocID="{D2F57C5F-4B61-44A0-B8D9-874FB5A9AAE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2C623988-9D67-469C-9489-BB6C084B52AC}" type="pres">
      <dgm:prSet presAssocID="{D2F57C5F-4B61-44A0-B8D9-874FB5A9AAEC}" presName="spaceRect" presStyleCnt="0"/>
      <dgm:spPr/>
    </dgm:pt>
    <dgm:pt modelId="{D87CFDD3-0A06-4B57-B461-B679324E4B81}" type="pres">
      <dgm:prSet presAssocID="{D2F57C5F-4B61-44A0-B8D9-874FB5A9AAEC}" presName="textRect" presStyleLbl="revTx" presStyleIdx="1" presStyleCnt="6">
        <dgm:presLayoutVars>
          <dgm:chMax val="1"/>
          <dgm:chPref val="1"/>
        </dgm:presLayoutVars>
      </dgm:prSet>
      <dgm:spPr/>
    </dgm:pt>
    <dgm:pt modelId="{E68012BB-3B38-4286-9950-FB5139207A36}" type="pres">
      <dgm:prSet presAssocID="{2A9B8731-C0C9-4304-AEF2-F086A966FF39}" presName="sibTrans" presStyleLbl="sibTrans2D1" presStyleIdx="0" presStyleCnt="0"/>
      <dgm:spPr/>
    </dgm:pt>
    <dgm:pt modelId="{5BE4E970-DF18-4A0E-8BEC-6801929553A2}" type="pres">
      <dgm:prSet presAssocID="{D00FCD68-8579-4EB8-8BC2-A629F84302F5}" presName="compNode" presStyleCnt="0"/>
      <dgm:spPr/>
    </dgm:pt>
    <dgm:pt modelId="{15D6B40F-321A-446B-AF1E-FB62CC5F0848}" type="pres">
      <dgm:prSet presAssocID="{D00FCD68-8579-4EB8-8BC2-A629F84302F5}" presName="iconBgRect" presStyleLbl="bgShp" presStyleIdx="2" presStyleCnt="6"/>
      <dgm:spPr/>
    </dgm:pt>
    <dgm:pt modelId="{AC7C5775-6DE2-4EAB-9B1D-9F415C89D76B}" type="pres">
      <dgm:prSet presAssocID="{D00FCD68-8579-4EB8-8BC2-A629F84302F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AA9A912B-1B2D-4770-92F5-277D82F00580}" type="pres">
      <dgm:prSet presAssocID="{D00FCD68-8579-4EB8-8BC2-A629F84302F5}" presName="spaceRect" presStyleCnt="0"/>
      <dgm:spPr/>
    </dgm:pt>
    <dgm:pt modelId="{AACCC6D4-750A-4C9D-9663-FADF6E330BAA}" type="pres">
      <dgm:prSet presAssocID="{D00FCD68-8579-4EB8-8BC2-A629F84302F5}" presName="textRect" presStyleLbl="revTx" presStyleIdx="2" presStyleCnt="6">
        <dgm:presLayoutVars>
          <dgm:chMax val="1"/>
          <dgm:chPref val="1"/>
        </dgm:presLayoutVars>
      </dgm:prSet>
      <dgm:spPr/>
    </dgm:pt>
    <dgm:pt modelId="{B93E46AA-FFDC-46E2-BD2C-545FF2C6EB88}" type="pres">
      <dgm:prSet presAssocID="{99877760-9C4C-4A05-8BAE-9D8F226AE914}" presName="sibTrans" presStyleLbl="sibTrans2D1" presStyleIdx="0" presStyleCnt="0"/>
      <dgm:spPr/>
    </dgm:pt>
    <dgm:pt modelId="{E16838CE-E8F1-4B97-AD09-3960C270454A}" type="pres">
      <dgm:prSet presAssocID="{1D3558D8-E0D3-4B24-B580-B4BD69E7041D}" presName="compNode" presStyleCnt="0"/>
      <dgm:spPr/>
    </dgm:pt>
    <dgm:pt modelId="{26DA5786-245D-4FAF-927E-2CCA2C66460C}" type="pres">
      <dgm:prSet presAssocID="{1D3558D8-E0D3-4B24-B580-B4BD69E7041D}" presName="iconBgRect" presStyleLbl="bgShp" presStyleIdx="3" presStyleCnt="6"/>
      <dgm:spPr/>
    </dgm:pt>
    <dgm:pt modelId="{C19A5789-F71D-4C51-8F4C-5247CEBA3F82}" type="pres">
      <dgm:prSet presAssocID="{1D3558D8-E0D3-4B24-B580-B4BD69E7041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A84F291-80D8-49AF-9E84-C2C538B88530}" type="pres">
      <dgm:prSet presAssocID="{1D3558D8-E0D3-4B24-B580-B4BD69E7041D}" presName="spaceRect" presStyleCnt="0"/>
      <dgm:spPr/>
    </dgm:pt>
    <dgm:pt modelId="{490408C7-E907-4FEB-A36E-5F6BD5ADF5D3}" type="pres">
      <dgm:prSet presAssocID="{1D3558D8-E0D3-4B24-B580-B4BD69E7041D}" presName="textRect" presStyleLbl="revTx" presStyleIdx="3" presStyleCnt="6">
        <dgm:presLayoutVars>
          <dgm:chMax val="1"/>
          <dgm:chPref val="1"/>
        </dgm:presLayoutVars>
      </dgm:prSet>
      <dgm:spPr/>
    </dgm:pt>
    <dgm:pt modelId="{E7C5EC91-BB43-47D3-A524-6ABC741DFC22}" type="pres">
      <dgm:prSet presAssocID="{A147C989-C80A-4353-93F4-C722748CB39F}" presName="sibTrans" presStyleLbl="sibTrans2D1" presStyleIdx="0" presStyleCnt="0"/>
      <dgm:spPr/>
    </dgm:pt>
    <dgm:pt modelId="{25BD68FF-8D73-46A7-B2BB-4F9139652A02}" type="pres">
      <dgm:prSet presAssocID="{7DC4A464-23AD-4C45-90D9-10AECC544DE9}" presName="compNode" presStyleCnt="0"/>
      <dgm:spPr/>
    </dgm:pt>
    <dgm:pt modelId="{8E565417-2B2A-4961-92B9-88A246289A99}" type="pres">
      <dgm:prSet presAssocID="{7DC4A464-23AD-4C45-90D9-10AECC544DE9}" presName="iconBgRect" presStyleLbl="bgShp" presStyleIdx="4" presStyleCnt="6"/>
      <dgm:spPr/>
    </dgm:pt>
    <dgm:pt modelId="{A01078E9-8DF3-4CD9-BC66-894686202633}" type="pres">
      <dgm:prSet presAssocID="{7DC4A464-23AD-4C45-90D9-10AECC544DE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B077DC26-9A1E-4153-A9F6-00409D055047}" type="pres">
      <dgm:prSet presAssocID="{7DC4A464-23AD-4C45-90D9-10AECC544DE9}" presName="spaceRect" presStyleCnt="0"/>
      <dgm:spPr/>
    </dgm:pt>
    <dgm:pt modelId="{432598CD-A0A1-406E-B732-C85EBBA261F8}" type="pres">
      <dgm:prSet presAssocID="{7DC4A464-23AD-4C45-90D9-10AECC544DE9}" presName="textRect" presStyleLbl="revTx" presStyleIdx="4" presStyleCnt="6">
        <dgm:presLayoutVars>
          <dgm:chMax val="1"/>
          <dgm:chPref val="1"/>
        </dgm:presLayoutVars>
      </dgm:prSet>
      <dgm:spPr/>
    </dgm:pt>
    <dgm:pt modelId="{057795DA-03E1-4265-A144-4EC1F3AFDED9}" type="pres">
      <dgm:prSet presAssocID="{2F310018-4ACA-480D-AF43-7615CDF89FC6}" presName="sibTrans" presStyleLbl="sibTrans2D1" presStyleIdx="0" presStyleCnt="0"/>
      <dgm:spPr/>
    </dgm:pt>
    <dgm:pt modelId="{4908B11A-DF4E-40B3-9162-6DA1903D0567}" type="pres">
      <dgm:prSet presAssocID="{EBFB542C-2AFF-4834-8475-DA670A0DD821}" presName="compNode" presStyleCnt="0"/>
      <dgm:spPr/>
    </dgm:pt>
    <dgm:pt modelId="{B11540E5-D2F8-4964-9CD0-DED03CB3C2FA}" type="pres">
      <dgm:prSet presAssocID="{EBFB542C-2AFF-4834-8475-DA670A0DD821}" presName="iconBgRect" presStyleLbl="bgShp" presStyleIdx="5" presStyleCnt="6"/>
      <dgm:spPr/>
    </dgm:pt>
    <dgm:pt modelId="{E7BA049C-07DE-428B-826F-4A7DF7165623}" type="pres">
      <dgm:prSet presAssocID="{EBFB542C-2AFF-4834-8475-DA670A0DD82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0C50FA8-9E9F-46C8-99A9-76ACEC29A992}" type="pres">
      <dgm:prSet presAssocID="{EBFB542C-2AFF-4834-8475-DA670A0DD821}" presName="spaceRect" presStyleCnt="0"/>
      <dgm:spPr/>
    </dgm:pt>
    <dgm:pt modelId="{6FC9C819-DF59-4912-AAFC-B26B607C6E86}" type="pres">
      <dgm:prSet presAssocID="{EBFB542C-2AFF-4834-8475-DA670A0DD82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4EA0B0F-EFD7-4ACB-BA50-57AAFFE4CDE0}" type="presOf" srcId="{2A9B8731-C0C9-4304-AEF2-F086A966FF39}" destId="{E68012BB-3B38-4286-9950-FB5139207A36}" srcOrd="0" destOrd="0" presId="urn:microsoft.com/office/officeart/2018/2/layout/IconCircleList"/>
    <dgm:cxn modelId="{F7A6822B-1E40-4691-8F59-A2C7E64D7C0C}" type="presOf" srcId="{1564AE1C-4454-4081-87B8-751F00BB85A5}" destId="{ED651AF7-6BAF-4704-B58B-8A68AFD16128}" srcOrd="0" destOrd="0" presId="urn:microsoft.com/office/officeart/2018/2/layout/IconCircleList"/>
    <dgm:cxn modelId="{8B1DA95F-D6D5-4398-A2BE-D53DFE037E35}" type="presOf" srcId="{EBFB542C-2AFF-4834-8475-DA670A0DD821}" destId="{6FC9C819-DF59-4912-AAFC-B26B607C6E86}" srcOrd="0" destOrd="0" presId="urn:microsoft.com/office/officeart/2018/2/layout/IconCircleList"/>
    <dgm:cxn modelId="{2D9DE16F-BBB3-48D9-9E1A-F00AC1B291CC}" type="presOf" srcId="{7DC4A464-23AD-4C45-90D9-10AECC544DE9}" destId="{432598CD-A0A1-406E-B732-C85EBBA261F8}" srcOrd="0" destOrd="0" presId="urn:microsoft.com/office/officeart/2018/2/layout/IconCircleList"/>
    <dgm:cxn modelId="{8E10A970-A97C-4140-A748-90B4530D579A}" type="presOf" srcId="{6E2D55CF-597D-4435-8115-5FB68A0E45D6}" destId="{F21A8B11-AF6D-4512-A545-4CC178D730B2}" srcOrd="0" destOrd="0" presId="urn:microsoft.com/office/officeart/2018/2/layout/IconCircleList"/>
    <dgm:cxn modelId="{3702A554-0B88-400D-AA73-A4E8157B4B4A}" srcId="{8317CB36-5C35-480B-B645-6E855A238AA8}" destId="{7DC4A464-23AD-4C45-90D9-10AECC544DE9}" srcOrd="4" destOrd="0" parTransId="{D20914CE-BFD0-4692-A803-F6A5FA4482D4}" sibTransId="{2F310018-4ACA-480D-AF43-7615CDF89FC6}"/>
    <dgm:cxn modelId="{94F81E83-01A3-4165-ADF0-A736FFF23795}" type="presOf" srcId="{1D3558D8-E0D3-4B24-B580-B4BD69E7041D}" destId="{490408C7-E907-4FEB-A36E-5F6BD5ADF5D3}" srcOrd="0" destOrd="0" presId="urn:microsoft.com/office/officeart/2018/2/layout/IconCircleList"/>
    <dgm:cxn modelId="{FF78B688-8416-4C03-858A-80256804BD9A}" srcId="{8317CB36-5C35-480B-B645-6E855A238AA8}" destId="{D2F57C5F-4B61-44A0-B8D9-874FB5A9AAEC}" srcOrd="1" destOrd="0" parTransId="{E044C00E-2390-4433-929D-299A02D96BC6}" sibTransId="{2A9B8731-C0C9-4304-AEF2-F086A966FF39}"/>
    <dgm:cxn modelId="{B1CA6492-F95E-46D7-A7C6-B1E9CC6AEBE0}" type="presOf" srcId="{D00FCD68-8579-4EB8-8BC2-A629F84302F5}" destId="{AACCC6D4-750A-4C9D-9663-FADF6E330BAA}" srcOrd="0" destOrd="0" presId="urn:microsoft.com/office/officeart/2018/2/layout/IconCircleList"/>
    <dgm:cxn modelId="{D98BCEA2-EAFF-4366-AD2D-33C649EF6D4A}" srcId="{8317CB36-5C35-480B-B645-6E855A238AA8}" destId="{6E2D55CF-597D-4435-8115-5FB68A0E45D6}" srcOrd="0" destOrd="0" parTransId="{DE2D087F-0962-461C-9B52-12C725B4DB83}" sibTransId="{1564AE1C-4454-4081-87B8-751F00BB85A5}"/>
    <dgm:cxn modelId="{C24358AF-358E-4087-93C6-085783279011}" srcId="{8317CB36-5C35-480B-B645-6E855A238AA8}" destId="{1D3558D8-E0D3-4B24-B580-B4BD69E7041D}" srcOrd="3" destOrd="0" parTransId="{C12EA484-DB84-480B-AD24-2CF743034E82}" sibTransId="{A147C989-C80A-4353-93F4-C722748CB39F}"/>
    <dgm:cxn modelId="{9BB266C0-EE69-442B-9AD4-39404932849A}" type="presOf" srcId="{2F310018-4ACA-480D-AF43-7615CDF89FC6}" destId="{057795DA-03E1-4265-A144-4EC1F3AFDED9}" srcOrd="0" destOrd="0" presId="urn:microsoft.com/office/officeart/2018/2/layout/IconCircleList"/>
    <dgm:cxn modelId="{C6222DD1-C7B0-47B8-91A1-482B697598E4}" srcId="{8317CB36-5C35-480B-B645-6E855A238AA8}" destId="{EBFB542C-2AFF-4834-8475-DA670A0DD821}" srcOrd="5" destOrd="0" parTransId="{674D37D6-B154-4224-AE44-A2F41824F75D}" sibTransId="{6D871CF8-9AED-4CE5-9E06-52BA088FD5E1}"/>
    <dgm:cxn modelId="{652E24E7-02C5-439D-A23D-2D3C8B730A6D}" type="presOf" srcId="{8317CB36-5C35-480B-B645-6E855A238AA8}" destId="{CA28CB30-D2E6-4457-8D4E-D179342D3333}" srcOrd="0" destOrd="0" presId="urn:microsoft.com/office/officeart/2018/2/layout/IconCircleList"/>
    <dgm:cxn modelId="{B4E72CE8-502A-4CF4-9A21-7380A1DE6DA9}" type="presOf" srcId="{A147C989-C80A-4353-93F4-C722748CB39F}" destId="{E7C5EC91-BB43-47D3-A524-6ABC741DFC22}" srcOrd="0" destOrd="0" presId="urn:microsoft.com/office/officeart/2018/2/layout/IconCircleList"/>
    <dgm:cxn modelId="{33A4B1F0-74EF-4619-B857-ED9C49FCDAA1}" type="presOf" srcId="{99877760-9C4C-4A05-8BAE-9D8F226AE914}" destId="{B93E46AA-FFDC-46E2-BD2C-545FF2C6EB88}" srcOrd="0" destOrd="0" presId="urn:microsoft.com/office/officeart/2018/2/layout/IconCircleList"/>
    <dgm:cxn modelId="{E751CDF2-2D82-4C5B-A048-70BE5D72D806}" type="presOf" srcId="{D2F57C5F-4B61-44A0-B8D9-874FB5A9AAEC}" destId="{D87CFDD3-0A06-4B57-B461-B679324E4B81}" srcOrd="0" destOrd="0" presId="urn:microsoft.com/office/officeart/2018/2/layout/IconCircleList"/>
    <dgm:cxn modelId="{20794BF3-D4DE-4D4C-96B6-66C556B91B89}" srcId="{8317CB36-5C35-480B-B645-6E855A238AA8}" destId="{D00FCD68-8579-4EB8-8BC2-A629F84302F5}" srcOrd="2" destOrd="0" parTransId="{EA98E4B8-9B00-4EFF-B94A-E8BC4F3B4D19}" sibTransId="{99877760-9C4C-4A05-8BAE-9D8F226AE914}"/>
    <dgm:cxn modelId="{BD00841A-D6AB-4B2D-9DCF-6A2BAB92CB58}" type="presParOf" srcId="{CA28CB30-D2E6-4457-8D4E-D179342D3333}" destId="{16369C0C-D452-4B5B-8172-4167C8F94DEC}" srcOrd="0" destOrd="0" presId="urn:microsoft.com/office/officeart/2018/2/layout/IconCircleList"/>
    <dgm:cxn modelId="{5E5F9C39-1D6E-477F-AA5A-23C45D429BD8}" type="presParOf" srcId="{16369C0C-D452-4B5B-8172-4167C8F94DEC}" destId="{D53E5404-9483-4E93-87B8-0C6D12077FE3}" srcOrd="0" destOrd="0" presId="urn:microsoft.com/office/officeart/2018/2/layout/IconCircleList"/>
    <dgm:cxn modelId="{A987B5D4-D38C-4E36-98F7-AB615A245F94}" type="presParOf" srcId="{D53E5404-9483-4E93-87B8-0C6D12077FE3}" destId="{971CD7A5-14A5-4D52-A4B4-695498462656}" srcOrd="0" destOrd="0" presId="urn:microsoft.com/office/officeart/2018/2/layout/IconCircleList"/>
    <dgm:cxn modelId="{8D93CDAC-E416-4E27-A626-A8E6B6A1EF89}" type="presParOf" srcId="{D53E5404-9483-4E93-87B8-0C6D12077FE3}" destId="{EE424E02-6853-479A-BAE2-70AE0935CE62}" srcOrd="1" destOrd="0" presId="urn:microsoft.com/office/officeart/2018/2/layout/IconCircleList"/>
    <dgm:cxn modelId="{4840AFB9-3287-4E59-84BE-D95A8F5B361F}" type="presParOf" srcId="{D53E5404-9483-4E93-87B8-0C6D12077FE3}" destId="{7062E85F-64F7-4C8D-AF9D-3277062C9D6A}" srcOrd="2" destOrd="0" presId="urn:microsoft.com/office/officeart/2018/2/layout/IconCircleList"/>
    <dgm:cxn modelId="{8A8EA33A-498B-47BA-97A9-599A429FF86A}" type="presParOf" srcId="{D53E5404-9483-4E93-87B8-0C6D12077FE3}" destId="{F21A8B11-AF6D-4512-A545-4CC178D730B2}" srcOrd="3" destOrd="0" presId="urn:microsoft.com/office/officeart/2018/2/layout/IconCircleList"/>
    <dgm:cxn modelId="{84212C9F-4543-4D9F-BC4D-BED296786678}" type="presParOf" srcId="{16369C0C-D452-4B5B-8172-4167C8F94DEC}" destId="{ED651AF7-6BAF-4704-B58B-8A68AFD16128}" srcOrd="1" destOrd="0" presId="urn:microsoft.com/office/officeart/2018/2/layout/IconCircleList"/>
    <dgm:cxn modelId="{04760DEE-780F-4B03-8D13-7FB3905906BE}" type="presParOf" srcId="{16369C0C-D452-4B5B-8172-4167C8F94DEC}" destId="{140116F5-3AFF-4E84-8710-B47462690F81}" srcOrd="2" destOrd="0" presId="urn:microsoft.com/office/officeart/2018/2/layout/IconCircleList"/>
    <dgm:cxn modelId="{B674AB74-594C-43A9-803A-BFCF6D82A478}" type="presParOf" srcId="{140116F5-3AFF-4E84-8710-B47462690F81}" destId="{6BF6C304-F09E-4E3E-B40C-4F97D320B01A}" srcOrd="0" destOrd="0" presId="urn:microsoft.com/office/officeart/2018/2/layout/IconCircleList"/>
    <dgm:cxn modelId="{19211115-9058-469F-9929-562366B02EAF}" type="presParOf" srcId="{140116F5-3AFF-4E84-8710-B47462690F81}" destId="{DC0E70CF-0829-4AB9-A235-E5E04B6E167A}" srcOrd="1" destOrd="0" presId="urn:microsoft.com/office/officeart/2018/2/layout/IconCircleList"/>
    <dgm:cxn modelId="{E1AF55FE-7962-4DF6-87AC-2B549F53026A}" type="presParOf" srcId="{140116F5-3AFF-4E84-8710-B47462690F81}" destId="{2C623988-9D67-469C-9489-BB6C084B52AC}" srcOrd="2" destOrd="0" presId="urn:microsoft.com/office/officeart/2018/2/layout/IconCircleList"/>
    <dgm:cxn modelId="{65354D78-DD8A-4A94-8C5A-3A0EE78B1662}" type="presParOf" srcId="{140116F5-3AFF-4E84-8710-B47462690F81}" destId="{D87CFDD3-0A06-4B57-B461-B679324E4B81}" srcOrd="3" destOrd="0" presId="urn:microsoft.com/office/officeart/2018/2/layout/IconCircleList"/>
    <dgm:cxn modelId="{A88BB934-0B36-44A7-828A-CF8CC449C759}" type="presParOf" srcId="{16369C0C-D452-4B5B-8172-4167C8F94DEC}" destId="{E68012BB-3B38-4286-9950-FB5139207A36}" srcOrd="3" destOrd="0" presId="urn:microsoft.com/office/officeart/2018/2/layout/IconCircleList"/>
    <dgm:cxn modelId="{8C185EA5-AA09-467A-BC82-153A2E9B3918}" type="presParOf" srcId="{16369C0C-D452-4B5B-8172-4167C8F94DEC}" destId="{5BE4E970-DF18-4A0E-8BEC-6801929553A2}" srcOrd="4" destOrd="0" presId="urn:microsoft.com/office/officeart/2018/2/layout/IconCircleList"/>
    <dgm:cxn modelId="{AB293FB5-8CBF-44D5-86EF-B18D8D079561}" type="presParOf" srcId="{5BE4E970-DF18-4A0E-8BEC-6801929553A2}" destId="{15D6B40F-321A-446B-AF1E-FB62CC5F0848}" srcOrd="0" destOrd="0" presId="urn:microsoft.com/office/officeart/2018/2/layout/IconCircleList"/>
    <dgm:cxn modelId="{E45255C1-52BF-45F5-93DA-B3D94DFDE32A}" type="presParOf" srcId="{5BE4E970-DF18-4A0E-8BEC-6801929553A2}" destId="{AC7C5775-6DE2-4EAB-9B1D-9F415C89D76B}" srcOrd="1" destOrd="0" presId="urn:microsoft.com/office/officeart/2018/2/layout/IconCircleList"/>
    <dgm:cxn modelId="{6E91562F-0BAE-48A3-AC11-625518B28BB5}" type="presParOf" srcId="{5BE4E970-DF18-4A0E-8BEC-6801929553A2}" destId="{AA9A912B-1B2D-4770-92F5-277D82F00580}" srcOrd="2" destOrd="0" presId="urn:microsoft.com/office/officeart/2018/2/layout/IconCircleList"/>
    <dgm:cxn modelId="{07F0BA00-9533-45A0-9CB3-45313C7BEDBA}" type="presParOf" srcId="{5BE4E970-DF18-4A0E-8BEC-6801929553A2}" destId="{AACCC6D4-750A-4C9D-9663-FADF6E330BAA}" srcOrd="3" destOrd="0" presId="urn:microsoft.com/office/officeart/2018/2/layout/IconCircleList"/>
    <dgm:cxn modelId="{79F0BEAA-16D2-4A9F-941C-5178CC3633FD}" type="presParOf" srcId="{16369C0C-D452-4B5B-8172-4167C8F94DEC}" destId="{B93E46AA-FFDC-46E2-BD2C-545FF2C6EB88}" srcOrd="5" destOrd="0" presId="urn:microsoft.com/office/officeart/2018/2/layout/IconCircleList"/>
    <dgm:cxn modelId="{742AEB32-A88D-439D-8117-03C47ABC82AE}" type="presParOf" srcId="{16369C0C-D452-4B5B-8172-4167C8F94DEC}" destId="{E16838CE-E8F1-4B97-AD09-3960C270454A}" srcOrd="6" destOrd="0" presId="urn:microsoft.com/office/officeart/2018/2/layout/IconCircleList"/>
    <dgm:cxn modelId="{DB3006DB-DF18-4AA7-B937-D38996A97E3F}" type="presParOf" srcId="{E16838CE-E8F1-4B97-AD09-3960C270454A}" destId="{26DA5786-245D-4FAF-927E-2CCA2C66460C}" srcOrd="0" destOrd="0" presId="urn:microsoft.com/office/officeart/2018/2/layout/IconCircleList"/>
    <dgm:cxn modelId="{BE348967-6EE2-4503-BA70-8B033D0F6C63}" type="presParOf" srcId="{E16838CE-E8F1-4B97-AD09-3960C270454A}" destId="{C19A5789-F71D-4C51-8F4C-5247CEBA3F82}" srcOrd="1" destOrd="0" presId="urn:microsoft.com/office/officeart/2018/2/layout/IconCircleList"/>
    <dgm:cxn modelId="{CA9059E6-38AD-4615-96B1-D4C31B7D5E07}" type="presParOf" srcId="{E16838CE-E8F1-4B97-AD09-3960C270454A}" destId="{CA84F291-80D8-49AF-9E84-C2C538B88530}" srcOrd="2" destOrd="0" presId="urn:microsoft.com/office/officeart/2018/2/layout/IconCircleList"/>
    <dgm:cxn modelId="{8519871E-CBFF-4CFA-ADA9-0FFEC8C4F629}" type="presParOf" srcId="{E16838CE-E8F1-4B97-AD09-3960C270454A}" destId="{490408C7-E907-4FEB-A36E-5F6BD5ADF5D3}" srcOrd="3" destOrd="0" presId="urn:microsoft.com/office/officeart/2018/2/layout/IconCircleList"/>
    <dgm:cxn modelId="{8D139401-8A79-471E-971D-C53EBCA1C90D}" type="presParOf" srcId="{16369C0C-D452-4B5B-8172-4167C8F94DEC}" destId="{E7C5EC91-BB43-47D3-A524-6ABC741DFC22}" srcOrd="7" destOrd="0" presId="urn:microsoft.com/office/officeart/2018/2/layout/IconCircleList"/>
    <dgm:cxn modelId="{F3150A19-C3CC-41EA-A1D2-9740981544CA}" type="presParOf" srcId="{16369C0C-D452-4B5B-8172-4167C8F94DEC}" destId="{25BD68FF-8D73-46A7-B2BB-4F9139652A02}" srcOrd="8" destOrd="0" presId="urn:microsoft.com/office/officeart/2018/2/layout/IconCircleList"/>
    <dgm:cxn modelId="{54A98AD4-7360-4553-A0B4-7975E6907A0B}" type="presParOf" srcId="{25BD68FF-8D73-46A7-B2BB-4F9139652A02}" destId="{8E565417-2B2A-4961-92B9-88A246289A99}" srcOrd="0" destOrd="0" presId="urn:microsoft.com/office/officeart/2018/2/layout/IconCircleList"/>
    <dgm:cxn modelId="{428C6B86-6BA5-4287-B13E-FA828DE9BB0A}" type="presParOf" srcId="{25BD68FF-8D73-46A7-B2BB-4F9139652A02}" destId="{A01078E9-8DF3-4CD9-BC66-894686202633}" srcOrd="1" destOrd="0" presId="urn:microsoft.com/office/officeart/2018/2/layout/IconCircleList"/>
    <dgm:cxn modelId="{D7238471-5BAF-4B7E-87D8-CD6955F2CE52}" type="presParOf" srcId="{25BD68FF-8D73-46A7-B2BB-4F9139652A02}" destId="{B077DC26-9A1E-4153-A9F6-00409D055047}" srcOrd="2" destOrd="0" presId="urn:microsoft.com/office/officeart/2018/2/layout/IconCircleList"/>
    <dgm:cxn modelId="{E1A942C9-9125-4EF9-B09B-FCF04B84663C}" type="presParOf" srcId="{25BD68FF-8D73-46A7-B2BB-4F9139652A02}" destId="{432598CD-A0A1-406E-B732-C85EBBA261F8}" srcOrd="3" destOrd="0" presId="urn:microsoft.com/office/officeart/2018/2/layout/IconCircleList"/>
    <dgm:cxn modelId="{A6EB7FC2-F244-4FCD-88CB-0C128274A9BD}" type="presParOf" srcId="{16369C0C-D452-4B5B-8172-4167C8F94DEC}" destId="{057795DA-03E1-4265-A144-4EC1F3AFDED9}" srcOrd="9" destOrd="0" presId="urn:microsoft.com/office/officeart/2018/2/layout/IconCircleList"/>
    <dgm:cxn modelId="{3DBC134B-326C-4D6B-B31D-740638357733}" type="presParOf" srcId="{16369C0C-D452-4B5B-8172-4167C8F94DEC}" destId="{4908B11A-DF4E-40B3-9162-6DA1903D0567}" srcOrd="10" destOrd="0" presId="urn:microsoft.com/office/officeart/2018/2/layout/IconCircleList"/>
    <dgm:cxn modelId="{D8E46493-9D41-44DE-BE0E-ACEA2921F978}" type="presParOf" srcId="{4908B11A-DF4E-40B3-9162-6DA1903D0567}" destId="{B11540E5-D2F8-4964-9CD0-DED03CB3C2FA}" srcOrd="0" destOrd="0" presId="urn:microsoft.com/office/officeart/2018/2/layout/IconCircleList"/>
    <dgm:cxn modelId="{96D4B078-9E11-4B56-ACCF-50FD0228460B}" type="presParOf" srcId="{4908B11A-DF4E-40B3-9162-6DA1903D0567}" destId="{E7BA049C-07DE-428B-826F-4A7DF7165623}" srcOrd="1" destOrd="0" presId="urn:microsoft.com/office/officeart/2018/2/layout/IconCircleList"/>
    <dgm:cxn modelId="{E284BA26-8F68-4D11-9B1C-03CB9B286612}" type="presParOf" srcId="{4908B11A-DF4E-40B3-9162-6DA1903D0567}" destId="{20C50FA8-9E9F-46C8-99A9-76ACEC29A992}" srcOrd="2" destOrd="0" presId="urn:microsoft.com/office/officeart/2018/2/layout/IconCircleList"/>
    <dgm:cxn modelId="{BC794F92-7C7F-4DE8-996C-E242BE8AAFD8}" type="presParOf" srcId="{4908B11A-DF4E-40B3-9162-6DA1903D0567}" destId="{6FC9C819-DF59-4912-AAFC-B26B607C6E8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E58E1E6-6876-482C-949A-AE200D387543}" type="doc">
      <dgm:prSet loTypeId="urn:microsoft.com/office/officeart/2018/2/layout/IconLabel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2B62A28-4F1D-4F68-B8EF-4B29EB555B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Media influence </a:t>
          </a:r>
          <a:endParaRPr lang="en-US"/>
        </a:p>
      </dgm:t>
    </dgm:pt>
    <dgm:pt modelId="{346D784B-48B5-46D2-BBD5-37C5BAB4C429}" type="parTrans" cxnId="{C03EE20B-6BD2-4FE6-9724-2FA6A79C2470}">
      <dgm:prSet/>
      <dgm:spPr/>
      <dgm:t>
        <a:bodyPr/>
        <a:lstStyle/>
        <a:p>
          <a:endParaRPr lang="en-US"/>
        </a:p>
      </dgm:t>
    </dgm:pt>
    <dgm:pt modelId="{6DD5FD85-96B7-4F1C-9754-CFA4245B4A97}" type="sibTrans" cxnId="{C03EE20B-6BD2-4FE6-9724-2FA6A79C2470}">
      <dgm:prSet/>
      <dgm:spPr/>
      <dgm:t>
        <a:bodyPr/>
        <a:lstStyle/>
        <a:p>
          <a:endParaRPr lang="en-US"/>
        </a:p>
      </dgm:t>
    </dgm:pt>
    <dgm:pt modelId="{CEF9AE2A-E27D-4954-983E-9BCA168EA4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Current laws – Foreign immigration </a:t>
          </a:r>
          <a:endParaRPr lang="en-US"/>
        </a:p>
      </dgm:t>
    </dgm:pt>
    <dgm:pt modelId="{5C6B6043-E602-4BFE-8D7A-5C861D076D11}" type="parTrans" cxnId="{86CC512C-55AA-4C3D-9B02-8C150C2F5B68}">
      <dgm:prSet/>
      <dgm:spPr/>
      <dgm:t>
        <a:bodyPr/>
        <a:lstStyle/>
        <a:p>
          <a:endParaRPr lang="en-US"/>
        </a:p>
      </dgm:t>
    </dgm:pt>
    <dgm:pt modelId="{79C4C153-9BB5-457F-84D0-874244CF93F4}" type="sibTrans" cxnId="{86CC512C-55AA-4C3D-9B02-8C150C2F5B68}">
      <dgm:prSet/>
      <dgm:spPr/>
      <dgm:t>
        <a:bodyPr/>
        <a:lstStyle/>
        <a:p>
          <a:endParaRPr lang="en-US"/>
        </a:p>
      </dgm:t>
    </dgm:pt>
    <dgm:pt modelId="{B350517B-742C-4AB9-B800-32246959CC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Increased awareness of incidents.</a:t>
          </a:r>
          <a:endParaRPr lang="en-US"/>
        </a:p>
      </dgm:t>
    </dgm:pt>
    <dgm:pt modelId="{B0C70ACD-4FF1-4F48-A530-F2349755A061}" type="parTrans" cxnId="{D293AB64-98C4-44A3-B0D9-B88FFBA5B445}">
      <dgm:prSet/>
      <dgm:spPr/>
      <dgm:t>
        <a:bodyPr/>
        <a:lstStyle/>
        <a:p>
          <a:endParaRPr lang="en-US"/>
        </a:p>
      </dgm:t>
    </dgm:pt>
    <dgm:pt modelId="{02E373F5-C555-4F85-A8F5-2592487926C2}" type="sibTrans" cxnId="{D293AB64-98C4-44A3-B0D9-B88FFBA5B445}">
      <dgm:prSet/>
      <dgm:spPr/>
      <dgm:t>
        <a:bodyPr/>
        <a:lstStyle/>
        <a:p>
          <a:endParaRPr lang="en-US"/>
        </a:p>
      </dgm:t>
    </dgm:pt>
    <dgm:pt modelId="{FF26E13B-7F14-4E71-B331-A1FF1469FD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Social media influences behaviour</a:t>
          </a:r>
          <a:endParaRPr lang="en-US"/>
        </a:p>
      </dgm:t>
    </dgm:pt>
    <dgm:pt modelId="{B5398376-9D6D-4920-AEA7-6A72E711DF29}" type="parTrans" cxnId="{FE7AD34C-1F97-49D9-BE52-2AB5F4E30C92}">
      <dgm:prSet/>
      <dgm:spPr/>
      <dgm:t>
        <a:bodyPr/>
        <a:lstStyle/>
        <a:p>
          <a:endParaRPr lang="en-US"/>
        </a:p>
      </dgm:t>
    </dgm:pt>
    <dgm:pt modelId="{D17A7396-4CEF-4913-AC8E-8672658CC6BE}" type="sibTrans" cxnId="{FE7AD34C-1F97-49D9-BE52-2AB5F4E30C92}">
      <dgm:prSet/>
      <dgm:spPr/>
      <dgm:t>
        <a:bodyPr/>
        <a:lstStyle/>
        <a:p>
          <a:endParaRPr lang="en-US"/>
        </a:p>
      </dgm:t>
    </dgm:pt>
    <dgm:pt modelId="{FACAA357-1233-463F-9ED2-3D5654F11D5E}" type="pres">
      <dgm:prSet presAssocID="{AE58E1E6-6876-482C-949A-AE200D387543}" presName="root" presStyleCnt="0">
        <dgm:presLayoutVars>
          <dgm:dir/>
          <dgm:resizeHandles val="exact"/>
        </dgm:presLayoutVars>
      </dgm:prSet>
      <dgm:spPr/>
    </dgm:pt>
    <dgm:pt modelId="{04A99DAD-D53F-4F8E-AF1D-A0C6FE5E89B0}" type="pres">
      <dgm:prSet presAssocID="{22B62A28-4F1D-4F68-B8EF-4B29EB555BD5}" presName="compNode" presStyleCnt="0"/>
      <dgm:spPr/>
    </dgm:pt>
    <dgm:pt modelId="{69822131-2DE0-4E10-B5BC-E6448F02CBC9}" type="pres">
      <dgm:prSet presAssocID="{22B62A28-4F1D-4F68-B8EF-4B29EB555B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AADA6005-2FD5-4956-A915-E0E40AE3516A}" type="pres">
      <dgm:prSet presAssocID="{22B62A28-4F1D-4F68-B8EF-4B29EB555BD5}" presName="spaceRect" presStyleCnt="0"/>
      <dgm:spPr/>
    </dgm:pt>
    <dgm:pt modelId="{4D86189C-1E51-4E49-94B6-01804615F1F4}" type="pres">
      <dgm:prSet presAssocID="{22B62A28-4F1D-4F68-B8EF-4B29EB555BD5}" presName="textRect" presStyleLbl="revTx" presStyleIdx="0" presStyleCnt="4">
        <dgm:presLayoutVars>
          <dgm:chMax val="1"/>
          <dgm:chPref val="1"/>
        </dgm:presLayoutVars>
      </dgm:prSet>
      <dgm:spPr/>
    </dgm:pt>
    <dgm:pt modelId="{57CD26F3-0004-4013-84F9-32BDD77A88F6}" type="pres">
      <dgm:prSet presAssocID="{6DD5FD85-96B7-4F1C-9754-CFA4245B4A97}" presName="sibTrans" presStyleCnt="0"/>
      <dgm:spPr/>
    </dgm:pt>
    <dgm:pt modelId="{A93C0739-663B-4187-A7B9-2C4D638007C1}" type="pres">
      <dgm:prSet presAssocID="{CEF9AE2A-E27D-4954-983E-9BCA168EA4D9}" presName="compNode" presStyleCnt="0"/>
      <dgm:spPr/>
    </dgm:pt>
    <dgm:pt modelId="{86C5CDED-B0DA-4536-B0A8-0AC972D672EE}" type="pres">
      <dgm:prSet presAssocID="{CEF9AE2A-E27D-4954-983E-9BCA168EA4D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0E40D65-369D-467A-9903-858B1DD54405}" type="pres">
      <dgm:prSet presAssocID="{CEF9AE2A-E27D-4954-983E-9BCA168EA4D9}" presName="spaceRect" presStyleCnt="0"/>
      <dgm:spPr/>
    </dgm:pt>
    <dgm:pt modelId="{8D0E5535-F5CB-48A0-B53C-356F37853B07}" type="pres">
      <dgm:prSet presAssocID="{CEF9AE2A-E27D-4954-983E-9BCA168EA4D9}" presName="textRect" presStyleLbl="revTx" presStyleIdx="1" presStyleCnt="4">
        <dgm:presLayoutVars>
          <dgm:chMax val="1"/>
          <dgm:chPref val="1"/>
        </dgm:presLayoutVars>
      </dgm:prSet>
      <dgm:spPr/>
    </dgm:pt>
    <dgm:pt modelId="{967ED5DF-31BD-450C-B2E1-AE96A169A641}" type="pres">
      <dgm:prSet presAssocID="{79C4C153-9BB5-457F-84D0-874244CF93F4}" presName="sibTrans" presStyleCnt="0"/>
      <dgm:spPr/>
    </dgm:pt>
    <dgm:pt modelId="{2CA80EF3-FCF3-46F1-9F31-71F610BD6F38}" type="pres">
      <dgm:prSet presAssocID="{B350517B-742C-4AB9-B800-32246959CC09}" presName="compNode" presStyleCnt="0"/>
      <dgm:spPr/>
    </dgm:pt>
    <dgm:pt modelId="{666EACAE-8C47-4EB5-907D-AE4F1B561917}" type="pres">
      <dgm:prSet presAssocID="{B350517B-742C-4AB9-B800-32246959CC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works"/>
        </a:ext>
      </dgm:extLst>
    </dgm:pt>
    <dgm:pt modelId="{72E6C7E1-E226-420E-A2CE-292679AC6DAF}" type="pres">
      <dgm:prSet presAssocID="{B350517B-742C-4AB9-B800-32246959CC09}" presName="spaceRect" presStyleCnt="0"/>
      <dgm:spPr/>
    </dgm:pt>
    <dgm:pt modelId="{E0CFC3F5-80CD-4F89-A05F-895B2D5B4E8D}" type="pres">
      <dgm:prSet presAssocID="{B350517B-742C-4AB9-B800-32246959CC09}" presName="textRect" presStyleLbl="revTx" presStyleIdx="2" presStyleCnt="4">
        <dgm:presLayoutVars>
          <dgm:chMax val="1"/>
          <dgm:chPref val="1"/>
        </dgm:presLayoutVars>
      </dgm:prSet>
      <dgm:spPr/>
    </dgm:pt>
    <dgm:pt modelId="{2B8480F0-876E-4335-9C1E-86820ADDCEDA}" type="pres">
      <dgm:prSet presAssocID="{02E373F5-C555-4F85-A8F5-2592487926C2}" presName="sibTrans" presStyleCnt="0"/>
      <dgm:spPr/>
    </dgm:pt>
    <dgm:pt modelId="{C7841764-149E-42F6-B720-DC27E51BF6F0}" type="pres">
      <dgm:prSet presAssocID="{FF26E13B-7F14-4E71-B331-A1FF1469FD24}" presName="compNode" presStyleCnt="0"/>
      <dgm:spPr/>
    </dgm:pt>
    <dgm:pt modelId="{F4B08BE2-59FF-4223-991A-1BF44DE346F7}" type="pres">
      <dgm:prSet presAssocID="{FF26E13B-7F14-4E71-B331-A1FF1469FD2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5A820BA-CBC1-474B-B715-F2ABCCAF9D92}" type="pres">
      <dgm:prSet presAssocID="{FF26E13B-7F14-4E71-B331-A1FF1469FD24}" presName="spaceRect" presStyleCnt="0"/>
      <dgm:spPr/>
    </dgm:pt>
    <dgm:pt modelId="{CD5E22C2-3624-4F12-AC55-E8E57505EC9A}" type="pres">
      <dgm:prSet presAssocID="{FF26E13B-7F14-4E71-B331-A1FF1469FD2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06B3C03-7414-4DF5-A7E4-65949A73FE1F}" type="presOf" srcId="{AE58E1E6-6876-482C-949A-AE200D387543}" destId="{FACAA357-1233-463F-9ED2-3D5654F11D5E}" srcOrd="0" destOrd="0" presId="urn:microsoft.com/office/officeart/2018/2/layout/IconLabelList"/>
    <dgm:cxn modelId="{C03EE20B-6BD2-4FE6-9724-2FA6A79C2470}" srcId="{AE58E1E6-6876-482C-949A-AE200D387543}" destId="{22B62A28-4F1D-4F68-B8EF-4B29EB555BD5}" srcOrd="0" destOrd="0" parTransId="{346D784B-48B5-46D2-BBD5-37C5BAB4C429}" sibTransId="{6DD5FD85-96B7-4F1C-9754-CFA4245B4A97}"/>
    <dgm:cxn modelId="{86CC512C-55AA-4C3D-9B02-8C150C2F5B68}" srcId="{AE58E1E6-6876-482C-949A-AE200D387543}" destId="{CEF9AE2A-E27D-4954-983E-9BCA168EA4D9}" srcOrd="1" destOrd="0" parTransId="{5C6B6043-E602-4BFE-8D7A-5C861D076D11}" sibTransId="{79C4C153-9BB5-457F-84D0-874244CF93F4}"/>
    <dgm:cxn modelId="{7557375F-D548-4158-90B3-DAB86327D1F3}" type="presOf" srcId="{CEF9AE2A-E27D-4954-983E-9BCA168EA4D9}" destId="{8D0E5535-F5CB-48A0-B53C-356F37853B07}" srcOrd="0" destOrd="0" presId="urn:microsoft.com/office/officeart/2018/2/layout/IconLabelList"/>
    <dgm:cxn modelId="{D293AB64-98C4-44A3-B0D9-B88FFBA5B445}" srcId="{AE58E1E6-6876-482C-949A-AE200D387543}" destId="{B350517B-742C-4AB9-B800-32246959CC09}" srcOrd="2" destOrd="0" parTransId="{B0C70ACD-4FF1-4F48-A530-F2349755A061}" sibTransId="{02E373F5-C555-4F85-A8F5-2592487926C2}"/>
    <dgm:cxn modelId="{FE7AD34C-1F97-49D9-BE52-2AB5F4E30C92}" srcId="{AE58E1E6-6876-482C-949A-AE200D387543}" destId="{FF26E13B-7F14-4E71-B331-A1FF1469FD24}" srcOrd="3" destOrd="0" parTransId="{B5398376-9D6D-4920-AEA7-6A72E711DF29}" sibTransId="{D17A7396-4CEF-4913-AC8E-8672658CC6BE}"/>
    <dgm:cxn modelId="{F6626E6F-5122-421C-B0E6-2A91890FBC7B}" type="presOf" srcId="{B350517B-742C-4AB9-B800-32246959CC09}" destId="{E0CFC3F5-80CD-4F89-A05F-895B2D5B4E8D}" srcOrd="0" destOrd="0" presId="urn:microsoft.com/office/officeart/2018/2/layout/IconLabelList"/>
    <dgm:cxn modelId="{E5AD5257-F4B0-4402-8AE6-2487A351C9A4}" type="presOf" srcId="{FF26E13B-7F14-4E71-B331-A1FF1469FD24}" destId="{CD5E22C2-3624-4F12-AC55-E8E57505EC9A}" srcOrd="0" destOrd="0" presId="urn:microsoft.com/office/officeart/2018/2/layout/IconLabelList"/>
    <dgm:cxn modelId="{2EAF7CEE-F78C-4B14-92F9-8EFD26317933}" type="presOf" srcId="{22B62A28-4F1D-4F68-B8EF-4B29EB555BD5}" destId="{4D86189C-1E51-4E49-94B6-01804615F1F4}" srcOrd="0" destOrd="0" presId="urn:microsoft.com/office/officeart/2018/2/layout/IconLabelList"/>
    <dgm:cxn modelId="{CF20FC09-ADAD-4CCB-A3F7-67AB8D41C37B}" type="presParOf" srcId="{FACAA357-1233-463F-9ED2-3D5654F11D5E}" destId="{04A99DAD-D53F-4F8E-AF1D-A0C6FE5E89B0}" srcOrd="0" destOrd="0" presId="urn:microsoft.com/office/officeart/2018/2/layout/IconLabelList"/>
    <dgm:cxn modelId="{04727EB6-620F-45DC-BAFB-6E2EED6882B7}" type="presParOf" srcId="{04A99DAD-D53F-4F8E-AF1D-A0C6FE5E89B0}" destId="{69822131-2DE0-4E10-B5BC-E6448F02CBC9}" srcOrd="0" destOrd="0" presId="urn:microsoft.com/office/officeart/2018/2/layout/IconLabelList"/>
    <dgm:cxn modelId="{844465BA-1B79-49E1-914C-4E5C4ECDE82D}" type="presParOf" srcId="{04A99DAD-D53F-4F8E-AF1D-A0C6FE5E89B0}" destId="{AADA6005-2FD5-4956-A915-E0E40AE3516A}" srcOrd="1" destOrd="0" presId="urn:microsoft.com/office/officeart/2018/2/layout/IconLabelList"/>
    <dgm:cxn modelId="{34D99005-94D3-4D7D-BA6A-4F427249FD50}" type="presParOf" srcId="{04A99DAD-D53F-4F8E-AF1D-A0C6FE5E89B0}" destId="{4D86189C-1E51-4E49-94B6-01804615F1F4}" srcOrd="2" destOrd="0" presId="urn:microsoft.com/office/officeart/2018/2/layout/IconLabelList"/>
    <dgm:cxn modelId="{28CED8E1-97B1-4A52-8E70-BC780F685527}" type="presParOf" srcId="{FACAA357-1233-463F-9ED2-3D5654F11D5E}" destId="{57CD26F3-0004-4013-84F9-32BDD77A88F6}" srcOrd="1" destOrd="0" presId="urn:microsoft.com/office/officeart/2018/2/layout/IconLabelList"/>
    <dgm:cxn modelId="{7B64CC84-8D1B-4147-8F0E-ABDAD1E28597}" type="presParOf" srcId="{FACAA357-1233-463F-9ED2-3D5654F11D5E}" destId="{A93C0739-663B-4187-A7B9-2C4D638007C1}" srcOrd="2" destOrd="0" presId="urn:microsoft.com/office/officeart/2018/2/layout/IconLabelList"/>
    <dgm:cxn modelId="{818FE179-005F-4324-AFDE-2BD157D2B3EE}" type="presParOf" srcId="{A93C0739-663B-4187-A7B9-2C4D638007C1}" destId="{86C5CDED-B0DA-4536-B0A8-0AC972D672EE}" srcOrd="0" destOrd="0" presId="urn:microsoft.com/office/officeart/2018/2/layout/IconLabelList"/>
    <dgm:cxn modelId="{9D21257C-B801-4CEC-98E8-BDC6ECB595F1}" type="presParOf" srcId="{A93C0739-663B-4187-A7B9-2C4D638007C1}" destId="{80E40D65-369D-467A-9903-858B1DD54405}" srcOrd="1" destOrd="0" presId="urn:microsoft.com/office/officeart/2018/2/layout/IconLabelList"/>
    <dgm:cxn modelId="{73B88D06-A9C7-4CC0-AF5C-E3E4F837AD54}" type="presParOf" srcId="{A93C0739-663B-4187-A7B9-2C4D638007C1}" destId="{8D0E5535-F5CB-48A0-B53C-356F37853B07}" srcOrd="2" destOrd="0" presId="urn:microsoft.com/office/officeart/2018/2/layout/IconLabelList"/>
    <dgm:cxn modelId="{DD15CAF2-5F22-4C0B-B8C6-B410FAD2236C}" type="presParOf" srcId="{FACAA357-1233-463F-9ED2-3D5654F11D5E}" destId="{967ED5DF-31BD-450C-B2E1-AE96A169A641}" srcOrd="3" destOrd="0" presId="urn:microsoft.com/office/officeart/2018/2/layout/IconLabelList"/>
    <dgm:cxn modelId="{E195F345-D323-416F-B4F4-DB8B24FCEC01}" type="presParOf" srcId="{FACAA357-1233-463F-9ED2-3D5654F11D5E}" destId="{2CA80EF3-FCF3-46F1-9F31-71F610BD6F38}" srcOrd="4" destOrd="0" presId="urn:microsoft.com/office/officeart/2018/2/layout/IconLabelList"/>
    <dgm:cxn modelId="{8244B199-28D7-4357-AFC5-180C75891A7C}" type="presParOf" srcId="{2CA80EF3-FCF3-46F1-9F31-71F610BD6F38}" destId="{666EACAE-8C47-4EB5-907D-AE4F1B561917}" srcOrd="0" destOrd="0" presId="urn:microsoft.com/office/officeart/2018/2/layout/IconLabelList"/>
    <dgm:cxn modelId="{E6272451-D6CD-427C-BE05-57FACFFBBF95}" type="presParOf" srcId="{2CA80EF3-FCF3-46F1-9F31-71F610BD6F38}" destId="{72E6C7E1-E226-420E-A2CE-292679AC6DAF}" srcOrd="1" destOrd="0" presId="urn:microsoft.com/office/officeart/2018/2/layout/IconLabelList"/>
    <dgm:cxn modelId="{27BEF4B1-7F24-48F9-B505-8275CD5E6B6D}" type="presParOf" srcId="{2CA80EF3-FCF3-46F1-9F31-71F610BD6F38}" destId="{E0CFC3F5-80CD-4F89-A05F-895B2D5B4E8D}" srcOrd="2" destOrd="0" presId="urn:microsoft.com/office/officeart/2018/2/layout/IconLabelList"/>
    <dgm:cxn modelId="{78FE9E26-DA74-4ED6-9203-CC0492837495}" type="presParOf" srcId="{FACAA357-1233-463F-9ED2-3D5654F11D5E}" destId="{2B8480F0-876E-4335-9C1E-86820ADDCEDA}" srcOrd="5" destOrd="0" presId="urn:microsoft.com/office/officeart/2018/2/layout/IconLabelList"/>
    <dgm:cxn modelId="{EFFA7911-AA90-4E32-88FC-08811770D46C}" type="presParOf" srcId="{FACAA357-1233-463F-9ED2-3D5654F11D5E}" destId="{C7841764-149E-42F6-B720-DC27E51BF6F0}" srcOrd="6" destOrd="0" presId="urn:microsoft.com/office/officeart/2018/2/layout/IconLabelList"/>
    <dgm:cxn modelId="{B8BCCA64-0155-43E0-9B03-6781B4AC414D}" type="presParOf" srcId="{C7841764-149E-42F6-B720-DC27E51BF6F0}" destId="{F4B08BE2-59FF-4223-991A-1BF44DE346F7}" srcOrd="0" destOrd="0" presId="urn:microsoft.com/office/officeart/2018/2/layout/IconLabelList"/>
    <dgm:cxn modelId="{D2AAFEE4-2B03-42FA-B31B-DFEBC050054E}" type="presParOf" srcId="{C7841764-149E-42F6-B720-DC27E51BF6F0}" destId="{05A820BA-CBC1-474B-B715-F2ABCCAF9D92}" srcOrd="1" destOrd="0" presId="urn:microsoft.com/office/officeart/2018/2/layout/IconLabelList"/>
    <dgm:cxn modelId="{FBE4D31C-DC2C-4D57-ADDB-06EA2DE6B5D0}" type="presParOf" srcId="{C7841764-149E-42F6-B720-DC27E51BF6F0}" destId="{CD5E22C2-3624-4F12-AC55-E8E57505EC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C570A1D-04FA-44EB-9301-37FD6775CF9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87AC3BD-C0AF-4A83-88A4-C02C9A21EAE2}">
      <dgm:prSet/>
      <dgm:spPr/>
      <dgm:t>
        <a:bodyPr/>
        <a:lstStyle/>
        <a:p>
          <a:pPr>
            <a:defRPr cap="all"/>
          </a:pPr>
          <a:r>
            <a:rPr lang="en-GB"/>
            <a:t>Limited outdoor play. </a:t>
          </a:r>
          <a:endParaRPr lang="en-US"/>
        </a:p>
      </dgm:t>
    </dgm:pt>
    <dgm:pt modelId="{6AB82EC5-4F6F-4C04-8353-A2B062432A13}" type="parTrans" cxnId="{49FC85BD-C83F-4426-8A09-3F00ABBC2B61}">
      <dgm:prSet/>
      <dgm:spPr/>
      <dgm:t>
        <a:bodyPr/>
        <a:lstStyle/>
        <a:p>
          <a:endParaRPr lang="en-US"/>
        </a:p>
      </dgm:t>
    </dgm:pt>
    <dgm:pt modelId="{BE8E5C53-AE18-486A-B80C-533FC814B987}" type="sibTrans" cxnId="{49FC85BD-C83F-4426-8A09-3F00ABBC2B61}">
      <dgm:prSet/>
      <dgm:spPr/>
      <dgm:t>
        <a:bodyPr/>
        <a:lstStyle/>
        <a:p>
          <a:endParaRPr lang="en-US"/>
        </a:p>
      </dgm:t>
    </dgm:pt>
    <dgm:pt modelId="{B305C1C3-FC10-40CE-98CC-74FE8C8BD9B8}">
      <dgm:prSet/>
      <dgm:spPr/>
      <dgm:t>
        <a:bodyPr/>
        <a:lstStyle/>
        <a:p>
          <a:pPr>
            <a:defRPr cap="all"/>
          </a:pPr>
          <a:r>
            <a:rPr lang="en-GB"/>
            <a:t>Restricted areas for play. </a:t>
          </a:r>
          <a:endParaRPr lang="en-US"/>
        </a:p>
      </dgm:t>
    </dgm:pt>
    <dgm:pt modelId="{AA75805B-3EFC-4A09-896A-28E0648D81F7}" type="parTrans" cxnId="{2B61A371-C11F-41D2-9118-F5399AFEF735}">
      <dgm:prSet/>
      <dgm:spPr/>
      <dgm:t>
        <a:bodyPr/>
        <a:lstStyle/>
        <a:p>
          <a:endParaRPr lang="en-US"/>
        </a:p>
      </dgm:t>
    </dgm:pt>
    <dgm:pt modelId="{4147F719-839F-41A6-B37B-08669310D528}" type="sibTrans" cxnId="{2B61A371-C11F-41D2-9118-F5399AFEF735}">
      <dgm:prSet/>
      <dgm:spPr/>
      <dgm:t>
        <a:bodyPr/>
        <a:lstStyle/>
        <a:p>
          <a:endParaRPr lang="en-US"/>
        </a:p>
      </dgm:t>
    </dgm:pt>
    <dgm:pt modelId="{4B17EE7F-38ED-40EA-90FB-A7FF03D2CB4C}">
      <dgm:prSet/>
      <dgm:spPr/>
      <dgm:t>
        <a:bodyPr/>
        <a:lstStyle/>
        <a:p>
          <a:pPr>
            <a:defRPr cap="all"/>
          </a:pPr>
          <a:r>
            <a:rPr lang="en-GB"/>
            <a:t>Decreased risky play</a:t>
          </a:r>
          <a:endParaRPr lang="en-US"/>
        </a:p>
      </dgm:t>
    </dgm:pt>
    <dgm:pt modelId="{92A24283-7C50-4F16-A2AB-D6BBA7B57249}" type="parTrans" cxnId="{CBD176B1-19AC-446C-A177-9E4E0D52AAB8}">
      <dgm:prSet/>
      <dgm:spPr/>
      <dgm:t>
        <a:bodyPr/>
        <a:lstStyle/>
        <a:p>
          <a:endParaRPr lang="en-US"/>
        </a:p>
      </dgm:t>
    </dgm:pt>
    <dgm:pt modelId="{1A9B023C-2539-4135-86D3-3317EA078B56}" type="sibTrans" cxnId="{CBD176B1-19AC-446C-A177-9E4E0D52AAB8}">
      <dgm:prSet/>
      <dgm:spPr/>
      <dgm:t>
        <a:bodyPr/>
        <a:lstStyle/>
        <a:p>
          <a:endParaRPr lang="en-US"/>
        </a:p>
      </dgm:t>
    </dgm:pt>
    <dgm:pt modelId="{0271E94F-AD1C-4281-A662-294036805AAB}">
      <dgm:prSet/>
      <dgm:spPr/>
      <dgm:t>
        <a:bodyPr/>
        <a:lstStyle/>
        <a:p>
          <a:pPr>
            <a:defRPr cap="all"/>
          </a:pPr>
          <a:r>
            <a:rPr lang="en-GB"/>
            <a:t>Increased Traffic and vehicles </a:t>
          </a:r>
          <a:endParaRPr lang="en-US"/>
        </a:p>
      </dgm:t>
    </dgm:pt>
    <dgm:pt modelId="{59A3BEDF-29C0-4A10-AE16-01540FC06414}" type="parTrans" cxnId="{809BBFAE-9479-4B70-8CDB-F1DACA26C3EA}">
      <dgm:prSet/>
      <dgm:spPr/>
      <dgm:t>
        <a:bodyPr/>
        <a:lstStyle/>
        <a:p>
          <a:endParaRPr lang="en-US"/>
        </a:p>
      </dgm:t>
    </dgm:pt>
    <dgm:pt modelId="{6EAA0F1E-3A13-473D-B9B1-342EB9800AE0}" type="sibTrans" cxnId="{809BBFAE-9479-4B70-8CDB-F1DACA26C3EA}">
      <dgm:prSet/>
      <dgm:spPr/>
      <dgm:t>
        <a:bodyPr/>
        <a:lstStyle/>
        <a:p>
          <a:endParaRPr lang="en-US"/>
        </a:p>
      </dgm:t>
    </dgm:pt>
    <dgm:pt modelId="{25EAA6D9-A57A-46F2-AA6D-F88A22C895C5}" type="pres">
      <dgm:prSet presAssocID="{CC570A1D-04FA-44EB-9301-37FD6775CF9C}" presName="root" presStyleCnt="0">
        <dgm:presLayoutVars>
          <dgm:dir/>
          <dgm:resizeHandles val="exact"/>
        </dgm:presLayoutVars>
      </dgm:prSet>
      <dgm:spPr/>
    </dgm:pt>
    <dgm:pt modelId="{6010EA42-5ADC-432F-A404-7BEE7572F437}" type="pres">
      <dgm:prSet presAssocID="{887AC3BD-C0AF-4A83-88A4-C02C9A21EAE2}" presName="compNode" presStyleCnt="0"/>
      <dgm:spPr/>
    </dgm:pt>
    <dgm:pt modelId="{6B96D504-E089-4F4E-B3D1-D33F9A125387}" type="pres">
      <dgm:prSet presAssocID="{887AC3BD-C0AF-4A83-88A4-C02C9A21EAE2}" presName="iconBgRect" presStyleLbl="bgShp" presStyleIdx="0" presStyleCnt="4"/>
      <dgm:spPr/>
    </dgm:pt>
    <dgm:pt modelId="{08C2DBCF-8F78-4A11-A715-2EF20170BA76}" type="pres">
      <dgm:prSet presAssocID="{887AC3BD-C0AF-4A83-88A4-C02C9A21EAE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6A8D18D1-3839-4988-A2F5-AB9F1D2CE415}" type="pres">
      <dgm:prSet presAssocID="{887AC3BD-C0AF-4A83-88A4-C02C9A21EAE2}" presName="spaceRect" presStyleCnt="0"/>
      <dgm:spPr/>
    </dgm:pt>
    <dgm:pt modelId="{78D7E23D-86F0-44D1-AC9D-1738ABF2E710}" type="pres">
      <dgm:prSet presAssocID="{887AC3BD-C0AF-4A83-88A4-C02C9A21EAE2}" presName="textRect" presStyleLbl="revTx" presStyleIdx="0" presStyleCnt="4">
        <dgm:presLayoutVars>
          <dgm:chMax val="1"/>
          <dgm:chPref val="1"/>
        </dgm:presLayoutVars>
      </dgm:prSet>
      <dgm:spPr/>
    </dgm:pt>
    <dgm:pt modelId="{51A995D1-3E00-470E-80A8-F24FA1A162AE}" type="pres">
      <dgm:prSet presAssocID="{BE8E5C53-AE18-486A-B80C-533FC814B987}" presName="sibTrans" presStyleCnt="0"/>
      <dgm:spPr/>
    </dgm:pt>
    <dgm:pt modelId="{D9233472-95F1-4D3A-BABB-F4FF02DD78F7}" type="pres">
      <dgm:prSet presAssocID="{B305C1C3-FC10-40CE-98CC-74FE8C8BD9B8}" presName="compNode" presStyleCnt="0"/>
      <dgm:spPr/>
    </dgm:pt>
    <dgm:pt modelId="{E54D2B65-9765-4308-B4DF-990DB7908BCC}" type="pres">
      <dgm:prSet presAssocID="{B305C1C3-FC10-40CE-98CC-74FE8C8BD9B8}" presName="iconBgRect" presStyleLbl="bgShp" presStyleIdx="1" presStyleCnt="4"/>
      <dgm:spPr/>
    </dgm:pt>
    <dgm:pt modelId="{92971E13-A543-4683-B0C6-21B158DC3217}" type="pres">
      <dgm:prSet presAssocID="{B305C1C3-FC10-40CE-98CC-74FE8C8BD9B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rection"/>
        </a:ext>
      </dgm:extLst>
    </dgm:pt>
    <dgm:pt modelId="{ACF5CEEE-6E5F-43AB-80D1-5C6C1825DF6C}" type="pres">
      <dgm:prSet presAssocID="{B305C1C3-FC10-40CE-98CC-74FE8C8BD9B8}" presName="spaceRect" presStyleCnt="0"/>
      <dgm:spPr/>
    </dgm:pt>
    <dgm:pt modelId="{C529D99A-C1C7-4513-9413-5DA9771B962D}" type="pres">
      <dgm:prSet presAssocID="{B305C1C3-FC10-40CE-98CC-74FE8C8BD9B8}" presName="textRect" presStyleLbl="revTx" presStyleIdx="1" presStyleCnt="4">
        <dgm:presLayoutVars>
          <dgm:chMax val="1"/>
          <dgm:chPref val="1"/>
        </dgm:presLayoutVars>
      </dgm:prSet>
      <dgm:spPr/>
    </dgm:pt>
    <dgm:pt modelId="{BF6537DC-D9A3-4094-96AC-1B22925076A8}" type="pres">
      <dgm:prSet presAssocID="{4147F719-839F-41A6-B37B-08669310D528}" presName="sibTrans" presStyleCnt="0"/>
      <dgm:spPr/>
    </dgm:pt>
    <dgm:pt modelId="{115D93CB-D344-4B05-A69C-DAC54BDA9487}" type="pres">
      <dgm:prSet presAssocID="{4B17EE7F-38ED-40EA-90FB-A7FF03D2CB4C}" presName="compNode" presStyleCnt="0"/>
      <dgm:spPr/>
    </dgm:pt>
    <dgm:pt modelId="{635758BE-CBA1-4979-8AA8-17619C496175}" type="pres">
      <dgm:prSet presAssocID="{4B17EE7F-38ED-40EA-90FB-A7FF03D2CB4C}" presName="iconBgRect" presStyleLbl="bgShp" presStyleIdx="2" presStyleCnt="4"/>
      <dgm:spPr/>
    </dgm:pt>
    <dgm:pt modelId="{436CFB5D-2B6B-41B0-A895-DC74F6CEF9E6}" type="pres">
      <dgm:prSet presAssocID="{4B17EE7F-38ED-40EA-90FB-A7FF03D2CB4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571D35BC-F1BC-4007-AC51-C68BCF5CBDF0}" type="pres">
      <dgm:prSet presAssocID="{4B17EE7F-38ED-40EA-90FB-A7FF03D2CB4C}" presName="spaceRect" presStyleCnt="0"/>
      <dgm:spPr/>
    </dgm:pt>
    <dgm:pt modelId="{56161A8C-3BD4-45D5-A055-74192352AE04}" type="pres">
      <dgm:prSet presAssocID="{4B17EE7F-38ED-40EA-90FB-A7FF03D2CB4C}" presName="textRect" presStyleLbl="revTx" presStyleIdx="2" presStyleCnt="4">
        <dgm:presLayoutVars>
          <dgm:chMax val="1"/>
          <dgm:chPref val="1"/>
        </dgm:presLayoutVars>
      </dgm:prSet>
      <dgm:spPr/>
    </dgm:pt>
    <dgm:pt modelId="{EE4FDD08-B41F-4F06-AAD6-C31CECA6E9AE}" type="pres">
      <dgm:prSet presAssocID="{1A9B023C-2539-4135-86D3-3317EA078B56}" presName="sibTrans" presStyleCnt="0"/>
      <dgm:spPr/>
    </dgm:pt>
    <dgm:pt modelId="{41ECE517-A131-4783-9C4B-5A4BB039219A}" type="pres">
      <dgm:prSet presAssocID="{0271E94F-AD1C-4281-A662-294036805AAB}" presName="compNode" presStyleCnt="0"/>
      <dgm:spPr/>
    </dgm:pt>
    <dgm:pt modelId="{F8FA7B92-B5B6-4FB4-AE18-FF9EF90C66F4}" type="pres">
      <dgm:prSet presAssocID="{0271E94F-AD1C-4281-A662-294036805AAB}" presName="iconBgRect" presStyleLbl="bgShp" presStyleIdx="3" presStyleCnt="4"/>
      <dgm:spPr/>
    </dgm:pt>
    <dgm:pt modelId="{36D1EB63-A418-4AE8-B6CE-3BA9704C0D2A}" type="pres">
      <dgm:prSet presAssocID="{0271E94F-AD1C-4281-A662-294036805AA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FF130C93-8FAB-45E8-BCD1-5C1754ABDCF5}" type="pres">
      <dgm:prSet presAssocID="{0271E94F-AD1C-4281-A662-294036805AAB}" presName="spaceRect" presStyleCnt="0"/>
      <dgm:spPr/>
    </dgm:pt>
    <dgm:pt modelId="{316D2291-ED16-44D1-8B86-30D2D3344AFB}" type="pres">
      <dgm:prSet presAssocID="{0271E94F-AD1C-4281-A662-294036805AA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B61A371-C11F-41D2-9118-F5399AFEF735}" srcId="{CC570A1D-04FA-44EB-9301-37FD6775CF9C}" destId="{B305C1C3-FC10-40CE-98CC-74FE8C8BD9B8}" srcOrd="1" destOrd="0" parTransId="{AA75805B-3EFC-4A09-896A-28E0648D81F7}" sibTransId="{4147F719-839F-41A6-B37B-08669310D528}"/>
    <dgm:cxn modelId="{1FB41959-C5F2-4078-A3ED-97662CE58612}" type="presOf" srcId="{4B17EE7F-38ED-40EA-90FB-A7FF03D2CB4C}" destId="{56161A8C-3BD4-45D5-A055-74192352AE04}" srcOrd="0" destOrd="0" presId="urn:microsoft.com/office/officeart/2018/5/layout/IconCircleLabelList"/>
    <dgm:cxn modelId="{C1DD1B79-3CC6-4937-959E-7C9C7F8090E2}" type="presOf" srcId="{CC570A1D-04FA-44EB-9301-37FD6775CF9C}" destId="{25EAA6D9-A57A-46F2-AA6D-F88A22C895C5}" srcOrd="0" destOrd="0" presId="urn:microsoft.com/office/officeart/2018/5/layout/IconCircleLabelList"/>
    <dgm:cxn modelId="{E0DE4F80-0F70-438E-AC09-DA418CC4532D}" type="presOf" srcId="{887AC3BD-C0AF-4A83-88A4-C02C9A21EAE2}" destId="{78D7E23D-86F0-44D1-AC9D-1738ABF2E710}" srcOrd="0" destOrd="0" presId="urn:microsoft.com/office/officeart/2018/5/layout/IconCircleLabelList"/>
    <dgm:cxn modelId="{809BBFAE-9479-4B70-8CDB-F1DACA26C3EA}" srcId="{CC570A1D-04FA-44EB-9301-37FD6775CF9C}" destId="{0271E94F-AD1C-4281-A662-294036805AAB}" srcOrd="3" destOrd="0" parTransId="{59A3BEDF-29C0-4A10-AE16-01540FC06414}" sibTransId="{6EAA0F1E-3A13-473D-B9B1-342EB9800AE0}"/>
    <dgm:cxn modelId="{0D3F4FB1-198C-4C79-A9F5-64D099807145}" type="presOf" srcId="{B305C1C3-FC10-40CE-98CC-74FE8C8BD9B8}" destId="{C529D99A-C1C7-4513-9413-5DA9771B962D}" srcOrd="0" destOrd="0" presId="urn:microsoft.com/office/officeart/2018/5/layout/IconCircleLabelList"/>
    <dgm:cxn modelId="{CBD176B1-19AC-446C-A177-9E4E0D52AAB8}" srcId="{CC570A1D-04FA-44EB-9301-37FD6775CF9C}" destId="{4B17EE7F-38ED-40EA-90FB-A7FF03D2CB4C}" srcOrd="2" destOrd="0" parTransId="{92A24283-7C50-4F16-A2AB-D6BBA7B57249}" sibTransId="{1A9B023C-2539-4135-86D3-3317EA078B56}"/>
    <dgm:cxn modelId="{49FC85BD-C83F-4426-8A09-3F00ABBC2B61}" srcId="{CC570A1D-04FA-44EB-9301-37FD6775CF9C}" destId="{887AC3BD-C0AF-4A83-88A4-C02C9A21EAE2}" srcOrd="0" destOrd="0" parTransId="{6AB82EC5-4F6F-4C04-8353-A2B062432A13}" sibTransId="{BE8E5C53-AE18-486A-B80C-533FC814B987}"/>
    <dgm:cxn modelId="{D54481C0-2AF2-4F08-AAEC-1C3A743E2343}" type="presOf" srcId="{0271E94F-AD1C-4281-A662-294036805AAB}" destId="{316D2291-ED16-44D1-8B86-30D2D3344AFB}" srcOrd="0" destOrd="0" presId="urn:microsoft.com/office/officeart/2018/5/layout/IconCircleLabelList"/>
    <dgm:cxn modelId="{295C988C-4D8D-4547-92AA-1907551181E2}" type="presParOf" srcId="{25EAA6D9-A57A-46F2-AA6D-F88A22C895C5}" destId="{6010EA42-5ADC-432F-A404-7BEE7572F437}" srcOrd="0" destOrd="0" presId="urn:microsoft.com/office/officeart/2018/5/layout/IconCircleLabelList"/>
    <dgm:cxn modelId="{A949F6E7-1B0A-4EF6-8D9C-833602403420}" type="presParOf" srcId="{6010EA42-5ADC-432F-A404-7BEE7572F437}" destId="{6B96D504-E089-4F4E-B3D1-D33F9A125387}" srcOrd="0" destOrd="0" presId="urn:microsoft.com/office/officeart/2018/5/layout/IconCircleLabelList"/>
    <dgm:cxn modelId="{49A772D7-72D8-4B9F-9E95-E3740F16C240}" type="presParOf" srcId="{6010EA42-5ADC-432F-A404-7BEE7572F437}" destId="{08C2DBCF-8F78-4A11-A715-2EF20170BA76}" srcOrd="1" destOrd="0" presId="urn:microsoft.com/office/officeart/2018/5/layout/IconCircleLabelList"/>
    <dgm:cxn modelId="{1A6BB862-4C14-4F1F-8562-7D3AB552269A}" type="presParOf" srcId="{6010EA42-5ADC-432F-A404-7BEE7572F437}" destId="{6A8D18D1-3839-4988-A2F5-AB9F1D2CE415}" srcOrd="2" destOrd="0" presId="urn:microsoft.com/office/officeart/2018/5/layout/IconCircleLabelList"/>
    <dgm:cxn modelId="{6CD9379A-99CA-4B14-8BE8-271619E104E9}" type="presParOf" srcId="{6010EA42-5ADC-432F-A404-7BEE7572F437}" destId="{78D7E23D-86F0-44D1-AC9D-1738ABF2E710}" srcOrd="3" destOrd="0" presId="urn:microsoft.com/office/officeart/2018/5/layout/IconCircleLabelList"/>
    <dgm:cxn modelId="{8D1CA026-961B-4529-8B72-8A2C831AEC83}" type="presParOf" srcId="{25EAA6D9-A57A-46F2-AA6D-F88A22C895C5}" destId="{51A995D1-3E00-470E-80A8-F24FA1A162AE}" srcOrd="1" destOrd="0" presId="urn:microsoft.com/office/officeart/2018/5/layout/IconCircleLabelList"/>
    <dgm:cxn modelId="{E0DFD360-B755-49B1-A009-D72812CA69C3}" type="presParOf" srcId="{25EAA6D9-A57A-46F2-AA6D-F88A22C895C5}" destId="{D9233472-95F1-4D3A-BABB-F4FF02DD78F7}" srcOrd="2" destOrd="0" presId="urn:microsoft.com/office/officeart/2018/5/layout/IconCircleLabelList"/>
    <dgm:cxn modelId="{B7B9A063-009C-4D75-9EDF-39B642D5BD18}" type="presParOf" srcId="{D9233472-95F1-4D3A-BABB-F4FF02DD78F7}" destId="{E54D2B65-9765-4308-B4DF-990DB7908BCC}" srcOrd="0" destOrd="0" presId="urn:microsoft.com/office/officeart/2018/5/layout/IconCircleLabelList"/>
    <dgm:cxn modelId="{43F62914-AC0F-4B6C-B0A2-CF033FB474AD}" type="presParOf" srcId="{D9233472-95F1-4D3A-BABB-F4FF02DD78F7}" destId="{92971E13-A543-4683-B0C6-21B158DC3217}" srcOrd="1" destOrd="0" presId="urn:microsoft.com/office/officeart/2018/5/layout/IconCircleLabelList"/>
    <dgm:cxn modelId="{04194947-F053-470A-BB4B-4E5FE97BB585}" type="presParOf" srcId="{D9233472-95F1-4D3A-BABB-F4FF02DD78F7}" destId="{ACF5CEEE-6E5F-43AB-80D1-5C6C1825DF6C}" srcOrd="2" destOrd="0" presId="urn:microsoft.com/office/officeart/2018/5/layout/IconCircleLabelList"/>
    <dgm:cxn modelId="{BFC0D068-F2C4-4A17-A98F-3806DE0F23DA}" type="presParOf" srcId="{D9233472-95F1-4D3A-BABB-F4FF02DD78F7}" destId="{C529D99A-C1C7-4513-9413-5DA9771B962D}" srcOrd="3" destOrd="0" presId="urn:microsoft.com/office/officeart/2018/5/layout/IconCircleLabelList"/>
    <dgm:cxn modelId="{EC8F302E-E3DD-487B-86F5-A7AB4B4484F4}" type="presParOf" srcId="{25EAA6D9-A57A-46F2-AA6D-F88A22C895C5}" destId="{BF6537DC-D9A3-4094-96AC-1B22925076A8}" srcOrd="3" destOrd="0" presId="urn:microsoft.com/office/officeart/2018/5/layout/IconCircleLabelList"/>
    <dgm:cxn modelId="{7A437844-F4C1-4FE1-90A8-EA5BC7690F00}" type="presParOf" srcId="{25EAA6D9-A57A-46F2-AA6D-F88A22C895C5}" destId="{115D93CB-D344-4B05-A69C-DAC54BDA9487}" srcOrd="4" destOrd="0" presId="urn:microsoft.com/office/officeart/2018/5/layout/IconCircleLabelList"/>
    <dgm:cxn modelId="{77B544B7-1821-41DB-A719-ADE41CDA515B}" type="presParOf" srcId="{115D93CB-D344-4B05-A69C-DAC54BDA9487}" destId="{635758BE-CBA1-4979-8AA8-17619C496175}" srcOrd="0" destOrd="0" presId="urn:microsoft.com/office/officeart/2018/5/layout/IconCircleLabelList"/>
    <dgm:cxn modelId="{FD2DB282-9E4B-400F-9B3F-AB95F58B0377}" type="presParOf" srcId="{115D93CB-D344-4B05-A69C-DAC54BDA9487}" destId="{436CFB5D-2B6B-41B0-A895-DC74F6CEF9E6}" srcOrd="1" destOrd="0" presId="urn:microsoft.com/office/officeart/2018/5/layout/IconCircleLabelList"/>
    <dgm:cxn modelId="{6EFD9071-F717-47A7-A4BD-51331E6B62E7}" type="presParOf" srcId="{115D93CB-D344-4B05-A69C-DAC54BDA9487}" destId="{571D35BC-F1BC-4007-AC51-C68BCF5CBDF0}" srcOrd="2" destOrd="0" presId="urn:microsoft.com/office/officeart/2018/5/layout/IconCircleLabelList"/>
    <dgm:cxn modelId="{DF82A540-9C19-40F2-B381-BC066D026835}" type="presParOf" srcId="{115D93CB-D344-4B05-A69C-DAC54BDA9487}" destId="{56161A8C-3BD4-45D5-A055-74192352AE04}" srcOrd="3" destOrd="0" presId="urn:microsoft.com/office/officeart/2018/5/layout/IconCircleLabelList"/>
    <dgm:cxn modelId="{8EE8F85E-4995-46C1-9722-990A4078762B}" type="presParOf" srcId="{25EAA6D9-A57A-46F2-AA6D-F88A22C895C5}" destId="{EE4FDD08-B41F-4F06-AAD6-C31CECA6E9AE}" srcOrd="5" destOrd="0" presId="urn:microsoft.com/office/officeart/2018/5/layout/IconCircleLabelList"/>
    <dgm:cxn modelId="{8239CC00-92D8-438D-B058-82BFC7C74DDB}" type="presParOf" srcId="{25EAA6D9-A57A-46F2-AA6D-F88A22C895C5}" destId="{41ECE517-A131-4783-9C4B-5A4BB039219A}" srcOrd="6" destOrd="0" presId="urn:microsoft.com/office/officeart/2018/5/layout/IconCircleLabelList"/>
    <dgm:cxn modelId="{62F68435-EA26-495C-8AFD-5E995E4759D0}" type="presParOf" srcId="{41ECE517-A131-4783-9C4B-5A4BB039219A}" destId="{F8FA7B92-B5B6-4FB4-AE18-FF9EF90C66F4}" srcOrd="0" destOrd="0" presId="urn:microsoft.com/office/officeart/2018/5/layout/IconCircleLabelList"/>
    <dgm:cxn modelId="{CD8E794A-9B71-45F9-8747-2FDAF5754AD6}" type="presParOf" srcId="{41ECE517-A131-4783-9C4B-5A4BB039219A}" destId="{36D1EB63-A418-4AE8-B6CE-3BA9704C0D2A}" srcOrd="1" destOrd="0" presId="urn:microsoft.com/office/officeart/2018/5/layout/IconCircleLabelList"/>
    <dgm:cxn modelId="{1CA0E7DC-42B9-4B85-B586-9FF95D2D37EA}" type="presParOf" srcId="{41ECE517-A131-4783-9C4B-5A4BB039219A}" destId="{FF130C93-8FAB-45E8-BCD1-5C1754ABDCF5}" srcOrd="2" destOrd="0" presId="urn:microsoft.com/office/officeart/2018/5/layout/IconCircleLabelList"/>
    <dgm:cxn modelId="{E2750DF0-C02F-47D0-9BA0-6ABCFA5257B0}" type="presParOf" srcId="{41ECE517-A131-4783-9C4B-5A4BB039219A}" destId="{316D2291-ED16-44D1-8B86-30D2D3344A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2DA48D8-23C4-4F3A-80FE-6B9846EC434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3736DA5-7318-4366-B983-7C538F367AEA}">
      <dgm:prSet/>
      <dgm:spPr/>
      <dgm:t>
        <a:bodyPr/>
        <a:lstStyle/>
        <a:p>
          <a:r>
            <a:rPr lang="en-GB"/>
            <a:t>Outdoors, consisting of family time.</a:t>
          </a:r>
          <a:endParaRPr lang="en-US"/>
        </a:p>
      </dgm:t>
    </dgm:pt>
    <dgm:pt modelId="{B2AC7018-6135-4CE1-BEB3-13E42D64291B}" type="parTrans" cxnId="{66E3BD68-B269-4EEF-89EB-BC8C5935F162}">
      <dgm:prSet/>
      <dgm:spPr/>
      <dgm:t>
        <a:bodyPr/>
        <a:lstStyle/>
        <a:p>
          <a:endParaRPr lang="en-US"/>
        </a:p>
      </dgm:t>
    </dgm:pt>
    <dgm:pt modelId="{84E9933D-08AA-47D8-BE88-3FAC6CAD3DEF}" type="sibTrans" cxnId="{66E3BD68-B269-4EEF-89EB-BC8C5935F162}">
      <dgm:prSet/>
      <dgm:spPr/>
      <dgm:t>
        <a:bodyPr/>
        <a:lstStyle/>
        <a:p>
          <a:endParaRPr lang="en-US"/>
        </a:p>
      </dgm:t>
    </dgm:pt>
    <dgm:pt modelId="{24934425-907A-43B8-9E33-627908A24F74}">
      <dgm:prSet/>
      <dgm:spPr/>
      <dgm:t>
        <a:bodyPr/>
        <a:lstStyle/>
        <a:p>
          <a:r>
            <a:rPr lang="en-GB" dirty="0"/>
            <a:t>Park visits and riding bikes in local areas.</a:t>
          </a:r>
          <a:endParaRPr lang="en-US" dirty="0"/>
        </a:p>
      </dgm:t>
    </dgm:pt>
    <dgm:pt modelId="{D3E1D7EB-E12B-40DB-87CB-2F9847246D35}" type="parTrans" cxnId="{6153B077-9F7F-4C9E-ABEE-F709C0649BBA}">
      <dgm:prSet/>
      <dgm:spPr/>
      <dgm:t>
        <a:bodyPr/>
        <a:lstStyle/>
        <a:p>
          <a:endParaRPr lang="en-US"/>
        </a:p>
      </dgm:t>
    </dgm:pt>
    <dgm:pt modelId="{9EC9AFA2-760D-4B8E-A6B9-0F0E76A70ECA}" type="sibTrans" cxnId="{6153B077-9F7F-4C9E-ABEE-F709C0649BBA}">
      <dgm:prSet/>
      <dgm:spPr/>
      <dgm:t>
        <a:bodyPr/>
        <a:lstStyle/>
        <a:p>
          <a:endParaRPr lang="en-US"/>
        </a:p>
      </dgm:t>
    </dgm:pt>
    <dgm:pt modelId="{5ACCC808-CB0C-4511-BAF2-7332B3872CCC}">
      <dgm:prSet/>
      <dgm:spPr/>
      <dgm:t>
        <a:bodyPr/>
        <a:lstStyle/>
        <a:p>
          <a:r>
            <a:rPr lang="en-GB"/>
            <a:t>Garden play involves parents. </a:t>
          </a:r>
          <a:endParaRPr lang="en-US"/>
        </a:p>
      </dgm:t>
    </dgm:pt>
    <dgm:pt modelId="{B64C3389-210F-4092-BE31-AA8F1FA40602}" type="parTrans" cxnId="{33E24F25-F9E6-4E75-B70D-AF4933ECC673}">
      <dgm:prSet/>
      <dgm:spPr/>
      <dgm:t>
        <a:bodyPr/>
        <a:lstStyle/>
        <a:p>
          <a:endParaRPr lang="en-US"/>
        </a:p>
      </dgm:t>
    </dgm:pt>
    <dgm:pt modelId="{161A3E35-26BA-4AC5-BD6F-309519ABFB55}" type="sibTrans" cxnId="{33E24F25-F9E6-4E75-B70D-AF4933ECC673}">
      <dgm:prSet/>
      <dgm:spPr/>
      <dgm:t>
        <a:bodyPr/>
        <a:lstStyle/>
        <a:p>
          <a:endParaRPr lang="en-US"/>
        </a:p>
      </dgm:t>
    </dgm:pt>
    <dgm:pt modelId="{97C03C54-FBAA-4D11-8007-E496BC0FDF33}">
      <dgm:prSet/>
      <dgm:spPr/>
      <dgm:t>
        <a:bodyPr/>
        <a:lstStyle/>
        <a:p>
          <a:r>
            <a:rPr lang="en-GB"/>
            <a:t>Indoor play includes imaginary role-play and crafts.</a:t>
          </a:r>
          <a:endParaRPr lang="en-US"/>
        </a:p>
      </dgm:t>
    </dgm:pt>
    <dgm:pt modelId="{2AA1E2A3-846E-43F3-99DF-3A3D2AF25529}" type="parTrans" cxnId="{9527F637-2DAB-4851-A7A0-3582397DFB61}">
      <dgm:prSet/>
      <dgm:spPr/>
      <dgm:t>
        <a:bodyPr/>
        <a:lstStyle/>
        <a:p>
          <a:endParaRPr lang="en-US"/>
        </a:p>
      </dgm:t>
    </dgm:pt>
    <dgm:pt modelId="{6CB68BCE-F543-49DD-B9E7-A9DA854E086D}" type="sibTrans" cxnId="{9527F637-2DAB-4851-A7A0-3582397DFB61}">
      <dgm:prSet/>
      <dgm:spPr/>
      <dgm:t>
        <a:bodyPr/>
        <a:lstStyle/>
        <a:p>
          <a:endParaRPr lang="en-US"/>
        </a:p>
      </dgm:t>
    </dgm:pt>
    <dgm:pt modelId="{EB646668-9A70-4575-A6F0-681AF31067AF}">
      <dgm:prSet/>
      <dgm:spPr/>
      <dgm:t>
        <a:bodyPr/>
        <a:lstStyle/>
        <a:p>
          <a:r>
            <a:rPr lang="en-GB"/>
            <a:t>Screen time</a:t>
          </a:r>
          <a:endParaRPr lang="en-US"/>
        </a:p>
      </dgm:t>
    </dgm:pt>
    <dgm:pt modelId="{FED29FF4-ECD2-42CA-8E8A-F311F624AF39}" type="parTrans" cxnId="{FF1672C0-CB5B-4E28-B647-0AF87E6AB6BC}">
      <dgm:prSet/>
      <dgm:spPr/>
      <dgm:t>
        <a:bodyPr/>
        <a:lstStyle/>
        <a:p>
          <a:endParaRPr lang="en-US"/>
        </a:p>
      </dgm:t>
    </dgm:pt>
    <dgm:pt modelId="{EC2EF4C2-7DA3-4EE1-98B8-49E105F27625}" type="sibTrans" cxnId="{FF1672C0-CB5B-4E28-B647-0AF87E6AB6BC}">
      <dgm:prSet/>
      <dgm:spPr/>
      <dgm:t>
        <a:bodyPr/>
        <a:lstStyle/>
        <a:p>
          <a:endParaRPr lang="en-US"/>
        </a:p>
      </dgm:t>
    </dgm:pt>
    <dgm:pt modelId="{0FA922B6-A489-4E3F-8A5A-CDCC7AAAD5E1}" type="pres">
      <dgm:prSet presAssocID="{02DA48D8-23C4-4F3A-80FE-6B9846EC434B}" presName="linear" presStyleCnt="0">
        <dgm:presLayoutVars>
          <dgm:animLvl val="lvl"/>
          <dgm:resizeHandles val="exact"/>
        </dgm:presLayoutVars>
      </dgm:prSet>
      <dgm:spPr/>
    </dgm:pt>
    <dgm:pt modelId="{6D427D33-D35D-47B1-B755-7F30EF715C07}" type="pres">
      <dgm:prSet presAssocID="{43736DA5-7318-4366-B983-7C538F367AE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58F861E-7941-49FB-B7CF-365490C1D70E}" type="pres">
      <dgm:prSet presAssocID="{84E9933D-08AA-47D8-BE88-3FAC6CAD3DEF}" presName="spacer" presStyleCnt="0"/>
      <dgm:spPr/>
    </dgm:pt>
    <dgm:pt modelId="{DFF3DFF1-0115-47B3-91B5-9C7D61FDB74A}" type="pres">
      <dgm:prSet presAssocID="{24934425-907A-43B8-9E33-627908A24F7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89A81D1-EDE0-409A-A6F2-D38D199EEAE7}" type="pres">
      <dgm:prSet presAssocID="{9EC9AFA2-760D-4B8E-A6B9-0F0E76A70ECA}" presName="spacer" presStyleCnt="0"/>
      <dgm:spPr/>
    </dgm:pt>
    <dgm:pt modelId="{E146D153-D3E8-4D33-80FB-2BD96BA7D9F8}" type="pres">
      <dgm:prSet presAssocID="{5ACCC808-CB0C-4511-BAF2-7332B3872CC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00F1F1C-1143-4F54-9CBE-8DFC7F7A4AED}" type="pres">
      <dgm:prSet presAssocID="{161A3E35-26BA-4AC5-BD6F-309519ABFB55}" presName="spacer" presStyleCnt="0"/>
      <dgm:spPr/>
    </dgm:pt>
    <dgm:pt modelId="{6748C90D-463A-4BB8-BE00-EDD28CE7E3D4}" type="pres">
      <dgm:prSet presAssocID="{97C03C54-FBAA-4D11-8007-E496BC0FDF3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DDC5321-543F-4C12-B0DB-CBED25401691}" type="pres">
      <dgm:prSet presAssocID="{6CB68BCE-F543-49DD-B9E7-A9DA854E086D}" presName="spacer" presStyleCnt="0"/>
      <dgm:spPr/>
    </dgm:pt>
    <dgm:pt modelId="{A4650764-FDB2-406D-BCB8-87AADC778953}" type="pres">
      <dgm:prSet presAssocID="{EB646668-9A70-4575-A6F0-681AF31067A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B57D50B-A4AA-4502-B902-CE62AF019E6C}" type="presOf" srcId="{43736DA5-7318-4366-B983-7C538F367AEA}" destId="{6D427D33-D35D-47B1-B755-7F30EF715C07}" srcOrd="0" destOrd="0" presId="urn:microsoft.com/office/officeart/2005/8/layout/vList2"/>
    <dgm:cxn modelId="{5CB3CB17-A8AA-4D4F-8A63-ADE80E3B1644}" type="presOf" srcId="{97C03C54-FBAA-4D11-8007-E496BC0FDF33}" destId="{6748C90D-463A-4BB8-BE00-EDD28CE7E3D4}" srcOrd="0" destOrd="0" presId="urn:microsoft.com/office/officeart/2005/8/layout/vList2"/>
    <dgm:cxn modelId="{33E24F25-F9E6-4E75-B70D-AF4933ECC673}" srcId="{02DA48D8-23C4-4F3A-80FE-6B9846EC434B}" destId="{5ACCC808-CB0C-4511-BAF2-7332B3872CCC}" srcOrd="2" destOrd="0" parTransId="{B64C3389-210F-4092-BE31-AA8F1FA40602}" sibTransId="{161A3E35-26BA-4AC5-BD6F-309519ABFB55}"/>
    <dgm:cxn modelId="{CDAEF62C-8B05-4523-A338-4FC6C6ADD8BD}" type="presOf" srcId="{EB646668-9A70-4575-A6F0-681AF31067AF}" destId="{A4650764-FDB2-406D-BCB8-87AADC778953}" srcOrd="0" destOrd="0" presId="urn:microsoft.com/office/officeart/2005/8/layout/vList2"/>
    <dgm:cxn modelId="{9527F637-2DAB-4851-A7A0-3582397DFB61}" srcId="{02DA48D8-23C4-4F3A-80FE-6B9846EC434B}" destId="{97C03C54-FBAA-4D11-8007-E496BC0FDF33}" srcOrd="3" destOrd="0" parTransId="{2AA1E2A3-846E-43F3-99DF-3A3D2AF25529}" sibTransId="{6CB68BCE-F543-49DD-B9E7-A9DA854E086D}"/>
    <dgm:cxn modelId="{66E3BD68-B269-4EEF-89EB-BC8C5935F162}" srcId="{02DA48D8-23C4-4F3A-80FE-6B9846EC434B}" destId="{43736DA5-7318-4366-B983-7C538F367AEA}" srcOrd="0" destOrd="0" parTransId="{B2AC7018-6135-4CE1-BEB3-13E42D64291B}" sibTransId="{84E9933D-08AA-47D8-BE88-3FAC6CAD3DEF}"/>
    <dgm:cxn modelId="{6153B077-9F7F-4C9E-ABEE-F709C0649BBA}" srcId="{02DA48D8-23C4-4F3A-80FE-6B9846EC434B}" destId="{24934425-907A-43B8-9E33-627908A24F74}" srcOrd="1" destOrd="0" parTransId="{D3E1D7EB-E12B-40DB-87CB-2F9847246D35}" sibTransId="{9EC9AFA2-760D-4B8E-A6B9-0F0E76A70ECA}"/>
    <dgm:cxn modelId="{9C7223B5-D21C-4AB3-B15F-D2B9C83D31B3}" type="presOf" srcId="{24934425-907A-43B8-9E33-627908A24F74}" destId="{DFF3DFF1-0115-47B3-91B5-9C7D61FDB74A}" srcOrd="0" destOrd="0" presId="urn:microsoft.com/office/officeart/2005/8/layout/vList2"/>
    <dgm:cxn modelId="{C2C9B2BC-A8F6-4C88-9DFC-F14BEF07AFB8}" type="presOf" srcId="{5ACCC808-CB0C-4511-BAF2-7332B3872CCC}" destId="{E146D153-D3E8-4D33-80FB-2BD96BA7D9F8}" srcOrd="0" destOrd="0" presId="urn:microsoft.com/office/officeart/2005/8/layout/vList2"/>
    <dgm:cxn modelId="{FF1672C0-CB5B-4E28-B647-0AF87E6AB6BC}" srcId="{02DA48D8-23C4-4F3A-80FE-6B9846EC434B}" destId="{EB646668-9A70-4575-A6F0-681AF31067AF}" srcOrd="4" destOrd="0" parTransId="{FED29FF4-ECD2-42CA-8E8A-F311F624AF39}" sibTransId="{EC2EF4C2-7DA3-4EE1-98B8-49E105F27625}"/>
    <dgm:cxn modelId="{5A552AC2-C715-4AFA-A7D5-63DD6F20E932}" type="presOf" srcId="{02DA48D8-23C4-4F3A-80FE-6B9846EC434B}" destId="{0FA922B6-A489-4E3F-8A5A-CDCC7AAAD5E1}" srcOrd="0" destOrd="0" presId="urn:microsoft.com/office/officeart/2005/8/layout/vList2"/>
    <dgm:cxn modelId="{7C566045-5D53-4BFF-93A9-19D862FBE135}" type="presParOf" srcId="{0FA922B6-A489-4E3F-8A5A-CDCC7AAAD5E1}" destId="{6D427D33-D35D-47B1-B755-7F30EF715C07}" srcOrd="0" destOrd="0" presId="urn:microsoft.com/office/officeart/2005/8/layout/vList2"/>
    <dgm:cxn modelId="{8067E8C6-4335-457D-930A-F71FE47C3C94}" type="presParOf" srcId="{0FA922B6-A489-4E3F-8A5A-CDCC7AAAD5E1}" destId="{B58F861E-7941-49FB-B7CF-365490C1D70E}" srcOrd="1" destOrd="0" presId="urn:microsoft.com/office/officeart/2005/8/layout/vList2"/>
    <dgm:cxn modelId="{AD715583-6DAD-4E2A-BABE-210B1221E04E}" type="presParOf" srcId="{0FA922B6-A489-4E3F-8A5A-CDCC7AAAD5E1}" destId="{DFF3DFF1-0115-47B3-91B5-9C7D61FDB74A}" srcOrd="2" destOrd="0" presId="urn:microsoft.com/office/officeart/2005/8/layout/vList2"/>
    <dgm:cxn modelId="{1F994F87-EDAE-45BA-BB63-BA89CB810823}" type="presParOf" srcId="{0FA922B6-A489-4E3F-8A5A-CDCC7AAAD5E1}" destId="{389A81D1-EDE0-409A-A6F2-D38D199EEAE7}" srcOrd="3" destOrd="0" presId="urn:microsoft.com/office/officeart/2005/8/layout/vList2"/>
    <dgm:cxn modelId="{B06B7585-CDFF-4F26-A6E8-F5CFC0E8CE08}" type="presParOf" srcId="{0FA922B6-A489-4E3F-8A5A-CDCC7AAAD5E1}" destId="{E146D153-D3E8-4D33-80FB-2BD96BA7D9F8}" srcOrd="4" destOrd="0" presId="urn:microsoft.com/office/officeart/2005/8/layout/vList2"/>
    <dgm:cxn modelId="{E8D3B062-63C1-4E11-8F9D-087F99DBA063}" type="presParOf" srcId="{0FA922B6-A489-4E3F-8A5A-CDCC7AAAD5E1}" destId="{E00F1F1C-1143-4F54-9CBE-8DFC7F7A4AED}" srcOrd="5" destOrd="0" presId="urn:microsoft.com/office/officeart/2005/8/layout/vList2"/>
    <dgm:cxn modelId="{E26D126A-12E9-4BCA-B52A-C620C0346F94}" type="presParOf" srcId="{0FA922B6-A489-4E3F-8A5A-CDCC7AAAD5E1}" destId="{6748C90D-463A-4BB8-BE00-EDD28CE7E3D4}" srcOrd="6" destOrd="0" presId="urn:microsoft.com/office/officeart/2005/8/layout/vList2"/>
    <dgm:cxn modelId="{18D5EB49-9EE7-4958-824D-88FBD49A5C4F}" type="presParOf" srcId="{0FA922B6-A489-4E3F-8A5A-CDCC7AAAD5E1}" destId="{3DDC5321-543F-4C12-B0DB-CBED25401691}" srcOrd="7" destOrd="0" presId="urn:microsoft.com/office/officeart/2005/8/layout/vList2"/>
    <dgm:cxn modelId="{3DA36E59-9AE1-4226-AEF0-3C75EF5CF68D}" type="presParOf" srcId="{0FA922B6-A489-4E3F-8A5A-CDCC7AAAD5E1}" destId="{A4650764-FDB2-406D-BCB8-87AADC77895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A6BCAEB-FF26-44F7-B6FC-9C92036A53F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047B6FF-BE1D-417D-ABD0-4E98BB483061}">
      <dgm:prSet/>
      <dgm:spPr/>
      <dgm:t>
        <a:bodyPr/>
        <a:lstStyle/>
        <a:p>
          <a:r>
            <a:rPr lang="en-GB"/>
            <a:t>Greater sense of community</a:t>
          </a:r>
          <a:endParaRPr lang="en-US"/>
        </a:p>
      </dgm:t>
    </dgm:pt>
    <dgm:pt modelId="{8D22EE8C-9FAC-484C-9F48-A98BBE4B24D0}" type="parTrans" cxnId="{8A85CE9A-5504-49E6-BB0F-A98BFBB99084}">
      <dgm:prSet/>
      <dgm:spPr/>
      <dgm:t>
        <a:bodyPr/>
        <a:lstStyle/>
        <a:p>
          <a:endParaRPr lang="en-US"/>
        </a:p>
      </dgm:t>
    </dgm:pt>
    <dgm:pt modelId="{FC24E23D-D682-4990-9C38-AE42CA8E596C}" type="sibTrans" cxnId="{8A85CE9A-5504-49E6-BB0F-A98BFBB99084}">
      <dgm:prSet/>
      <dgm:spPr/>
      <dgm:t>
        <a:bodyPr/>
        <a:lstStyle/>
        <a:p>
          <a:endParaRPr lang="en-US"/>
        </a:p>
      </dgm:t>
    </dgm:pt>
    <dgm:pt modelId="{E4ADF056-B151-4EB3-AC13-7048DF817793}">
      <dgm:prSet/>
      <dgm:spPr/>
      <dgm:t>
        <a:bodyPr/>
        <a:lstStyle/>
        <a:p>
          <a:r>
            <a:rPr lang="en-GB" dirty="0"/>
            <a:t>More time spent outdoors</a:t>
          </a:r>
          <a:endParaRPr lang="en-US" dirty="0"/>
        </a:p>
      </dgm:t>
    </dgm:pt>
    <dgm:pt modelId="{EB168AB9-6D29-44F1-85A4-4E9AAB029BFD}" type="parTrans" cxnId="{1CF7CA97-64B2-4F28-A639-8BDB762E1358}">
      <dgm:prSet/>
      <dgm:spPr/>
      <dgm:t>
        <a:bodyPr/>
        <a:lstStyle/>
        <a:p>
          <a:endParaRPr lang="en-US"/>
        </a:p>
      </dgm:t>
    </dgm:pt>
    <dgm:pt modelId="{44EE3054-EBF4-4E10-AB16-0AF7378470DD}" type="sibTrans" cxnId="{1CF7CA97-64B2-4F28-A639-8BDB762E1358}">
      <dgm:prSet/>
      <dgm:spPr/>
      <dgm:t>
        <a:bodyPr/>
        <a:lstStyle/>
        <a:p>
          <a:endParaRPr lang="en-US"/>
        </a:p>
      </dgm:t>
    </dgm:pt>
    <dgm:pt modelId="{C814BBB3-14C2-430E-8B2B-A9DFFC83067A}">
      <dgm:prSet/>
      <dgm:spPr/>
      <dgm:t>
        <a:bodyPr/>
        <a:lstStyle/>
        <a:p>
          <a:r>
            <a:rPr lang="en-GB"/>
            <a:t>Influencing their own parenting</a:t>
          </a:r>
          <a:endParaRPr lang="en-US"/>
        </a:p>
      </dgm:t>
    </dgm:pt>
    <dgm:pt modelId="{BF3ECD57-6073-4402-8D21-476C3C650BEB}" type="parTrans" cxnId="{BC137234-DC8B-47AC-A8DC-68571F163FD3}">
      <dgm:prSet/>
      <dgm:spPr/>
      <dgm:t>
        <a:bodyPr/>
        <a:lstStyle/>
        <a:p>
          <a:endParaRPr lang="en-US"/>
        </a:p>
      </dgm:t>
    </dgm:pt>
    <dgm:pt modelId="{B9F68724-CE88-4313-AF00-A285C8DD0C5B}" type="sibTrans" cxnId="{BC137234-DC8B-47AC-A8DC-68571F163FD3}">
      <dgm:prSet/>
      <dgm:spPr/>
      <dgm:t>
        <a:bodyPr/>
        <a:lstStyle/>
        <a:p>
          <a:endParaRPr lang="en-US"/>
        </a:p>
      </dgm:t>
    </dgm:pt>
    <dgm:pt modelId="{35FB2BF0-2D43-461F-A45F-90A21EF4B508}" type="pres">
      <dgm:prSet presAssocID="{CA6BCAEB-FF26-44F7-B6FC-9C92036A53FF}" presName="diagram" presStyleCnt="0">
        <dgm:presLayoutVars>
          <dgm:dir/>
          <dgm:resizeHandles val="exact"/>
        </dgm:presLayoutVars>
      </dgm:prSet>
      <dgm:spPr/>
    </dgm:pt>
    <dgm:pt modelId="{5BC637A3-06DE-4674-8665-1A9E2AD21092}" type="pres">
      <dgm:prSet presAssocID="{5047B6FF-BE1D-417D-ABD0-4E98BB483061}" presName="node" presStyleLbl="node1" presStyleIdx="0" presStyleCnt="3">
        <dgm:presLayoutVars>
          <dgm:bulletEnabled val="1"/>
        </dgm:presLayoutVars>
      </dgm:prSet>
      <dgm:spPr/>
    </dgm:pt>
    <dgm:pt modelId="{31002D58-495C-40CC-8D5D-3E9DBFCC9FC1}" type="pres">
      <dgm:prSet presAssocID="{FC24E23D-D682-4990-9C38-AE42CA8E596C}" presName="sibTrans" presStyleCnt="0"/>
      <dgm:spPr/>
    </dgm:pt>
    <dgm:pt modelId="{57769B16-9899-4EC1-AE76-92D45021F7E6}" type="pres">
      <dgm:prSet presAssocID="{E4ADF056-B151-4EB3-AC13-7048DF817793}" presName="node" presStyleLbl="node1" presStyleIdx="1" presStyleCnt="3">
        <dgm:presLayoutVars>
          <dgm:bulletEnabled val="1"/>
        </dgm:presLayoutVars>
      </dgm:prSet>
      <dgm:spPr/>
    </dgm:pt>
    <dgm:pt modelId="{7769349C-682A-49FD-AC78-48AE574B70E0}" type="pres">
      <dgm:prSet presAssocID="{44EE3054-EBF4-4E10-AB16-0AF7378470DD}" presName="sibTrans" presStyleCnt="0"/>
      <dgm:spPr/>
    </dgm:pt>
    <dgm:pt modelId="{2FB766C3-C10E-4824-A4A3-F085F5CB6D64}" type="pres">
      <dgm:prSet presAssocID="{C814BBB3-14C2-430E-8B2B-A9DFFC83067A}" presName="node" presStyleLbl="node1" presStyleIdx="2" presStyleCnt="3">
        <dgm:presLayoutVars>
          <dgm:bulletEnabled val="1"/>
        </dgm:presLayoutVars>
      </dgm:prSet>
      <dgm:spPr/>
    </dgm:pt>
  </dgm:ptLst>
  <dgm:cxnLst>
    <dgm:cxn modelId="{73B1A813-7F17-4D68-AD49-2C1664E58ED1}" type="presOf" srcId="{C814BBB3-14C2-430E-8B2B-A9DFFC83067A}" destId="{2FB766C3-C10E-4824-A4A3-F085F5CB6D64}" srcOrd="0" destOrd="0" presId="urn:microsoft.com/office/officeart/2005/8/layout/default"/>
    <dgm:cxn modelId="{87995A2F-DEFC-4CDA-B53C-8D1D3F1BC78F}" type="presOf" srcId="{5047B6FF-BE1D-417D-ABD0-4E98BB483061}" destId="{5BC637A3-06DE-4674-8665-1A9E2AD21092}" srcOrd="0" destOrd="0" presId="urn:microsoft.com/office/officeart/2005/8/layout/default"/>
    <dgm:cxn modelId="{BC137234-DC8B-47AC-A8DC-68571F163FD3}" srcId="{CA6BCAEB-FF26-44F7-B6FC-9C92036A53FF}" destId="{C814BBB3-14C2-430E-8B2B-A9DFFC83067A}" srcOrd="2" destOrd="0" parTransId="{BF3ECD57-6073-4402-8D21-476C3C650BEB}" sibTransId="{B9F68724-CE88-4313-AF00-A285C8DD0C5B}"/>
    <dgm:cxn modelId="{00FFA897-1672-4284-968A-7A04B3158618}" type="presOf" srcId="{E4ADF056-B151-4EB3-AC13-7048DF817793}" destId="{57769B16-9899-4EC1-AE76-92D45021F7E6}" srcOrd="0" destOrd="0" presId="urn:microsoft.com/office/officeart/2005/8/layout/default"/>
    <dgm:cxn modelId="{1CF7CA97-64B2-4F28-A639-8BDB762E1358}" srcId="{CA6BCAEB-FF26-44F7-B6FC-9C92036A53FF}" destId="{E4ADF056-B151-4EB3-AC13-7048DF817793}" srcOrd="1" destOrd="0" parTransId="{EB168AB9-6D29-44F1-85A4-4E9AAB029BFD}" sibTransId="{44EE3054-EBF4-4E10-AB16-0AF7378470DD}"/>
    <dgm:cxn modelId="{8A85CE9A-5504-49E6-BB0F-A98BFBB99084}" srcId="{CA6BCAEB-FF26-44F7-B6FC-9C92036A53FF}" destId="{5047B6FF-BE1D-417D-ABD0-4E98BB483061}" srcOrd="0" destOrd="0" parTransId="{8D22EE8C-9FAC-484C-9F48-A98BBE4B24D0}" sibTransId="{FC24E23D-D682-4990-9C38-AE42CA8E596C}"/>
    <dgm:cxn modelId="{0FD535E6-DB50-4594-ADB3-2C4D2DEB009D}" type="presOf" srcId="{CA6BCAEB-FF26-44F7-B6FC-9C92036A53FF}" destId="{35FB2BF0-2D43-461F-A45F-90A21EF4B508}" srcOrd="0" destOrd="0" presId="urn:microsoft.com/office/officeart/2005/8/layout/default"/>
    <dgm:cxn modelId="{008447F1-1534-43D4-B728-350819ADA58A}" type="presParOf" srcId="{35FB2BF0-2D43-461F-A45F-90A21EF4B508}" destId="{5BC637A3-06DE-4674-8665-1A9E2AD21092}" srcOrd="0" destOrd="0" presId="urn:microsoft.com/office/officeart/2005/8/layout/default"/>
    <dgm:cxn modelId="{87B86AE9-13E2-4406-9737-E2EAD32986E8}" type="presParOf" srcId="{35FB2BF0-2D43-461F-A45F-90A21EF4B508}" destId="{31002D58-495C-40CC-8D5D-3E9DBFCC9FC1}" srcOrd="1" destOrd="0" presId="urn:microsoft.com/office/officeart/2005/8/layout/default"/>
    <dgm:cxn modelId="{99A2AB4A-09D6-49F3-B94E-24C0F45ECE21}" type="presParOf" srcId="{35FB2BF0-2D43-461F-A45F-90A21EF4B508}" destId="{57769B16-9899-4EC1-AE76-92D45021F7E6}" srcOrd="2" destOrd="0" presId="urn:microsoft.com/office/officeart/2005/8/layout/default"/>
    <dgm:cxn modelId="{90332CCC-3ED1-41DC-87B0-867582BA9702}" type="presParOf" srcId="{35FB2BF0-2D43-461F-A45F-90A21EF4B508}" destId="{7769349C-682A-49FD-AC78-48AE574B70E0}" srcOrd="3" destOrd="0" presId="urn:microsoft.com/office/officeart/2005/8/layout/default"/>
    <dgm:cxn modelId="{672E1986-BD76-4250-AA0F-5033B396F4A4}" type="presParOf" srcId="{35FB2BF0-2D43-461F-A45F-90A21EF4B508}" destId="{2FB766C3-C10E-4824-A4A3-F085F5CB6D6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3CC78B7-B992-4C76-B9FE-82135F4987D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A0C3D9-6FAC-4C94-B3B6-006DA8A2767C}">
      <dgm:prSet/>
      <dgm:spPr/>
      <dgm:t>
        <a:bodyPr/>
        <a:lstStyle/>
        <a:p>
          <a:r>
            <a:rPr lang="en-GB"/>
            <a:t>Gibbs’ reflective cycle framework</a:t>
          </a:r>
          <a:endParaRPr lang="en-US"/>
        </a:p>
      </dgm:t>
    </dgm:pt>
    <dgm:pt modelId="{BA9DB0A7-51AA-4B8D-AD59-D8BDDF3AFB79}" type="parTrans" cxnId="{51CEF8B5-01C8-4D7F-8640-792DEA9D51D1}">
      <dgm:prSet/>
      <dgm:spPr/>
      <dgm:t>
        <a:bodyPr/>
        <a:lstStyle/>
        <a:p>
          <a:endParaRPr lang="en-US"/>
        </a:p>
      </dgm:t>
    </dgm:pt>
    <dgm:pt modelId="{86E97F4D-17B3-455F-813C-5831F3FF6982}" type="sibTrans" cxnId="{51CEF8B5-01C8-4D7F-8640-792DEA9D51D1}">
      <dgm:prSet/>
      <dgm:spPr/>
      <dgm:t>
        <a:bodyPr/>
        <a:lstStyle/>
        <a:p>
          <a:endParaRPr lang="en-US"/>
        </a:p>
      </dgm:t>
    </dgm:pt>
    <dgm:pt modelId="{F38933C6-460A-4953-B292-3062D16C8AFF}">
      <dgm:prSet/>
      <dgm:spPr/>
      <dgm:t>
        <a:bodyPr/>
        <a:lstStyle/>
        <a:p>
          <a:r>
            <a:rPr lang="en-GB"/>
            <a:t>Initial research question</a:t>
          </a:r>
          <a:endParaRPr lang="en-US"/>
        </a:p>
      </dgm:t>
    </dgm:pt>
    <dgm:pt modelId="{BD72247A-21E0-4683-B2EF-56F5676DB7D6}" type="parTrans" cxnId="{1CAB35C2-1BA3-4917-BAC0-B85FA4DEF14E}">
      <dgm:prSet/>
      <dgm:spPr/>
      <dgm:t>
        <a:bodyPr/>
        <a:lstStyle/>
        <a:p>
          <a:endParaRPr lang="en-US"/>
        </a:p>
      </dgm:t>
    </dgm:pt>
    <dgm:pt modelId="{795B3790-E0BB-4554-A6C8-1A45BB83EEE2}" type="sibTrans" cxnId="{1CAB35C2-1BA3-4917-BAC0-B85FA4DEF14E}">
      <dgm:prSet/>
      <dgm:spPr/>
      <dgm:t>
        <a:bodyPr/>
        <a:lstStyle/>
        <a:p>
          <a:endParaRPr lang="en-US"/>
        </a:p>
      </dgm:t>
    </dgm:pt>
    <dgm:pt modelId="{7BD36221-5D3E-42EC-95FF-89D2B7535891}">
      <dgm:prSet/>
      <dgm:spPr/>
      <dgm:t>
        <a:bodyPr/>
        <a:lstStyle/>
        <a:p>
          <a:r>
            <a:rPr lang="en-GB"/>
            <a:t>Feelings of limitation</a:t>
          </a:r>
          <a:endParaRPr lang="en-US"/>
        </a:p>
      </dgm:t>
    </dgm:pt>
    <dgm:pt modelId="{F5E9213D-FB48-4BB9-8232-DD2520FFF781}" type="parTrans" cxnId="{56713581-3360-426A-8F1F-1CB28BFD645A}">
      <dgm:prSet/>
      <dgm:spPr/>
      <dgm:t>
        <a:bodyPr/>
        <a:lstStyle/>
        <a:p>
          <a:endParaRPr lang="en-US"/>
        </a:p>
      </dgm:t>
    </dgm:pt>
    <dgm:pt modelId="{DA36B6E3-C414-4775-AECE-325BF37FC0F6}" type="sibTrans" cxnId="{56713581-3360-426A-8F1F-1CB28BFD645A}">
      <dgm:prSet/>
      <dgm:spPr/>
      <dgm:t>
        <a:bodyPr/>
        <a:lstStyle/>
        <a:p>
          <a:endParaRPr lang="en-US"/>
        </a:p>
      </dgm:t>
    </dgm:pt>
    <dgm:pt modelId="{EAD18BA7-B716-4C94-A69B-FC5E2FB3A917}">
      <dgm:prSet/>
      <dgm:spPr/>
      <dgm:t>
        <a:bodyPr/>
        <a:lstStyle/>
        <a:p>
          <a:r>
            <a:rPr lang="en-GB"/>
            <a:t>Derived from recalling one’s own childhood</a:t>
          </a:r>
          <a:endParaRPr lang="en-US"/>
        </a:p>
      </dgm:t>
    </dgm:pt>
    <dgm:pt modelId="{B97D0997-B87F-428C-BA06-CC2A3FC5965F}" type="parTrans" cxnId="{97C6CD1C-97FA-4125-AB58-6B782E846CD4}">
      <dgm:prSet/>
      <dgm:spPr/>
      <dgm:t>
        <a:bodyPr/>
        <a:lstStyle/>
        <a:p>
          <a:endParaRPr lang="en-US"/>
        </a:p>
      </dgm:t>
    </dgm:pt>
    <dgm:pt modelId="{A31A1393-75DB-4156-A97A-EEAC7D555078}" type="sibTrans" cxnId="{97C6CD1C-97FA-4125-AB58-6B782E846CD4}">
      <dgm:prSet/>
      <dgm:spPr/>
      <dgm:t>
        <a:bodyPr/>
        <a:lstStyle/>
        <a:p>
          <a:endParaRPr lang="en-US"/>
        </a:p>
      </dgm:t>
    </dgm:pt>
    <dgm:pt modelId="{B701D4B0-176E-4969-93C7-44837ADA58B6}">
      <dgm:prSet/>
      <dgm:spPr/>
      <dgm:t>
        <a:bodyPr/>
        <a:lstStyle/>
        <a:p>
          <a:r>
            <a:rPr lang="en-GB"/>
            <a:t>Glad to have Lymarie as supervisor </a:t>
          </a:r>
          <a:endParaRPr lang="en-US"/>
        </a:p>
      </dgm:t>
    </dgm:pt>
    <dgm:pt modelId="{59EF35B3-DBBA-458E-AA2D-4AA172A3E1DD}" type="parTrans" cxnId="{5991A74B-23B4-4AAB-8C4D-896D1B91DE5F}">
      <dgm:prSet/>
      <dgm:spPr/>
      <dgm:t>
        <a:bodyPr/>
        <a:lstStyle/>
        <a:p>
          <a:endParaRPr lang="en-US"/>
        </a:p>
      </dgm:t>
    </dgm:pt>
    <dgm:pt modelId="{0C95BFAC-4ECE-47A9-92EC-D08FE84207E0}" type="sibTrans" cxnId="{5991A74B-23B4-4AAB-8C4D-896D1B91DE5F}">
      <dgm:prSet/>
      <dgm:spPr/>
      <dgm:t>
        <a:bodyPr/>
        <a:lstStyle/>
        <a:p>
          <a:endParaRPr lang="en-US"/>
        </a:p>
      </dgm:t>
    </dgm:pt>
    <dgm:pt modelId="{FA825669-33D7-4835-8247-9C111934B70C}" type="pres">
      <dgm:prSet presAssocID="{A3CC78B7-B992-4C76-B9FE-82135F4987D1}" presName="diagram" presStyleCnt="0">
        <dgm:presLayoutVars>
          <dgm:dir/>
          <dgm:resizeHandles val="exact"/>
        </dgm:presLayoutVars>
      </dgm:prSet>
      <dgm:spPr/>
    </dgm:pt>
    <dgm:pt modelId="{D64BFD83-9A96-4B74-A8D2-CD49D1CC8EFE}" type="pres">
      <dgm:prSet presAssocID="{23A0C3D9-6FAC-4C94-B3B6-006DA8A2767C}" presName="node" presStyleLbl="node1" presStyleIdx="0" presStyleCnt="5">
        <dgm:presLayoutVars>
          <dgm:bulletEnabled val="1"/>
        </dgm:presLayoutVars>
      </dgm:prSet>
      <dgm:spPr/>
    </dgm:pt>
    <dgm:pt modelId="{6F6CFBBE-5055-4CD2-A628-AD0FB75C7976}" type="pres">
      <dgm:prSet presAssocID="{86E97F4D-17B3-455F-813C-5831F3FF6982}" presName="sibTrans" presStyleCnt="0"/>
      <dgm:spPr/>
    </dgm:pt>
    <dgm:pt modelId="{708B388D-B252-43BF-AC65-A2F4A89A49BF}" type="pres">
      <dgm:prSet presAssocID="{F38933C6-460A-4953-B292-3062D16C8AFF}" presName="node" presStyleLbl="node1" presStyleIdx="1" presStyleCnt="5">
        <dgm:presLayoutVars>
          <dgm:bulletEnabled val="1"/>
        </dgm:presLayoutVars>
      </dgm:prSet>
      <dgm:spPr/>
    </dgm:pt>
    <dgm:pt modelId="{1B93157D-9C08-4B02-9703-8D9BD2658ACE}" type="pres">
      <dgm:prSet presAssocID="{795B3790-E0BB-4554-A6C8-1A45BB83EEE2}" presName="sibTrans" presStyleCnt="0"/>
      <dgm:spPr/>
    </dgm:pt>
    <dgm:pt modelId="{8A79E05A-7EFD-41BF-8370-9D096B957D9E}" type="pres">
      <dgm:prSet presAssocID="{7BD36221-5D3E-42EC-95FF-89D2B7535891}" presName="node" presStyleLbl="node1" presStyleIdx="2" presStyleCnt="5">
        <dgm:presLayoutVars>
          <dgm:bulletEnabled val="1"/>
        </dgm:presLayoutVars>
      </dgm:prSet>
      <dgm:spPr/>
    </dgm:pt>
    <dgm:pt modelId="{01AC5B7B-368F-4BCB-9CF0-0EB114568138}" type="pres">
      <dgm:prSet presAssocID="{DA36B6E3-C414-4775-AECE-325BF37FC0F6}" presName="sibTrans" presStyleCnt="0"/>
      <dgm:spPr/>
    </dgm:pt>
    <dgm:pt modelId="{8CD10121-D66F-4817-9A21-DE8AA8F98A21}" type="pres">
      <dgm:prSet presAssocID="{EAD18BA7-B716-4C94-A69B-FC5E2FB3A917}" presName="node" presStyleLbl="node1" presStyleIdx="3" presStyleCnt="5">
        <dgm:presLayoutVars>
          <dgm:bulletEnabled val="1"/>
        </dgm:presLayoutVars>
      </dgm:prSet>
      <dgm:spPr/>
    </dgm:pt>
    <dgm:pt modelId="{8AB3E425-2315-4306-9D37-02AFA4F859A5}" type="pres">
      <dgm:prSet presAssocID="{A31A1393-75DB-4156-A97A-EEAC7D555078}" presName="sibTrans" presStyleCnt="0"/>
      <dgm:spPr/>
    </dgm:pt>
    <dgm:pt modelId="{DEC973AF-ED34-4E37-9E19-0836EF6604F8}" type="pres">
      <dgm:prSet presAssocID="{B701D4B0-176E-4969-93C7-44837ADA58B6}" presName="node" presStyleLbl="node1" presStyleIdx="4" presStyleCnt="5">
        <dgm:presLayoutVars>
          <dgm:bulletEnabled val="1"/>
        </dgm:presLayoutVars>
      </dgm:prSet>
      <dgm:spPr/>
    </dgm:pt>
  </dgm:ptLst>
  <dgm:cxnLst>
    <dgm:cxn modelId="{C8E59D07-4A60-4701-B19C-AEB80A068F90}" type="presOf" srcId="{23A0C3D9-6FAC-4C94-B3B6-006DA8A2767C}" destId="{D64BFD83-9A96-4B74-A8D2-CD49D1CC8EFE}" srcOrd="0" destOrd="0" presId="urn:microsoft.com/office/officeart/2005/8/layout/default"/>
    <dgm:cxn modelId="{97C6CD1C-97FA-4125-AB58-6B782E846CD4}" srcId="{A3CC78B7-B992-4C76-B9FE-82135F4987D1}" destId="{EAD18BA7-B716-4C94-A69B-FC5E2FB3A917}" srcOrd="3" destOrd="0" parTransId="{B97D0997-B87F-428C-BA06-CC2A3FC5965F}" sibTransId="{A31A1393-75DB-4156-A97A-EEAC7D555078}"/>
    <dgm:cxn modelId="{853C802F-3D8B-443D-9CD4-91B3337E9924}" type="presOf" srcId="{EAD18BA7-B716-4C94-A69B-FC5E2FB3A917}" destId="{8CD10121-D66F-4817-9A21-DE8AA8F98A21}" srcOrd="0" destOrd="0" presId="urn:microsoft.com/office/officeart/2005/8/layout/default"/>
    <dgm:cxn modelId="{5991A74B-23B4-4AAB-8C4D-896D1B91DE5F}" srcId="{A3CC78B7-B992-4C76-B9FE-82135F4987D1}" destId="{B701D4B0-176E-4969-93C7-44837ADA58B6}" srcOrd="4" destOrd="0" parTransId="{59EF35B3-DBBA-458E-AA2D-4AA172A3E1DD}" sibTransId="{0C95BFAC-4ECE-47A9-92EC-D08FE84207E0}"/>
    <dgm:cxn modelId="{C2A92F7D-A381-43D1-800C-A5573F920741}" type="presOf" srcId="{F38933C6-460A-4953-B292-3062D16C8AFF}" destId="{708B388D-B252-43BF-AC65-A2F4A89A49BF}" srcOrd="0" destOrd="0" presId="urn:microsoft.com/office/officeart/2005/8/layout/default"/>
    <dgm:cxn modelId="{56713581-3360-426A-8F1F-1CB28BFD645A}" srcId="{A3CC78B7-B992-4C76-B9FE-82135F4987D1}" destId="{7BD36221-5D3E-42EC-95FF-89D2B7535891}" srcOrd="2" destOrd="0" parTransId="{F5E9213D-FB48-4BB9-8232-DD2520FFF781}" sibTransId="{DA36B6E3-C414-4775-AECE-325BF37FC0F6}"/>
    <dgm:cxn modelId="{51CEF8B5-01C8-4D7F-8640-792DEA9D51D1}" srcId="{A3CC78B7-B992-4C76-B9FE-82135F4987D1}" destId="{23A0C3D9-6FAC-4C94-B3B6-006DA8A2767C}" srcOrd="0" destOrd="0" parTransId="{BA9DB0A7-51AA-4B8D-AD59-D8BDDF3AFB79}" sibTransId="{86E97F4D-17B3-455F-813C-5831F3FF6982}"/>
    <dgm:cxn modelId="{1C98ADBB-DBFB-4FD3-AAFE-F28819F071FA}" type="presOf" srcId="{A3CC78B7-B992-4C76-B9FE-82135F4987D1}" destId="{FA825669-33D7-4835-8247-9C111934B70C}" srcOrd="0" destOrd="0" presId="urn:microsoft.com/office/officeart/2005/8/layout/default"/>
    <dgm:cxn modelId="{1CAB35C2-1BA3-4917-BAC0-B85FA4DEF14E}" srcId="{A3CC78B7-B992-4C76-B9FE-82135F4987D1}" destId="{F38933C6-460A-4953-B292-3062D16C8AFF}" srcOrd="1" destOrd="0" parTransId="{BD72247A-21E0-4683-B2EF-56F5676DB7D6}" sibTransId="{795B3790-E0BB-4554-A6C8-1A45BB83EEE2}"/>
    <dgm:cxn modelId="{D58A58C3-7EE6-4727-BEEB-A6E0743CCFA3}" type="presOf" srcId="{B701D4B0-176E-4969-93C7-44837ADA58B6}" destId="{DEC973AF-ED34-4E37-9E19-0836EF6604F8}" srcOrd="0" destOrd="0" presId="urn:microsoft.com/office/officeart/2005/8/layout/default"/>
    <dgm:cxn modelId="{279CC6FC-7B96-486C-84F5-8A9CC384953C}" type="presOf" srcId="{7BD36221-5D3E-42EC-95FF-89D2B7535891}" destId="{8A79E05A-7EFD-41BF-8370-9D096B957D9E}" srcOrd="0" destOrd="0" presId="urn:microsoft.com/office/officeart/2005/8/layout/default"/>
    <dgm:cxn modelId="{D0545CF8-9B04-4855-A553-BAD9D02B482C}" type="presParOf" srcId="{FA825669-33D7-4835-8247-9C111934B70C}" destId="{D64BFD83-9A96-4B74-A8D2-CD49D1CC8EFE}" srcOrd="0" destOrd="0" presId="urn:microsoft.com/office/officeart/2005/8/layout/default"/>
    <dgm:cxn modelId="{C2DA004C-91A3-4C61-AC8B-D3414DDA78F9}" type="presParOf" srcId="{FA825669-33D7-4835-8247-9C111934B70C}" destId="{6F6CFBBE-5055-4CD2-A628-AD0FB75C7976}" srcOrd="1" destOrd="0" presId="urn:microsoft.com/office/officeart/2005/8/layout/default"/>
    <dgm:cxn modelId="{522EBE37-9E5A-4A33-BC0D-62CFEE653822}" type="presParOf" srcId="{FA825669-33D7-4835-8247-9C111934B70C}" destId="{708B388D-B252-43BF-AC65-A2F4A89A49BF}" srcOrd="2" destOrd="0" presId="urn:microsoft.com/office/officeart/2005/8/layout/default"/>
    <dgm:cxn modelId="{AA9D7CAF-4363-4FA1-9757-B5AC46F851D0}" type="presParOf" srcId="{FA825669-33D7-4835-8247-9C111934B70C}" destId="{1B93157D-9C08-4B02-9703-8D9BD2658ACE}" srcOrd="3" destOrd="0" presId="urn:microsoft.com/office/officeart/2005/8/layout/default"/>
    <dgm:cxn modelId="{02D70C5D-4730-45C0-B0B4-77C5202474FB}" type="presParOf" srcId="{FA825669-33D7-4835-8247-9C111934B70C}" destId="{8A79E05A-7EFD-41BF-8370-9D096B957D9E}" srcOrd="4" destOrd="0" presId="urn:microsoft.com/office/officeart/2005/8/layout/default"/>
    <dgm:cxn modelId="{5C4C58CD-4E01-4531-960D-79060CBA35C0}" type="presParOf" srcId="{FA825669-33D7-4835-8247-9C111934B70C}" destId="{01AC5B7B-368F-4BCB-9CF0-0EB114568138}" srcOrd="5" destOrd="0" presId="urn:microsoft.com/office/officeart/2005/8/layout/default"/>
    <dgm:cxn modelId="{A16659B1-1E2D-470C-934E-212EEFE92DEE}" type="presParOf" srcId="{FA825669-33D7-4835-8247-9C111934B70C}" destId="{8CD10121-D66F-4817-9A21-DE8AA8F98A21}" srcOrd="6" destOrd="0" presId="urn:microsoft.com/office/officeart/2005/8/layout/default"/>
    <dgm:cxn modelId="{14D2309E-9778-4FCA-B3C2-3CE2E46358D3}" type="presParOf" srcId="{FA825669-33D7-4835-8247-9C111934B70C}" destId="{8AB3E425-2315-4306-9D37-02AFA4F859A5}" srcOrd="7" destOrd="0" presId="urn:microsoft.com/office/officeart/2005/8/layout/default"/>
    <dgm:cxn modelId="{BF269B3D-1FCC-4A14-9696-A609DCD6227F}" type="presParOf" srcId="{FA825669-33D7-4835-8247-9C111934B70C}" destId="{DEC973AF-ED34-4E37-9E19-0836EF6604F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2F42BA9-C496-474C-9BEA-457C19557B18}" type="doc">
      <dgm:prSet loTypeId="urn:microsoft.com/office/officeart/2018/layout/CircleProcess" loCatId="simpleprocesssa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133653-581D-404E-B472-ACFC06C2FA76}">
      <dgm:prSet/>
      <dgm:spPr/>
      <dgm:t>
        <a:bodyPr/>
        <a:lstStyle/>
        <a:p>
          <a:r>
            <a:rPr lang="en-GB"/>
            <a:t>Processing systematic review</a:t>
          </a:r>
          <a:endParaRPr lang="en-US"/>
        </a:p>
      </dgm:t>
    </dgm:pt>
    <dgm:pt modelId="{70CBB2A6-A694-4D98-9DBF-B4C8C7EF935C}" type="parTrans" cxnId="{A62C9337-78FF-4FF6-A796-8F9DD671B83D}">
      <dgm:prSet/>
      <dgm:spPr/>
      <dgm:t>
        <a:bodyPr/>
        <a:lstStyle/>
        <a:p>
          <a:endParaRPr lang="en-US"/>
        </a:p>
      </dgm:t>
    </dgm:pt>
    <dgm:pt modelId="{7ECCB3F9-23E5-4E88-A6D9-E34CDB005B8C}" type="sibTrans" cxnId="{A62C9337-78FF-4FF6-A796-8F9DD671B83D}">
      <dgm:prSet/>
      <dgm:spPr/>
      <dgm:t>
        <a:bodyPr/>
        <a:lstStyle/>
        <a:p>
          <a:endParaRPr lang="en-US"/>
        </a:p>
      </dgm:t>
    </dgm:pt>
    <dgm:pt modelId="{791CF73F-27B0-4FD2-A12E-BC5BEB08BA15}">
      <dgm:prSet/>
      <dgm:spPr/>
      <dgm:t>
        <a:bodyPr/>
        <a:lstStyle/>
        <a:p>
          <a:r>
            <a:rPr lang="en-GB" dirty="0"/>
            <a:t>Enormous weight on my shoulders</a:t>
          </a:r>
          <a:endParaRPr lang="en-US" dirty="0"/>
        </a:p>
      </dgm:t>
    </dgm:pt>
    <dgm:pt modelId="{0C024462-A10E-4635-824C-4CEFF5BDD4C7}" type="parTrans" cxnId="{551B0023-BF2D-492D-9491-918C7C1576C3}">
      <dgm:prSet/>
      <dgm:spPr/>
      <dgm:t>
        <a:bodyPr/>
        <a:lstStyle/>
        <a:p>
          <a:endParaRPr lang="en-US"/>
        </a:p>
      </dgm:t>
    </dgm:pt>
    <dgm:pt modelId="{211B4D7B-059F-4556-9D86-2A2D63BABFBB}" type="sibTrans" cxnId="{551B0023-BF2D-492D-9491-918C7C1576C3}">
      <dgm:prSet/>
      <dgm:spPr/>
      <dgm:t>
        <a:bodyPr/>
        <a:lstStyle/>
        <a:p>
          <a:endParaRPr lang="en-US"/>
        </a:p>
      </dgm:t>
    </dgm:pt>
    <dgm:pt modelId="{4997D81A-B39A-4D96-A712-0F173FB9D14F}">
      <dgm:prSet/>
      <dgm:spPr/>
      <dgm:t>
        <a:bodyPr/>
        <a:lstStyle/>
        <a:p>
          <a:r>
            <a:rPr lang="en-GB"/>
            <a:t>Feeling of calm after database search</a:t>
          </a:r>
          <a:endParaRPr lang="en-US"/>
        </a:p>
      </dgm:t>
    </dgm:pt>
    <dgm:pt modelId="{471A1B43-3AB3-497D-8520-46A959314C98}" type="parTrans" cxnId="{2E7C8917-9E77-48F2-9E04-B5F65C328FD4}">
      <dgm:prSet/>
      <dgm:spPr/>
      <dgm:t>
        <a:bodyPr/>
        <a:lstStyle/>
        <a:p>
          <a:endParaRPr lang="en-US"/>
        </a:p>
      </dgm:t>
    </dgm:pt>
    <dgm:pt modelId="{B8EDA032-A154-461D-880C-C4760D3E25DB}" type="sibTrans" cxnId="{2E7C8917-9E77-48F2-9E04-B5F65C328FD4}">
      <dgm:prSet/>
      <dgm:spPr/>
      <dgm:t>
        <a:bodyPr/>
        <a:lstStyle/>
        <a:p>
          <a:endParaRPr lang="en-US"/>
        </a:p>
      </dgm:t>
    </dgm:pt>
    <dgm:pt modelId="{EF77DF57-9C9D-4627-B08B-450AB1620D96}">
      <dgm:prSet/>
      <dgm:spPr/>
      <dgm:t>
        <a:bodyPr/>
        <a:lstStyle/>
        <a:p>
          <a:r>
            <a:rPr lang="en-GB"/>
            <a:t>Fear of feedback </a:t>
          </a:r>
          <a:endParaRPr lang="en-US"/>
        </a:p>
      </dgm:t>
    </dgm:pt>
    <dgm:pt modelId="{73448480-CB03-4FE3-87FA-802D3D1F56BB}" type="parTrans" cxnId="{7A934AED-4AB5-40EF-85A5-F741129EB9D9}">
      <dgm:prSet/>
      <dgm:spPr/>
      <dgm:t>
        <a:bodyPr/>
        <a:lstStyle/>
        <a:p>
          <a:endParaRPr lang="en-US"/>
        </a:p>
      </dgm:t>
    </dgm:pt>
    <dgm:pt modelId="{263D69A6-1B2F-4D3D-B530-CE082AA1770D}" type="sibTrans" cxnId="{7A934AED-4AB5-40EF-85A5-F741129EB9D9}">
      <dgm:prSet/>
      <dgm:spPr/>
      <dgm:t>
        <a:bodyPr/>
        <a:lstStyle/>
        <a:p>
          <a:endParaRPr lang="en-US"/>
        </a:p>
      </dgm:t>
    </dgm:pt>
    <dgm:pt modelId="{981CB087-2ACC-494C-ABF3-D270D5498625}" type="pres">
      <dgm:prSet presAssocID="{F2F42BA9-C496-474C-9BEA-457C19557B18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01F85FD4-5766-4D0E-8221-A0AF754E63F5}" type="pres">
      <dgm:prSet presAssocID="{EF77DF57-9C9D-4627-B08B-450AB1620D96}" presName="Accent4" presStyleCnt="0"/>
      <dgm:spPr/>
    </dgm:pt>
    <dgm:pt modelId="{DF09FFFF-FE40-4524-8D6E-FFF6E1EAB3F4}" type="pres">
      <dgm:prSet presAssocID="{EF77DF57-9C9D-4627-B08B-450AB1620D96}" presName="Accent" presStyleLbl="node1" presStyleIdx="0" presStyleCnt="8"/>
      <dgm:spPr/>
    </dgm:pt>
    <dgm:pt modelId="{1FF92A51-3613-44CB-987F-691248B5A7C8}" type="pres">
      <dgm:prSet presAssocID="{EF77DF57-9C9D-4627-B08B-450AB1620D96}" presName="ParentBackground4" presStyleCnt="0"/>
      <dgm:spPr/>
    </dgm:pt>
    <dgm:pt modelId="{46368BD7-08E6-448E-A7D4-4655BFCB615E}" type="pres">
      <dgm:prSet presAssocID="{EF77DF57-9C9D-4627-B08B-450AB1620D96}" presName="ParentBackground" presStyleLbl="node1" presStyleIdx="1" presStyleCnt="8"/>
      <dgm:spPr/>
    </dgm:pt>
    <dgm:pt modelId="{568D19B6-3878-4F2A-8FAE-8345CAF61481}" type="pres">
      <dgm:prSet presAssocID="{EF77DF57-9C9D-4627-B08B-450AB1620D96}" presName="Parent4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39696C86-F857-412E-B548-72E060AED6F1}" type="pres">
      <dgm:prSet presAssocID="{4997D81A-B39A-4D96-A712-0F173FB9D14F}" presName="Accent3" presStyleCnt="0"/>
      <dgm:spPr/>
    </dgm:pt>
    <dgm:pt modelId="{70D0EB70-2B50-492D-B49D-411A49F3A5BE}" type="pres">
      <dgm:prSet presAssocID="{4997D81A-B39A-4D96-A712-0F173FB9D14F}" presName="Accent" presStyleLbl="node1" presStyleIdx="2" presStyleCnt="8"/>
      <dgm:spPr/>
    </dgm:pt>
    <dgm:pt modelId="{B0A140A7-8D0D-4D38-81B7-E6352F5566C7}" type="pres">
      <dgm:prSet presAssocID="{4997D81A-B39A-4D96-A712-0F173FB9D14F}" presName="ParentBackground3" presStyleCnt="0"/>
      <dgm:spPr/>
    </dgm:pt>
    <dgm:pt modelId="{9DCD5AC7-2F90-4123-B12B-77481B0BE787}" type="pres">
      <dgm:prSet presAssocID="{4997D81A-B39A-4D96-A712-0F173FB9D14F}" presName="ParentBackground" presStyleLbl="node1" presStyleIdx="3" presStyleCnt="8"/>
      <dgm:spPr/>
    </dgm:pt>
    <dgm:pt modelId="{822CAE5B-2C92-4E80-B114-EDACADEA4218}" type="pres">
      <dgm:prSet presAssocID="{4997D81A-B39A-4D96-A712-0F173FB9D14F}" presName="Parent3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7C9B3D9D-6FAB-4194-AA99-B1BC30791A75}" type="pres">
      <dgm:prSet presAssocID="{791CF73F-27B0-4FD2-A12E-BC5BEB08BA15}" presName="Accent2" presStyleCnt="0"/>
      <dgm:spPr/>
    </dgm:pt>
    <dgm:pt modelId="{C8D1AB11-00D8-4797-8E82-4209B60CD307}" type="pres">
      <dgm:prSet presAssocID="{791CF73F-27B0-4FD2-A12E-BC5BEB08BA15}" presName="Accent" presStyleLbl="node1" presStyleIdx="4" presStyleCnt="8"/>
      <dgm:spPr/>
    </dgm:pt>
    <dgm:pt modelId="{E8D6CBB6-36C2-4766-8E9E-738664D88098}" type="pres">
      <dgm:prSet presAssocID="{791CF73F-27B0-4FD2-A12E-BC5BEB08BA15}" presName="ParentBackground2" presStyleCnt="0"/>
      <dgm:spPr/>
    </dgm:pt>
    <dgm:pt modelId="{0A8D7535-0108-4C80-99C7-4366AD1031B2}" type="pres">
      <dgm:prSet presAssocID="{791CF73F-27B0-4FD2-A12E-BC5BEB08BA15}" presName="ParentBackground" presStyleLbl="node1" presStyleIdx="5" presStyleCnt="8"/>
      <dgm:spPr/>
    </dgm:pt>
    <dgm:pt modelId="{12AA96BE-8D9A-46A5-BAD9-73087B7CEA14}" type="pres">
      <dgm:prSet presAssocID="{791CF73F-27B0-4FD2-A12E-BC5BEB08BA15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9765CBDC-B4D5-4238-88C1-8433AFFF89E0}" type="pres">
      <dgm:prSet presAssocID="{C6133653-581D-404E-B472-ACFC06C2FA76}" presName="Accent1" presStyleCnt="0"/>
      <dgm:spPr/>
    </dgm:pt>
    <dgm:pt modelId="{1F4AFA7D-B998-4921-96B2-11D9138BFAD2}" type="pres">
      <dgm:prSet presAssocID="{C6133653-581D-404E-B472-ACFC06C2FA76}" presName="Accent" presStyleLbl="node1" presStyleIdx="6" presStyleCnt="8"/>
      <dgm:spPr/>
    </dgm:pt>
    <dgm:pt modelId="{5762A0D1-6072-4667-B3BB-05397A048E01}" type="pres">
      <dgm:prSet presAssocID="{C6133653-581D-404E-B472-ACFC06C2FA76}" presName="ParentBackground1" presStyleCnt="0"/>
      <dgm:spPr/>
    </dgm:pt>
    <dgm:pt modelId="{E911177A-B681-4B9F-B39B-6F04ED05685F}" type="pres">
      <dgm:prSet presAssocID="{C6133653-581D-404E-B472-ACFC06C2FA76}" presName="ParentBackground" presStyleLbl="node1" presStyleIdx="7" presStyleCnt="8"/>
      <dgm:spPr/>
    </dgm:pt>
    <dgm:pt modelId="{C03126DE-A509-428E-98EF-13D45C03395D}" type="pres">
      <dgm:prSet presAssocID="{C6133653-581D-404E-B472-ACFC06C2FA76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D3637616-CEFE-4FB3-82D2-4EF6BD46F671}" type="presOf" srcId="{791CF73F-27B0-4FD2-A12E-BC5BEB08BA15}" destId="{0A8D7535-0108-4C80-99C7-4366AD1031B2}" srcOrd="0" destOrd="0" presId="urn:microsoft.com/office/officeart/2018/layout/CircleProcess"/>
    <dgm:cxn modelId="{2E7C8917-9E77-48F2-9E04-B5F65C328FD4}" srcId="{F2F42BA9-C496-474C-9BEA-457C19557B18}" destId="{4997D81A-B39A-4D96-A712-0F173FB9D14F}" srcOrd="2" destOrd="0" parTransId="{471A1B43-3AB3-497D-8520-46A959314C98}" sibTransId="{B8EDA032-A154-461D-880C-C4760D3E25DB}"/>
    <dgm:cxn modelId="{D13A0E20-65F8-4CD2-ACBB-AFC823FDA98C}" type="presOf" srcId="{EF77DF57-9C9D-4627-B08B-450AB1620D96}" destId="{568D19B6-3878-4F2A-8FAE-8345CAF61481}" srcOrd="1" destOrd="0" presId="urn:microsoft.com/office/officeart/2018/layout/CircleProcess"/>
    <dgm:cxn modelId="{551B0023-BF2D-492D-9491-918C7C1576C3}" srcId="{F2F42BA9-C496-474C-9BEA-457C19557B18}" destId="{791CF73F-27B0-4FD2-A12E-BC5BEB08BA15}" srcOrd="1" destOrd="0" parTransId="{0C024462-A10E-4635-824C-4CEFF5BDD4C7}" sibTransId="{211B4D7B-059F-4556-9D86-2A2D63BABFBB}"/>
    <dgm:cxn modelId="{366C5F2D-B265-4D22-BA04-05D6EED9EA99}" type="presOf" srcId="{C6133653-581D-404E-B472-ACFC06C2FA76}" destId="{E911177A-B681-4B9F-B39B-6F04ED05685F}" srcOrd="0" destOrd="0" presId="urn:microsoft.com/office/officeart/2018/layout/CircleProcess"/>
    <dgm:cxn modelId="{A62C9337-78FF-4FF6-A796-8F9DD671B83D}" srcId="{F2F42BA9-C496-474C-9BEA-457C19557B18}" destId="{C6133653-581D-404E-B472-ACFC06C2FA76}" srcOrd="0" destOrd="0" parTransId="{70CBB2A6-A694-4D98-9DBF-B4C8C7EF935C}" sibTransId="{7ECCB3F9-23E5-4E88-A6D9-E34CDB005B8C}"/>
    <dgm:cxn modelId="{3367913E-430F-4B7C-ACEE-559673F29A58}" type="presOf" srcId="{F2F42BA9-C496-474C-9BEA-457C19557B18}" destId="{981CB087-2ACC-494C-ABF3-D270D5498625}" srcOrd="0" destOrd="0" presId="urn:microsoft.com/office/officeart/2018/layout/CircleProcess"/>
    <dgm:cxn modelId="{BBF7BC59-C60C-4DBB-93D4-16ACA5F6D7AF}" type="presOf" srcId="{C6133653-581D-404E-B472-ACFC06C2FA76}" destId="{C03126DE-A509-428E-98EF-13D45C03395D}" srcOrd="1" destOrd="0" presId="urn:microsoft.com/office/officeart/2018/layout/CircleProcess"/>
    <dgm:cxn modelId="{187AF4A6-74D3-438B-B59E-B235D1B5FD55}" type="presOf" srcId="{4997D81A-B39A-4D96-A712-0F173FB9D14F}" destId="{822CAE5B-2C92-4E80-B114-EDACADEA4218}" srcOrd="1" destOrd="0" presId="urn:microsoft.com/office/officeart/2018/layout/CircleProcess"/>
    <dgm:cxn modelId="{079FECAB-7546-4F5D-9D3B-C08DDD3490CA}" type="presOf" srcId="{EF77DF57-9C9D-4627-B08B-450AB1620D96}" destId="{46368BD7-08E6-448E-A7D4-4655BFCB615E}" srcOrd="0" destOrd="0" presId="urn:microsoft.com/office/officeart/2018/layout/CircleProcess"/>
    <dgm:cxn modelId="{C2DE70CC-9734-45CB-9A23-9801D29782B7}" type="presOf" srcId="{4997D81A-B39A-4D96-A712-0F173FB9D14F}" destId="{9DCD5AC7-2F90-4123-B12B-77481B0BE787}" srcOrd="0" destOrd="0" presId="urn:microsoft.com/office/officeart/2018/layout/CircleProcess"/>
    <dgm:cxn modelId="{7A934AED-4AB5-40EF-85A5-F741129EB9D9}" srcId="{F2F42BA9-C496-474C-9BEA-457C19557B18}" destId="{EF77DF57-9C9D-4627-B08B-450AB1620D96}" srcOrd="3" destOrd="0" parTransId="{73448480-CB03-4FE3-87FA-802D3D1F56BB}" sibTransId="{263D69A6-1B2F-4D3D-B530-CE082AA1770D}"/>
    <dgm:cxn modelId="{1BBABFF4-EA03-43FB-92BE-9A41F0DB8F44}" type="presOf" srcId="{791CF73F-27B0-4FD2-A12E-BC5BEB08BA15}" destId="{12AA96BE-8D9A-46A5-BAD9-73087B7CEA14}" srcOrd="1" destOrd="0" presId="urn:microsoft.com/office/officeart/2018/layout/CircleProcess"/>
    <dgm:cxn modelId="{D920283A-8294-4376-9227-C707ABA302FF}" type="presParOf" srcId="{981CB087-2ACC-494C-ABF3-D270D5498625}" destId="{01F85FD4-5766-4D0E-8221-A0AF754E63F5}" srcOrd="0" destOrd="0" presId="urn:microsoft.com/office/officeart/2018/layout/CircleProcess"/>
    <dgm:cxn modelId="{F1401444-A4F0-41A9-8A0D-1EB595443F88}" type="presParOf" srcId="{01F85FD4-5766-4D0E-8221-A0AF754E63F5}" destId="{DF09FFFF-FE40-4524-8D6E-FFF6E1EAB3F4}" srcOrd="0" destOrd="0" presId="urn:microsoft.com/office/officeart/2018/layout/CircleProcess"/>
    <dgm:cxn modelId="{3434C583-5355-4299-B091-865550417E20}" type="presParOf" srcId="{981CB087-2ACC-494C-ABF3-D270D5498625}" destId="{1FF92A51-3613-44CB-987F-691248B5A7C8}" srcOrd="1" destOrd="0" presId="urn:microsoft.com/office/officeart/2018/layout/CircleProcess"/>
    <dgm:cxn modelId="{065013AD-A01E-4718-AEFC-0E024E9E2D87}" type="presParOf" srcId="{1FF92A51-3613-44CB-987F-691248B5A7C8}" destId="{46368BD7-08E6-448E-A7D4-4655BFCB615E}" srcOrd="0" destOrd="0" presId="urn:microsoft.com/office/officeart/2018/layout/CircleProcess"/>
    <dgm:cxn modelId="{0BC12727-5131-44EE-897F-541D8AB3D677}" type="presParOf" srcId="{981CB087-2ACC-494C-ABF3-D270D5498625}" destId="{568D19B6-3878-4F2A-8FAE-8345CAF61481}" srcOrd="2" destOrd="0" presId="urn:microsoft.com/office/officeart/2018/layout/CircleProcess"/>
    <dgm:cxn modelId="{C469CAA4-ACAD-4FD1-863A-D9AAE6315553}" type="presParOf" srcId="{981CB087-2ACC-494C-ABF3-D270D5498625}" destId="{39696C86-F857-412E-B548-72E060AED6F1}" srcOrd="3" destOrd="0" presId="urn:microsoft.com/office/officeart/2018/layout/CircleProcess"/>
    <dgm:cxn modelId="{40CBB145-596B-404D-BC7A-0841567AEB6E}" type="presParOf" srcId="{39696C86-F857-412E-B548-72E060AED6F1}" destId="{70D0EB70-2B50-492D-B49D-411A49F3A5BE}" srcOrd="0" destOrd="0" presId="urn:microsoft.com/office/officeart/2018/layout/CircleProcess"/>
    <dgm:cxn modelId="{09F105F0-115E-43B8-BFDD-0F3B21740AC6}" type="presParOf" srcId="{981CB087-2ACC-494C-ABF3-D270D5498625}" destId="{B0A140A7-8D0D-4D38-81B7-E6352F5566C7}" srcOrd="4" destOrd="0" presId="urn:microsoft.com/office/officeart/2018/layout/CircleProcess"/>
    <dgm:cxn modelId="{42C32E9E-7928-4C8E-A70D-4B8F0442B911}" type="presParOf" srcId="{B0A140A7-8D0D-4D38-81B7-E6352F5566C7}" destId="{9DCD5AC7-2F90-4123-B12B-77481B0BE787}" srcOrd="0" destOrd="0" presId="urn:microsoft.com/office/officeart/2018/layout/CircleProcess"/>
    <dgm:cxn modelId="{7734152D-35AE-4621-AB96-5B268EC11DE7}" type="presParOf" srcId="{981CB087-2ACC-494C-ABF3-D270D5498625}" destId="{822CAE5B-2C92-4E80-B114-EDACADEA4218}" srcOrd="5" destOrd="0" presId="urn:microsoft.com/office/officeart/2018/layout/CircleProcess"/>
    <dgm:cxn modelId="{56DF2725-7EB9-4235-A2DE-7C3D47E54A3A}" type="presParOf" srcId="{981CB087-2ACC-494C-ABF3-D270D5498625}" destId="{7C9B3D9D-6FAB-4194-AA99-B1BC30791A75}" srcOrd="6" destOrd="0" presId="urn:microsoft.com/office/officeart/2018/layout/CircleProcess"/>
    <dgm:cxn modelId="{40BB944C-FD17-483C-B618-9AC593171BC2}" type="presParOf" srcId="{7C9B3D9D-6FAB-4194-AA99-B1BC30791A75}" destId="{C8D1AB11-00D8-4797-8E82-4209B60CD307}" srcOrd="0" destOrd="0" presId="urn:microsoft.com/office/officeart/2018/layout/CircleProcess"/>
    <dgm:cxn modelId="{E327BEE8-E292-410F-93A7-9FF7C237FA8D}" type="presParOf" srcId="{981CB087-2ACC-494C-ABF3-D270D5498625}" destId="{E8D6CBB6-36C2-4766-8E9E-738664D88098}" srcOrd="7" destOrd="0" presId="urn:microsoft.com/office/officeart/2018/layout/CircleProcess"/>
    <dgm:cxn modelId="{8A8365E2-B6F0-46BC-956E-1DC7ED8272D6}" type="presParOf" srcId="{E8D6CBB6-36C2-4766-8E9E-738664D88098}" destId="{0A8D7535-0108-4C80-99C7-4366AD1031B2}" srcOrd="0" destOrd="0" presId="urn:microsoft.com/office/officeart/2018/layout/CircleProcess"/>
    <dgm:cxn modelId="{18347731-B7BD-4723-999D-D8BE2FEAB58E}" type="presParOf" srcId="{981CB087-2ACC-494C-ABF3-D270D5498625}" destId="{12AA96BE-8D9A-46A5-BAD9-73087B7CEA14}" srcOrd="8" destOrd="0" presId="urn:microsoft.com/office/officeart/2018/layout/CircleProcess"/>
    <dgm:cxn modelId="{865CB2C9-CDEA-433A-BB96-ACA29A60BC42}" type="presParOf" srcId="{981CB087-2ACC-494C-ABF3-D270D5498625}" destId="{9765CBDC-B4D5-4238-88C1-8433AFFF89E0}" srcOrd="9" destOrd="0" presId="urn:microsoft.com/office/officeart/2018/layout/CircleProcess"/>
    <dgm:cxn modelId="{A0CE318D-88C2-4FCF-AE97-766F86CECB26}" type="presParOf" srcId="{9765CBDC-B4D5-4238-88C1-8433AFFF89E0}" destId="{1F4AFA7D-B998-4921-96B2-11D9138BFAD2}" srcOrd="0" destOrd="0" presId="urn:microsoft.com/office/officeart/2018/layout/CircleProcess"/>
    <dgm:cxn modelId="{AA28A717-32C7-467F-AB33-2EF01A24B661}" type="presParOf" srcId="{981CB087-2ACC-494C-ABF3-D270D5498625}" destId="{5762A0D1-6072-4667-B3BB-05397A048E01}" srcOrd="10" destOrd="0" presId="urn:microsoft.com/office/officeart/2018/layout/CircleProcess"/>
    <dgm:cxn modelId="{4CB52FE0-08B7-44E4-BC7E-2DB3F9EB786B}" type="presParOf" srcId="{5762A0D1-6072-4667-B3BB-05397A048E01}" destId="{E911177A-B681-4B9F-B39B-6F04ED05685F}" srcOrd="0" destOrd="0" presId="urn:microsoft.com/office/officeart/2018/layout/CircleProcess"/>
    <dgm:cxn modelId="{69D1C89F-7AFB-4C1E-A9EA-02D845837BFB}" type="presParOf" srcId="{981CB087-2ACC-494C-ABF3-D270D5498625}" destId="{C03126DE-A509-428E-98EF-13D45C03395D}" srcOrd="11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648DE9E-2898-4C1E-AA5C-48D1F74D236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913FE2-01D6-42C0-AED4-57C2B2ED21D4}">
      <dgm:prSet/>
      <dgm:spPr/>
      <dgm:t>
        <a:bodyPr/>
        <a:lstStyle/>
        <a:p>
          <a:r>
            <a:rPr lang="en-GB"/>
            <a:t>Number of participants led to stress</a:t>
          </a:r>
          <a:endParaRPr lang="en-US"/>
        </a:p>
      </dgm:t>
    </dgm:pt>
    <dgm:pt modelId="{57E61CC0-B7C7-4F94-9D65-A99DD6E52A9A}" type="parTrans" cxnId="{951EC775-13BB-489F-B6ED-BA7AC7C9FFB4}">
      <dgm:prSet/>
      <dgm:spPr/>
      <dgm:t>
        <a:bodyPr/>
        <a:lstStyle/>
        <a:p>
          <a:endParaRPr lang="en-US"/>
        </a:p>
      </dgm:t>
    </dgm:pt>
    <dgm:pt modelId="{553655BB-D65B-4BA8-8328-466E9D1B08E5}" type="sibTrans" cxnId="{951EC775-13BB-489F-B6ED-BA7AC7C9FFB4}">
      <dgm:prSet/>
      <dgm:spPr/>
      <dgm:t>
        <a:bodyPr/>
        <a:lstStyle/>
        <a:p>
          <a:endParaRPr lang="en-US"/>
        </a:p>
      </dgm:t>
    </dgm:pt>
    <dgm:pt modelId="{E21E8E43-96B8-40AC-9B4A-9A4BE719F9D7}">
      <dgm:prSet/>
      <dgm:spPr/>
      <dgm:t>
        <a:bodyPr/>
        <a:lstStyle/>
        <a:p>
          <a:r>
            <a:rPr lang="en-GB" dirty="0"/>
            <a:t>Brief and basic answers</a:t>
          </a:r>
          <a:endParaRPr lang="en-US" dirty="0"/>
        </a:p>
      </dgm:t>
    </dgm:pt>
    <dgm:pt modelId="{0E98AD96-52F9-4B64-B007-B593EBDA5540}" type="parTrans" cxnId="{82B8C793-EDA9-419A-B906-0A3CC092817C}">
      <dgm:prSet/>
      <dgm:spPr/>
      <dgm:t>
        <a:bodyPr/>
        <a:lstStyle/>
        <a:p>
          <a:endParaRPr lang="en-US"/>
        </a:p>
      </dgm:t>
    </dgm:pt>
    <dgm:pt modelId="{CE44C886-F208-494E-9533-6B6F64B0F8EA}" type="sibTrans" cxnId="{82B8C793-EDA9-419A-B906-0A3CC092817C}">
      <dgm:prSet/>
      <dgm:spPr/>
      <dgm:t>
        <a:bodyPr/>
        <a:lstStyle/>
        <a:p>
          <a:endParaRPr lang="en-US"/>
        </a:p>
      </dgm:t>
    </dgm:pt>
    <dgm:pt modelId="{E855B9DB-B5A0-45C2-B5B7-5F5715B9D63B}">
      <dgm:prSet/>
      <dgm:spPr/>
      <dgm:t>
        <a:bodyPr/>
        <a:lstStyle/>
        <a:p>
          <a:r>
            <a:rPr lang="en-GB"/>
            <a:t>Difficulty with results.</a:t>
          </a:r>
          <a:endParaRPr lang="en-US"/>
        </a:p>
      </dgm:t>
    </dgm:pt>
    <dgm:pt modelId="{9D2CB38B-D80F-44D3-9243-D192AAD11AE1}" type="parTrans" cxnId="{B950836E-ED6A-4F35-909A-24BBF340F1D2}">
      <dgm:prSet/>
      <dgm:spPr/>
      <dgm:t>
        <a:bodyPr/>
        <a:lstStyle/>
        <a:p>
          <a:endParaRPr lang="en-US"/>
        </a:p>
      </dgm:t>
    </dgm:pt>
    <dgm:pt modelId="{F60644D1-6055-495A-8611-404093F610D5}" type="sibTrans" cxnId="{B950836E-ED6A-4F35-909A-24BBF340F1D2}">
      <dgm:prSet/>
      <dgm:spPr/>
      <dgm:t>
        <a:bodyPr/>
        <a:lstStyle/>
        <a:p>
          <a:endParaRPr lang="en-US"/>
        </a:p>
      </dgm:t>
    </dgm:pt>
    <dgm:pt modelId="{6D5E263C-6839-4227-A4BB-1C6D7792E857}">
      <dgm:prSet/>
      <dgm:spPr/>
      <dgm:t>
        <a:bodyPr/>
        <a:lstStyle/>
        <a:p>
          <a:r>
            <a:rPr lang="en-GB"/>
            <a:t>Feedback was advantageous</a:t>
          </a:r>
          <a:endParaRPr lang="en-US"/>
        </a:p>
      </dgm:t>
    </dgm:pt>
    <dgm:pt modelId="{B96E9194-C4B9-4526-9622-BA02715C953A}" type="parTrans" cxnId="{D20834F8-649E-48C7-A570-E6869BA932F0}">
      <dgm:prSet/>
      <dgm:spPr/>
      <dgm:t>
        <a:bodyPr/>
        <a:lstStyle/>
        <a:p>
          <a:endParaRPr lang="en-US"/>
        </a:p>
      </dgm:t>
    </dgm:pt>
    <dgm:pt modelId="{4E488107-4B08-478D-AC4C-B4CC4C12B991}" type="sibTrans" cxnId="{D20834F8-649E-48C7-A570-E6869BA932F0}">
      <dgm:prSet/>
      <dgm:spPr/>
      <dgm:t>
        <a:bodyPr/>
        <a:lstStyle/>
        <a:p>
          <a:endParaRPr lang="en-US"/>
        </a:p>
      </dgm:t>
    </dgm:pt>
    <dgm:pt modelId="{CDABADE6-123F-4191-94EF-F27D7D1D4FCD}" type="pres">
      <dgm:prSet presAssocID="{1648DE9E-2898-4C1E-AA5C-48D1F74D236F}" presName="linear" presStyleCnt="0">
        <dgm:presLayoutVars>
          <dgm:animLvl val="lvl"/>
          <dgm:resizeHandles val="exact"/>
        </dgm:presLayoutVars>
      </dgm:prSet>
      <dgm:spPr/>
    </dgm:pt>
    <dgm:pt modelId="{AA4E6CEF-58C2-4670-8F5F-7B5F150D9279}" type="pres">
      <dgm:prSet presAssocID="{A2913FE2-01D6-42C0-AED4-57C2B2ED21D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06C6B2F-F05D-417F-82B4-16AD62C7026C}" type="pres">
      <dgm:prSet presAssocID="{553655BB-D65B-4BA8-8328-466E9D1B08E5}" presName="spacer" presStyleCnt="0"/>
      <dgm:spPr/>
    </dgm:pt>
    <dgm:pt modelId="{DE4D9113-48E9-4E53-9123-ADAF6BCD99DC}" type="pres">
      <dgm:prSet presAssocID="{E21E8E43-96B8-40AC-9B4A-9A4BE719F9D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6DEA9A0-78BB-45AA-AC18-49C33774B45E}" type="pres">
      <dgm:prSet presAssocID="{CE44C886-F208-494E-9533-6B6F64B0F8EA}" presName="spacer" presStyleCnt="0"/>
      <dgm:spPr/>
    </dgm:pt>
    <dgm:pt modelId="{1BBDA8E0-CC66-41A6-A15C-9DE57C0A0420}" type="pres">
      <dgm:prSet presAssocID="{E855B9DB-B5A0-45C2-B5B7-5F5715B9D63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F997F09-156A-45D3-B67C-FAC896F17756}" type="pres">
      <dgm:prSet presAssocID="{F60644D1-6055-495A-8611-404093F610D5}" presName="spacer" presStyleCnt="0"/>
      <dgm:spPr/>
    </dgm:pt>
    <dgm:pt modelId="{CB0688B8-A764-423A-83AD-40371B53A7DD}" type="pres">
      <dgm:prSet presAssocID="{6D5E263C-6839-4227-A4BB-1C6D7792E85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5A50302-7C45-4F4B-ABE1-B0CDE30B58A8}" type="presOf" srcId="{E21E8E43-96B8-40AC-9B4A-9A4BE719F9D7}" destId="{DE4D9113-48E9-4E53-9123-ADAF6BCD99DC}" srcOrd="0" destOrd="0" presId="urn:microsoft.com/office/officeart/2005/8/layout/vList2"/>
    <dgm:cxn modelId="{B950836E-ED6A-4F35-909A-24BBF340F1D2}" srcId="{1648DE9E-2898-4C1E-AA5C-48D1F74D236F}" destId="{E855B9DB-B5A0-45C2-B5B7-5F5715B9D63B}" srcOrd="2" destOrd="0" parTransId="{9D2CB38B-D80F-44D3-9243-D192AAD11AE1}" sibTransId="{F60644D1-6055-495A-8611-404093F610D5}"/>
    <dgm:cxn modelId="{951EC775-13BB-489F-B6ED-BA7AC7C9FFB4}" srcId="{1648DE9E-2898-4C1E-AA5C-48D1F74D236F}" destId="{A2913FE2-01D6-42C0-AED4-57C2B2ED21D4}" srcOrd="0" destOrd="0" parTransId="{57E61CC0-B7C7-4F94-9D65-A99DD6E52A9A}" sibTransId="{553655BB-D65B-4BA8-8328-466E9D1B08E5}"/>
    <dgm:cxn modelId="{82B8C793-EDA9-419A-B906-0A3CC092817C}" srcId="{1648DE9E-2898-4C1E-AA5C-48D1F74D236F}" destId="{E21E8E43-96B8-40AC-9B4A-9A4BE719F9D7}" srcOrd="1" destOrd="0" parTransId="{0E98AD96-52F9-4B64-B007-B593EBDA5540}" sibTransId="{CE44C886-F208-494E-9533-6B6F64B0F8EA}"/>
    <dgm:cxn modelId="{DEB20898-FD7A-4033-BEDA-69350CB80BC8}" type="presOf" srcId="{A2913FE2-01D6-42C0-AED4-57C2B2ED21D4}" destId="{AA4E6CEF-58C2-4670-8F5F-7B5F150D9279}" srcOrd="0" destOrd="0" presId="urn:microsoft.com/office/officeart/2005/8/layout/vList2"/>
    <dgm:cxn modelId="{31FE3CB7-B659-4346-87C5-DB41389F83E1}" type="presOf" srcId="{1648DE9E-2898-4C1E-AA5C-48D1F74D236F}" destId="{CDABADE6-123F-4191-94EF-F27D7D1D4FCD}" srcOrd="0" destOrd="0" presId="urn:microsoft.com/office/officeart/2005/8/layout/vList2"/>
    <dgm:cxn modelId="{DA3022DA-DF43-4C2C-92E3-1CE587AB04B1}" type="presOf" srcId="{6D5E263C-6839-4227-A4BB-1C6D7792E857}" destId="{CB0688B8-A764-423A-83AD-40371B53A7DD}" srcOrd="0" destOrd="0" presId="urn:microsoft.com/office/officeart/2005/8/layout/vList2"/>
    <dgm:cxn modelId="{309EB7F3-9DB8-45C8-B1DD-A7F6E13E3A71}" type="presOf" srcId="{E855B9DB-B5A0-45C2-B5B7-5F5715B9D63B}" destId="{1BBDA8E0-CC66-41A6-A15C-9DE57C0A0420}" srcOrd="0" destOrd="0" presId="urn:microsoft.com/office/officeart/2005/8/layout/vList2"/>
    <dgm:cxn modelId="{D20834F8-649E-48C7-A570-E6869BA932F0}" srcId="{1648DE9E-2898-4C1E-AA5C-48D1F74D236F}" destId="{6D5E263C-6839-4227-A4BB-1C6D7792E857}" srcOrd="3" destOrd="0" parTransId="{B96E9194-C4B9-4526-9622-BA02715C953A}" sibTransId="{4E488107-4B08-478D-AC4C-B4CC4C12B991}"/>
    <dgm:cxn modelId="{3EC5FF9E-8104-45A6-9D39-2BEDB9C5B07D}" type="presParOf" srcId="{CDABADE6-123F-4191-94EF-F27D7D1D4FCD}" destId="{AA4E6CEF-58C2-4670-8F5F-7B5F150D9279}" srcOrd="0" destOrd="0" presId="urn:microsoft.com/office/officeart/2005/8/layout/vList2"/>
    <dgm:cxn modelId="{3FFA9BB5-504F-444D-841D-FC92F1BC0333}" type="presParOf" srcId="{CDABADE6-123F-4191-94EF-F27D7D1D4FCD}" destId="{E06C6B2F-F05D-417F-82B4-16AD62C7026C}" srcOrd="1" destOrd="0" presId="urn:microsoft.com/office/officeart/2005/8/layout/vList2"/>
    <dgm:cxn modelId="{6EE784DF-6FFC-4F02-899B-3F22C4B7745D}" type="presParOf" srcId="{CDABADE6-123F-4191-94EF-F27D7D1D4FCD}" destId="{DE4D9113-48E9-4E53-9123-ADAF6BCD99DC}" srcOrd="2" destOrd="0" presId="urn:microsoft.com/office/officeart/2005/8/layout/vList2"/>
    <dgm:cxn modelId="{48CD6701-AA30-4895-A2F5-D61FC7DFA816}" type="presParOf" srcId="{CDABADE6-123F-4191-94EF-F27D7D1D4FCD}" destId="{36DEA9A0-78BB-45AA-AC18-49C33774B45E}" srcOrd="3" destOrd="0" presId="urn:microsoft.com/office/officeart/2005/8/layout/vList2"/>
    <dgm:cxn modelId="{97C2B0C3-2AD1-43FA-A9A8-86D87BE622C1}" type="presParOf" srcId="{CDABADE6-123F-4191-94EF-F27D7D1D4FCD}" destId="{1BBDA8E0-CC66-41A6-A15C-9DE57C0A0420}" srcOrd="4" destOrd="0" presId="urn:microsoft.com/office/officeart/2005/8/layout/vList2"/>
    <dgm:cxn modelId="{6C7216A3-F9BA-4D50-8BA4-2D458A0E297C}" type="presParOf" srcId="{CDABADE6-123F-4191-94EF-F27D7D1D4FCD}" destId="{CF997F09-156A-45D3-B67C-FAC896F17756}" srcOrd="5" destOrd="0" presId="urn:microsoft.com/office/officeart/2005/8/layout/vList2"/>
    <dgm:cxn modelId="{680C618E-903E-4FD2-A0B4-8D417BE6441B}" type="presParOf" srcId="{CDABADE6-123F-4191-94EF-F27D7D1D4FCD}" destId="{CB0688B8-A764-423A-83AD-40371B53A7D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52E8067-C3F2-42A7-B7A8-9A3F3AB02F5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9D311A6-4999-4184-8162-F608A4C453C4}">
      <dgm:prSet/>
      <dgm:spPr/>
      <dgm:t>
        <a:bodyPr/>
        <a:lstStyle/>
        <a:p>
          <a:pPr>
            <a:defRPr cap="all"/>
          </a:pPr>
          <a:r>
            <a:rPr lang="en-GB"/>
            <a:t>Stressful experience</a:t>
          </a:r>
          <a:endParaRPr lang="en-US"/>
        </a:p>
      </dgm:t>
    </dgm:pt>
    <dgm:pt modelId="{150B3B50-5FE9-4570-9F88-49CC64BBAE2B}" type="parTrans" cxnId="{546AB2CC-EE26-4441-8119-624776808CF1}">
      <dgm:prSet/>
      <dgm:spPr/>
      <dgm:t>
        <a:bodyPr/>
        <a:lstStyle/>
        <a:p>
          <a:endParaRPr lang="en-US"/>
        </a:p>
      </dgm:t>
    </dgm:pt>
    <dgm:pt modelId="{5DA53E62-465B-40DF-A729-280846B43F5E}" type="sibTrans" cxnId="{546AB2CC-EE26-4441-8119-624776808CF1}">
      <dgm:prSet/>
      <dgm:spPr/>
      <dgm:t>
        <a:bodyPr/>
        <a:lstStyle/>
        <a:p>
          <a:endParaRPr lang="en-US"/>
        </a:p>
      </dgm:t>
    </dgm:pt>
    <dgm:pt modelId="{5CBE8E0B-1B91-4D92-B58B-126ADE4E9AF4}">
      <dgm:prSet/>
      <dgm:spPr/>
      <dgm:t>
        <a:bodyPr/>
        <a:lstStyle/>
        <a:p>
          <a:pPr>
            <a:defRPr cap="all"/>
          </a:pPr>
          <a:r>
            <a:rPr lang="en-GB"/>
            <a:t>Media influence was prominent </a:t>
          </a:r>
          <a:endParaRPr lang="en-US"/>
        </a:p>
      </dgm:t>
    </dgm:pt>
    <dgm:pt modelId="{40233BB2-1DF6-4E13-93DB-491B57CB2AA0}" type="parTrans" cxnId="{1603BAC2-655A-4FD1-B089-4649A8C14B5B}">
      <dgm:prSet/>
      <dgm:spPr/>
      <dgm:t>
        <a:bodyPr/>
        <a:lstStyle/>
        <a:p>
          <a:endParaRPr lang="en-US"/>
        </a:p>
      </dgm:t>
    </dgm:pt>
    <dgm:pt modelId="{5BE832FD-CE90-4A00-B00D-5F430581B42B}" type="sibTrans" cxnId="{1603BAC2-655A-4FD1-B089-4649A8C14B5B}">
      <dgm:prSet/>
      <dgm:spPr/>
      <dgm:t>
        <a:bodyPr/>
        <a:lstStyle/>
        <a:p>
          <a:endParaRPr lang="en-US"/>
        </a:p>
      </dgm:t>
    </dgm:pt>
    <dgm:pt modelId="{05A5C3F6-6158-43B9-89D0-DE9091BA294F}">
      <dgm:prSet/>
      <dgm:spPr/>
      <dgm:t>
        <a:bodyPr/>
        <a:lstStyle/>
        <a:p>
          <a:pPr>
            <a:defRPr cap="all"/>
          </a:pPr>
          <a:r>
            <a:rPr lang="en-GB"/>
            <a:t>More papers included in systematic review</a:t>
          </a:r>
          <a:endParaRPr lang="en-US"/>
        </a:p>
      </dgm:t>
    </dgm:pt>
    <dgm:pt modelId="{4E1526EF-FBC7-4ECD-A0D9-5C295223FCA5}" type="parTrans" cxnId="{25C66CCE-44FA-4551-876B-B7EAF0799856}">
      <dgm:prSet/>
      <dgm:spPr/>
      <dgm:t>
        <a:bodyPr/>
        <a:lstStyle/>
        <a:p>
          <a:endParaRPr lang="en-US"/>
        </a:p>
      </dgm:t>
    </dgm:pt>
    <dgm:pt modelId="{6E033C7B-D03A-481A-AE05-976453529642}" type="sibTrans" cxnId="{25C66CCE-44FA-4551-876B-B7EAF0799856}">
      <dgm:prSet/>
      <dgm:spPr/>
      <dgm:t>
        <a:bodyPr/>
        <a:lstStyle/>
        <a:p>
          <a:endParaRPr lang="en-US"/>
        </a:p>
      </dgm:t>
    </dgm:pt>
    <dgm:pt modelId="{8B4DCC0B-D839-4017-AC8F-CE74EC89EDC2}">
      <dgm:prSet/>
      <dgm:spPr/>
      <dgm:t>
        <a:bodyPr/>
        <a:lstStyle/>
        <a:p>
          <a:pPr>
            <a:defRPr cap="all"/>
          </a:pPr>
          <a:r>
            <a:rPr lang="en-GB"/>
            <a:t>Include prompts in questions</a:t>
          </a:r>
          <a:endParaRPr lang="en-US"/>
        </a:p>
      </dgm:t>
    </dgm:pt>
    <dgm:pt modelId="{D0B2FB2D-8EAE-43AE-BE59-4D681D533341}" type="parTrans" cxnId="{79AC4D9B-0F5E-40DB-B82B-6761ECB6BAD3}">
      <dgm:prSet/>
      <dgm:spPr/>
      <dgm:t>
        <a:bodyPr/>
        <a:lstStyle/>
        <a:p>
          <a:endParaRPr lang="en-US"/>
        </a:p>
      </dgm:t>
    </dgm:pt>
    <dgm:pt modelId="{0468ADAA-4AFC-4A30-8EFD-61F64B79FE01}" type="sibTrans" cxnId="{79AC4D9B-0F5E-40DB-B82B-6761ECB6BAD3}">
      <dgm:prSet/>
      <dgm:spPr/>
      <dgm:t>
        <a:bodyPr/>
        <a:lstStyle/>
        <a:p>
          <a:endParaRPr lang="en-US"/>
        </a:p>
      </dgm:t>
    </dgm:pt>
    <dgm:pt modelId="{C81C13FF-DDB3-4093-882F-E05CBEDE9682}" type="pres">
      <dgm:prSet presAssocID="{752E8067-C3F2-42A7-B7A8-9A3F3AB02F5D}" presName="root" presStyleCnt="0">
        <dgm:presLayoutVars>
          <dgm:dir/>
          <dgm:resizeHandles val="exact"/>
        </dgm:presLayoutVars>
      </dgm:prSet>
      <dgm:spPr/>
    </dgm:pt>
    <dgm:pt modelId="{6DB3E976-0868-4B3E-BF36-658318C9C2CA}" type="pres">
      <dgm:prSet presAssocID="{39D311A6-4999-4184-8162-F608A4C453C4}" presName="compNode" presStyleCnt="0"/>
      <dgm:spPr/>
    </dgm:pt>
    <dgm:pt modelId="{54B5B8DA-5F79-4730-91A2-8CE03F72ADF2}" type="pres">
      <dgm:prSet presAssocID="{39D311A6-4999-4184-8162-F608A4C453C4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5FF6392-CEB9-415D-8781-CF82070B2D4B}" type="pres">
      <dgm:prSet presAssocID="{39D311A6-4999-4184-8162-F608A4C453C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F565632-F32E-487E-892F-1722E614F6D9}" type="pres">
      <dgm:prSet presAssocID="{39D311A6-4999-4184-8162-F608A4C453C4}" presName="spaceRect" presStyleCnt="0"/>
      <dgm:spPr/>
    </dgm:pt>
    <dgm:pt modelId="{97610467-34E1-4FB0-B7E3-43C88CD8DA93}" type="pres">
      <dgm:prSet presAssocID="{39D311A6-4999-4184-8162-F608A4C453C4}" presName="textRect" presStyleLbl="revTx" presStyleIdx="0" presStyleCnt="4">
        <dgm:presLayoutVars>
          <dgm:chMax val="1"/>
          <dgm:chPref val="1"/>
        </dgm:presLayoutVars>
      </dgm:prSet>
      <dgm:spPr/>
    </dgm:pt>
    <dgm:pt modelId="{31F79943-46FB-4594-B01E-3A7E19C46D68}" type="pres">
      <dgm:prSet presAssocID="{5DA53E62-465B-40DF-A729-280846B43F5E}" presName="sibTrans" presStyleCnt="0"/>
      <dgm:spPr/>
    </dgm:pt>
    <dgm:pt modelId="{3C5F8DE5-5378-41E0-A7EC-4B79BF5B3AAD}" type="pres">
      <dgm:prSet presAssocID="{5CBE8E0B-1B91-4D92-B58B-126ADE4E9AF4}" presName="compNode" presStyleCnt="0"/>
      <dgm:spPr/>
    </dgm:pt>
    <dgm:pt modelId="{88F282CD-1ABF-4C5A-B986-6F82EC0F702D}" type="pres">
      <dgm:prSet presAssocID="{5CBE8E0B-1B91-4D92-B58B-126ADE4E9AF4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C58F766-E528-42C6-A09D-EA2A5986650B}" type="pres">
      <dgm:prSet presAssocID="{5CBE8E0B-1B91-4D92-B58B-126ADE4E9A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2228EC9D-7BD6-414D-BBAF-1F8C1A2FD604}" type="pres">
      <dgm:prSet presAssocID="{5CBE8E0B-1B91-4D92-B58B-126ADE4E9AF4}" presName="spaceRect" presStyleCnt="0"/>
      <dgm:spPr/>
    </dgm:pt>
    <dgm:pt modelId="{91BD6303-543C-40EF-B11C-A3C1BEF069BE}" type="pres">
      <dgm:prSet presAssocID="{5CBE8E0B-1B91-4D92-B58B-126ADE4E9AF4}" presName="textRect" presStyleLbl="revTx" presStyleIdx="1" presStyleCnt="4">
        <dgm:presLayoutVars>
          <dgm:chMax val="1"/>
          <dgm:chPref val="1"/>
        </dgm:presLayoutVars>
      </dgm:prSet>
      <dgm:spPr/>
    </dgm:pt>
    <dgm:pt modelId="{F57C5744-7CDF-49F0-9189-7D439EC4C576}" type="pres">
      <dgm:prSet presAssocID="{5BE832FD-CE90-4A00-B00D-5F430581B42B}" presName="sibTrans" presStyleCnt="0"/>
      <dgm:spPr/>
    </dgm:pt>
    <dgm:pt modelId="{A27CC2AB-A805-463F-987F-4A40F4FD974E}" type="pres">
      <dgm:prSet presAssocID="{05A5C3F6-6158-43B9-89D0-DE9091BA294F}" presName="compNode" presStyleCnt="0"/>
      <dgm:spPr/>
    </dgm:pt>
    <dgm:pt modelId="{465D916F-FF50-49B8-B51B-D7618BE7C4F0}" type="pres">
      <dgm:prSet presAssocID="{05A5C3F6-6158-43B9-89D0-DE9091BA294F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23F3913-0F57-4DDC-A20C-197D0075D2B4}" type="pres">
      <dgm:prSet presAssocID="{05A5C3F6-6158-43B9-89D0-DE9091BA294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729A26D-3253-4AFA-9C4A-2FC1100C7D5D}" type="pres">
      <dgm:prSet presAssocID="{05A5C3F6-6158-43B9-89D0-DE9091BA294F}" presName="spaceRect" presStyleCnt="0"/>
      <dgm:spPr/>
    </dgm:pt>
    <dgm:pt modelId="{D5D6B903-5345-4D13-BAE2-5E680888A6CE}" type="pres">
      <dgm:prSet presAssocID="{05A5C3F6-6158-43B9-89D0-DE9091BA294F}" presName="textRect" presStyleLbl="revTx" presStyleIdx="2" presStyleCnt="4">
        <dgm:presLayoutVars>
          <dgm:chMax val="1"/>
          <dgm:chPref val="1"/>
        </dgm:presLayoutVars>
      </dgm:prSet>
      <dgm:spPr/>
    </dgm:pt>
    <dgm:pt modelId="{E5512156-C94C-482A-80A4-233CC4F5A97C}" type="pres">
      <dgm:prSet presAssocID="{6E033C7B-D03A-481A-AE05-976453529642}" presName="sibTrans" presStyleCnt="0"/>
      <dgm:spPr/>
    </dgm:pt>
    <dgm:pt modelId="{2CEB568E-0C5A-4E76-9EBA-AE919DB90E79}" type="pres">
      <dgm:prSet presAssocID="{8B4DCC0B-D839-4017-AC8F-CE74EC89EDC2}" presName="compNode" presStyleCnt="0"/>
      <dgm:spPr/>
    </dgm:pt>
    <dgm:pt modelId="{3983EFE0-90CE-405F-BB8E-ED491E5CC04D}" type="pres">
      <dgm:prSet presAssocID="{8B4DCC0B-D839-4017-AC8F-CE74EC89EDC2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9CC7E76-40FB-4CF8-B6E4-5D7A09AD5F45}" type="pres">
      <dgm:prSet presAssocID="{8B4DCC0B-D839-4017-AC8F-CE74EC89EDC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D86D275-793C-413D-A6A9-A9E9D8DC9775}" type="pres">
      <dgm:prSet presAssocID="{8B4DCC0B-D839-4017-AC8F-CE74EC89EDC2}" presName="spaceRect" presStyleCnt="0"/>
      <dgm:spPr/>
    </dgm:pt>
    <dgm:pt modelId="{C237E2BB-E611-4E2C-B014-6A46AA2F2ED0}" type="pres">
      <dgm:prSet presAssocID="{8B4DCC0B-D839-4017-AC8F-CE74EC89EDC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E3820F-AB92-4355-83BE-5E8F5F4C8FD0}" type="presOf" srcId="{8B4DCC0B-D839-4017-AC8F-CE74EC89EDC2}" destId="{C237E2BB-E611-4E2C-B014-6A46AA2F2ED0}" srcOrd="0" destOrd="0" presId="urn:microsoft.com/office/officeart/2018/5/layout/IconLeafLabelList"/>
    <dgm:cxn modelId="{55EF3B1B-143E-427A-96CC-9B410DD80138}" type="presOf" srcId="{05A5C3F6-6158-43B9-89D0-DE9091BA294F}" destId="{D5D6B903-5345-4D13-BAE2-5E680888A6CE}" srcOrd="0" destOrd="0" presId="urn:microsoft.com/office/officeart/2018/5/layout/IconLeafLabelList"/>
    <dgm:cxn modelId="{03F4314A-D31C-4FB0-8E1D-480A18884162}" type="presOf" srcId="{39D311A6-4999-4184-8162-F608A4C453C4}" destId="{97610467-34E1-4FB0-B7E3-43C88CD8DA93}" srcOrd="0" destOrd="0" presId="urn:microsoft.com/office/officeart/2018/5/layout/IconLeafLabelList"/>
    <dgm:cxn modelId="{79AC4D9B-0F5E-40DB-B82B-6761ECB6BAD3}" srcId="{752E8067-C3F2-42A7-B7A8-9A3F3AB02F5D}" destId="{8B4DCC0B-D839-4017-AC8F-CE74EC89EDC2}" srcOrd="3" destOrd="0" parTransId="{D0B2FB2D-8EAE-43AE-BE59-4D681D533341}" sibTransId="{0468ADAA-4AFC-4A30-8EFD-61F64B79FE01}"/>
    <dgm:cxn modelId="{1603BAC2-655A-4FD1-B089-4649A8C14B5B}" srcId="{752E8067-C3F2-42A7-B7A8-9A3F3AB02F5D}" destId="{5CBE8E0B-1B91-4D92-B58B-126ADE4E9AF4}" srcOrd="1" destOrd="0" parTransId="{40233BB2-1DF6-4E13-93DB-491B57CB2AA0}" sibTransId="{5BE832FD-CE90-4A00-B00D-5F430581B42B}"/>
    <dgm:cxn modelId="{546AB2CC-EE26-4441-8119-624776808CF1}" srcId="{752E8067-C3F2-42A7-B7A8-9A3F3AB02F5D}" destId="{39D311A6-4999-4184-8162-F608A4C453C4}" srcOrd="0" destOrd="0" parTransId="{150B3B50-5FE9-4570-9F88-49CC64BBAE2B}" sibTransId="{5DA53E62-465B-40DF-A729-280846B43F5E}"/>
    <dgm:cxn modelId="{25C66CCE-44FA-4551-876B-B7EAF0799856}" srcId="{752E8067-C3F2-42A7-B7A8-9A3F3AB02F5D}" destId="{05A5C3F6-6158-43B9-89D0-DE9091BA294F}" srcOrd="2" destOrd="0" parTransId="{4E1526EF-FBC7-4ECD-A0D9-5C295223FCA5}" sibTransId="{6E033C7B-D03A-481A-AE05-976453529642}"/>
    <dgm:cxn modelId="{00F625DC-E97D-455D-BA01-B392BF5A8632}" type="presOf" srcId="{752E8067-C3F2-42A7-B7A8-9A3F3AB02F5D}" destId="{C81C13FF-DDB3-4093-882F-E05CBEDE9682}" srcOrd="0" destOrd="0" presId="urn:microsoft.com/office/officeart/2018/5/layout/IconLeafLabelList"/>
    <dgm:cxn modelId="{70D9B7E3-CE0D-45B4-B19E-BB2B87AA8951}" type="presOf" srcId="{5CBE8E0B-1B91-4D92-B58B-126ADE4E9AF4}" destId="{91BD6303-543C-40EF-B11C-A3C1BEF069BE}" srcOrd="0" destOrd="0" presId="urn:microsoft.com/office/officeart/2018/5/layout/IconLeafLabelList"/>
    <dgm:cxn modelId="{32AD49BA-0962-402C-8D97-14D8D2A31A88}" type="presParOf" srcId="{C81C13FF-DDB3-4093-882F-E05CBEDE9682}" destId="{6DB3E976-0868-4B3E-BF36-658318C9C2CA}" srcOrd="0" destOrd="0" presId="urn:microsoft.com/office/officeart/2018/5/layout/IconLeafLabelList"/>
    <dgm:cxn modelId="{8CD47867-FCF9-49AF-8823-0FAB3B686437}" type="presParOf" srcId="{6DB3E976-0868-4B3E-BF36-658318C9C2CA}" destId="{54B5B8DA-5F79-4730-91A2-8CE03F72ADF2}" srcOrd="0" destOrd="0" presId="urn:microsoft.com/office/officeart/2018/5/layout/IconLeafLabelList"/>
    <dgm:cxn modelId="{4B1A1401-4F35-4D75-BD94-D618381C2494}" type="presParOf" srcId="{6DB3E976-0868-4B3E-BF36-658318C9C2CA}" destId="{F5FF6392-CEB9-415D-8781-CF82070B2D4B}" srcOrd="1" destOrd="0" presId="urn:microsoft.com/office/officeart/2018/5/layout/IconLeafLabelList"/>
    <dgm:cxn modelId="{074868E1-B54D-48EA-A961-224D6827FB84}" type="presParOf" srcId="{6DB3E976-0868-4B3E-BF36-658318C9C2CA}" destId="{AF565632-F32E-487E-892F-1722E614F6D9}" srcOrd="2" destOrd="0" presId="urn:microsoft.com/office/officeart/2018/5/layout/IconLeafLabelList"/>
    <dgm:cxn modelId="{1A90714D-88B4-4087-9401-122DD1159146}" type="presParOf" srcId="{6DB3E976-0868-4B3E-BF36-658318C9C2CA}" destId="{97610467-34E1-4FB0-B7E3-43C88CD8DA93}" srcOrd="3" destOrd="0" presId="urn:microsoft.com/office/officeart/2018/5/layout/IconLeafLabelList"/>
    <dgm:cxn modelId="{B32030AD-8D46-4324-B02A-E66F003D87CD}" type="presParOf" srcId="{C81C13FF-DDB3-4093-882F-E05CBEDE9682}" destId="{31F79943-46FB-4594-B01E-3A7E19C46D68}" srcOrd="1" destOrd="0" presId="urn:microsoft.com/office/officeart/2018/5/layout/IconLeafLabelList"/>
    <dgm:cxn modelId="{45904174-4D19-474F-8509-501D041F0DDD}" type="presParOf" srcId="{C81C13FF-DDB3-4093-882F-E05CBEDE9682}" destId="{3C5F8DE5-5378-41E0-A7EC-4B79BF5B3AAD}" srcOrd="2" destOrd="0" presId="urn:microsoft.com/office/officeart/2018/5/layout/IconLeafLabelList"/>
    <dgm:cxn modelId="{585A90C5-6FFA-4665-8597-8D98B6042E92}" type="presParOf" srcId="{3C5F8DE5-5378-41E0-A7EC-4B79BF5B3AAD}" destId="{88F282CD-1ABF-4C5A-B986-6F82EC0F702D}" srcOrd="0" destOrd="0" presId="urn:microsoft.com/office/officeart/2018/5/layout/IconLeafLabelList"/>
    <dgm:cxn modelId="{1A9B4E8D-D16A-4D8B-85C2-6BE3F8F7FF22}" type="presParOf" srcId="{3C5F8DE5-5378-41E0-A7EC-4B79BF5B3AAD}" destId="{AC58F766-E528-42C6-A09D-EA2A5986650B}" srcOrd="1" destOrd="0" presId="urn:microsoft.com/office/officeart/2018/5/layout/IconLeafLabelList"/>
    <dgm:cxn modelId="{345BC0B9-D581-46F6-807A-301B5B321494}" type="presParOf" srcId="{3C5F8DE5-5378-41E0-A7EC-4B79BF5B3AAD}" destId="{2228EC9D-7BD6-414D-BBAF-1F8C1A2FD604}" srcOrd="2" destOrd="0" presId="urn:microsoft.com/office/officeart/2018/5/layout/IconLeafLabelList"/>
    <dgm:cxn modelId="{72762CFF-6813-4E2B-BB37-1C8A036FA16F}" type="presParOf" srcId="{3C5F8DE5-5378-41E0-A7EC-4B79BF5B3AAD}" destId="{91BD6303-543C-40EF-B11C-A3C1BEF069BE}" srcOrd="3" destOrd="0" presId="urn:microsoft.com/office/officeart/2018/5/layout/IconLeafLabelList"/>
    <dgm:cxn modelId="{BEFFA6DA-77A2-4FC8-ADCF-5AB1A2CBEE29}" type="presParOf" srcId="{C81C13FF-DDB3-4093-882F-E05CBEDE9682}" destId="{F57C5744-7CDF-49F0-9189-7D439EC4C576}" srcOrd="3" destOrd="0" presId="urn:microsoft.com/office/officeart/2018/5/layout/IconLeafLabelList"/>
    <dgm:cxn modelId="{13B741F4-4D34-4CE9-A6B9-BFB2D532A046}" type="presParOf" srcId="{C81C13FF-DDB3-4093-882F-E05CBEDE9682}" destId="{A27CC2AB-A805-463F-987F-4A40F4FD974E}" srcOrd="4" destOrd="0" presId="urn:microsoft.com/office/officeart/2018/5/layout/IconLeafLabelList"/>
    <dgm:cxn modelId="{639C5D41-DEF9-474A-B95B-FD4242FF1449}" type="presParOf" srcId="{A27CC2AB-A805-463F-987F-4A40F4FD974E}" destId="{465D916F-FF50-49B8-B51B-D7618BE7C4F0}" srcOrd="0" destOrd="0" presId="urn:microsoft.com/office/officeart/2018/5/layout/IconLeafLabelList"/>
    <dgm:cxn modelId="{ED520E53-E1F7-43E1-8AD9-15130093776B}" type="presParOf" srcId="{A27CC2AB-A805-463F-987F-4A40F4FD974E}" destId="{223F3913-0F57-4DDC-A20C-197D0075D2B4}" srcOrd="1" destOrd="0" presId="urn:microsoft.com/office/officeart/2018/5/layout/IconLeafLabelList"/>
    <dgm:cxn modelId="{A2672BEA-28B7-4F41-8480-9AC0E08F3939}" type="presParOf" srcId="{A27CC2AB-A805-463F-987F-4A40F4FD974E}" destId="{A729A26D-3253-4AFA-9C4A-2FC1100C7D5D}" srcOrd="2" destOrd="0" presId="urn:microsoft.com/office/officeart/2018/5/layout/IconLeafLabelList"/>
    <dgm:cxn modelId="{1DD28511-5D75-4A49-AF0F-711583790A57}" type="presParOf" srcId="{A27CC2AB-A805-463F-987F-4A40F4FD974E}" destId="{D5D6B903-5345-4D13-BAE2-5E680888A6CE}" srcOrd="3" destOrd="0" presId="urn:microsoft.com/office/officeart/2018/5/layout/IconLeafLabelList"/>
    <dgm:cxn modelId="{1B6196E5-B007-492A-AB26-9A421ECAF705}" type="presParOf" srcId="{C81C13FF-DDB3-4093-882F-E05CBEDE9682}" destId="{E5512156-C94C-482A-80A4-233CC4F5A97C}" srcOrd="5" destOrd="0" presId="urn:microsoft.com/office/officeart/2018/5/layout/IconLeafLabelList"/>
    <dgm:cxn modelId="{08EB6BCA-4428-44E7-A64A-BFF3694CEC99}" type="presParOf" srcId="{C81C13FF-DDB3-4093-882F-E05CBEDE9682}" destId="{2CEB568E-0C5A-4E76-9EBA-AE919DB90E79}" srcOrd="6" destOrd="0" presId="urn:microsoft.com/office/officeart/2018/5/layout/IconLeafLabelList"/>
    <dgm:cxn modelId="{B1C176F4-9AA6-4B60-AA28-1C692A9A5064}" type="presParOf" srcId="{2CEB568E-0C5A-4E76-9EBA-AE919DB90E79}" destId="{3983EFE0-90CE-405F-BB8E-ED491E5CC04D}" srcOrd="0" destOrd="0" presId="urn:microsoft.com/office/officeart/2018/5/layout/IconLeafLabelList"/>
    <dgm:cxn modelId="{31E33755-FD71-4511-B1B2-7E3EA95C83F8}" type="presParOf" srcId="{2CEB568E-0C5A-4E76-9EBA-AE919DB90E79}" destId="{79CC7E76-40FB-4CF8-B6E4-5D7A09AD5F45}" srcOrd="1" destOrd="0" presId="urn:microsoft.com/office/officeart/2018/5/layout/IconLeafLabelList"/>
    <dgm:cxn modelId="{B4D8716E-2621-4D99-843C-216D885F338A}" type="presParOf" srcId="{2CEB568E-0C5A-4E76-9EBA-AE919DB90E79}" destId="{DD86D275-793C-413D-A6A9-A9E9D8DC9775}" srcOrd="2" destOrd="0" presId="urn:microsoft.com/office/officeart/2018/5/layout/IconLeafLabelList"/>
    <dgm:cxn modelId="{BFA331CF-73A9-42D7-8400-DFED5B35C703}" type="presParOf" srcId="{2CEB568E-0C5A-4E76-9EBA-AE919DB90E79}" destId="{C237E2BB-E611-4E2C-B014-6A46AA2F2ED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FA6B1E7-2808-4EAC-BBE0-BBFEC1720B9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74A25B6-83E0-4A6D-B110-23F1E0B8AA81}">
      <dgm:prSet/>
      <dgm:spPr/>
      <dgm:t>
        <a:bodyPr/>
        <a:lstStyle/>
        <a:p>
          <a:r>
            <a:rPr lang="en-GB"/>
            <a:t>Thank you for listening</a:t>
          </a:r>
          <a:endParaRPr lang="en-US"/>
        </a:p>
      </dgm:t>
    </dgm:pt>
    <dgm:pt modelId="{757A4351-3C3F-4357-BE4E-3FD2CECA461A}" type="parTrans" cxnId="{9FAE6ED6-C246-4D92-8DA3-18E81D2553DB}">
      <dgm:prSet/>
      <dgm:spPr/>
      <dgm:t>
        <a:bodyPr/>
        <a:lstStyle/>
        <a:p>
          <a:endParaRPr lang="en-US"/>
        </a:p>
      </dgm:t>
    </dgm:pt>
    <dgm:pt modelId="{14B15C67-CA72-4560-AAC2-B9C0029E3937}" type="sibTrans" cxnId="{9FAE6ED6-C246-4D92-8DA3-18E81D2553DB}">
      <dgm:prSet/>
      <dgm:spPr/>
      <dgm:t>
        <a:bodyPr/>
        <a:lstStyle/>
        <a:p>
          <a:endParaRPr lang="en-US"/>
        </a:p>
      </dgm:t>
    </dgm:pt>
    <dgm:pt modelId="{AC3D4EC5-E4FC-4B4B-B8BC-C7DD87EA96B3}">
      <dgm:prSet/>
      <dgm:spPr/>
      <dgm:t>
        <a:bodyPr/>
        <a:lstStyle/>
        <a:p>
          <a:r>
            <a:rPr lang="en-GB"/>
            <a:t>Any questions?</a:t>
          </a:r>
          <a:endParaRPr lang="en-US"/>
        </a:p>
      </dgm:t>
    </dgm:pt>
    <dgm:pt modelId="{418598C0-76B7-4D8D-9306-AD3EA3BF07F6}" type="parTrans" cxnId="{072FD209-F251-4DB3-8B09-759E6691B845}">
      <dgm:prSet/>
      <dgm:spPr/>
      <dgm:t>
        <a:bodyPr/>
        <a:lstStyle/>
        <a:p>
          <a:endParaRPr lang="en-US"/>
        </a:p>
      </dgm:t>
    </dgm:pt>
    <dgm:pt modelId="{C4048E43-0072-41BA-AED0-033C6E014F8D}" type="sibTrans" cxnId="{072FD209-F251-4DB3-8B09-759E6691B845}">
      <dgm:prSet/>
      <dgm:spPr/>
      <dgm:t>
        <a:bodyPr/>
        <a:lstStyle/>
        <a:p>
          <a:endParaRPr lang="en-US"/>
        </a:p>
      </dgm:t>
    </dgm:pt>
    <dgm:pt modelId="{5A6DE6B1-FA73-422F-A6CA-798B6A8F19DD}" type="pres">
      <dgm:prSet presAssocID="{CFA6B1E7-2808-4EAC-BBE0-BBFEC1720B91}" presName="root" presStyleCnt="0">
        <dgm:presLayoutVars>
          <dgm:dir/>
          <dgm:resizeHandles val="exact"/>
        </dgm:presLayoutVars>
      </dgm:prSet>
      <dgm:spPr/>
    </dgm:pt>
    <dgm:pt modelId="{60C77BCB-5CEE-4E2B-85B6-250E2003A749}" type="pres">
      <dgm:prSet presAssocID="{E74A25B6-83E0-4A6D-B110-23F1E0B8AA81}" presName="compNode" presStyleCnt="0"/>
      <dgm:spPr/>
    </dgm:pt>
    <dgm:pt modelId="{927A6365-480A-4014-8BC7-85ED24CBD2B0}" type="pres">
      <dgm:prSet presAssocID="{E74A25B6-83E0-4A6D-B110-23F1E0B8AA8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5FA3BC2C-9C9F-46FA-8526-2344318DA7B6}" type="pres">
      <dgm:prSet presAssocID="{E74A25B6-83E0-4A6D-B110-23F1E0B8AA81}" presName="spaceRect" presStyleCnt="0"/>
      <dgm:spPr/>
    </dgm:pt>
    <dgm:pt modelId="{204317EE-3C5C-47E5-B358-9B2F93C5BE3A}" type="pres">
      <dgm:prSet presAssocID="{E74A25B6-83E0-4A6D-B110-23F1E0B8AA81}" presName="textRect" presStyleLbl="revTx" presStyleIdx="0" presStyleCnt="2">
        <dgm:presLayoutVars>
          <dgm:chMax val="1"/>
          <dgm:chPref val="1"/>
        </dgm:presLayoutVars>
      </dgm:prSet>
      <dgm:spPr/>
    </dgm:pt>
    <dgm:pt modelId="{281078B9-BC71-485C-BAC6-833254B874AC}" type="pres">
      <dgm:prSet presAssocID="{14B15C67-CA72-4560-AAC2-B9C0029E3937}" presName="sibTrans" presStyleCnt="0"/>
      <dgm:spPr/>
    </dgm:pt>
    <dgm:pt modelId="{189CE63D-6141-4B21-BBB7-DE695B1A6C93}" type="pres">
      <dgm:prSet presAssocID="{AC3D4EC5-E4FC-4B4B-B8BC-C7DD87EA96B3}" presName="compNode" presStyleCnt="0"/>
      <dgm:spPr/>
    </dgm:pt>
    <dgm:pt modelId="{0FCBCDA2-7E57-46B1-82FD-E945666A9C54}" type="pres">
      <dgm:prSet presAssocID="{AC3D4EC5-E4FC-4B4B-B8BC-C7DD87EA96B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9F98B23-B1E8-4E3D-874A-53AED480CBC1}" type="pres">
      <dgm:prSet presAssocID="{AC3D4EC5-E4FC-4B4B-B8BC-C7DD87EA96B3}" presName="spaceRect" presStyleCnt="0"/>
      <dgm:spPr/>
    </dgm:pt>
    <dgm:pt modelId="{92BD799D-277C-4D6C-A4CD-FB6E630CEB9E}" type="pres">
      <dgm:prSet presAssocID="{AC3D4EC5-E4FC-4B4B-B8BC-C7DD87EA96B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72FD209-F251-4DB3-8B09-759E6691B845}" srcId="{CFA6B1E7-2808-4EAC-BBE0-BBFEC1720B91}" destId="{AC3D4EC5-E4FC-4B4B-B8BC-C7DD87EA96B3}" srcOrd="1" destOrd="0" parTransId="{418598C0-76B7-4D8D-9306-AD3EA3BF07F6}" sibTransId="{C4048E43-0072-41BA-AED0-033C6E014F8D}"/>
    <dgm:cxn modelId="{C4D86924-8D1A-4E5F-B7BF-3B40CB88CD48}" type="presOf" srcId="{CFA6B1E7-2808-4EAC-BBE0-BBFEC1720B91}" destId="{5A6DE6B1-FA73-422F-A6CA-798B6A8F19DD}" srcOrd="0" destOrd="0" presId="urn:microsoft.com/office/officeart/2018/2/layout/IconLabelList"/>
    <dgm:cxn modelId="{DC121F47-5F45-4CA0-8E8A-49CC0205ABD1}" type="presOf" srcId="{E74A25B6-83E0-4A6D-B110-23F1E0B8AA81}" destId="{204317EE-3C5C-47E5-B358-9B2F93C5BE3A}" srcOrd="0" destOrd="0" presId="urn:microsoft.com/office/officeart/2018/2/layout/IconLabelList"/>
    <dgm:cxn modelId="{2CA5E8C3-C376-46CA-9112-575BEE921B65}" type="presOf" srcId="{AC3D4EC5-E4FC-4B4B-B8BC-C7DD87EA96B3}" destId="{92BD799D-277C-4D6C-A4CD-FB6E630CEB9E}" srcOrd="0" destOrd="0" presId="urn:microsoft.com/office/officeart/2018/2/layout/IconLabelList"/>
    <dgm:cxn modelId="{9FAE6ED6-C246-4D92-8DA3-18E81D2553DB}" srcId="{CFA6B1E7-2808-4EAC-BBE0-BBFEC1720B91}" destId="{E74A25B6-83E0-4A6D-B110-23F1E0B8AA81}" srcOrd="0" destOrd="0" parTransId="{757A4351-3C3F-4357-BE4E-3FD2CECA461A}" sibTransId="{14B15C67-CA72-4560-AAC2-B9C0029E3937}"/>
    <dgm:cxn modelId="{268A6597-FF26-469D-B1EE-056659FEA918}" type="presParOf" srcId="{5A6DE6B1-FA73-422F-A6CA-798B6A8F19DD}" destId="{60C77BCB-5CEE-4E2B-85B6-250E2003A749}" srcOrd="0" destOrd="0" presId="urn:microsoft.com/office/officeart/2018/2/layout/IconLabelList"/>
    <dgm:cxn modelId="{7CB1E4D9-8F60-4E17-8731-3612C8B34A7B}" type="presParOf" srcId="{60C77BCB-5CEE-4E2B-85B6-250E2003A749}" destId="{927A6365-480A-4014-8BC7-85ED24CBD2B0}" srcOrd="0" destOrd="0" presId="urn:microsoft.com/office/officeart/2018/2/layout/IconLabelList"/>
    <dgm:cxn modelId="{80EB0819-402E-4014-8857-FDCBABD8CA2D}" type="presParOf" srcId="{60C77BCB-5CEE-4E2B-85B6-250E2003A749}" destId="{5FA3BC2C-9C9F-46FA-8526-2344318DA7B6}" srcOrd="1" destOrd="0" presId="urn:microsoft.com/office/officeart/2018/2/layout/IconLabelList"/>
    <dgm:cxn modelId="{68059FB6-3BA4-4F5B-9ED0-6144BF8E6F09}" type="presParOf" srcId="{60C77BCB-5CEE-4E2B-85B6-250E2003A749}" destId="{204317EE-3C5C-47E5-B358-9B2F93C5BE3A}" srcOrd="2" destOrd="0" presId="urn:microsoft.com/office/officeart/2018/2/layout/IconLabelList"/>
    <dgm:cxn modelId="{AC6D4C81-8574-4AE6-BBB3-B38AB4BD89DE}" type="presParOf" srcId="{5A6DE6B1-FA73-422F-A6CA-798B6A8F19DD}" destId="{281078B9-BC71-485C-BAC6-833254B874AC}" srcOrd="1" destOrd="0" presId="urn:microsoft.com/office/officeart/2018/2/layout/IconLabelList"/>
    <dgm:cxn modelId="{9CA02C03-A250-4537-9A24-0B4F762D5D7E}" type="presParOf" srcId="{5A6DE6B1-FA73-422F-A6CA-798B6A8F19DD}" destId="{189CE63D-6141-4B21-BBB7-DE695B1A6C93}" srcOrd="2" destOrd="0" presId="urn:microsoft.com/office/officeart/2018/2/layout/IconLabelList"/>
    <dgm:cxn modelId="{340980D6-E209-4976-9AD7-96826100BC33}" type="presParOf" srcId="{189CE63D-6141-4B21-BBB7-DE695B1A6C93}" destId="{0FCBCDA2-7E57-46B1-82FD-E945666A9C54}" srcOrd="0" destOrd="0" presId="urn:microsoft.com/office/officeart/2018/2/layout/IconLabelList"/>
    <dgm:cxn modelId="{71B8511B-DD14-4001-83E0-D441FBB296C5}" type="presParOf" srcId="{189CE63D-6141-4B21-BBB7-DE695B1A6C93}" destId="{29F98B23-B1E8-4E3D-874A-53AED480CBC1}" srcOrd="1" destOrd="0" presId="urn:microsoft.com/office/officeart/2018/2/layout/IconLabelList"/>
    <dgm:cxn modelId="{3EB7B705-696B-4330-ADC9-34AC236D08C5}" type="presParOf" srcId="{189CE63D-6141-4B21-BBB7-DE695B1A6C93}" destId="{92BD799D-277C-4D6C-A4CD-FB6E630CEB9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D8C35-9C5E-4A2C-A43B-E3385A563430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E5E7F5-D96B-4016-8F0C-78F0F6EABE76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CFFBEE-1F3F-4A3E-8B3A-A1F479BAA38E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Qualitative analysis to understand barriers.</a:t>
          </a:r>
          <a:endParaRPr lang="en-US" sz="1900" kern="1200"/>
        </a:p>
      </dsp:txBody>
      <dsp:txXfrm>
        <a:off x="1074268" y="4366"/>
        <a:ext cx="5170996" cy="930102"/>
      </dsp:txXfrm>
    </dsp:sp>
    <dsp:sp modelId="{098AE751-44B4-4293-8EA5-147C5779C0EC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08167F-F393-4878-86A3-8CCF04D4F334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61020D-F501-4127-9153-4132479E5CA5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Insight into benefits and developmental gains. </a:t>
          </a:r>
          <a:endParaRPr lang="en-US" sz="1900" kern="1200"/>
        </a:p>
      </dsp:txBody>
      <dsp:txXfrm>
        <a:off x="1074268" y="1166994"/>
        <a:ext cx="5170996" cy="930102"/>
      </dsp:txXfrm>
    </dsp:sp>
    <dsp:sp modelId="{06979AFE-A9F4-47A1-A3E2-EA4A42F2B555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EB9E24-4018-4466-BE6A-92276CC51BD2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0FD038-7B95-41F4-AECA-78146A0A05DB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Beneficial to organisations with potential resources.</a:t>
          </a:r>
          <a:endParaRPr lang="en-US" sz="1900" kern="1200"/>
        </a:p>
      </dsp:txBody>
      <dsp:txXfrm>
        <a:off x="1074268" y="2329622"/>
        <a:ext cx="5170996" cy="930102"/>
      </dsp:txXfrm>
    </dsp:sp>
    <dsp:sp modelId="{7D4E473C-F2CD-4EE7-B420-6E647BBDC83E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03EE3C-FB62-4564-97D2-BF1C5AC5C4EF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B6FC5-FA12-427C-A560-4E8C1EA49F6C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Aid mitigation and provisions.</a:t>
          </a:r>
          <a:endParaRPr lang="en-US" sz="1900" kern="1200"/>
        </a:p>
      </dsp:txBody>
      <dsp:txXfrm>
        <a:off x="1074268" y="3492250"/>
        <a:ext cx="5170996" cy="930102"/>
      </dsp:txXfrm>
    </dsp:sp>
    <dsp:sp modelId="{16312FF9-C524-4793-8C5A-AF952A6298C3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8710E-89A8-4C03-8909-EA51A6FB4B04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0E126-49B0-454A-9A72-1B5C8E900010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Inclusion in school curriculum. 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9B33E2-9CB1-4161-BEC3-740F36C0C704}">
      <dsp:nvSpPr>
        <dsp:cNvPr id="0" name=""/>
        <dsp:cNvSpPr/>
      </dsp:nvSpPr>
      <dsp:spPr>
        <a:xfrm>
          <a:off x="2692642" y="507769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551377"/>
        <a:ext cx="21112" cy="4222"/>
      </dsp:txXfrm>
    </dsp:sp>
    <dsp:sp modelId="{A101C94D-D44E-4222-8038-A92BB214062B}">
      <dsp:nvSpPr>
        <dsp:cNvPr id="0" name=""/>
        <dsp:cNvSpPr/>
      </dsp:nvSpPr>
      <dsp:spPr>
        <a:xfrm>
          <a:off x="858602" y="2737"/>
          <a:ext cx="1835839" cy="1101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Database search of literature from five electronic databases. </a:t>
          </a:r>
          <a:endParaRPr lang="en-US" sz="1600" kern="1200" dirty="0"/>
        </a:p>
      </dsp:txBody>
      <dsp:txXfrm>
        <a:off x="858602" y="2737"/>
        <a:ext cx="1835839" cy="1101503"/>
      </dsp:txXfrm>
    </dsp:sp>
    <dsp:sp modelId="{8C2EAE1C-4D81-4890-9170-7F0B1933FA73}">
      <dsp:nvSpPr>
        <dsp:cNvPr id="0" name=""/>
        <dsp:cNvSpPr/>
      </dsp:nvSpPr>
      <dsp:spPr>
        <a:xfrm>
          <a:off x="1776522" y="1102440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1296151"/>
        <a:ext cx="114861" cy="4222"/>
      </dsp:txXfrm>
    </dsp:sp>
    <dsp:sp modelId="{36ADDAD7-ACCB-4844-BEB3-52865B5A2C4F}">
      <dsp:nvSpPr>
        <dsp:cNvPr id="0" name=""/>
        <dsp:cNvSpPr/>
      </dsp:nvSpPr>
      <dsp:spPr>
        <a:xfrm>
          <a:off x="3116685" y="2737"/>
          <a:ext cx="1835839" cy="1101503"/>
        </a:xfrm>
        <a:prstGeom prst="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Combined sequential search terms.</a:t>
          </a:r>
          <a:endParaRPr lang="en-US" sz="1600" kern="1200"/>
        </a:p>
      </dsp:txBody>
      <dsp:txXfrm>
        <a:off x="3116685" y="2737"/>
        <a:ext cx="1835839" cy="1101503"/>
      </dsp:txXfrm>
    </dsp:sp>
    <dsp:sp modelId="{9A09E3E7-685D-4E4B-9741-9E3411D307ED}">
      <dsp:nvSpPr>
        <dsp:cNvPr id="0" name=""/>
        <dsp:cNvSpPr/>
      </dsp:nvSpPr>
      <dsp:spPr>
        <a:xfrm>
          <a:off x="2692642" y="2031516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2075124"/>
        <a:ext cx="21112" cy="4222"/>
      </dsp:txXfrm>
    </dsp:sp>
    <dsp:sp modelId="{C086193D-4755-4108-864D-3263B04CBE3F}">
      <dsp:nvSpPr>
        <dsp:cNvPr id="0" name=""/>
        <dsp:cNvSpPr/>
      </dsp:nvSpPr>
      <dsp:spPr>
        <a:xfrm>
          <a:off x="858602" y="1526484"/>
          <a:ext cx="1835839" cy="1101503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Incorporation of synonyms. </a:t>
          </a:r>
          <a:endParaRPr lang="en-US" sz="1600" kern="1200"/>
        </a:p>
      </dsp:txBody>
      <dsp:txXfrm>
        <a:off x="858602" y="1526484"/>
        <a:ext cx="1835839" cy="1101503"/>
      </dsp:txXfrm>
    </dsp:sp>
    <dsp:sp modelId="{8FCF75AC-FEA3-4B00-B43A-18AD6C5B186A}">
      <dsp:nvSpPr>
        <dsp:cNvPr id="0" name=""/>
        <dsp:cNvSpPr/>
      </dsp:nvSpPr>
      <dsp:spPr>
        <a:xfrm>
          <a:off x="1776522" y="2626187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2819898"/>
        <a:ext cx="114861" cy="4222"/>
      </dsp:txXfrm>
    </dsp:sp>
    <dsp:sp modelId="{B9183879-8E9A-441C-AD18-7D7A17AFFED6}">
      <dsp:nvSpPr>
        <dsp:cNvPr id="0" name=""/>
        <dsp:cNvSpPr/>
      </dsp:nvSpPr>
      <dsp:spPr>
        <a:xfrm>
          <a:off x="3116685" y="1526484"/>
          <a:ext cx="1835839" cy="110150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Boolean operators. </a:t>
          </a:r>
          <a:endParaRPr lang="en-US" sz="1600" kern="1200"/>
        </a:p>
      </dsp:txBody>
      <dsp:txXfrm>
        <a:off x="3116685" y="1526484"/>
        <a:ext cx="1835839" cy="1101503"/>
      </dsp:txXfrm>
    </dsp:sp>
    <dsp:sp modelId="{5BBB8727-BF6D-4EC3-B727-727EA3AD6B8C}">
      <dsp:nvSpPr>
        <dsp:cNvPr id="0" name=""/>
        <dsp:cNvSpPr/>
      </dsp:nvSpPr>
      <dsp:spPr>
        <a:xfrm>
          <a:off x="2692642" y="3555262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3598871"/>
        <a:ext cx="21112" cy="4222"/>
      </dsp:txXfrm>
    </dsp:sp>
    <dsp:sp modelId="{6F8C92D7-27DF-40D2-BA28-DBD83EE1FC49}">
      <dsp:nvSpPr>
        <dsp:cNvPr id="0" name=""/>
        <dsp:cNvSpPr/>
      </dsp:nvSpPr>
      <dsp:spPr>
        <a:xfrm>
          <a:off x="858602" y="3050231"/>
          <a:ext cx="1835839" cy="1101503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Five inclusion criteria. </a:t>
          </a:r>
          <a:endParaRPr lang="en-US" sz="1600" kern="1200"/>
        </a:p>
      </dsp:txBody>
      <dsp:txXfrm>
        <a:off x="858602" y="3050231"/>
        <a:ext cx="1835839" cy="1101503"/>
      </dsp:txXfrm>
    </dsp:sp>
    <dsp:sp modelId="{898E7C69-7F65-4CD5-AA11-8ABFE2903B04}">
      <dsp:nvSpPr>
        <dsp:cNvPr id="0" name=""/>
        <dsp:cNvSpPr/>
      </dsp:nvSpPr>
      <dsp:spPr>
        <a:xfrm>
          <a:off x="1776522" y="4149934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4343645"/>
        <a:ext cx="114861" cy="4222"/>
      </dsp:txXfrm>
    </dsp:sp>
    <dsp:sp modelId="{89F45C31-4D60-4262-8A54-9FD6261A6EF1}">
      <dsp:nvSpPr>
        <dsp:cNvPr id="0" name=""/>
        <dsp:cNvSpPr/>
      </dsp:nvSpPr>
      <dsp:spPr>
        <a:xfrm>
          <a:off x="3116685" y="3050231"/>
          <a:ext cx="1835839" cy="1101503"/>
        </a:xfrm>
        <a:prstGeom prst="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Only qualitative segment. </a:t>
          </a:r>
          <a:endParaRPr lang="en-US" sz="1600" kern="1200"/>
        </a:p>
      </dsp:txBody>
      <dsp:txXfrm>
        <a:off x="3116685" y="3050231"/>
        <a:ext cx="1835839" cy="1101503"/>
      </dsp:txXfrm>
    </dsp:sp>
    <dsp:sp modelId="{A839C3CD-495E-4595-8CFE-F7CE48D3E454}">
      <dsp:nvSpPr>
        <dsp:cNvPr id="0" name=""/>
        <dsp:cNvSpPr/>
      </dsp:nvSpPr>
      <dsp:spPr>
        <a:xfrm>
          <a:off x="858602" y="4573978"/>
          <a:ext cx="1835839" cy="110150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10 studies deemed acceptable.</a:t>
          </a:r>
          <a:endParaRPr lang="en-US" sz="1600" kern="1200"/>
        </a:p>
      </dsp:txBody>
      <dsp:txXfrm>
        <a:off x="858602" y="4573978"/>
        <a:ext cx="1835839" cy="1101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C79067-1CC2-45E7-9E40-8394AC42F429}">
      <dsp:nvSpPr>
        <dsp:cNvPr id="0" name=""/>
        <dsp:cNvSpPr/>
      </dsp:nvSpPr>
      <dsp:spPr>
        <a:xfrm>
          <a:off x="0" y="81011"/>
          <a:ext cx="4828172" cy="10380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Difficulty accessing areas.</a:t>
          </a:r>
          <a:endParaRPr lang="en-US" sz="2600" kern="1200"/>
        </a:p>
      </dsp:txBody>
      <dsp:txXfrm>
        <a:off x="50675" y="131686"/>
        <a:ext cx="4726822" cy="936732"/>
      </dsp:txXfrm>
    </dsp:sp>
    <dsp:sp modelId="{4DC11A8E-A244-4BD7-8050-0D161363D3DA}">
      <dsp:nvSpPr>
        <dsp:cNvPr id="0" name=""/>
        <dsp:cNvSpPr/>
      </dsp:nvSpPr>
      <dsp:spPr>
        <a:xfrm>
          <a:off x="0" y="1193973"/>
          <a:ext cx="4828172" cy="1038082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Lack of transportation.</a:t>
          </a:r>
          <a:endParaRPr lang="en-US" sz="2600" kern="1200"/>
        </a:p>
      </dsp:txBody>
      <dsp:txXfrm>
        <a:off x="50675" y="1244648"/>
        <a:ext cx="4726822" cy="936732"/>
      </dsp:txXfrm>
    </dsp:sp>
    <dsp:sp modelId="{5DE75DB7-C8C8-4802-B139-6CF999B2C4EB}">
      <dsp:nvSpPr>
        <dsp:cNvPr id="0" name=""/>
        <dsp:cNvSpPr/>
      </dsp:nvSpPr>
      <dsp:spPr>
        <a:xfrm>
          <a:off x="0" y="2306936"/>
          <a:ext cx="4828172" cy="1038082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Absence of friends in the locality. </a:t>
          </a:r>
          <a:endParaRPr lang="en-US" sz="2600" kern="1200" dirty="0"/>
        </a:p>
      </dsp:txBody>
      <dsp:txXfrm>
        <a:off x="50675" y="2357611"/>
        <a:ext cx="4726822" cy="936732"/>
      </dsp:txXfrm>
    </dsp:sp>
    <dsp:sp modelId="{51A862F0-7738-4923-8324-362EA036D730}">
      <dsp:nvSpPr>
        <dsp:cNvPr id="0" name=""/>
        <dsp:cNvSpPr/>
      </dsp:nvSpPr>
      <dsp:spPr>
        <a:xfrm>
          <a:off x="0" y="3419898"/>
          <a:ext cx="4828172" cy="1038082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Seasonal dependency. </a:t>
          </a:r>
          <a:endParaRPr lang="en-US" sz="2600" kern="1200"/>
        </a:p>
      </dsp:txBody>
      <dsp:txXfrm>
        <a:off x="50675" y="3470573"/>
        <a:ext cx="4726822" cy="936732"/>
      </dsp:txXfrm>
    </dsp:sp>
    <dsp:sp modelId="{7B24D7AB-0BAF-434A-9691-56AB65FC6456}">
      <dsp:nvSpPr>
        <dsp:cNvPr id="0" name=""/>
        <dsp:cNvSpPr/>
      </dsp:nvSpPr>
      <dsp:spPr>
        <a:xfrm>
          <a:off x="0" y="4532861"/>
          <a:ext cx="4828172" cy="103808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Decrease from the weather and darkness. </a:t>
          </a:r>
          <a:endParaRPr lang="en-US" sz="2600" kern="1200"/>
        </a:p>
      </dsp:txBody>
      <dsp:txXfrm>
        <a:off x="50675" y="4583536"/>
        <a:ext cx="4726822" cy="9367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B8EE0-4331-4994-9450-E3AFEA35AB40}">
      <dsp:nvSpPr>
        <dsp:cNvPr id="0" name=""/>
        <dsp:cNvSpPr/>
      </dsp:nvSpPr>
      <dsp:spPr>
        <a:xfrm>
          <a:off x="0" y="1728939"/>
          <a:ext cx="1310734" cy="8323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E2353B9-FA50-42BF-AA9C-5DD118EEACB6}">
      <dsp:nvSpPr>
        <dsp:cNvPr id="0" name=""/>
        <dsp:cNvSpPr/>
      </dsp:nvSpPr>
      <dsp:spPr>
        <a:xfrm>
          <a:off x="145637" y="1867294"/>
          <a:ext cx="1310734" cy="8323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Availability of similar-aged peers would increase outdoor play. </a:t>
          </a:r>
          <a:endParaRPr lang="en-US" sz="1100" kern="1200"/>
        </a:p>
      </dsp:txBody>
      <dsp:txXfrm>
        <a:off x="170015" y="1891672"/>
        <a:ext cx="1261978" cy="783560"/>
      </dsp:txXfrm>
    </dsp:sp>
    <dsp:sp modelId="{CA53673A-890F-4C2F-8E07-919532696241}">
      <dsp:nvSpPr>
        <dsp:cNvPr id="0" name=""/>
        <dsp:cNvSpPr/>
      </dsp:nvSpPr>
      <dsp:spPr>
        <a:xfrm>
          <a:off x="1602008" y="1728939"/>
          <a:ext cx="1310734" cy="8323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146D2EA-988A-4106-9B2E-A6388695EFA7}">
      <dsp:nvSpPr>
        <dsp:cNvPr id="0" name=""/>
        <dsp:cNvSpPr/>
      </dsp:nvSpPr>
      <dsp:spPr>
        <a:xfrm>
          <a:off x="1747645" y="1867294"/>
          <a:ext cx="1310734" cy="8323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New friendships established.</a:t>
          </a:r>
          <a:endParaRPr lang="en-US" sz="1100" kern="1200"/>
        </a:p>
      </dsp:txBody>
      <dsp:txXfrm>
        <a:off x="1772023" y="1891672"/>
        <a:ext cx="1261978" cy="783560"/>
      </dsp:txXfrm>
    </dsp:sp>
    <dsp:sp modelId="{055ECADE-9E2E-4E22-8397-D2B801A17B78}">
      <dsp:nvSpPr>
        <dsp:cNvPr id="0" name=""/>
        <dsp:cNvSpPr/>
      </dsp:nvSpPr>
      <dsp:spPr>
        <a:xfrm>
          <a:off x="3204017" y="1728939"/>
          <a:ext cx="1310734" cy="8323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902F49C-20FF-45C6-853C-49B8A7F2BAA3}">
      <dsp:nvSpPr>
        <dsp:cNvPr id="0" name=""/>
        <dsp:cNvSpPr/>
      </dsp:nvSpPr>
      <dsp:spPr>
        <a:xfrm>
          <a:off x="3349654" y="1867294"/>
          <a:ext cx="1310734" cy="8323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Positive parental perceptions. </a:t>
          </a:r>
          <a:endParaRPr lang="en-US" sz="1100" kern="1200"/>
        </a:p>
      </dsp:txBody>
      <dsp:txXfrm>
        <a:off x="3374032" y="1891672"/>
        <a:ext cx="1261978" cy="7835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A9863-4A41-4D0A-9B68-31DD0FA7A2F1}">
      <dsp:nvSpPr>
        <dsp:cNvPr id="0" name=""/>
        <dsp:cNvSpPr/>
      </dsp:nvSpPr>
      <dsp:spPr>
        <a:xfrm>
          <a:off x="0" y="0"/>
          <a:ext cx="382218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AAD99-040D-417D-8CF9-317DC6D1E6C2}">
      <dsp:nvSpPr>
        <dsp:cNvPr id="0" name=""/>
        <dsp:cNvSpPr/>
      </dsp:nvSpPr>
      <dsp:spPr>
        <a:xfrm>
          <a:off x="0" y="0"/>
          <a:ext cx="382218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Lack of availability.</a:t>
          </a:r>
          <a:endParaRPr lang="en-US" sz="2600" kern="1200"/>
        </a:p>
      </dsp:txBody>
      <dsp:txXfrm>
        <a:off x="0" y="0"/>
        <a:ext cx="3822189" cy="935690"/>
      </dsp:txXfrm>
    </dsp:sp>
    <dsp:sp modelId="{4753946D-C8AC-4F6A-B1D6-29C46DCB816C}">
      <dsp:nvSpPr>
        <dsp:cNvPr id="0" name=""/>
        <dsp:cNvSpPr/>
      </dsp:nvSpPr>
      <dsp:spPr>
        <a:xfrm>
          <a:off x="0" y="935690"/>
          <a:ext cx="3822189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0E670-24BE-4670-B496-5762307EC047}">
      <dsp:nvSpPr>
        <dsp:cNvPr id="0" name=""/>
        <dsp:cNvSpPr/>
      </dsp:nvSpPr>
      <dsp:spPr>
        <a:xfrm>
          <a:off x="0" y="935690"/>
          <a:ext cx="382218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Facilities more suited for younger children.</a:t>
          </a:r>
          <a:endParaRPr lang="en-US" sz="2600" kern="1200"/>
        </a:p>
      </dsp:txBody>
      <dsp:txXfrm>
        <a:off x="0" y="935690"/>
        <a:ext cx="3822189" cy="935690"/>
      </dsp:txXfrm>
    </dsp:sp>
    <dsp:sp modelId="{282774A8-1C52-485A-8D4D-EAA739358901}">
      <dsp:nvSpPr>
        <dsp:cNvPr id="0" name=""/>
        <dsp:cNvSpPr/>
      </dsp:nvSpPr>
      <dsp:spPr>
        <a:xfrm>
          <a:off x="0" y="1871381"/>
          <a:ext cx="3822189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D0C03A-3193-44C4-91A4-B9A424F70A4C}">
      <dsp:nvSpPr>
        <dsp:cNvPr id="0" name=""/>
        <dsp:cNvSpPr/>
      </dsp:nvSpPr>
      <dsp:spPr>
        <a:xfrm>
          <a:off x="0" y="1871381"/>
          <a:ext cx="382218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Poor maintenance. </a:t>
          </a:r>
          <a:endParaRPr lang="en-US" sz="2600" kern="1200"/>
        </a:p>
      </dsp:txBody>
      <dsp:txXfrm>
        <a:off x="0" y="1871381"/>
        <a:ext cx="3822189" cy="935690"/>
      </dsp:txXfrm>
    </dsp:sp>
    <dsp:sp modelId="{514B2545-8223-49FC-87B2-A24811D3DB9B}">
      <dsp:nvSpPr>
        <dsp:cNvPr id="0" name=""/>
        <dsp:cNvSpPr/>
      </dsp:nvSpPr>
      <dsp:spPr>
        <a:xfrm>
          <a:off x="0" y="2807071"/>
          <a:ext cx="3822189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2F52E6-BE71-4D7A-A99D-F5329948C612}">
      <dsp:nvSpPr>
        <dsp:cNvPr id="0" name=""/>
        <dsp:cNvSpPr/>
      </dsp:nvSpPr>
      <dsp:spPr>
        <a:xfrm>
          <a:off x="0" y="2807071"/>
          <a:ext cx="3822189" cy="9356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Absence of natural elements. </a:t>
          </a:r>
          <a:endParaRPr lang="en-US" sz="2600" kern="1200" dirty="0"/>
        </a:p>
      </dsp:txBody>
      <dsp:txXfrm>
        <a:off x="0" y="2807071"/>
        <a:ext cx="3822189" cy="9356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93699-10AB-4EE5-879E-5A2E2031A4A9}">
      <dsp:nvSpPr>
        <dsp:cNvPr id="0" name=""/>
        <dsp:cNvSpPr/>
      </dsp:nvSpPr>
      <dsp:spPr>
        <a:xfrm>
          <a:off x="0" y="693"/>
          <a:ext cx="581112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6612A-EE9E-4CD1-8DF9-242DA8780E02}">
      <dsp:nvSpPr>
        <dsp:cNvPr id="0" name=""/>
        <dsp:cNvSpPr/>
      </dsp:nvSpPr>
      <dsp:spPr>
        <a:xfrm>
          <a:off x="0" y="693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Shortage of studies on younger children. </a:t>
          </a:r>
          <a:endParaRPr lang="en-US" sz="3100" kern="1200"/>
        </a:p>
      </dsp:txBody>
      <dsp:txXfrm>
        <a:off x="0" y="693"/>
        <a:ext cx="5811128" cy="1135366"/>
      </dsp:txXfrm>
    </dsp:sp>
    <dsp:sp modelId="{2D5B3FA5-BE64-41E7-B900-70B09F55E7FD}">
      <dsp:nvSpPr>
        <dsp:cNvPr id="0" name=""/>
        <dsp:cNvSpPr/>
      </dsp:nvSpPr>
      <dsp:spPr>
        <a:xfrm>
          <a:off x="0" y="1136059"/>
          <a:ext cx="5811128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98D0C4-E37A-49AE-B5D3-4651855AD6F5}">
      <dsp:nvSpPr>
        <dsp:cNvPr id="0" name=""/>
        <dsp:cNvSpPr/>
      </dsp:nvSpPr>
      <dsp:spPr>
        <a:xfrm>
          <a:off x="0" y="1136059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Results difficult to transfer. </a:t>
          </a:r>
          <a:endParaRPr lang="en-US" sz="3100" kern="1200"/>
        </a:p>
      </dsp:txBody>
      <dsp:txXfrm>
        <a:off x="0" y="1136059"/>
        <a:ext cx="5811128" cy="1135366"/>
      </dsp:txXfrm>
    </dsp:sp>
    <dsp:sp modelId="{AC024C97-C181-4163-ADCE-DCE6FF6435FF}">
      <dsp:nvSpPr>
        <dsp:cNvPr id="0" name=""/>
        <dsp:cNvSpPr/>
      </dsp:nvSpPr>
      <dsp:spPr>
        <a:xfrm>
          <a:off x="0" y="2271426"/>
          <a:ext cx="5811128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FD142-ABE9-4E26-A9E3-151823519C0B}">
      <dsp:nvSpPr>
        <dsp:cNvPr id="0" name=""/>
        <dsp:cNvSpPr/>
      </dsp:nvSpPr>
      <dsp:spPr>
        <a:xfrm>
          <a:off x="0" y="2271426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Limited UK-based studies. </a:t>
          </a:r>
          <a:endParaRPr lang="en-US" sz="3100" kern="1200"/>
        </a:p>
      </dsp:txBody>
      <dsp:txXfrm>
        <a:off x="0" y="2271426"/>
        <a:ext cx="5811128" cy="1135366"/>
      </dsp:txXfrm>
    </dsp:sp>
    <dsp:sp modelId="{FD66D789-EEA2-46BD-934A-039ED1F97689}">
      <dsp:nvSpPr>
        <dsp:cNvPr id="0" name=""/>
        <dsp:cNvSpPr/>
      </dsp:nvSpPr>
      <dsp:spPr>
        <a:xfrm>
          <a:off x="0" y="3406792"/>
          <a:ext cx="581112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C77AF-FBB5-4A96-8BB3-78DDC5AFEA61}">
      <dsp:nvSpPr>
        <dsp:cNvPr id="0" name=""/>
        <dsp:cNvSpPr/>
      </dsp:nvSpPr>
      <dsp:spPr>
        <a:xfrm>
          <a:off x="0" y="3406792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Inclusion of Michealson et al (2020) study. </a:t>
          </a:r>
          <a:endParaRPr lang="en-US" sz="3100" kern="1200"/>
        </a:p>
      </dsp:txBody>
      <dsp:txXfrm>
        <a:off x="0" y="3406792"/>
        <a:ext cx="5811128" cy="1135366"/>
      </dsp:txXfrm>
    </dsp:sp>
    <dsp:sp modelId="{CD18D30F-62C2-454E-9BAC-09D078A819B4}">
      <dsp:nvSpPr>
        <dsp:cNvPr id="0" name=""/>
        <dsp:cNvSpPr/>
      </dsp:nvSpPr>
      <dsp:spPr>
        <a:xfrm>
          <a:off x="0" y="4542159"/>
          <a:ext cx="5811128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FE4AC-47AA-4964-AA62-F3A0F64F16AA}">
      <dsp:nvSpPr>
        <dsp:cNvPr id="0" name=""/>
        <dsp:cNvSpPr/>
      </dsp:nvSpPr>
      <dsp:spPr>
        <a:xfrm>
          <a:off x="0" y="4542159"/>
          <a:ext cx="5811128" cy="11353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Increased probability of bias. </a:t>
          </a:r>
          <a:endParaRPr lang="en-US" sz="3100" kern="1200"/>
        </a:p>
      </dsp:txBody>
      <dsp:txXfrm>
        <a:off x="0" y="4542159"/>
        <a:ext cx="5811128" cy="11353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08B72-D5CB-411A-A0CA-1CDFB214429E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95EBD-8546-49E7-955D-4B032D79C098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Jean Piaget suggests that play has many benefits. </a:t>
          </a:r>
          <a:endParaRPr lang="en-US" sz="1500" kern="1200"/>
        </a:p>
      </dsp:txBody>
      <dsp:txXfrm>
        <a:off x="100682" y="2427484"/>
        <a:ext cx="2370489" cy="720000"/>
      </dsp:txXfrm>
    </dsp:sp>
    <dsp:sp modelId="{7321E8B1-A13B-4607-A92B-926EC33535ED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3C608-BF7E-4245-A4A0-7317A906879F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Play is spontaneous, self-initiated and self-structured. </a:t>
          </a:r>
          <a:endParaRPr lang="en-US" sz="1500" kern="1200"/>
        </a:p>
      </dsp:txBody>
      <dsp:txXfrm>
        <a:off x="2886007" y="2427484"/>
        <a:ext cx="2370489" cy="720000"/>
      </dsp:txXfrm>
    </dsp:sp>
    <dsp:sp modelId="{E9040B22-CED9-4422-9383-741F246D7F21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0BC11-C26B-440F-B855-EA0C422B9669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Cognitive, social and emotional advances. </a:t>
          </a:r>
          <a:endParaRPr lang="en-US" sz="1500" kern="1200"/>
        </a:p>
      </dsp:txBody>
      <dsp:txXfrm>
        <a:off x="5671332" y="2427484"/>
        <a:ext cx="2370489" cy="720000"/>
      </dsp:txXfrm>
    </dsp:sp>
    <dsp:sp modelId="{CF725B04-2A70-456D-8AC4-12ECEFB6468F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D5903-9627-425F-B6C4-EC83D7EABD4D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Depriving play can be consequential. </a:t>
          </a:r>
          <a:endParaRPr lang="en-US" sz="1500" kern="1200"/>
        </a:p>
      </dsp:txBody>
      <dsp:txXfrm>
        <a:off x="8456657" y="2427484"/>
        <a:ext cx="2370489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FFE04-32B9-4510-9F5D-582D9D6FAA54}">
      <dsp:nvSpPr>
        <dsp:cNvPr id="0" name=""/>
        <dsp:cNvSpPr/>
      </dsp:nvSpPr>
      <dsp:spPr>
        <a:xfrm>
          <a:off x="0" y="101227"/>
          <a:ext cx="4828172" cy="13922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Three main research questions: </a:t>
          </a:r>
          <a:endParaRPr lang="en-US" sz="3500" kern="1200" dirty="0"/>
        </a:p>
      </dsp:txBody>
      <dsp:txXfrm>
        <a:off x="67966" y="169193"/>
        <a:ext cx="4692240" cy="1256367"/>
      </dsp:txXfrm>
    </dsp:sp>
    <dsp:sp modelId="{FA320C79-CD2F-43FE-9A98-3B9B6A6E2EA2}">
      <dsp:nvSpPr>
        <dsp:cNvPr id="0" name=""/>
        <dsp:cNvSpPr/>
      </dsp:nvSpPr>
      <dsp:spPr>
        <a:xfrm>
          <a:off x="0" y="1493527"/>
          <a:ext cx="4828172" cy="4057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3294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Have parents' childhood experiences influenced their attitudes toward outdoor street play? </a:t>
          </a:r>
          <a:endParaRPr lang="en-US" sz="2700" kern="120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Why are children no longer allowed to explore their neighbourhood? </a:t>
          </a:r>
          <a:endParaRPr lang="en-US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What barriers have led to decreased outdoor street play? </a:t>
          </a:r>
          <a:endParaRPr lang="en-US" sz="2700" kern="1200"/>
        </a:p>
      </dsp:txBody>
      <dsp:txXfrm>
        <a:off x="0" y="1493527"/>
        <a:ext cx="4828172" cy="40572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28D6CC-1FCD-4193-8E2F-E0CFCAC33237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129C5-C162-419F-B262-D12457D1EC7F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Debrief form provided at the end of the survey. </a:t>
          </a:r>
          <a:endParaRPr lang="en-US" sz="1700" kern="1200"/>
        </a:p>
      </dsp:txBody>
      <dsp:txXfrm>
        <a:off x="333914" y="2276522"/>
        <a:ext cx="1800000" cy="720000"/>
      </dsp:txXfrm>
    </dsp:sp>
    <dsp:sp modelId="{7EA6C56D-83DE-415A-8F2A-D227EC7C3F8F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C15A0-0A76-4213-B90F-8750B5140223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Fewer participants than desired due to time constraints.</a:t>
          </a:r>
          <a:endParaRPr lang="en-US" sz="1700" kern="1200"/>
        </a:p>
      </dsp:txBody>
      <dsp:txXfrm>
        <a:off x="2448914" y="2276522"/>
        <a:ext cx="1800000" cy="720000"/>
      </dsp:txXfrm>
    </dsp:sp>
    <dsp:sp modelId="{4A8EADC8-42A1-4262-9DC5-F541780F0ED5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F9A3A6-608C-43E2-9258-654510891936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Responses were printed for familiarisation. </a:t>
          </a:r>
          <a:endParaRPr lang="en-US" sz="1700" kern="1200"/>
        </a:p>
      </dsp:txBody>
      <dsp:txXfrm>
        <a:off x="4563914" y="2276522"/>
        <a:ext cx="1800000" cy="720000"/>
      </dsp:txXfrm>
    </dsp:sp>
    <dsp:sp modelId="{AA12940F-288E-4341-BB83-D7F1C55BEE56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C0C887-E92C-42DA-8C88-26D71EBB68FE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Codes were established. </a:t>
          </a:r>
          <a:endParaRPr lang="en-US" sz="1700" kern="1200"/>
        </a:p>
      </dsp:txBody>
      <dsp:txXfrm>
        <a:off x="6678914" y="2276522"/>
        <a:ext cx="1800000" cy="720000"/>
      </dsp:txXfrm>
    </dsp:sp>
    <dsp:sp modelId="{4D4BB9E8-2E9B-438A-A31E-DEA81CA1AC65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F53140-2B58-4B76-82FF-DB04F1B007DA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Four main themes. </a:t>
          </a:r>
          <a:endParaRPr lang="en-US" sz="1700" kern="1200"/>
        </a:p>
      </dsp:txBody>
      <dsp:txXfrm>
        <a:off x="8793914" y="2276522"/>
        <a:ext cx="180000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1CD7A5-14A5-4D52-A4B4-695498462656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424E02-6853-479A-BAE2-70AE0935CE62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A8B11-AF6D-4512-A545-4CC178D730B2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BPS Data Protection Guidelines for Researchers (2018) </a:t>
          </a:r>
          <a:endParaRPr lang="en-US" sz="1900" kern="1200" dirty="0"/>
        </a:p>
      </dsp:txBody>
      <dsp:txXfrm>
        <a:off x="1312541" y="828340"/>
        <a:ext cx="2148945" cy="911674"/>
      </dsp:txXfrm>
    </dsp:sp>
    <dsp:sp modelId="{6BF6C304-F09E-4E3E-B40C-4F97D320B01A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0E70CF-0829-4AB9-A235-E5E04B6E167A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CFDD3-0A06-4B57-B461-B679324E4B81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UWTSD Research Data Management Policy (2022)</a:t>
          </a:r>
          <a:endParaRPr lang="en-US" sz="1900" kern="1200"/>
        </a:p>
      </dsp:txBody>
      <dsp:txXfrm>
        <a:off x="4942957" y="828340"/>
        <a:ext cx="2148945" cy="911674"/>
      </dsp:txXfrm>
    </dsp:sp>
    <dsp:sp modelId="{15D6B40F-321A-446B-AF1E-FB62CC5F0848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C5775-6DE2-4EAB-9B1D-9F415C89D76B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CC6D4-750A-4C9D-9663-FADF6E330BAA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BPS Code of Human Research Ethics (2021) </a:t>
          </a:r>
          <a:endParaRPr lang="en-US" sz="1900" kern="1200"/>
        </a:p>
      </dsp:txBody>
      <dsp:txXfrm>
        <a:off x="8573374" y="828340"/>
        <a:ext cx="2148945" cy="911674"/>
      </dsp:txXfrm>
    </dsp:sp>
    <dsp:sp modelId="{26DA5786-245D-4FAF-927E-2CCA2C66460C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9A5789-F71D-4C51-8F4C-5247CEBA3F82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408C7-E907-4FEB-A36E-5F6BD5ADF5D3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UWTSD Research Ethics and Integrity Code of Practice</a:t>
          </a:r>
          <a:endParaRPr lang="en-US" sz="1900" kern="1200"/>
        </a:p>
      </dsp:txBody>
      <dsp:txXfrm>
        <a:off x="1312541" y="2452790"/>
        <a:ext cx="2148945" cy="911674"/>
      </dsp:txXfrm>
    </dsp:sp>
    <dsp:sp modelId="{8E565417-2B2A-4961-92B9-88A246289A99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1078E9-8DF3-4CD9-BC66-894686202633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598CD-A0A1-406E-B732-C85EBBA261F8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UWTSD safeguarding procedures </a:t>
          </a:r>
          <a:endParaRPr lang="en-US" sz="1900" kern="1200"/>
        </a:p>
      </dsp:txBody>
      <dsp:txXfrm>
        <a:off x="4942957" y="2452790"/>
        <a:ext cx="2148945" cy="911674"/>
      </dsp:txXfrm>
    </dsp:sp>
    <dsp:sp modelId="{B11540E5-D2F8-4964-9CD0-DED03CB3C2FA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BA049C-07DE-428B-826F-4A7DF7165623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9C819-DF59-4912-AAFC-B26B607C6E86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BPS Code of Ethics and Conduct (2021)</a:t>
          </a:r>
          <a:endParaRPr lang="en-US" sz="1900" kern="1200"/>
        </a:p>
      </dsp:txBody>
      <dsp:txXfrm>
        <a:off x="8573374" y="2452790"/>
        <a:ext cx="2148945" cy="91167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822131-2DE0-4E10-B5BC-E6448F02CBC9}">
      <dsp:nvSpPr>
        <dsp:cNvPr id="0" name=""/>
        <dsp:cNvSpPr/>
      </dsp:nvSpPr>
      <dsp:spPr>
        <a:xfrm>
          <a:off x="1551278" y="389686"/>
          <a:ext cx="872630" cy="8726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6189C-1E51-4E49-94B6-01804615F1F4}">
      <dsp:nvSpPr>
        <dsp:cNvPr id="0" name=""/>
        <dsp:cNvSpPr/>
      </dsp:nvSpPr>
      <dsp:spPr>
        <a:xfrm>
          <a:off x="1018004" y="1565687"/>
          <a:ext cx="193917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Media influence </a:t>
          </a:r>
          <a:endParaRPr lang="en-US" sz="1600" kern="1200"/>
        </a:p>
      </dsp:txBody>
      <dsp:txXfrm>
        <a:off x="1018004" y="1565687"/>
        <a:ext cx="1939178" cy="720000"/>
      </dsp:txXfrm>
    </dsp:sp>
    <dsp:sp modelId="{86C5CDED-B0DA-4536-B0A8-0AC972D672EE}">
      <dsp:nvSpPr>
        <dsp:cNvPr id="0" name=""/>
        <dsp:cNvSpPr/>
      </dsp:nvSpPr>
      <dsp:spPr>
        <a:xfrm>
          <a:off x="3829813" y="389686"/>
          <a:ext cx="872630" cy="8726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0E5535-F5CB-48A0-B53C-356F37853B07}">
      <dsp:nvSpPr>
        <dsp:cNvPr id="0" name=""/>
        <dsp:cNvSpPr/>
      </dsp:nvSpPr>
      <dsp:spPr>
        <a:xfrm>
          <a:off x="3296539" y="1565687"/>
          <a:ext cx="193917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Current laws – Foreign immigration </a:t>
          </a:r>
          <a:endParaRPr lang="en-US" sz="1600" kern="1200"/>
        </a:p>
      </dsp:txBody>
      <dsp:txXfrm>
        <a:off x="3296539" y="1565687"/>
        <a:ext cx="1939178" cy="720000"/>
      </dsp:txXfrm>
    </dsp:sp>
    <dsp:sp modelId="{666EACAE-8C47-4EB5-907D-AE4F1B561917}">
      <dsp:nvSpPr>
        <dsp:cNvPr id="0" name=""/>
        <dsp:cNvSpPr/>
      </dsp:nvSpPr>
      <dsp:spPr>
        <a:xfrm>
          <a:off x="1551278" y="2770482"/>
          <a:ext cx="872630" cy="8726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FC3F5-80CD-4F89-A05F-895B2D5B4E8D}">
      <dsp:nvSpPr>
        <dsp:cNvPr id="0" name=""/>
        <dsp:cNvSpPr/>
      </dsp:nvSpPr>
      <dsp:spPr>
        <a:xfrm>
          <a:off x="1018004" y="3946483"/>
          <a:ext cx="193917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Increased awareness of incidents.</a:t>
          </a:r>
          <a:endParaRPr lang="en-US" sz="1600" kern="1200"/>
        </a:p>
      </dsp:txBody>
      <dsp:txXfrm>
        <a:off x="1018004" y="3946483"/>
        <a:ext cx="1939178" cy="720000"/>
      </dsp:txXfrm>
    </dsp:sp>
    <dsp:sp modelId="{F4B08BE2-59FF-4223-991A-1BF44DE346F7}">
      <dsp:nvSpPr>
        <dsp:cNvPr id="0" name=""/>
        <dsp:cNvSpPr/>
      </dsp:nvSpPr>
      <dsp:spPr>
        <a:xfrm>
          <a:off x="3829813" y="2770482"/>
          <a:ext cx="872630" cy="8726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E22C2-3624-4F12-AC55-E8E57505EC9A}">
      <dsp:nvSpPr>
        <dsp:cNvPr id="0" name=""/>
        <dsp:cNvSpPr/>
      </dsp:nvSpPr>
      <dsp:spPr>
        <a:xfrm>
          <a:off x="3296539" y="3946483"/>
          <a:ext cx="193917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media influences behaviour</a:t>
          </a:r>
          <a:endParaRPr lang="en-US" sz="1600" kern="1200"/>
        </a:p>
      </dsp:txBody>
      <dsp:txXfrm>
        <a:off x="3296539" y="3946483"/>
        <a:ext cx="1939178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96D504-E089-4F4E-B3D1-D33F9A125387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C2DBCF-8F78-4A11-A715-2EF20170BA76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7E23D-86F0-44D1-AC9D-1738ABF2E710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Limited outdoor play. </a:t>
          </a:r>
          <a:endParaRPr lang="en-US" sz="2000" kern="1200"/>
        </a:p>
      </dsp:txBody>
      <dsp:txXfrm>
        <a:off x="100682" y="2684598"/>
        <a:ext cx="2370489" cy="720000"/>
      </dsp:txXfrm>
    </dsp:sp>
    <dsp:sp modelId="{E54D2B65-9765-4308-B4DF-990DB7908BCC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971E13-A543-4683-B0C6-21B158DC3217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9D99A-C1C7-4513-9413-5DA9771B962D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Restricted areas for play. </a:t>
          </a:r>
          <a:endParaRPr lang="en-US" sz="2000" kern="1200"/>
        </a:p>
      </dsp:txBody>
      <dsp:txXfrm>
        <a:off x="2886007" y="2684598"/>
        <a:ext cx="2370489" cy="720000"/>
      </dsp:txXfrm>
    </dsp:sp>
    <dsp:sp modelId="{635758BE-CBA1-4979-8AA8-17619C496175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6CFB5D-2B6B-41B0-A895-DC74F6CEF9E6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161A8C-3BD4-45D5-A055-74192352AE04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Decreased risky play</a:t>
          </a:r>
          <a:endParaRPr lang="en-US" sz="2000" kern="1200"/>
        </a:p>
      </dsp:txBody>
      <dsp:txXfrm>
        <a:off x="5671332" y="2684598"/>
        <a:ext cx="2370489" cy="720000"/>
      </dsp:txXfrm>
    </dsp:sp>
    <dsp:sp modelId="{F8FA7B92-B5B6-4FB4-AE18-FF9EF90C66F4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1EB63-A418-4AE8-B6CE-3BA9704C0D2A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D2291-ED16-44D1-8B86-30D2D3344AFB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Increased Traffic and vehicles </a:t>
          </a:r>
          <a:endParaRPr lang="en-US" sz="2000" kern="1200"/>
        </a:p>
      </dsp:txBody>
      <dsp:txXfrm>
        <a:off x="8456657" y="2684598"/>
        <a:ext cx="2370489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427D33-D35D-47B1-B755-7F30EF715C07}">
      <dsp:nvSpPr>
        <dsp:cNvPr id="0" name=""/>
        <dsp:cNvSpPr/>
      </dsp:nvSpPr>
      <dsp:spPr>
        <a:xfrm>
          <a:off x="0" y="99845"/>
          <a:ext cx="6253721" cy="9183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Outdoors, consisting of family time.</a:t>
          </a:r>
          <a:endParaRPr lang="en-US" sz="2300" kern="1200"/>
        </a:p>
      </dsp:txBody>
      <dsp:txXfrm>
        <a:off x="44828" y="144673"/>
        <a:ext cx="6164065" cy="828647"/>
      </dsp:txXfrm>
    </dsp:sp>
    <dsp:sp modelId="{DFF3DFF1-0115-47B3-91B5-9C7D61FDB74A}">
      <dsp:nvSpPr>
        <dsp:cNvPr id="0" name=""/>
        <dsp:cNvSpPr/>
      </dsp:nvSpPr>
      <dsp:spPr>
        <a:xfrm>
          <a:off x="0" y="1084389"/>
          <a:ext cx="6253721" cy="918303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Park visits and riding bikes in local areas.</a:t>
          </a:r>
          <a:endParaRPr lang="en-US" sz="2300" kern="1200" dirty="0"/>
        </a:p>
      </dsp:txBody>
      <dsp:txXfrm>
        <a:off x="44828" y="1129217"/>
        <a:ext cx="6164065" cy="828647"/>
      </dsp:txXfrm>
    </dsp:sp>
    <dsp:sp modelId="{E146D153-D3E8-4D33-80FB-2BD96BA7D9F8}">
      <dsp:nvSpPr>
        <dsp:cNvPr id="0" name=""/>
        <dsp:cNvSpPr/>
      </dsp:nvSpPr>
      <dsp:spPr>
        <a:xfrm>
          <a:off x="0" y="2068933"/>
          <a:ext cx="6253721" cy="918303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Garden play involves parents. </a:t>
          </a:r>
          <a:endParaRPr lang="en-US" sz="2300" kern="1200"/>
        </a:p>
      </dsp:txBody>
      <dsp:txXfrm>
        <a:off x="44828" y="2113761"/>
        <a:ext cx="6164065" cy="828647"/>
      </dsp:txXfrm>
    </dsp:sp>
    <dsp:sp modelId="{6748C90D-463A-4BB8-BE00-EDD28CE7E3D4}">
      <dsp:nvSpPr>
        <dsp:cNvPr id="0" name=""/>
        <dsp:cNvSpPr/>
      </dsp:nvSpPr>
      <dsp:spPr>
        <a:xfrm>
          <a:off x="0" y="3053476"/>
          <a:ext cx="6253721" cy="918303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Indoor play includes imaginary role-play and crafts.</a:t>
          </a:r>
          <a:endParaRPr lang="en-US" sz="2300" kern="1200"/>
        </a:p>
      </dsp:txBody>
      <dsp:txXfrm>
        <a:off x="44828" y="3098304"/>
        <a:ext cx="6164065" cy="828647"/>
      </dsp:txXfrm>
    </dsp:sp>
    <dsp:sp modelId="{A4650764-FDB2-406D-BCB8-87AADC778953}">
      <dsp:nvSpPr>
        <dsp:cNvPr id="0" name=""/>
        <dsp:cNvSpPr/>
      </dsp:nvSpPr>
      <dsp:spPr>
        <a:xfrm>
          <a:off x="0" y="4038020"/>
          <a:ext cx="6253721" cy="918303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Screen time</a:t>
          </a:r>
          <a:endParaRPr lang="en-US" sz="2300" kern="1200"/>
        </a:p>
      </dsp:txBody>
      <dsp:txXfrm>
        <a:off x="44828" y="4082848"/>
        <a:ext cx="6164065" cy="82864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637A3-06DE-4674-8665-1A9E2AD21092}">
      <dsp:nvSpPr>
        <dsp:cNvPr id="0" name=""/>
        <dsp:cNvSpPr/>
      </dsp:nvSpPr>
      <dsp:spPr>
        <a:xfrm>
          <a:off x="1001939" y="1685"/>
          <a:ext cx="2824292" cy="16945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Greater sense of community</a:t>
          </a:r>
          <a:endParaRPr lang="en-US" sz="3400" kern="1200"/>
        </a:p>
      </dsp:txBody>
      <dsp:txXfrm>
        <a:off x="1001939" y="1685"/>
        <a:ext cx="2824292" cy="1694575"/>
      </dsp:txXfrm>
    </dsp:sp>
    <dsp:sp modelId="{57769B16-9899-4EC1-AE76-92D45021F7E6}">
      <dsp:nvSpPr>
        <dsp:cNvPr id="0" name=""/>
        <dsp:cNvSpPr/>
      </dsp:nvSpPr>
      <dsp:spPr>
        <a:xfrm>
          <a:off x="1001939" y="1978689"/>
          <a:ext cx="2824292" cy="16945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More time spent outdoors</a:t>
          </a:r>
          <a:endParaRPr lang="en-US" sz="3400" kern="1200" dirty="0"/>
        </a:p>
      </dsp:txBody>
      <dsp:txXfrm>
        <a:off x="1001939" y="1978689"/>
        <a:ext cx="2824292" cy="1694575"/>
      </dsp:txXfrm>
    </dsp:sp>
    <dsp:sp modelId="{2FB766C3-C10E-4824-A4A3-F085F5CB6D64}">
      <dsp:nvSpPr>
        <dsp:cNvPr id="0" name=""/>
        <dsp:cNvSpPr/>
      </dsp:nvSpPr>
      <dsp:spPr>
        <a:xfrm>
          <a:off x="1001939" y="3955694"/>
          <a:ext cx="2824292" cy="16945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Influencing their own parenting</a:t>
          </a:r>
          <a:endParaRPr lang="en-US" sz="3400" kern="1200"/>
        </a:p>
      </dsp:txBody>
      <dsp:txXfrm>
        <a:off x="1001939" y="3955694"/>
        <a:ext cx="2824292" cy="169457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BFD83-9A96-4B74-A8D2-CD49D1CC8EFE}">
      <dsp:nvSpPr>
        <dsp:cNvPr id="0" name=""/>
        <dsp:cNvSpPr/>
      </dsp:nvSpPr>
      <dsp:spPr>
        <a:xfrm>
          <a:off x="60995" y="1999"/>
          <a:ext cx="2741200" cy="16447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Gibbs’ reflective cycle framework</a:t>
          </a:r>
          <a:endParaRPr lang="en-US" sz="3000" kern="1200"/>
        </a:p>
      </dsp:txBody>
      <dsp:txXfrm>
        <a:off x="60995" y="1999"/>
        <a:ext cx="2741200" cy="1644720"/>
      </dsp:txXfrm>
    </dsp:sp>
    <dsp:sp modelId="{708B388D-B252-43BF-AC65-A2F4A89A49BF}">
      <dsp:nvSpPr>
        <dsp:cNvPr id="0" name=""/>
        <dsp:cNvSpPr/>
      </dsp:nvSpPr>
      <dsp:spPr>
        <a:xfrm>
          <a:off x="3076316" y="1999"/>
          <a:ext cx="2741200" cy="1644720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Initial research question</a:t>
          </a:r>
          <a:endParaRPr lang="en-US" sz="3000" kern="1200"/>
        </a:p>
      </dsp:txBody>
      <dsp:txXfrm>
        <a:off x="3076316" y="1999"/>
        <a:ext cx="2741200" cy="1644720"/>
      </dsp:txXfrm>
    </dsp:sp>
    <dsp:sp modelId="{8A79E05A-7EFD-41BF-8370-9D096B957D9E}">
      <dsp:nvSpPr>
        <dsp:cNvPr id="0" name=""/>
        <dsp:cNvSpPr/>
      </dsp:nvSpPr>
      <dsp:spPr>
        <a:xfrm>
          <a:off x="60995" y="1920839"/>
          <a:ext cx="2741200" cy="1644720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Feelings of limitation</a:t>
          </a:r>
          <a:endParaRPr lang="en-US" sz="3000" kern="1200"/>
        </a:p>
      </dsp:txBody>
      <dsp:txXfrm>
        <a:off x="60995" y="1920839"/>
        <a:ext cx="2741200" cy="1644720"/>
      </dsp:txXfrm>
    </dsp:sp>
    <dsp:sp modelId="{8CD10121-D66F-4817-9A21-DE8AA8F98A21}">
      <dsp:nvSpPr>
        <dsp:cNvPr id="0" name=""/>
        <dsp:cNvSpPr/>
      </dsp:nvSpPr>
      <dsp:spPr>
        <a:xfrm>
          <a:off x="3076316" y="1920839"/>
          <a:ext cx="2741200" cy="1644720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Derived from recalling one’s own childhood</a:t>
          </a:r>
          <a:endParaRPr lang="en-US" sz="3000" kern="1200"/>
        </a:p>
      </dsp:txBody>
      <dsp:txXfrm>
        <a:off x="3076316" y="1920839"/>
        <a:ext cx="2741200" cy="1644720"/>
      </dsp:txXfrm>
    </dsp:sp>
    <dsp:sp modelId="{DEC973AF-ED34-4E37-9E19-0836EF6604F8}">
      <dsp:nvSpPr>
        <dsp:cNvPr id="0" name=""/>
        <dsp:cNvSpPr/>
      </dsp:nvSpPr>
      <dsp:spPr>
        <a:xfrm>
          <a:off x="1568655" y="3839680"/>
          <a:ext cx="2741200" cy="164472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Glad to have Lymarie as supervisor </a:t>
          </a:r>
          <a:endParaRPr lang="en-US" sz="3000" kern="1200"/>
        </a:p>
      </dsp:txBody>
      <dsp:txXfrm>
        <a:off x="1568655" y="3839680"/>
        <a:ext cx="2741200" cy="164472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09FFFF-FE40-4524-8D6E-FFF6E1EAB3F4}">
      <dsp:nvSpPr>
        <dsp:cNvPr id="0" name=""/>
        <dsp:cNvSpPr/>
      </dsp:nvSpPr>
      <dsp:spPr>
        <a:xfrm>
          <a:off x="8220589" y="901872"/>
          <a:ext cx="2389357" cy="23894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68BD7-08E6-448E-A7D4-4655BFCB615E}">
      <dsp:nvSpPr>
        <dsp:cNvPr id="0" name=""/>
        <dsp:cNvSpPr/>
      </dsp:nvSpPr>
      <dsp:spPr>
        <a:xfrm>
          <a:off x="8300507" y="981535"/>
          <a:ext cx="2230544" cy="2230152"/>
        </a:xfrm>
        <a:prstGeom prst="ellipse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Fear of feedback </a:t>
          </a:r>
          <a:endParaRPr lang="en-US" sz="2500" kern="1200"/>
        </a:p>
      </dsp:txBody>
      <dsp:txXfrm>
        <a:off x="8619157" y="1300188"/>
        <a:ext cx="1593246" cy="1592846"/>
      </dsp:txXfrm>
    </dsp:sp>
    <dsp:sp modelId="{70D0EB70-2B50-492D-B49D-411A49F3A5BE}">
      <dsp:nvSpPr>
        <dsp:cNvPr id="0" name=""/>
        <dsp:cNvSpPr/>
      </dsp:nvSpPr>
      <dsp:spPr>
        <a:xfrm rot="2700000">
          <a:off x="5741048" y="901704"/>
          <a:ext cx="2389396" cy="2389396"/>
        </a:xfrm>
        <a:prstGeom prst="teardrop">
          <a:avLst>
            <a:gd name="adj" fmla="val 100000"/>
          </a:avLst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D5AC7-2F90-4123-B12B-77481B0BE787}">
      <dsp:nvSpPr>
        <dsp:cNvPr id="0" name=""/>
        <dsp:cNvSpPr/>
      </dsp:nvSpPr>
      <dsp:spPr>
        <a:xfrm>
          <a:off x="5831232" y="981535"/>
          <a:ext cx="2230544" cy="2230152"/>
        </a:xfrm>
        <a:prstGeom prst="ellipse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Feeling of calm after database search</a:t>
          </a:r>
          <a:endParaRPr lang="en-US" sz="2500" kern="1200"/>
        </a:p>
      </dsp:txBody>
      <dsp:txXfrm>
        <a:off x="6149881" y="1300188"/>
        <a:ext cx="1593246" cy="1592846"/>
      </dsp:txXfrm>
    </dsp:sp>
    <dsp:sp modelId="{C8D1AB11-00D8-4797-8E82-4209B60CD307}">
      <dsp:nvSpPr>
        <dsp:cNvPr id="0" name=""/>
        <dsp:cNvSpPr/>
      </dsp:nvSpPr>
      <dsp:spPr>
        <a:xfrm rot="2700000">
          <a:off x="3282018" y="901704"/>
          <a:ext cx="2389396" cy="2389396"/>
        </a:xfrm>
        <a:prstGeom prst="teardrop">
          <a:avLst>
            <a:gd name="adj" fmla="val 100000"/>
          </a:avLst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D7535-0108-4C80-99C7-4366AD1031B2}">
      <dsp:nvSpPr>
        <dsp:cNvPr id="0" name=""/>
        <dsp:cNvSpPr/>
      </dsp:nvSpPr>
      <dsp:spPr>
        <a:xfrm>
          <a:off x="3361956" y="981535"/>
          <a:ext cx="2230544" cy="2230152"/>
        </a:xfrm>
        <a:prstGeom prst="ellipse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Enormous weight on my shoulders</a:t>
          </a:r>
          <a:endParaRPr lang="en-US" sz="2500" kern="1200" dirty="0"/>
        </a:p>
      </dsp:txBody>
      <dsp:txXfrm>
        <a:off x="3680605" y="1300188"/>
        <a:ext cx="1593246" cy="1592846"/>
      </dsp:txXfrm>
    </dsp:sp>
    <dsp:sp modelId="{1F4AFA7D-B998-4921-96B2-11D9138BFAD2}">
      <dsp:nvSpPr>
        <dsp:cNvPr id="0" name=""/>
        <dsp:cNvSpPr/>
      </dsp:nvSpPr>
      <dsp:spPr>
        <a:xfrm rot="2700000">
          <a:off x="812742" y="901704"/>
          <a:ext cx="2389396" cy="2389396"/>
        </a:xfrm>
        <a:prstGeom prst="teardrop">
          <a:avLst>
            <a:gd name="adj" fmla="val 100000"/>
          </a:avLst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1177A-B681-4B9F-B39B-6F04ED05685F}">
      <dsp:nvSpPr>
        <dsp:cNvPr id="0" name=""/>
        <dsp:cNvSpPr/>
      </dsp:nvSpPr>
      <dsp:spPr>
        <a:xfrm>
          <a:off x="892680" y="981535"/>
          <a:ext cx="2230544" cy="2230152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Processing systematic review</a:t>
          </a:r>
          <a:endParaRPr lang="en-US" sz="2500" kern="1200"/>
        </a:p>
      </dsp:txBody>
      <dsp:txXfrm>
        <a:off x="1211329" y="1300188"/>
        <a:ext cx="1593246" cy="159284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4E6CEF-58C2-4670-8F5F-7B5F150D9279}">
      <dsp:nvSpPr>
        <dsp:cNvPr id="0" name=""/>
        <dsp:cNvSpPr/>
      </dsp:nvSpPr>
      <dsp:spPr>
        <a:xfrm>
          <a:off x="0" y="11462"/>
          <a:ext cx="10927829" cy="9582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Number of participants led to stress</a:t>
          </a:r>
          <a:endParaRPr lang="en-US" sz="3900" kern="1200"/>
        </a:p>
      </dsp:txBody>
      <dsp:txXfrm>
        <a:off x="46777" y="58239"/>
        <a:ext cx="10834275" cy="864676"/>
      </dsp:txXfrm>
    </dsp:sp>
    <dsp:sp modelId="{DE4D9113-48E9-4E53-9123-ADAF6BCD99DC}">
      <dsp:nvSpPr>
        <dsp:cNvPr id="0" name=""/>
        <dsp:cNvSpPr/>
      </dsp:nvSpPr>
      <dsp:spPr>
        <a:xfrm>
          <a:off x="0" y="1082012"/>
          <a:ext cx="10927829" cy="95823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Brief and basic answers</a:t>
          </a:r>
          <a:endParaRPr lang="en-US" sz="3900" kern="1200" dirty="0"/>
        </a:p>
      </dsp:txBody>
      <dsp:txXfrm>
        <a:off x="46777" y="1128789"/>
        <a:ext cx="10834275" cy="864676"/>
      </dsp:txXfrm>
    </dsp:sp>
    <dsp:sp modelId="{1BBDA8E0-CC66-41A6-A15C-9DE57C0A0420}">
      <dsp:nvSpPr>
        <dsp:cNvPr id="0" name=""/>
        <dsp:cNvSpPr/>
      </dsp:nvSpPr>
      <dsp:spPr>
        <a:xfrm>
          <a:off x="0" y="2152562"/>
          <a:ext cx="10927829" cy="95823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Difficulty with results.</a:t>
          </a:r>
          <a:endParaRPr lang="en-US" sz="3900" kern="1200"/>
        </a:p>
      </dsp:txBody>
      <dsp:txXfrm>
        <a:off x="46777" y="2199339"/>
        <a:ext cx="10834275" cy="864676"/>
      </dsp:txXfrm>
    </dsp:sp>
    <dsp:sp modelId="{CB0688B8-A764-423A-83AD-40371B53A7DD}">
      <dsp:nvSpPr>
        <dsp:cNvPr id="0" name=""/>
        <dsp:cNvSpPr/>
      </dsp:nvSpPr>
      <dsp:spPr>
        <a:xfrm>
          <a:off x="0" y="3223112"/>
          <a:ext cx="10927829" cy="95823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Feedback was advantageous</a:t>
          </a:r>
          <a:endParaRPr lang="en-US" sz="3900" kern="1200"/>
        </a:p>
      </dsp:txBody>
      <dsp:txXfrm>
        <a:off x="46777" y="3269889"/>
        <a:ext cx="10834275" cy="86467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B5B8DA-5F79-4730-91A2-8CE03F72ADF2}">
      <dsp:nvSpPr>
        <dsp:cNvPr id="0" name=""/>
        <dsp:cNvSpPr/>
      </dsp:nvSpPr>
      <dsp:spPr>
        <a:xfrm>
          <a:off x="56292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FF6392-CEB9-415D-8781-CF82070B2D4B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10467-34E1-4FB0-B7E3-43C88CD8DA93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Stressful experience</a:t>
          </a:r>
          <a:endParaRPr lang="en-US" sz="1700" kern="1200"/>
        </a:p>
      </dsp:txBody>
      <dsp:txXfrm>
        <a:off x="100682" y="2684598"/>
        <a:ext cx="2370489" cy="720000"/>
      </dsp:txXfrm>
    </dsp:sp>
    <dsp:sp modelId="{88F282CD-1ABF-4C5A-B986-6F82EC0F702D}">
      <dsp:nvSpPr>
        <dsp:cNvPr id="0" name=""/>
        <dsp:cNvSpPr/>
      </dsp:nvSpPr>
      <dsp:spPr>
        <a:xfrm>
          <a:off x="334825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58F766-E528-42C6-A09D-EA2A5986650B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D6303-543C-40EF-B11C-A3C1BEF069BE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Media influence was prominent </a:t>
          </a:r>
          <a:endParaRPr lang="en-US" sz="1700" kern="1200"/>
        </a:p>
      </dsp:txBody>
      <dsp:txXfrm>
        <a:off x="2886007" y="2684598"/>
        <a:ext cx="2370489" cy="720000"/>
      </dsp:txXfrm>
    </dsp:sp>
    <dsp:sp modelId="{465D916F-FF50-49B8-B51B-D7618BE7C4F0}">
      <dsp:nvSpPr>
        <dsp:cNvPr id="0" name=""/>
        <dsp:cNvSpPr/>
      </dsp:nvSpPr>
      <dsp:spPr>
        <a:xfrm>
          <a:off x="613357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3F3913-0F57-4DDC-A20C-197D0075D2B4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6B903-5345-4D13-BAE2-5E680888A6CE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More papers included in systematic review</a:t>
          </a:r>
          <a:endParaRPr lang="en-US" sz="1700" kern="1200"/>
        </a:p>
      </dsp:txBody>
      <dsp:txXfrm>
        <a:off x="5671332" y="2684598"/>
        <a:ext cx="2370489" cy="720000"/>
      </dsp:txXfrm>
    </dsp:sp>
    <dsp:sp modelId="{3983EFE0-90CE-405F-BB8E-ED491E5CC04D}">
      <dsp:nvSpPr>
        <dsp:cNvPr id="0" name=""/>
        <dsp:cNvSpPr/>
      </dsp:nvSpPr>
      <dsp:spPr>
        <a:xfrm>
          <a:off x="891890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C7E76-40FB-4CF8-B6E4-5D7A09AD5F45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7E2BB-E611-4E2C-B014-6A46AA2F2ED0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Include prompts in questions</a:t>
          </a:r>
          <a:endParaRPr lang="en-US" sz="1700" kern="1200"/>
        </a:p>
      </dsp:txBody>
      <dsp:txXfrm>
        <a:off x="8456657" y="2684598"/>
        <a:ext cx="2370489" cy="7200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7A6365-480A-4014-8BC7-85ED24CBD2B0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4317EE-3C5C-47E5-B358-9B2F93C5BE3A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Thank you for listening</a:t>
          </a:r>
          <a:endParaRPr lang="en-US" sz="3500" kern="1200"/>
        </a:p>
      </dsp:txBody>
      <dsp:txXfrm>
        <a:off x="765914" y="2943510"/>
        <a:ext cx="4320000" cy="720000"/>
      </dsp:txXfrm>
    </dsp:sp>
    <dsp:sp modelId="{0FCBCDA2-7E57-46B1-82FD-E945666A9C54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D799D-277C-4D6C-A4CD-FB6E630CEB9E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Any questions?</a:t>
          </a:r>
          <a:endParaRPr lang="en-US" sz="3500" kern="1200"/>
        </a:p>
      </dsp:txBody>
      <dsp:txXfrm>
        <a:off x="5841914" y="294351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349CB4-E85A-4127-8B2C-06191F67D9CC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3745CA-12DA-429B-A16E-7D5F3D948E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402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48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6826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815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208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3464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526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991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5834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5593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6843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9543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0924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0755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0680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9622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9228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6476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5434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2590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333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27761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77469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265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31449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39553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4737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9749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4325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51481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3745CA-12DA-429B-A16E-7D5F3D948E4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48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3ECFC-D8B1-F723-9745-0EA3B9D226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EB1B34-537E-49DC-5FB1-143274069C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8468A-678B-3423-BEC7-EEBC448D9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73469F-8490-3566-CEBF-F7AAE391D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40E38-7D38-47B6-58A9-9FDD87174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45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68FD7-BA35-864A-BDFC-D99A7E8B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79BC9-67D2-8B84-85F5-86FB1B419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BB63F3-B7EA-8831-582F-5C07F4FD1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CE38B-1A44-2A39-1916-16B44B6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89E5B-F60A-1816-5579-CB1631FAC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553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3C5AE-8DE8-D2FC-6200-2884AA0EA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DFB37-8EA0-34FE-84CD-62378A2C9A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129D9-04DB-C57A-2AA5-48E9E15EA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F46AA-2D8E-3CD2-5087-6673B351C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18B7E-74EB-08AE-6E80-A81016116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225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8D79F-B2ED-F520-B57F-36A97B961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899B0-256A-16B6-9BBE-6FC5A2F486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C5935F-C3C0-FF60-AD1F-EDAB183756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15F16F-E80D-8221-C52C-4BC08B965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28463F-9D08-A457-A58D-107720F0B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4B51B4-E0B1-1575-195F-8A8E81EAD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247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A7F8F-A1AA-48DC-23F7-F1ED5E4DB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828F67-3C50-5780-88C0-62D4DDB34B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A9FFF9-75F6-C4DE-55E3-AB321F9C6C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6470AE-0822-EB0D-8D36-4DDB8B089F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F4582F-FAE0-9A0A-6C0B-27B37D6B23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EFC656-94D2-4A6C-0C73-1E20DE23B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FE92D9-A891-0A85-E8FF-BB19ED164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9B9FF1-1777-2D9B-2248-23ED805FD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983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0858B-E837-B0AB-CC37-CA0CE0F18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DC203C-E6A7-225F-7AEA-9DE444551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5CA601-C7EE-5BD4-E70E-A71E6B315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31F133-A839-F800-6542-7FCB6BC3C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545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49D1C7-CBDA-494D-FA13-DC31E3CF5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D04049-494E-21DA-0EFF-80CEFB0C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97CF5B-6B04-8C9A-00C4-EDA8B0D27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427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01767-3E0D-2B6A-5001-32CB175AE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47650-FC5A-4939-C5AC-F297A8EAC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BC74DE-040B-19C2-1B62-C45A63DB1A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5432FA-141B-48BA-A462-055664974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29B82-CA7B-CBF9-DBAD-06AFA5654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66801D-50B7-1816-E900-6B1B8CA15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25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D628B-7100-A340-D260-C5A7471BB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7D514E-383A-0F1B-89A6-072CB9636E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2558F7-CFD8-4294-5C2C-BCBF663E6D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BB88D3-CC28-02AE-BB9B-2B64D96D7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9BE432-F121-18CA-47AD-99279FE32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3E40A8-758B-EC92-4ECF-D5CDCC221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656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22184-381A-0E3E-94C2-E951468E4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D0E0ED-F9B8-73F4-8C76-F064C8098B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FF9E4-11A1-E010-17AA-243AA5F6F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D6B39-81E1-4947-B82B-D9E0F1CEA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084D9-8EAA-9230-EDCB-A31E96C26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611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85B8DA-F894-20B0-C3BB-76725827B7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C7E119-542A-3124-59F1-B261DDF92B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44DC6-5376-D085-15BE-5BA44F4AC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9BC58-2C79-FB5B-2876-4DDC79D68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6DFA28-3F9C-0B0A-E1DB-A01FF0622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75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A65E82-E24F-6109-6F3E-457487B4E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9ADEB-651F-4E60-0F25-033F771E79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3858F-1A00-2716-C6A2-22A8D5FE42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CD3FAD-A1F7-40FF-A53D-BA7D5FF4D89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05F8F-D222-F555-EC73-9D3CF8043A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846DB-4D24-7AD8-189D-18B7888232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609423-55BE-4440-8A70-89B8D08468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142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6.jp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7.jp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pbj.2017.03.003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3390/ijerph18052506" TargetMode="External"/><Relationship Id="rId4" Type="http://schemas.openxmlformats.org/officeDocument/2006/relationships/hyperlink" Target="https://doi.org/10.1016/j.jadohealth.2016.06.020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6E17FB-19C6-BF67-94EC-3C9550DE13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903" y="3399769"/>
            <a:ext cx="10640754" cy="775845"/>
          </a:xfrm>
        </p:spPr>
        <p:txBody>
          <a:bodyPr anchor="b">
            <a:normAutofit/>
          </a:bodyPr>
          <a:lstStyle/>
          <a:p>
            <a:r>
              <a:rPr lang="en-GB" sz="2200">
                <a:solidFill>
                  <a:schemeClr val="tx2"/>
                </a:solidFill>
              </a:rPr>
              <a:t>Past and present influences on parents in promoting street play: A qualitative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E87234-948D-A1A4-8F7B-35A3DCADB8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4508" y="4744284"/>
            <a:ext cx="9163757" cy="450447"/>
          </a:xfrm>
        </p:spPr>
        <p:txBody>
          <a:bodyPr anchor="ctr">
            <a:noAutofit/>
          </a:bodyPr>
          <a:lstStyle/>
          <a:p>
            <a:r>
              <a:rPr lang="en-GB" sz="1600" dirty="0">
                <a:solidFill>
                  <a:schemeClr val="tx2"/>
                </a:solidFill>
              </a:rPr>
              <a:t>MA Children and Young People Mental Health</a:t>
            </a:r>
          </a:p>
          <a:p>
            <a:r>
              <a:rPr lang="en-GB" sz="1600" dirty="0">
                <a:solidFill>
                  <a:schemeClr val="tx2"/>
                </a:solidFill>
              </a:rPr>
              <a:t>ECAS7007</a:t>
            </a:r>
          </a:p>
          <a:p>
            <a:r>
              <a:rPr lang="en-GB" sz="1600" dirty="0">
                <a:solidFill>
                  <a:schemeClr val="tx2"/>
                </a:solidFill>
              </a:rPr>
              <a:t>Kaylah Sandberg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85FFB769-813D-667B-5DF3-CE7DBC3D36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9759" y="320231"/>
            <a:ext cx="8531030" cy="2836567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91136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People playing basketball">
            <a:extLst>
              <a:ext uri="{FF2B5EF4-FFF2-40B4-BE49-F238E27FC236}">
                <a16:creationId xmlns:a16="http://schemas.microsoft.com/office/drawing/2014/main" id="{E5AF1C60-3720-D929-0911-DB930563E67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51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E5589-ABAF-1F5D-6CD6-D843EF8E8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</a:rPr>
              <a:t>A systematic review of the decrease in outside play among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D6869-2D21-E8C0-5B41-47AAD4DF9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986" y="1671566"/>
            <a:ext cx="5170861" cy="40720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u="sng" dirty="0">
                <a:solidFill>
                  <a:srgbClr val="FFFFFF"/>
                </a:solidFill>
              </a:rPr>
              <a:t>Background Literature</a:t>
            </a:r>
          </a:p>
          <a:p>
            <a:r>
              <a:rPr lang="en-GB" sz="1900" dirty="0">
                <a:solidFill>
                  <a:srgbClr val="FFFFFF"/>
                </a:solidFill>
              </a:rPr>
              <a:t>Mental Health disorders are usually established in adolescence. </a:t>
            </a:r>
          </a:p>
          <a:p>
            <a:r>
              <a:rPr lang="en-GB" sz="1900" dirty="0">
                <a:solidFill>
                  <a:srgbClr val="FFFFFF"/>
                </a:solidFill>
              </a:rPr>
              <a:t>Chronic stress impacts adolescents’ neurobehavioral development.</a:t>
            </a:r>
          </a:p>
          <a:p>
            <a:r>
              <a:rPr lang="en-GB" sz="1900" dirty="0">
                <a:solidFill>
                  <a:srgbClr val="FFFFFF"/>
                </a:solidFill>
              </a:rPr>
              <a:t>Social media use linked to depression, anxiety and decreased self-esteem.</a:t>
            </a:r>
          </a:p>
          <a:p>
            <a:r>
              <a:rPr lang="en-GB" sz="1900" dirty="0">
                <a:solidFill>
                  <a:srgbClr val="FFFFFF"/>
                </a:solidFill>
              </a:rPr>
              <a:t>Play is shown to improve cognitive, physical, social development and emotional well-being.</a:t>
            </a:r>
          </a:p>
          <a:p>
            <a:r>
              <a:rPr lang="en-GB" sz="1900" dirty="0">
                <a:solidFill>
                  <a:srgbClr val="FFFFFF"/>
                </a:solidFill>
              </a:rPr>
              <a:t> Developed sense of autonomy.  </a:t>
            </a:r>
          </a:p>
          <a:p>
            <a:r>
              <a:rPr lang="en-GB" sz="1900" dirty="0">
                <a:solidFill>
                  <a:srgbClr val="FFFFFF"/>
                </a:solidFill>
              </a:rPr>
              <a:t>Increased resilience during COVID-19.</a:t>
            </a:r>
          </a:p>
          <a:p>
            <a:endParaRPr lang="en-GB" sz="1900" dirty="0">
              <a:solidFill>
                <a:srgbClr val="FFFFFF"/>
              </a:solidFill>
            </a:endParaRPr>
          </a:p>
          <a:p>
            <a:endParaRPr lang="en-GB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900" u="sng" dirty="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8EF917-70E8-F1A5-90F1-7908CC5F997B}"/>
              </a:ext>
            </a:extLst>
          </p:cNvPr>
          <p:cNvSpPr txBox="1"/>
          <p:nvPr/>
        </p:nvSpPr>
        <p:spPr>
          <a:xfrm>
            <a:off x="216310" y="6420465"/>
            <a:ext cx="56043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Das et al, 2016; Romeo, 2017; O’Reily, 2020; Bento &amp; Dias, 2017; Nigg et al, 2021; Jackson et al, 2021</a:t>
            </a:r>
          </a:p>
        </p:txBody>
      </p:sp>
    </p:spTree>
    <p:extLst>
      <p:ext uri="{BB962C8B-B14F-4D97-AF65-F5344CB8AC3E}">
        <p14:creationId xmlns:p14="http://schemas.microsoft.com/office/powerpoint/2010/main" val="42264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1FB2C4-5DCB-8716-E55F-28159B54D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 b="1" u="sng" dirty="0"/>
              <a:t>Aims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5AF95C-8ED5-0C75-584C-DBDBF9C721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117471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67301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2DA56-B04B-F0BC-D4E3-311556B46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chemeClr val="tx2"/>
                </a:solidFill>
              </a:rPr>
              <a:t>Objectives</a:t>
            </a:r>
          </a:p>
        </p:txBody>
      </p: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CCBA82F0-0127-C2A3-C276-E7DB51497A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78799E4-ED08-1EDF-4161-340DE2AE9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Explore perspectives of parents or young people.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Investigate parents’ or young people’s opinions.</a:t>
            </a:r>
          </a:p>
          <a:p>
            <a:r>
              <a:rPr lang="en-GB" sz="1800" dirty="0">
                <a:solidFill>
                  <a:schemeClr val="tx2"/>
                </a:solidFill>
              </a:rPr>
              <a:t>Analyse main provisions.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 Systematic literature review of 10 qualitative studies.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Underlining the conclusions of existing research.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91046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E21B1-F693-4459-C981-C99056FD2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b="1" u="sng" dirty="0">
                <a:solidFill>
                  <a:srgbClr val="FFFFFF"/>
                </a:solidFill>
              </a:rPr>
              <a:t>Method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5D2AC4-E54D-3752-ABC6-A43C03C457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09088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6395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ild playing with ball">
            <a:extLst>
              <a:ext uri="{FF2B5EF4-FFF2-40B4-BE49-F238E27FC236}">
                <a16:creationId xmlns:a16="http://schemas.microsoft.com/office/drawing/2014/main" id="{20B4D2A4-5620-FA72-2593-7638CD305A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46032-D7B3-1464-2A2F-8749EC080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Safety Concerns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56042-B0B3-653F-0A11-A4DDCE6C5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Display of antisocial behaviours.</a:t>
            </a:r>
          </a:p>
          <a:p>
            <a:r>
              <a:rPr lang="en-GB" sz="2000" dirty="0"/>
              <a:t>Consumption of substances, criminal activities and general harassment.</a:t>
            </a:r>
          </a:p>
          <a:p>
            <a:r>
              <a:rPr lang="en-GB" sz="2000" dirty="0"/>
              <a:t>Fearful of communal areas. </a:t>
            </a:r>
          </a:p>
          <a:p>
            <a:r>
              <a:rPr lang="en-GB" sz="2000" dirty="0"/>
              <a:t>Parental time constraints.</a:t>
            </a:r>
          </a:p>
          <a:p>
            <a:r>
              <a:rPr lang="en-GB" sz="2000" dirty="0"/>
              <a:t>Traffic increase.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C28F92-9B57-7EA9-FF01-703DBAC36DC2}"/>
              </a:ext>
            </a:extLst>
          </p:cNvPr>
          <p:cNvSpPr txBox="1"/>
          <p:nvPr/>
        </p:nvSpPr>
        <p:spPr>
          <a:xfrm>
            <a:off x="9812003" y="6280666"/>
            <a:ext cx="2376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Brussoni</a:t>
            </a:r>
            <a:r>
              <a:rPr lang="en-GB" dirty="0">
                <a:solidFill>
                  <a:schemeClr val="bg1"/>
                </a:solidFill>
              </a:rPr>
              <a:t> et al, 2020</a:t>
            </a:r>
          </a:p>
        </p:txBody>
      </p:sp>
    </p:spTree>
    <p:extLst>
      <p:ext uri="{BB962C8B-B14F-4D97-AF65-F5344CB8AC3E}">
        <p14:creationId xmlns:p14="http://schemas.microsoft.com/office/powerpoint/2010/main" val="1895429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0DEBD0-A5C0-1904-CB07-7897692E7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Location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84F698-BE18-C55C-9672-48805D4CE1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8338541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8B03778-B373-61EC-68FE-2CD4BE39F292}"/>
              </a:ext>
            </a:extLst>
          </p:cNvPr>
          <p:cNvSpPr txBox="1"/>
          <p:nvPr/>
        </p:nvSpPr>
        <p:spPr>
          <a:xfrm>
            <a:off x="501445" y="6181343"/>
            <a:ext cx="35101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solidFill>
                  <a:schemeClr val="bg1"/>
                </a:solidFill>
              </a:rPr>
              <a:t>Ergler</a:t>
            </a:r>
            <a:r>
              <a:rPr lang="en-GB" sz="1400" dirty="0">
                <a:solidFill>
                  <a:schemeClr val="bg1"/>
                </a:solidFill>
              </a:rPr>
              <a:t> et al, 2016; Brockman et al, 2011</a:t>
            </a:r>
          </a:p>
        </p:txBody>
      </p:sp>
    </p:spTree>
    <p:extLst>
      <p:ext uri="{BB962C8B-B14F-4D97-AF65-F5344CB8AC3E}">
        <p14:creationId xmlns:p14="http://schemas.microsoft.com/office/powerpoint/2010/main" val="116350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000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Teens running with balloons">
            <a:extLst>
              <a:ext uri="{FF2B5EF4-FFF2-40B4-BE49-F238E27FC236}">
                <a16:creationId xmlns:a16="http://schemas.microsoft.com/office/drawing/2014/main" id="{2CE8E5D0-3200-ACDF-24C8-1153EF1683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2519309" y="0"/>
            <a:ext cx="9669642" cy="685799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B5013-2FA5-1A57-B686-412DAD08A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Social Influences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88BCD4-97CB-BF80-9E6C-794B5C150F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791742"/>
              </p:ext>
            </p:extLst>
          </p:nvPr>
        </p:nvGraphicFramePr>
        <p:xfrm>
          <a:off x="512466" y="1728316"/>
          <a:ext cx="4660389" cy="4428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233E73B-E72E-22CF-31D3-4117E42D7623}"/>
              </a:ext>
            </a:extLst>
          </p:cNvPr>
          <p:cNvSpPr txBox="1"/>
          <p:nvPr/>
        </p:nvSpPr>
        <p:spPr>
          <a:xfrm>
            <a:off x="7801897" y="6400800"/>
            <a:ext cx="2802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Brockman et al, 2011</a:t>
            </a:r>
          </a:p>
        </p:txBody>
      </p:sp>
    </p:spTree>
    <p:extLst>
      <p:ext uri="{BB962C8B-B14F-4D97-AF65-F5344CB8AC3E}">
        <p14:creationId xmlns:p14="http://schemas.microsoft.com/office/powerpoint/2010/main" val="95466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wo swings on a playground in sunlight">
            <a:extLst>
              <a:ext uri="{FF2B5EF4-FFF2-40B4-BE49-F238E27FC236}">
                <a16:creationId xmlns:a16="http://schemas.microsoft.com/office/drawing/2014/main" id="{5859396C-7C94-9751-2E5C-DBFDDEE742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BADD79-F7BB-2EF7-FE31-5F164C0B4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Facilities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8D3802-369A-C386-819C-7ABA72C6EF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2571907"/>
              </p:ext>
            </p:extLst>
          </p:nvPr>
        </p:nvGraphicFramePr>
        <p:xfrm>
          <a:off x="7531610" y="2434201"/>
          <a:ext cx="3822189" cy="3742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2A4CC42-B719-72BD-2B65-BC548304421A}"/>
              </a:ext>
            </a:extLst>
          </p:cNvPr>
          <p:cNvSpPr txBox="1"/>
          <p:nvPr/>
        </p:nvSpPr>
        <p:spPr>
          <a:xfrm>
            <a:off x="186386" y="6395420"/>
            <a:ext cx="3254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Ergler</a:t>
            </a:r>
            <a:r>
              <a:rPr lang="en-GB" dirty="0">
                <a:solidFill>
                  <a:schemeClr val="bg1"/>
                </a:solidFill>
              </a:rPr>
              <a:t> et al, 2016</a:t>
            </a:r>
          </a:p>
        </p:txBody>
      </p:sp>
    </p:spTree>
    <p:extLst>
      <p:ext uri="{BB962C8B-B14F-4D97-AF65-F5344CB8AC3E}">
        <p14:creationId xmlns:p14="http://schemas.microsoft.com/office/powerpoint/2010/main" val="3779066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Two children with smartphone">
            <a:extLst>
              <a:ext uri="{FF2B5EF4-FFF2-40B4-BE49-F238E27FC236}">
                <a16:creationId xmlns:a16="http://schemas.microsoft.com/office/drawing/2014/main" id="{0A3C480F-423D-0BB2-5089-59F65EF7075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603116-27E3-812F-715F-D89A695D1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7CE57-F4F2-96EF-6538-E55E90431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3615" y="2989007"/>
            <a:ext cx="5170861" cy="240064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000" dirty="0">
                <a:solidFill>
                  <a:srgbClr val="FFFFFF"/>
                </a:solidFill>
              </a:rPr>
              <a:t>Contrasted opinions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solidFill>
                  <a:srgbClr val="FFFFFF"/>
                </a:solidFill>
              </a:rPr>
              <a:t>Reduced outdoor play 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solidFill>
                  <a:srgbClr val="FFFFFF"/>
                </a:solidFill>
              </a:rPr>
              <a:t>Offered a sense of safety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6E5E64-4E3D-06E5-B0C5-A4A1E01B6B4C}"/>
              </a:ext>
            </a:extLst>
          </p:cNvPr>
          <p:cNvSpPr txBox="1"/>
          <p:nvPr/>
        </p:nvSpPr>
        <p:spPr>
          <a:xfrm>
            <a:off x="521110" y="6184490"/>
            <a:ext cx="3814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Michealson et al, 2020</a:t>
            </a:r>
          </a:p>
        </p:txBody>
      </p:sp>
    </p:spTree>
    <p:extLst>
      <p:ext uri="{BB962C8B-B14F-4D97-AF65-F5344CB8AC3E}">
        <p14:creationId xmlns:p14="http://schemas.microsoft.com/office/powerpoint/2010/main" val="143758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F4F14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F4F14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F4F14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0668B-49FA-744E-A3DB-21EA63956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 b="1" u="sng">
                <a:solidFill>
                  <a:srgbClr val="FFFFFF"/>
                </a:solidFill>
              </a:rPr>
              <a:t>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87DB66-07B4-A179-2104-9D26BF4CBF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12391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3707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F90C7C-A71B-6BB6-FEB6-EFB954910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u="sng" dirty="0">
                <a:solidFill>
                  <a:srgbClr val="FFFFFF"/>
                </a:solidFill>
              </a:rPr>
              <a:t>Past and present influences on parents in promoting street play: A qualitative study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DE0BDA0-D072-A172-A497-D70134C268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102172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0209FD7-9DEC-2634-3EEE-7CCE00180197}"/>
              </a:ext>
            </a:extLst>
          </p:cNvPr>
          <p:cNvSpPr txBox="1"/>
          <p:nvPr/>
        </p:nvSpPr>
        <p:spPr>
          <a:xfrm>
            <a:off x="1371597" y="1769806"/>
            <a:ext cx="38689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Background Literature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C1A8C7-6A3F-D899-559D-5F2D382062A0}"/>
              </a:ext>
            </a:extLst>
          </p:cNvPr>
          <p:cNvSpPr txBox="1"/>
          <p:nvPr/>
        </p:nvSpPr>
        <p:spPr>
          <a:xfrm>
            <a:off x="304800" y="6115665"/>
            <a:ext cx="529958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Ahmad, 2016; </a:t>
            </a:r>
            <a:r>
              <a:rPr lang="en-GB" sz="1100" dirty="0" err="1"/>
              <a:t>Verenikina</a:t>
            </a:r>
            <a:r>
              <a:rPr lang="en-GB" sz="1100" dirty="0"/>
              <a:t> et al, 2003; Lillard et al, 2013; McFarland &amp; Laird, 2018; </a:t>
            </a:r>
            <a:r>
              <a:rPr lang="en-GB" sz="1100" dirty="0" err="1"/>
              <a:t>Brussoni</a:t>
            </a:r>
            <a:r>
              <a:rPr lang="en-GB" sz="1100" dirty="0"/>
              <a:t> et al, 2012; Little et al, 2012; </a:t>
            </a:r>
            <a:r>
              <a:rPr lang="en-GB" sz="1100" dirty="0" err="1"/>
              <a:t>Sandseter</a:t>
            </a:r>
            <a:r>
              <a:rPr lang="en-GB" sz="1100" dirty="0"/>
              <a:t>, 2014; Harper, 2017</a:t>
            </a:r>
          </a:p>
        </p:txBody>
      </p:sp>
    </p:spTree>
    <p:extLst>
      <p:ext uri="{BB962C8B-B14F-4D97-AF65-F5344CB8AC3E}">
        <p14:creationId xmlns:p14="http://schemas.microsoft.com/office/powerpoint/2010/main" val="3103606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young boys using laptop">
            <a:extLst>
              <a:ext uri="{FF2B5EF4-FFF2-40B4-BE49-F238E27FC236}">
                <a16:creationId xmlns:a16="http://schemas.microsoft.com/office/drawing/2014/main" id="{DB166EC9-C58B-9D55-C96C-49C53390CB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5" r="-1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0" name="Freeform: Shape 1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1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B63D6-A237-AB8D-FF9C-CBF47640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600" dirty="0"/>
              <a:t>Children spend less time outdoors compared to their parents.</a:t>
            </a:r>
          </a:p>
          <a:p>
            <a:r>
              <a:rPr lang="en-GB" sz="1600" dirty="0"/>
              <a:t>Fear culture has led to play restrictions. </a:t>
            </a:r>
          </a:p>
          <a:p>
            <a:r>
              <a:rPr lang="en-GB" sz="1600" dirty="0"/>
              <a:t>Increased indoor structured play. </a:t>
            </a:r>
          </a:p>
          <a:p>
            <a:r>
              <a:rPr lang="en-GB" sz="1600" dirty="0"/>
              <a:t>USA study found 70% adults spent their childhood outdoors.</a:t>
            </a:r>
          </a:p>
          <a:p>
            <a:r>
              <a:rPr lang="en-GB" sz="1600" dirty="0"/>
              <a:t>Dodd et al (2021) – 40% of parents but only 10% of children. </a:t>
            </a:r>
          </a:p>
          <a:p>
            <a:endParaRPr lang="en-GB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904000-1849-DB8A-0DF8-5C86F4A2424B}"/>
              </a:ext>
            </a:extLst>
          </p:cNvPr>
          <p:cNvSpPr txBox="1"/>
          <p:nvPr/>
        </p:nvSpPr>
        <p:spPr>
          <a:xfrm>
            <a:off x="424815" y="6145161"/>
            <a:ext cx="483544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Fjørtoft, 2021; Boxberger &amp; Reimers, 2010; Kemple et al, 2016; Bento &amp; Dias, 2017; Clements, 2004</a:t>
            </a:r>
          </a:p>
        </p:txBody>
      </p:sp>
    </p:spTree>
    <p:extLst>
      <p:ext uri="{BB962C8B-B14F-4D97-AF65-F5344CB8AC3E}">
        <p14:creationId xmlns:p14="http://schemas.microsoft.com/office/powerpoint/2010/main" val="1858568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cro shot of a yellow sunflower">
            <a:extLst>
              <a:ext uri="{FF2B5EF4-FFF2-40B4-BE49-F238E27FC236}">
                <a16:creationId xmlns:a16="http://schemas.microsoft.com/office/drawing/2014/main" id="{A847F5F0-9966-74F7-A4E3-6CEA364DC3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7F353-681D-DE89-058D-4C0764863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Decreased environmental identity. </a:t>
            </a:r>
          </a:p>
          <a:p>
            <a:r>
              <a:rPr lang="en-GB" sz="2000" dirty="0"/>
              <a:t>Children used to use streets as play area. </a:t>
            </a:r>
          </a:p>
          <a:p>
            <a:r>
              <a:rPr lang="en-GB" sz="2000" dirty="0"/>
              <a:t>Sense of community dispersed.</a:t>
            </a:r>
          </a:p>
          <a:p>
            <a:r>
              <a:rPr lang="en-GB" sz="2000" dirty="0"/>
              <a:t>Safety concerns have increased stressors.</a:t>
            </a:r>
          </a:p>
          <a:p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494B1D-B5D8-B45E-1F42-A270EDA20AC4}"/>
              </a:ext>
            </a:extLst>
          </p:cNvPr>
          <p:cNvSpPr txBox="1"/>
          <p:nvPr/>
        </p:nvSpPr>
        <p:spPr>
          <a:xfrm>
            <a:off x="452284" y="5761703"/>
            <a:ext cx="57223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200" dirty="0"/>
              <a:t>Ernst, 2018; Bringolf-Isler et al., 2010; Saragih, 2020; Parent et al, 2020; Bennettes et al., 2023; Visser &amp; Van Aalst, 2022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45147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B76701-14EE-6AA1-1A7A-E071F8736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b="1" u="sng" dirty="0">
                <a:solidFill>
                  <a:schemeClr val="bg1"/>
                </a:solidFill>
              </a:rPr>
              <a:t>Aims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D5E58E-6598-503B-4672-710D0B4A3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5256485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268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630D3-8C5C-E822-B8D9-690F6D9A5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365" y="351692"/>
            <a:ext cx="3369234" cy="649374"/>
          </a:xfrm>
        </p:spPr>
        <p:txBody>
          <a:bodyPr anchor="b">
            <a:normAutofit/>
          </a:bodyPr>
          <a:lstStyle/>
          <a:p>
            <a:r>
              <a:rPr lang="en-GB" sz="3200" b="1" u="sng" dirty="0"/>
              <a:t>Method</a:t>
            </a:r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C17C0F7E-C32D-7469-0FD9-015A99042C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06" r="24163" b="-1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730B4-B8E5-6A69-60E9-330D17C6B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0364" y="1203294"/>
            <a:ext cx="3369234" cy="3447832"/>
          </a:xfrm>
        </p:spPr>
        <p:txBody>
          <a:bodyPr anchor="t">
            <a:normAutofit/>
          </a:bodyPr>
          <a:lstStyle/>
          <a:p>
            <a:r>
              <a:rPr lang="en-GB" sz="1600" dirty="0"/>
              <a:t>A qualitative approach through a qualitative survey. </a:t>
            </a:r>
          </a:p>
          <a:p>
            <a:r>
              <a:rPr lang="en-GB" sz="1600" dirty="0"/>
              <a:t>21 parents with children between 3 and 13.</a:t>
            </a:r>
          </a:p>
          <a:p>
            <a:r>
              <a:rPr lang="en-GB" sz="1600" dirty="0"/>
              <a:t>All female participants. </a:t>
            </a:r>
          </a:p>
          <a:p>
            <a:r>
              <a:rPr lang="en-GB" sz="1600" dirty="0"/>
              <a:t>Link available through social media and community groups.</a:t>
            </a:r>
          </a:p>
          <a:p>
            <a:r>
              <a:rPr lang="en-GB" sz="1600" dirty="0"/>
              <a:t>Reading of the information sheet and consent form was mandatory. </a:t>
            </a:r>
          </a:p>
          <a:p>
            <a:r>
              <a:rPr lang="en-GB" sz="1600" dirty="0"/>
              <a:t>Demographic and open-ended questions presented.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BFBA60-5E43-3315-4DF3-4637E89B70BF}"/>
              </a:ext>
            </a:extLst>
          </p:cNvPr>
          <p:cNvSpPr txBox="1"/>
          <p:nvPr/>
        </p:nvSpPr>
        <p:spPr>
          <a:xfrm>
            <a:off x="8008536" y="4853354"/>
            <a:ext cx="3369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“Thinking back to your own childhood, what were your experiences of playing outside?”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08BA4F-FDE9-225F-4958-3DEC5C743EEF}"/>
              </a:ext>
            </a:extLst>
          </p:cNvPr>
          <p:cNvSpPr txBox="1"/>
          <p:nvPr/>
        </p:nvSpPr>
        <p:spPr>
          <a:xfrm>
            <a:off x="491613" y="6381135"/>
            <a:ext cx="480797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Braun &amp; Clarke, 2006</a:t>
            </a:r>
          </a:p>
        </p:txBody>
      </p:sp>
    </p:spTree>
    <p:extLst>
      <p:ext uri="{BB962C8B-B14F-4D97-AF65-F5344CB8AC3E}">
        <p14:creationId xmlns:p14="http://schemas.microsoft.com/office/powerpoint/2010/main" val="140563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5" presetClass="emph" presetSubtype="0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150"/>
                            </p:stCondLst>
                            <p:childTnLst>
                              <p:par>
                                <p:cTn id="13" presetID="15" presetClass="emph" presetSubtype="0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4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25"/>
                            </p:stCondLst>
                            <p:childTnLst>
                              <p:par>
                                <p:cTn id="16" presetID="15" presetClass="emph" presetSubtype="0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7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75"/>
                            </p:stCondLst>
                            <p:childTnLst>
                              <p:par>
                                <p:cTn id="19" presetID="15" presetClass="emph" presetSubtype="0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825"/>
                            </p:stCondLst>
                            <p:childTnLst>
                              <p:par>
                                <p:cTn id="22" presetID="15" presetClass="emph" presetSubtype="0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3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200"/>
                            </p:stCondLst>
                            <p:childTnLst>
                              <p:par>
                                <p:cTn id="25" presetID="15" presetClass="emph" presetSubtype="0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275"/>
                            </p:stCondLst>
                            <p:childTnLst>
                              <p:par>
                                <p:cTn id="28" presetID="3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CBFA28-3A19-2C1E-8876-EAF39BBE29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471603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372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/>
                                        <p:tgtEl>
                                          <p:spTgt spid="5">
                                            <p:graphicEl>
                                              <a:dgm id="{4F28D6CC-1FCD-4193-8E2F-E0CFCAC33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">
                                            <p:graphicEl>
                                              <a:dgm id="{4F28D6CC-1FCD-4193-8E2F-E0CFCAC332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indefinite"/>
                                        <p:tgtEl>
                                          <p:spTgt spid="5">
                                            <p:graphicEl>
                                              <a:dgm id="{F1F129C5-C162-419F-B262-D12457D1EC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" dur="indefinite"/>
                                        <p:tgtEl>
                                          <p:spTgt spid="5">
                                            <p:graphicEl>
                                              <a:dgm id="{F1F129C5-C162-419F-B262-D12457D1EC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indefinite"/>
                                        <p:tgtEl>
                                          <p:spTgt spid="5">
                                            <p:graphicEl>
                                              <a:dgm id="{7EA6C56D-83DE-415A-8F2A-D227EC7C3F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5">
                                            <p:graphicEl>
                                              <a:dgm id="{7EA6C56D-83DE-415A-8F2A-D227EC7C3F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indefinite"/>
                                        <p:tgtEl>
                                          <p:spTgt spid="5">
                                            <p:graphicEl>
                                              <a:dgm id="{1BAC15A0-0A76-4213-B90F-8750B51402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5">
                                            <p:graphicEl>
                                              <a:dgm id="{1BAC15A0-0A76-4213-B90F-8750B51402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indefinite"/>
                                        <p:tgtEl>
                                          <p:spTgt spid="5">
                                            <p:graphicEl>
                                              <a:dgm id="{4A8EADC8-42A1-4262-9DC5-F541780F0E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5">
                                            <p:graphicEl>
                                              <a:dgm id="{4A8EADC8-42A1-4262-9DC5-F541780F0E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indefinite"/>
                                        <p:tgtEl>
                                          <p:spTgt spid="5">
                                            <p:graphicEl>
                                              <a:dgm id="{8AF9A3A6-608C-43E2-9258-6545108919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5">
                                            <p:graphicEl>
                                              <a:dgm id="{8AF9A3A6-608C-43E2-9258-6545108919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indefinite"/>
                                        <p:tgtEl>
                                          <p:spTgt spid="5">
                                            <p:graphicEl>
                                              <a:dgm id="{AA12940F-288E-4341-BB83-D7F1C55BEE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5">
                                            <p:graphicEl>
                                              <a:dgm id="{AA12940F-288E-4341-BB83-D7F1C55BEE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indefinite"/>
                                        <p:tgtEl>
                                          <p:spTgt spid="5">
                                            <p:graphicEl>
                                              <a:dgm id="{07C0C887-E92C-42DA-8C88-26D71EBB6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5">
                                            <p:graphicEl>
                                              <a:dgm id="{07C0C887-E92C-42DA-8C88-26D71EBB68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indefinite"/>
                                        <p:tgtEl>
                                          <p:spTgt spid="5">
                                            <p:graphicEl>
                                              <a:dgm id="{4D4BB9E8-2E9B-438A-A31E-DEA81CA1AC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5">
                                            <p:graphicEl>
                                              <a:dgm id="{4D4BB9E8-2E9B-438A-A31E-DEA81CA1AC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indefinite"/>
                                        <p:tgtEl>
                                          <p:spTgt spid="5">
                                            <p:graphicEl>
                                              <a:dgm id="{FEF53140-2B58-4B76-82FF-DB04F1B007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5">
                                            <p:graphicEl>
                                              <a:dgm id="{FEF53140-2B58-4B76-82FF-DB04F1B007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AE07F-08D1-30E9-A217-722C6457A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E2D962-A208-AC1A-D570-D15CCE05DA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998320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6391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16B517-47BF-8739-86BB-E4929E010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dirty="0"/>
              <a:t>Fear culture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42BB6B-1E99-08D0-12A8-C8FD278F9E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93435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835B78A-4756-BDA6-03C7-47C0D55EAA8E}"/>
              </a:ext>
            </a:extLst>
          </p:cNvPr>
          <p:cNvSpPr txBox="1"/>
          <p:nvPr/>
        </p:nvSpPr>
        <p:spPr>
          <a:xfrm>
            <a:off x="490846" y="807526"/>
            <a:ext cx="4308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“Stricter rules on immigration, if I am being honest”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73DF62-042C-C93C-5C4A-115CF93A7C5A}"/>
              </a:ext>
            </a:extLst>
          </p:cNvPr>
          <p:cNvSpPr txBox="1"/>
          <p:nvPr/>
        </p:nvSpPr>
        <p:spPr>
          <a:xfrm>
            <a:off x="1841879" y="1697735"/>
            <a:ext cx="3860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“I worry about older children being around being a bad influence”</a:t>
            </a:r>
          </a:p>
        </p:txBody>
      </p:sp>
    </p:spTree>
    <p:extLst>
      <p:ext uri="{BB962C8B-B14F-4D97-AF65-F5344CB8AC3E}">
        <p14:creationId xmlns:p14="http://schemas.microsoft.com/office/powerpoint/2010/main" val="364857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1F8F96-9159-1ED0-7CCA-90F8118D9F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390359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606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AF9D9C-F1C5-0621-C3B3-681241D21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dirty="0"/>
              <a:t>Family-Based play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306D21-BB2C-18E8-322D-BA1C104EB9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3541840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9711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D427D33-D35D-47B1-B755-7F30EF715C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F3DFF1-0115-47B3-91B5-9C7D61FDB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6D153-D3E8-4D33-80FB-2BD96BA7D9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748C90D-463A-4BB8-BE00-EDD28CE7E3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4650764-FDB2-406D-BCB8-87AADC778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2ECB2-8E0D-E582-B90F-651CB1729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4000" dirty="0"/>
              <a:t>No sense of community</a:t>
            </a:r>
          </a:p>
        </p:txBody>
      </p:sp>
      <p:pic>
        <p:nvPicPr>
          <p:cNvPr id="5" name="Picture 4" descr="People sitting on a grass field and enjoying the sun">
            <a:extLst>
              <a:ext uri="{FF2B5EF4-FFF2-40B4-BE49-F238E27FC236}">
                <a16:creationId xmlns:a16="http://schemas.microsoft.com/office/drawing/2014/main" id="{7470688E-CCE4-57A6-7755-EE355AD57D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768" r="6727" b="-1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BA824-5581-51E7-246F-8EAB1F126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119" y="2630161"/>
            <a:ext cx="4589491" cy="3332489"/>
          </a:xfrm>
        </p:spPr>
        <p:txBody>
          <a:bodyPr>
            <a:normAutofit/>
          </a:bodyPr>
          <a:lstStyle/>
          <a:p>
            <a:r>
              <a:rPr lang="en-GB" sz="2000" dirty="0"/>
              <a:t>Mainly arranged play-dates</a:t>
            </a:r>
          </a:p>
          <a:p>
            <a:r>
              <a:rPr lang="en-GB" sz="2000" dirty="0"/>
              <a:t>Lack of familiarity with neighbours.</a:t>
            </a:r>
          </a:p>
          <a:p>
            <a:r>
              <a:rPr lang="en-GB" sz="2000" dirty="0"/>
              <a:t>Bigger distance from neighbours in rural areas.</a:t>
            </a:r>
          </a:p>
          <a:p>
            <a:r>
              <a:rPr lang="en-GB" sz="2000" dirty="0"/>
              <a:t>Participants do not agree with gentle parenting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3524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DCF642-EA73-0755-6AEB-AC74E8D0C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Childhood differences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60E373-A4EF-E9B4-2176-EBC7C1461E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206407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1486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graphicEl>
                                              <a:dgm id="{5BC637A3-06DE-4674-8665-1A9E2AD21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graphicEl>
                                              <a:dgm id="{5BC637A3-06DE-4674-8665-1A9E2AD21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graphicEl>
                                              <a:dgm id="{5BC637A3-06DE-4674-8665-1A9E2AD21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graphicEl>
                                              <a:dgm id="{57769B16-9899-4EC1-AE76-92D45021F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graphicEl>
                                              <a:dgm id="{57769B16-9899-4EC1-AE76-92D45021F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graphicEl>
                                              <a:dgm id="{57769B16-9899-4EC1-AE76-92D45021F7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1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graphicEl>
                                              <a:dgm id="{2FB766C3-C10E-4824-A4A3-F085F5CB6D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graphicEl>
                                              <a:dgm id="{2FB766C3-C10E-4824-A4A3-F085F5CB6D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graphicEl>
                                              <a:dgm id="{2FB766C3-C10E-4824-A4A3-F085F5CB6D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D4B24D-BCA8-6A4B-4E00-2AF8ABFF9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FFFF"/>
                </a:solidFill>
              </a:rPr>
              <a:t>Limitations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97C96-649F-A6E2-9ECE-383E6746C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6808" y="1890596"/>
            <a:ext cx="5257799" cy="3198461"/>
          </a:xfrm>
        </p:spPr>
        <p:txBody>
          <a:bodyPr anchor="t">
            <a:normAutofit/>
          </a:bodyPr>
          <a:lstStyle/>
          <a:p>
            <a:r>
              <a:rPr lang="en-GB" dirty="0"/>
              <a:t> The depth of data retrieved was limited</a:t>
            </a:r>
          </a:p>
          <a:p>
            <a:r>
              <a:rPr lang="en-GB" dirty="0"/>
              <a:t>All female-based </a:t>
            </a:r>
          </a:p>
          <a:p>
            <a:r>
              <a:rPr lang="en-GB" dirty="0"/>
              <a:t>No participants in urban areas</a:t>
            </a:r>
          </a:p>
          <a:p>
            <a:r>
              <a:rPr lang="en-GB" dirty="0"/>
              <a:t>Single researcher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75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03DB5-9B4D-1F95-BE72-1208EEC38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2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6800" b="1" u="sng" dirty="0">
                <a:solidFill>
                  <a:schemeClr val="bg1"/>
                </a:solidFill>
              </a:rPr>
              <a:t>Reflective log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25292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382750-C23E-D6B5-08EE-5D8E89E242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3116689"/>
              </p:ext>
            </p:extLst>
          </p:nvPr>
        </p:nvGraphicFramePr>
        <p:xfrm>
          <a:off x="5728502" y="685800"/>
          <a:ext cx="5878512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892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8F16A2-D8A7-BEFB-3694-864C5EA36A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56138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4159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9C08FB-87BB-BE5D-2DF5-34B8E079E4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052091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6165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35A3A12-828D-34B7-EDF0-0DA77AB277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79946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042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1" grpId="0">
        <p:bldAsOne/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44EEB-3841-31E1-22A5-3BBA4F3C8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619613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F5D2A-9BD8-2246-35AA-8C91B722C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83" y="441776"/>
            <a:ext cx="10515600" cy="5777801"/>
          </a:xfrm>
        </p:spPr>
        <p:txBody>
          <a:bodyPr>
            <a:noAutofit/>
          </a:bodyPr>
          <a:lstStyle/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Bento, G., &amp; Dias, G. (2017). The importance of outdoor play for young children's healthy development. Health research journal, 2(5), 157-–160. </a:t>
            </a:r>
            <a:r>
              <a:rPr lang="en-GB" sz="800" u="sng" dirty="0">
                <a:hlinkClick r:id="rId3"/>
              </a:rPr>
              <a:t>https://doi.org/10.1016/j.pbj.2017.03.003</a:t>
            </a:r>
            <a:endParaRPr lang="en-GB" sz="800" dirty="0"/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Brockman, R., Jago, R., &amp; Fox, K. R. (2011). Children’s active play: self-reported motivators, barriers and facilitators. BMC Public Health, 11(1), 461.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 err="1"/>
              <a:t>Brussoni</a:t>
            </a:r>
            <a:r>
              <a:rPr lang="en-GB" sz="800" dirty="0"/>
              <a:t>, M., Lin, Y., Han, C., Janssen, I., Schuurman, N., Boyes, R., Swanlund, D., &amp; </a:t>
            </a:r>
            <a:r>
              <a:rPr lang="en-GB" sz="800" dirty="0" err="1"/>
              <a:t>Mâsse</a:t>
            </a:r>
            <a:r>
              <a:rPr lang="en-GB" sz="800" dirty="0"/>
              <a:t>, L. C. (2020). A qualitative investigation of unsupervised outdoor activities for 10-to 13-year-old children: “I like adventuring, but I don't like adventuring without being careful”. Journal of Environmental Psychology, 70, 101460. https://doi.org/10.1016/j.jenvp.2020.101460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Button, B. L., Tillmann, S., &amp; Gilliland, J. (2020). Exploring children's perceptions of barriers and facilitators to physical activity in rural Northwestern Ontario, Canada. Rural and Remote Health, 20(3), 1-9. https://doi.org/10.22605/RRH5791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Cox, L. J., Cox, A., Morley, H. (2025). Parental perspectives on barriers and facilitators of early adolescent outdoor play: A qualitative study. Health Education Journal, 84(1), 69-–81. https://doi.org/10.1177/00178969241307155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Das, J. K., Salam, R. A., Lassi, Z. S., Khan, M. N., Mahmood, W., Patel, V., &amp; Bhutta, Z. A. (2016). Interventions for adolescent mental health: an overview of systematic reviews. Journal of Adolescent Health, 59(4), S49-S60. </a:t>
            </a:r>
            <a:r>
              <a:rPr lang="en-GB" sz="800" u="sng" dirty="0">
                <a:hlinkClick r:id="rId4"/>
              </a:rPr>
              <a:t>https://doi.org/10.1016/j.jadohealth.2016.06.020</a:t>
            </a:r>
            <a:endParaRPr lang="en-GB" sz="800" dirty="0"/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</a:t>
            </a:r>
            <a:r>
              <a:rPr lang="en-GB" sz="800" dirty="0" err="1"/>
              <a:t>Ergler</a:t>
            </a:r>
            <a:r>
              <a:rPr lang="en-GB" sz="800" dirty="0"/>
              <a:t>, C. R., Kearns, R., &amp; Witten, K. (2016). Exploring children’s seasonal play to promote active lifestyles in Auckland, New Zealand. Health and place, 41, 67–– 77. https://doi.org/10.1016/j.healthplace.2016.07.001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Jackson, S. B., Stevenson, K. T., Larson, L. R., Peterson, M. N., &amp; Seekamp, E. (2021). Outdoor activity participation improves adolescents’ mental health and well-being during the COVID-19 pandemic. International Journal of Environmental Research and Public Health, 18(5), 2506. </a:t>
            </a:r>
            <a:r>
              <a:rPr lang="en-GB" sz="800" u="sng" dirty="0">
                <a:hlinkClick r:id="rId5"/>
              </a:rPr>
              <a:t>https://doi.org/10.3390/ijerph18052506</a:t>
            </a:r>
            <a:endParaRPr lang="en-GB" sz="800" u="sng" dirty="0"/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Kepper, M. M., Staiano, A. E., Katzmarzyk, P. T., Reis, R. S., Eyler, A. A., Griffith, D. M., Kendall, M. L., ElBanna, B., </a:t>
            </a:r>
            <a:r>
              <a:rPr lang="en-GB" sz="800" dirty="0" err="1"/>
              <a:t>Denstel</a:t>
            </a:r>
            <a:r>
              <a:rPr lang="en-GB" sz="800" dirty="0"/>
              <a:t>, K. D., &amp; Broyles, S. T. (2019). </a:t>
            </a:r>
            <a:r>
              <a:rPr lang="en-GB" sz="800" dirty="0" err="1"/>
              <a:t>Neighborhood</a:t>
            </a:r>
            <a:r>
              <a:rPr lang="en-GB" sz="800" dirty="0"/>
              <a:t> Neighbourhood Influences on Women’s Parenting Practices for Adolescents’ Outdoor Play: A Qualitative Study. International Journal of Environmental Research and Public Health, 16(20), 3853. https://doi.org/10.3390/ijerph16203853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Kepper, M. M., Staiano, A. E., Katzmarzyk, P. T., Reis, R. S., Eyler, A. A., Griffith, D. M., Kendall, L. M., ElBanna, B., </a:t>
            </a:r>
            <a:r>
              <a:rPr lang="en-GB" sz="800" dirty="0" err="1"/>
              <a:t>Denstel</a:t>
            </a:r>
            <a:r>
              <a:rPr lang="en-GB" sz="800" dirty="0"/>
              <a:t>, K. D., &amp; Broyles, S. T. (2020). Using mixed methods to understand women's parenting practices related to their child's outdoor play and physical activity among families living in diverse </a:t>
            </a:r>
            <a:r>
              <a:rPr lang="en-GB" sz="800" dirty="0" err="1"/>
              <a:t>neighborhood</a:t>
            </a:r>
            <a:r>
              <a:rPr lang="en-GB" sz="800" dirty="0"/>
              <a:t> neighbourhood environments. Health &amp; place, 62, 102292. https://doi.org/10.1016/j.healthplace.2020.102292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Michealson, V., King, N., Janssen, I., Lawal, S., &amp; Pickett, W. (2020). Electronic screen technology use and connection to nature in Canadian adolescents: a mixed methods study. Canadian Journal of Public Health, 111. 502-–514. https://doi.org/10.17269/s41997-019-00289-y 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Moore, J. B., Jilcott, S. B., Shores, K.A., Evenson, K.R., Brownson, R. C., &amp; Novick, L.F. (2010). A qualitative examination of perceived barriers and facilitators of physical activity for urban and rural youth, Health Education Research, 25(22), 355–367. https://doi.org/10.1093/her/cyq004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Nigg, C., Niessner, C., Nigg, C. R., </a:t>
            </a:r>
            <a:r>
              <a:rPr lang="en-GB" sz="800" dirty="0" err="1"/>
              <a:t>Oriwol</a:t>
            </a:r>
            <a:r>
              <a:rPr lang="en-GB" sz="800" dirty="0"/>
              <a:t>, D., Schmidt, S. C., &amp; Woll, A. (2021). Relating outdoor play to sedentary behaviour and physical activity in youth: results from a cohort study. BMC public health, 21(1), 1716. https://doi.org/10.1186/s12889-021-11754-0 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Romeo, R. D. (2017). The impact of stress on the structure of the adolescent brain: Implications for adolescent mental health. Brain research, 1654, 185–191. https://doi.org/10.1016/j.brainres.2016.03.021Get rights and content </a:t>
            </a:r>
          </a:p>
          <a:p>
            <a:pPr marL="0" indent="-457200">
              <a:lnSpc>
                <a:spcPct val="150000"/>
              </a:lnSpc>
              <a:buNone/>
            </a:pPr>
            <a:r>
              <a:rPr lang="en-GB" sz="800" dirty="0"/>
              <a:t>  Van Hecke, L., </a:t>
            </a:r>
            <a:r>
              <a:rPr lang="en-GB" sz="800" dirty="0" err="1"/>
              <a:t>Deforche</a:t>
            </a:r>
            <a:r>
              <a:rPr lang="en-GB" sz="800" dirty="0"/>
              <a:t>, B., Van Dyck, D., De </a:t>
            </a:r>
            <a:r>
              <a:rPr lang="en-GB" sz="800" dirty="0" err="1"/>
              <a:t>Bourdeaudhuij</a:t>
            </a:r>
            <a:r>
              <a:rPr lang="en-GB" sz="800" dirty="0"/>
              <a:t>, I., Veitch, J., Van </a:t>
            </a:r>
            <a:r>
              <a:rPr lang="en-GB" sz="800" dirty="0" err="1"/>
              <a:t>Cauwenberg</a:t>
            </a:r>
            <a:r>
              <a:rPr lang="en-GB" sz="800" dirty="0"/>
              <a:t>, J. (2016). Social and physical environmental factors influencing adolescents’ physical activity in urban public open spaces: A qualitative study using walk-along interviews. </a:t>
            </a:r>
            <a:r>
              <a:rPr lang="en-GB" sz="800" dirty="0" err="1"/>
              <a:t>PLoS</a:t>
            </a:r>
            <a:r>
              <a:rPr lang="en-GB" sz="800" dirty="0"/>
              <a:t> ONE 11(5). doi:10.1371/journal.pone.0155686</a:t>
            </a:r>
          </a:p>
          <a:p>
            <a:pPr marL="0" indent="-457200">
              <a:lnSpc>
                <a:spcPct val="100000"/>
              </a:lnSpc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8892354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984BB-5203-6800-3641-9EB80E403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7641"/>
            <a:ext cx="9416845" cy="8715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5C55E-846B-EEFF-EE5F-59ECD01BAC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7148" y="619432"/>
            <a:ext cx="5852652" cy="5557531"/>
          </a:xfrm>
        </p:spPr>
        <p:txBody>
          <a:bodyPr>
            <a:normAutofit fontScale="25000" lnSpcReduction="20000"/>
          </a:bodyPr>
          <a:lstStyle/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Ahmad, S., Hussian, A., Batool, A., </a:t>
            </a:r>
            <a:r>
              <a:rPr lang="en-GB" sz="3200" dirty="0" err="1"/>
              <a:t>Sittar</a:t>
            </a:r>
            <a:r>
              <a:rPr lang="en-GB" sz="3200" dirty="0"/>
              <a:t>, K., &amp; Malik, M. (2016). Play and cognitive development: Formal operational perspective of Piaget’s theory. Journal of Education and Practice, 7(28). https://files.eric.ed.gov/fulltext/EJ1118552.pdf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Alharbi, M. O. (2022). Teachers and children’s play: Exploring practices through an analysis of Vygotsky and Piaget theories. The Educational Review, USA, 6(11).  DOI:10.26855/er.2022.11.001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 err="1"/>
              <a:t>Bennettts</a:t>
            </a:r>
            <a:r>
              <a:rPr lang="en-GB" sz="3200" dirty="0"/>
              <a:t>, S. K., Love, J., Bennett, C., </a:t>
            </a:r>
            <a:r>
              <a:rPr lang="en-GB" sz="3200" dirty="0" err="1"/>
              <a:t>Burgemeister</a:t>
            </a:r>
            <a:r>
              <a:rPr lang="en-GB" sz="3200" dirty="0"/>
              <a:t>, F., </a:t>
            </a:r>
            <a:r>
              <a:rPr lang="en-GB" sz="3200" dirty="0" err="1"/>
              <a:t>Westrupp</a:t>
            </a:r>
            <a:r>
              <a:rPr lang="en-GB" sz="3200" dirty="0"/>
              <a:t>, E. M., Hackworth, N. J., ... &amp; Nicholson, J. M. (2023). Do neighbourhoods influence how parents and children interact? Direct observations of parent–child interactions within a large Australian study. Children and Youth Services Review, 146, 106704. https://doi.org/10.1016/j.childyouth.2022.106704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Bento, G., &amp; Dias, G. (2017). The importance of outdoor play for young children's healthy development. Porto biomedical journal, 2(5), 157–160. https://doi.org/10.1016/j.pbj.2017.03.003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Boxberger, K., &amp; Reimers, A. K. (2019). Parental correlates of outdoor play in boys and girls aged 0 to 12—A systematic review. International journal of environmental research and public health, 16(2), 190.  https://doi.org/10.3390/ijerph16020190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Braun, V., &amp; Clarke, V. (2006). Using thematic analysis in psychology. Qualitative research in psychology, 3(2), 77–101.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 err="1"/>
              <a:t>Bringolf</a:t>
            </a:r>
            <a:r>
              <a:rPr lang="en-GB" sz="3200" dirty="0"/>
              <a:t>-Isler, B., </a:t>
            </a:r>
            <a:r>
              <a:rPr lang="en-GB" sz="3200" dirty="0" err="1"/>
              <a:t>Grize</a:t>
            </a:r>
            <a:r>
              <a:rPr lang="en-GB" sz="3200" dirty="0"/>
              <a:t>, L., </a:t>
            </a:r>
            <a:r>
              <a:rPr lang="en-GB" sz="3200" dirty="0" err="1"/>
              <a:t>Mäder</a:t>
            </a:r>
            <a:r>
              <a:rPr lang="en-GB" sz="3200" dirty="0"/>
              <a:t>, U., Ruch, N., </a:t>
            </a:r>
            <a:r>
              <a:rPr lang="en-GB" sz="3200" dirty="0" err="1"/>
              <a:t>Sennhauser</a:t>
            </a:r>
            <a:r>
              <a:rPr lang="en-GB" sz="3200" dirty="0"/>
              <a:t>, F. H., &amp; Braun-</a:t>
            </a:r>
            <a:r>
              <a:rPr lang="en-GB" sz="3200" dirty="0" err="1"/>
              <a:t>Fahrländer</a:t>
            </a:r>
            <a:r>
              <a:rPr lang="en-GB" sz="3200" dirty="0"/>
              <a:t>, C. (2010). Built environment, parents' perception, and children's vigorous outdoor play. Preventive medicine, 50(5-6), 251–256. doi:10.1016/j.ypmed.2010.03.008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 err="1"/>
              <a:t>Brussoni</a:t>
            </a:r>
            <a:r>
              <a:rPr lang="en-GB" sz="3200" dirty="0"/>
              <a:t>, M., Olsen, L. L., Pike, I., &amp; Sleet, D. A. (2012). Risky play and children’s safety: Balancing priorities for optimal child development. International journal of environmental research and public health, 9(9), 3134–3148. https://doi.org/10.3390/ijerph9093134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Clements, R. (2004). An investigation of the status of outdoor play. Contemporary Issues in Early Childhood, 5(1), 68–80.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Cronin-de-Chavez, A., Islam, S., &amp; </a:t>
            </a:r>
            <a:r>
              <a:rPr lang="en-GB" sz="3200" dirty="0" err="1"/>
              <a:t>McEachan</a:t>
            </a:r>
            <a:r>
              <a:rPr lang="en-GB" sz="3200" dirty="0"/>
              <a:t>, R. R. (2019). Not a level playing field: A qualitative study exploring structural, community and individual determinants of greenspace use amongst low-income multi-ethnic families. Health &amp; place, 56, 118–126. https://doi.org/10.1016/j.healthplace.2019.01.018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Desa, U. N. (2014). World urbanization prospects: The 2018 revision: Population Division, Department of Economic and Social Affairs, United Nations Secretariat.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 err="1"/>
              <a:t>Dilfuza</a:t>
            </a:r>
            <a:r>
              <a:rPr lang="en-GB" sz="3200" dirty="0"/>
              <a:t>, D. (2025). The formation of cooperative behaviours in early childhood: Approaches and teaching strategies. Library of Current Research Journal of Pedagogics, 6(12), 31–36. https://doi.org/10.37547/pedagogics-crjp-06-12-08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Dodd, H. F., </a:t>
            </a:r>
            <a:r>
              <a:rPr lang="en-GB" sz="3200" dirty="0" err="1"/>
              <a:t>FitzGibbon</a:t>
            </a:r>
            <a:r>
              <a:rPr lang="en-GB" sz="3200" dirty="0"/>
              <a:t>, L., Watson, B. E., &amp; Nesbit, R. J. (2021). Children’s play and independent mobility in 2020: Results from the British Children’s Play Survey. International journal of environmental research and public health, 18(8), 4334. https://doi.org/10.3390/ijerph18084334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Ernst, J. (2018). Exploring Young Children's and Parents' Preferences for Outdoor Play Settings and Affinity toward Nature. International Journal of Early Childhood Environmental Education, 5(2), 30–45.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Fjørtoft, I. (2021). The natural environment as a playground for children: The impact of outdoor play activities in pre-primary school children. Early Childhood Education Journal, 29(2).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2E4D9F-44E7-F8E3-5FAB-053CB5418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858" y="619432"/>
            <a:ext cx="5181600" cy="4351338"/>
          </a:xfrm>
        </p:spPr>
        <p:txBody>
          <a:bodyPr>
            <a:normAutofit fontScale="25000" lnSpcReduction="20000"/>
          </a:bodyPr>
          <a:lstStyle/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Fossey, E., Harvey, C., McDermott, F., &amp; Davidson, L. (2002). Understanding and evaluating qualitative research. Australian and New Zealand journal of psychiatry, 36(6), 717–732.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Guldberg, H. (2009). Reclaiming childhood: Freedom and play in an age of fear. Routledge.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Harper, N. J. (2017). Outdoor risky play and healthy child development in the shadow of the “risk society”: A forest and nature school perspective. Child &amp; Youth Services, 38(4), 318–334.  https://doi.org/10.1080/0145935X.2017.1412825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Kemple, K. M., Oh, J., Kenney, E., &amp; Smith-</a:t>
            </a:r>
            <a:r>
              <a:rPr lang="en-GB" sz="3200" dirty="0" err="1"/>
              <a:t>Bonahue</a:t>
            </a:r>
            <a:r>
              <a:rPr lang="en-GB" sz="3200" dirty="0"/>
              <a:t>, T. (2016). The power of outdoor play and play in natural environments. Childhood Education, 92(6), 446–454. https://doi.org/10.1080/00094056.2016.1251793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Lillard, A. S., Lerner, M. D., Hopkins, E. J., Dore, R. A., Smith, E. D., &amp; Palmquist, C. M. (2013). The impact of pretend play on children's development: a review of the evidence. Psychological bulletin, 139(1), 1.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Little, H., </a:t>
            </a:r>
            <a:r>
              <a:rPr lang="en-GB" sz="3200" dirty="0" err="1"/>
              <a:t>Sandseter</a:t>
            </a:r>
            <a:r>
              <a:rPr lang="en-GB" sz="3200" dirty="0"/>
              <a:t>, E. B. H., &amp; </a:t>
            </a:r>
            <a:r>
              <a:rPr lang="en-GB" sz="3200" dirty="0" err="1"/>
              <a:t>Wyver</a:t>
            </a:r>
            <a:r>
              <a:rPr lang="en-GB" sz="3200" dirty="0"/>
              <a:t>, S. (2012). Early childhood teachers' beliefs about children's risky play in Australia and Norway. Contemporary Issues in Early Childhood, 13(4), 300-316.http://dx.doi.org/10.2304/ciec.2012.13.4.300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McFarland, L., &amp; Laird, S. G. (2018). Parents’ and early childhood educators’ attitudes and practices regarding children’s risky outdoor play. Early Childhood Education Journal, 46(2), 159–168. DOI 10.1007/s10643-017-0856-8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Parent, N., </a:t>
            </a:r>
            <a:r>
              <a:rPr lang="en-GB" sz="3200" dirty="0" err="1"/>
              <a:t>Guhn</a:t>
            </a:r>
            <a:r>
              <a:rPr lang="en-GB" sz="3200" dirty="0"/>
              <a:t>, M., </a:t>
            </a:r>
            <a:r>
              <a:rPr lang="en-GB" sz="3200" dirty="0" err="1"/>
              <a:t>Brussoni</a:t>
            </a:r>
            <a:r>
              <a:rPr lang="en-GB" sz="3200" dirty="0"/>
              <a:t>, M., Almas, A., &amp; Oberle, E. (2021). Social determinants of playing outdoors in the neighbourhood: family characteristics, trust in neighbours and daily outdoor play in early childhood. Canadian Journal of Public Health, 112(1), 120-127. https://doi.org/10.17269/s41997-020-00355-w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 err="1"/>
              <a:t>Sandseter</a:t>
            </a:r>
            <a:r>
              <a:rPr lang="en-GB" sz="3200" dirty="0"/>
              <a:t>, E. B. H. (2014). Early childhood education and care practitioners' perceptions of children's risky play: Examining the influence of personality and gender. Early Child Development and Care, 184(3), 434–449. http://dx.doi.org/10.1080/03004430.2013.794797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 err="1"/>
              <a:t>Sandseter</a:t>
            </a:r>
            <a:r>
              <a:rPr lang="en-GB" sz="3200" dirty="0"/>
              <a:t>, E. B. H., &amp; Sando, O. J. (2016). " We Don't Allow Children to Climb Trees": How a Focus on Safety Affects Norwegian Children's Play in Early-Childhood Education and Care Settings. American Journal of Play, 8(2), 178–200.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 err="1"/>
              <a:t>Saragih</a:t>
            </a:r>
            <a:r>
              <a:rPr lang="en-GB" sz="3200" dirty="0"/>
              <a:t>, B. J. F. (2020). Play on the street: children’s strategy to fulfil play needs. IOP Conf. Ser.: Earth Environ. Sci. 426. doi:10.1088/1755-1315/426/1/012094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Shijing, W. U., &amp; </a:t>
            </a:r>
            <a:r>
              <a:rPr lang="en-GB" sz="3200" dirty="0" err="1"/>
              <a:t>Bhotisarn</a:t>
            </a:r>
            <a:r>
              <a:rPr lang="en-GB" sz="3200" dirty="0"/>
              <a:t>, P. (2024). Effectiveness of gamified teaching based on Piaget’s four types of games to develop for young children in Chongqing, China. Procedia of Multidisciplinary Research, 2(10), 74–74.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 err="1"/>
              <a:t>Verenikina</a:t>
            </a:r>
            <a:r>
              <a:rPr lang="en-GB" sz="3200" dirty="0"/>
              <a:t>, I., Harris, P., &amp; Lysaght, P. (2003, July). Child's play: computer games, theories of play and children's development. In Proceedings of the International Federation for Information Processing Working Group 3.5 Open Conference on Young Children and learning technologies-Volume 34 (pp. 99–106). </a:t>
            </a:r>
          </a:p>
          <a:p>
            <a:pPr marL="0" indent="-457200">
              <a:lnSpc>
                <a:spcPct val="120000"/>
              </a:lnSpc>
              <a:buNone/>
            </a:pPr>
            <a:r>
              <a:rPr lang="en-GB" sz="3200" dirty="0"/>
              <a:t>Visser, K., &amp; Van Aalst, I. (2022). Neighbourhood factors in children's outdoor play: a systematic literature review. </a:t>
            </a:r>
            <a:r>
              <a:rPr lang="en-GB" sz="3200" dirty="0" err="1"/>
              <a:t>Tijdschrift</a:t>
            </a:r>
            <a:r>
              <a:rPr lang="en-GB" sz="3200" dirty="0"/>
              <a:t> </a:t>
            </a:r>
            <a:r>
              <a:rPr lang="en-GB" sz="3200" dirty="0" err="1"/>
              <a:t>voor</a:t>
            </a:r>
            <a:r>
              <a:rPr lang="en-GB" sz="3200" dirty="0"/>
              <a:t> </a:t>
            </a:r>
            <a:r>
              <a:rPr lang="en-GB" sz="3200" dirty="0" err="1"/>
              <a:t>economische</a:t>
            </a:r>
            <a:r>
              <a:rPr lang="en-GB" sz="3200" dirty="0"/>
              <a:t> </a:t>
            </a:r>
            <a:r>
              <a:rPr lang="en-GB" sz="3200" dirty="0" err="1"/>
              <a:t>en</a:t>
            </a:r>
            <a:r>
              <a:rPr lang="en-GB" sz="3200" dirty="0"/>
              <a:t> </a:t>
            </a:r>
            <a:r>
              <a:rPr lang="en-GB" sz="3200" dirty="0" err="1"/>
              <a:t>sociale</a:t>
            </a:r>
            <a:r>
              <a:rPr lang="en-GB" sz="3200" dirty="0"/>
              <a:t> </a:t>
            </a:r>
            <a:r>
              <a:rPr lang="en-GB" sz="3200" dirty="0" err="1"/>
              <a:t>geografie</a:t>
            </a:r>
            <a:r>
              <a:rPr lang="en-GB" sz="3200" dirty="0"/>
              <a:t>, 113(1), 80–95. DOI:10.1111/</a:t>
            </a:r>
            <a:r>
              <a:rPr lang="en-GB" sz="3200" dirty="0" err="1"/>
              <a:t>tesg</a:t>
            </a:r>
            <a:r>
              <a:rPr lang="en-GB" sz="3200" dirty="0"/>
              <a:t>. 12505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2337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41F6D8-1440-2498-8B8F-998C1CD60C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847102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89494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408</TotalTime>
  <Words>3476</Words>
  <Application>Microsoft Office PowerPoint</Application>
  <PresentationFormat>Widescreen</PresentationFormat>
  <Paragraphs>241</Paragraphs>
  <Slides>31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Office Theme</vt:lpstr>
      <vt:lpstr>Past and present influences on parents in promoting street play: A qualitative study</vt:lpstr>
      <vt:lpstr>A systematic review of the decrease in outside play among young people</vt:lpstr>
      <vt:lpstr>Aims</vt:lpstr>
      <vt:lpstr>Objectives</vt:lpstr>
      <vt:lpstr>Method</vt:lpstr>
      <vt:lpstr>Safety Concerns </vt:lpstr>
      <vt:lpstr>Location</vt:lpstr>
      <vt:lpstr>Social Influences</vt:lpstr>
      <vt:lpstr>Facilities</vt:lpstr>
      <vt:lpstr>Technology </vt:lpstr>
      <vt:lpstr>Limitations</vt:lpstr>
      <vt:lpstr>Past and present influences on parents in promoting street play: A qualitative study</vt:lpstr>
      <vt:lpstr>PowerPoint Presentation</vt:lpstr>
      <vt:lpstr>PowerPoint Presentation</vt:lpstr>
      <vt:lpstr>Aims</vt:lpstr>
      <vt:lpstr>Method</vt:lpstr>
      <vt:lpstr>PowerPoint Presentation</vt:lpstr>
      <vt:lpstr>Ethical considerations</vt:lpstr>
      <vt:lpstr>Fear culture</vt:lpstr>
      <vt:lpstr>PowerPoint Presentation</vt:lpstr>
      <vt:lpstr>Family-Based play </vt:lpstr>
      <vt:lpstr>No sense of community</vt:lpstr>
      <vt:lpstr>Childhood differences</vt:lpstr>
      <vt:lpstr>Limitations</vt:lpstr>
      <vt:lpstr>Reflective log </vt:lpstr>
      <vt:lpstr>PowerPoint Presentation</vt:lpstr>
      <vt:lpstr>PowerPoint Presentation</vt:lpstr>
      <vt:lpstr>PowerPoint Presentation</vt:lpstr>
      <vt:lpstr>References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Kaylah Sandberg (2004773)</dc:creator>
  <cp:lastModifiedBy>Kaylah Sandberg (2004773)</cp:lastModifiedBy>
  <cp:revision>1</cp:revision>
  <dcterms:created xsi:type="dcterms:W3CDTF">2026-03-09T08:45:21Z</dcterms:created>
  <dcterms:modified xsi:type="dcterms:W3CDTF">2026-03-09T17:47:57Z</dcterms:modified>
</cp:coreProperties>
</file>