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39"/>
  </p:notesMasterIdLst>
  <p:sldIdLst>
    <p:sldId id="256" r:id="rId23"/>
    <p:sldId id="257" r:id="rId24"/>
    <p:sldId id="274" r:id="rId25"/>
    <p:sldId id="279" r:id="rId26"/>
    <p:sldId id="275" r:id="rId27"/>
    <p:sldId id="269" r:id="rId28"/>
    <p:sldId id="366" r:id="rId29"/>
    <p:sldId id="365" r:id="rId30"/>
    <p:sldId id="364" r:id="rId31"/>
    <p:sldId id="273" r:id="rId32"/>
    <p:sldId id="367" r:id="rId33"/>
    <p:sldId id="368" r:id="rId34"/>
    <p:sldId id="369" r:id="rId35"/>
    <p:sldId id="370" r:id="rId36"/>
    <p:sldId id="338" r:id="rId37"/>
    <p:sldId id="363" r:id="rId3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474980-78C1-4A46-AFE5-6FF32BB2C591}" v="716" dt="2024-07-18T09:47:15.469"/>
    <p1510:client id="{9849B28A-EBEE-375F-7AC7-333B4DD872E4}" v="23" dt="2024-07-18T13:29:30.1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20" Type="http://schemas.openxmlformats.org/officeDocument/2006/relationships/slideMaster" Target="slideMasters/slideMaster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9849B28A-EBEE-375F-7AC7-333B4DD872E4}"/>
    <pc:docChg chg="modSld">
      <pc:chgData name="Stephanie Bradley" userId="S::s.bradley@uwtsd.ac.uk::bb573b86-6a01-430f-ba3c-43c2b2970490" providerId="AD" clId="Web-{9849B28A-EBEE-375F-7AC7-333B4DD872E4}" dt="2024-07-18T13:29:30.101" v="21" actId="20577"/>
      <pc:docMkLst>
        <pc:docMk/>
      </pc:docMkLst>
      <pc:sldChg chg="modSp">
        <pc:chgData name="Stephanie Bradley" userId="S::s.bradley@uwtsd.ac.uk::bb573b86-6a01-430f-ba3c-43c2b2970490" providerId="AD" clId="Web-{9849B28A-EBEE-375F-7AC7-333B4DD872E4}" dt="2024-07-18T13:28:58.708" v="1" actId="20577"/>
        <pc:sldMkLst>
          <pc:docMk/>
          <pc:sldMk cId="449526429" sldId="338"/>
        </pc:sldMkLst>
        <pc:spChg chg="mod">
          <ac:chgData name="Stephanie Bradley" userId="S::s.bradley@uwtsd.ac.uk::bb573b86-6a01-430f-ba3c-43c2b2970490" providerId="AD" clId="Web-{9849B28A-EBEE-375F-7AC7-333B4DD872E4}" dt="2024-07-18T13:28:58.708" v="1" actId="20577"/>
          <ac:spMkLst>
            <pc:docMk/>
            <pc:sldMk cId="449526429" sldId="338"/>
            <ac:spMk id="2" creationId="{015C4A35-BCA7-8B26-CF00-5210414BF7B5}"/>
          </ac:spMkLst>
        </pc:spChg>
      </pc:sldChg>
      <pc:sldChg chg="modSp">
        <pc:chgData name="Stephanie Bradley" userId="S::s.bradley@uwtsd.ac.uk::bb573b86-6a01-430f-ba3c-43c2b2970490" providerId="AD" clId="Web-{9849B28A-EBEE-375F-7AC7-333B4DD872E4}" dt="2024-07-18T13:29:30.101" v="21" actId="20577"/>
        <pc:sldMkLst>
          <pc:docMk/>
          <pc:sldMk cId="1163114592" sldId="370"/>
        </pc:sldMkLst>
        <pc:spChg chg="mod">
          <ac:chgData name="Stephanie Bradley" userId="S::s.bradley@uwtsd.ac.uk::bb573b86-6a01-430f-ba3c-43c2b2970490" providerId="AD" clId="Web-{9849B28A-EBEE-375F-7AC7-333B4DD872E4}" dt="2024-07-18T13:29:30.101" v="21" actId="20577"/>
          <ac:spMkLst>
            <pc:docMk/>
            <pc:sldMk cId="1163114592" sldId="370"/>
            <ac:spMk id="3" creationId="{8719337A-F997-AE33-6478-DC44F8FDE633}"/>
          </ac:spMkLst>
        </pc:spChg>
      </pc:sldChg>
    </pc:docChg>
  </pc:docChgLst>
  <pc:docChgLst>
    <pc:chgData name="Stephanie Bradley" userId="bb573b86-6a01-430f-ba3c-43c2b2970490" providerId="ADAL" clId="{33474980-78C1-4A46-AFE5-6FF32BB2C591}"/>
    <pc:docChg chg="custSel addSld delSld modSld sldOrd">
      <pc:chgData name="Stephanie Bradley" userId="bb573b86-6a01-430f-ba3c-43c2b2970490" providerId="ADAL" clId="{33474980-78C1-4A46-AFE5-6FF32BB2C591}" dt="2024-07-18T09:47:15.469" v="1878" actId="20577"/>
      <pc:docMkLst>
        <pc:docMk/>
      </pc:docMkLst>
      <pc:sldChg chg="modSp mod">
        <pc:chgData name="Stephanie Bradley" userId="bb573b86-6a01-430f-ba3c-43c2b2970490" providerId="ADAL" clId="{33474980-78C1-4A46-AFE5-6FF32BB2C591}" dt="2024-07-18T08:26:10.922" v="1651" actId="20577"/>
        <pc:sldMkLst>
          <pc:docMk/>
          <pc:sldMk cId="436309056" sldId="257"/>
        </pc:sldMkLst>
        <pc:spChg chg="mod">
          <ac:chgData name="Stephanie Bradley" userId="bb573b86-6a01-430f-ba3c-43c2b2970490" providerId="ADAL" clId="{33474980-78C1-4A46-AFE5-6FF32BB2C591}" dt="2024-07-18T08:26:10.922" v="1651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del">
        <pc:chgData name="Stephanie Bradley" userId="bb573b86-6a01-430f-ba3c-43c2b2970490" providerId="ADAL" clId="{33474980-78C1-4A46-AFE5-6FF32BB2C591}" dt="2024-07-18T07:53:56.148" v="707" actId="2696"/>
        <pc:sldMkLst>
          <pc:docMk/>
          <pc:sldMk cId="3458112358" sldId="258"/>
        </pc:sldMkLst>
      </pc:sldChg>
      <pc:sldChg chg="del">
        <pc:chgData name="Stephanie Bradley" userId="bb573b86-6a01-430f-ba3c-43c2b2970490" providerId="ADAL" clId="{33474980-78C1-4A46-AFE5-6FF32BB2C591}" dt="2024-07-18T07:53:51.608" v="706" actId="2696"/>
        <pc:sldMkLst>
          <pc:docMk/>
          <pc:sldMk cId="3096365950" sldId="259"/>
        </pc:sldMkLst>
      </pc:sldChg>
      <pc:sldChg chg="del">
        <pc:chgData name="Stephanie Bradley" userId="bb573b86-6a01-430f-ba3c-43c2b2970490" providerId="ADAL" clId="{33474980-78C1-4A46-AFE5-6FF32BB2C591}" dt="2024-07-18T07:52:12.754" v="608" actId="2696"/>
        <pc:sldMkLst>
          <pc:docMk/>
          <pc:sldMk cId="3513370764" sldId="264"/>
        </pc:sldMkLst>
      </pc:sldChg>
      <pc:sldChg chg="modSp mod modAnim">
        <pc:chgData name="Stephanie Bradley" userId="bb573b86-6a01-430f-ba3c-43c2b2970490" providerId="ADAL" clId="{33474980-78C1-4A46-AFE5-6FF32BB2C591}" dt="2024-07-18T07:53:29.727" v="702" actId="5793"/>
        <pc:sldMkLst>
          <pc:docMk/>
          <pc:sldMk cId="1038847033" sldId="269"/>
        </pc:sldMkLst>
        <pc:spChg chg="mod">
          <ac:chgData name="Stephanie Bradley" userId="bb573b86-6a01-430f-ba3c-43c2b2970490" providerId="ADAL" clId="{33474980-78C1-4A46-AFE5-6FF32BB2C591}" dt="2024-07-18T07:53:29.727" v="702" actId="5793"/>
          <ac:spMkLst>
            <pc:docMk/>
            <pc:sldMk cId="1038847033" sldId="269"/>
            <ac:spMk id="3" creationId="{C677ED5D-2B83-A4E5-4641-6C65EB075AC3}"/>
          </ac:spMkLst>
        </pc:spChg>
      </pc:sldChg>
      <pc:sldChg chg="del">
        <pc:chgData name="Stephanie Bradley" userId="bb573b86-6a01-430f-ba3c-43c2b2970490" providerId="ADAL" clId="{33474980-78C1-4A46-AFE5-6FF32BB2C591}" dt="2024-07-18T07:52:23.873" v="611" actId="2696"/>
        <pc:sldMkLst>
          <pc:docMk/>
          <pc:sldMk cId="4210195346" sldId="270"/>
        </pc:sldMkLst>
      </pc:sldChg>
      <pc:sldChg chg="del">
        <pc:chgData name="Stephanie Bradley" userId="bb573b86-6a01-430f-ba3c-43c2b2970490" providerId="ADAL" clId="{33474980-78C1-4A46-AFE5-6FF32BB2C591}" dt="2024-07-18T07:57:12.088" v="791" actId="2696"/>
        <pc:sldMkLst>
          <pc:docMk/>
          <pc:sldMk cId="2148249113" sldId="272"/>
        </pc:sldMkLst>
      </pc:sldChg>
      <pc:sldChg chg="ord">
        <pc:chgData name="Stephanie Bradley" userId="bb573b86-6a01-430f-ba3c-43c2b2970490" providerId="ADAL" clId="{33474980-78C1-4A46-AFE5-6FF32BB2C591}" dt="2024-07-18T08:01:17.779" v="874"/>
        <pc:sldMkLst>
          <pc:docMk/>
          <pc:sldMk cId="4042469960" sldId="273"/>
        </pc:sldMkLst>
      </pc:sldChg>
      <pc:sldChg chg="modSp mod">
        <pc:chgData name="Stephanie Bradley" userId="bb573b86-6a01-430f-ba3c-43c2b2970490" providerId="ADAL" clId="{33474980-78C1-4A46-AFE5-6FF32BB2C591}" dt="2024-07-18T07:50:09.794" v="393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33474980-78C1-4A46-AFE5-6FF32BB2C591}" dt="2024-07-18T07:50:09.794" v="393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">
        <pc:chgData name="Stephanie Bradley" userId="bb573b86-6a01-430f-ba3c-43c2b2970490" providerId="ADAL" clId="{33474980-78C1-4A46-AFE5-6FF32BB2C591}" dt="2024-07-18T07:58:58.263" v="863" actId="207"/>
        <pc:sldMkLst>
          <pc:docMk/>
          <pc:sldMk cId="3507348010" sldId="275"/>
        </pc:sldMkLst>
        <pc:spChg chg="mod">
          <ac:chgData name="Stephanie Bradley" userId="bb573b86-6a01-430f-ba3c-43c2b2970490" providerId="ADAL" clId="{33474980-78C1-4A46-AFE5-6FF32BB2C591}" dt="2024-07-18T07:58:58.263" v="863" actId="207"/>
          <ac:spMkLst>
            <pc:docMk/>
            <pc:sldMk cId="3507348010" sldId="275"/>
            <ac:spMk id="3" creationId="{8091433B-7781-C3E7-80D6-9300B31EC7A2}"/>
          </ac:spMkLst>
        </pc:spChg>
      </pc:sldChg>
      <pc:sldChg chg="del">
        <pc:chgData name="Stephanie Bradley" userId="bb573b86-6a01-430f-ba3c-43c2b2970490" providerId="ADAL" clId="{33474980-78C1-4A46-AFE5-6FF32BB2C591}" dt="2024-07-18T07:54:01.465" v="708" actId="2696"/>
        <pc:sldMkLst>
          <pc:docMk/>
          <pc:sldMk cId="285212335" sldId="276"/>
        </pc:sldMkLst>
      </pc:sldChg>
      <pc:sldChg chg="del">
        <pc:chgData name="Stephanie Bradley" userId="bb573b86-6a01-430f-ba3c-43c2b2970490" providerId="ADAL" clId="{33474980-78C1-4A46-AFE5-6FF32BB2C591}" dt="2024-07-18T07:53:48.149" v="705" actId="2696"/>
        <pc:sldMkLst>
          <pc:docMk/>
          <pc:sldMk cId="3725114267" sldId="278"/>
        </pc:sldMkLst>
      </pc:sldChg>
      <pc:sldChg chg="modSp modAnim">
        <pc:chgData name="Stephanie Bradley" userId="bb573b86-6a01-430f-ba3c-43c2b2970490" providerId="ADAL" clId="{33474980-78C1-4A46-AFE5-6FF32BB2C591}" dt="2024-07-18T08:26:34.153" v="1652" actId="20577"/>
        <pc:sldMkLst>
          <pc:docMk/>
          <pc:sldMk cId="1709339523" sldId="279"/>
        </pc:sldMkLst>
        <pc:spChg chg="mod">
          <ac:chgData name="Stephanie Bradley" userId="bb573b86-6a01-430f-ba3c-43c2b2970490" providerId="ADAL" clId="{33474980-78C1-4A46-AFE5-6FF32BB2C591}" dt="2024-07-18T08:26:34.153" v="1652" actId="20577"/>
          <ac:spMkLst>
            <pc:docMk/>
            <pc:sldMk cId="1709339523" sldId="279"/>
            <ac:spMk id="3" creationId="{316C4641-5D7B-E8D1-58C0-AC98F8DD60A3}"/>
          </ac:spMkLst>
        </pc:spChg>
      </pc:sldChg>
      <pc:sldChg chg="del">
        <pc:chgData name="Stephanie Bradley" userId="bb573b86-6a01-430f-ba3c-43c2b2970490" providerId="ADAL" clId="{33474980-78C1-4A46-AFE5-6FF32BB2C591}" dt="2024-07-18T07:52:15.818" v="609" actId="2696"/>
        <pc:sldMkLst>
          <pc:docMk/>
          <pc:sldMk cId="2969674350" sldId="283"/>
        </pc:sldMkLst>
      </pc:sldChg>
      <pc:sldChg chg="del">
        <pc:chgData name="Stephanie Bradley" userId="bb573b86-6a01-430f-ba3c-43c2b2970490" providerId="ADAL" clId="{33474980-78C1-4A46-AFE5-6FF32BB2C591}" dt="2024-07-18T07:53:38.642" v="703" actId="2696"/>
        <pc:sldMkLst>
          <pc:docMk/>
          <pc:sldMk cId="2023834041" sldId="284"/>
        </pc:sldMkLst>
      </pc:sldChg>
      <pc:sldChg chg="del">
        <pc:chgData name="Stephanie Bradley" userId="bb573b86-6a01-430f-ba3c-43c2b2970490" providerId="ADAL" clId="{33474980-78C1-4A46-AFE5-6FF32BB2C591}" dt="2024-07-18T07:52:20.065" v="610" actId="2696"/>
        <pc:sldMkLst>
          <pc:docMk/>
          <pc:sldMk cId="185256362" sldId="285"/>
        </pc:sldMkLst>
      </pc:sldChg>
      <pc:sldChg chg="del">
        <pc:chgData name="Stephanie Bradley" userId="bb573b86-6a01-430f-ba3c-43c2b2970490" providerId="ADAL" clId="{33474980-78C1-4A46-AFE5-6FF32BB2C591}" dt="2024-07-18T07:52:07.594" v="607" actId="2696"/>
        <pc:sldMkLst>
          <pc:docMk/>
          <pc:sldMk cId="1201192208" sldId="286"/>
        </pc:sldMkLst>
      </pc:sldChg>
      <pc:sldChg chg="del">
        <pc:chgData name="Stephanie Bradley" userId="bb573b86-6a01-430f-ba3c-43c2b2970490" providerId="ADAL" clId="{33474980-78C1-4A46-AFE5-6FF32BB2C591}" dt="2024-07-18T07:53:44.691" v="704" actId="2696"/>
        <pc:sldMkLst>
          <pc:docMk/>
          <pc:sldMk cId="2629757127" sldId="287"/>
        </pc:sldMkLst>
      </pc:sldChg>
      <pc:sldChg chg="modSp mod">
        <pc:chgData name="Stephanie Bradley" userId="bb573b86-6a01-430f-ba3c-43c2b2970490" providerId="ADAL" clId="{33474980-78C1-4A46-AFE5-6FF32BB2C591}" dt="2024-07-18T08:42:24.588" v="1658" actId="20577"/>
        <pc:sldMkLst>
          <pc:docMk/>
          <pc:sldMk cId="449526429" sldId="338"/>
        </pc:sldMkLst>
        <pc:spChg chg="mod">
          <ac:chgData name="Stephanie Bradley" userId="bb573b86-6a01-430f-ba3c-43c2b2970490" providerId="ADAL" clId="{33474980-78C1-4A46-AFE5-6FF32BB2C591}" dt="2024-07-18T08:42:24.588" v="1658" actId="20577"/>
          <ac:spMkLst>
            <pc:docMk/>
            <pc:sldMk cId="449526429" sldId="338"/>
            <ac:spMk id="2" creationId="{015C4A35-BCA7-8B26-CF00-5210414BF7B5}"/>
          </ac:spMkLst>
        </pc:spChg>
      </pc:sldChg>
      <pc:sldChg chg="addSp modSp mod setBg">
        <pc:chgData name="Stephanie Bradley" userId="bb573b86-6a01-430f-ba3c-43c2b2970490" providerId="ADAL" clId="{33474980-78C1-4A46-AFE5-6FF32BB2C591}" dt="2024-07-18T09:47:15.469" v="1878" actId="20577"/>
        <pc:sldMkLst>
          <pc:docMk/>
          <pc:sldMk cId="3157037279" sldId="363"/>
        </pc:sldMkLst>
        <pc:spChg chg="mod">
          <ac:chgData name="Stephanie Bradley" userId="bb573b86-6a01-430f-ba3c-43c2b2970490" providerId="ADAL" clId="{33474980-78C1-4A46-AFE5-6FF32BB2C591}" dt="2024-07-18T07:48:14.514" v="279" actId="20577"/>
          <ac:spMkLst>
            <pc:docMk/>
            <pc:sldMk cId="3157037279" sldId="363"/>
            <ac:spMk id="2" creationId="{D8531EFF-FAAD-BAD3-AB17-CDD73A189FED}"/>
          </ac:spMkLst>
        </pc:spChg>
        <pc:spChg chg="mod">
          <ac:chgData name="Stephanie Bradley" userId="bb573b86-6a01-430f-ba3c-43c2b2970490" providerId="ADAL" clId="{33474980-78C1-4A46-AFE5-6FF32BB2C591}" dt="2024-07-18T09:47:15.469" v="1878" actId="20577"/>
          <ac:spMkLst>
            <pc:docMk/>
            <pc:sldMk cId="3157037279" sldId="363"/>
            <ac:spMk id="3" creationId="{38C8DB2A-723E-EFC0-5D15-F65AD848475D}"/>
          </ac:spMkLst>
        </pc:spChg>
        <pc:spChg chg="add">
          <ac:chgData name="Stephanie Bradley" userId="bb573b86-6a01-430f-ba3c-43c2b2970490" providerId="ADAL" clId="{33474980-78C1-4A46-AFE5-6FF32BB2C591}" dt="2024-07-18T07:43:40.285" v="39" actId="26606"/>
          <ac:spMkLst>
            <pc:docMk/>
            <pc:sldMk cId="3157037279" sldId="363"/>
            <ac:spMk id="10" creationId="{F13C74B1-5B17-4795-BED0-7140497B445A}"/>
          </ac:spMkLst>
        </pc:spChg>
        <pc:spChg chg="add">
          <ac:chgData name="Stephanie Bradley" userId="bb573b86-6a01-430f-ba3c-43c2b2970490" providerId="ADAL" clId="{33474980-78C1-4A46-AFE5-6FF32BB2C591}" dt="2024-07-18T07:43:40.285" v="39" actId="26606"/>
          <ac:spMkLst>
            <pc:docMk/>
            <pc:sldMk cId="3157037279" sldId="363"/>
            <ac:spMk id="12" creationId="{D4974D33-8DC5-464E-8C6D-BE58F0669C17}"/>
          </ac:spMkLst>
        </pc:spChg>
        <pc:picChg chg="add mod">
          <ac:chgData name="Stephanie Bradley" userId="bb573b86-6a01-430f-ba3c-43c2b2970490" providerId="ADAL" clId="{33474980-78C1-4A46-AFE5-6FF32BB2C591}" dt="2024-07-18T07:43:40.285" v="39" actId="26606"/>
          <ac:picMkLst>
            <pc:docMk/>
            <pc:sldMk cId="3157037279" sldId="363"/>
            <ac:picMk id="5" creationId="{ACBAD7A7-88A5-C115-4D57-623288F158C9}"/>
          </ac:picMkLst>
        </pc:picChg>
      </pc:sldChg>
      <pc:sldChg chg="addSp delSp modSp new mod">
        <pc:chgData name="Stephanie Bradley" userId="bb573b86-6a01-430f-ba3c-43c2b2970490" providerId="ADAL" clId="{33474980-78C1-4A46-AFE5-6FF32BB2C591}" dt="2024-07-18T07:55:24.066" v="727" actId="1076"/>
        <pc:sldMkLst>
          <pc:docMk/>
          <pc:sldMk cId="964625800" sldId="364"/>
        </pc:sldMkLst>
        <pc:spChg chg="mod">
          <ac:chgData name="Stephanie Bradley" userId="bb573b86-6a01-430f-ba3c-43c2b2970490" providerId="ADAL" clId="{33474980-78C1-4A46-AFE5-6FF32BB2C591}" dt="2024-07-18T07:54:38.175" v="725" actId="113"/>
          <ac:spMkLst>
            <pc:docMk/>
            <pc:sldMk cId="964625800" sldId="364"/>
            <ac:spMk id="2" creationId="{8D4EECB9-A8A2-8C4D-0F9E-D9140AE5961A}"/>
          </ac:spMkLst>
        </pc:spChg>
        <pc:spChg chg="del">
          <ac:chgData name="Stephanie Bradley" userId="bb573b86-6a01-430f-ba3c-43c2b2970490" providerId="ADAL" clId="{33474980-78C1-4A46-AFE5-6FF32BB2C591}" dt="2024-07-18T07:55:20.941" v="726" actId="931"/>
          <ac:spMkLst>
            <pc:docMk/>
            <pc:sldMk cId="964625800" sldId="364"/>
            <ac:spMk id="3" creationId="{6B62B6E4-28DF-6647-3EDE-9EB5B92969B6}"/>
          </ac:spMkLst>
        </pc:spChg>
        <pc:picChg chg="add mod">
          <ac:chgData name="Stephanie Bradley" userId="bb573b86-6a01-430f-ba3c-43c2b2970490" providerId="ADAL" clId="{33474980-78C1-4A46-AFE5-6FF32BB2C591}" dt="2024-07-18T07:55:24.066" v="727" actId="1076"/>
          <ac:picMkLst>
            <pc:docMk/>
            <pc:sldMk cId="964625800" sldId="364"/>
            <ac:picMk id="5" creationId="{299DB3E9-5C64-3403-20FA-5B9CFBDD99AF}"/>
          </ac:picMkLst>
        </pc:picChg>
      </pc:sldChg>
      <pc:sldChg chg="modSp add mod ord">
        <pc:chgData name="Stephanie Bradley" userId="bb573b86-6a01-430f-ba3c-43c2b2970490" providerId="ADAL" clId="{33474980-78C1-4A46-AFE5-6FF32BB2C591}" dt="2024-07-18T08:27:30.390" v="1657" actId="20577"/>
        <pc:sldMkLst>
          <pc:docMk/>
          <pc:sldMk cId="2835738270" sldId="365"/>
        </pc:sldMkLst>
        <pc:spChg chg="mod">
          <ac:chgData name="Stephanie Bradley" userId="bb573b86-6a01-430f-ba3c-43c2b2970490" providerId="ADAL" clId="{33474980-78C1-4A46-AFE5-6FF32BB2C591}" dt="2024-07-18T08:27:30.390" v="1657" actId="20577"/>
          <ac:spMkLst>
            <pc:docMk/>
            <pc:sldMk cId="2835738270" sldId="365"/>
            <ac:spMk id="3" creationId="{FAE213F4-F44E-145B-4462-B474FBAA9655}"/>
          </ac:spMkLst>
        </pc:spChg>
        <pc:spChg chg="mod">
          <ac:chgData name="Stephanie Bradley" userId="bb573b86-6a01-430f-ba3c-43c2b2970490" providerId="ADAL" clId="{33474980-78C1-4A46-AFE5-6FF32BB2C591}" dt="2024-07-18T07:57:24.275" v="792" actId="21"/>
          <ac:spMkLst>
            <pc:docMk/>
            <pc:sldMk cId="2835738270" sldId="365"/>
            <ac:spMk id="4" creationId="{22F62ABB-995B-8F18-053C-310B9FFCC912}"/>
          </ac:spMkLst>
        </pc:spChg>
      </pc:sldChg>
      <pc:sldChg chg="modSp new mod ord modAnim">
        <pc:chgData name="Stephanie Bradley" userId="bb573b86-6a01-430f-ba3c-43c2b2970490" providerId="ADAL" clId="{33474980-78C1-4A46-AFE5-6FF32BB2C591}" dt="2024-07-18T08:15:02.797" v="1606"/>
        <pc:sldMkLst>
          <pc:docMk/>
          <pc:sldMk cId="2404770159" sldId="366"/>
        </pc:sldMkLst>
        <pc:spChg chg="mod">
          <ac:chgData name="Stephanie Bradley" userId="bb573b86-6a01-430f-ba3c-43c2b2970490" providerId="ADAL" clId="{33474980-78C1-4A46-AFE5-6FF32BB2C591}" dt="2024-07-18T07:56:54.992" v="765" actId="113"/>
          <ac:spMkLst>
            <pc:docMk/>
            <pc:sldMk cId="2404770159" sldId="366"/>
            <ac:spMk id="2" creationId="{EEAC17FA-EBD2-5F91-DC51-F12DBD090AEF}"/>
          </ac:spMkLst>
        </pc:spChg>
        <pc:spChg chg="mod">
          <ac:chgData name="Stephanie Bradley" userId="bb573b86-6a01-430f-ba3c-43c2b2970490" providerId="ADAL" clId="{33474980-78C1-4A46-AFE5-6FF32BB2C591}" dt="2024-07-18T08:12:35.799" v="1450" actId="20577"/>
          <ac:spMkLst>
            <pc:docMk/>
            <pc:sldMk cId="2404770159" sldId="366"/>
            <ac:spMk id="3" creationId="{0BE6422D-A34A-5E82-3231-0261B9F4D1DD}"/>
          </ac:spMkLst>
        </pc:spChg>
      </pc:sldChg>
      <pc:sldChg chg="modSp add mod ord">
        <pc:chgData name="Stephanie Bradley" userId="bb573b86-6a01-430f-ba3c-43c2b2970490" providerId="ADAL" clId="{33474980-78C1-4A46-AFE5-6FF32BB2C591}" dt="2024-07-18T08:01:43.959" v="890" actId="20577"/>
        <pc:sldMkLst>
          <pc:docMk/>
          <pc:sldMk cId="1801391020" sldId="367"/>
        </pc:sldMkLst>
        <pc:spChg chg="mod">
          <ac:chgData name="Stephanie Bradley" userId="bb573b86-6a01-430f-ba3c-43c2b2970490" providerId="ADAL" clId="{33474980-78C1-4A46-AFE5-6FF32BB2C591}" dt="2024-07-18T08:01:43.959" v="890" actId="20577"/>
          <ac:spMkLst>
            <pc:docMk/>
            <pc:sldMk cId="1801391020" sldId="367"/>
            <ac:spMk id="3" creationId="{3E25D242-EBDD-FE02-6C1B-43F16F36E505}"/>
          </ac:spMkLst>
        </pc:spChg>
      </pc:sldChg>
      <pc:sldChg chg="add ord">
        <pc:chgData name="Stephanie Bradley" userId="bb573b86-6a01-430f-ba3c-43c2b2970490" providerId="ADAL" clId="{33474980-78C1-4A46-AFE5-6FF32BB2C591}" dt="2024-07-18T08:00:56.301" v="868"/>
        <pc:sldMkLst>
          <pc:docMk/>
          <pc:sldMk cId="1236310442" sldId="368"/>
        </pc:sldMkLst>
      </pc:sldChg>
      <pc:sldChg chg="modSp add mod ord">
        <pc:chgData name="Stephanie Bradley" userId="bb573b86-6a01-430f-ba3c-43c2b2970490" providerId="ADAL" clId="{33474980-78C1-4A46-AFE5-6FF32BB2C591}" dt="2024-07-18T08:02:28.133" v="907" actId="5793"/>
        <pc:sldMkLst>
          <pc:docMk/>
          <pc:sldMk cId="3320161147" sldId="369"/>
        </pc:sldMkLst>
        <pc:spChg chg="mod">
          <ac:chgData name="Stephanie Bradley" userId="bb573b86-6a01-430f-ba3c-43c2b2970490" providerId="ADAL" clId="{33474980-78C1-4A46-AFE5-6FF32BB2C591}" dt="2024-07-18T08:02:28.133" v="907" actId="5793"/>
          <ac:spMkLst>
            <pc:docMk/>
            <pc:sldMk cId="3320161147" sldId="369"/>
            <ac:spMk id="3" creationId="{9FE239D5-FFB4-FD7E-65AD-B6968DA86534}"/>
          </ac:spMkLst>
        </pc:spChg>
      </pc:sldChg>
      <pc:sldChg chg="modSp new mod">
        <pc:chgData name="Stephanie Bradley" userId="bb573b86-6a01-430f-ba3c-43c2b2970490" providerId="ADAL" clId="{33474980-78C1-4A46-AFE5-6FF32BB2C591}" dt="2024-07-18T09:46:55.213" v="1863" actId="14100"/>
        <pc:sldMkLst>
          <pc:docMk/>
          <pc:sldMk cId="1163114592" sldId="370"/>
        </pc:sldMkLst>
        <pc:spChg chg="mod">
          <ac:chgData name="Stephanie Bradley" userId="bb573b86-6a01-430f-ba3c-43c2b2970490" providerId="ADAL" clId="{33474980-78C1-4A46-AFE5-6FF32BB2C591}" dt="2024-07-18T08:02:58.931" v="937" actId="113"/>
          <ac:spMkLst>
            <pc:docMk/>
            <pc:sldMk cId="1163114592" sldId="370"/>
            <ac:spMk id="2" creationId="{5BF049CB-7B50-5683-C210-923843B2EC8C}"/>
          </ac:spMkLst>
        </pc:spChg>
        <pc:spChg chg="mod">
          <ac:chgData name="Stephanie Bradley" userId="bb573b86-6a01-430f-ba3c-43c2b2970490" providerId="ADAL" clId="{33474980-78C1-4A46-AFE5-6FF32BB2C591}" dt="2024-07-18T09:46:55.213" v="1863" actId="14100"/>
          <ac:spMkLst>
            <pc:docMk/>
            <pc:sldMk cId="1163114592" sldId="370"/>
            <ac:spMk id="3" creationId="{8719337A-F997-AE33-6478-DC44F8FDE63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Write in chat or speak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1147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hyperlink" Target="https://padlet.com/transitiontales/journal-references-eqpy2vkom3cplsuf" TargetMode="Externa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intranet.uwtsd.ac.uk/departments/library-and-learning-resources/academic-and-infoskills/refworks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b:/r/teams/PreSessional2024_GRP/Shared%20Documents/General/Reference%20Books/Harvard-eng_v.1.2.pdf?csf=1&amp;web=1&amp;e=jzHu4A" TargetMode="Externa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b:/r/teams/PreSessional2024_GRP/Shared%20Documents/General/Reference%20Books/Harvard-eng_v.1.2.pdf?csf=1&amp;web=1&amp;e=jzHu4A" TargetMode="Externa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gb/929238282/subordinating-conjunctions-flash-cards/?new" TargetMode="External"/><Relationship Id="rId2" Type="http://schemas.openxmlformats.org/officeDocument/2006/relationships/hyperlink" Target="https://quizlet.com/join/qXsvQ9zya" TargetMode="Externa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r>
              <a:rPr lang="en-GB"/>
              <a:t>18</a:t>
            </a:r>
            <a:r>
              <a:rPr lang="en-GB" baseline="30000"/>
              <a:t>th</a:t>
            </a:r>
            <a:r>
              <a:rPr lang="en-GB"/>
              <a:t> July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/>
            </a:br>
            <a:r>
              <a:rPr lang="en-GB"/>
              <a:t>10 PSE</a:t>
            </a:r>
            <a:br>
              <a:rPr lang="en-GB"/>
            </a:br>
            <a:br>
              <a:rPr lang="en-GB"/>
            </a:br>
            <a:r>
              <a:rPr lang="en-GB" b="1"/>
              <a:t>WEEK Two</a:t>
            </a:r>
            <a:br>
              <a:rPr lang="en-GB" b="1"/>
            </a:br>
            <a:br>
              <a:rPr lang="en-GB" b="1"/>
            </a:br>
            <a:r>
              <a:rPr lang="en-GB" b="1"/>
              <a:t>Day 4</a:t>
            </a:r>
            <a:br>
              <a:rPr lang="en-GB" b="1"/>
            </a:br>
            <a:br>
              <a:rPr lang="en-GB" b="1"/>
            </a:br>
            <a:br>
              <a:rPr lang="en-GB"/>
            </a:br>
            <a:r>
              <a:rPr lang="en-GB"/>
              <a:t>- Review Referencing</a:t>
            </a:r>
            <a:br>
              <a:rPr lang="en-GB"/>
            </a:br>
            <a:r>
              <a:rPr lang="en-GB"/>
              <a:t>- Writing an essay</a:t>
            </a:r>
            <a:br>
              <a:rPr lang="en-GB"/>
            </a:br>
            <a:r>
              <a:rPr lang="en-GB"/>
              <a:t>-Tutorials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82486-FD08-293D-4C67-4ED231CA5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C4641-5D7B-E8D1-58C0-AC98F8DD6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Today we will:</a:t>
            </a:r>
          </a:p>
          <a:p>
            <a:r>
              <a:rPr lang="en-GB"/>
              <a:t>1. Practice making a Harvard reference list.</a:t>
            </a:r>
          </a:p>
          <a:p>
            <a:r>
              <a:rPr lang="en-GB"/>
              <a:t>2. Review what we know about referencing.</a:t>
            </a:r>
          </a:p>
          <a:p>
            <a:r>
              <a:rPr lang="en-GB"/>
              <a:t>3. Practise discussion skills and review subordinating conjunctions.</a:t>
            </a:r>
          </a:p>
          <a:p>
            <a:r>
              <a:rPr lang="en-GB"/>
              <a:t>4. Prepare and write an essay.</a:t>
            </a:r>
          </a:p>
          <a:p>
            <a:r>
              <a:rPr lang="en-GB"/>
              <a:t>5. Discuss our personal progress.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33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CB032-67E8-E17B-6ABF-FDDC8AF62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Academic Writing – 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1433B-7781-C3E7-80D6-9300B31EC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27355"/>
            <a:ext cx="7886700" cy="4849608"/>
          </a:xfrm>
        </p:spPr>
        <p:txBody>
          <a:bodyPr/>
          <a:lstStyle/>
          <a:p>
            <a:r>
              <a:rPr lang="en-GB"/>
              <a:t>Plagiarism</a:t>
            </a:r>
          </a:p>
          <a:p>
            <a:r>
              <a:rPr lang="en-GB"/>
              <a:t>Sources</a:t>
            </a:r>
          </a:p>
          <a:p>
            <a:r>
              <a:rPr lang="en-GB"/>
              <a:t>References</a:t>
            </a:r>
          </a:p>
          <a:p>
            <a:r>
              <a:rPr lang="en-GB"/>
              <a:t>Paraphrasing</a:t>
            </a:r>
          </a:p>
          <a:p>
            <a:r>
              <a:rPr lang="en-GB"/>
              <a:t>Quoting</a:t>
            </a:r>
          </a:p>
          <a:p>
            <a:r>
              <a:rPr lang="en-GB"/>
              <a:t>Citing</a:t>
            </a:r>
          </a:p>
          <a:p>
            <a:r>
              <a:rPr lang="en-GB"/>
              <a:t>Reference List v Bibliography</a:t>
            </a:r>
          </a:p>
          <a:p>
            <a:r>
              <a:rPr lang="en-GB">
                <a:solidFill>
                  <a:schemeClr val="accent1"/>
                </a:solidFill>
              </a:rPr>
              <a:t>Harvard Referencing System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734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7DA6-156B-A657-4B58-0DDCE19BD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7ED5D-2B83-A4E5-4641-6C65EB075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93304"/>
            <a:ext cx="7886700" cy="5083659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r>
              <a:rPr lang="en-GB"/>
              <a:t>Put the reference list in order:</a:t>
            </a:r>
          </a:p>
          <a:p>
            <a:r>
              <a:rPr lang="en-GB">
                <a:hlinkClick r:id="rId2"/>
              </a:rPr>
              <a:t>https://padlet.com/transitiontales/journal-references-eqpy2vkom3cplsuf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Use </a:t>
            </a:r>
            <a:r>
              <a:rPr lang="en-GB" err="1"/>
              <a:t>Refworks</a:t>
            </a:r>
            <a:r>
              <a:rPr lang="en-GB"/>
              <a:t> to help you to make a Reference List.</a:t>
            </a:r>
          </a:p>
          <a:p>
            <a:pPr marL="0" indent="0">
              <a:buNone/>
            </a:pPr>
            <a:r>
              <a:rPr lang="en-GB"/>
              <a:t>Choose 3 sources for the essay on page 24 in the R&amp;W book.</a:t>
            </a:r>
          </a:p>
          <a:p>
            <a:r>
              <a:rPr lang="en-US">
                <a:hlinkClick r:id="rId3"/>
              </a:rPr>
              <a:t>Library and Learning Resources | UWTSD Intranet</a:t>
            </a:r>
            <a:r>
              <a:rPr lang="en-US"/>
              <a:t> </a:t>
            </a:r>
          </a:p>
          <a:p>
            <a:r>
              <a:rPr lang="en-GB">
                <a:hlinkClick r:id="rId4"/>
              </a:rPr>
              <a:t>RefWorks | UWTSD Intranet</a:t>
            </a: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4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C17FA-EBD2-5F91-DC51-F12DBD090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The Harvard Referencing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6422D-A34A-5E82-3231-0261B9F4D1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4868"/>
            <a:ext cx="7886700" cy="4922095"/>
          </a:xfrm>
        </p:spPr>
        <p:txBody>
          <a:bodyPr/>
          <a:lstStyle/>
          <a:p>
            <a:r>
              <a:rPr lang="en-GB"/>
              <a:t>Download the handbook:</a:t>
            </a:r>
            <a:r>
              <a:rPr kumimoji="0" lang="en-US" altLang="en-US" sz="2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 Harvard-eng_v.1.2.pdf</a:t>
            </a:r>
            <a:endParaRPr kumimoji="0" lang="en-US" altLang="en-US" sz="2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>
                <a:latin typeface="Arial" panose="020B0604020202020204" pitchFamily="34" charset="0"/>
              </a:rPr>
              <a:t>RACE!</a:t>
            </a:r>
          </a:p>
          <a:p>
            <a:pPr marL="0" indent="0">
              <a:buNone/>
            </a:pPr>
            <a:endParaRPr kumimoji="0" lang="en-US" altLang="en-US" sz="2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>
                <a:latin typeface="Arial" panose="020B0604020202020204" pitchFamily="34" charset="0"/>
              </a:rPr>
              <a:t>Find the page:</a:t>
            </a:r>
          </a:p>
          <a:p>
            <a:pPr marL="514350" indent="-514350">
              <a:buAutoNum type="arabicPeriod"/>
            </a:pPr>
            <a:r>
              <a:rPr lang="en-US">
                <a:latin typeface="Arial" panose="020B0604020202020204" pitchFamily="34" charset="0"/>
              </a:rPr>
              <a:t>What is an in-text citation?</a:t>
            </a:r>
          </a:p>
          <a:p>
            <a:pPr marL="514350" indent="-514350">
              <a:buAutoNum type="arabicPeriod"/>
            </a:pPr>
            <a:r>
              <a:rPr lang="en-US">
                <a:latin typeface="Arial" panose="020B0604020202020204" pitchFamily="34" charset="0"/>
              </a:rPr>
              <a:t>What is the format for a long quote?</a:t>
            </a:r>
          </a:p>
          <a:p>
            <a:pPr marL="514350" indent="-514350">
              <a:buAutoNum type="arabicPeriod"/>
            </a:pPr>
            <a:r>
              <a:rPr lang="en-US">
                <a:latin typeface="Arial" panose="020B0604020202020204" pitchFamily="34" charset="0"/>
              </a:rPr>
              <a:t>How do you reference a website?</a:t>
            </a:r>
          </a:p>
          <a:p>
            <a:pPr marL="514350" indent="-514350">
              <a:buAutoNum type="arabicPeriod"/>
            </a:pPr>
            <a:r>
              <a:rPr lang="en-US">
                <a:latin typeface="Arial" panose="020B0604020202020204" pitchFamily="34" charset="0"/>
              </a:rPr>
              <a:t>Can you reference social media?</a:t>
            </a:r>
          </a:p>
          <a:p>
            <a:pPr marL="514350" indent="-514350">
              <a:buAutoNum type="arabicPeriod"/>
            </a:pPr>
            <a:r>
              <a:rPr lang="en-US">
                <a:latin typeface="Arial" panose="020B0604020202020204" pitchFamily="34" charset="0"/>
              </a:rPr>
              <a:t>How do you reference an exhibition?</a:t>
            </a:r>
          </a:p>
          <a:p>
            <a:pPr marL="514350" indent="-514350">
              <a:buAutoNum type="arabicPeriod"/>
            </a:pPr>
            <a:endParaRPr lang="en-US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77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0F0F1-141C-F190-3A0F-8096A5C21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213F4-F44E-145B-4462-B474FBAA9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70386"/>
            <a:ext cx="7886700" cy="5106577"/>
          </a:xfrm>
        </p:spPr>
        <p:txBody>
          <a:bodyPr/>
          <a:lstStyle/>
          <a:p>
            <a:r>
              <a:rPr lang="en-GB"/>
              <a:t>Plagiarism is academic misconduct.</a:t>
            </a:r>
          </a:p>
          <a:p>
            <a:r>
              <a:rPr lang="en-GB"/>
              <a:t>You must reference your sources in-text.</a:t>
            </a:r>
          </a:p>
          <a:p>
            <a:r>
              <a:rPr lang="en-GB"/>
              <a:t>Sources must be added to your Reference List.</a:t>
            </a:r>
          </a:p>
          <a:p>
            <a:r>
              <a:rPr lang="en-GB"/>
              <a:t>Your reference list should follow the Harvard system of referencing.</a:t>
            </a:r>
          </a:p>
          <a:p>
            <a:r>
              <a:rPr lang="en-GB"/>
              <a:t>Refer to the Harvard Referencing System Guide when in doubt. </a:t>
            </a:r>
          </a:p>
          <a:p>
            <a:r>
              <a:rPr lang="en-GB"/>
              <a:t>You can use RefWorks for free from the university library to help you to create your Reference Lists.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2F62ABB-995B-8F18-053C-310B9FFCC9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5586127"/>
            <a:ext cx="9144000" cy="11172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latin typeface="Arial" panose="020B0604020202020204" pitchFamily="34" charset="0"/>
                <a:hlinkClick r:id="rId2"/>
              </a:rPr>
              <a:t>             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738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EECB9-A8A2-8C4D-0F9E-D9140AE59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Take a break</a:t>
            </a:r>
          </a:p>
        </p:txBody>
      </p:sp>
      <p:pic>
        <p:nvPicPr>
          <p:cNvPr id="5" name="Content Placeholder 4" descr="Two cups of coffee on wooden table">
            <a:extLst>
              <a:ext uri="{FF2B5EF4-FFF2-40B4-BE49-F238E27FC236}">
                <a16:creationId xmlns:a16="http://schemas.microsoft.com/office/drawing/2014/main" id="{299DB3E9-5C64-3403-20FA-5B9CFBDD99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6361" y="1149764"/>
            <a:ext cx="6528600" cy="4351338"/>
          </a:xfrm>
        </p:spPr>
      </p:pic>
    </p:spTree>
    <p:extLst>
      <p:ext uri="{BB962C8B-B14F-4D97-AF65-F5344CB8AC3E}">
        <p14:creationId xmlns:p14="http://schemas.microsoft.com/office/powerpoint/2010/main" val="9646258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5B688-B1E8-B0DF-D841-ED88449E6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FFCE5-88C6-149D-E4C3-91179E8DC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Kahoot! to see what you remember</a:t>
            </a:r>
          </a:p>
          <a:p>
            <a:endParaRPr lang="en-GB"/>
          </a:p>
          <a:p>
            <a:r>
              <a:rPr lang="en-GB">
                <a:hlinkClick r:id="rId2"/>
              </a:rPr>
              <a:t>www.kahoot.it</a:t>
            </a:r>
            <a:endParaRPr lang="en-GB"/>
          </a:p>
          <a:p>
            <a:r>
              <a:rPr lang="en-GB"/>
              <a:t>PIN</a:t>
            </a:r>
          </a:p>
        </p:txBody>
      </p:sp>
    </p:spTree>
    <p:extLst>
      <p:ext uri="{BB962C8B-B14F-4D97-AF65-F5344CB8AC3E}">
        <p14:creationId xmlns:p14="http://schemas.microsoft.com/office/powerpoint/2010/main" val="4042469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922DA-9423-C856-74B3-489817585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S&amp;L book p20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5D242-EBDD-FE02-6C1B-43F16F36E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Class Discussion – Cultural experiences that have/can change your world view.</a:t>
            </a:r>
          </a:p>
        </p:txBody>
      </p:sp>
    </p:spTree>
    <p:extLst>
      <p:ext uri="{BB962C8B-B14F-4D97-AF65-F5344CB8AC3E}">
        <p14:creationId xmlns:p14="http://schemas.microsoft.com/office/powerpoint/2010/main" val="18013910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A7DCE-4689-0709-423C-958ADB40E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Subordinating Conjunctions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96633-2B17-0103-619A-A1D66784D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 </a:t>
            </a:r>
          </a:p>
          <a:p>
            <a:r>
              <a:rPr lang="en-GB"/>
              <a:t>Play Quizlet</a:t>
            </a:r>
          </a:p>
          <a:p>
            <a:endParaRPr lang="en-GB"/>
          </a:p>
          <a:p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  <a:hlinkClick r:id="rId2"/>
              </a:rPr>
              <a:t>https://quizlet.com/join/qXsvQ9zya</a:t>
            </a:r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</a:rPr>
              <a:t> </a:t>
            </a:r>
          </a:p>
          <a:p>
            <a:endParaRPr lang="en-GB">
              <a:solidFill>
                <a:srgbClr val="282E3E"/>
              </a:solidFill>
              <a:highlight>
                <a:srgbClr val="F6F7FB"/>
              </a:highlight>
              <a:latin typeface="hurme_no2-webfont"/>
            </a:endParaRPr>
          </a:p>
          <a:p>
            <a:r>
              <a:rPr lang="en-GB">
                <a:hlinkClick r:id="rId3"/>
              </a:rPr>
              <a:t>Subordinating Conjunctions Flashcards | Quizlet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6310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21288-FFA7-102A-161B-763C2E05D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Race!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239D5-FFB4-FD7E-65AD-B6968DA865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S&amp;L book page 21</a:t>
            </a:r>
          </a:p>
          <a:p>
            <a:endParaRPr lang="en-GB"/>
          </a:p>
          <a:p>
            <a:r>
              <a:rPr lang="en-GB"/>
              <a:t>In your group, complete exercises 1 &amp; 2 in your book.</a:t>
            </a:r>
          </a:p>
          <a:p>
            <a:endParaRPr lang="en-GB"/>
          </a:p>
          <a:p>
            <a:r>
              <a:rPr lang="en-GB"/>
              <a:t>Shout STOP when you have finished.</a:t>
            </a:r>
          </a:p>
          <a:p>
            <a:endParaRPr lang="en-GB"/>
          </a:p>
          <a:p>
            <a:r>
              <a:rPr lang="en-GB"/>
              <a:t>Now do the exercises yourself in the e-book.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1611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049CB-7B50-5683-C210-923843B2E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337A-F997-AE33-6478-DC44F8FDE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77047"/>
            <a:ext cx="7886700" cy="4999916"/>
          </a:xfrm>
        </p:spPr>
        <p:txBody>
          <a:bodyPr lIns="91440" tIns="45720" rIns="91440" bIns="45720" anchor="t"/>
          <a:lstStyle/>
          <a:p>
            <a:r>
              <a:rPr lang="en-GB"/>
              <a:t>Think about what you need support with.</a:t>
            </a:r>
          </a:p>
          <a:p>
            <a:r>
              <a:rPr lang="en-GB"/>
              <a:t>Be ready to share your vocabulary notes.</a:t>
            </a:r>
            <a:endParaRPr lang="en-GB">
              <a:cs typeface="Calibri"/>
            </a:endParaRPr>
          </a:p>
          <a:p>
            <a:r>
              <a:rPr lang="en-GB"/>
              <a:t>Write your learner’s journal.</a:t>
            </a:r>
            <a:endParaRPr lang="en-GB">
              <a:cs typeface="Calibri"/>
            </a:endParaRPr>
          </a:p>
          <a:p>
            <a:endParaRPr lang="en-GB"/>
          </a:p>
          <a:p>
            <a:pPr marL="0" indent="0">
              <a:buNone/>
            </a:pPr>
            <a:r>
              <a:rPr lang="en-GB"/>
              <a:t>TASK: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/>
              <a:t>Work through the essay preparation activities in the R&amp;W book pages 21-23. You can do this individually or with a partner.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/>
              <a:t>Brainstorm ideas on page 24.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>
                <a:cs typeface="Calibri"/>
              </a:rPr>
              <a:t>If you have time, write the essay.</a:t>
            </a:r>
          </a:p>
        </p:txBody>
      </p:sp>
    </p:spTree>
    <p:extLst>
      <p:ext uri="{BB962C8B-B14F-4D97-AF65-F5344CB8AC3E}">
        <p14:creationId xmlns:p14="http://schemas.microsoft.com/office/powerpoint/2010/main" val="1163114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C4A35-BCA7-8B26-CF00-5210414BF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4488" y="1131095"/>
            <a:ext cx="5915025" cy="686276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GB" sz="3000" b="1">
                <a:solidFill>
                  <a:srgbClr val="002060"/>
                </a:solidFill>
              </a:rPr>
              <a:t>Tutorials</a:t>
            </a:r>
            <a:br>
              <a:rPr lang="en-GB" sz="2400" b="1"/>
            </a:br>
            <a:br>
              <a:rPr lang="en-GB" sz="2400" b="1"/>
            </a:br>
            <a:r>
              <a:rPr lang="en-GB" sz="2400" b="1">
                <a:solidFill>
                  <a:srgbClr val="002060"/>
                </a:solidFill>
              </a:rPr>
              <a:t>14:30 Judy</a:t>
            </a:r>
            <a:br>
              <a:rPr lang="en-GB" sz="2400" b="1"/>
            </a:br>
            <a:r>
              <a:rPr lang="en-GB" sz="2400" b="1">
                <a:solidFill>
                  <a:srgbClr val="002060"/>
                </a:solidFill>
              </a:rPr>
              <a:t>14:50 Ross</a:t>
            </a:r>
            <a:br>
              <a:rPr lang="en-GB" sz="2400" b="1"/>
            </a:br>
            <a:r>
              <a:rPr lang="en-GB" sz="2400" b="1">
                <a:solidFill>
                  <a:srgbClr val="002060"/>
                </a:solidFill>
              </a:rPr>
              <a:t>15:10 Leon</a:t>
            </a:r>
            <a:br>
              <a:rPr lang="en-GB" sz="2400" b="1"/>
            </a:br>
            <a:r>
              <a:rPr lang="en-GB" sz="2400" b="1">
                <a:solidFill>
                  <a:srgbClr val="002060"/>
                </a:solidFill>
              </a:rPr>
              <a:t>15:30 Mamba</a:t>
            </a:r>
            <a:br>
              <a:rPr lang="en-GB" sz="2400" b="1"/>
            </a:br>
            <a:r>
              <a:rPr lang="en-GB" sz="2400" b="1">
                <a:solidFill>
                  <a:srgbClr val="002060"/>
                </a:solidFill>
              </a:rPr>
              <a:t>15:50 Joyce</a:t>
            </a:r>
            <a:br>
              <a:rPr lang="en-GB" sz="2400" b="1"/>
            </a:br>
            <a:r>
              <a:rPr lang="en-GB" sz="2400" b="1">
                <a:solidFill>
                  <a:srgbClr val="002060"/>
                </a:solidFill>
              </a:rPr>
              <a:t>16:15 deadline to email your self-study task.</a:t>
            </a:r>
            <a:br>
              <a:rPr lang="en-GB" sz="2400" b="1"/>
            </a:br>
            <a:br>
              <a:rPr lang="en-GB" sz="2400" b="1"/>
            </a:br>
            <a:endParaRPr lang="en-GB" sz="21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5264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31EFF-FAAD-BAD3-AB17-CDD73A189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3300" b="1"/>
              <a:t>Self-Study</a:t>
            </a:r>
            <a:br>
              <a:rPr lang="en-GB" sz="3300" b="1"/>
            </a:br>
            <a:endParaRPr lang="en-GB" sz="3300" b="1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8DB2A-723E-EFC0-5D15-F65AD8484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/>
              <a:t>Make sure you have joined both workbooks.</a:t>
            </a:r>
          </a:p>
          <a:p>
            <a:r>
              <a:rPr lang="en-GB" sz="1900"/>
              <a:t>Complete the workbook activities for Unit 1 – S&amp;L and R&amp;W.</a:t>
            </a:r>
          </a:p>
          <a:p>
            <a:r>
              <a:rPr lang="en-GB" sz="1900"/>
              <a:t>These should be completed by Sunday.</a:t>
            </a:r>
          </a:p>
          <a:p>
            <a:endParaRPr lang="en-GB" sz="1900"/>
          </a:p>
          <a:p>
            <a:endParaRPr lang="en-GB" sz="190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CBAD7A7-88A5-C115-4D57-623288F158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86" r="27069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5703727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1B967D-DC7F-4C05-B411-2B4022817C7F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8CB21A0-8CF4-435C-9D93-2C7E1309F06A}">
  <ds:schemaRefs>
    <ds:schemaRef ds:uri="211f9404-bca0-4bcf-9c1d-965ccb6f8d2d"/>
    <ds:schemaRef ds:uri="303dbf9b-b85b-46a0-94f1-894078c07ecd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16</Slides>
  <Notes>1</Notes>
  <HiddenSlides>0</HiddenSlides>
  <ScaleCrop>false</ScaleCrop>
  <HeadingPairs>
    <vt:vector size="4" baseType="variant">
      <vt:variant>
        <vt:lpstr>Theme</vt:lpstr>
      </vt:variant>
      <vt:variant>
        <vt:i4>19</vt:i4>
      </vt:variant>
      <vt:variant>
        <vt:lpstr>Slide Titles</vt:lpstr>
      </vt:variant>
      <vt:variant>
        <vt:i4>16</vt:i4>
      </vt:variant>
    </vt:vector>
  </HeadingPairs>
  <TitlesOfParts>
    <vt:vector size="35" baseType="lpstr"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 with Stephanie Bradley, Dip. Ed., Dip TEFLA, MA  18th July 2024</vt:lpstr>
      <vt:lpstr> 10 PSE  WEEK Two  Day 4   - Review Referencing - Writing an essay -Tutorials</vt:lpstr>
      <vt:lpstr>Aims</vt:lpstr>
      <vt:lpstr>Academic Writing – Key Terms</vt:lpstr>
      <vt:lpstr>Practise</vt:lpstr>
      <vt:lpstr>The Harvard Referencing System</vt:lpstr>
      <vt:lpstr>Summary</vt:lpstr>
      <vt:lpstr>Take a break</vt:lpstr>
      <vt:lpstr>Review</vt:lpstr>
      <vt:lpstr>S&amp;L book p20</vt:lpstr>
      <vt:lpstr>Subordinating Conjunctions</vt:lpstr>
      <vt:lpstr>Race!</vt:lpstr>
      <vt:lpstr>Tutorials</vt:lpstr>
      <vt:lpstr>Tutorials  14:30 Judy 14:50 Ross 15:10 Leon 15:30 Mamba 15:50 Joyce 16:15 deadline to email your self-study task.  </vt:lpstr>
      <vt:lpstr>Self-Study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2021-03-10T12:10:47Z</dcterms:created>
  <dcterms:modified xsi:type="dcterms:W3CDTF">2024-07-18T13:30:02Z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