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61" r:id="rId5"/>
    <p:sldId id="262" r:id="rId6"/>
    <p:sldId id="263" r:id="rId7"/>
    <p:sldId id="264" r:id="rId8"/>
    <p:sldId id="266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>
        <p:scale>
          <a:sx n="70" d="100"/>
          <a:sy n="70" d="100"/>
        </p:scale>
        <p:origin x="-394" y="-33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rchun1@outlook.com" userId="6a1c228d356856eb" providerId="LiveId" clId="{52C0F55E-CCA3-416F-87CF-09D060FDA9C4}"/>
    <pc:docChg chg="undo custSel addSld delSld modSld">
      <pc:chgData name="archun1@outlook.com" userId="6a1c228d356856eb" providerId="LiveId" clId="{52C0F55E-CCA3-416F-87CF-09D060FDA9C4}" dt="2018-01-17T14:20:03.625" v="5950" actId="20577"/>
      <pc:docMkLst>
        <pc:docMk/>
      </pc:docMkLst>
      <pc:sldChg chg="modSp">
        <pc:chgData name="archun1@outlook.com" userId="6a1c228d356856eb" providerId="LiveId" clId="{52C0F55E-CCA3-416F-87CF-09D060FDA9C4}" dt="2018-01-17T13:39:51.048" v="5751" actId="20577"/>
        <pc:sldMkLst>
          <pc:docMk/>
          <pc:sldMk cId="1256902409" sldId="257"/>
        </pc:sldMkLst>
        <pc:spChg chg="mod">
          <ac:chgData name="archun1@outlook.com" userId="6a1c228d356856eb" providerId="LiveId" clId="{52C0F55E-CCA3-416F-87CF-09D060FDA9C4}" dt="2018-01-17T13:39:51.048" v="5751" actId="20577"/>
          <ac:spMkLst>
            <pc:docMk/>
            <pc:sldMk cId="1256902409" sldId="257"/>
            <ac:spMk id="3" creationId="{E38B5A91-B56D-4B3D-A534-7B4AE81C1B90}"/>
          </ac:spMkLst>
        </pc:spChg>
        <pc:picChg chg="mod">
          <ac:chgData name="archun1@outlook.com" userId="6a1c228d356856eb" providerId="LiveId" clId="{52C0F55E-CCA3-416F-87CF-09D060FDA9C4}" dt="2018-01-17T13:01:36.850" v="5605" actId="14826"/>
          <ac:picMkLst>
            <pc:docMk/>
            <pc:sldMk cId="1256902409" sldId="257"/>
            <ac:picMk id="5" creationId="{8CCE0BD0-DD1D-4A58-8233-289096CB9238}"/>
          </ac:picMkLst>
        </pc:picChg>
      </pc:sldChg>
      <pc:sldChg chg="del">
        <pc:chgData name="archun1@outlook.com" userId="6a1c228d356856eb" providerId="LiveId" clId="{52C0F55E-CCA3-416F-87CF-09D060FDA9C4}" dt="2018-01-17T10:59:31.344" v="1" actId="2696"/>
        <pc:sldMkLst>
          <pc:docMk/>
          <pc:sldMk cId="686444479" sldId="258"/>
        </pc:sldMkLst>
      </pc:sldChg>
      <pc:sldChg chg="del">
        <pc:chgData name="archun1@outlook.com" userId="6a1c228d356856eb" providerId="LiveId" clId="{52C0F55E-CCA3-416F-87CF-09D060FDA9C4}" dt="2018-01-17T12:56:02.278" v="5562" actId="2696"/>
        <pc:sldMkLst>
          <pc:docMk/>
          <pc:sldMk cId="4202416020" sldId="259"/>
        </pc:sldMkLst>
      </pc:sldChg>
      <pc:sldChg chg="modSp add">
        <pc:chgData name="archun1@outlook.com" userId="6a1c228d356856eb" providerId="LiveId" clId="{52C0F55E-CCA3-416F-87CF-09D060FDA9C4}" dt="2018-01-17T14:20:03.625" v="5950" actId="20577"/>
        <pc:sldMkLst>
          <pc:docMk/>
          <pc:sldMk cId="53077004" sldId="260"/>
        </pc:sldMkLst>
        <pc:spChg chg="mod">
          <ac:chgData name="archun1@outlook.com" userId="6a1c228d356856eb" providerId="LiveId" clId="{52C0F55E-CCA3-416F-87CF-09D060FDA9C4}" dt="2018-01-17T12:54:46.820" v="5561" actId="20577"/>
          <ac:spMkLst>
            <pc:docMk/>
            <pc:sldMk cId="53077004" sldId="260"/>
            <ac:spMk id="2" creationId="{F53F460C-BEFC-4D65-B7E5-FB2F35A9E635}"/>
          </ac:spMkLst>
        </pc:spChg>
        <pc:spChg chg="mod">
          <ac:chgData name="archun1@outlook.com" userId="6a1c228d356856eb" providerId="LiveId" clId="{52C0F55E-CCA3-416F-87CF-09D060FDA9C4}" dt="2018-01-17T14:20:03.625" v="5950" actId="20577"/>
          <ac:spMkLst>
            <pc:docMk/>
            <pc:sldMk cId="53077004" sldId="260"/>
            <ac:spMk id="3" creationId="{1FB056EC-2620-41D6-8146-79A060C59E09}"/>
          </ac:spMkLst>
        </pc:spChg>
        <pc:spChg chg="mod">
          <ac:chgData name="archun1@outlook.com" userId="6a1c228d356856eb" providerId="LiveId" clId="{52C0F55E-CCA3-416F-87CF-09D060FDA9C4}" dt="2018-01-17T14:19:40.271" v="5920" actId="27636"/>
          <ac:spMkLst>
            <pc:docMk/>
            <pc:sldMk cId="53077004" sldId="260"/>
            <ac:spMk id="4" creationId="{68932B12-3340-4F9F-8FAF-24F3D3280D84}"/>
          </ac:spMkLst>
        </pc:spChg>
      </pc:sldChg>
      <pc:sldChg chg="modSp add">
        <pc:chgData name="archun1@outlook.com" userId="6a1c228d356856eb" providerId="LiveId" clId="{52C0F55E-CCA3-416F-87CF-09D060FDA9C4}" dt="2018-01-17T13:18:01.967" v="5717" actId="20577"/>
        <pc:sldMkLst>
          <pc:docMk/>
          <pc:sldMk cId="2394012393" sldId="261"/>
        </pc:sldMkLst>
        <pc:spChg chg="mod">
          <ac:chgData name="archun1@outlook.com" userId="6a1c228d356856eb" providerId="LiveId" clId="{52C0F55E-CCA3-416F-87CF-09D060FDA9C4}" dt="2018-01-17T11:36:42.108" v="693" actId="20577"/>
          <ac:spMkLst>
            <pc:docMk/>
            <pc:sldMk cId="2394012393" sldId="261"/>
            <ac:spMk id="2" creationId="{BBA06FA5-CD0A-4330-BF07-C971D880E7C9}"/>
          </ac:spMkLst>
        </pc:spChg>
        <pc:spChg chg="mod">
          <ac:chgData name="archun1@outlook.com" userId="6a1c228d356856eb" providerId="LiveId" clId="{52C0F55E-CCA3-416F-87CF-09D060FDA9C4}" dt="2018-01-17T11:48:49.673" v="996" actId="20577"/>
          <ac:spMkLst>
            <pc:docMk/>
            <pc:sldMk cId="2394012393" sldId="261"/>
            <ac:spMk id="3" creationId="{FC243FFA-962A-4214-85A8-9C06D139DDD6}"/>
          </ac:spMkLst>
        </pc:spChg>
        <pc:spChg chg="mod">
          <ac:chgData name="archun1@outlook.com" userId="6a1c228d356856eb" providerId="LiveId" clId="{52C0F55E-CCA3-416F-87CF-09D060FDA9C4}" dt="2018-01-17T13:18:01.967" v="5717" actId="20577"/>
          <ac:spMkLst>
            <pc:docMk/>
            <pc:sldMk cId="2394012393" sldId="261"/>
            <ac:spMk id="4" creationId="{4DD280A3-8258-4CDB-B7D3-B6A6CCAFB793}"/>
          </ac:spMkLst>
        </pc:spChg>
      </pc:sldChg>
      <pc:sldChg chg="add del">
        <pc:chgData name="archun1@outlook.com" userId="6a1c228d356856eb" providerId="LiveId" clId="{52C0F55E-CCA3-416F-87CF-09D060FDA9C4}" dt="2018-01-17T11:36:02.280" v="672" actId="2696"/>
        <pc:sldMkLst>
          <pc:docMk/>
          <pc:sldMk cId="3527081749" sldId="261"/>
        </pc:sldMkLst>
      </pc:sldChg>
      <pc:sldChg chg="delSp add del">
        <pc:chgData name="archun1@outlook.com" userId="6a1c228d356856eb" providerId="LiveId" clId="{52C0F55E-CCA3-416F-87CF-09D060FDA9C4}" dt="2018-01-17T11:35:26.207" v="670" actId="2696"/>
        <pc:sldMkLst>
          <pc:docMk/>
          <pc:sldMk cId="3793033885" sldId="261"/>
        </pc:sldMkLst>
        <pc:spChg chg="del">
          <ac:chgData name="archun1@outlook.com" userId="6a1c228d356856eb" providerId="LiveId" clId="{52C0F55E-CCA3-416F-87CF-09D060FDA9C4}" dt="2018-01-17T11:35:17.925" v="669"/>
          <ac:spMkLst>
            <pc:docMk/>
            <pc:sldMk cId="3793033885" sldId="261"/>
            <ac:spMk id="2" creationId="{99EF588D-475C-4BAB-A089-880AD17750B1}"/>
          </ac:spMkLst>
        </pc:spChg>
      </pc:sldChg>
      <pc:sldChg chg="addSp delSp modSp add mod setBg">
        <pc:chgData name="archun1@outlook.com" userId="6a1c228d356856eb" providerId="LiveId" clId="{52C0F55E-CCA3-416F-87CF-09D060FDA9C4}" dt="2018-01-17T13:00:45.786" v="5604" actId="20577"/>
        <pc:sldMkLst>
          <pc:docMk/>
          <pc:sldMk cId="2593092705" sldId="262"/>
        </pc:sldMkLst>
        <pc:spChg chg="mod ord">
          <ac:chgData name="archun1@outlook.com" userId="6a1c228d356856eb" providerId="LiveId" clId="{52C0F55E-CCA3-416F-87CF-09D060FDA9C4}" dt="2018-01-17T12:10:32.596" v="1371" actId="26606"/>
          <ac:spMkLst>
            <pc:docMk/>
            <pc:sldMk cId="2593092705" sldId="262"/>
            <ac:spMk id="2" creationId="{ACFF43E6-04BF-46CC-8B15-89A484013ACB}"/>
          </ac:spMkLst>
        </pc:spChg>
        <pc:spChg chg="del">
          <ac:chgData name="archun1@outlook.com" userId="6a1c228d356856eb" providerId="LiveId" clId="{52C0F55E-CCA3-416F-87CF-09D060FDA9C4}" dt="2018-01-17T12:09:40.416" v="1368" actId="931"/>
          <ac:spMkLst>
            <pc:docMk/>
            <pc:sldMk cId="2593092705" sldId="262"/>
            <ac:spMk id="3" creationId="{5C814DC9-BD5B-4527-A42E-8E75E54976B9}"/>
          </ac:spMkLst>
        </pc:spChg>
        <pc:spChg chg="mod">
          <ac:chgData name="archun1@outlook.com" userId="6a1c228d356856eb" providerId="LiveId" clId="{52C0F55E-CCA3-416F-87CF-09D060FDA9C4}" dt="2018-01-17T13:00:45.786" v="5604" actId="20577"/>
          <ac:spMkLst>
            <pc:docMk/>
            <pc:sldMk cId="2593092705" sldId="262"/>
            <ac:spMk id="4" creationId="{39C47BD2-4AFF-4E37-8D9A-2F1A92457E99}"/>
          </ac:spMkLst>
        </pc:spChg>
        <pc:spChg chg="add del mod">
          <ac:chgData name="archun1@outlook.com" userId="6a1c228d356856eb" providerId="LiveId" clId="{52C0F55E-CCA3-416F-87CF-09D060FDA9C4}" dt="2018-01-17T12:11:55.625" v="1382" actId="931"/>
          <ac:spMkLst>
            <pc:docMk/>
            <pc:sldMk cId="2593092705" sldId="262"/>
            <ac:spMk id="7" creationId="{4382450D-4717-40F7-AB48-9719EF57F842}"/>
          </ac:spMkLst>
        </pc:spChg>
        <pc:picChg chg="add del mod">
          <ac:chgData name="archun1@outlook.com" userId="6a1c228d356856eb" providerId="LiveId" clId="{52C0F55E-CCA3-416F-87CF-09D060FDA9C4}" dt="2018-01-17T12:11:38.507" v="1381"/>
          <ac:picMkLst>
            <pc:docMk/>
            <pc:sldMk cId="2593092705" sldId="262"/>
            <ac:picMk id="6" creationId="{B6B068CC-88F1-475D-BA44-2E9187513394}"/>
          </ac:picMkLst>
        </pc:picChg>
        <pc:picChg chg="add mod">
          <ac:chgData name="archun1@outlook.com" userId="6a1c228d356856eb" providerId="LiveId" clId="{52C0F55E-CCA3-416F-87CF-09D060FDA9C4}" dt="2018-01-17T12:54:03.743" v="5559" actId="14100"/>
          <ac:picMkLst>
            <pc:docMk/>
            <pc:sldMk cId="2593092705" sldId="262"/>
            <ac:picMk id="9" creationId="{E1A9C615-13F6-40D9-B240-07F85E47013B}"/>
          </ac:picMkLst>
        </pc:picChg>
        <pc:picChg chg="add mod">
          <ac:chgData name="archun1@outlook.com" userId="6a1c228d356856eb" providerId="LiveId" clId="{52C0F55E-CCA3-416F-87CF-09D060FDA9C4}" dt="2018-01-17T12:10:41.094" v="1372" actId="27614"/>
          <ac:picMkLst>
            <pc:docMk/>
            <pc:sldMk cId="2593092705" sldId="262"/>
            <ac:picMk id="11" creationId="{88C60C8E-CBEB-4FFC-AADB-4123E3122795}"/>
          </ac:picMkLst>
        </pc:picChg>
      </pc:sldChg>
      <pc:sldChg chg="modSp add">
        <pc:chgData name="archun1@outlook.com" userId="6a1c228d356856eb" providerId="LiveId" clId="{52C0F55E-CCA3-416F-87CF-09D060FDA9C4}" dt="2018-01-17T12:53:10.058" v="5533" actId="27636"/>
        <pc:sldMkLst>
          <pc:docMk/>
          <pc:sldMk cId="4264842579" sldId="263"/>
        </pc:sldMkLst>
        <pc:spChg chg="mod">
          <ac:chgData name="archun1@outlook.com" userId="6a1c228d356856eb" providerId="LiveId" clId="{52C0F55E-CCA3-416F-87CF-09D060FDA9C4}" dt="2018-01-17T12:40:30.034" v="1724" actId="5793"/>
          <ac:spMkLst>
            <pc:docMk/>
            <pc:sldMk cId="4264842579" sldId="263"/>
            <ac:spMk id="2" creationId="{2BDA217B-1B60-4A52-850C-A4EC13339D0B}"/>
          </ac:spMkLst>
        </pc:spChg>
        <pc:spChg chg="mod">
          <ac:chgData name="archun1@outlook.com" userId="6a1c228d356856eb" providerId="LiveId" clId="{52C0F55E-CCA3-416F-87CF-09D060FDA9C4}" dt="2018-01-17T12:52:33.598" v="5528" actId="20577"/>
          <ac:spMkLst>
            <pc:docMk/>
            <pc:sldMk cId="4264842579" sldId="263"/>
            <ac:spMk id="3" creationId="{099A77DF-0875-4643-9B10-F0C5C83BE9DB}"/>
          </ac:spMkLst>
        </pc:spChg>
        <pc:spChg chg="mod">
          <ac:chgData name="archun1@outlook.com" userId="6a1c228d356856eb" providerId="LiveId" clId="{52C0F55E-CCA3-416F-87CF-09D060FDA9C4}" dt="2018-01-17T12:53:10.058" v="5533" actId="27636"/>
          <ac:spMkLst>
            <pc:docMk/>
            <pc:sldMk cId="4264842579" sldId="263"/>
            <ac:spMk id="4" creationId="{058F4B4E-0A8B-4152-AF7C-9D88985E0852}"/>
          </ac:spMkLst>
        </pc:spChg>
      </pc:sldChg>
      <pc:sldChg chg="modSp add">
        <pc:chgData name="archun1@outlook.com" userId="6a1c228d356856eb" providerId="LiveId" clId="{52C0F55E-CCA3-416F-87CF-09D060FDA9C4}" dt="2018-01-17T13:43:01.938" v="5752"/>
        <pc:sldMkLst>
          <pc:docMk/>
          <pc:sldMk cId="1058009263" sldId="264"/>
        </pc:sldMkLst>
        <pc:spChg chg="mod">
          <ac:chgData name="archun1@outlook.com" userId="6a1c228d356856eb" providerId="LiveId" clId="{52C0F55E-CCA3-416F-87CF-09D060FDA9C4}" dt="2018-01-17T12:56:50.082" v="5575" actId="20577"/>
          <ac:spMkLst>
            <pc:docMk/>
            <pc:sldMk cId="1058009263" sldId="264"/>
            <ac:spMk id="2" creationId="{88208F5C-15EB-47A9-BBB7-B06246066C9C}"/>
          </ac:spMkLst>
        </pc:spChg>
        <pc:spChg chg="mod">
          <ac:chgData name="archun1@outlook.com" userId="6a1c228d356856eb" providerId="LiveId" clId="{52C0F55E-CCA3-416F-87CF-09D060FDA9C4}" dt="2018-01-17T13:43:01.938" v="5752"/>
          <ac:spMkLst>
            <pc:docMk/>
            <pc:sldMk cId="1058009263" sldId="264"/>
            <ac:spMk id="3" creationId="{007B1DC4-DA98-4055-A86E-6CCAF54B4C69}"/>
          </ac:spMkLst>
        </pc:spChg>
      </pc:sldChg>
      <pc:sldChg chg="add del">
        <pc:chgData name="archun1@outlook.com" userId="6a1c228d356856eb" providerId="LiveId" clId="{52C0F55E-CCA3-416F-87CF-09D060FDA9C4}" dt="2018-01-17T13:45:52.472" v="5781" actId="2696"/>
        <pc:sldMkLst>
          <pc:docMk/>
          <pc:sldMk cId="1147902436" sldId="265"/>
        </pc:sldMkLst>
      </pc:sldChg>
      <pc:sldChg chg="add del">
        <pc:chgData name="archun1@outlook.com" userId="6a1c228d356856eb" providerId="LiveId" clId="{52C0F55E-CCA3-416F-87CF-09D060FDA9C4}" dt="2018-01-17T13:43:35.098" v="5754"/>
        <pc:sldMkLst>
          <pc:docMk/>
          <pc:sldMk cId="1589728286" sldId="265"/>
        </pc:sldMkLst>
      </pc:sldChg>
      <pc:sldChg chg="modSp add">
        <pc:chgData name="archun1@outlook.com" userId="6a1c228d356856eb" providerId="LiveId" clId="{52C0F55E-CCA3-416F-87CF-09D060FDA9C4}" dt="2018-01-17T13:45:27.655" v="5780"/>
        <pc:sldMkLst>
          <pc:docMk/>
          <pc:sldMk cId="973829546" sldId="266"/>
        </pc:sldMkLst>
        <pc:spChg chg="mod">
          <ac:chgData name="archun1@outlook.com" userId="6a1c228d356856eb" providerId="LiveId" clId="{52C0F55E-CCA3-416F-87CF-09D060FDA9C4}" dt="2018-01-17T13:44:50.524" v="5779" actId="20577"/>
          <ac:spMkLst>
            <pc:docMk/>
            <pc:sldMk cId="973829546" sldId="266"/>
            <ac:spMk id="2" creationId="{057080F5-BC48-4665-9FFE-1D3B48965723}"/>
          </ac:spMkLst>
        </pc:spChg>
        <pc:spChg chg="mod">
          <ac:chgData name="archun1@outlook.com" userId="6a1c228d356856eb" providerId="LiveId" clId="{52C0F55E-CCA3-416F-87CF-09D060FDA9C4}" dt="2018-01-17T13:45:27.655" v="5780"/>
          <ac:spMkLst>
            <pc:docMk/>
            <pc:sldMk cId="973829546" sldId="266"/>
            <ac:spMk id="3" creationId="{6EC85551-CC54-43C5-AE14-2705CC407AA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1/17/2018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search?bih=510&amp;biw=1094&amp;tbm=isch&amp;sa=1&amp;ei=DVFfWq7XM-TXgAb2koLYCQ&amp;q=martin+luther+king+un+copyrighted+images&amp;oq=martin+luther+king+un+copyrighted+images&amp;gs_l=psy-ab.3...2780.11164.0.11477.24.23.1.0.0.0.135.2180.20j3.23.0....0...1c.1.64.psy-ab..0.4.372...0j0i67k1j0i30k1j0i8i30k1.0.Q0grWgcPWHU#imgrc=3sqvgb1ck99eyM" TargetMode="External"/><Relationship Id="rId2" Type="http://schemas.openxmlformats.org/officeDocument/2006/relationships/hyperlink" Target="https://www.bing.com/images/search?view=detailV2&amp;ccid=8FGZcDjn&amp;id=E78E990577C9F5FF378809E84B731FB9B17A61DC&amp;thid=OIP.8FGZcDjnG8r8CR-n3emV8AEsDh&amp;q=sustainable+for+All+Quotes&amp;simid=608024520553860070&amp;selectedIndex=12&amp;ajaxhist=0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10/15/contents" TargetMode="External"/><Relationship Id="rId2" Type="http://schemas.openxmlformats.org/officeDocument/2006/relationships/hyperlink" Target="http://www.centrist.org.uk/blog/?p=183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labour.org.uk/issue/equal-society/" TargetMode="External"/><Relationship Id="rId4" Type="http://schemas.openxmlformats.org/officeDocument/2006/relationships/hyperlink" Target="https://www.sustainabilitydegrees.com/what-is-sustainability/sustainable-societ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4F72C8-977D-432E-8896-4957D919626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algn="just"/>
            <a:r>
              <a:rPr lang="en-GB" dirty="0"/>
              <a:t>How might Society Change to be Equal, Inclusive and Sustainable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DD1B305-2733-44BF-A5DE-7111ED9A17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62399" y="4385733"/>
            <a:ext cx="7197726" cy="515452"/>
          </a:xfrm>
        </p:spPr>
        <p:txBody>
          <a:bodyPr/>
          <a:lstStyle/>
          <a:p>
            <a:r>
              <a:rPr lang="en-GB" dirty="0"/>
              <a:t>By Andrea </a:t>
            </a:r>
            <a:r>
              <a:rPr lang="en-GB" dirty="0" err="1"/>
              <a:t>owen</a:t>
            </a:r>
            <a:r>
              <a:rPr lang="en-GB" dirty="0"/>
              <a:t>                 student: 1001571</a:t>
            </a:r>
          </a:p>
        </p:txBody>
      </p:sp>
    </p:spTree>
    <p:extLst>
      <p:ext uri="{BB962C8B-B14F-4D97-AF65-F5344CB8AC3E}">
        <p14:creationId xmlns:p14="http://schemas.microsoft.com/office/powerpoint/2010/main" val="9448515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CCE0BD0-DD1D-4A58-8233-289096CB92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" y="563221"/>
            <a:ext cx="7552924" cy="573350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E6CE47-E628-45B3-9411-52BED1C311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>
            <a:normAutofit/>
          </a:bodyPr>
          <a:lstStyle/>
          <a:p>
            <a:r>
              <a:rPr lang="en-GB" dirty="0"/>
              <a:t>I have a Dream…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8B5A91-B56D-4B3D-A534-7B4AE81C1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06" y="2251587"/>
            <a:ext cx="3706762" cy="3972232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endParaRPr lang="en-GB" sz="15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1500" dirty="0"/>
              <a:t>Photo of Martin Luther King (1963)  available at Bio (2018)</a:t>
            </a:r>
          </a:p>
          <a:p>
            <a:pPr>
              <a:lnSpc>
                <a:spcPct val="90000"/>
              </a:lnSpc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1256902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F460C-BEFC-4D65-B7E5-FB2F35A9E6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Equal in Society 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056EC-2620-41D6-8146-79A060C59E0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We are all Stakeholders</a:t>
            </a:r>
          </a:p>
          <a:p>
            <a:r>
              <a:rPr lang="en-GB" dirty="0"/>
              <a:t>Less equal societies have less stable economies</a:t>
            </a:r>
          </a:p>
          <a:p>
            <a:r>
              <a:rPr lang="en-GB" dirty="0"/>
              <a:t>Income inequality is linked to economic instability, financial crisis, debt and inflation</a:t>
            </a:r>
          </a:p>
          <a:p>
            <a:r>
              <a:rPr lang="en-GB" dirty="0"/>
              <a:t>Recent times: Oppression of women</a:t>
            </a:r>
          </a:p>
          <a:p>
            <a:r>
              <a:rPr lang="en-GB" dirty="0"/>
              <a:t>Racial tensions</a:t>
            </a:r>
          </a:p>
          <a:p>
            <a:r>
              <a:rPr lang="en-GB" dirty="0"/>
              <a:t>Brexit</a:t>
            </a:r>
          </a:p>
          <a:p>
            <a:r>
              <a:rPr lang="en-GB" dirty="0"/>
              <a:t>Sexual harassment</a:t>
            </a:r>
          </a:p>
          <a:p>
            <a:r>
              <a:rPr lang="en-GB" dirty="0"/>
              <a:t>Equality in the workplace</a:t>
            </a:r>
          </a:p>
          <a:p>
            <a:r>
              <a:rPr lang="en-GB" dirty="0"/>
              <a:t>Gender discrimination</a:t>
            </a:r>
          </a:p>
          <a:p>
            <a:r>
              <a:rPr lang="en-GB" dirty="0"/>
              <a:t>Disability discrimination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932B12-3340-4F9F-8FAF-24F3D3280D8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According to John Rawls…</a:t>
            </a:r>
          </a:p>
          <a:p>
            <a:r>
              <a:rPr lang="en-GB" dirty="0"/>
              <a:t>“If a group of people were designing a new society from scratch, without knowing their position in life…they would decide freedom, laws and opportunities  which should be the same for everyone… </a:t>
            </a:r>
          </a:p>
          <a:p>
            <a:r>
              <a:rPr lang="en-GB" dirty="0"/>
              <a:t>… to maximise their chances of  being happy and fulfilled. “ (Centrist, 2010)</a:t>
            </a:r>
          </a:p>
        </p:txBody>
      </p:sp>
    </p:spTree>
    <p:extLst>
      <p:ext uri="{BB962C8B-B14F-4D97-AF65-F5344CB8AC3E}">
        <p14:creationId xmlns:p14="http://schemas.microsoft.com/office/powerpoint/2010/main" val="53077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A06FA5-CD0A-4330-BF07-C971D880E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Inclusion in Society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243FFA-962A-4214-85A8-9C06D139DDD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Social inclusion is a positive action – changing habits that have led to social exclusion</a:t>
            </a:r>
          </a:p>
          <a:p>
            <a:r>
              <a:rPr lang="en-GB" dirty="0"/>
              <a:t>Key components of social exclusion – low income, lack of access to the job market, environment, exclusion from services.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D280A3-8258-4CDB-B7D3-B6A6CCAFB7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21894" y="2142067"/>
            <a:ext cx="5265205" cy="3649133"/>
          </a:xfrm>
        </p:spPr>
        <p:txBody>
          <a:bodyPr/>
          <a:lstStyle/>
          <a:p>
            <a:r>
              <a:rPr lang="en-GB" dirty="0"/>
              <a:t>“Labour Party Claim to be the party of equality… seeks to build a world free from all forms of racism, </a:t>
            </a:r>
            <a:r>
              <a:rPr lang="en-GB" dirty="0" err="1"/>
              <a:t>anti-semitism</a:t>
            </a:r>
            <a:r>
              <a:rPr lang="en-GB" dirty="0"/>
              <a:t> and </a:t>
            </a:r>
            <a:r>
              <a:rPr lang="en-GB" dirty="0" err="1"/>
              <a:t>Islamaphobia</a:t>
            </a:r>
            <a:r>
              <a:rPr lang="en-GB" dirty="0"/>
              <a:t>… a strong record of progressing  women’s rights and freedoms.” </a:t>
            </a:r>
          </a:p>
          <a:p>
            <a:r>
              <a:rPr lang="en-GB" dirty="0"/>
              <a:t>Equality Act (2010)</a:t>
            </a:r>
          </a:p>
          <a:p>
            <a:endParaRPr lang="en-GB" dirty="0"/>
          </a:p>
          <a:p>
            <a:r>
              <a:rPr lang="en-GB" dirty="0"/>
              <a:t>(Labour Party manifesto, 2018)</a:t>
            </a:r>
          </a:p>
        </p:txBody>
      </p:sp>
    </p:spTree>
    <p:extLst>
      <p:ext uri="{BB962C8B-B14F-4D97-AF65-F5344CB8AC3E}">
        <p14:creationId xmlns:p14="http://schemas.microsoft.com/office/powerpoint/2010/main" val="23940123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close up of a watch&#10;&#10;Description generated with high confidence">
            <a:extLst>
              <a:ext uri="{FF2B5EF4-FFF2-40B4-BE49-F238E27FC236}">
                <a16:creationId xmlns:a16="http://schemas.microsoft.com/office/drawing/2014/main" id="{88C60C8E-CBEB-4FFC-AADB-4123E3122795}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CFF43E6-04BF-46CC-8B15-89A484013A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643463"/>
            <a:ext cx="3706762" cy="160812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Sustainable in society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C47BD2-4AFF-4E37-8D9A-2F1A92457E9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865806" y="2251587"/>
            <a:ext cx="3706762" cy="3972232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A sustainable society meets the needs of the  current generation</a:t>
            </a:r>
          </a:p>
          <a:p>
            <a:r>
              <a:rPr lang="en-US" dirty="0"/>
              <a:t> without compromise  of future generations to meet their own needs</a:t>
            </a:r>
          </a:p>
          <a:p>
            <a:r>
              <a:rPr lang="en-US" dirty="0"/>
              <a:t> Each human being has the opportunity to develop itself in freedom </a:t>
            </a:r>
          </a:p>
          <a:p>
            <a:r>
              <a:rPr lang="en-US" dirty="0"/>
              <a:t> Within a well balanced society that is in harmony with its surroundings.</a:t>
            </a:r>
          </a:p>
          <a:p>
            <a:r>
              <a:rPr lang="en-US" dirty="0"/>
              <a:t>Photo: Bing (2018).</a:t>
            </a:r>
          </a:p>
        </p:txBody>
      </p:sp>
      <p:pic>
        <p:nvPicPr>
          <p:cNvPr id="9" name="Content Placeholder 8" descr="A close up of text on a black background&#10;&#10;Description generated with very high confidence">
            <a:extLst>
              <a:ext uri="{FF2B5EF4-FFF2-40B4-BE49-F238E27FC236}">
                <a16:creationId xmlns:a16="http://schemas.microsoft.com/office/drawing/2014/main" id="{E1A9C615-13F6-40D9-B240-07F85E47013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4"/>
          <a:stretch>
            <a:fillRect/>
          </a:stretch>
        </p:blipFill>
        <p:spPr>
          <a:xfrm>
            <a:off x="1143844" y="1758462"/>
            <a:ext cx="4407870" cy="4114963"/>
          </a:xfrm>
        </p:spPr>
      </p:pic>
    </p:spTree>
    <p:extLst>
      <p:ext uri="{BB962C8B-B14F-4D97-AF65-F5344CB8AC3E}">
        <p14:creationId xmlns:p14="http://schemas.microsoft.com/office/powerpoint/2010/main" val="25930927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DA217B-1B60-4A52-850C-A4EC13339D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future … what is the dream…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9A77DF-0875-4643-9B10-F0C5C83BE9D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My ideology is to have a fairer world  where everyone is inclusive and  equal which is not dependent on who or what we are. </a:t>
            </a:r>
          </a:p>
          <a:p>
            <a:pPr marL="0" indent="0">
              <a:buNone/>
            </a:pPr>
            <a:r>
              <a:rPr lang="en-GB" dirty="0"/>
              <a:t>With recent tensions globally  is it not about time we put our differences aside and live in harmony.</a:t>
            </a:r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8F4B4E-0A8B-4152-AF7C-9D88985E085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Self sufficient – Not reliant on others</a:t>
            </a:r>
          </a:p>
          <a:p>
            <a:r>
              <a:rPr lang="en-GB" dirty="0"/>
              <a:t>Non polluting  - non- plastic world</a:t>
            </a:r>
          </a:p>
          <a:p>
            <a:r>
              <a:rPr lang="en-GB" dirty="0"/>
              <a:t>Renewable energies and resources</a:t>
            </a:r>
          </a:p>
          <a:p>
            <a:r>
              <a:rPr lang="en-GB" dirty="0"/>
              <a:t>Reduced consumption</a:t>
            </a:r>
          </a:p>
          <a:p>
            <a:r>
              <a:rPr lang="en-GB" dirty="0"/>
              <a:t>Efficient food production</a:t>
            </a:r>
          </a:p>
          <a:p>
            <a:r>
              <a:rPr lang="en-GB" dirty="0"/>
              <a:t>Eliminate waste</a:t>
            </a:r>
          </a:p>
          <a:p>
            <a:pPr marL="0" indent="0">
              <a:buNone/>
            </a:pPr>
            <a:r>
              <a:rPr lang="en-GB" dirty="0"/>
              <a:t>Every human  to have access to basic needs, water, shelter, education and health and well being.</a:t>
            </a:r>
          </a:p>
          <a:p>
            <a:pPr marL="0" indent="0">
              <a:buNone/>
            </a:pPr>
            <a:r>
              <a:rPr lang="en-GB" dirty="0"/>
              <a:t>Economies are transparent , ethical and built on fair practice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48425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08F5C-15EB-47A9-BBB7-B06246066C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7B1DC4-DA98-4055-A86E-6CCAF54B4C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Bing.com (2018). Available at: </a:t>
            </a:r>
            <a:r>
              <a:rPr lang="en-GB" u="sng" dirty="0">
                <a:hlinkClick r:id="rId2"/>
              </a:rPr>
              <a:t>https://www.bing.com/images/search?view=detailV2&amp;ccid=8FGZcDjn&amp;id=E78E990577C9F5FF378809E84B731FB9B17A61DC&amp;thid=OIP.8FGZcDjnG8r8CR-n3emV8AEsDh&amp;q=sustainable+for+All+Quotes&amp;simid=608024520553860070&amp;selectedIndex=12&amp;ajaxhist=0</a:t>
            </a:r>
            <a:r>
              <a:rPr lang="en-GB" dirty="0"/>
              <a:t>. Accessed 12 January 2018. </a:t>
            </a:r>
          </a:p>
          <a:p>
            <a:r>
              <a:rPr lang="en-GB" dirty="0"/>
              <a:t>Bio.com (2018). Available at: </a:t>
            </a:r>
            <a:r>
              <a:rPr lang="en-GB" u="sng" dirty="0">
                <a:hlinkClick r:id="rId3"/>
              </a:rPr>
              <a:t>https://www.google.co.uk/</a:t>
            </a:r>
            <a:r>
              <a:rPr lang="en-GB" u="sng" dirty="0" err="1">
                <a:hlinkClick r:id="rId3"/>
              </a:rPr>
              <a:t>search?bih</a:t>
            </a:r>
            <a:r>
              <a:rPr lang="en-GB" u="sng" dirty="0">
                <a:hlinkClick r:id="rId3"/>
              </a:rPr>
              <a:t>=510&amp;biw=1094&amp;tbm=</a:t>
            </a:r>
            <a:r>
              <a:rPr lang="en-GB" u="sng" dirty="0" err="1">
                <a:hlinkClick r:id="rId3"/>
              </a:rPr>
              <a:t>isch&amp;sa</a:t>
            </a:r>
            <a:r>
              <a:rPr lang="en-GB" u="sng" dirty="0">
                <a:hlinkClick r:id="rId3"/>
              </a:rPr>
              <a:t>=1&amp;ei=DVFfWq7XM-TXgAb2koLYCQ&amp;q=</a:t>
            </a:r>
            <a:r>
              <a:rPr lang="en-GB" u="sng" dirty="0" err="1">
                <a:hlinkClick r:id="rId3"/>
              </a:rPr>
              <a:t>martin+luther+king+un+copyrighted+images&amp;oq</a:t>
            </a:r>
            <a:r>
              <a:rPr lang="en-GB" u="sng" dirty="0">
                <a:hlinkClick r:id="rId3"/>
              </a:rPr>
              <a:t>=</a:t>
            </a:r>
            <a:r>
              <a:rPr lang="en-GB" u="sng" dirty="0" err="1">
                <a:hlinkClick r:id="rId3"/>
              </a:rPr>
              <a:t>martin+luther+king+un+copyrighted+images&amp;gs_l</a:t>
            </a:r>
            <a:r>
              <a:rPr lang="en-GB" u="sng" dirty="0">
                <a:hlinkClick r:id="rId3"/>
              </a:rPr>
              <a:t>=psy-ab.3...2780.11164.0.11477.24.23.1.0.0.0.135.2180.20j3.23.0....0...1c.1.64.psy-ab..0.4.372...0j0i67k1j0i30k1j0i8i30k1.0.Q0grWgcPWHU#imgrc=3sqvgb1ck99eyM</a:t>
            </a:r>
            <a:r>
              <a:rPr lang="en-GB" dirty="0"/>
              <a:t>: Accessed 12 January, 2018.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8009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080F5-BC48-4665-9FFE-1D3B489657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continued.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C85551-CC54-43C5-AE14-2705CC407A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Centrist (2010) ‘What makes a fair and Equal society’. Available at: </a:t>
            </a:r>
            <a:r>
              <a:rPr lang="en-GB" u="sng" dirty="0">
                <a:hlinkClick r:id="rId2"/>
              </a:rPr>
              <a:t>http://www.centrist.org.uk/blog/?p=183</a:t>
            </a:r>
            <a:r>
              <a:rPr lang="en-GB" dirty="0"/>
              <a:t>. </a:t>
            </a:r>
            <a:r>
              <a:rPr lang="en-GB" u="sng" dirty="0"/>
              <a:t>Accessed 12 January 2018.</a:t>
            </a:r>
            <a:endParaRPr lang="en-GB" dirty="0"/>
          </a:p>
          <a:p>
            <a:r>
              <a:rPr lang="en-GB" dirty="0"/>
              <a:t>Great Britain: Equality Act (2010) Elizabeth II. c.15. Available at: </a:t>
            </a:r>
            <a:r>
              <a:rPr lang="en-GB" u="sng" dirty="0">
                <a:hlinkClick r:id="rId3"/>
              </a:rPr>
              <a:t>https://www.legislation.gov.uk/ukpga/2010/15/contents</a:t>
            </a:r>
            <a:r>
              <a:rPr lang="en-GB" dirty="0"/>
              <a:t>. Accessed: 12 January 2018.</a:t>
            </a:r>
          </a:p>
          <a:p>
            <a:r>
              <a:rPr lang="en-GB" dirty="0"/>
              <a:t>Sustainable Degrees (2018) ‘</a:t>
            </a:r>
            <a:r>
              <a:rPr lang="en-GB" i="1" dirty="0"/>
              <a:t>Sustainable Society</a:t>
            </a:r>
            <a:r>
              <a:rPr lang="en-GB" dirty="0"/>
              <a:t>.’ Available at: </a:t>
            </a:r>
            <a:r>
              <a:rPr lang="en-GB" u="sng" dirty="0">
                <a:hlinkClick r:id="rId4"/>
              </a:rPr>
              <a:t>https://www.sustainabilitydegrees.com/what-is-sustainability/sustainable-society/</a:t>
            </a:r>
            <a:r>
              <a:rPr lang="en-GB" dirty="0"/>
              <a:t>. Accessed 12 January 2018.</a:t>
            </a:r>
          </a:p>
          <a:p>
            <a:r>
              <a:rPr lang="en-GB" dirty="0"/>
              <a:t>Labour Party manifesto (2018) ‘Where We Stand: A More Equal Society.’ Available at: </a:t>
            </a:r>
            <a:r>
              <a:rPr lang="en-GB" u="sng" dirty="0">
                <a:hlinkClick r:id="rId5"/>
              </a:rPr>
              <a:t>https://labour.org.uk/issue/equal-society/</a:t>
            </a:r>
            <a:r>
              <a:rPr lang="en-GB" dirty="0"/>
              <a:t>. Accessed 12 January 2018.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382954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04C7E"/>
      </a:dk2>
      <a:lt2>
        <a:srgbClr val="EBEBEB"/>
      </a:lt2>
      <a:accent1>
        <a:srgbClr val="94CE67"/>
      </a:accent1>
      <a:accent2>
        <a:srgbClr val="49D1CD"/>
      </a:accent2>
      <a:accent3>
        <a:srgbClr val="61A5D6"/>
      </a:accent3>
      <a:accent4>
        <a:srgbClr val="9D8CD3"/>
      </a:accent4>
      <a:accent5>
        <a:srgbClr val="E45C8A"/>
      </a:accent5>
      <a:accent6>
        <a:srgbClr val="F98C61"/>
      </a:accent6>
      <a:hlink>
        <a:srgbClr val="AAF172"/>
      </a:hlink>
      <a:folHlink>
        <a:srgbClr val="E7F19A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E44E6A2F-09CD-4BE0-B42D-107FF03CEED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236</TotalTime>
  <Words>710</Words>
  <Application>Microsoft Office PowerPoint</Application>
  <PresentationFormat>Widescreen</PresentationFormat>
  <Paragraphs>61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Celestial</vt:lpstr>
      <vt:lpstr>How might Society Change to be Equal, Inclusive and Sustainable</vt:lpstr>
      <vt:lpstr>I have a Dream… </vt:lpstr>
      <vt:lpstr>Equal in Society ?</vt:lpstr>
      <vt:lpstr>Inclusion in Society</vt:lpstr>
      <vt:lpstr>Sustainable in society</vt:lpstr>
      <vt:lpstr>The future … what is the dream…</vt:lpstr>
      <vt:lpstr>Bibliography</vt:lpstr>
      <vt:lpstr>Bibliography continued.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might Society Change to be Equal, Inclusive and Sustainable</dc:title>
  <dc:creator>archun1@outlook.com</dc:creator>
  <cp:lastModifiedBy>archun1@outlook.com</cp:lastModifiedBy>
  <cp:revision>3</cp:revision>
  <dcterms:created xsi:type="dcterms:W3CDTF">2018-01-17T10:23:55Z</dcterms:created>
  <dcterms:modified xsi:type="dcterms:W3CDTF">2018-01-17T14:20:10Z</dcterms:modified>
</cp:coreProperties>
</file>