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68" r:id="rId4"/>
    <p:sldId id="269" r:id="rId5"/>
    <p:sldId id="261" r:id="rId6"/>
    <p:sldId id="257" r:id="rId7"/>
    <p:sldId id="276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F2A132-2D6C-3547-8F0B-52D78A6C5D79}" v="181" dt="2024-06-03T15:26:03.1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George (2312671)" userId="S::2312671@student.uwtsd.ac.uk::6e6d6940-8a4b-4c9e-adab-d72c577033c6" providerId="AD" clId="Web-{B0A840C7-E1CD-1040-9115-3723D8547D2F}"/>
    <pc:docChg chg="addSld modSld">
      <pc:chgData name="Sian George (2312671)" userId="S::2312671@student.uwtsd.ac.uk::6e6d6940-8a4b-4c9e-adab-d72c577033c6" providerId="AD" clId="Web-{B0A840C7-E1CD-1040-9115-3723D8547D2F}" dt="2024-05-28T15:20:28.029" v="40"/>
      <pc:docMkLst>
        <pc:docMk/>
      </pc:docMkLst>
      <pc:sldChg chg="modSp">
        <pc:chgData name="Sian George (2312671)" userId="S::2312671@student.uwtsd.ac.uk::6e6d6940-8a4b-4c9e-adab-d72c577033c6" providerId="AD" clId="Web-{B0A840C7-E1CD-1040-9115-3723D8547D2F}" dt="2024-05-28T15:18:23.085" v="18" actId="20577"/>
        <pc:sldMkLst>
          <pc:docMk/>
          <pc:sldMk cId="109857222" sldId="256"/>
        </pc:sldMkLst>
        <pc:spChg chg="mod">
          <ac:chgData name="Sian George (2312671)" userId="S::2312671@student.uwtsd.ac.uk::6e6d6940-8a4b-4c9e-adab-d72c577033c6" providerId="AD" clId="Web-{B0A840C7-E1CD-1040-9115-3723D8547D2F}" dt="2024-05-28T15:17:37.285" v="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ian George (2312671)" userId="S::2312671@student.uwtsd.ac.uk::6e6d6940-8a4b-4c9e-adab-d72c577033c6" providerId="AD" clId="Web-{B0A840C7-E1CD-1040-9115-3723D8547D2F}" dt="2024-05-28T15:18:23.085" v="18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">
        <pc:chgData name="Sian George (2312671)" userId="S::2312671@student.uwtsd.ac.uk::6e6d6940-8a4b-4c9e-adab-d72c577033c6" providerId="AD" clId="Web-{B0A840C7-E1CD-1040-9115-3723D8547D2F}" dt="2024-05-28T15:20:28.029" v="40"/>
        <pc:sldMkLst>
          <pc:docMk/>
          <pc:sldMk cId="2686933921" sldId="257"/>
        </pc:sldMkLst>
        <pc:spChg chg="mod">
          <ac:chgData name="Sian George (2312671)" userId="S::2312671@student.uwtsd.ac.uk::6e6d6940-8a4b-4c9e-adab-d72c577033c6" providerId="AD" clId="Web-{B0A840C7-E1CD-1040-9115-3723D8547D2F}" dt="2024-05-28T15:19:26.791" v="39" actId="20577"/>
          <ac:spMkLst>
            <pc:docMk/>
            <pc:sldMk cId="2686933921" sldId="257"/>
            <ac:spMk id="2" creationId="{EAA6CE97-6F2B-04EB-77BE-121CB98FEAAB}"/>
          </ac:spMkLst>
        </pc:spChg>
        <pc:spChg chg="del">
          <ac:chgData name="Sian George (2312671)" userId="S::2312671@student.uwtsd.ac.uk::6e6d6940-8a4b-4c9e-adab-d72c577033c6" providerId="AD" clId="Web-{B0A840C7-E1CD-1040-9115-3723D8547D2F}" dt="2024-05-28T15:20:28.029" v="40"/>
          <ac:spMkLst>
            <pc:docMk/>
            <pc:sldMk cId="2686933921" sldId="257"/>
            <ac:spMk id="3" creationId="{01A622A0-7244-0FE8-C820-DC2E9EB0ACF7}"/>
          </ac:spMkLst>
        </pc:spChg>
        <pc:spChg chg="mod">
          <ac:chgData name="Sian George (2312671)" userId="S::2312671@student.uwtsd.ac.uk::6e6d6940-8a4b-4c9e-adab-d72c577033c6" providerId="AD" clId="Web-{B0A840C7-E1CD-1040-9115-3723D8547D2F}" dt="2024-05-28T15:19:18.744" v="38" actId="20577"/>
          <ac:spMkLst>
            <pc:docMk/>
            <pc:sldMk cId="2686933921" sldId="257"/>
            <ac:spMk id="4" creationId="{B3860618-0FF2-E880-5CBF-0DB6964EEC3F}"/>
          </ac:spMkLst>
        </pc:spChg>
        <pc:picChg chg="add mod ord">
          <ac:chgData name="Sian George (2312671)" userId="S::2312671@student.uwtsd.ac.uk::6e6d6940-8a4b-4c9e-adab-d72c577033c6" providerId="AD" clId="Web-{B0A840C7-E1CD-1040-9115-3723D8547D2F}" dt="2024-05-28T15:20:28.029" v="40"/>
          <ac:picMkLst>
            <pc:docMk/>
            <pc:sldMk cId="2686933921" sldId="257"/>
            <ac:picMk id="5" creationId="{D7183C7D-45A2-E2D1-6C72-7B1E3C45CEA4}"/>
          </ac:picMkLst>
        </pc:picChg>
      </pc:sldChg>
    </pc:docChg>
  </pc:docChgLst>
  <pc:docChgLst>
    <pc:chgData name="Sian George (2312671)" userId="S::2312671@student.uwtsd.ac.uk::6e6d6940-8a4b-4c9e-adab-d72c577033c6" providerId="AD" clId="Web-{567F1449-C2CE-B96D-DC51-7F9C6019009C}"/>
    <pc:docChg chg="addSld delSld modSld sldOrd">
      <pc:chgData name="Sian George (2312671)" userId="S::2312671@student.uwtsd.ac.uk::6e6d6940-8a4b-4c9e-adab-d72c577033c6" providerId="AD" clId="Web-{567F1449-C2CE-B96D-DC51-7F9C6019009C}" dt="2024-05-31T20:16:20.148" v="274" actId="20577"/>
      <pc:docMkLst>
        <pc:docMk/>
      </pc:docMkLst>
      <pc:sldChg chg="addSp modSp mod setBg">
        <pc:chgData name="Sian George (2312671)" userId="S::2312671@student.uwtsd.ac.uk::6e6d6940-8a4b-4c9e-adab-d72c577033c6" providerId="AD" clId="Web-{567F1449-C2CE-B96D-DC51-7F9C6019009C}" dt="2024-05-31T16:49:44.044" v="62"/>
        <pc:sldMkLst>
          <pc:docMk/>
          <pc:sldMk cId="109857222" sldId="256"/>
        </pc:sldMkLst>
        <pc:spChg chg="mod">
          <ac:chgData name="Sian George (2312671)" userId="S::2312671@student.uwtsd.ac.uk::6e6d6940-8a4b-4c9e-adab-d72c577033c6" providerId="AD" clId="Web-{567F1449-C2CE-B96D-DC51-7F9C6019009C}" dt="2024-05-31T16:49:44.044" v="6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ian George (2312671)" userId="S::2312671@student.uwtsd.ac.uk::6e6d6940-8a4b-4c9e-adab-d72c577033c6" providerId="AD" clId="Web-{567F1449-C2CE-B96D-DC51-7F9C6019009C}" dt="2024-05-31T16:49:44.044" v="62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49:44.044" v="62"/>
          <ac:spMkLst>
            <pc:docMk/>
            <pc:sldMk cId="109857222" sldId="256"/>
            <ac:spMk id="8" creationId="{4522B21E-B2B9-4C72-9A71-C87EFD137480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49:44.044" v="62"/>
          <ac:spMkLst>
            <pc:docMk/>
            <pc:sldMk cId="109857222" sldId="256"/>
            <ac:spMk id="10" creationId="{5EB7D2A2-F448-44D4-938C-DC84CBCB3B1E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49:44.044" v="62"/>
          <ac:spMkLst>
            <pc:docMk/>
            <pc:sldMk cId="109857222" sldId="256"/>
            <ac:spMk id="12" creationId="{871AEA07-1E14-44B4-8E55-64EF049CD66F}"/>
          </ac:spMkLst>
        </pc:spChg>
        <pc:cxnChg chg="add">
          <ac:chgData name="Sian George (2312671)" userId="S::2312671@student.uwtsd.ac.uk::6e6d6940-8a4b-4c9e-adab-d72c577033c6" providerId="AD" clId="Web-{567F1449-C2CE-B96D-DC51-7F9C6019009C}" dt="2024-05-31T16:49:44.044" v="62"/>
          <ac:cxnSpMkLst>
            <pc:docMk/>
            <pc:sldMk cId="109857222" sldId="256"/>
            <ac:cxnSpMk id="14" creationId="{F7C8EA93-3210-4C62-99E9-153C275E3A87}"/>
          </ac:cxnSpMkLst>
        </pc:cxnChg>
      </pc:sldChg>
      <pc:sldChg chg="addSp modSp mod ord setBg">
        <pc:chgData name="Sian George (2312671)" userId="S::2312671@student.uwtsd.ac.uk::6e6d6940-8a4b-4c9e-adab-d72c577033c6" providerId="AD" clId="Web-{567F1449-C2CE-B96D-DC51-7F9C6019009C}" dt="2024-05-31T18:34:57.407" v="225" actId="20577"/>
        <pc:sldMkLst>
          <pc:docMk/>
          <pc:sldMk cId="2686933921" sldId="257"/>
        </pc:sldMkLst>
        <pc:spChg chg="mod">
          <ac:chgData name="Sian George (2312671)" userId="S::2312671@student.uwtsd.ac.uk::6e6d6940-8a4b-4c9e-adab-d72c577033c6" providerId="AD" clId="Web-{567F1449-C2CE-B96D-DC51-7F9C6019009C}" dt="2024-05-31T16:51:31.454" v="70"/>
          <ac:spMkLst>
            <pc:docMk/>
            <pc:sldMk cId="2686933921" sldId="257"/>
            <ac:spMk id="2" creationId="{EAA6CE97-6F2B-04EB-77BE-121CB98FEAAB}"/>
          </ac:spMkLst>
        </pc:spChg>
        <pc:spChg chg="mod">
          <ac:chgData name="Sian George (2312671)" userId="S::2312671@student.uwtsd.ac.uk::6e6d6940-8a4b-4c9e-adab-d72c577033c6" providerId="AD" clId="Web-{567F1449-C2CE-B96D-DC51-7F9C6019009C}" dt="2024-05-31T18:34:57.407" v="225" actId="20577"/>
          <ac:spMkLst>
            <pc:docMk/>
            <pc:sldMk cId="2686933921" sldId="257"/>
            <ac:spMk id="4" creationId="{B3860618-0FF2-E880-5CBF-0DB6964EEC3F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1:31.454" v="70"/>
          <ac:spMkLst>
            <pc:docMk/>
            <pc:sldMk cId="2686933921" sldId="257"/>
            <ac:spMk id="10" creationId="{201CC55D-ED54-4C5C-95E6-10947BD1103B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1:31.454" v="70"/>
          <ac:spMkLst>
            <pc:docMk/>
            <pc:sldMk cId="2686933921" sldId="257"/>
            <ac:spMk id="16" creationId="{3873B707-463F-40B0-8227-E8CC6C67EB25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1:31.454" v="70"/>
          <ac:spMkLst>
            <pc:docMk/>
            <pc:sldMk cId="2686933921" sldId="257"/>
            <ac:spMk id="18" creationId="{C13237C8-E62C-4F0D-A318-BD6FB6C2D138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1:31.454" v="70"/>
          <ac:spMkLst>
            <pc:docMk/>
            <pc:sldMk cId="2686933921" sldId="257"/>
            <ac:spMk id="20" creationId="{19C9EAEA-39D0-4B0E-A0EB-51E7B26740B1}"/>
          </ac:spMkLst>
        </pc:spChg>
        <pc:grpChg chg="add">
          <ac:chgData name="Sian George (2312671)" userId="S::2312671@student.uwtsd.ac.uk::6e6d6940-8a4b-4c9e-adab-d72c577033c6" providerId="AD" clId="Web-{567F1449-C2CE-B96D-DC51-7F9C6019009C}" dt="2024-05-31T16:51:31.454" v="70"/>
          <ac:grpSpMkLst>
            <pc:docMk/>
            <pc:sldMk cId="2686933921" sldId="257"/>
            <ac:grpSpMk id="12" creationId="{1DE889C7-FAD6-4397-98E2-05D503484459}"/>
          </ac:grpSpMkLst>
        </pc:grpChg>
        <pc:picChg chg="mod ord">
          <ac:chgData name="Sian George (2312671)" userId="S::2312671@student.uwtsd.ac.uk::6e6d6940-8a4b-4c9e-adab-d72c577033c6" providerId="AD" clId="Web-{567F1449-C2CE-B96D-DC51-7F9C6019009C}" dt="2024-05-31T16:51:31.454" v="70"/>
          <ac:picMkLst>
            <pc:docMk/>
            <pc:sldMk cId="2686933921" sldId="257"/>
            <ac:picMk id="5" creationId="{D7183C7D-45A2-E2D1-6C72-7B1E3C45CEA4}"/>
          </ac:picMkLst>
        </pc:picChg>
      </pc:sldChg>
      <pc:sldChg chg="ord">
        <pc:chgData name="Sian George (2312671)" userId="S::2312671@student.uwtsd.ac.uk::6e6d6940-8a4b-4c9e-adab-d72c577033c6" providerId="AD" clId="Web-{567F1449-C2CE-B96D-DC51-7F9C6019009C}" dt="2024-05-31T16:41:57.126" v="30"/>
        <pc:sldMkLst>
          <pc:docMk/>
          <pc:sldMk cId="1372151914" sldId="258"/>
        </pc:sldMkLst>
      </pc:sldChg>
      <pc:sldChg chg="modSp ord">
        <pc:chgData name="Sian George (2312671)" userId="S::2312671@student.uwtsd.ac.uk::6e6d6940-8a4b-4c9e-adab-d72c577033c6" providerId="AD" clId="Web-{567F1449-C2CE-B96D-DC51-7F9C6019009C}" dt="2024-05-31T20:16:20.148" v="274" actId="20577"/>
        <pc:sldMkLst>
          <pc:docMk/>
          <pc:sldMk cId="1156051548" sldId="259"/>
        </pc:sldMkLst>
        <pc:spChg chg="mod">
          <ac:chgData name="Sian George (2312671)" userId="S::2312671@student.uwtsd.ac.uk::6e6d6940-8a4b-4c9e-adab-d72c577033c6" providerId="AD" clId="Web-{567F1449-C2CE-B96D-DC51-7F9C6019009C}" dt="2024-05-31T20:16:20.148" v="274" actId="20577"/>
          <ac:spMkLst>
            <pc:docMk/>
            <pc:sldMk cId="1156051548" sldId="259"/>
            <ac:spMk id="3" creationId="{97281A0C-9751-C2F0-C879-35790B630CD8}"/>
          </ac:spMkLst>
        </pc:spChg>
      </pc:sldChg>
      <pc:sldChg chg="addSp delSp modSp del">
        <pc:chgData name="Sian George (2312671)" userId="S::2312671@student.uwtsd.ac.uk::6e6d6940-8a4b-4c9e-adab-d72c577033c6" providerId="AD" clId="Web-{567F1449-C2CE-B96D-DC51-7F9C6019009C}" dt="2024-05-31T16:42:12.032" v="33"/>
        <pc:sldMkLst>
          <pc:docMk/>
          <pc:sldMk cId="489972148" sldId="260"/>
        </pc:sldMkLst>
        <pc:spChg chg="mod">
          <ac:chgData name="Sian George (2312671)" userId="S::2312671@student.uwtsd.ac.uk::6e6d6940-8a4b-4c9e-adab-d72c577033c6" providerId="AD" clId="Web-{567F1449-C2CE-B96D-DC51-7F9C6019009C}" dt="2024-05-31T16:39:43.919" v="16" actId="20577"/>
          <ac:spMkLst>
            <pc:docMk/>
            <pc:sldMk cId="489972148" sldId="260"/>
            <ac:spMk id="2" creationId="{E434E4BA-F08A-91CA-E53A-D5ABEA1F6818}"/>
          </ac:spMkLst>
        </pc:spChg>
        <pc:spChg chg="add mod">
          <ac:chgData name="Sian George (2312671)" userId="S::2312671@student.uwtsd.ac.uk::6e6d6940-8a4b-4c9e-adab-d72c577033c6" providerId="AD" clId="Web-{567F1449-C2CE-B96D-DC51-7F9C6019009C}" dt="2024-05-31T16:39:47.060" v="17"/>
          <ac:spMkLst>
            <pc:docMk/>
            <pc:sldMk cId="489972148" sldId="260"/>
            <ac:spMk id="5" creationId="{C87E05EA-D7E6-6223-03AC-5A4E31999F8E}"/>
          </ac:spMkLst>
        </pc:spChg>
        <pc:picChg chg="del">
          <ac:chgData name="Sian George (2312671)" userId="S::2312671@student.uwtsd.ac.uk::6e6d6940-8a4b-4c9e-adab-d72c577033c6" providerId="AD" clId="Web-{567F1449-C2CE-B96D-DC51-7F9C6019009C}" dt="2024-05-31T16:39:47.060" v="17"/>
          <ac:picMkLst>
            <pc:docMk/>
            <pc:sldMk cId="489972148" sldId="260"/>
            <ac:picMk id="7" creationId="{1B8A117D-8361-F09E-22E9-58B43B73B1E4}"/>
          </ac:picMkLst>
        </pc:picChg>
      </pc:sldChg>
      <pc:sldChg chg="addSp delSp modSp">
        <pc:chgData name="Sian George (2312671)" userId="S::2312671@student.uwtsd.ac.uk::6e6d6940-8a4b-4c9e-adab-d72c577033c6" providerId="AD" clId="Web-{567F1449-C2CE-B96D-DC51-7F9C6019009C}" dt="2024-05-31T16:44:51.474" v="41" actId="1076"/>
        <pc:sldMkLst>
          <pc:docMk/>
          <pc:sldMk cId="140143666" sldId="261"/>
        </pc:sldMkLst>
        <pc:spChg chg="del">
          <ac:chgData name="Sian George (2312671)" userId="S::2312671@student.uwtsd.ac.uk::6e6d6940-8a4b-4c9e-adab-d72c577033c6" providerId="AD" clId="Web-{567F1449-C2CE-B96D-DC51-7F9C6019009C}" dt="2024-05-31T16:44:42.333" v="39"/>
          <ac:spMkLst>
            <pc:docMk/>
            <pc:sldMk cId="140143666" sldId="261"/>
            <ac:spMk id="2" creationId="{2C455B52-3258-A0DC-22A1-92C4E38320EE}"/>
          </ac:spMkLst>
        </pc:spChg>
        <pc:spChg chg="mod">
          <ac:chgData name="Sian George (2312671)" userId="S::2312671@student.uwtsd.ac.uk::6e6d6940-8a4b-4c9e-adab-d72c577033c6" providerId="AD" clId="Web-{567F1449-C2CE-B96D-DC51-7F9C6019009C}" dt="2024-05-31T16:44:51.474" v="41" actId="1076"/>
          <ac:spMkLst>
            <pc:docMk/>
            <pc:sldMk cId="140143666" sldId="261"/>
            <ac:spMk id="4" creationId="{C61E7E98-0600-8112-AFDC-9D031205F96F}"/>
          </ac:spMkLst>
        </pc:spChg>
        <pc:spChg chg="add del mod">
          <ac:chgData name="Sian George (2312671)" userId="S::2312671@student.uwtsd.ac.uk::6e6d6940-8a4b-4c9e-adab-d72c577033c6" providerId="AD" clId="Web-{567F1449-C2CE-B96D-DC51-7F9C6019009C}" dt="2024-05-31T16:44:48.536" v="40"/>
          <ac:spMkLst>
            <pc:docMk/>
            <pc:sldMk cId="140143666" sldId="261"/>
            <ac:spMk id="6" creationId="{3E4B5AFD-CD2A-B7E4-1FBC-264C8E0840A1}"/>
          </ac:spMkLst>
        </pc:spChg>
      </pc:sldChg>
      <pc:sldChg chg="addSp modSp mod ord setBg">
        <pc:chgData name="Sian George (2312671)" userId="S::2312671@student.uwtsd.ac.uk::6e6d6940-8a4b-4c9e-adab-d72c577033c6" providerId="AD" clId="Web-{567F1449-C2CE-B96D-DC51-7F9C6019009C}" dt="2024-05-31T16:51:25.860" v="69"/>
        <pc:sldMkLst>
          <pc:docMk/>
          <pc:sldMk cId="961864797" sldId="262"/>
        </pc:sldMkLst>
        <pc:spChg chg="mod">
          <ac:chgData name="Sian George (2312671)" userId="S::2312671@student.uwtsd.ac.uk::6e6d6940-8a4b-4c9e-adab-d72c577033c6" providerId="AD" clId="Web-{567F1449-C2CE-B96D-DC51-7F9C6019009C}" dt="2024-05-31T16:51:25.860" v="69"/>
          <ac:spMkLst>
            <pc:docMk/>
            <pc:sldMk cId="961864797" sldId="262"/>
            <ac:spMk id="2" creationId="{8A2E6F1B-1923-7CEC-BF0C-4C73BAEA088A}"/>
          </ac:spMkLst>
        </pc:spChg>
        <pc:spChg chg="mod">
          <ac:chgData name="Sian George (2312671)" userId="S::2312671@student.uwtsd.ac.uk::6e6d6940-8a4b-4c9e-adab-d72c577033c6" providerId="AD" clId="Web-{567F1449-C2CE-B96D-DC51-7F9C6019009C}" dt="2024-05-31T16:51:25.860" v="69"/>
          <ac:spMkLst>
            <pc:docMk/>
            <pc:sldMk cId="961864797" sldId="262"/>
            <ac:spMk id="3" creationId="{D7E29244-A2DB-1A9C-0A86-9C751E95089F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1:25.860" v="69"/>
          <ac:spMkLst>
            <pc:docMk/>
            <pc:sldMk cId="961864797" sldId="262"/>
            <ac:spMk id="8" creationId="{DBF61EA3-B236-439E-9C0B-340980D56BEE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1:25.860" v="69"/>
          <ac:spMkLst>
            <pc:docMk/>
            <pc:sldMk cId="961864797" sldId="262"/>
            <ac:spMk id="14" creationId="{E659831F-0D9A-4C63-9EBB-8435B85A440F}"/>
          </ac:spMkLst>
        </pc:spChg>
        <pc:grpChg chg="add">
          <ac:chgData name="Sian George (2312671)" userId="S::2312671@student.uwtsd.ac.uk::6e6d6940-8a4b-4c9e-adab-d72c577033c6" providerId="AD" clId="Web-{567F1449-C2CE-B96D-DC51-7F9C6019009C}" dt="2024-05-31T16:51:25.860" v="69"/>
          <ac:grpSpMkLst>
            <pc:docMk/>
            <pc:sldMk cId="961864797" sldId="262"/>
            <ac:grpSpMk id="10" creationId="{28FAF094-D087-493F-8DF9-A486C2D6BBAA}"/>
          </ac:grpSpMkLst>
        </pc:grpChg>
      </pc:sldChg>
      <pc:sldChg chg="addSp modSp">
        <pc:chgData name="Sian George (2312671)" userId="S::2312671@student.uwtsd.ac.uk::6e6d6940-8a4b-4c9e-adab-d72c577033c6" providerId="AD" clId="Web-{567F1449-C2CE-B96D-DC51-7F9C6019009C}" dt="2024-05-31T16:46:13.476" v="50" actId="20577"/>
        <pc:sldMkLst>
          <pc:docMk/>
          <pc:sldMk cId="1005249827" sldId="263"/>
        </pc:sldMkLst>
        <pc:spChg chg="mod">
          <ac:chgData name="Sian George (2312671)" userId="S::2312671@student.uwtsd.ac.uk::6e6d6940-8a4b-4c9e-adab-d72c577033c6" providerId="AD" clId="Web-{567F1449-C2CE-B96D-DC51-7F9C6019009C}" dt="2024-05-31T16:40:57.436" v="20" actId="20577"/>
          <ac:spMkLst>
            <pc:docMk/>
            <pc:sldMk cId="1005249827" sldId="263"/>
            <ac:spMk id="3" creationId="{0B8FAE18-FCA4-5620-D35B-8AC7C12067EB}"/>
          </ac:spMkLst>
        </pc:spChg>
        <pc:spChg chg="add mod">
          <ac:chgData name="Sian George (2312671)" userId="S::2312671@student.uwtsd.ac.uk::6e6d6940-8a4b-4c9e-adab-d72c577033c6" providerId="AD" clId="Web-{567F1449-C2CE-B96D-DC51-7F9C6019009C}" dt="2024-05-31T16:46:13.476" v="50" actId="20577"/>
          <ac:spMkLst>
            <pc:docMk/>
            <pc:sldMk cId="1005249827" sldId="263"/>
            <ac:spMk id="4" creationId="{3397D624-EE8E-AD82-EF25-9629C4DE8965}"/>
          </ac:spMkLst>
        </pc:spChg>
      </pc:sldChg>
      <pc:sldChg chg="addSp modSp mod setBg">
        <pc:chgData name="Sian George (2312671)" userId="S::2312671@student.uwtsd.ac.uk::6e6d6940-8a4b-4c9e-adab-d72c577033c6" providerId="AD" clId="Web-{567F1449-C2CE-B96D-DC51-7F9C6019009C}" dt="2024-05-31T18:30:08.851" v="184" actId="20577"/>
        <pc:sldMkLst>
          <pc:docMk/>
          <pc:sldMk cId="2994504896" sldId="264"/>
        </pc:sldMkLst>
        <pc:spChg chg="mod">
          <ac:chgData name="Sian George (2312671)" userId="S::2312671@student.uwtsd.ac.uk::6e6d6940-8a4b-4c9e-adab-d72c577033c6" providerId="AD" clId="Web-{567F1449-C2CE-B96D-DC51-7F9C6019009C}" dt="2024-05-31T16:50:15.123" v="63"/>
          <ac:spMkLst>
            <pc:docMk/>
            <pc:sldMk cId="2994504896" sldId="264"/>
            <ac:spMk id="2" creationId="{35E997BC-466B-E0B7-8A52-CCC48ADBF6B3}"/>
          </ac:spMkLst>
        </pc:spChg>
        <pc:spChg chg="mod">
          <ac:chgData name="Sian George (2312671)" userId="S::2312671@student.uwtsd.ac.uk::6e6d6940-8a4b-4c9e-adab-d72c577033c6" providerId="AD" clId="Web-{567F1449-C2CE-B96D-DC51-7F9C6019009C}" dt="2024-05-31T18:30:08.851" v="184" actId="20577"/>
          <ac:spMkLst>
            <pc:docMk/>
            <pc:sldMk cId="2994504896" sldId="264"/>
            <ac:spMk id="3" creationId="{FB345D7A-6468-9EEC-4AA3-B7D553FDA12A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0:15.123" v="63"/>
          <ac:spMkLst>
            <pc:docMk/>
            <pc:sldMk cId="2994504896" sldId="264"/>
            <ac:spMk id="8" creationId="{DBF61EA3-B236-439E-9C0B-340980D56BEE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0:15.123" v="63"/>
          <ac:spMkLst>
            <pc:docMk/>
            <pc:sldMk cId="2994504896" sldId="264"/>
            <ac:spMk id="14" creationId="{E659831F-0D9A-4C63-9EBB-8435B85A440F}"/>
          </ac:spMkLst>
        </pc:spChg>
        <pc:grpChg chg="add">
          <ac:chgData name="Sian George (2312671)" userId="S::2312671@student.uwtsd.ac.uk::6e6d6940-8a4b-4c9e-adab-d72c577033c6" providerId="AD" clId="Web-{567F1449-C2CE-B96D-DC51-7F9C6019009C}" dt="2024-05-31T16:50:15.123" v="63"/>
          <ac:grpSpMkLst>
            <pc:docMk/>
            <pc:sldMk cId="2994504896" sldId="264"/>
            <ac:grpSpMk id="10" creationId="{28FAF094-D087-493F-8DF9-A486C2D6BBAA}"/>
          </ac:grpSpMkLst>
        </pc:grpChg>
      </pc:sldChg>
      <pc:sldChg chg="del">
        <pc:chgData name="Sian George (2312671)" userId="S::2312671@student.uwtsd.ac.uk::6e6d6940-8a4b-4c9e-adab-d72c577033c6" providerId="AD" clId="Web-{567F1449-C2CE-B96D-DC51-7F9C6019009C}" dt="2024-05-31T16:42:06.798" v="32"/>
        <pc:sldMkLst>
          <pc:docMk/>
          <pc:sldMk cId="796712538" sldId="265"/>
        </pc:sldMkLst>
      </pc:sldChg>
      <pc:sldChg chg="modSp del">
        <pc:chgData name="Sian George (2312671)" userId="S::2312671@student.uwtsd.ac.uk::6e6d6940-8a4b-4c9e-adab-d72c577033c6" providerId="AD" clId="Web-{567F1449-C2CE-B96D-DC51-7F9C6019009C}" dt="2024-05-31T16:42:03.048" v="31"/>
        <pc:sldMkLst>
          <pc:docMk/>
          <pc:sldMk cId="3613147928" sldId="266"/>
        </pc:sldMkLst>
        <pc:spChg chg="mod">
          <ac:chgData name="Sian George (2312671)" userId="S::2312671@student.uwtsd.ac.uk::6e6d6940-8a4b-4c9e-adab-d72c577033c6" providerId="AD" clId="Web-{567F1449-C2CE-B96D-DC51-7F9C6019009C}" dt="2024-05-31T16:40:26.889" v="19" actId="20577"/>
          <ac:spMkLst>
            <pc:docMk/>
            <pc:sldMk cId="3613147928" sldId="266"/>
            <ac:spMk id="3" creationId="{8AD9DC69-1A5F-4CE8-32CF-0DA2CA06F805}"/>
          </ac:spMkLst>
        </pc:spChg>
      </pc:sldChg>
      <pc:sldChg chg="addSp delSp modSp new mod setBg">
        <pc:chgData name="Sian George (2312671)" userId="S::2312671@student.uwtsd.ac.uk::6e6d6940-8a4b-4c9e-adab-d72c577033c6" providerId="AD" clId="Web-{567F1449-C2CE-B96D-DC51-7F9C6019009C}" dt="2024-05-31T16:50:27.889" v="64"/>
        <pc:sldMkLst>
          <pc:docMk/>
          <pc:sldMk cId="413350842" sldId="267"/>
        </pc:sldMkLst>
        <pc:spChg chg="mod">
          <ac:chgData name="Sian George (2312671)" userId="S::2312671@student.uwtsd.ac.uk::6e6d6940-8a4b-4c9e-adab-d72c577033c6" providerId="AD" clId="Web-{567F1449-C2CE-B96D-DC51-7F9C6019009C}" dt="2024-05-31T16:50:27.889" v="64"/>
          <ac:spMkLst>
            <pc:docMk/>
            <pc:sldMk cId="413350842" sldId="267"/>
            <ac:spMk id="2" creationId="{AF70690F-3862-086C-33D9-EC936F5C0562}"/>
          </ac:spMkLst>
        </pc:spChg>
        <pc:spChg chg="del">
          <ac:chgData name="Sian George (2312671)" userId="S::2312671@student.uwtsd.ac.uk::6e6d6940-8a4b-4c9e-adab-d72c577033c6" providerId="AD" clId="Web-{567F1449-C2CE-B96D-DC51-7F9C6019009C}" dt="2024-05-31T16:34:39.955" v="1"/>
          <ac:spMkLst>
            <pc:docMk/>
            <pc:sldMk cId="413350842" sldId="267"/>
            <ac:spMk id="3" creationId="{4D25F2C9-366F-50F4-A6D8-F9AD46221CB9}"/>
          </ac:spMkLst>
        </pc:spChg>
        <pc:spChg chg="mod">
          <ac:chgData name="Sian George (2312671)" userId="S::2312671@student.uwtsd.ac.uk::6e6d6940-8a4b-4c9e-adab-d72c577033c6" providerId="AD" clId="Web-{567F1449-C2CE-B96D-DC51-7F9C6019009C}" dt="2024-05-31T16:50:27.889" v="64"/>
          <ac:spMkLst>
            <pc:docMk/>
            <pc:sldMk cId="413350842" sldId="267"/>
            <ac:spMk id="4" creationId="{B962E23E-671C-B36C-16D6-5EDE9D5EA83E}"/>
          </ac:spMkLst>
        </pc:spChg>
        <pc:spChg chg="add del">
          <ac:chgData name="Sian George (2312671)" userId="S::2312671@student.uwtsd.ac.uk::6e6d6940-8a4b-4c9e-adab-d72c577033c6" providerId="AD" clId="Web-{567F1449-C2CE-B96D-DC51-7F9C6019009C}" dt="2024-05-31T16:50:27.889" v="64"/>
          <ac:spMkLst>
            <pc:docMk/>
            <pc:sldMk cId="413350842" sldId="267"/>
            <ac:spMk id="10" creationId="{649C91A9-84E7-4BF0-9026-62F01380D853}"/>
          </ac:spMkLst>
        </pc:spChg>
        <pc:spChg chg="add del">
          <ac:chgData name="Sian George (2312671)" userId="S::2312671@student.uwtsd.ac.uk::6e6d6940-8a4b-4c9e-adab-d72c577033c6" providerId="AD" clId="Web-{567F1449-C2CE-B96D-DC51-7F9C6019009C}" dt="2024-05-31T16:50:27.889" v="64"/>
          <ac:spMkLst>
            <pc:docMk/>
            <pc:sldMk cId="413350842" sldId="267"/>
            <ac:spMk id="12" creationId="{9B47378D-AD27-45D0-8C1C-5B1098DCC068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0:27.889" v="64"/>
          <ac:spMkLst>
            <pc:docMk/>
            <pc:sldMk cId="413350842" sldId="267"/>
            <ac:spMk id="17" creationId="{201CC55D-ED54-4C5C-95E6-10947BD1103B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0:27.889" v="64"/>
          <ac:spMkLst>
            <pc:docMk/>
            <pc:sldMk cId="413350842" sldId="267"/>
            <ac:spMk id="23" creationId="{3873B707-463F-40B0-8227-E8CC6C67EB25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0:27.889" v="64"/>
          <ac:spMkLst>
            <pc:docMk/>
            <pc:sldMk cId="413350842" sldId="267"/>
            <ac:spMk id="25" creationId="{C13237C8-E62C-4F0D-A318-BD6FB6C2D138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0:27.889" v="64"/>
          <ac:spMkLst>
            <pc:docMk/>
            <pc:sldMk cId="413350842" sldId="267"/>
            <ac:spMk id="27" creationId="{19C9EAEA-39D0-4B0E-A0EB-51E7B26740B1}"/>
          </ac:spMkLst>
        </pc:spChg>
        <pc:grpChg chg="add">
          <ac:chgData name="Sian George (2312671)" userId="S::2312671@student.uwtsd.ac.uk::6e6d6940-8a4b-4c9e-adab-d72c577033c6" providerId="AD" clId="Web-{567F1449-C2CE-B96D-DC51-7F9C6019009C}" dt="2024-05-31T16:50:27.889" v="64"/>
          <ac:grpSpMkLst>
            <pc:docMk/>
            <pc:sldMk cId="413350842" sldId="267"/>
            <ac:grpSpMk id="19" creationId="{1DE889C7-FAD6-4397-98E2-05D503484459}"/>
          </ac:grpSpMkLst>
        </pc:grpChg>
        <pc:picChg chg="add mod ord">
          <ac:chgData name="Sian George (2312671)" userId="S::2312671@student.uwtsd.ac.uk::6e6d6940-8a4b-4c9e-adab-d72c577033c6" providerId="AD" clId="Web-{567F1449-C2CE-B96D-DC51-7F9C6019009C}" dt="2024-05-31T16:50:27.889" v="64"/>
          <ac:picMkLst>
            <pc:docMk/>
            <pc:sldMk cId="413350842" sldId="267"/>
            <ac:picMk id="5" creationId="{F4B9CEE1-817F-618A-1E89-9C6867F52C8C}"/>
          </ac:picMkLst>
        </pc:picChg>
      </pc:sldChg>
      <pc:sldChg chg="addSp delSp modSp new mod setBg">
        <pc:chgData name="Sian George (2312671)" userId="S::2312671@student.uwtsd.ac.uk::6e6d6940-8a4b-4c9e-adab-d72c577033c6" providerId="AD" clId="Web-{567F1449-C2CE-B96D-DC51-7F9C6019009C}" dt="2024-05-31T18:30:51.446" v="186" actId="20577"/>
        <pc:sldMkLst>
          <pc:docMk/>
          <pc:sldMk cId="1061926554" sldId="268"/>
        </pc:sldMkLst>
        <pc:spChg chg="del mod">
          <ac:chgData name="Sian George (2312671)" userId="S::2312671@student.uwtsd.ac.uk::6e6d6940-8a4b-4c9e-adab-d72c577033c6" providerId="AD" clId="Web-{567F1449-C2CE-B96D-DC51-7F9C6019009C}" dt="2024-05-31T18:28:07.486" v="132"/>
          <ac:spMkLst>
            <pc:docMk/>
            <pc:sldMk cId="1061926554" sldId="268"/>
            <ac:spMk id="2" creationId="{71B857A4-AA34-52DE-79A0-0B3FA3237ED3}"/>
          </ac:spMkLst>
        </pc:spChg>
        <pc:spChg chg="del">
          <ac:chgData name="Sian George (2312671)" userId="S::2312671@student.uwtsd.ac.uk::6e6d6940-8a4b-4c9e-adab-d72c577033c6" providerId="AD" clId="Web-{567F1449-C2CE-B96D-DC51-7F9C6019009C}" dt="2024-05-31T16:37:00.664" v="9"/>
          <ac:spMkLst>
            <pc:docMk/>
            <pc:sldMk cId="1061926554" sldId="268"/>
            <ac:spMk id="3" creationId="{08CC680E-ED8E-4C12-A8FE-FEAF3260F4E4}"/>
          </ac:spMkLst>
        </pc:spChg>
        <pc:spChg chg="mod">
          <ac:chgData name="Sian George (2312671)" userId="S::2312671@student.uwtsd.ac.uk::6e6d6940-8a4b-4c9e-adab-d72c577033c6" providerId="AD" clId="Web-{567F1449-C2CE-B96D-DC51-7F9C6019009C}" dt="2024-05-31T18:30:51.446" v="186" actId="20577"/>
          <ac:spMkLst>
            <pc:docMk/>
            <pc:sldMk cId="1061926554" sldId="268"/>
            <ac:spMk id="4" creationId="{9B1E840F-F90A-A5E4-A478-FD9776AFAF96}"/>
          </ac:spMkLst>
        </pc:spChg>
        <pc:spChg chg="add del mod">
          <ac:chgData name="Sian George (2312671)" userId="S::2312671@student.uwtsd.ac.uk::6e6d6940-8a4b-4c9e-adab-d72c577033c6" providerId="AD" clId="Web-{567F1449-C2CE-B96D-DC51-7F9C6019009C}" dt="2024-05-31T16:37:19.821" v="11"/>
          <ac:spMkLst>
            <pc:docMk/>
            <pc:sldMk cId="1061926554" sldId="268"/>
            <ac:spMk id="7" creationId="{D1F2A20E-11D7-324B-1681-CD3D4963ED50}"/>
          </ac:spMkLst>
        </pc:spChg>
        <pc:spChg chg="add del">
          <ac:chgData name="Sian George (2312671)" userId="S::2312671@student.uwtsd.ac.uk::6e6d6940-8a4b-4c9e-adab-d72c577033c6" providerId="AD" clId="Web-{567F1449-C2CE-B96D-DC51-7F9C6019009C}" dt="2024-05-31T16:50:35.890" v="65"/>
          <ac:spMkLst>
            <pc:docMk/>
            <pc:sldMk cId="1061926554" sldId="268"/>
            <ac:spMk id="10" creationId="{518BCE60-EB58-4019-B93A-1094BA89FB95}"/>
          </ac:spMkLst>
        </pc:spChg>
        <pc:spChg chg="add del">
          <ac:chgData name="Sian George (2312671)" userId="S::2312671@student.uwtsd.ac.uk::6e6d6940-8a4b-4c9e-adab-d72c577033c6" providerId="AD" clId="Web-{567F1449-C2CE-B96D-DC51-7F9C6019009C}" dt="2024-05-31T16:50:35.890" v="65"/>
          <ac:spMkLst>
            <pc:docMk/>
            <pc:sldMk cId="1061926554" sldId="268"/>
            <ac:spMk id="12" creationId="{5239C5D7-3A83-4B28-BA16-9364DA5FA6A4}"/>
          </ac:spMkLst>
        </pc:spChg>
        <pc:spChg chg="add del">
          <ac:chgData name="Sian George (2312671)" userId="S::2312671@student.uwtsd.ac.uk::6e6d6940-8a4b-4c9e-adab-d72c577033c6" providerId="AD" clId="Web-{567F1449-C2CE-B96D-DC51-7F9C6019009C}" dt="2024-05-31T16:50:35.890" v="65"/>
          <ac:spMkLst>
            <pc:docMk/>
            <pc:sldMk cId="1061926554" sldId="268"/>
            <ac:spMk id="14" creationId="{C0E4BDC5-1DF0-B758-02E4-0AA24AB72BA9}"/>
          </ac:spMkLst>
        </pc:spChg>
        <pc:spChg chg="add del">
          <ac:chgData name="Sian George (2312671)" userId="S::2312671@student.uwtsd.ac.uk::6e6d6940-8a4b-4c9e-adab-d72c577033c6" providerId="AD" clId="Web-{567F1449-C2CE-B96D-DC51-7F9C6019009C}" dt="2024-05-31T16:50:35.890" v="65"/>
          <ac:spMkLst>
            <pc:docMk/>
            <pc:sldMk cId="1061926554" sldId="268"/>
            <ac:spMk id="16" creationId="{49109861-B852-BC17-33D7-416D00A39674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0:35.890" v="65"/>
          <ac:spMkLst>
            <pc:docMk/>
            <pc:sldMk cId="1061926554" sldId="268"/>
            <ac:spMk id="21" creationId="{201CC55D-ED54-4C5C-95E6-10947BD1103B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0:35.890" v="65"/>
          <ac:spMkLst>
            <pc:docMk/>
            <pc:sldMk cId="1061926554" sldId="268"/>
            <ac:spMk id="27" creationId="{3873B707-463F-40B0-8227-E8CC6C67EB25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0:35.890" v="65"/>
          <ac:spMkLst>
            <pc:docMk/>
            <pc:sldMk cId="1061926554" sldId="268"/>
            <ac:spMk id="29" creationId="{C13237C8-E62C-4F0D-A318-BD6FB6C2D138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0:35.890" v="65"/>
          <ac:spMkLst>
            <pc:docMk/>
            <pc:sldMk cId="1061926554" sldId="268"/>
            <ac:spMk id="31" creationId="{19C9EAEA-39D0-4B0E-A0EB-51E7B26740B1}"/>
          </ac:spMkLst>
        </pc:spChg>
        <pc:grpChg chg="add">
          <ac:chgData name="Sian George (2312671)" userId="S::2312671@student.uwtsd.ac.uk::6e6d6940-8a4b-4c9e-adab-d72c577033c6" providerId="AD" clId="Web-{567F1449-C2CE-B96D-DC51-7F9C6019009C}" dt="2024-05-31T16:50:35.890" v="65"/>
          <ac:grpSpMkLst>
            <pc:docMk/>
            <pc:sldMk cId="1061926554" sldId="268"/>
            <ac:grpSpMk id="23" creationId="{1DE889C7-FAD6-4397-98E2-05D503484459}"/>
          </ac:grpSpMkLst>
        </pc:grpChg>
        <pc:picChg chg="add del mod ord">
          <ac:chgData name="Sian George (2312671)" userId="S::2312671@student.uwtsd.ac.uk::6e6d6940-8a4b-4c9e-adab-d72c577033c6" providerId="AD" clId="Web-{567F1449-C2CE-B96D-DC51-7F9C6019009C}" dt="2024-05-31T16:50:35.890" v="65"/>
          <ac:picMkLst>
            <pc:docMk/>
            <pc:sldMk cId="1061926554" sldId="268"/>
            <ac:picMk id="5" creationId="{8124AAD2-3610-354A-9F70-E4DB2C43E2EB}"/>
          </ac:picMkLst>
        </pc:picChg>
      </pc:sldChg>
      <pc:sldChg chg="addSp delSp modSp new mod setBg">
        <pc:chgData name="Sian George (2312671)" userId="S::2312671@student.uwtsd.ac.uk::6e6d6940-8a4b-4c9e-adab-d72c577033c6" providerId="AD" clId="Web-{567F1449-C2CE-B96D-DC51-7F9C6019009C}" dt="2024-05-31T16:50:41.624" v="66"/>
        <pc:sldMkLst>
          <pc:docMk/>
          <pc:sldMk cId="769673175" sldId="269"/>
        </pc:sldMkLst>
        <pc:spChg chg="mod">
          <ac:chgData name="Sian George (2312671)" userId="S::2312671@student.uwtsd.ac.uk::6e6d6940-8a4b-4c9e-adab-d72c577033c6" providerId="AD" clId="Web-{567F1449-C2CE-B96D-DC51-7F9C6019009C}" dt="2024-05-31T16:50:41.624" v="66"/>
          <ac:spMkLst>
            <pc:docMk/>
            <pc:sldMk cId="769673175" sldId="269"/>
            <ac:spMk id="2" creationId="{C914D130-228D-4937-77A8-8C84D7715B97}"/>
          </ac:spMkLst>
        </pc:spChg>
        <pc:spChg chg="del">
          <ac:chgData name="Sian George (2312671)" userId="S::2312671@student.uwtsd.ac.uk::6e6d6940-8a4b-4c9e-adab-d72c577033c6" providerId="AD" clId="Web-{567F1449-C2CE-B96D-DC51-7F9C6019009C}" dt="2024-05-31T16:38:44.714" v="14"/>
          <ac:spMkLst>
            <pc:docMk/>
            <pc:sldMk cId="769673175" sldId="269"/>
            <ac:spMk id="3" creationId="{F80B75D2-4103-EFF1-C37E-EEF848BF04DB}"/>
          </ac:spMkLst>
        </pc:spChg>
        <pc:spChg chg="mod">
          <ac:chgData name="Sian George (2312671)" userId="S::2312671@student.uwtsd.ac.uk::6e6d6940-8a4b-4c9e-adab-d72c577033c6" providerId="AD" clId="Web-{567F1449-C2CE-B96D-DC51-7F9C6019009C}" dt="2024-05-31T16:50:41.624" v="66"/>
          <ac:spMkLst>
            <pc:docMk/>
            <pc:sldMk cId="769673175" sldId="269"/>
            <ac:spMk id="4" creationId="{98FCB716-9797-728D-B0E0-626F1A86C83F}"/>
          </ac:spMkLst>
        </pc:spChg>
        <pc:spChg chg="add del">
          <ac:chgData name="Sian George (2312671)" userId="S::2312671@student.uwtsd.ac.uk::6e6d6940-8a4b-4c9e-adab-d72c577033c6" providerId="AD" clId="Web-{567F1449-C2CE-B96D-DC51-7F9C6019009C}" dt="2024-05-31T16:50:41.624" v="66"/>
          <ac:spMkLst>
            <pc:docMk/>
            <pc:sldMk cId="769673175" sldId="269"/>
            <ac:spMk id="10" creationId="{C0763A76-9F1C-4FC5-82B7-DD475DA461B2}"/>
          </ac:spMkLst>
        </pc:spChg>
        <pc:spChg chg="add del">
          <ac:chgData name="Sian George (2312671)" userId="S::2312671@student.uwtsd.ac.uk::6e6d6940-8a4b-4c9e-adab-d72c577033c6" providerId="AD" clId="Web-{567F1449-C2CE-B96D-DC51-7F9C6019009C}" dt="2024-05-31T16:50:41.624" v="66"/>
          <ac:spMkLst>
            <pc:docMk/>
            <pc:sldMk cId="769673175" sldId="269"/>
            <ac:spMk id="12" creationId="{E81BF4F6-F2CF-4984-9D14-D6966D92F99F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0:41.624" v="66"/>
          <ac:spMkLst>
            <pc:docMk/>
            <pc:sldMk cId="769673175" sldId="269"/>
            <ac:spMk id="17" creationId="{201CC55D-ED54-4C5C-95E6-10947BD1103B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0:41.624" v="66"/>
          <ac:spMkLst>
            <pc:docMk/>
            <pc:sldMk cId="769673175" sldId="269"/>
            <ac:spMk id="23" creationId="{3873B707-463F-40B0-8227-E8CC6C67EB25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0:41.624" v="66"/>
          <ac:spMkLst>
            <pc:docMk/>
            <pc:sldMk cId="769673175" sldId="269"/>
            <ac:spMk id="25" creationId="{C13237C8-E62C-4F0D-A318-BD6FB6C2D138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0:41.624" v="66"/>
          <ac:spMkLst>
            <pc:docMk/>
            <pc:sldMk cId="769673175" sldId="269"/>
            <ac:spMk id="27" creationId="{19C9EAEA-39D0-4B0E-A0EB-51E7B26740B1}"/>
          </ac:spMkLst>
        </pc:spChg>
        <pc:grpChg chg="add">
          <ac:chgData name="Sian George (2312671)" userId="S::2312671@student.uwtsd.ac.uk::6e6d6940-8a4b-4c9e-adab-d72c577033c6" providerId="AD" clId="Web-{567F1449-C2CE-B96D-DC51-7F9C6019009C}" dt="2024-05-31T16:50:41.624" v="66"/>
          <ac:grpSpMkLst>
            <pc:docMk/>
            <pc:sldMk cId="769673175" sldId="269"/>
            <ac:grpSpMk id="19" creationId="{1DE889C7-FAD6-4397-98E2-05D503484459}"/>
          </ac:grpSpMkLst>
        </pc:grpChg>
        <pc:picChg chg="add mod ord">
          <ac:chgData name="Sian George (2312671)" userId="S::2312671@student.uwtsd.ac.uk::6e6d6940-8a4b-4c9e-adab-d72c577033c6" providerId="AD" clId="Web-{567F1449-C2CE-B96D-DC51-7F9C6019009C}" dt="2024-05-31T16:50:41.624" v="66"/>
          <ac:picMkLst>
            <pc:docMk/>
            <pc:sldMk cId="769673175" sldId="269"/>
            <ac:picMk id="5" creationId="{D19841D6-F83B-C184-89CD-94841816C572}"/>
          </ac:picMkLst>
        </pc:picChg>
      </pc:sldChg>
      <pc:sldChg chg="addSp modSp new mod setBg">
        <pc:chgData name="Sian George (2312671)" userId="S::2312671@student.uwtsd.ac.uk::6e6d6940-8a4b-4c9e-adab-d72c577033c6" providerId="AD" clId="Web-{567F1449-C2CE-B96D-DC51-7F9C6019009C}" dt="2024-05-31T16:51:11.703" v="67"/>
        <pc:sldMkLst>
          <pc:docMk/>
          <pc:sldMk cId="1354781771" sldId="270"/>
        </pc:sldMkLst>
        <pc:spChg chg="mod">
          <ac:chgData name="Sian George (2312671)" userId="S::2312671@student.uwtsd.ac.uk::6e6d6940-8a4b-4c9e-adab-d72c577033c6" providerId="AD" clId="Web-{567F1449-C2CE-B96D-DC51-7F9C6019009C}" dt="2024-05-31T16:51:11.703" v="67"/>
          <ac:spMkLst>
            <pc:docMk/>
            <pc:sldMk cId="1354781771" sldId="270"/>
            <ac:spMk id="2" creationId="{6AA7111F-3F56-1C33-395E-37C7173A7E5F}"/>
          </ac:spMkLst>
        </pc:spChg>
        <pc:spChg chg="mod">
          <ac:chgData name="Sian George (2312671)" userId="S::2312671@student.uwtsd.ac.uk::6e6d6940-8a4b-4c9e-adab-d72c577033c6" providerId="AD" clId="Web-{567F1449-C2CE-B96D-DC51-7F9C6019009C}" dt="2024-05-31T16:51:11.703" v="67"/>
          <ac:spMkLst>
            <pc:docMk/>
            <pc:sldMk cId="1354781771" sldId="270"/>
            <ac:spMk id="3" creationId="{388D4446-D3E3-6E6C-2B5C-677E8C72D811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1:11.703" v="67"/>
          <ac:spMkLst>
            <pc:docMk/>
            <pc:sldMk cId="1354781771" sldId="270"/>
            <ac:spMk id="8" creationId="{DBF61EA3-B236-439E-9C0B-340980D56BEE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1:11.703" v="67"/>
          <ac:spMkLst>
            <pc:docMk/>
            <pc:sldMk cId="1354781771" sldId="270"/>
            <ac:spMk id="14" creationId="{E659831F-0D9A-4C63-9EBB-8435B85A440F}"/>
          </ac:spMkLst>
        </pc:spChg>
        <pc:grpChg chg="add">
          <ac:chgData name="Sian George (2312671)" userId="S::2312671@student.uwtsd.ac.uk::6e6d6940-8a4b-4c9e-adab-d72c577033c6" providerId="AD" clId="Web-{567F1449-C2CE-B96D-DC51-7F9C6019009C}" dt="2024-05-31T16:51:11.703" v="67"/>
          <ac:grpSpMkLst>
            <pc:docMk/>
            <pc:sldMk cId="1354781771" sldId="270"/>
            <ac:grpSpMk id="10" creationId="{28FAF094-D087-493F-8DF9-A486C2D6BBAA}"/>
          </ac:grpSpMkLst>
        </pc:grpChg>
      </pc:sldChg>
      <pc:sldChg chg="addSp modSp new mod setBg">
        <pc:chgData name="Sian George (2312671)" userId="S::2312671@student.uwtsd.ac.uk::6e6d6940-8a4b-4c9e-adab-d72c577033c6" providerId="AD" clId="Web-{567F1449-C2CE-B96D-DC51-7F9C6019009C}" dt="2024-05-31T16:51:17.344" v="68"/>
        <pc:sldMkLst>
          <pc:docMk/>
          <pc:sldMk cId="2434939935" sldId="271"/>
        </pc:sldMkLst>
        <pc:spChg chg="mod">
          <ac:chgData name="Sian George (2312671)" userId="S::2312671@student.uwtsd.ac.uk::6e6d6940-8a4b-4c9e-adab-d72c577033c6" providerId="AD" clId="Web-{567F1449-C2CE-B96D-DC51-7F9C6019009C}" dt="2024-05-31T16:51:17.344" v="68"/>
          <ac:spMkLst>
            <pc:docMk/>
            <pc:sldMk cId="2434939935" sldId="271"/>
            <ac:spMk id="2" creationId="{A0078AC8-EB0A-C05B-9AEC-6962C721B67E}"/>
          </ac:spMkLst>
        </pc:spChg>
        <pc:spChg chg="mod">
          <ac:chgData name="Sian George (2312671)" userId="S::2312671@student.uwtsd.ac.uk::6e6d6940-8a4b-4c9e-adab-d72c577033c6" providerId="AD" clId="Web-{567F1449-C2CE-B96D-DC51-7F9C6019009C}" dt="2024-05-31T16:51:17.344" v="68"/>
          <ac:spMkLst>
            <pc:docMk/>
            <pc:sldMk cId="2434939935" sldId="271"/>
            <ac:spMk id="3" creationId="{6127E9EE-2852-8C26-3D2A-BDF0D451C823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1:17.344" v="68"/>
          <ac:spMkLst>
            <pc:docMk/>
            <pc:sldMk cId="2434939935" sldId="271"/>
            <ac:spMk id="8" creationId="{DBF61EA3-B236-439E-9C0B-340980D56BEE}"/>
          </ac:spMkLst>
        </pc:spChg>
        <pc:spChg chg="add">
          <ac:chgData name="Sian George (2312671)" userId="S::2312671@student.uwtsd.ac.uk::6e6d6940-8a4b-4c9e-adab-d72c577033c6" providerId="AD" clId="Web-{567F1449-C2CE-B96D-DC51-7F9C6019009C}" dt="2024-05-31T16:51:17.344" v="68"/>
          <ac:spMkLst>
            <pc:docMk/>
            <pc:sldMk cId="2434939935" sldId="271"/>
            <ac:spMk id="14" creationId="{E659831F-0D9A-4C63-9EBB-8435B85A440F}"/>
          </ac:spMkLst>
        </pc:spChg>
        <pc:grpChg chg="add">
          <ac:chgData name="Sian George (2312671)" userId="S::2312671@student.uwtsd.ac.uk::6e6d6940-8a4b-4c9e-adab-d72c577033c6" providerId="AD" clId="Web-{567F1449-C2CE-B96D-DC51-7F9C6019009C}" dt="2024-05-31T16:51:17.344" v="68"/>
          <ac:grpSpMkLst>
            <pc:docMk/>
            <pc:sldMk cId="2434939935" sldId="271"/>
            <ac:grpSpMk id="10" creationId="{28FAF094-D087-493F-8DF9-A486C2D6BBAA}"/>
          </ac:grpSpMkLst>
        </pc:grpChg>
      </pc:sldChg>
      <pc:sldChg chg="modSp new">
        <pc:chgData name="Sian George (2312671)" userId="S::2312671@student.uwtsd.ac.uk::6e6d6940-8a4b-4c9e-adab-d72c577033c6" providerId="AD" clId="Web-{567F1449-C2CE-B96D-DC51-7F9C6019009C}" dt="2024-05-31T18:25:57.842" v="113" actId="20577"/>
        <pc:sldMkLst>
          <pc:docMk/>
          <pc:sldMk cId="171176846" sldId="272"/>
        </pc:sldMkLst>
        <pc:spChg chg="mod">
          <ac:chgData name="Sian George (2312671)" userId="S::2312671@student.uwtsd.ac.uk::6e6d6940-8a4b-4c9e-adab-d72c577033c6" providerId="AD" clId="Web-{567F1449-C2CE-B96D-DC51-7F9C6019009C}" dt="2024-05-31T18:25:57.842" v="113" actId="20577"/>
          <ac:spMkLst>
            <pc:docMk/>
            <pc:sldMk cId="171176846" sldId="272"/>
            <ac:spMk id="3" creationId="{D578091E-6F8F-CB00-5B06-DA0C12569741}"/>
          </ac:spMkLst>
        </pc:spChg>
      </pc:sldChg>
      <pc:sldChg chg="modSp new">
        <pc:chgData name="Sian George (2312671)" userId="S::2312671@student.uwtsd.ac.uk::6e6d6940-8a4b-4c9e-adab-d72c577033c6" providerId="AD" clId="Web-{567F1449-C2CE-B96D-DC51-7F9C6019009C}" dt="2024-05-31T18:27:31.688" v="129" actId="20577"/>
        <pc:sldMkLst>
          <pc:docMk/>
          <pc:sldMk cId="2888935579" sldId="273"/>
        </pc:sldMkLst>
        <pc:spChg chg="mod">
          <ac:chgData name="Sian George (2312671)" userId="S::2312671@student.uwtsd.ac.uk::6e6d6940-8a4b-4c9e-adab-d72c577033c6" providerId="AD" clId="Web-{567F1449-C2CE-B96D-DC51-7F9C6019009C}" dt="2024-05-31T18:27:31.688" v="129" actId="20577"/>
          <ac:spMkLst>
            <pc:docMk/>
            <pc:sldMk cId="2888935579" sldId="273"/>
            <ac:spMk id="3" creationId="{B6DBC761-11CF-850A-AF45-00EA4E29C8AC}"/>
          </ac:spMkLst>
        </pc:spChg>
      </pc:sldChg>
      <pc:sldChg chg="modSp new">
        <pc:chgData name="Sian George (2312671)" userId="S::2312671@student.uwtsd.ac.uk::6e6d6940-8a4b-4c9e-adab-d72c577033c6" providerId="AD" clId="Web-{567F1449-C2CE-B96D-DC51-7F9C6019009C}" dt="2024-05-31T18:34:13.686" v="223" actId="20577"/>
        <pc:sldMkLst>
          <pc:docMk/>
          <pc:sldMk cId="105808229" sldId="274"/>
        </pc:sldMkLst>
        <pc:spChg chg="mod">
          <ac:chgData name="Sian George (2312671)" userId="S::2312671@student.uwtsd.ac.uk::6e6d6940-8a4b-4c9e-adab-d72c577033c6" providerId="AD" clId="Web-{567F1449-C2CE-B96D-DC51-7F9C6019009C}" dt="2024-05-31T18:34:13.686" v="223" actId="20577"/>
          <ac:spMkLst>
            <pc:docMk/>
            <pc:sldMk cId="105808229" sldId="274"/>
            <ac:spMk id="3" creationId="{DD76FF1A-728C-E54A-A72A-6FACFAFEECA8}"/>
          </ac:spMkLst>
        </pc:spChg>
      </pc:sldChg>
      <pc:sldChg chg="modSp new">
        <pc:chgData name="Sian George (2312671)" userId="S::2312671@student.uwtsd.ac.uk::6e6d6940-8a4b-4c9e-adab-d72c577033c6" providerId="AD" clId="Web-{567F1449-C2CE-B96D-DC51-7F9C6019009C}" dt="2024-05-31T18:31:39.182" v="211" actId="20577"/>
        <pc:sldMkLst>
          <pc:docMk/>
          <pc:sldMk cId="4179166259" sldId="275"/>
        </pc:sldMkLst>
        <pc:spChg chg="mod">
          <ac:chgData name="Sian George (2312671)" userId="S::2312671@student.uwtsd.ac.uk::6e6d6940-8a4b-4c9e-adab-d72c577033c6" providerId="AD" clId="Web-{567F1449-C2CE-B96D-DC51-7F9C6019009C}" dt="2024-05-31T18:31:39.182" v="211" actId="20577"/>
          <ac:spMkLst>
            <pc:docMk/>
            <pc:sldMk cId="4179166259" sldId="275"/>
            <ac:spMk id="3" creationId="{01253925-27B4-7BCB-CC0D-55A9B84287FB}"/>
          </ac:spMkLst>
        </pc:spChg>
      </pc:sldChg>
    </pc:docChg>
  </pc:docChgLst>
  <pc:docChgLst>
    <pc:chgData name="Sian George (2312671)" userId="S::2312671@student.uwtsd.ac.uk::6e6d6940-8a4b-4c9e-adab-d72c577033c6" providerId="AD" clId="Web-{75F2A132-2D6C-3547-8F0B-52D78A6C5D79}"/>
    <pc:docChg chg="addSld delSld modSld">
      <pc:chgData name="Sian George (2312671)" userId="S::2312671@student.uwtsd.ac.uk::6e6d6940-8a4b-4c9e-adab-d72c577033c6" providerId="AD" clId="Web-{75F2A132-2D6C-3547-8F0B-52D78A6C5D79}" dt="2024-06-03T15:26:00.266" v="169"/>
      <pc:docMkLst>
        <pc:docMk/>
      </pc:docMkLst>
      <pc:sldChg chg="modSp">
        <pc:chgData name="Sian George (2312671)" userId="S::2312671@student.uwtsd.ac.uk::6e6d6940-8a4b-4c9e-adab-d72c577033c6" providerId="AD" clId="Web-{75F2A132-2D6C-3547-8F0B-52D78A6C5D79}" dt="2024-06-03T15:25:51.297" v="167" actId="20577"/>
        <pc:sldMkLst>
          <pc:docMk/>
          <pc:sldMk cId="2686933921" sldId="257"/>
        </pc:sldMkLst>
        <pc:spChg chg="mod">
          <ac:chgData name="Sian George (2312671)" userId="S::2312671@student.uwtsd.ac.uk::6e6d6940-8a4b-4c9e-adab-d72c577033c6" providerId="AD" clId="Web-{75F2A132-2D6C-3547-8F0B-52D78A6C5D79}" dt="2024-06-03T15:25:47.641" v="166" actId="20577"/>
          <ac:spMkLst>
            <pc:docMk/>
            <pc:sldMk cId="2686933921" sldId="257"/>
            <ac:spMk id="2" creationId="{EAA6CE97-6F2B-04EB-77BE-121CB98FEAAB}"/>
          </ac:spMkLst>
        </pc:spChg>
        <pc:spChg chg="mod">
          <ac:chgData name="Sian George (2312671)" userId="S::2312671@student.uwtsd.ac.uk::6e6d6940-8a4b-4c9e-adab-d72c577033c6" providerId="AD" clId="Web-{75F2A132-2D6C-3547-8F0B-52D78A6C5D79}" dt="2024-06-03T15:25:51.297" v="167" actId="20577"/>
          <ac:spMkLst>
            <pc:docMk/>
            <pc:sldMk cId="2686933921" sldId="257"/>
            <ac:spMk id="4" creationId="{B3860618-0FF2-E880-5CBF-0DB6964EEC3F}"/>
          </ac:spMkLst>
        </pc:spChg>
      </pc:sldChg>
      <pc:sldChg chg="modSp del">
        <pc:chgData name="Sian George (2312671)" userId="S::2312671@student.uwtsd.ac.uk::6e6d6940-8a4b-4c9e-adab-d72c577033c6" providerId="AD" clId="Web-{75F2A132-2D6C-3547-8F0B-52D78A6C5D79}" dt="2024-06-03T15:26:00.266" v="169"/>
        <pc:sldMkLst>
          <pc:docMk/>
          <pc:sldMk cId="1372151914" sldId="258"/>
        </pc:sldMkLst>
        <pc:spChg chg="mod">
          <ac:chgData name="Sian George (2312671)" userId="S::2312671@student.uwtsd.ac.uk::6e6d6940-8a4b-4c9e-adab-d72c577033c6" providerId="AD" clId="Web-{75F2A132-2D6C-3547-8F0B-52D78A6C5D79}" dt="2024-06-02T23:53:50.733" v="0" actId="20577"/>
          <ac:spMkLst>
            <pc:docMk/>
            <pc:sldMk cId="1372151914" sldId="258"/>
            <ac:spMk id="3" creationId="{5E9577AC-A821-A8A2-0E54-BBF26D39BA4A}"/>
          </ac:spMkLst>
        </pc:spChg>
      </pc:sldChg>
      <pc:sldChg chg="del">
        <pc:chgData name="Sian George (2312671)" userId="S::2312671@student.uwtsd.ac.uk::6e6d6940-8a4b-4c9e-adab-d72c577033c6" providerId="AD" clId="Web-{75F2A132-2D6C-3547-8F0B-52D78A6C5D79}" dt="2024-06-03T15:25:56.438" v="168"/>
        <pc:sldMkLst>
          <pc:docMk/>
          <pc:sldMk cId="1156051548" sldId="259"/>
        </pc:sldMkLst>
      </pc:sldChg>
      <pc:sldChg chg="modSp">
        <pc:chgData name="Sian George (2312671)" userId="S::2312671@student.uwtsd.ac.uk::6e6d6940-8a4b-4c9e-adab-d72c577033c6" providerId="AD" clId="Web-{75F2A132-2D6C-3547-8F0B-52D78A6C5D79}" dt="2024-06-03T15:25:20.218" v="155" actId="20577"/>
        <pc:sldMkLst>
          <pc:docMk/>
          <pc:sldMk cId="140143666" sldId="261"/>
        </pc:sldMkLst>
        <pc:spChg chg="mod">
          <ac:chgData name="Sian George (2312671)" userId="S::2312671@student.uwtsd.ac.uk::6e6d6940-8a4b-4c9e-adab-d72c577033c6" providerId="AD" clId="Web-{75F2A132-2D6C-3547-8F0B-52D78A6C5D79}" dt="2024-06-03T15:25:20.218" v="155" actId="20577"/>
          <ac:spMkLst>
            <pc:docMk/>
            <pc:sldMk cId="140143666" sldId="261"/>
            <ac:spMk id="4" creationId="{C61E7E98-0600-8112-AFDC-9D031205F96F}"/>
          </ac:spMkLst>
        </pc:spChg>
      </pc:sldChg>
      <pc:sldChg chg="del">
        <pc:chgData name="Sian George (2312671)" userId="S::2312671@student.uwtsd.ac.uk::6e6d6940-8a4b-4c9e-adab-d72c577033c6" providerId="AD" clId="Web-{75F2A132-2D6C-3547-8F0B-52D78A6C5D79}" dt="2024-06-03T15:25:40.187" v="160"/>
        <pc:sldMkLst>
          <pc:docMk/>
          <pc:sldMk cId="961864797" sldId="262"/>
        </pc:sldMkLst>
      </pc:sldChg>
      <pc:sldChg chg="del">
        <pc:chgData name="Sian George (2312671)" userId="S::2312671@student.uwtsd.ac.uk::6e6d6940-8a4b-4c9e-adab-d72c577033c6" providerId="AD" clId="Web-{75F2A132-2D6C-3547-8F0B-52D78A6C5D79}" dt="2024-06-03T15:25:27.468" v="156"/>
        <pc:sldMkLst>
          <pc:docMk/>
          <pc:sldMk cId="1005249827" sldId="263"/>
        </pc:sldMkLst>
      </pc:sldChg>
      <pc:sldChg chg="modSp del">
        <pc:chgData name="Sian George (2312671)" userId="S::2312671@student.uwtsd.ac.uk::6e6d6940-8a4b-4c9e-adab-d72c577033c6" providerId="AD" clId="Web-{75F2A132-2D6C-3547-8F0B-52D78A6C5D79}" dt="2024-06-03T15:23:57.402" v="114"/>
        <pc:sldMkLst>
          <pc:docMk/>
          <pc:sldMk cId="2994504896" sldId="264"/>
        </pc:sldMkLst>
        <pc:spChg chg="mod">
          <ac:chgData name="Sian George (2312671)" userId="S::2312671@student.uwtsd.ac.uk::6e6d6940-8a4b-4c9e-adab-d72c577033c6" providerId="AD" clId="Web-{75F2A132-2D6C-3547-8F0B-52D78A6C5D79}" dt="2024-06-03T15:23:51.793" v="113" actId="20577"/>
          <ac:spMkLst>
            <pc:docMk/>
            <pc:sldMk cId="2994504896" sldId="264"/>
            <ac:spMk id="2" creationId="{35E997BC-466B-E0B7-8A52-CCC48ADBF6B3}"/>
          </ac:spMkLst>
        </pc:spChg>
        <pc:spChg chg="mod">
          <ac:chgData name="Sian George (2312671)" userId="S::2312671@student.uwtsd.ac.uk::6e6d6940-8a4b-4c9e-adab-d72c577033c6" providerId="AD" clId="Web-{75F2A132-2D6C-3547-8F0B-52D78A6C5D79}" dt="2024-06-03T15:23:47.292" v="112" actId="20577"/>
          <ac:spMkLst>
            <pc:docMk/>
            <pc:sldMk cId="2994504896" sldId="264"/>
            <ac:spMk id="3" creationId="{FB345D7A-6468-9EEC-4AA3-B7D553FDA12A}"/>
          </ac:spMkLst>
        </pc:spChg>
      </pc:sldChg>
      <pc:sldChg chg="modSp">
        <pc:chgData name="Sian George (2312671)" userId="S::2312671@student.uwtsd.ac.uk::6e6d6940-8a4b-4c9e-adab-d72c577033c6" providerId="AD" clId="Web-{75F2A132-2D6C-3547-8F0B-52D78A6C5D79}" dt="2024-06-03T15:24:14.215" v="124" actId="20577"/>
        <pc:sldMkLst>
          <pc:docMk/>
          <pc:sldMk cId="413350842" sldId="267"/>
        </pc:sldMkLst>
        <pc:spChg chg="mod">
          <ac:chgData name="Sian George (2312671)" userId="S::2312671@student.uwtsd.ac.uk::6e6d6940-8a4b-4c9e-adab-d72c577033c6" providerId="AD" clId="Web-{75F2A132-2D6C-3547-8F0B-52D78A6C5D79}" dt="2024-06-03T15:24:14.215" v="124" actId="20577"/>
          <ac:spMkLst>
            <pc:docMk/>
            <pc:sldMk cId="413350842" sldId="267"/>
            <ac:spMk id="2" creationId="{AF70690F-3862-086C-33D9-EC936F5C0562}"/>
          </ac:spMkLst>
        </pc:spChg>
      </pc:sldChg>
      <pc:sldChg chg="modSp">
        <pc:chgData name="Sian George (2312671)" userId="S::2312671@student.uwtsd.ac.uk::6e6d6940-8a4b-4c9e-adab-d72c577033c6" providerId="AD" clId="Web-{75F2A132-2D6C-3547-8F0B-52D78A6C5D79}" dt="2024-06-03T15:24:26.106" v="131" actId="20577"/>
        <pc:sldMkLst>
          <pc:docMk/>
          <pc:sldMk cId="1061926554" sldId="268"/>
        </pc:sldMkLst>
        <pc:spChg chg="mod">
          <ac:chgData name="Sian George (2312671)" userId="S::2312671@student.uwtsd.ac.uk::6e6d6940-8a4b-4c9e-adab-d72c577033c6" providerId="AD" clId="Web-{75F2A132-2D6C-3547-8F0B-52D78A6C5D79}" dt="2024-06-03T15:24:26.106" v="131" actId="20577"/>
          <ac:spMkLst>
            <pc:docMk/>
            <pc:sldMk cId="1061926554" sldId="268"/>
            <ac:spMk id="4" creationId="{9B1E840F-F90A-A5E4-A478-FD9776AFAF96}"/>
          </ac:spMkLst>
        </pc:spChg>
      </pc:sldChg>
      <pc:sldChg chg="modSp">
        <pc:chgData name="Sian George (2312671)" userId="S::2312671@student.uwtsd.ac.uk::6e6d6940-8a4b-4c9e-adab-d72c577033c6" providerId="AD" clId="Web-{75F2A132-2D6C-3547-8F0B-52D78A6C5D79}" dt="2024-06-03T15:25:07.483" v="149" actId="20577"/>
        <pc:sldMkLst>
          <pc:docMk/>
          <pc:sldMk cId="769673175" sldId="269"/>
        </pc:sldMkLst>
        <pc:spChg chg="mod">
          <ac:chgData name="Sian George (2312671)" userId="S::2312671@student.uwtsd.ac.uk::6e6d6940-8a4b-4c9e-adab-d72c577033c6" providerId="AD" clId="Web-{75F2A132-2D6C-3547-8F0B-52D78A6C5D79}" dt="2024-06-03T15:25:07.483" v="149" actId="20577"/>
          <ac:spMkLst>
            <pc:docMk/>
            <pc:sldMk cId="769673175" sldId="269"/>
            <ac:spMk id="2" creationId="{C914D130-228D-4937-77A8-8C84D7715B97}"/>
          </ac:spMkLst>
        </pc:spChg>
        <pc:spChg chg="mod">
          <ac:chgData name="Sian George (2312671)" userId="S::2312671@student.uwtsd.ac.uk::6e6d6940-8a4b-4c9e-adab-d72c577033c6" providerId="AD" clId="Web-{75F2A132-2D6C-3547-8F0B-52D78A6C5D79}" dt="2024-06-03T15:25:03.264" v="143" actId="20577"/>
          <ac:spMkLst>
            <pc:docMk/>
            <pc:sldMk cId="769673175" sldId="269"/>
            <ac:spMk id="4" creationId="{98FCB716-9797-728D-B0E0-626F1A86C83F}"/>
          </ac:spMkLst>
        </pc:spChg>
      </pc:sldChg>
      <pc:sldChg chg="del">
        <pc:chgData name="Sian George (2312671)" userId="S::2312671@student.uwtsd.ac.uk::6e6d6940-8a4b-4c9e-adab-d72c577033c6" providerId="AD" clId="Web-{75F2A132-2D6C-3547-8F0B-52D78A6C5D79}" dt="2024-06-03T15:25:30.812" v="157"/>
        <pc:sldMkLst>
          <pc:docMk/>
          <pc:sldMk cId="1354781771" sldId="270"/>
        </pc:sldMkLst>
      </pc:sldChg>
      <pc:sldChg chg="del">
        <pc:chgData name="Sian George (2312671)" userId="S::2312671@student.uwtsd.ac.uk::6e6d6940-8a4b-4c9e-adab-d72c577033c6" providerId="AD" clId="Web-{75F2A132-2D6C-3547-8F0B-52D78A6C5D79}" dt="2024-06-03T15:25:37.718" v="159"/>
        <pc:sldMkLst>
          <pc:docMk/>
          <pc:sldMk cId="2434939935" sldId="271"/>
        </pc:sldMkLst>
      </pc:sldChg>
      <pc:sldChg chg="del">
        <pc:chgData name="Sian George (2312671)" userId="S::2312671@student.uwtsd.ac.uk::6e6d6940-8a4b-4c9e-adab-d72c577033c6" providerId="AD" clId="Web-{75F2A132-2D6C-3547-8F0B-52D78A6C5D79}" dt="2024-06-03T15:25:33.906" v="158"/>
        <pc:sldMkLst>
          <pc:docMk/>
          <pc:sldMk cId="171176846" sldId="272"/>
        </pc:sldMkLst>
      </pc:sldChg>
      <pc:sldChg chg="del">
        <pc:chgData name="Sian George (2312671)" userId="S::2312671@student.uwtsd.ac.uk::6e6d6940-8a4b-4c9e-adab-d72c577033c6" providerId="AD" clId="Web-{75F2A132-2D6C-3547-8F0B-52D78A6C5D79}" dt="2024-06-03T15:24:35.466" v="132"/>
        <pc:sldMkLst>
          <pc:docMk/>
          <pc:sldMk cId="2888935579" sldId="273"/>
        </pc:sldMkLst>
      </pc:sldChg>
      <pc:sldChg chg="del">
        <pc:chgData name="Sian George (2312671)" userId="S::2312671@student.uwtsd.ac.uk::6e6d6940-8a4b-4c9e-adab-d72c577033c6" providerId="AD" clId="Web-{75F2A132-2D6C-3547-8F0B-52D78A6C5D79}" dt="2024-06-03T15:24:46.732" v="133"/>
        <pc:sldMkLst>
          <pc:docMk/>
          <pc:sldMk cId="105808229" sldId="274"/>
        </pc:sldMkLst>
      </pc:sldChg>
      <pc:sldChg chg="del">
        <pc:chgData name="Sian George (2312671)" userId="S::2312671@student.uwtsd.ac.uk::6e6d6940-8a4b-4c9e-adab-d72c577033c6" providerId="AD" clId="Web-{75F2A132-2D6C-3547-8F0B-52D78A6C5D79}" dt="2024-06-03T15:24:56.514" v="134"/>
        <pc:sldMkLst>
          <pc:docMk/>
          <pc:sldMk cId="4179166259" sldId="275"/>
        </pc:sldMkLst>
      </pc:sldChg>
      <pc:sldChg chg="modSp new">
        <pc:chgData name="Sian George (2312671)" userId="S::2312671@student.uwtsd.ac.uk::6e6d6940-8a4b-4c9e-adab-d72c577033c6" providerId="AD" clId="Web-{75F2A132-2D6C-3547-8F0B-52D78A6C5D79}" dt="2024-06-03T00:03:17.918" v="111" actId="20577"/>
        <pc:sldMkLst>
          <pc:docMk/>
          <pc:sldMk cId="50957677" sldId="276"/>
        </pc:sldMkLst>
        <pc:spChg chg="mod">
          <ac:chgData name="Sian George (2312671)" userId="S::2312671@student.uwtsd.ac.uk::6e6d6940-8a4b-4c9e-adab-d72c577033c6" providerId="AD" clId="Web-{75F2A132-2D6C-3547-8F0B-52D78A6C5D79}" dt="2024-06-02T23:54:27.156" v="20" actId="20577"/>
          <ac:spMkLst>
            <pc:docMk/>
            <pc:sldMk cId="50957677" sldId="276"/>
            <ac:spMk id="2" creationId="{AF18253D-4D53-ACA3-D486-BFB71CE9B859}"/>
          </ac:spMkLst>
        </pc:spChg>
        <pc:spChg chg="mod">
          <ac:chgData name="Sian George (2312671)" userId="S::2312671@student.uwtsd.ac.uk::6e6d6940-8a4b-4c9e-adab-d72c577033c6" providerId="AD" clId="Web-{75F2A132-2D6C-3547-8F0B-52D78A6C5D79}" dt="2024-06-03T00:03:17.918" v="111" actId="20577"/>
          <ac:spMkLst>
            <pc:docMk/>
            <pc:sldMk cId="50957677" sldId="276"/>
            <ac:spMk id="3" creationId="{E5F25EFA-0E17-4FC4-E880-4B9D9933BB88}"/>
          </ac:spMkLst>
        </pc:spChg>
      </pc:sldChg>
    </pc:docChg>
  </pc:docChgLst>
  <pc:docChgLst>
    <pc:chgData name="Sian George (2312671)" userId="S::2312671@student.uwtsd.ac.uk::6e6d6940-8a4b-4c9e-adab-d72c577033c6" providerId="AD" clId="Web-{572C8695-A021-4C65-AA83-05D25B1746BB}"/>
    <pc:docChg chg="addSld delSld modSld sldOrd">
      <pc:chgData name="Sian George (2312671)" userId="S::2312671@student.uwtsd.ac.uk::6e6d6940-8a4b-4c9e-adab-d72c577033c6" providerId="AD" clId="Web-{572C8695-A021-4C65-AA83-05D25B1746BB}" dt="2024-05-28T20:37:32.735" v="1737" actId="20577"/>
      <pc:docMkLst>
        <pc:docMk/>
      </pc:docMkLst>
      <pc:sldChg chg="modSp">
        <pc:chgData name="Sian George (2312671)" userId="S::2312671@student.uwtsd.ac.uk::6e6d6940-8a4b-4c9e-adab-d72c577033c6" providerId="AD" clId="Web-{572C8695-A021-4C65-AA83-05D25B1746BB}" dt="2024-05-28T16:53:52.616" v="232" actId="20577"/>
        <pc:sldMkLst>
          <pc:docMk/>
          <pc:sldMk cId="109857222" sldId="256"/>
        </pc:sldMkLst>
        <pc:spChg chg="mod">
          <ac:chgData name="Sian George (2312671)" userId="S::2312671@student.uwtsd.ac.uk::6e6d6940-8a4b-4c9e-adab-d72c577033c6" providerId="AD" clId="Web-{572C8695-A021-4C65-AA83-05D25B1746BB}" dt="2024-05-28T16:53:52.616" v="23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ian George (2312671)" userId="S::2312671@student.uwtsd.ac.uk::6e6d6940-8a4b-4c9e-adab-d72c577033c6" providerId="AD" clId="Web-{572C8695-A021-4C65-AA83-05D25B1746BB}" dt="2024-05-28T15:50:08.954" v="164" actId="14100"/>
        <pc:sldMkLst>
          <pc:docMk/>
          <pc:sldMk cId="2686933921" sldId="257"/>
        </pc:sldMkLst>
        <pc:spChg chg="mod">
          <ac:chgData name="Sian George (2312671)" userId="S::2312671@student.uwtsd.ac.uk::6e6d6940-8a4b-4c9e-adab-d72c577033c6" providerId="AD" clId="Web-{572C8695-A021-4C65-AA83-05D25B1746BB}" dt="2024-05-28T15:49:05.109" v="140" actId="20577"/>
          <ac:spMkLst>
            <pc:docMk/>
            <pc:sldMk cId="2686933921" sldId="257"/>
            <ac:spMk id="2" creationId="{EAA6CE97-6F2B-04EB-77BE-121CB98FEAAB}"/>
          </ac:spMkLst>
        </pc:spChg>
        <pc:spChg chg="mod">
          <ac:chgData name="Sian George (2312671)" userId="S::2312671@student.uwtsd.ac.uk::6e6d6940-8a4b-4c9e-adab-d72c577033c6" providerId="AD" clId="Web-{572C8695-A021-4C65-AA83-05D25B1746BB}" dt="2024-05-28T15:49:27.235" v="159" actId="20577"/>
          <ac:spMkLst>
            <pc:docMk/>
            <pc:sldMk cId="2686933921" sldId="257"/>
            <ac:spMk id="4" creationId="{B3860618-0FF2-E880-5CBF-0DB6964EEC3F}"/>
          </ac:spMkLst>
        </pc:spChg>
        <pc:picChg chg="mod">
          <ac:chgData name="Sian George (2312671)" userId="S::2312671@student.uwtsd.ac.uk::6e6d6940-8a4b-4c9e-adab-d72c577033c6" providerId="AD" clId="Web-{572C8695-A021-4C65-AA83-05D25B1746BB}" dt="2024-05-28T15:50:08.954" v="164" actId="14100"/>
          <ac:picMkLst>
            <pc:docMk/>
            <pc:sldMk cId="2686933921" sldId="257"/>
            <ac:picMk id="5" creationId="{D7183C7D-45A2-E2D1-6C72-7B1E3C45CEA4}"/>
          </ac:picMkLst>
        </pc:picChg>
      </pc:sldChg>
      <pc:sldChg chg="modSp new ord">
        <pc:chgData name="Sian George (2312671)" userId="S::2312671@student.uwtsd.ac.uk::6e6d6940-8a4b-4c9e-adab-d72c577033c6" providerId="AD" clId="Web-{572C8695-A021-4C65-AA83-05D25B1746BB}" dt="2024-05-28T20:37:32.735" v="1737" actId="20577"/>
        <pc:sldMkLst>
          <pc:docMk/>
          <pc:sldMk cId="1372151914" sldId="258"/>
        </pc:sldMkLst>
        <pc:spChg chg="mod">
          <ac:chgData name="Sian George (2312671)" userId="S::2312671@student.uwtsd.ac.uk::6e6d6940-8a4b-4c9e-adab-d72c577033c6" providerId="AD" clId="Web-{572C8695-A021-4C65-AA83-05D25B1746BB}" dt="2024-05-28T15:26:44.783" v="32" actId="20577"/>
          <ac:spMkLst>
            <pc:docMk/>
            <pc:sldMk cId="1372151914" sldId="258"/>
            <ac:spMk id="2" creationId="{56F44C5A-F5A4-AC4E-2E6F-A078CA549ADB}"/>
          </ac:spMkLst>
        </pc:spChg>
        <pc:spChg chg="mod">
          <ac:chgData name="Sian George (2312671)" userId="S::2312671@student.uwtsd.ac.uk::6e6d6940-8a4b-4c9e-adab-d72c577033c6" providerId="AD" clId="Web-{572C8695-A021-4C65-AA83-05D25B1746BB}" dt="2024-05-28T20:37:32.735" v="1737" actId="20577"/>
          <ac:spMkLst>
            <pc:docMk/>
            <pc:sldMk cId="1372151914" sldId="258"/>
            <ac:spMk id="3" creationId="{5E9577AC-A821-A8A2-0E54-BBF26D39BA4A}"/>
          </ac:spMkLst>
        </pc:spChg>
      </pc:sldChg>
      <pc:sldChg chg="modSp new">
        <pc:chgData name="Sian George (2312671)" userId="S::2312671@student.uwtsd.ac.uk::6e6d6940-8a4b-4c9e-adab-d72c577033c6" providerId="AD" clId="Web-{572C8695-A021-4C65-AA83-05D25B1746BB}" dt="2024-05-28T15:42:31.694" v="104" actId="20577"/>
        <pc:sldMkLst>
          <pc:docMk/>
          <pc:sldMk cId="1156051548" sldId="259"/>
        </pc:sldMkLst>
        <pc:spChg chg="mod">
          <ac:chgData name="Sian George (2312671)" userId="S::2312671@student.uwtsd.ac.uk::6e6d6940-8a4b-4c9e-adab-d72c577033c6" providerId="AD" clId="Web-{572C8695-A021-4C65-AA83-05D25B1746BB}" dt="2024-05-28T15:42:00.662" v="72" actId="20577"/>
          <ac:spMkLst>
            <pc:docMk/>
            <pc:sldMk cId="1156051548" sldId="259"/>
            <ac:spMk id="2" creationId="{06DC773C-01CD-FA12-A055-19B603E42F0A}"/>
          </ac:spMkLst>
        </pc:spChg>
        <pc:spChg chg="mod">
          <ac:chgData name="Sian George (2312671)" userId="S::2312671@student.uwtsd.ac.uk::6e6d6940-8a4b-4c9e-adab-d72c577033c6" providerId="AD" clId="Web-{572C8695-A021-4C65-AA83-05D25B1746BB}" dt="2024-05-28T15:42:31.694" v="104" actId="20577"/>
          <ac:spMkLst>
            <pc:docMk/>
            <pc:sldMk cId="1156051548" sldId="259"/>
            <ac:spMk id="3" creationId="{97281A0C-9751-C2F0-C879-35790B630CD8}"/>
          </ac:spMkLst>
        </pc:spChg>
      </pc:sldChg>
      <pc:sldChg chg="addSp delSp modSp new mod setBg">
        <pc:chgData name="Sian George (2312671)" userId="S::2312671@student.uwtsd.ac.uk::6e6d6940-8a4b-4c9e-adab-d72c577033c6" providerId="AD" clId="Web-{572C8695-A021-4C65-AA83-05D25B1746BB}" dt="2024-05-28T17:06:12.730" v="321"/>
        <pc:sldMkLst>
          <pc:docMk/>
          <pc:sldMk cId="489972148" sldId="260"/>
        </pc:sldMkLst>
        <pc:spChg chg="mod ord">
          <ac:chgData name="Sian George (2312671)" userId="S::2312671@student.uwtsd.ac.uk::6e6d6940-8a4b-4c9e-adab-d72c577033c6" providerId="AD" clId="Web-{572C8695-A021-4C65-AA83-05D25B1746BB}" dt="2024-05-28T17:06:12.730" v="321"/>
          <ac:spMkLst>
            <pc:docMk/>
            <pc:sldMk cId="489972148" sldId="260"/>
            <ac:spMk id="2" creationId="{E434E4BA-F08A-91CA-E53A-D5ABEA1F6818}"/>
          </ac:spMkLst>
        </pc:spChg>
        <pc:spChg chg="del">
          <ac:chgData name="Sian George (2312671)" userId="S::2312671@student.uwtsd.ac.uk::6e6d6940-8a4b-4c9e-adab-d72c577033c6" providerId="AD" clId="Web-{572C8695-A021-4C65-AA83-05D25B1746BB}" dt="2024-05-28T15:47:32.873" v="110"/>
          <ac:spMkLst>
            <pc:docMk/>
            <pc:sldMk cId="489972148" sldId="260"/>
            <ac:spMk id="3" creationId="{B3047031-888E-70A4-D948-33C2FEA7904B}"/>
          </ac:spMkLst>
        </pc:spChg>
        <pc:spChg chg="mod">
          <ac:chgData name="Sian George (2312671)" userId="S::2312671@student.uwtsd.ac.uk::6e6d6940-8a4b-4c9e-adab-d72c577033c6" providerId="AD" clId="Web-{572C8695-A021-4C65-AA83-05D25B1746BB}" dt="2024-05-28T17:06:12.730" v="321"/>
          <ac:spMkLst>
            <pc:docMk/>
            <pc:sldMk cId="489972148" sldId="260"/>
            <ac:spMk id="4" creationId="{752D3E10-E05F-EB15-899B-F1D0BE55CDE7}"/>
          </ac:spMkLst>
        </pc:spChg>
        <pc:spChg chg="add del mod">
          <ac:chgData name="Sian George (2312671)" userId="S::2312671@student.uwtsd.ac.uk::6e6d6940-8a4b-4c9e-adab-d72c577033c6" providerId="AD" clId="Web-{572C8695-A021-4C65-AA83-05D25B1746BB}" dt="2024-05-28T17:06:05.354" v="320"/>
          <ac:spMkLst>
            <pc:docMk/>
            <pc:sldMk cId="489972148" sldId="260"/>
            <ac:spMk id="6" creationId="{785E0665-D68E-7388-F3D3-534E9DA68CE4}"/>
          </ac:spMkLst>
        </pc:spChg>
        <pc:spChg chg="add del">
          <ac:chgData name="Sian George (2312671)" userId="S::2312671@student.uwtsd.ac.uk::6e6d6940-8a4b-4c9e-adab-d72c577033c6" providerId="AD" clId="Web-{572C8695-A021-4C65-AA83-05D25B1746BB}" dt="2024-05-28T17:06:12.730" v="321"/>
          <ac:spMkLst>
            <pc:docMk/>
            <pc:sldMk cId="489972148" sldId="260"/>
            <ac:spMk id="10" creationId="{9F7D5CDA-D291-4307-BF55-1381FED29634}"/>
          </ac:spMkLst>
        </pc:spChg>
        <pc:spChg chg="add del">
          <ac:chgData name="Sian George (2312671)" userId="S::2312671@student.uwtsd.ac.uk::6e6d6940-8a4b-4c9e-adab-d72c577033c6" providerId="AD" clId="Web-{572C8695-A021-4C65-AA83-05D25B1746BB}" dt="2024-05-28T17:06:12.730" v="321"/>
          <ac:spMkLst>
            <pc:docMk/>
            <pc:sldMk cId="489972148" sldId="260"/>
            <ac:spMk id="12" creationId="{59B296B9-C5A5-4E4F-9B60-C907B5F1466C}"/>
          </ac:spMkLst>
        </pc:spChg>
        <pc:spChg chg="add del">
          <ac:chgData name="Sian George (2312671)" userId="S::2312671@student.uwtsd.ac.uk::6e6d6940-8a4b-4c9e-adab-d72c577033c6" providerId="AD" clId="Web-{572C8695-A021-4C65-AA83-05D25B1746BB}" dt="2024-05-28T17:06:12.730" v="321"/>
          <ac:spMkLst>
            <pc:docMk/>
            <pc:sldMk cId="489972148" sldId="260"/>
            <ac:spMk id="14" creationId="{D0300FD3-5AF1-6305-15FA-9078072672E2}"/>
          </ac:spMkLst>
        </pc:spChg>
        <pc:spChg chg="add">
          <ac:chgData name="Sian George (2312671)" userId="S::2312671@student.uwtsd.ac.uk::6e6d6940-8a4b-4c9e-adab-d72c577033c6" providerId="AD" clId="Web-{572C8695-A021-4C65-AA83-05D25B1746BB}" dt="2024-05-28T17:06:12.730" v="321"/>
          <ac:spMkLst>
            <pc:docMk/>
            <pc:sldMk cId="489972148" sldId="260"/>
            <ac:spMk id="19" creationId="{D1D34770-47A8-402C-AF23-2B653F2D88C1}"/>
          </ac:spMkLst>
        </pc:spChg>
        <pc:picChg chg="add del mod ord">
          <ac:chgData name="Sian George (2312671)" userId="S::2312671@student.uwtsd.ac.uk::6e6d6940-8a4b-4c9e-adab-d72c577033c6" providerId="AD" clId="Web-{572C8695-A021-4C65-AA83-05D25B1746BB}" dt="2024-05-28T17:04:52.915" v="296"/>
          <ac:picMkLst>
            <pc:docMk/>
            <pc:sldMk cId="489972148" sldId="260"/>
            <ac:picMk id="5" creationId="{85878530-2937-C666-18F1-8478428ED8FF}"/>
          </ac:picMkLst>
        </pc:picChg>
        <pc:picChg chg="add mod ord">
          <ac:chgData name="Sian George (2312671)" userId="S::2312671@student.uwtsd.ac.uk::6e6d6940-8a4b-4c9e-adab-d72c577033c6" providerId="AD" clId="Web-{572C8695-A021-4C65-AA83-05D25B1746BB}" dt="2024-05-28T17:06:12.730" v="321"/>
          <ac:picMkLst>
            <pc:docMk/>
            <pc:sldMk cId="489972148" sldId="260"/>
            <ac:picMk id="7" creationId="{1B8A117D-8361-F09E-22E9-58B43B73B1E4}"/>
          </ac:picMkLst>
        </pc:picChg>
      </pc:sldChg>
      <pc:sldChg chg="new del">
        <pc:chgData name="Sian George (2312671)" userId="S::2312671@student.uwtsd.ac.uk::6e6d6940-8a4b-4c9e-adab-d72c577033c6" providerId="AD" clId="Web-{572C8695-A021-4C65-AA83-05D25B1746BB}" dt="2024-05-28T15:46:05.308" v="106"/>
        <pc:sldMkLst>
          <pc:docMk/>
          <pc:sldMk cId="3633455580" sldId="260"/>
        </pc:sldMkLst>
      </pc:sldChg>
      <pc:sldChg chg="addSp delSp modSp new mod setBg">
        <pc:chgData name="Sian George (2312671)" userId="S::2312671@student.uwtsd.ac.uk::6e6d6940-8a4b-4c9e-adab-d72c577033c6" providerId="AD" clId="Web-{572C8695-A021-4C65-AA83-05D25B1746BB}" dt="2024-05-28T17:08:50.671" v="323" actId="20577"/>
        <pc:sldMkLst>
          <pc:docMk/>
          <pc:sldMk cId="140143666" sldId="261"/>
        </pc:sldMkLst>
        <pc:spChg chg="mod ord">
          <ac:chgData name="Sian George (2312671)" userId="S::2312671@student.uwtsd.ac.uk::6e6d6940-8a4b-4c9e-adab-d72c577033c6" providerId="AD" clId="Web-{572C8695-A021-4C65-AA83-05D25B1746BB}" dt="2024-05-28T15:58:58.855" v="186"/>
          <ac:spMkLst>
            <pc:docMk/>
            <pc:sldMk cId="140143666" sldId="261"/>
            <ac:spMk id="2" creationId="{2C455B52-3258-A0DC-22A1-92C4E38320EE}"/>
          </ac:spMkLst>
        </pc:spChg>
        <pc:spChg chg="del">
          <ac:chgData name="Sian George (2312671)" userId="S::2312671@student.uwtsd.ac.uk::6e6d6940-8a4b-4c9e-adab-d72c577033c6" providerId="AD" clId="Web-{572C8695-A021-4C65-AA83-05D25B1746BB}" dt="2024-05-28T15:58:47.573" v="185"/>
          <ac:spMkLst>
            <pc:docMk/>
            <pc:sldMk cId="140143666" sldId="261"/>
            <ac:spMk id="3" creationId="{9771A07A-3810-5A54-7D33-6659F4436578}"/>
          </ac:spMkLst>
        </pc:spChg>
        <pc:spChg chg="mod">
          <ac:chgData name="Sian George (2312671)" userId="S::2312671@student.uwtsd.ac.uk::6e6d6940-8a4b-4c9e-adab-d72c577033c6" providerId="AD" clId="Web-{572C8695-A021-4C65-AA83-05D25B1746BB}" dt="2024-05-28T17:08:50.671" v="323" actId="20577"/>
          <ac:spMkLst>
            <pc:docMk/>
            <pc:sldMk cId="140143666" sldId="261"/>
            <ac:spMk id="4" creationId="{C61E7E98-0600-8112-AFDC-9D031205F96F}"/>
          </ac:spMkLst>
        </pc:spChg>
        <pc:spChg chg="add">
          <ac:chgData name="Sian George (2312671)" userId="S::2312671@student.uwtsd.ac.uk::6e6d6940-8a4b-4c9e-adab-d72c577033c6" providerId="AD" clId="Web-{572C8695-A021-4C65-AA83-05D25B1746BB}" dt="2024-05-28T15:58:58.855" v="186"/>
          <ac:spMkLst>
            <pc:docMk/>
            <pc:sldMk cId="140143666" sldId="261"/>
            <ac:spMk id="10" creationId="{9F7D5CDA-D291-4307-BF55-1381FED29634}"/>
          </ac:spMkLst>
        </pc:spChg>
        <pc:spChg chg="add">
          <ac:chgData name="Sian George (2312671)" userId="S::2312671@student.uwtsd.ac.uk::6e6d6940-8a4b-4c9e-adab-d72c577033c6" providerId="AD" clId="Web-{572C8695-A021-4C65-AA83-05D25B1746BB}" dt="2024-05-28T15:58:58.855" v="186"/>
          <ac:spMkLst>
            <pc:docMk/>
            <pc:sldMk cId="140143666" sldId="261"/>
            <ac:spMk id="12" creationId="{59B296B9-C5A5-4E4F-9B60-C907B5F1466C}"/>
          </ac:spMkLst>
        </pc:spChg>
        <pc:spChg chg="add">
          <ac:chgData name="Sian George (2312671)" userId="S::2312671@student.uwtsd.ac.uk::6e6d6940-8a4b-4c9e-adab-d72c577033c6" providerId="AD" clId="Web-{572C8695-A021-4C65-AA83-05D25B1746BB}" dt="2024-05-28T15:58:58.855" v="186"/>
          <ac:spMkLst>
            <pc:docMk/>
            <pc:sldMk cId="140143666" sldId="261"/>
            <ac:spMk id="14" creationId="{D0300FD3-5AF1-6305-15FA-9078072672E2}"/>
          </ac:spMkLst>
        </pc:spChg>
        <pc:picChg chg="add mod ord">
          <ac:chgData name="Sian George (2312671)" userId="S::2312671@student.uwtsd.ac.uk::6e6d6940-8a4b-4c9e-adab-d72c577033c6" providerId="AD" clId="Web-{572C8695-A021-4C65-AA83-05D25B1746BB}" dt="2024-05-28T15:58:58.855" v="186"/>
          <ac:picMkLst>
            <pc:docMk/>
            <pc:sldMk cId="140143666" sldId="261"/>
            <ac:picMk id="5" creationId="{0E65E111-1402-C24D-2916-18F357588819}"/>
          </ac:picMkLst>
        </pc:picChg>
      </pc:sldChg>
      <pc:sldChg chg="new del">
        <pc:chgData name="Sian George (2312671)" userId="S::2312671@student.uwtsd.ac.uk::6e6d6940-8a4b-4c9e-adab-d72c577033c6" providerId="AD" clId="Web-{572C8695-A021-4C65-AA83-05D25B1746BB}" dt="2024-05-28T15:56:08.118" v="166"/>
        <pc:sldMkLst>
          <pc:docMk/>
          <pc:sldMk cId="964508123" sldId="261"/>
        </pc:sldMkLst>
      </pc:sldChg>
      <pc:sldChg chg="modSp new">
        <pc:chgData name="Sian George (2312671)" userId="S::2312671@student.uwtsd.ac.uk::6e6d6940-8a4b-4c9e-adab-d72c577033c6" providerId="AD" clId="Web-{572C8695-A021-4C65-AA83-05D25B1746BB}" dt="2024-05-28T16:54:34.258" v="244" actId="20577"/>
        <pc:sldMkLst>
          <pc:docMk/>
          <pc:sldMk cId="961864797" sldId="262"/>
        </pc:sldMkLst>
        <pc:spChg chg="mod">
          <ac:chgData name="Sian George (2312671)" userId="S::2312671@student.uwtsd.ac.uk::6e6d6940-8a4b-4c9e-adab-d72c577033c6" providerId="AD" clId="Web-{572C8695-A021-4C65-AA83-05D25B1746BB}" dt="2024-05-28T16:54:34.258" v="244" actId="20577"/>
          <ac:spMkLst>
            <pc:docMk/>
            <pc:sldMk cId="961864797" sldId="262"/>
            <ac:spMk id="2" creationId="{8A2E6F1B-1923-7CEC-BF0C-4C73BAEA088A}"/>
          </ac:spMkLst>
        </pc:spChg>
      </pc:sldChg>
      <pc:sldChg chg="modSp new">
        <pc:chgData name="Sian George (2312671)" userId="S::2312671@student.uwtsd.ac.uk::6e6d6940-8a4b-4c9e-adab-d72c577033c6" providerId="AD" clId="Web-{572C8695-A021-4C65-AA83-05D25B1746BB}" dt="2024-05-28T20:36:28.358" v="1732" actId="20577"/>
        <pc:sldMkLst>
          <pc:docMk/>
          <pc:sldMk cId="1005249827" sldId="263"/>
        </pc:sldMkLst>
        <pc:spChg chg="mod">
          <ac:chgData name="Sian George (2312671)" userId="S::2312671@student.uwtsd.ac.uk::6e6d6940-8a4b-4c9e-adab-d72c577033c6" providerId="AD" clId="Web-{572C8695-A021-4C65-AA83-05D25B1746BB}" dt="2024-05-28T19:54:48.694" v="1005" actId="20577"/>
          <ac:spMkLst>
            <pc:docMk/>
            <pc:sldMk cId="1005249827" sldId="263"/>
            <ac:spMk id="2" creationId="{F7737559-3A5E-4B9F-395B-B349064A32F3}"/>
          </ac:spMkLst>
        </pc:spChg>
        <pc:spChg chg="mod">
          <ac:chgData name="Sian George (2312671)" userId="S::2312671@student.uwtsd.ac.uk::6e6d6940-8a4b-4c9e-adab-d72c577033c6" providerId="AD" clId="Web-{572C8695-A021-4C65-AA83-05D25B1746BB}" dt="2024-05-28T20:36:28.358" v="1732" actId="20577"/>
          <ac:spMkLst>
            <pc:docMk/>
            <pc:sldMk cId="1005249827" sldId="263"/>
            <ac:spMk id="3" creationId="{0B8FAE18-FCA4-5620-D35B-8AC7C12067EB}"/>
          </ac:spMkLst>
        </pc:spChg>
      </pc:sldChg>
      <pc:sldChg chg="modSp new">
        <pc:chgData name="Sian George (2312671)" userId="S::2312671@student.uwtsd.ac.uk::6e6d6940-8a4b-4c9e-adab-d72c577033c6" providerId="AD" clId="Web-{572C8695-A021-4C65-AA83-05D25B1746BB}" dt="2024-05-28T17:04:47.196" v="295" actId="20577"/>
        <pc:sldMkLst>
          <pc:docMk/>
          <pc:sldMk cId="2994504896" sldId="264"/>
        </pc:sldMkLst>
        <pc:spChg chg="mod">
          <ac:chgData name="Sian George (2312671)" userId="S::2312671@student.uwtsd.ac.uk::6e6d6940-8a4b-4c9e-adab-d72c577033c6" providerId="AD" clId="Web-{572C8695-A021-4C65-AA83-05D25B1746BB}" dt="2024-05-28T17:04:47.196" v="295" actId="20577"/>
          <ac:spMkLst>
            <pc:docMk/>
            <pc:sldMk cId="2994504896" sldId="264"/>
            <ac:spMk id="2" creationId="{35E997BC-466B-E0B7-8A52-CCC48ADBF6B3}"/>
          </ac:spMkLst>
        </pc:spChg>
      </pc:sldChg>
      <pc:sldChg chg="modSp new">
        <pc:chgData name="Sian George (2312671)" userId="S::2312671@student.uwtsd.ac.uk::6e6d6940-8a4b-4c9e-adab-d72c577033c6" providerId="AD" clId="Web-{572C8695-A021-4C65-AA83-05D25B1746BB}" dt="2024-05-28T19:52:20.596" v="995" actId="20577"/>
        <pc:sldMkLst>
          <pc:docMk/>
          <pc:sldMk cId="796712538" sldId="265"/>
        </pc:sldMkLst>
        <pc:spChg chg="mod">
          <ac:chgData name="Sian George (2312671)" userId="S::2312671@student.uwtsd.ac.uk::6e6d6940-8a4b-4c9e-adab-d72c577033c6" providerId="AD" clId="Web-{572C8695-A021-4C65-AA83-05D25B1746BB}" dt="2024-05-28T19:52:20.596" v="995" actId="20577"/>
          <ac:spMkLst>
            <pc:docMk/>
            <pc:sldMk cId="796712538" sldId="265"/>
            <ac:spMk id="3" creationId="{ABF05A3B-A6FA-3670-47FC-4732342EE9BA}"/>
          </ac:spMkLst>
        </pc:spChg>
      </pc:sldChg>
      <pc:sldChg chg="modSp new">
        <pc:chgData name="Sian George (2312671)" userId="S::2312671@student.uwtsd.ac.uk::6e6d6940-8a4b-4c9e-adab-d72c577033c6" providerId="AD" clId="Web-{572C8695-A021-4C65-AA83-05D25B1746BB}" dt="2024-05-28T20:32:16.711" v="1700" actId="20577"/>
        <pc:sldMkLst>
          <pc:docMk/>
          <pc:sldMk cId="3613147928" sldId="266"/>
        </pc:sldMkLst>
        <pc:spChg chg="mod">
          <ac:chgData name="Sian George (2312671)" userId="S::2312671@student.uwtsd.ac.uk::6e6d6940-8a4b-4c9e-adab-d72c577033c6" providerId="AD" clId="Web-{572C8695-A021-4C65-AA83-05D25B1746BB}" dt="2024-05-28T20:32:16.711" v="1700" actId="20577"/>
          <ac:spMkLst>
            <pc:docMk/>
            <pc:sldMk cId="3613147928" sldId="266"/>
            <ac:spMk id="3" creationId="{8AD9DC69-1A5F-4CE8-32CF-0DA2CA06F80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r>
              <a:rPr lang="en-US" sz="7200"/>
              <a:t>Man of Sorrows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5514052"/>
            <a:ext cx="9144000" cy="6519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Contrasting images of the Man of Sorrows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70690F-3862-086C-33D9-EC936F5C0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Figure 1. 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62E23E-671C-B36C-16D6-5EDE9D5EA8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 descr="Master of the Borgo Crucifix (Master of the Franciscan Crucifixes) | The Man  of Sorrows | NG6573 | National Gallery, London">
            <a:extLst>
              <a:ext uri="{FF2B5EF4-FFF2-40B4-BE49-F238E27FC236}">
                <a16:creationId xmlns:a16="http://schemas.microsoft.com/office/drawing/2014/main" id="{F4B9CEE1-817F-618A-1E89-9C6867F52C8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r="4" b="3065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50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1E840F-F90A-A5E4-A478-FD9776AFAF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3200" dirty="0"/>
              <a:t>Figure 2.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 descr="Giovanni Bellini | The Dead Christ supported by Two Angels | NG3912 |  National Gallery, London">
            <a:extLst>
              <a:ext uri="{FF2B5EF4-FFF2-40B4-BE49-F238E27FC236}">
                <a16:creationId xmlns:a16="http://schemas.microsoft.com/office/drawing/2014/main" id="{8124AAD2-3610-354A-9F70-E4DB2C43E2E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r="1" b="26328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9265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14D130-228D-4937-77A8-8C84D7715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Figure 3.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FCB716-9797-728D-B0E0-626F1A86C8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 descr="File:Meister Francke - Vir Dolorum (Man of Sorrows) - WGA14324.jpg -  Wikimedia Commons">
            <a:extLst>
              <a:ext uri="{FF2B5EF4-FFF2-40B4-BE49-F238E27FC236}">
                <a16:creationId xmlns:a16="http://schemas.microsoft.com/office/drawing/2014/main" id="{D19841D6-F83B-C184-89CD-94841816C57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17062" r="-2" b="17018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6731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 descr="A painting of a person holding a cross&#10;&#10;Description automatically generated">
            <a:extLst>
              <a:ext uri="{FF2B5EF4-FFF2-40B4-BE49-F238E27FC236}">
                <a16:creationId xmlns:a16="http://schemas.microsoft.com/office/drawing/2014/main" id="{0E65E111-1402-C24D-2916-18F35758881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r="9439" b="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1E7E98-0600-8112-AFDC-9D031205F9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8683" y="1719517"/>
            <a:ext cx="4659756" cy="33741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>
                <a:latin typeface="Arial"/>
                <a:cs typeface="Arial"/>
              </a:rPr>
              <a:t>Figure 4</a:t>
            </a:r>
          </a:p>
        </p:txBody>
      </p:sp>
    </p:spTree>
    <p:extLst>
      <p:ext uri="{BB962C8B-B14F-4D97-AF65-F5344CB8AC3E}">
        <p14:creationId xmlns:p14="http://schemas.microsoft.com/office/powerpoint/2010/main" val="1401436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A6CE97-6F2B-04EB-77BE-121CB98FE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dirty="0"/>
              <a:t>Figure 5. 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860618-0FF2-E880-5CBF-0DB6964EEC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7183C7D-45A2-E2D1-6C72-7B1E3C45CEA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12315" b="12315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9339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8253D-4D53-ACA3-D486-BFB71CE9B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Image Bibliography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25EFA-0E17-4FC4-E880-4B9D9933B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latin typeface="Arial"/>
                <a:cs typeface="Arial"/>
              </a:rPr>
              <a:t>Figure 1.</a:t>
            </a:r>
            <a:r>
              <a:rPr lang="en-US" sz="2400" dirty="0">
                <a:latin typeface="Arial"/>
                <a:ea typeface="+mn-lt"/>
                <a:cs typeface="+mn-lt"/>
              </a:rPr>
              <a:t>Unknown Umbrian Master, The Man of Sorrows, c. 1260. London, The National Gallery. </a:t>
            </a:r>
            <a:endParaRPr lang="en-US" sz="2400" dirty="0">
              <a:latin typeface="Arial"/>
              <a:cs typeface="Arial"/>
            </a:endParaRPr>
          </a:p>
          <a:p>
            <a:r>
              <a:rPr lang="en-US" sz="2400" dirty="0">
                <a:latin typeface="Arial"/>
                <a:cs typeface="Arial"/>
              </a:rPr>
              <a:t>Figure 2.Giovanni Bellini, Dead Christ Supported by Two Angels, c. 1465. London, The National Gallery.</a:t>
            </a:r>
          </a:p>
          <a:p>
            <a:r>
              <a:rPr lang="en-US" sz="2400" dirty="0">
                <a:latin typeface="Arial"/>
                <a:cs typeface="Arial"/>
              </a:rPr>
              <a:t>Figure 3.</a:t>
            </a:r>
            <a:r>
              <a:rPr lang="de-DE" sz="2400" dirty="0">
                <a:latin typeface="Arial"/>
                <a:cs typeface="Arial"/>
              </a:rPr>
              <a:t>Meister Francke, Man </a:t>
            </a:r>
            <a:r>
              <a:rPr lang="de-DE" sz="2400" dirty="0" err="1">
                <a:latin typeface="Arial"/>
                <a:cs typeface="Arial"/>
              </a:rPr>
              <a:t>of</a:t>
            </a:r>
            <a:r>
              <a:rPr lang="de-DE" sz="2400" dirty="0">
                <a:latin typeface="Arial"/>
                <a:cs typeface="Arial"/>
              </a:rPr>
              <a:t> </a:t>
            </a:r>
            <a:r>
              <a:rPr lang="de-DE" sz="2400" dirty="0" err="1">
                <a:latin typeface="Arial"/>
                <a:cs typeface="Arial"/>
              </a:rPr>
              <a:t>Sorrows</a:t>
            </a:r>
            <a:r>
              <a:rPr lang="de-DE" sz="2400" dirty="0">
                <a:latin typeface="Arial"/>
                <a:cs typeface="Arial"/>
              </a:rPr>
              <a:t>, C. 1430, Museum der bildenden Künste. </a:t>
            </a:r>
            <a:endParaRPr lang="en-US" sz="2400" dirty="0">
              <a:latin typeface="Arial"/>
              <a:cs typeface="Arial"/>
            </a:endParaRPr>
          </a:p>
          <a:p>
            <a:r>
              <a:rPr lang="en-US" sz="2400" dirty="0">
                <a:latin typeface="Arial"/>
                <a:cs typeface="Arial"/>
              </a:rPr>
              <a:t>Figure 4. Geertgen tot Sint Jans’ </a:t>
            </a:r>
            <a:r>
              <a:rPr lang="en-US" sz="2400" i="1" dirty="0">
                <a:latin typeface="Arial"/>
                <a:cs typeface="Arial"/>
              </a:rPr>
              <a:t>Man of Sorrows</a:t>
            </a:r>
            <a:r>
              <a:rPr lang="en-US" sz="2400" dirty="0">
                <a:latin typeface="Arial"/>
                <a:cs typeface="Arial"/>
              </a:rPr>
              <a:t>, ca 1470-1490. Utrecht, Museum </a:t>
            </a:r>
          </a:p>
          <a:p>
            <a:r>
              <a:rPr lang="en-US" sz="2400" dirty="0">
                <a:latin typeface="Arial"/>
                <a:cs typeface="Arial"/>
              </a:rPr>
              <a:t>Figure 5, James Ensor, Man of Sorrow, oil painting, Jesus Christ and Horror, c.1891. Royal Museum of Fine Arts, Antwerp. </a:t>
            </a:r>
          </a:p>
        </p:txBody>
      </p:sp>
    </p:spTree>
    <p:extLst>
      <p:ext uri="{BB962C8B-B14F-4D97-AF65-F5344CB8AC3E}">
        <p14:creationId xmlns:p14="http://schemas.microsoft.com/office/powerpoint/2010/main" val="509576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Man of Sorrows</vt:lpstr>
      <vt:lpstr>Figure 1. </vt:lpstr>
      <vt:lpstr>PowerPoint Presentation</vt:lpstr>
      <vt:lpstr>Figure 3.</vt:lpstr>
      <vt:lpstr>PowerPoint Presentation</vt:lpstr>
      <vt:lpstr>Figure 5. </vt:lpstr>
      <vt:lpstr>Image Bibliography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533</cp:revision>
  <dcterms:created xsi:type="dcterms:W3CDTF">2024-05-28T15:17:26Z</dcterms:created>
  <dcterms:modified xsi:type="dcterms:W3CDTF">2024-06-03T15:26:10Z</dcterms:modified>
</cp:coreProperties>
</file>