
<file path=[Content_Types].xml><?xml version="1.0" encoding="utf-8"?>
<Types xmlns="http://schemas.openxmlformats.org/package/2006/content-types">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 id="2147483660"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Lst>
  <p:sldSz cy="6858000" cx="9144000"/>
  <p:notesSz cx="7099300" cy="10234600"/>
  <p:embeddedFontLst>
    <p:embeddedFont>
      <p:font typeface="Arial Narrow"/>
      <p:regular r:id="rId35"/>
      <p:bold r:id="rId36"/>
      <p:italic r:id="rId37"/>
      <p:boldItalic r:id="rId3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slide" Target="slides/slide18.xml"/><Relationship Id="rId23" Type="http://schemas.openxmlformats.org/officeDocument/2006/relationships/slide" Target="slides/slide1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26" Type="http://schemas.openxmlformats.org/officeDocument/2006/relationships/slide" Target="slides/slide20.xml"/><Relationship Id="rId25" Type="http://schemas.openxmlformats.org/officeDocument/2006/relationships/slide" Target="slides/slide19.xml"/><Relationship Id="rId28" Type="http://schemas.openxmlformats.org/officeDocument/2006/relationships/slide" Target="slides/slide22.xml"/><Relationship Id="rId27" Type="http://schemas.openxmlformats.org/officeDocument/2006/relationships/slide" Target="slides/slide21.xml"/><Relationship Id="rId5" Type="http://schemas.openxmlformats.org/officeDocument/2006/relationships/slideMaster" Target="slideMasters/slideMaster2.xml"/><Relationship Id="rId6" Type="http://schemas.openxmlformats.org/officeDocument/2006/relationships/notesMaster" Target="notesMasters/notesMaster1.xml"/><Relationship Id="rId29" Type="http://schemas.openxmlformats.org/officeDocument/2006/relationships/slide" Target="slides/slide23.xml"/><Relationship Id="rId7" Type="http://schemas.openxmlformats.org/officeDocument/2006/relationships/slide" Target="slides/slide1.xml"/><Relationship Id="rId8" Type="http://schemas.openxmlformats.org/officeDocument/2006/relationships/slide" Target="slides/slide2.xml"/><Relationship Id="rId31" Type="http://schemas.openxmlformats.org/officeDocument/2006/relationships/slide" Target="slides/slide25.xml"/><Relationship Id="rId30" Type="http://schemas.openxmlformats.org/officeDocument/2006/relationships/slide" Target="slides/slide24.xml"/><Relationship Id="rId11" Type="http://schemas.openxmlformats.org/officeDocument/2006/relationships/slide" Target="slides/slide5.xml"/><Relationship Id="rId33" Type="http://schemas.openxmlformats.org/officeDocument/2006/relationships/slide" Target="slides/slide27.xml"/><Relationship Id="rId10" Type="http://schemas.openxmlformats.org/officeDocument/2006/relationships/slide" Target="slides/slide4.xml"/><Relationship Id="rId32" Type="http://schemas.openxmlformats.org/officeDocument/2006/relationships/slide" Target="slides/slide26.xml"/><Relationship Id="rId13" Type="http://schemas.openxmlformats.org/officeDocument/2006/relationships/slide" Target="slides/slide7.xml"/><Relationship Id="rId35" Type="http://schemas.openxmlformats.org/officeDocument/2006/relationships/font" Target="fonts/ArialNarrow-regular.fntdata"/><Relationship Id="rId12" Type="http://schemas.openxmlformats.org/officeDocument/2006/relationships/slide" Target="slides/slide6.xml"/><Relationship Id="rId34" Type="http://schemas.openxmlformats.org/officeDocument/2006/relationships/slide" Target="slides/slide28.xml"/><Relationship Id="rId15" Type="http://schemas.openxmlformats.org/officeDocument/2006/relationships/slide" Target="slides/slide9.xml"/><Relationship Id="rId37" Type="http://schemas.openxmlformats.org/officeDocument/2006/relationships/font" Target="fonts/ArialNarrow-italic.fntdata"/><Relationship Id="rId14" Type="http://schemas.openxmlformats.org/officeDocument/2006/relationships/slide" Target="slides/slide8.xml"/><Relationship Id="rId36" Type="http://schemas.openxmlformats.org/officeDocument/2006/relationships/font" Target="fonts/ArialNarrow-bold.fntdata"/><Relationship Id="rId17" Type="http://schemas.openxmlformats.org/officeDocument/2006/relationships/slide" Target="slides/slide11.xml"/><Relationship Id="rId16" Type="http://schemas.openxmlformats.org/officeDocument/2006/relationships/slide" Target="slides/slide10.xml"/><Relationship Id="rId38" Type="http://schemas.openxmlformats.org/officeDocument/2006/relationships/font" Target="fonts/ArialNarrow-boldItalic.fntdata"/><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000000"/>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3076575" cy="511175"/>
          </a:xfrm>
          <a:prstGeom prst="rect">
            <a:avLst/>
          </a:prstGeom>
          <a:noFill/>
          <a:ln>
            <a:noFill/>
          </a:ln>
        </p:spPr>
        <p:txBody>
          <a:bodyPr anchorCtr="0" anchor="t" bIns="49500" lIns="99025" spcFirstLastPara="1" rIns="99025" wrap="square" tIns="49500">
            <a:noAutofit/>
          </a:bodyPr>
          <a:lstStyle>
            <a:lvl1pPr lvl="0"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1pPr>
            <a:lvl2pPr lvl="1"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2pPr>
            <a:lvl3pPr lvl="2"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3pPr>
            <a:lvl4pPr lvl="3"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4pPr>
            <a:lvl5pPr lvl="4"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5pPr>
            <a:lvl6pPr lvl="5"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6pPr>
            <a:lvl7pPr lvl="6"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7pPr>
            <a:lvl8pPr lvl="7"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8pPr>
            <a:lvl9pPr lvl="8"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9pPr>
          </a:lstStyle>
          <a:p/>
        </p:txBody>
      </p:sp>
      <p:sp>
        <p:nvSpPr>
          <p:cNvPr id="4" name="Google Shape;4;n"/>
          <p:cNvSpPr txBox="1"/>
          <p:nvPr>
            <p:ph idx="10" type="dt"/>
          </p:nvPr>
        </p:nvSpPr>
        <p:spPr>
          <a:xfrm>
            <a:off x="4021137" y="0"/>
            <a:ext cx="3076575" cy="511175"/>
          </a:xfrm>
          <a:prstGeom prst="rect">
            <a:avLst/>
          </a:prstGeom>
          <a:noFill/>
          <a:ln>
            <a:noFill/>
          </a:ln>
        </p:spPr>
        <p:txBody>
          <a:bodyPr anchorCtr="0" anchor="t" bIns="49500" lIns="99025" spcFirstLastPara="1" rIns="99025" wrap="square" tIns="49500">
            <a:noAutofit/>
          </a:bodyPr>
          <a:lstStyle>
            <a:lvl1pPr lvl="0"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1pPr>
            <a:lvl2pPr lvl="1"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2pPr>
            <a:lvl3pPr lvl="2"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3pPr>
            <a:lvl4pPr lvl="3"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4pPr>
            <a:lvl5pPr lvl="4"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5pPr>
            <a:lvl6pPr lvl="5"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6pPr>
            <a:lvl7pPr lvl="6"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7pPr>
            <a:lvl8pPr lvl="7"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8pPr>
            <a:lvl9pPr lvl="8"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9pPr>
          </a:lstStyle>
          <a:p/>
        </p:txBody>
      </p:sp>
      <p:sp>
        <p:nvSpPr>
          <p:cNvPr id="5" name="Google Shape;5;n"/>
          <p:cNvSpPr/>
          <p:nvPr>
            <p:ph idx="3"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6" name="Google Shape;6;n"/>
          <p:cNvSpPr txBox="1"/>
          <p:nvPr>
            <p:ph idx="1" type="body"/>
          </p:nvPr>
        </p:nvSpPr>
        <p:spPr>
          <a:xfrm>
            <a:off x="709612" y="4860925"/>
            <a:ext cx="5680075" cy="4605337"/>
          </a:xfrm>
          <a:prstGeom prst="rect">
            <a:avLst/>
          </a:prstGeom>
          <a:noFill/>
          <a:ln>
            <a:noFill/>
          </a:ln>
        </p:spPr>
        <p:txBody>
          <a:bodyPr anchorCtr="0" anchor="t" bIns="49500" lIns="99025" spcFirstLastPara="1" rIns="99025" wrap="square" tIns="49500">
            <a:noAutofit/>
          </a:bodyPr>
          <a:lstStyle>
            <a:lvl1pPr indent="-228600" lvl="0" marL="457200" marR="0" rtl="0" algn="l">
              <a:spcBef>
                <a:spcPts val="0"/>
              </a:spcBef>
              <a:spcAft>
                <a:spcPts val="0"/>
              </a:spcAft>
              <a:buSzPts val="1400"/>
              <a:buNone/>
              <a:defRPr b="0" i="0" sz="1800" u="none" cap="none" strike="noStrike"/>
            </a:lvl1pPr>
            <a:lvl2pPr indent="-228600" lvl="1" marL="914400" marR="0" rtl="0" algn="l">
              <a:spcBef>
                <a:spcPts val="0"/>
              </a:spcBef>
              <a:spcAft>
                <a:spcPts val="0"/>
              </a:spcAft>
              <a:buSzPts val="1400"/>
              <a:buNone/>
              <a:defRPr b="0" i="0" sz="1800" u="none" cap="none" strike="noStrike"/>
            </a:lvl2pPr>
            <a:lvl3pPr indent="-228600" lvl="2" marL="1371600" marR="0" rtl="0" algn="l">
              <a:spcBef>
                <a:spcPts val="0"/>
              </a:spcBef>
              <a:spcAft>
                <a:spcPts val="0"/>
              </a:spcAft>
              <a:buSzPts val="1400"/>
              <a:buNone/>
              <a:defRPr b="0" i="0" sz="1800" u="none" cap="none" strike="noStrike"/>
            </a:lvl3pPr>
            <a:lvl4pPr indent="-228600" lvl="3" marL="1828800" marR="0" rtl="0" algn="l">
              <a:spcBef>
                <a:spcPts val="0"/>
              </a:spcBef>
              <a:spcAft>
                <a:spcPts val="0"/>
              </a:spcAft>
              <a:buSzPts val="1400"/>
              <a:buNone/>
              <a:defRPr b="0" i="0" sz="1800" u="none" cap="none" strike="noStrike"/>
            </a:lvl4pPr>
            <a:lvl5pPr indent="-228600" lvl="4" marL="2286000" marR="0" rtl="0" algn="l">
              <a:spcBef>
                <a:spcPts val="0"/>
              </a:spcBef>
              <a:spcAft>
                <a:spcPts val="0"/>
              </a:spcAft>
              <a:buSzPts val="1400"/>
              <a:buNone/>
              <a:defRPr b="0" i="0" sz="1800" u="none" cap="none" strike="noStrike"/>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7" name="Google Shape;7;n"/>
          <p:cNvSpPr txBox="1"/>
          <p:nvPr>
            <p:ph idx="11" type="ftr"/>
          </p:nvPr>
        </p:nvSpPr>
        <p:spPr>
          <a:xfrm>
            <a:off x="0" y="9721850"/>
            <a:ext cx="3076575" cy="511175"/>
          </a:xfrm>
          <a:prstGeom prst="rect">
            <a:avLst/>
          </a:prstGeom>
          <a:noFill/>
          <a:ln>
            <a:noFill/>
          </a:ln>
        </p:spPr>
        <p:txBody>
          <a:bodyPr anchorCtr="0" anchor="b" bIns="49500" lIns="99025" spcFirstLastPara="1" rIns="99025" wrap="square" tIns="49500">
            <a:noAutofit/>
          </a:bodyPr>
          <a:lstStyle>
            <a:lvl1pPr lvl="0"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1pPr>
            <a:lvl2pPr lvl="1"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2pPr>
            <a:lvl3pPr lvl="2"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3pPr>
            <a:lvl4pPr lvl="3"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4pPr>
            <a:lvl5pPr lvl="4"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5pPr>
            <a:lvl6pPr lvl="5"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6pPr>
            <a:lvl7pPr lvl="6"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7pPr>
            <a:lvl8pPr lvl="7"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8pPr>
            <a:lvl9pPr lvl="8" marR="0" rtl="0" algn="l">
              <a:lnSpc>
                <a:spcPct val="80000"/>
              </a:lnSpc>
              <a:spcBef>
                <a:spcPts val="280"/>
              </a:spcBef>
              <a:spcAft>
                <a:spcPts val="0"/>
              </a:spcAft>
              <a:buSzPts val="1400"/>
              <a:buNone/>
              <a:defRPr b="0" i="0" sz="1400" u="none" cap="none" strike="noStrike">
                <a:solidFill>
                  <a:srgbClr val="000000"/>
                </a:solidFill>
                <a:latin typeface="Courier New"/>
                <a:ea typeface="Courier New"/>
                <a:cs typeface="Courier New"/>
                <a:sym typeface="Courier New"/>
              </a:defRPr>
            </a:lvl9pPr>
          </a:lstStyle>
          <a:p/>
        </p:txBody>
      </p:sp>
      <p:sp>
        <p:nvSpPr>
          <p:cNvPr id="8" name="Google Shape;8;n"/>
          <p:cNvSpPr txBox="1"/>
          <p:nvPr>
            <p:ph idx="12" type="sldNum"/>
          </p:nvPr>
        </p:nvSpPr>
        <p:spPr>
          <a:xfrm>
            <a:off x="4021137" y="9721850"/>
            <a:ext cx="3076575" cy="511175"/>
          </a:xfrm>
          <a:prstGeom prst="rect">
            <a:avLst/>
          </a:prstGeom>
          <a:noFill/>
          <a:ln>
            <a:noFill/>
          </a:ln>
        </p:spPr>
        <p:txBody>
          <a:bodyPr anchorCtr="0" anchor="b" bIns="49500" lIns="99025" spcFirstLastPara="1" rIns="99025" wrap="square" tIns="49500">
            <a:noAutofit/>
          </a:bodyPr>
          <a:lstStyle/>
          <a:p>
            <a:pPr indent="0" lvl="0" marL="0" marR="0" rtl="0" algn="r">
              <a:lnSpc>
                <a:spcPct val="100000"/>
              </a:lnSpc>
              <a:spcBef>
                <a:spcPts val="0"/>
              </a:spcBef>
              <a:spcAft>
                <a:spcPts val="0"/>
              </a:spcAft>
              <a:buClr>
                <a:srgbClr val="000000"/>
              </a:buClr>
              <a:buSzPts val="1300"/>
              <a:buFont typeface="Arial"/>
              <a:buNone/>
            </a:pPr>
            <a:fld id="{00000000-1234-1234-1234-123412341234}" type="slidenum">
              <a:rPr b="0" i="0" lang="en-US" sz="1300" u="none" cap="none" strike="noStrike">
                <a:solidFill>
                  <a:srgbClr val="000000"/>
                </a:solidFill>
                <a:latin typeface="Arial"/>
                <a:ea typeface="Arial"/>
                <a:cs typeface="Arial"/>
                <a:sym typeface="Arial"/>
              </a:rPr>
              <a:t>‹#›</a:t>
            </a:fld>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7" name="Shape 57"/>
        <p:cNvGrpSpPr/>
        <p:nvPr/>
      </p:nvGrpSpPr>
      <p:grpSpPr>
        <a:xfrm>
          <a:off x="0" y="0"/>
          <a:ext cx="0" cy="0"/>
          <a:chOff x="0" y="0"/>
          <a:chExt cx="0" cy="0"/>
        </a:xfrm>
      </p:grpSpPr>
      <p:sp>
        <p:nvSpPr>
          <p:cNvPr id="58" name="Google Shape;58;p1:notes"/>
          <p:cNvSpPr txBox="1"/>
          <p:nvPr/>
        </p:nvSpPr>
        <p:spPr>
          <a:xfrm>
            <a:off x="4021137" y="9721850"/>
            <a:ext cx="3076575" cy="511175"/>
          </a:xfrm>
          <a:prstGeom prst="rect">
            <a:avLst/>
          </a:prstGeom>
          <a:noFill/>
          <a:ln>
            <a:noFill/>
          </a:ln>
        </p:spPr>
        <p:txBody>
          <a:bodyPr anchorCtr="0" anchor="b" bIns="49500" lIns="99025" spcFirstLastPara="1" rIns="99025" wrap="square" tIns="49500">
            <a:noAutofit/>
          </a:bodyPr>
          <a:lstStyle/>
          <a:p>
            <a:pPr indent="0" lvl="0" marL="0" marR="0" rtl="0" algn="r">
              <a:lnSpc>
                <a:spcPct val="80000"/>
              </a:lnSpc>
              <a:spcBef>
                <a:spcPts val="0"/>
              </a:spcBef>
              <a:spcAft>
                <a:spcPts val="0"/>
              </a:spcAft>
              <a:buClr>
                <a:srgbClr val="000000"/>
              </a:buClr>
              <a:buSzPts val="1300"/>
              <a:buFont typeface="Courier New"/>
              <a:buNone/>
            </a:pPr>
            <a:fld id="{00000000-1234-1234-1234-123412341234}" type="slidenum">
              <a:rPr b="0" i="0" lang="en-US" sz="1300" u="none" cap="none" strike="noStrike">
                <a:solidFill>
                  <a:srgbClr val="000000"/>
                </a:solidFill>
                <a:latin typeface="Courier New"/>
                <a:ea typeface="Courier New"/>
                <a:cs typeface="Courier New"/>
                <a:sym typeface="Courier New"/>
              </a:rPr>
              <a:t>‹#›</a:t>
            </a:fld>
            <a:endParaRPr/>
          </a:p>
        </p:txBody>
      </p:sp>
      <p:sp>
        <p:nvSpPr>
          <p:cNvPr id="59" name="Google Shape;59;p1: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a:noFill/>
          <a:ln>
            <a:noFill/>
          </a:ln>
        </p:spPr>
      </p:sp>
      <p:sp>
        <p:nvSpPr>
          <p:cNvPr id="60" name="Google Shape;60;p1:notes"/>
          <p:cNvSpPr txBox="1"/>
          <p:nvPr>
            <p:ph idx="1" type="body"/>
          </p:nvPr>
        </p:nvSpPr>
        <p:spPr>
          <a:xfrm>
            <a:off x="709612" y="4860925"/>
            <a:ext cx="5680075" cy="4605337"/>
          </a:xfrm>
          <a:prstGeom prst="rect">
            <a:avLst/>
          </a:prstGeom>
          <a:noFill/>
          <a:ln>
            <a:noFill/>
          </a:ln>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4" name="Shape 64"/>
        <p:cNvGrpSpPr/>
        <p:nvPr/>
      </p:nvGrpSpPr>
      <p:grpSpPr>
        <a:xfrm>
          <a:off x="0" y="0"/>
          <a:ext cx="0" cy="0"/>
          <a:chOff x="0" y="0"/>
          <a:chExt cx="0" cy="0"/>
        </a:xfrm>
      </p:grpSpPr>
      <p:sp>
        <p:nvSpPr>
          <p:cNvPr id="65" name="Google Shape;65;p2:notes"/>
          <p:cNvSpPr txBox="1"/>
          <p:nvPr>
            <p:ph idx="1" type="body"/>
          </p:nvPr>
        </p:nvSpPr>
        <p:spPr>
          <a:xfrm>
            <a:off x="709612" y="4860925"/>
            <a:ext cx="5680075" cy="4605337"/>
          </a:xfrm>
          <a:prstGeom prst="rect">
            <a:avLst/>
          </a:prstGeom>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
        <p:nvSpPr>
          <p:cNvPr id="66" name="Google Shape;66;p2: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1" name="Shape 71"/>
        <p:cNvGrpSpPr/>
        <p:nvPr/>
      </p:nvGrpSpPr>
      <p:grpSpPr>
        <a:xfrm>
          <a:off x="0" y="0"/>
          <a:ext cx="0" cy="0"/>
          <a:chOff x="0" y="0"/>
          <a:chExt cx="0" cy="0"/>
        </a:xfrm>
      </p:grpSpPr>
      <p:sp>
        <p:nvSpPr>
          <p:cNvPr id="72" name="Google Shape;72;p3:notes"/>
          <p:cNvSpPr txBox="1"/>
          <p:nvPr/>
        </p:nvSpPr>
        <p:spPr>
          <a:xfrm>
            <a:off x="4021137" y="9721850"/>
            <a:ext cx="3076575" cy="511175"/>
          </a:xfrm>
          <a:prstGeom prst="rect">
            <a:avLst/>
          </a:prstGeom>
          <a:noFill/>
          <a:ln>
            <a:noFill/>
          </a:ln>
        </p:spPr>
        <p:txBody>
          <a:bodyPr anchorCtr="0" anchor="b" bIns="49500" lIns="99025" spcFirstLastPara="1" rIns="99025" wrap="square" tIns="49500">
            <a:noAutofit/>
          </a:bodyPr>
          <a:lstStyle/>
          <a:p>
            <a:pPr indent="0" lvl="0" marL="0" marR="0" rtl="0" algn="r">
              <a:lnSpc>
                <a:spcPct val="80000"/>
              </a:lnSpc>
              <a:spcBef>
                <a:spcPts val="0"/>
              </a:spcBef>
              <a:spcAft>
                <a:spcPts val="0"/>
              </a:spcAft>
              <a:buClr>
                <a:srgbClr val="000000"/>
              </a:buClr>
              <a:buSzPts val="1300"/>
              <a:buFont typeface="Courier New"/>
              <a:buNone/>
            </a:pPr>
            <a:fld id="{00000000-1234-1234-1234-123412341234}" type="slidenum">
              <a:rPr b="0" i="0" lang="en-US" sz="1300" u="none" cap="none" strike="noStrike">
                <a:solidFill>
                  <a:srgbClr val="000000"/>
                </a:solidFill>
                <a:latin typeface="Courier New"/>
                <a:ea typeface="Courier New"/>
                <a:cs typeface="Courier New"/>
                <a:sym typeface="Courier New"/>
              </a:rPr>
              <a:t>‹#›</a:t>
            </a:fld>
            <a:endParaRPr/>
          </a:p>
        </p:txBody>
      </p:sp>
      <p:sp>
        <p:nvSpPr>
          <p:cNvPr id="73" name="Google Shape;73;p3: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a:noFill/>
          <a:ln>
            <a:noFill/>
          </a:ln>
        </p:spPr>
      </p:sp>
      <p:sp>
        <p:nvSpPr>
          <p:cNvPr id="74" name="Google Shape;74;p3:notes"/>
          <p:cNvSpPr txBox="1"/>
          <p:nvPr>
            <p:ph idx="1" type="body"/>
          </p:nvPr>
        </p:nvSpPr>
        <p:spPr>
          <a:xfrm>
            <a:off x="709612" y="4860925"/>
            <a:ext cx="5680075" cy="4605337"/>
          </a:xfrm>
          <a:prstGeom prst="rect">
            <a:avLst/>
          </a:prstGeom>
          <a:noFill/>
          <a:ln>
            <a:noFill/>
          </a:ln>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0" name="Shape 80"/>
        <p:cNvGrpSpPr/>
        <p:nvPr/>
      </p:nvGrpSpPr>
      <p:grpSpPr>
        <a:xfrm>
          <a:off x="0" y="0"/>
          <a:ext cx="0" cy="0"/>
          <a:chOff x="0" y="0"/>
          <a:chExt cx="0" cy="0"/>
        </a:xfrm>
      </p:grpSpPr>
      <p:sp>
        <p:nvSpPr>
          <p:cNvPr id="81" name="Google Shape;81;p4:notes"/>
          <p:cNvSpPr txBox="1"/>
          <p:nvPr>
            <p:ph idx="1" type="body"/>
          </p:nvPr>
        </p:nvSpPr>
        <p:spPr>
          <a:xfrm>
            <a:off x="709612" y="4860925"/>
            <a:ext cx="5680075" cy="4605337"/>
          </a:xfrm>
          <a:prstGeom prst="rect">
            <a:avLst/>
          </a:prstGeom>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
        <p:nvSpPr>
          <p:cNvPr id="82" name="Google Shape;82;p4: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6" name="Shape 86"/>
        <p:cNvGrpSpPr/>
        <p:nvPr/>
      </p:nvGrpSpPr>
      <p:grpSpPr>
        <a:xfrm>
          <a:off x="0" y="0"/>
          <a:ext cx="0" cy="0"/>
          <a:chOff x="0" y="0"/>
          <a:chExt cx="0" cy="0"/>
        </a:xfrm>
      </p:grpSpPr>
      <p:sp>
        <p:nvSpPr>
          <p:cNvPr id="87" name="Google Shape;87;p5:notes"/>
          <p:cNvSpPr txBox="1"/>
          <p:nvPr>
            <p:ph idx="1" type="body"/>
          </p:nvPr>
        </p:nvSpPr>
        <p:spPr>
          <a:xfrm>
            <a:off x="709612" y="4860925"/>
            <a:ext cx="5680075" cy="4605337"/>
          </a:xfrm>
          <a:prstGeom prst="rect">
            <a:avLst/>
          </a:prstGeom>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
        <p:nvSpPr>
          <p:cNvPr id="88" name="Google Shape;88;p5: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2" name="Shape 92"/>
        <p:cNvGrpSpPr/>
        <p:nvPr/>
      </p:nvGrpSpPr>
      <p:grpSpPr>
        <a:xfrm>
          <a:off x="0" y="0"/>
          <a:ext cx="0" cy="0"/>
          <a:chOff x="0" y="0"/>
          <a:chExt cx="0" cy="0"/>
        </a:xfrm>
      </p:grpSpPr>
      <p:sp>
        <p:nvSpPr>
          <p:cNvPr id="93" name="Google Shape;93;p6:notes"/>
          <p:cNvSpPr txBox="1"/>
          <p:nvPr>
            <p:ph idx="1" type="body"/>
          </p:nvPr>
        </p:nvSpPr>
        <p:spPr>
          <a:xfrm>
            <a:off x="709612" y="4860925"/>
            <a:ext cx="5680075" cy="4605337"/>
          </a:xfrm>
          <a:prstGeom prst="rect">
            <a:avLst/>
          </a:prstGeom>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
        <p:nvSpPr>
          <p:cNvPr id="94" name="Google Shape;94;p6: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5" name="Shape 105"/>
        <p:cNvGrpSpPr/>
        <p:nvPr/>
      </p:nvGrpSpPr>
      <p:grpSpPr>
        <a:xfrm>
          <a:off x="0" y="0"/>
          <a:ext cx="0" cy="0"/>
          <a:chOff x="0" y="0"/>
          <a:chExt cx="0" cy="0"/>
        </a:xfrm>
      </p:grpSpPr>
      <p:sp>
        <p:nvSpPr>
          <p:cNvPr id="106" name="Google Shape;106;p7:notes"/>
          <p:cNvSpPr txBox="1"/>
          <p:nvPr>
            <p:ph idx="1" type="body"/>
          </p:nvPr>
        </p:nvSpPr>
        <p:spPr>
          <a:xfrm>
            <a:off x="709612" y="4860925"/>
            <a:ext cx="5680075" cy="4605337"/>
          </a:xfrm>
          <a:prstGeom prst="rect">
            <a:avLst/>
          </a:prstGeom>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
        <p:nvSpPr>
          <p:cNvPr id="107" name="Google Shape;107;p7: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4" name="Shape 114"/>
        <p:cNvGrpSpPr/>
        <p:nvPr/>
      </p:nvGrpSpPr>
      <p:grpSpPr>
        <a:xfrm>
          <a:off x="0" y="0"/>
          <a:ext cx="0" cy="0"/>
          <a:chOff x="0" y="0"/>
          <a:chExt cx="0" cy="0"/>
        </a:xfrm>
      </p:grpSpPr>
      <p:sp>
        <p:nvSpPr>
          <p:cNvPr id="115" name="Google Shape;115;p8:notes"/>
          <p:cNvSpPr txBox="1"/>
          <p:nvPr/>
        </p:nvSpPr>
        <p:spPr>
          <a:xfrm>
            <a:off x="4021137" y="9721850"/>
            <a:ext cx="3076575" cy="511175"/>
          </a:xfrm>
          <a:prstGeom prst="rect">
            <a:avLst/>
          </a:prstGeom>
          <a:noFill/>
          <a:ln>
            <a:noFill/>
          </a:ln>
        </p:spPr>
        <p:txBody>
          <a:bodyPr anchorCtr="0" anchor="b" bIns="49500" lIns="99025" spcFirstLastPara="1" rIns="99025" wrap="square" tIns="49500">
            <a:noAutofit/>
          </a:bodyPr>
          <a:lstStyle/>
          <a:p>
            <a:pPr indent="0" lvl="0" marL="0" marR="0" rtl="0" algn="r">
              <a:lnSpc>
                <a:spcPct val="80000"/>
              </a:lnSpc>
              <a:spcBef>
                <a:spcPts val="0"/>
              </a:spcBef>
              <a:spcAft>
                <a:spcPts val="0"/>
              </a:spcAft>
              <a:buClr>
                <a:srgbClr val="000000"/>
              </a:buClr>
              <a:buSzPts val="1300"/>
              <a:buFont typeface="Courier New"/>
              <a:buNone/>
            </a:pPr>
            <a:fld id="{00000000-1234-1234-1234-123412341234}" type="slidenum">
              <a:rPr b="0" i="0" lang="en-US" sz="1300" u="none">
                <a:solidFill>
                  <a:srgbClr val="000000"/>
                </a:solidFill>
                <a:latin typeface="Courier New"/>
                <a:ea typeface="Courier New"/>
                <a:cs typeface="Courier New"/>
                <a:sym typeface="Courier New"/>
              </a:rPr>
              <a:t>‹#›</a:t>
            </a:fld>
            <a:endParaRPr/>
          </a:p>
        </p:txBody>
      </p:sp>
      <p:sp>
        <p:nvSpPr>
          <p:cNvPr id="116" name="Google Shape;116;p8: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a:noFill/>
          <a:ln>
            <a:noFill/>
          </a:ln>
        </p:spPr>
      </p:sp>
      <p:sp>
        <p:nvSpPr>
          <p:cNvPr id="117" name="Google Shape;117;p8:notes"/>
          <p:cNvSpPr txBox="1"/>
          <p:nvPr>
            <p:ph idx="1" type="body"/>
          </p:nvPr>
        </p:nvSpPr>
        <p:spPr>
          <a:xfrm>
            <a:off x="709612" y="4860925"/>
            <a:ext cx="5680075" cy="4605337"/>
          </a:xfrm>
          <a:prstGeom prst="rect">
            <a:avLst/>
          </a:prstGeom>
          <a:noFill/>
          <a:ln>
            <a:noFill/>
          </a:ln>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4" name="Shape 134"/>
        <p:cNvGrpSpPr/>
        <p:nvPr/>
      </p:nvGrpSpPr>
      <p:grpSpPr>
        <a:xfrm>
          <a:off x="0" y="0"/>
          <a:ext cx="0" cy="0"/>
          <a:chOff x="0" y="0"/>
          <a:chExt cx="0" cy="0"/>
        </a:xfrm>
      </p:grpSpPr>
      <p:sp>
        <p:nvSpPr>
          <p:cNvPr id="135" name="Google Shape;135;p9:notes"/>
          <p:cNvSpPr txBox="1"/>
          <p:nvPr/>
        </p:nvSpPr>
        <p:spPr>
          <a:xfrm>
            <a:off x="4021137" y="9721850"/>
            <a:ext cx="3076575" cy="511175"/>
          </a:xfrm>
          <a:prstGeom prst="rect">
            <a:avLst/>
          </a:prstGeom>
          <a:noFill/>
          <a:ln>
            <a:noFill/>
          </a:ln>
        </p:spPr>
        <p:txBody>
          <a:bodyPr anchorCtr="0" anchor="b" bIns="49500" lIns="99025" spcFirstLastPara="1" rIns="99025" wrap="square" tIns="49500">
            <a:noAutofit/>
          </a:bodyPr>
          <a:lstStyle/>
          <a:p>
            <a:pPr indent="0" lvl="0" marL="0" marR="0" rtl="0" algn="r">
              <a:lnSpc>
                <a:spcPct val="80000"/>
              </a:lnSpc>
              <a:spcBef>
                <a:spcPts val="0"/>
              </a:spcBef>
              <a:spcAft>
                <a:spcPts val="0"/>
              </a:spcAft>
              <a:buClr>
                <a:srgbClr val="000000"/>
              </a:buClr>
              <a:buSzPts val="1300"/>
              <a:buFont typeface="Courier New"/>
              <a:buNone/>
            </a:pPr>
            <a:fld id="{00000000-1234-1234-1234-123412341234}" type="slidenum">
              <a:rPr b="0" i="0" lang="en-US" sz="1300" u="none">
                <a:solidFill>
                  <a:srgbClr val="000000"/>
                </a:solidFill>
                <a:latin typeface="Courier New"/>
                <a:ea typeface="Courier New"/>
                <a:cs typeface="Courier New"/>
                <a:sym typeface="Courier New"/>
              </a:rPr>
              <a:t>‹#›</a:t>
            </a:fld>
            <a:endParaRPr/>
          </a:p>
        </p:txBody>
      </p:sp>
      <p:sp>
        <p:nvSpPr>
          <p:cNvPr id="136" name="Google Shape;136;p9: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a:noFill/>
          <a:ln>
            <a:noFill/>
          </a:ln>
        </p:spPr>
      </p:sp>
      <p:sp>
        <p:nvSpPr>
          <p:cNvPr id="137" name="Google Shape;137;p9:notes"/>
          <p:cNvSpPr txBox="1"/>
          <p:nvPr>
            <p:ph idx="1" type="body"/>
          </p:nvPr>
        </p:nvSpPr>
        <p:spPr>
          <a:xfrm>
            <a:off x="709612" y="4860925"/>
            <a:ext cx="5680075" cy="4605337"/>
          </a:xfrm>
          <a:prstGeom prst="rect">
            <a:avLst/>
          </a:prstGeom>
          <a:noFill/>
          <a:ln>
            <a:noFill/>
          </a:ln>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4" name="Shape 144"/>
        <p:cNvGrpSpPr/>
        <p:nvPr/>
      </p:nvGrpSpPr>
      <p:grpSpPr>
        <a:xfrm>
          <a:off x="0" y="0"/>
          <a:ext cx="0" cy="0"/>
          <a:chOff x="0" y="0"/>
          <a:chExt cx="0" cy="0"/>
        </a:xfrm>
      </p:grpSpPr>
      <p:sp>
        <p:nvSpPr>
          <p:cNvPr id="145" name="Google Shape;145;p10:notes"/>
          <p:cNvSpPr txBox="1"/>
          <p:nvPr/>
        </p:nvSpPr>
        <p:spPr>
          <a:xfrm>
            <a:off x="4021137" y="9721850"/>
            <a:ext cx="3076575" cy="511175"/>
          </a:xfrm>
          <a:prstGeom prst="rect">
            <a:avLst/>
          </a:prstGeom>
          <a:noFill/>
          <a:ln>
            <a:noFill/>
          </a:ln>
        </p:spPr>
        <p:txBody>
          <a:bodyPr anchorCtr="0" anchor="b" bIns="49500" lIns="99025" spcFirstLastPara="1" rIns="99025" wrap="square" tIns="49500">
            <a:noAutofit/>
          </a:bodyPr>
          <a:lstStyle/>
          <a:p>
            <a:pPr indent="0" lvl="0" marL="0" marR="0" rtl="0" algn="r">
              <a:lnSpc>
                <a:spcPct val="80000"/>
              </a:lnSpc>
              <a:spcBef>
                <a:spcPts val="0"/>
              </a:spcBef>
              <a:spcAft>
                <a:spcPts val="0"/>
              </a:spcAft>
              <a:buClr>
                <a:srgbClr val="000000"/>
              </a:buClr>
              <a:buSzPts val="1300"/>
              <a:buFont typeface="Courier New"/>
              <a:buNone/>
            </a:pPr>
            <a:fld id="{00000000-1234-1234-1234-123412341234}" type="slidenum">
              <a:rPr b="0" i="0" lang="en-US" sz="1300" u="none">
                <a:solidFill>
                  <a:srgbClr val="000000"/>
                </a:solidFill>
                <a:latin typeface="Courier New"/>
                <a:ea typeface="Courier New"/>
                <a:cs typeface="Courier New"/>
                <a:sym typeface="Courier New"/>
              </a:rPr>
              <a:t>‹#›</a:t>
            </a:fld>
            <a:endParaRPr/>
          </a:p>
        </p:txBody>
      </p:sp>
      <p:sp>
        <p:nvSpPr>
          <p:cNvPr id="146" name="Google Shape;146;p10: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a:noFill/>
          <a:ln>
            <a:noFill/>
          </a:ln>
        </p:spPr>
      </p:sp>
      <p:sp>
        <p:nvSpPr>
          <p:cNvPr id="147" name="Google Shape;147;p10:notes"/>
          <p:cNvSpPr txBox="1"/>
          <p:nvPr>
            <p:ph idx="1" type="body"/>
          </p:nvPr>
        </p:nvSpPr>
        <p:spPr>
          <a:xfrm>
            <a:off x="709612" y="4860925"/>
            <a:ext cx="5680075" cy="4605337"/>
          </a:xfrm>
          <a:prstGeom prst="rect">
            <a:avLst/>
          </a:prstGeom>
          <a:noFill/>
          <a:ln>
            <a:noFill/>
          </a:ln>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3" name="Shape 153"/>
        <p:cNvGrpSpPr/>
        <p:nvPr/>
      </p:nvGrpSpPr>
      <p:grpSpPr>
        <a:xfrm>
          <a:off x="0" y="0"/>
          <a:ext cx="0" cy="0"/>
          <a:chOff x="0" y="0"/>
          <a:chExt cx="0" cy="0"/>
        </a:xfrm>
      </p:grpSpPr>
      <p:sp>
        <p:nvSpPr>
          <p:cNvPr id="154" name="Google Shape;154;p11:notes"/>
          <p:cNvSpPr txBox="1"/>
          <p:nvPr/>
        </p:nvSpPr>
        <p:spPr>
          <a:xfrm>
            <a:off x="4021137" y="9721850"/>
            <a:ext cx="3076575" cy="511175"/>
          </a:xfrm>
          <a:prstGeom prst="rect">
            <a:avLst/>
          </a:prstGeom>
          <a:noFill/>
          <a:ln>
            <a:noFill/>
          </a:ln>
        </p:spPr>
        <p:txBody>
          <a:bodyPr anchorCtr="0" anchor="b" bIns="49500" lIns="99025" spcFirstLastPara="1" rIns="99025" wrap="square" tIns="49500">
            <a:noAutofit/>
          </a:bodyPr>
          <a:lstStyle/>
          <a:p>
            <a:pPr indent="0" lvl="0" marL="0" marR="0" rtl="0" algn="r">
              <a:lnSpc>
                <a:spcPct val="80000"/>
              </a:lnSpc>
              <a:spcBef>
                <a:spcPts val="0"/>
              </a:spcBef>
              <a:spcAft>
                <a:spcPts val="0"/>
              </a:spcAft>
              <a:buClr>
                <a:srgbClr val="000000"/>
              </a:buClr>
              <a:buSzPts val="1300"/>
              <a:buFont typeface="Courier New"/>
              <a:buNone/>
            </a:pPr>
            <a:fld id="{00000000-1234-1234-1234-123412341234}" type="slidenum">
              <a:rPr b="0" i="0" lang="en-US" sz="1300" u="none">
                <a:solidFill>
                  <a:srgbClr val="000000"/>
                </a:solidFill>
                <a:latin typeface="Courier New"/>
                <a:ea typeface="Courier New"/>
                <a:cs typeface="Courier New"/>
                <a:sym typeface="Courier New"/>
              </a:rPr>
              <a:t>‹#›</a:t>
            </a:fld>
            <a:endParaRPr/>
          </a:p>
        </p:txBody>
      </p:sp>
      <p:sp>
        <p:nvSpPr>
          <p:cNvPr id="155" name="Google Shape;155;p11: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a:noFill/>
          <a:ln>
            <a:noFill/>
          </a:ln>
        </p:spPr>
      </p:sp>
      <p:sp>
        <p:nvSpPr>
          <p:cNvPr id="156" name="Google Shape;156;p11:notes"/>
          <p:cNvSpPr txBox="1"/>
          <p:nvPr>
            <p:ph idx="1" type="body"/>
          </p:nvPr>
        </p:nvSpPr>
        <p:spPr>
          <a:xfrm>
            <a:off x="709612" y="4860925"/>
            <a:ext cx="5680075" cy="4605337"/>
          </a:xfrm>
          <a:prstGeom prst="rect">
            <a:avLst/>
          </a:prstGeom>
          <a:noFill/>
          <a:ln>
            <a:noFill/>
          </a:ln>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4" name="Shape 164"/>
        <p:cNvGrpSpPr/>
        <p:nvPr/>
      </p:nvGrpSpPr>
      <p:grpSpPr>
        <a:xfrm>
          <a:off x="0" y="0"/>
          <a:ext cx="0" cy="0"/>
          <a:chOff x="0" y="0"/>
          <a:chExt cx="0" cy="0"/>
        </a:xfrm>
      </p:grpSpPr>
      <p:sp>
        <p:nvSpPr>
          <p:cNvPr id="165" name="Google Shape;165;p12:notes"/>
          <p:cNvSpPr txBox="1"/>
          <p:nvPr/>
        </p:nvSpPr>
        <p:spPr>
          <a:xfrm>
            <a:off x="4021137" y="9721850"/>
            <a:ext cx="3076575" cy="511175"/>
          </a:xfrm>
          <a:prstGeom prst="rect">
            <a:avLst/>
          </a:prstGeom>
          <a:noFill/>
          <a:ln>
            <a:noFill/>
          </a:ln>
        </p:spPr>
        <p:txBody>
          <a:bodyPr anchorCtr="0" anchor="b" bIns="49500" lIns="99025" spcFirstLastPara="1" rIns="99025" wrap="square" tIns="49500">
            <a:noAutofit/>
          </a:bodyPr>
          <a:lstStyle/>
          <a:p>
            <a:pPr indent="0" lvl="0" marL="0" marR="0" rtl="0" algn="r">
              <a:lnSpc>
                <a:spcPct val="80000"/>
              </a:lnSpc>
              <a:spcBef>
                <a:spcPts val="0"/>
              </a:spcBef>
              <a:spcAft>
                <a:spcPts val="0"/>
              </a:spcAft>
              <a:buClr>
                <a:srgbClr val="000000"/>
              </a:buClr>
              <a:buSzPts val="1300"/>
              <a:buFont typeface="Courier New"/>
              <a:buNone/>
            </a:pPr>
            <a:fld id="{00000000-1234-1234-1234-123412341234}" type="slidenum">
              <a:rPr b="0" i="0" lang="en-US" sz="1300" u="none">
                <a:solidFill>
                  <a:srgbClr val="000000"/>
                </a:solidFill>
                <a:latin typeface="Courier New"/>
                <a:ea typeface="Courier New"/>
                <a:cs typeface="Courier New"/>
                <a:sym typeface="Courier New"/>
              </a:rPr>
              <a:t>‹#›</a:t>
            </a:fld>
            <a:endParaRPr/>
          </a:p>
        </p:txBody>
      </p:sp>
      <p:sp>
        <p:nvSpPr>
          <p:cNvPr id="166" name="Google Shape;166;p12: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a:noFill/>
          <a:ln>
            <a:noFill/>
          </a:ln>
        </p:spPr>
      </p:sp>
      <p:sp>
        <p:nvSpPr>
          <p:cNvPr id="167" name="Google Shape;167;p12:notes"/>
          <p:cNvSpPr txBox="1"/>
          <p:nvPr>
            <p:ph idx="1" type="body"/>
          </p:nvPr>
        </p:nvSpPr>
        <p:spPr>
          <a:xfrm>
            <a:off x="709612" y="4860925"/>
            <a:ext cx="5680075" cy="4605337"/>
          </a:xfrm>
          <a:prstGeom prst="rect">
            <a:avLst/>
          </a:prstGeom>
          <a:noFill/>
          <a:ln>
            <a:noFill/>
          </a:ln>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4" name="Shape 174"/>
        <p:cNvGrpSpPr/>
        <p:nvPr/>
      </p:nvGrpSpPr>
      <p:grpSpPr>
        <a:xfrm>
          <a:off x="0" y="0"/>
          <a:ext cx="0" cy="0"/>
          <a:chOff x="0" y="0"/>
          <a:chExt cx="0" cy="0"/>
        </a:xfrm>
      </p:grpSpPr>
      <p:sp>
        <p:nvSpPr>
          <p:cNvPr id="175" name="Google Shape;175;p13:notes"/>
          <p:cNvSpPr txBox="1"/>
          <p:nvPr/>
        </p:nvSpPr>
        <p:spPr>
          <a:xfrm>
            <a:off x="4021137" y="9721850"/>
            <a:ext cx="3076575" cy="511175"/>
          </a:xfrm>
          <a:prstGeom prst="rect">
            <a:avLst/>
          </a:prstGeom>
          <a:noFill/>
          <a:ln>
            <a:noFill/>
          </a:ln>
        </p:spPr>
        <p:txBody>
          <a:bodyPr anchorCtr="0" anchor="b" bIns="49500" lIns="99025" spcFirstLastPara="1" rIns="99025" wrap="square" tIns="49500">
            <a:noAutofit/>
          </a:bodyPr>
          <a:lstStyle/>
          <a:p>
            <a:pPr indent="0" lvl="0" marL="0" marR="0" rtl="0" algn="r">
              <a:lnSpc>
                <a:spcPct val="80000"/>
              </a:lnSpc>
              <a:spcBef>
                <a:spcPts val="0"/>
              </a:spcBef>
              <a:spcAft>
                <a:spcPts val="0"/>
              </a:spcAft>
              <a:buClr>
                <a:srgbClr val="000000"/>
              </a:buClr>
              <a:buSzPts val="1300"/>
              <a:buFont typeface="Courier New"/>
              <a:buNone/>
            </a:pPr>
            <a:fld id="{00000000-1234-1234-1234-123412341234}" type="slidenum">
              <a:rPr b="0" i="0" lang="en-US" sz="1300" u="none">
                <a:solidFill>
                  <a:srgbClr val="000000"/>
                </a:solidFill>
                <a:latin typeface="Courier New"/>
                <a:ea typeface="Courier New"/>
                <a:cs typeface="Courier New"/>
                <a:sym typeface="Courier New"/>
              </a:rPr>
              <a:t>‹#›</a:t>
            </a:fld>
            <a:endParaRPr/>
          </a:p>
        </p:txBody>
      </p:sp>
      <p:sp>
        <p:nvSpPr>
          <p:cNvPr id="176" name="Google Shape;176;p13: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a:noFill/>
          <a:ln>
            <a:noFill/>
          </a:ln>
        </p:spPr>
      </p:sp>
      <p:sp>
        <p:nvSpPr>
          <p:cNvPr id="177" name="Google Shape;177;p13:notes"/>
          <p:cNvSpPr txBox="1"/>
          <p:nvPr>
            <p:ph idx="1" type="body"/>
          </p:nvPr>
        </p:nvSpPr>
        <p:spPr>
          <a:xfrm>
            <a:off x="709612" y="4860925"/>
            <a:ext cx="5680075" cy="4605337"/>
          </a:xfrm>
          <a:prstGeom prst="rect">
            <a:avLst/>
          </a:prstGeom>
          <a:noFill/>
          <a:ln>
            <a:noFill/>
          </a:ln>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9" name="Shape 189"/>
        <p:cNvGrpSpPr/>
        <p:nvPr/>
      </p:nvGrpSpPr>
      <p:grpSpPr>
        <a:xfrm>
          <a:off x="0" y="0"/>
          <a:ext cx="0" cy="0"/>
          <a:chOff x="0" y="0"/>
          <a:chExt cx="0" cy="0"/>
        </a:xfrm>
      </p:grpSpPr>
      <p:sp>
        <p:nvSpPr>
          <p:cNvPr id="190" name="Google Shape;190;p14:notes"/>
          <p:cNvSpPr txBox="1"/>
          <p:nvPr/>
        </p:nvSpPr>
        <p:spPr>
          <a:xfrm>
            <a:off x="4021137" y="9721850"/>
            <a:ext cx="3076575" cy="511175"/>
          </a:xfrm>
          <a:prstGeom prst="rect">
            <a:avLst/>
          </a:prstGeom>
          <a:noFill/>
          <a:ln>
            <a:noFill/>
          </a:ln>
        </p:spPr>
        <p:txBody>
          <a:bodyPr anchorCtr="0" anchor="b" bIns="49500" lIns="99025" spcFirstLastPara="1" rIns="99025" wrap="square" tIns="49500">
            <a:noAutofit/>
          </a:bodyPr>
          <a:lstStyle/>
          <a:p>
            <a:pPr indent="0" lvl="0" marL="0" marR="0" rtl="0" algn="r">
              <a:lnSpc>
                <a:spcPct val="80000"/>
              </a:lnSpc>
              <a:spcBef>
                <a:spcPts val="0"/>
              </a:spcBef>
              <a:spcAft>
                <a:spcPts val="0"/>
              </a:spcAft>
              <a:buClr>
                <a:srgbClr val="000000"/>
              </a:buClr>
              <a:buSzPts val="1300"/>
              <a:buFont typeface="Courier New"/>
              <a:buNone/>
            </a:pPr>
            <a:fld id="{00000000-1234-1234-1234-123412341234}" type="slidenum">
              <a:rPr b="0" i="0" lang="en-US" sz="1300" u="none">
                <a:solidFill>
                  <a:srgbClr val="000000"/>
                </a:solidFill>
                <a:latin typeface="Courier New"/>
                <a:ea typeface="Courier New"/>
                <a:cs typeface="Courier New"/>
                <a:sym typeface="Courier New"/>
              </a:rPr>
              <a:t>‹#›</a:t>
            </a:fld>
            <a:endParaRPr/>
          </a:p>
        </p:txBody>
      </p:sp>
      <p:sp>
        <p:nvSpPr>
          <p:cNvPr id="191" name="Google Shape;191;p14: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a:noFill/>
          <a:ln>
            <a:noFill/>
          </a:ln>
        </p:spPr>
      </p:sp>
      <p:sp>
        <p:nvSpPr>
          <p:cNvPr id="192" name="Google Shape;192;p14:notes"/>
          <p:cNvSpPr txBox="1"/>
          <p:nvPr>
            <p:ph idx="1" type="body"/>
          </p:nvPr>
        </p:nvSpPr>
        <p:spPr>
          <a:xfrm>
            <a:off x="709612" y="4860925"/>
            <a:ext cx="5680075" cy="4605337"/>
          </a:xfrm>
          <a:prstGeom prst="rect">
            <a:avLst/>
          </a:prstGeom>
          <a:noFill/>
          <a:ln>
            <a:noFill/>
          </a:ln>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4" name="Shape 204"/>
        <p:cNvGrpSpPr/>
        <p:nvPr/>
      </p:nvGrpSpPr>
      <p:grpSpPr>
        <a:xfrm>
          <a:off x="0" y="0"/>
          <a:ext cx="0" cy="0"/>
          <a:chOff x="0" y="0"/>
          <a:chExt cx="0" cy="0"/>
        </a:xfrm>
      </p:grpSpPr>
      <p:sp>
        <p:nvSpPr>
          <p:cNvPr id="205" name="Google Shape;205;p15:notes"/>
          <p:cNvSpPr txBox="1"/>
          <p:nvPr>
            <p:ph idx="1" type="body"/>
          </p:nvPr>
        </p:nvSpPr>
        <p:spPr>
          <a:xfrm>
            <a:off x="709612" y="4860925"/>
            <a:ext cx="5680075" cy="4605337"/>
          </a:xfrm>
          <a:prstGeom prst="rect">
            <a:avLst/>
          </a:prstGeom>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
        <p:nvSpPr>
          <p:cNvPr id="206" name="Google Shape;206;p15: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9" name="Shape 219"/>
        <p:cNvGrpSpPr/>
        <p:nvPr/>
      </p:nvGrpSpPr>
      <p:grpSpPr>
        <a:xfrm>
          <a:off x="0" y="0"/>
          <a:ext cx="0" cy="0"/>
          <a:chOff x="0" y="0"/>
          <a:chExt cx="0" cy="0"/>
        </a:xfrm>
      </p:grpSpPr>
      <p:sp>
        <p:nvSpPr>
          <p:cNvPr id="220" name="Google Shape;220;p16:notes"/>
          <p:cNvSpPr txBox="1"/>
          <p:nvPr/>
        </p:nvSpPr>
        <p:spPr>
          <a:xfrm>
            <a:off x="4021137" y="9721850"/>
            <a:ext cx="3076575" cy="511175"/>
          </a:xfrm>
          <a:prstGeom prst="rect">
            <a:avLst/>
          </a:prstGeom>
          <a:noFill/>
          <a:ln>
            <a:noFill/>
          </a:ln>
        </p:spPr>
        <p:txBody>
          <a:bodyPr anchorCtr="0" anchor="b" bIns="49500" lIns="99025" spcFirstLastPara="1" rIns="99025" wrap="square" tIns="49500">
            <a:noAutofit/>
          </a:bodyPr>
          <a:lstStyle/>
          <a:p>
            <a:pPr indent="0" lvl="0" marL="0" marR="0" rtl="0" algn="r">
              <a:lnSpc>
                <a:spcPct val="80000"/>
              </a:lnSpc>
              <a:spcBef>
                <a:spcPts val="0"/>
              </a:spcBef>
              <a:spcAft>
                <a:spcPts val="0"/>
              </a:spcAft>
              <a:buClr>
                <a:srgbClr val="000000"/>
              </a:buClr>
              <a:buSzPts val="1300"/>
              <a:buFont typeface="Courier New"/>
              <a:buNone/>
            </a:pPr>
            <a:fld id="{00000000-1234-1234-1234-123412341234}" type="slidenum">
              <a:rPr b="0" i="0" lang="en-US" sz="1300" u="none">
                <a:solidFill>
                  <a:srgbClr val="000000"/>
                </a:solidFill>
                <a:latin typeface="Courier New"/>
                <a:ea typeface="Courier New"/>
                <a:cs typeface="Courier New"/>
                <a:sym typeface="Courier New"/>
              </a:rPr>
              <a:t>‹#›</a:t>
            </a:fld>
            <a:endParaRPr/>
          </a:p>
        </p:txBody>
      </p:sp>
      <p:sp>
        <p:nvSpPr>
          <p:cNvPr id="221" name="Google Shape;221;p16: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a:noFill/>
          <a:ln>
            <a:noFill/>
          </a:ln>
        </p:spPr>
      </p:sp>
      <p:sp>
        <p:nvSpPr>
          <p:cNvPr id="222" name="Google Shape;222;p16:notes"/>
          <p:cNvSpPr txBox="1"/>
          <p:nvPr>
            <p:ph idx="1" type="body"/>
          </p:nvPr>
        </p:nvSpPr>
        <p:spPr>
          <a:xfrm>
            <a:off x="709612" y="4860925"/>
            <a:ext cx="5680075" cy="4605337"/>
          </a:xfrm>
          <a:prstGeom prst="rect">
            <a:avLst/>
          </a:prstGeom>
          <a:noFill/>
          <a:ln>
            <a:noFill/>
          </a:ln>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36" name="Shape 236"/>
        <p:cNvGrpSpPr/>
        <p:nvPr/>
      </p:nvGrpSpPr>
      <p:grpSpPr>
        <a:xfrm>
          <a:off x="0" y="0"/>
          <a:ext cx="0" cy="0"/>
          <a:chOff x="0" y="0"/>
          <a:chExt cx="0" cy="0"/>
        </a:xfrm>
      </p:grpSpPr>
      <p:sp>
        <p:nvSpPr>
          <p:cNvPr id="237" name="Google Shape;237;p17:notes"/>
          <p:cNvSpPr txBox="1"/>
          <p:nvPr/>
        </p:nvSpPr>
        <p:spPr>
          <a:xfrm>
            <a:off x="4021137" y="9721850"/>
            <a:ext cx="3076575" cy="511175"/>
          </a:xfrm>
          <a:prstGeom prst="rect">
            <a:avLst/>
          </a:prstGeom>
          <a:noFill/>
          <a:ln>
            <a:noFill/>
          </a:ln>
        </p:spPr>
        <p:txBody>
          <a:bodyPr anchorCtr="0" anchor="b" bIns="49500" lIns="99025" spcFirstLastPara="1" rIns="99025" wrap="square" tIns="49500">
            <a:noAutofit/>
          </a:bodyPr>
          <a:lstStyle/>
          <a:p>
            <a:pPr indent="0" lvl="0" marL="0" marR="0" rtl="0" algn="r">
              <a:lnSpc>
                <a:spcPct val="80000"/>
              </a:lnSpc>
              <a:spcBef>
                <a:spcPts val="0"/>
              </a:spcBef>
              <a:spcAft>
                <a:spcPts val="0"/>
              </a:spcAft>
              <a:buClr>
                <a:srgbClr val="000000"/>
              </a:buClr>
              <a:buSzPts val="1300"/>
              <a:buFont typeface="Courier New"/>
              <a:buNone/>
            </a:pPr>
            <a:fld id="{00000000-1234-1234-1234-123412341234}" type="slidenum">
              <a:rPr b="0" i="0" lang="en-US" sz="1300" u="none">
                <a:solidFill>
                  <a:srgbClr val="000000"/>
                </a:solidFill>
                <a:latin typeface="Courier New"/>
                <a:ea typeface="Courier New"/>
                <a:cs typeface="Courier New"/>
                <a:sym typeface="Courier New"/>
              </a:rPr>
              <a:t>‹#›</a:t>
            </a:fld>
            <a:endParaRPr/>
          </a:p>
        </p:txBody>
      </p:sp>
      <p:sp>
        <p:nvSpPr>
          <p:cNvPr id="238" name="Google Shape;238;p17: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a:noFill/>
          <a:ln>
            <a:noFill/>
          </a:ln>
        </p:spPr>
      </p:sp>
      <p:sp>
        <p:nvSpPr>
          <p:cNvPr id="239" name="Google Shape;239;p17:notes"/>
          <p:cNvSpPr txBox="1"/>
          <p:nvPr>
            <p:ph idx="1" type="body"/>
          </p:nvPr>
        </p:nvSpPr>
        <p:spPr>
          <a:xfrm>
            <a:off x="709612" y="4860925"/>
            <a:ext cx="5680075" cy="4605337"/>
          </a:xfrm>
          <a:prstGeom prst="rect">
            <a:avLst/>
          </a:prstGeom>
          <a:noFill/>
          <a:ln>
            <a:noFill/>
          </a:ln>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49" name="Shape 249"/>
        <p:cNvGrpSpPr/>
        <p:nvPr/>
      </p:nvGrpSpPr>
      <p:grpSpPr>
        <a:xfrm>
          <a:off x="0" y="0"/>
          <a:ext cx="0" cy="0"/>
          <a:chOff x="0" y="0"/>
          <a:chExt cx="0" cy="0"/>
        </a:xfrm>
      </p:grpSpPr>
      <p:sp>
        <p:nvSpPr>
          <p:cNvPr id="250" name="Google Shape;250;p18:notes"/>
          <p:cNvSpPr txBox="1"/>
          <p:nvPr/>
        </p:nvSpPr>
        <p:spPr>
          <a:xfrm>
            <a:off x="4021137" y="9721850"/>
            <a:ext cx="3076575" cy="511175"/>
          </a:xfrm>
          <a:prstGeom prst="rect">
            <a:avLst/>
          </a:prstGeom>
          <a:noFill/>
          <a:ln>
            <a:noFill/>
          </a:ln>
        </p:spPr>
        <p:txBody>
          <a:bodyPr anchorCtr="0" anchor="b" bIns="49500" lIns="99025" spcFirstLastPara="1" rIns="99025" wrap="square" tIns="49500">
            <a:noAutofit/>
          </a:bodyPr>
          <a:lstStyle/>
          <a:p>
            <a:pPr indent="0" lvl="0" marL="0" marR="0" rtl="0" algn="r">
              <a:lnSpc>
                <a:spcPct val="80000"/>
              </a:lnSpc>
              <a:spcBef>
                <a:spcPts val="0"/>
              </a:spcBef>
              <a:spcAft>
                <a:spcPts val="0"/>
              </a:spcAft>
              <a:buClr>
                <a:srgbClr val="000000"/>
              </a:buClr>
              <a:buSzPts val="1300"/>
              <a:buFont typeface="Courier New"/>
              <a:buNone/>
            </a:pPr>
            <a:fld id="{00000000-1234-1234-1234-123412341234}" type="slidenum">
              <a:rPr b="0" i="0" lang="en-US" sz="1300" u="none">
                <a:solidFill>
                  <a:srgbClr val="000000"/>
                </a:solidFill>
                <a:latin typeface="Courier New"/>
                <a:ea typeface="Courier New"/>
                <a:cs typeface="Courier New"/>
                <a:sym typeface="Courier New"/>
              </a:rPr>
              <a:t>‹#›</a:t>
            </a:fld>
            <a:endParaRPr/>
          </a:p>
        </p:txBody>
      </p:sp>
      <p:sp>
        <p:nvSpPr>
          <p:cNvPr id="251" name="Google Shape;251;p18: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a:noFill/>
          <a:ln>
            <a:noFill/>
          </a:ln>
        </p:spPr>
      </p:sp>
      <p:sp>
        <p:nvSpPr>
          <p:cNvPr id="252" name="Google Shape;252;p18:notes"/>
          <p:cNvSpPr txBox="1"/>
          <p:nvPr>
            <p:ph idx="1" type="body"/>
          </p:nvPr>
        </p:nvSpPr>
        <p:spPr>
          <a:xfrm>
            <a:off x="709612" y="4860925"/>
            <a:ext cx="5680075" cy="4605337"/>
          </a:xfrm>
          <a:prstGeom prst="rect">
            <a:avLst/>
          </a:prstGeom>
          <a:noFill/>
          <a:ln>
            <a:noFill/>
          </a:ln>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59" name="Shape 259"/>
        <p:cNvGrpSpPr/>
        <p:nvPr/>
      </p:nvGrpSpPr>
      <p:grpSpPr>
        <a:xfrm>
          <a:off x="0" y="0"/>
          <a:ext cx="0" cy="0"/>
          <a:chOff x="0" y="0"/>
          <a:chExt cx="0" cy="0"/>
        </a:xfrm>
      </p:grpSpPr>
      <p:sp>
        <p:nvSpPr>
          <p:cNvPr id="260" name="Google Shape;260;p19:notes"/>
          <p:cNvSpPr txBox="1"/>
          <p:nvPr/>
        </p:nvSpPr>
        <p:spPr>
          <a:xfrm>
            <a:off x="4021137" y="9721850"/>
            <a:ext cx="3076575" cy="511175"/>
          </a:xfrm>
          <a:prstGeom prst="rect">
            <a:avLst/>
          </a:prstGeom>
          <a:noFill/>
          <a:ln>
            <a:noFill/>
          </a:ln>
        </p:spPr>
        <p:txBody>
          <a:bodyPr anchorCtr="0" anchor="b" bIns="49500" lIns="99025" spcFirstLastPara="1" rIns="99025" wrap="square" tIns="49500">
            <a:noAutofit/>
          </a:bodyPr>
          <a:lstStyle/>
          <a:p>
            <a:pPr indent="0" lvl="0" marL="0" marR="0" rtl="0" algn="r">
              <a:lnSpc>
                <a:spcPct val="80000"/>
              </a:lnSpc>
              <a:spcBef>
                <a:spcPts val="0"/>
              </a:spcBef>
              <a:spcAft>
                <a:spcPts val="0"/>
              </a:spcAft>
              <a:buClr>
                <a:srgbClr val="000000"/>
              </a:buClr>
              <a:buSzPts val="1300"/>
              <a:buFont typeface="Courier New"/>
              <a:buNone/>
            </a:pPr>
            <a:fld id="{00000000-1234-1234-1234-123412341234}" type="slidenum">
              <a:rPr b="0" i="0" lang="en-US" sz="1300" u="none">
                <a:solidFill>
                  <a:srgbClr val="000000"/>
                </a:solidFill>
                <a:latin typeface="Courier New"/>
                <a:ea typeface="Courier New"/>
                <a:cs typeface="Courier New"/>
                <a:sym typeface="Courier New"/>
              </a:rPr>
              <a:t>‹#›</a:t>
            </a:fld>
            <a:endParaRPr/>
          </a:p>
        </p:txBody>
      </p:sp>
      <p:sp>
        <p:nvSpPr>
          <p:cNvPr id="261" name="Google Shape;261;p19: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a:noFill/>
          <a:ln>
            <a:noFill/>
          </a:ln>
        </p:spPr>
      </p:sp>
      <p:sp>
        <p:nvSpPr>
          <p:cNvPr id="262" name="Google Shape;262;p19:notes"/>
          <p:cNvSpPr txBox="1"/>
          <p:nvPr>
            <p:ph idx="1" type="body"/>
          </p:nvPr>
        </p:nvSpPr>
        <p:spPr>
          <a:xfrm>
            <a:off x="709612" y="4860925"/>
            <a:ext cx="5680075" cy="4605337"/>
          </a:xfrm>
          <a:prstGeom prst="rect">
            <a:avLst/>
          </a:prstGeom>
          <a:noFill/>
          <a:ln>
            <a:noFill/>
          </a:ln>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70" name="Shape 270"/>
        <p:cNvGrpSpPr/>
        <p:nvPr/>
      </p:nvGrpSpPr>
      <p:grpSpPr>
        <a:xfrm>
          <a:off x="0" y="0"/>
          <a:ext cx="0" cy="0"/>
          <a:chOff x="0" y="0"/>
          <a:chExt cx="0" cy="0"/>
        </a:xfrm>
      </p:grpSpPr>
      <p:sp>
        <p:nvSpPr>
          <p:cNvPr id="271" name="Google Shape;271;p20:notes"/>
          <p:cNvSpPr txBox="1"/>
          <p:nvPr>
            <p:ph idx="1" type="body"/>
          </p:nvPr>
        </p:nvSpPr>
        <p:spPr>
          <a:xfrm>
            <a:off x="709612" y="4860925"/>
            <a:ext cx="5680075" cy="4605337"/>
          </a:xfrm>
          <a:prstGeom prst="rect">
            <a:avLst/>
          </a:prstGeom>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
        <p:nvSpPr>
          <p:cNvPr id="272" name="Google Shape;272;p20: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82" name="Shape 282"/>
        <p:cNvGrpSpPr/>
        <p:nvPr/>
      </p:nvGrpSpPr>
      <p:grpSpPr>
        <a:xfrm>
          <a:off x="0" y="0"/>
          <a:ext cx="0" cy="0"/>
          <a:chOff x="0" y="0"/>
          <a:chExt cx="0" cy="0"/>
        </a:xfrm>
      </p:grpSpPr>
      <p:sp>
        <p:nvSpPr>
          <p:cNvPr id="283" name="Google Shape;283;p21:notes"/>
          <p:cNvSpPr txBox="1"/>
          <p:nvPr>
            <p:ph idx="1" type="body"/>
          </p:nvPr>
        </p:nvSpPr>
        <p:spPr>
          <a:xfrm>
            <a:off x="709612" y="4860925"/>
            <a:ext cx="5680075" cy="4605337"/>
          </a:xfrm>
          <a:prstGeom prst="rect">
            <a:avLst/>
          </a:prstGeom>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
        <p:nvSpPr>
          <p:cNvPr id="284" name="Google Shape;284;p21: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01" name="Shape 301"/>
        <p:cNvGrpSpPr/>
        <p:nvPr/>
      </p:nvGrpSpPr>
      <p:grpSpPr>
        <a:xfrm>
          <a:off x="0" y="0"/>
          <a:ext cx="0" cy="0"/>
          <a:chOff x="0" y="0"/>
          <a:chExt cx="0" cy="0"/>
        </a:xfrm>
      </p:grpSpPr>
      <p:sp>
        <p:nvSpPr>
          <p:cNvPr id="302" name="Google Shape;302;p22:notes"/>
          <p:cNvSpPr txBox="1"/>
          <p:nvPr/>
        </p:nvSpPr>
        <p:spPr>
          <a:xfrm>
            <a:off x="4021137" y="9721850"/>
            <a:ext cx="3076575" cy="511175"/>
          </a:xfrm>
          <a:prstGeom prst="rect">
            <a:avLst/>
          </a:prstGeom>
          <a:noFill/>
          <a:ln>
            <a:noFill/>
          </a:ln>
        </p:spPr>
        <p:txBody>
          <a:bodyPr anchorCtr="0" anchor="b" bIns="49500" lIns="99025" spcFirstLastPara="1" rIns="99025" wrap="square" tIns="49500">
            <a:noAutofit/>
          </a:bodyPr>
          <a:lstStyle/>
          <a:p>
            <a:pPr indent="0" lvl="0" marL="0" marR="0" rtl="0" algn="r">
              <a:lnSpc>
                <a:spcPct val="80000"/>
              </a:lnSpc>
              <a:spcBef>
                <a:spcPts val="0"/>
              </a:spcBef>
              <a:spcAft>
                <a:spcPts val="0"/>
              </a:spcAft>
              <a:buClr>
                <a:srgbClr val="000000"/>
              </a:buClr>
              <a:buSzPts val="1300"/>
              <a:buFont typeface="Courier New"/>
              <a:buNone/>
            </a:pPr>
            <a:fld id="{00000000-1234-1234-1234-123412341234}" type="slidenum">
              <a:rPr b="0" i="0" lang="en-US" sz="1300" u="none">
                <a:solidFill>
                  <a:srgbClr val="000000"/>
                </a:solidFill>
                <a:latin typeface="Courier New"/>
                <a:ea typeface="Courier New"/>
                <a:cs typeface="Courier New"/>
                <a:sym typeface="Courier New"/>
              </a:rPr>
              <a:t>‹#›</a:t>
            </a:fld>
            <a:endParaRPr/>
          </a:p>
        </p:txBody>
      </p:sp>
      <p:sp>
        <p:nvSpPr>
          <p:cNvPr id="303" name="Google Shape;303;p22: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a:noFill/>
          <a:ln>
            <a:noFill/>
          </a:ln>
        </p:spPr>
      </p:sp>
      <p:sp>
        <p:nvSpPr>
          <p:cNvPr id="304" name="Google Shape;304;p22:notes"/>
          <p:cNvSpPr txBox="1"/>
          <p:nvPr>
            <p:ph idx="1" type="body"/>
          </p:nvPr>
        </p:nvSpPr>
        <p:spPr>
          <a:xfrm>
            <a:off x="709612" y="4860925"/>
            <a:ext cx="5680075" cy="4605337"/>
          </a:xfrm>
          <a:prstGeom prst="rect">
            <a:avLst/>
          </a:prstGeom>
          <a:noFill/>
          <a:ln>
            <a:noFill/>
          </a:ln>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13" name="Shape 313"/>
        <p:cNvGrpSpPr/>
        <p:nvPr/>
      </p:nvGrpSpPr>
      <p:grpSpPr>
        <a:xfrm>
          <a:off x="0" y="0"/>
          <a:ext cx="0" cy="0"/>
          <a:chOff x="0" y="0"/>
          <a:chExt cx="0" cy="0"/>
        </a:xfrm>
      </p:grpSpPr>
      <p:sp>
        <p:nvSpPr>
          <p:cNvPr id="314" name="Google Shape;314;p23:notes"/>
          <p:cNvSpPr txBox="1"/>
          <p:nvPr/>
        </p:nvSpPr>
        <p:spPr>
          <a:xfrm>
            <a:off x="4021137" y="9721850"/>
            <a:ext cx="3076575" cy="511175"/>
          </a:xfrm>
          <a:prstGeom prst="rect">
            <a:avLst/>
          </a:prstGeom>
          <a:noFill/>
          <a:ln>
            <a:noFill/>
          </a:ln>
        </p:spPr>
        <p:txBody>
          <a:bodyPr anchorCtr="0" anchor="b" bIns="49500" lIns="99025" spcFirstLastPara="1" rIns="99025" wrap="square" tIns="49500">
            <a:noAutofit/>
          </a:bodyPr>
          <a:lstStyle/>
          <a:p>
            <a:pPr indent="0" lvl="0" marL="0" marR="0" rtl="0" algn="r">
              <a:lnSpc>
                <a:spcPct val="80000"/>
              </a:lnSpc>
              <a:spcBef>
                <a:spcPts val="0"/>
              </a:spcBef>
              <a:spcAft>
                <a:spcPts val="0"/>
              </a:spcAft>
              <a:buClr>
                <a:srgbClr val="000000"/>
              </a:buClr>
              <a:buSzPts val="1300"/>
              <a:buFont typeface="Courier New"/>
              <a:buNone/>
            </a:pPr>
            <a:fld id="{00000000-1234-1234-1234-123412341234}" type="slidenum">
              <a:rPr b="0" i="0" lang="en-US" sz="1300" u="none">
                <a:solidFill>
                  <a:srgbClr val="000000"/>
                </a:solidFill>
                <a:latin typeface="Courier New"/>
                <a:ea typeface="Courier New"/>
                <a:cs typeface="Courier New"/>
                <a:sym typeface="Courier New"/>
              </a:rPr>
              <a:t>‹#›</a:t>
            </a:fld>
            <a:endParaRPr/>
          </a:p>
        </p:txBody>
      </p:sp>
      <p:sp>
        <p:nvSpPr>
          <p:cNvPr id="315" name="Google Shape;315;p23: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a:noFill/>
          <a:ln>
            <a:noFill/>
          </a:ln>
        </p:spPr>
      </p:sp>
      <p:sp>
        <p:nvSpPr>
          <p:cNvPr id="316" name="Google Shape;316;p23:notes"/>
          <p:cNvSpPr txBox="1"/>
          <p:nvPr>
            <p:ph idx="1" type="body"/>
          </p:nvPr>
        </p:nvSpPr>
        <p:spPr>
          <a:xfrm>
            <a:off x="709612" y="4860925"/>
            <a:ext cx="5680075" cy="4605337"/>
          </a:xfrm>
          <a:prstGeom prst="rect">
            <a:avLst/>
          </a:prstGeom>
          <a:noFill/>
          <a:ln>
            <a:noFill/>
          </a:ln>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31" name="Shape 331"/>
        <p:cNvGrpSpPr/>
        <p:nvPr/>
      </p:nvGrpSpPr>
      <p:grpSpPr>
        <a:xfrm>
          <a:off x="0" y="0"/>
          <a:ext cx="0" cy="0"/>
          <a:chOff x="0" y="0"/>
          <a:chExt cx="0" cy="0"/>
        </a:xfrm>
      </p:grpSpPr>
      <p:sp>
        <p:nvSpPr>
          <p:cNvPr id="332" name="Google Shape;332;p24:notes"/>
          <p:cNvSpPr txBox="1"/>
          <p:nvPr/>
        </p:nvSpPr>
        <p:spPr>
          <a:xfrm>
            <a:off x="4021137" y="9721850"/>
            <a:ext cx="3076575" cy="511175"/>
          </a:xfrm>
          <a:prstGeom prst="rect">
            <a:avLst/>
          </a:prstGeom>
          <a:noFill/>
          <a:ln>
            <a:noFill/>
          </a:ln>
        </p:spPr>
        <p:txBody>
          <a:bodyPr anchorCtr="0" anchor="b" bIns="49500" lIns="99025" spcFirstLastPara="1" rIns="99025" wrap="square" tIns="49500">
            <a:noAutofit/>
          </a:bodyPr>
          <a:lstStyle/>
          <a:p>
            <a:pPr indent="0" lvl="0" marL="0" marR="0" rtl="0" algn="r">
              <a:lnSpc>
                <a:spcPct val="80000"/>
              </a:lnSpc>
              <a:spcBef>
                <a:spcPts val="0"/>
              </a:spcBef>
              <a:spcAft>
                <a:spcPts val="0"/>
              </a:spcAft>
              <a:buClr>
                <a:srgbClr val="000000"/>
              </a:buClr>
              <a:buSzPts val="1300"/>
              <a:buFont typeface="Courier New"/>
              <a:buNone/>
            </a:pPr>
            <a:fld id="{00000000-1234-1234-1234-123412341234}" type="slidenum">
              <a:rPr b="0" i="0" lang="en-US" sz="1300" u="none">
                <a:solidFill>
                  <a:srgbClr val="000000"/>
                </a:solidFill>
                <a:latin typeface="Courier New"/>
                <a:ea typeface="Courier New"/>
                <a:cs typeface="Courier New"/>
                <a:sym typeface="Courier New"/>
              </a:rPr>
              <a:t>‹#›</a:t>
            </a:fld>
            <a:endParaRPr/>
          </a:p>
        </p:txBody>
      </p:sp>
      <p:sp>
        <p:nvSpPr>
          <p:cNvPr id="333" name="Google Shape;333;p24: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a:noFill/>
          <a:ln>
            <a:noFill/>
          </a:ln>
        </p:spPr>
      </p:sp>
      <p:sp>
        <p:nvSpPr>
          <p:cNvPr id="334" name="Google Shape;334;p24:notes"/>
          <p:cNvSpPr txBox="1"/>
          <p:nvPr>
            <p:ph idx="1" type="body"/>
          </p:nvPr>
        </p:nvSpPr>
        <p:spPr>
          <a:xfrm>
            <a:off x="709612" y="4860925"/>
            <a:ext cx="5680075" cy="4605337"/>
          </a:xfrm>
          <a:prstGeom prst="rect">
            <a:avLst/>
          </a:prstGeom>
          <a:noFill/>
          <a:ln>
            <a:noFill/>
          </a:ln>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45" name="Shape 345"/>
        <p:cNvGrpSpPr/>
        <p:nvPr/>
      </p:nvGrpSpPr>
      <p:grpSpPr>
        <a:xfrm>
          <a:off x="0" y="0"/>
          <a:ext cx="0" cy="0"/>
          <a:chOff x="0" y="0"/>
          <a:chExt cx="0" cy="0"/>
        </a:xfrm>
      </p:grpSpPr>
      <p:sp>
        <p:nvSpPr>
          <p:cNvPr id="346" name="Google Shape;346;p25:notes"/>
          <p:cNvSpPr txBox="1"/>
          <p:nvPr/>
        </p:nvSpPr>
        <p:spPr>
          <a:xfrm>
            <a:off x="4021137" y="9721850"/>
            <a:ext cx="3076575" cy="511175"/>
          </a:xfrm>
          <a:prstGeom prst="rect">
            <a:avLst/>
          </a:prstGeom>
          <a:noFill/>
          <a:ln>
            <a:noFill/>
          </a:ln>
        </p:spPr>
        <p:txBody>
          <a:bodyPr anchorCtr="0" anchor="b" bIns="49500" lIns="99025" spcFirstLastPara="1" rIns="99025" wrap="square" tIns="49500">
            <a:noAutofit/>
          </a:bodyPr>
          <a:lstStyle/>
          <a:p>
            <a:pPr indent="0" lvl="0" marL="0" marR="0" rtl="0" algn="r">
              <a:lnSpc>
                <a:spcPct val="80000"/>
              </a:lnSpc>
              <a:spcBef>
                <a:spcPts val="0"/>
              </a:spcBef>
              <a:spcAft>
                <a:spcPts val="0"/>
              </a:spcAft>
              <a:buClr>
                <a:srgbClr val="000000"/>
              </a:buClr>
              <a:buSzPts val="1300"/>
              <a:buFont typeface="Courier New"/>
              <a:buNone/>
            </a:pPr>
            <a:fld id="{00000000-1234-1234-1234-123412341234}" type="slidenum">
              <a:rPr b="0" i="0" lang="en-US" sz="1300" u="none">
                <a:solidFill>
                  <a:srgbClr val="000000"/>
                </a:solidFill>
                <a:latin typeface="Courier New"/>
                <a:ea typeface="Courier New"/>
                <a:cs typeface="Courier New"/>
                <a:sym typeface="Courier New"/>
              </a:rPr>
              <a:t>‹#›</a:t>
            </a:fld>
            <a:endParaRPr/>
          </a:p>
        </p:txBody>
      </p:sp>
      <p:sp>
        <p:nvSpPr>
          <p:cNvPr id="347" name="Google Shape;347;p25: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a:noFill/>
          <a:ln>
            <a:noFill/>
          </a:ln>
        </p:spPr>
      </p:sp>
      <p:sp>
        <p:nvSpPr>
          <p:cNvPr id="348" name="Google Shape;348;p25:notes"/>
          <p:cNvSpPr txBox="1"/>
          <p:nvPr>
            <p:ph idx="1" type="body"/>
          </p:nvPr>
        </p:nvSpPr>
        <p:spPr>
          <a:xfrm>
            <a:off x="709612" y="4860925"/>
            <a:ext cx="5680075" cy="4605337"/>
          </a:xfrm>
          <a:prstGeom prst="rect">
            <a:avLst/>
          </a:prstGeom>
          <a:noFill/>
          <a:ln>
            <a:noFill/>
          </a:ln>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55" name="Shape 355"/>
        <p:cNvGrpSpPr/>
        <p:nvPr/>
      </p:nvGrpSpPr>
      <p:grpSpPr>
        <a:xfrm>
          <a:off x="0" y="0"/>
          <a:ext cx="0" cy="0"/>
          <a:chOff x="0" y="0"/>
          <a:chExt cx="0" cy="0"/>
        </a:xfrm>
      </p:grpSpPr>
      <p:sp>
        <p:nvSpPr>
          <p:cNvPr id="356" name="Google Shape;356;p26:notes"/>
          <p:cNvSpPr txBox="1"/>
          <p:nvPr/>
        </p:nvSpPr>
        <p:spPr>
          <a:xfrm>
            <a:off x="4021137" y="9721850"/>
            <a:ext cx="3076575" cy="511175"/>
          </a:xfrm>
          <a:prstGeom prst="rect">
            <a:avLst/>
          </a:prstGeom>
          <a:noFill/>
          <a:ln>
            <a:noFill/>
          </a:ln>
        </p:spPr>
        <p:txBody>
          <a:bodyPr anchorCtr="0" anchor="b" bIns="49500" lIns="99025" spcFirstLastPara="1" rIns="99025" wrap="square" tIns="49500">
            <a:noAutofit/>
          </a:bodyPr>
          <a:lstStyle/>
          <a:p>
            <a:pPr indent="0" lvl="0" marL="0" marR="0" rtl="0" algn="r">
              <a:lnSpc>
                <a:spcPct val="80000"/>
              </a:lnSpc>
              <a:spcBef>
                <a:spcPts val="0"/>
              </a:spcBef>
              <a:spcAft>
                <a:spcPts val="0"/>
              </a:spcAft>
              <a:buClr>
                <a:srgbClr val="000000"/>
              </a:buClr>
              <a:buSzPts val="1300"/>
              <a:buFont typeface="Courier New"/>
              <a:buNone/>
            </a:pPr>
            <a:fld id="{00000000-1234-1234-1234-123412341234}" type="slidenum">
              <a:rPr b="0" i="0" lang="en-US" sz="1300" u="none">
                <a:solidFill>
                  <a:srgbClr val="000000"/>
                </a:solidFill>
                <a:latin typeface="Courier New"/>
                <a:ea typeface="Courier New"/>
                <a:cs typeface="Courier New"/>
                <a:sym typeface="Courier New"/>
              </a:rPr>
              <a:t>‹#›</a:t>
            </a:fld>
            <a:endParaRPr/>
          </a:p>
        </p:txBody>
      </p:sp>
      <p:sp>
        <p:nvSpPr>
          <p:cNvPr id="357" name="Google Shape;357;p26: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a:noFill/>
          <a:ln>
            <a:noFill/>
          </a:ln>
        </p:spPr>
      </p:sp>
      <p:sp>
        <p:nvSpPr>
          <p:cNvPr id="358" name="Google Shape;358;p26:notes"/>
          <p:cNvSpPr txBox="1"/>
          <p:nvPr>
            <p:ph idx="1" type="body"/>
          </p:nvPr>
        </p:nvSpPr>
        <p:spPr>
          <a:xfrm>
            <a:off x="709612" y="4860925"/>
            <a:ext cx="5680075" cy="4605337"/>
          </a:xfrm>
          <a:prstGeom prst="rect">
            <a:avLst/>
          </a:prstGeom>
          <a:noFill/>
          <a:ln>
            <a:noFill/>
          </a:ln>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63" name="Shape 363"/>
        <p:cNvGrpSpPr/>
        <p:nvPr/>
      </p:nvGrpSpPr>
      <p:grpSpPr>
        <a:xfrm>
          <a:off x="0" y="0"/>
          <a:ext cx="0" cy="0"/>
          <a:chOff x="0" y="0"/>
          <a:chExt cx="0" cy="0"/>
        </a:xfrm>
      </p:grpSpPr>
      <p:sp>
        <p:nvSpPr>
          <p:cNvPr id="364" name="Google Shape;364;p27:notes"/>
          <p:cNvSpPr txBox="1"/>
          <p:nvPr/>
        </p:nvSpPr>
        <p:spPr>
          <a:xfrm>
            <a:off x="4021137" y="9721850"/>
            <a:ext cx="3076575" cy="511175"/>
          </a:xfrm>
          <a:prstGeom prst="rect">
            <a:avLst/>
          </a:prstGeom>
          <a:noFill/>
          <a:ln>
            <a:noFill/>
          </a:ln>
        </p:spPr>
        <p:txBody>
          <a:bodyPr anchorCtr="0" anchor="b" bIns="49500" lIns="99025" spcFirstLastPara="1" rIns="99025" wrap="square" tIns="49500">
            <a:noAutofit/>
          </a:bodyPr>
          <a:lstStyle/>
          <a:p>
            <a:pPr indent="0" lvl="0" marL="0" marR="0" rtl="0" algn="r">
              <a:lnSpc>
                <a:spcPct val="80000"/>
              </a:lnSpc>
              <a:spcBef>
                <a:spcPts val="0"/>
              </a:spcBef>
              <a:spcAft>
                <a:spcPts val="0"/>
              </a:spcAft>
              <a:buClr>
                <a:srgbClr val="000000"/>
              </a:buClr>
              <a:buSzPts val="1300"/>
              <a:buFont typeface="Courier New"/>
              <a:buNone/>
            </a:pPr>
            <a:fld id="{00000000-1234-1234-1234-123412341234}" type="slidenum">
              <a:rPr b="0" i="0" lang="en-US" sz="1300" u="none">
                <a:solidFill>
                  <a:srgbClr val="000000"/>
                </a:solidFill>
                <a:latin typeface="Courier New"/>
                <a:ea typeface="Courier New"/>
                <a:cs typeface="Courier New"/>
                <a:sym typeface="Courier New"/>
              </a:rPr>
              <a:t>‹#›</a:t>
            </a:fld>
            <a:endParaRPr/>
          </a:p>
        </p:txBody>
      </p:sp>
      <p:sp>
        <p:nvSpPr>
          <p:cNvPr id="365" name="Google Shape;365;p27: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a:noFill/>
          <a:ln>
            <a:noFill/>
          </a:ln>
        </p:spPr>
      </p:sp>
      <p:sp>
        <p:nvSpPr>
          <p:cNvPr id="366" name="Google Shape;366;p27:notes"/>
          <p:cNvSpPr txBox="1"/>
          <p:nvPr>
            <p:ph idx="1" type="body"/>
          </p:nvPr>
        </p:nvSpPr>
        <p:spPr>
          <a:xfrm>
            <a:off x="709612" y="4860925"/>
            <a:ext cx="5680075" cy="4605337"/>
          </a:xfrm>
          <a:prstGeom prst="rect">
            <a:avLst/>
          </a:prstGeom>
          <a:noFill/>
          <a:ln>
            <a:noFill/>
          </a:ln>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71" name="Shape 371"/>
        <p:cNvGrpSpPr/>
        <p:nvPr/>
      </p:nvGrpSpPr>
      <p:grpSpPr>
        <a:xfrm>
          <a:off x="0" y="0"/>
          <a:ext cx="0" cy="0"/>
          <a:chOff x="0" y="0"/>
          <a:chExt cx="0" cy="0"/>
        </a:xfrm>
      </p:grpSpPr>
      <p:sp>
        <p:nvSpPr>
          <p:cNvPr id="372" name="Google Shape;372;p28:notes"/>
          <p:cNvSpPr txBox="1"/>
          <p:nvPr/>
        </p:nvSpPr>
        <p:spPr>
          <a:xfrm>
            <a:off x="4021137" y="9721850"/>
            <a:ext cx="3076575" cy="511175"/>
          </a:xfrm>
          <a:prstGeom prst="rect">
            <a:avLst/>
          </a:prstGeom>
          <a:noFill/>
          <a:ln>
            <a:noFill/>
          </a:ln>
        </p:spPr>
        <p:txBody>
          <a:bodyPr anchorCtr="0" anchor="b" bIns="49500" lIns="99025" spcFirstLastPara="1" rIns="99025" wrap="square" tIns="49500">
            <a:noAutofit/>
          </a:bodyPr>
          <a:lstStyle/>
          <a:p>
            <a:pPr indent="0" lvl="0" marL="0" marR="0" rtl="0" algn="r">
              <a:lnSpc>
                <a:spcPct val="80000"/>
              </a:lnSpc>
              <a:spcBef>
                <a:spcPts val="0"/>
              </a:spcBef>
              <a:spcAft>
                <a:spcPts val="0"/>
              </a:spcAft>
              <a:buClr>
                <a:srgbClr val="000000"/>
              </a:buClr>
              <a:buSzPts val="1300"/>
              <a:buFont typeface="Courier New"/>
              <a:buNone/>
            </a:pPr>
            <a:fld id="{00000000-1234-1234-1234-123412341234}" type="slidenum">
              <a:rPr b="0" i="0" lang="en-US" sz="1300" u="none">
                <a:solidFill>
                  <a:srgbClr val="000000"/>
                </a:solidFill>
                <a:latin typeface="Courier New"/>
                <a:ea typeface="Courier New"/>
                <a:cs typeface="Courier New"/>
                <a:sym typeface="Courier New"/>
              </a:rPr>
              <a:t>‹#›</a:t>
            </a:fld>
            <a:endParaRPr/>
          </a:p>
        </p:txBody>
      </p:sp>
      <p:sp>
        <p:nvSpPr>
          <p:cNvPr id="373" name="Google Shape;373;p28:notes"/>
          <p:cNvSpPr/>
          <p:nvPr>
            <p:ph idx="2" type="sldImg"/>
          </p:nvPr>
        </p:nvSpPr>
        <p:spPr>
          <a:xfrm>
            <a:off x="992187" y="768350"/>
            <a:ext cx="5114925" cy="3836987"/>
          </a:xfrm>
          <a:custGeom>
            <a:rect b="b" l="l" r="r" t="t"/>
            <a:pathLst>
              <a:path extrusionOk="0" h="120000" w="120000">
                <a:moveTo>
                  <a:pt x="0" y="0"/>
                </a:moveTo>
                <a:lnTo>
                  <a:pt x="120000" y="0"/>
                </a:lnTo>
                <a:lnTo>
                  <a:pt x="120000" y="120000"/>
                </a:lnTo>
                <a:lnTo>
                  <a:pt x="0" y="120000"/>
                </a:lnTo>
                <a:close/>
              </a:path>
            </a:pathLst>
          </a:custGeom>
          <a:noFill/>
          <a:ln>
            <a:noFill/>
          </a:ln>
        </p:spPr>
      </p:sp>
      <p:sp>
        <p:nvSpPr>
          <p:cNvPr id="374" name="Google Shape;374;p28:notes"/>
          <p:cNvSpPr txBox="1"/>
          <p:nvPr>
            <p:ph idx="1" type="body"/>
          </p:nvPr>
        </p:nvSpPr>
        <p:spPr>
          <a:xfrm>
            <a:off x="709612" y="4860925"/>
            <a:ext cx="5680075" cy="4605337"/>
          </a:xfrm>
          <a:prstGeom prst="rect">
            <a:avLst/>
          </a:prstGeom>
          <a:noFill/>
          <a:ln>
            <a:noFill/>
          </a:ln>
        </p:spPr>
        <p:txBody>
          <a:bodyPr anchorCtr="0" anchor="t" bIns="49500" lIns="99025" spcFirstLastPara="1" rIns="99025" wrap="square" tIns="49500">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15" name="Shape 15"/>
        <p:cNvGrpSpPr/>
        <p:nvPr/>
      </p:nvGrpSpPr>
      <p:grpSpPr>
        <a:xfrm>
          <a:off x="0" y="0"/>
          <a:ext cx="0" cy="0"/>
          <a:chOff x="0" y="0"/>
          <a:chExt cx="0" cy="0"/>
        </a:xfrm>
      </p:grpSpPr>
      <p:sp>
        <p:nvSpPr>
          <p:cNvPr id="16" name="Google Shape;16;p2"/>
          <p:cNvSpPr txBox="1"/>
          <p:nvPr>
            <p:ph idx="1" type="subTitle"/>
          </p:nvPr>
        </p:nvSpPr>
        <p:spPr>
          <a:xfrm>
            <a:off x="1379538" y="3000375"/>
            <a:ext cx="6384925" cy="2643188"/>
          </a:xfrm>
          <a:prstGeom prst="rect">
            <a:avLst/>
          </a:prstGeom>
          <a:noFill/>
          <a:ln>
            <a:noFill/>
          </a:ln>
        </p:spPr>
        <p:txBody>
          <a:bodyPr anchorCtr="0" anchor="t" bIns="43525" lIns="87050" spcFirstLastPara="1" rIns="87050" wrap="square" tIns="43525">
            <a:noAutofit/>
          </a:bodyPr>
          <a:lstStyle>
            <a:lvl1pPr lvl="0" algn="ctr">
              <a:spcBef>
                <a:spcPts val="460"/>
              </a:spcBef>
              <a:spcAft>
                <a:spcPts val="0"/>
              </a:spcAft>
              <a:buClr>
                <a:schemeClr val="dk1"/>
              </a:buClr>
              <a:buSzPts val="2300"/>
              <a:buFont typeface="Arial Narrow"/>
              <a:buChar char="•"/>
              <a:defRPr/>
            </a:lvl1pPr>
            <a:lvl2pPr lvl="1" algn="l">
              <a:lnSpc>
                <a:spcPct val="80000"/>
              </a:lnSpc>
              <a:spcBef>
                <a:spcPts val="360"/>
              </a:spcBef>
              <a:spcAft>
                <a:spcPts val="0"/>
              </a:spcAft>
              <a:buClr>
                <a:schemeClr val="dk1"/>
              </a:buClr>
              <a:buSzPts val="1800"/>
              <a:buChar char="▪"/>
              <a:defRPr/>
            </a:lvl2pPr>
            <a:lvl3pPr lvl="2" algn="l">
              <a:lnSpc>
                <a:spcPct val="80000"/>
              </a:lnSpc>
              <a:spcBef>
                <a:spcPts val="360"/>
              </a:spcBef>
              <a:spcAft>
                <a:spcPts val="0"/>
              </a:spcAft>
              <a:buSzPts val="1400"/>
              <a:buNone/>
              <a:defRPr/>
            </a:lvl3pPr>
            <a:lvl4pPr lvl="3" algn="l">
              <a:spcBef>
                <a:spcPts val="360"/>
              </a:spcBef>
              <a:spcAft>
                <a:spcPts val="0"/>
              </a:spcAft>
              <a:buClr>
                <a:schemeClr val="dk1"/>
              </a:buClr>
              <a:buSzPts val="1800"/>
              <a:buChar char="–"/>
              <a:defRPr/>
            </a:lvl4pPr>
            <a:lvl5pPr lvl="4" algn="l">
              <a:spcBef>
                <a:spcPts val="360"/>
              </a:spcBef>
              <a:spcAft>
                <a:spcPts val="0"/>
              </a:spcAft>
              <a:buClr>
                <a:schemeClr val="dk1"/>
              </a:buClr>
              <a:buSzPts val="1800"/>
              <a:buChar char="•"/>
              <a:defRPr/>
            </a:lvl5pPr>
            <a:lvl6pPr lvl="5" algn="l">
              <a:spcBef>
                <a:spcPts val="360"/>
              </a:spcBef>
              <a:spcAft>
                <a:spcPts val="0"/>
              </a:spcAft>
              <a:buClr>
                <a:schemeClr val="dk1"/>
              </a:buClr>
              <a:buSzPts val="1800"/>
              <a:buChar char="•"/>
              <a:defRPr/>
            </a:lvl6pPr>
            <a:lvl7pPr lvl="6" algn="l">
              <a:spcBef>
                <a:spcPts val="360"/>
              </a:spcBef>
              <a:spcAft>
                <a:spcPts val="0"/>
              </a:spcAft>
              <a:buClr>
                <a:schemeClr val="dk1"/>
              </a:buClr>
              <a:buSzPts val="1800"/>
              <a:buChar char="•"/>
              <a:defRPr/>
            </a:lvl7pPr>
            <a:lvl8pPr lvl="7" algn="l">
              <a:spcBef>
                <a:spcPts val="360"/>
              </a:spcBef>
              <a:spcAft>
                <a:spcPts val="0"/>
              </a:spcAft>
              <a:buClr>
                <a:schemeClr val="dk1"/>
              </a:buClr>
              <a:buSzPts val="1800"/>
              <a:buChar char="•"/>
              <a:defRPr/>
            </a:lvl8pPr>
            <a:lvl9pPr lvl="8" algn="l">
              <a:spcBef>
                <a:spcPts val="360"/>
              </a:spcBef>
              <a:spcAft>
                <a:spcPts val="0"/>
              </a:spcAft>
              <a:buClr>
                <a:schemeClr val="dk1"/>
              </a:buClr>
              <a:buSzPts val="1800"/>
              <a:buChar char="•"/>
              <a:defRPr/>
            </a:lvl9pPr>
          </a:lstStyle>
          <a:p/>
        </p:txBody>
      </p:sp>
      <p:sp>
        <p:nvSpPr>
          <p:cNvPr id="17" name="Google Shape;17;p2"/>
          <p:cNvSpPr txBox="1"/>
          <p:nvPr>
            <p:ph type="ctrTitle"/>
          </p:nvPr>
        </p:nvSpPr>
        <p:spPr>
          <a:xfrm>
            <a:off x="652463" y="785813"/>
            <a:ext cx="7839075" cy="2000250"/>
          </a:xfrm>
          <a:prstGeom prst="rect">
            <a:avLst/>
          </a:prstGeom>
          <a:noFill/>
          <a:ln>
            <a:noFill/>
          </a:ln>
        </p:spPr>
        <p:txBody>
          <a:bodyPr anchorCtr="0" anchor="ctr" bIns="43525" lIns="87050" spcFirstLastPara="1" rIns="87050" wrap="square" tIns="43525">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18" name="Google Shape;18;p2"/>
          <p:cNvSpPr txBox="1"/>
          <p:nvPr>
            <p:ph idx="10" type="dt"/>
          </p:nvPr>
        </p:nvSpPr>
        <p:spPr>
          <a:xfrm>
            <a:off x="685800" y="6248400"/>
            <a:ext cx="1905000" cy="457200"/>
          </a:xfrm>
          <a:prstGeom prst="rect">
            <a:avLst/>
          </a:prstGeom>
          <a:noFill/>
          <a:ln>
            <a:noFill/>
          </a:ln>
        </p:spPr>
        <p:txBody>
          <a:bodyPr anchorCtr="0" anchor="ctr" bIns="43525" lIns="87050" spcFirstLastPara="1" rIns="87050" wrap="square" tIns="43525">
            <a:noAutofit/>
          </a:bodyPr>
          <a:lstStyle>
            <a:lvl1pPr lvl="0" algn="l">
              <a:lnSpc>
                <a:spcPct val="80000"/>
              </a:lnSpc>
              <a:spcBef>
                <a:spcPts val="360"/>
              </a:spcBef>
              <a:spcAft>
                <a:spcPts val="0"/>
              </a:spcAft>
              <a:buSzPts val="1400"/>
              <a:buNone/>
              <a:defRPr/>
            </a:lvl1pPr>
            <a:lvl2pPr lvl="1" algn="l">
              <a:lnSpc>
                <a:spcPct val="80000"/>
              </a:lnSpc>
              <a:spcBef>
                <a:spcPts val="360"/>
              </a:spcBef>
              <a:spcAft>
                <a:spcPts val="0"/>
              </a:spcAft>
              <a:buSzPts val="1400"/>
              <a:buNone/>
              <a:defRPr/>
            </a:lvl2pPr>
            <a:lvl3pPr lvl="2" algn="l">
              <a:lnSpc>
                <a:spcPct val="80000"/>
              </a:lnSpc>
              <a:spcBef>
                <a:spcPts val="360"/>
              </a:spcBef>
              <a:spcAft>
                <a:spcPts val="0"/>
              </a:spcAft>
              <a:buSzPts val="1400"/>
              <a:buNone/>
              <a:defRPr/>
            </a:lvl3pPr>
            <a:lvl4pPr lvl="3" algn="l">
              <a:lnSpc>
                <a:spcPct val="80000"/>
              </a:lnSpc>
              <a:spcBef>
                <a:spcPts val="360"/>
              </a:spcBef>
              <a:spcAft>
                <a:spcPts val="0"/>
              </a:spcAft>
              <a:buSzPts val="1400"/>
              <a:buNone/>
              <a:defRPr/>
            </a:lvl4pPr>
            <a:lvl5pPr lvl="4" algn="l">
              <a:lnSpc>
                <a:spcPct val="80000"/>
              </a:lnSpc>
              <a:spcBef>
                <a:spcPts val="360"/>
              </a:spcBef>
              <a:spcAft>
                <a:spcPts val="0"/>
              </a:spcAft>
              <a:buSzPts val="1400"/>
              <a:buNone/>
              <a:defRPr/>
            </a:lvl5pPr>
            <a:lvl6pPr lvl="5" algn="l">
              <a:lnSpc>
                <a:spcPct val="80000"/>
              </a:lnSpc>
              <a:spcBef>
                <a:spcPts val="360"/>
              </a:spcBef>
              <a:spcAft>
                <a:spcPts val="0"/>
              </a:spcAft>
              <a:buSzPts val="1400"/>
              <a:buNone/>
              <a:defRPr/>
            </a:lvl6pPr>
            <a:lvl7pPr lvl="6" algn="l">
              <a:lnSpc>
                <a:spcPct val="80000"/>
              </a:lnSpc>
              <a:spcBef>
                <a:spcPts val="360"/>
              </a:spcBef>
              <a:spcAft>
                <a:spcPts val="0"/>
              </a:spcAft>
              <a:buSzPts val="1400"/>
              <a:buNone/>
              <a:defRPr/>
            </a:lvl7pPr>
            <a:lvl8pPr lvl="7" algn="l">
              <a:lnSpc>
                <a:spcPct val="80000"/>
              </a:lnSpc>
              <a:spcBef>
                <a:spcPts val="360"/>
              </a:spcBef>
              <a:spcAft>
                <a:spcPts val="0"/>
              </a:spcAft>
              <a:buSzPts val="1400"/>
              <a:buNone/>
              <a:defRPr/>
            </a:lvl8pPr>
            <a:lvl9pPr lvl="8" algn="l">
              <a:lnSpc>
                <a:spcPct val="80000"/>
              </a:lnSpc>
              <a:spcBef>
                <a:spcPts val="360"/>
              </a:spcBef>
              <a:spcAft>
                <a:spcPts val="0"/>
              </a:spcAft>
              <a:buSzPts val="1400"/>
              <a:buNone/>
              <a:defRPr/>
            </a:lvl9pPr>
          </a:lstStyle>
          <a:p/>
        </p:txBody>
      </p:sp>
      <p:sp>
        <p:nvSpPr>
          <p:cNvPr id="19" name="Google Shape;19;p2"/>
          <p:cNvSpPr txBox="1"/>
          <p:nvPr>
            <p:ph idx="11" type="ftr"/>
          </p:nvPr>
        </p:nvSpPr>
        <p:spPr>
          <a:xfrm>
            <a:off x="3124200" y="6248400"/>
            <a:ext cx="2895600" cy="457200"/>
          </a:xfrm>
          <a:prstGeom prst="rect">
            <a:avLst/>
          </a:prstGeom>
          <a:noFill/>
          <a:ln>
            <a:noFill/>
          </a:ln>
        </p:spPr>
        <p:txBody>
          <a:bodyPr anchorCtr="0" anchor="ctr" bIns="43525" lIns="87050" spcFirstLastPara="1" rIns="87050" wrap="square" tIns="43525">
            <a:noAutofit/>
          </a:bodyPr>
          <a:lstStyle>
            <a:lvl1pPr lvl="0" algn="l">
              <a:lnSpc>
                <a:spcPct val="80000"/>
              </a:lnSpc>
              <a:spcBef>
                <a:spcPts val="360"/>
              </a:spcBef>
              <a:spcAft>
                <a:spcPts val="0"/>
              </a:spcAft>
              <a:buSzPts val="1400"/>
              <a:buNone/>
              <a:defRPr/>
            </a:lvl1pPr>
            <a:lvl2pPr lvl="1" algn="l">
              <a:lnSpc>
                <a:spcPct val="80000"/>
              </a:lnSpc>
              <a:spcBef>
                <a:spcPts val="360"/>
              </a:spcBef>
              <a:spcAft>
                <a:spcPts val="0"/>
              </a:spcAft>
              <a:buSzPts val="1400"/>
              <a:buNone/>
              <a:defRPr/>
            </a:lvl2pPr>
            <a:lvl3pPr lvl="2" algn="l">
              <a:lnSpc>
                <a:spcPct val="80000"/>
              </a:lnSpc>
              <a:spcBef>
                <a:spcPts val="360"/>
              </a:spcBef>
              <a:spcAft>
                <a:spcPts val="0"/>
              </a:spcAft>
              <a:buSzPts val="1400"/>
              <a:buNone/>
              <a:defRPr/>
            </a:lvl3pPr>
            <a:lvl4pPr lvl="3" algn="l">
              <a:lnSpc>
                <a:spcPct val="80000"/>
              </a:lnSpc>
              <a:spcBef>
                <a:spcPts val="360"/>
              </a:spcBef>
              <a:spcAft>
                <a:spcPts val="0"/>
              </a:spcAft>
              <a:buSzPts val="1400"/>
              <a:buNone/>
              <a:defRPr/>
            </a:lvl4pPr>
            <a:lvl5pPr lvl="4" algn="l">
              <a:lnSpc>
                <a:spcPct val="80000"/>
              </a:lnSpc>
              <a:spcBef>
                <a:spcPts val="360"/>
              </a:spcBef>
              <a:spcAft>
                <a:spcPts val="0"/>
              </a:spcAft>
              <a:buSzPts val="1400"/>
              <a:buNone/>
              <a:defRPr/>
            </a:lvl5pPr>
            <a:lvl6pPr lvl="5" algn="l">
              <a:lnSpc>
                <a:spcPct val="80000"/>
              </a:lnSpc>
              <a:spcBef>
                <a:spcPts val="360"/>
              </a:spcBef>
              <a:spcAft>
                <a:spcPts val="0"/>
              </a:spcAft>
              <a:buSzPts val="1400"/>
              <a:buNone/>
              <a:defRPr/>
            </a:lvl6pPr>
            <a:lvl7pPr lvl="6" algn="l">
              <a:lnSpc>
                <a:spcPct val="80000"/>
              </a:lnSpc>
              <a:spcBef>
                <a:spcPts val="360"/>
              </a:spcBef>
              <a:spcAft>
                <a:spcPts val="0"/>
              </a:spcAft>
              <a:buSzPts val="1400"/>
              <a:buNone/>
              <a:defRPr/>
            </a:lvl7pPr>
            <a:lvl8pPr lvl="7" algn="l">
              <a:lnSpc>
                <a:spcPct val="80000"/>
              </a:lnSpc>
              <a:spcBef>
                <a:spcPts val="360"/>
              </a:spcBef>
              <a:spcAft>
                <a:spcPts val="0"/>
              </a:spcAft>
              <a:buSzPts val="1400"/>
              <a:buNone/>
              <a:defRPr/>
            </a:lvl8pPr>
            <a:lvl9pPr lvl="8" algn="l">
              <a:lnSpc>
                <a:spcPct val="80000"/>
              </a:lnSpc>
              <a:spcBef>
                <a:spcPts val="360"/>
              </a:spcBef>
              <a:spcAft>
                <a:spcPts val="0"/>
              </a:spcAft>
              <a:buSzPts val="1400"/>
              <a:buNone/>
              <a:defRPr/>
            </a:lvl9pPr>
          </a:lstStyle>
          <a:p/>
        </p:txBody>
      </p:sp>
      <p:sp>
        <p:nvSpPr>
          <p:cNvPr id="20" name="Google Shape;20;p2"/>
          <p:cNvSpPr txBox="1"/>
          <p:nvPr>
            <p:ph idx="12" type="sldNum"/>
          </p:nvPr>
        </p:nvSpPr>
        <p:spPr>
          <a:xfrm>
            <a:off x="6553200" y="6248400"/>
            <a:ext cx="1905000" cy="457200"/>
          </a:xfrm>
          <a:prstGeom prst="rect">
            <a:avLst/>
          </a:prstGeom>
          <a:noFill/>
          <a:ln>
            <a:noFill/>
          </a:ln>
        </p:spPr>
        <p:txBody>
          <a:bodyPr anchorCtr="0" anchor="ctr" bIns="43525" lIns="87050" spcFirstLastPara="1" rIns="87050" wrap="square" tIns="43525">
            <a:noAutofit/>
          </a:bodyPr>
          <a:lstStyle>
            <a:lvl1pPr indent="0" lvl="0" marL="0" marR="0" algn="r">
              <a:lnSpc>
                <a:spcPct val="100000"/>
              </a:lnSpc>
              <a:spcBef>
                <a:spcPts val="0"/>
              </a:spcBef>
              <a:spcAft>
                <a:spcPts val="0"/>
              </a:spcAft>
              <a:buClr>
                <a:schemeClr val="dk1"/>
              </a:buClr>
              <a:buSzPts val="1300"/>
              <a:buFont typeface="Times New Roman"/>
              <a:buNone/>
              <a:defRPr b="0" i="0" sz="1300" u="none" cap="none" strike="noStrike">
                <a:solidFill>
                  <a:schemeClr val="dk1"/>
                </a:solidFill>
                <a:latin typeface="Times New Roman"/>
                <a:ea typeface="Times New Roman"/>
                <a:cs typeface="Times New Roman"/>
                <a:sym typeface="Times New Roman"/>
              </a:defRPr>
            </a:lvl1pPr>
            <a:lvl2pPr indent="0" lvl="1" marL="0" marR="0" algn="r">
              <a:lnSpc>
                <a:spcPct val="100000"/>
              </a:lnSpc>
              <a:spcBef>
                <a:spcPts val="0"/>
              </a:spcBef>
              <a:spcAft>
                <a:spcPts val="0"/>
              </a:spcAft>
              <a:buClr>
                <a:schemeClr val="dk1"/>
              </a:buClr>
              <a:buSzPts val="1300"/>
              <a:buFont typeface="Times New Roman"/>
              <a:buNone/>
              <a:defRPr b="0" i="0" sz="1300" u="none" cap="none" strike="noStrike">
                <a:solidFill>
                  <a:schemeClr val="dk1"/>
                </a:solidFill>
                <a:latin typeface="Times New Roman"/>
                <a:ea typeface="Times New Roman"/>
                <a:cs typeface="Times New Roman"/>
                <a:sym typeface="Times New Roman"/>
              </a:defRPr>
            </a:lvl2pPr>
            <a:lvl3pPr indent="0" lvl="2" marL="0" marR="0" algn="r">
              <a:lnSpc>
                <a:spcPct val="100000"/>
              </a:lnSpc>
              <a:spcBef>
                <a:spcPts val="0"/>
              </a:spcBef>
              <a:spcAft>
                <a:spcPts val="0"/>
              </a:spcAft>
              <a:buClr>
                <a:schemeClr val="dk1"/>
              </a:buClr>
              <a:buSzPts val="1300"/>
              <a:buFont typeface="Times New Roman"/>
              <a:buNone/>
              <a:defRPr b="0" i="0" sz="1300" u="none" cap="none" strike="noStrike">
                <a:solidFill>
                  <a:schemeClr val="dk1"/>
                </a:solidFill>
                <a:latin typeface="Times New Roman"/>
                <a:ea typeface="Times New Roman"/>
                <a:cs typeface="Times New Roman"/>
                <a:sym typeface="Times New Roman"/>
              </a:defRPr>
            </a:lvl3pPr>
            <a:lvl4pPr indent="0" lvl="3" marL="0" marR="0" algn="r">
              <a:lnSpc>
                <a:spcPct val="100000"/>
              </a:lnSpc>
              <a:spcBef>
                <a:spcPts val="0"/>
              </a:spcBef>
              <a:spcAft>
                <a:spcPts val="0"/>
              </a:spcAft>
              <a:buClr>
                <a:schemeClr val="dk1"/>
              </a:buClr>
              <a:buSzPts val="1300"/>
              <a:buFont typeface="Times New Roman"/>
              <a:buNone/>
              <a:defRPr b="0" i="0" sz="1300" u="none" cap="none" strike="noStrike">
                <a:solidFill>
                  <a:schemeClr val="dk1"/>
                </a:solidFill>
                <a:latin typeface="Times New Roman"/>
                <a:ea typeface="Times New Roman"/>
                <a:cs typeface="Times New Roman"/>
                <a:sym typeface="Times New Roman"/>
              </a:defRPr>
            </a:lvl4pPr>
            <a:lvl5pPr indent="0" lvl="4" marL="0" marR="0" algn="r">
              <a:lnSpc>
                <a:spcPct val="100000"/>
              </a:lnSpc>
              <a:spcBef>
                <a:spcPts val="0"/>
              </a:spcBef>
              <a:spcAft>
                <a:spcPts val="0"/>
              </a:spcAft>
              <a:buClr>
                <a:schemeClr val="dk1"/>
              </a:buClr>
              <a:buSzPts val="1300"/>
              <a:buFont typeface="Times New Roman"/>
              <a:buNone/>
              <a:defRPr b="0" i="0" sz="1300" u="none" cap="none" strike="noStrike">
                <a:solidFill>
                  <a:schemeClr val="dk1"/>
                </a:solidFill>
                <a:latin typeface="Times New Roman"/>
                <a:ea typeface="Times New Roman"/>
                <a:cs typeface="Times New Roman"/>
                <a:sym typeface="Times New Roman"/>
              </a:defRPr>
            </a:lvl5pPr>
            <a:lvl6pPr indent="0" lvl="5" marL="0" marR="0" algn="r">
              <a:lnSpc>
                <a:spcPct val="100000"/>
              </a:lnSpc>
              <a:spcBef>
                <a:spcPts val="0"/>
              </a:spcBef>
              <a:spcAft>
                <a:spcPts val="0"/>
              </a:spcAft>
              <a:buClr>
                <a:schemeClr val="dk1"/>
              </a:buClr>
              <a:buSzPts val="1300"/>
              <a:buFont typeface="Times New Roman"/>
              <a:buNone/>
              <a:defRPr b="0" i="0" sz="1300" u="none" cap="none" strike="noStrike">
                <a:solidFill>
                  <a:schemeClr val="dk1"/>
                </a:solidFill>
                <a:latin typeface="Times New Roman"/>
                <a:ea typeface="Times New Roman"/>
                <a:cs typeface="Times New Roman"/>
                <a:sym typeface="Times New Roman"/>
              </a:defRPr>
            </a:lvl6pPr>
            <a:lvl7pPr indent="0" lvl="6" marL="0" marR="0" algn="r">
              <a:lnSpc>
                <a:spcPct val="100000"/>
              </a:lnSpc>
              <a:spcBef>
                <a:spcPts val="0"/>
              </a:spcBef>
              <a:spcAft>
                <a:spcPts val="0"/>
              </a:spcAft>
              <a:buClr>
                <a:schemeClr val="dk1"/>
              </a:buClr>
              <a:buSzPts val="1300"/>
              <a:buFont typeface="Times New Roman"/>
              <a:buNone/>
              <a:defRPr b="0" i="0" sz="1300" u="none" cap="none" strike="noStrike">
                <a:solidFill>
                  <a:schemeClr val="dk1"/>
                </a:solidFill>
                <a:latin typeface="Times New Roman"/>
                <a:ea typeface="Times New Roman"/>
                <a:cs typeface="Times New Roman"/>
                <a:sym typeface="Times New Roman"/>
              </a:defRPr>
            </a:lvl7pPr>
            <a:lvl8pPr indent="0" lvl="7" marL="0" marR="0" algn="r">
              <a:lnSpc>
                <a:spcPct val="100000"/>
              </a:lnSpc>
              <a:spcBef>
                <a:spcPts val="0"/>
              </a:spcBef>
              <a:spcAft>
                <a:spcPts val="0"/>
              </a:spcAft>
              <a:buClr>
                <a:schemeClr val="dk1"/>
              </a:buClr>
              <a:buSzPts val="1300"/>
              <a:buFont typeface="Times New Roman"/>
              <a:buNone/>
              <a:defRPr b="0" i="0" sz="1300" u="none" cap="none" strike="noStrike">
                <a:solidFill>
                  <a:schemeClr val="dk1"/>
                </a:solidFill>
                <a:latin typeface="Times New Roman"/>
                <a:ea typeface="Times New Roman"/>
                <a:cs typeface="Times New Roman"/>
                <a:sym typeface="Times New Roman"/>
              </a:defRPr>
            </a:lvl8pPr>
            <a:lvl9pPr indent="0" lvl="8" marL="0" marR="0" algn="r">
              <a:lnSpc>
                <a:spcPct val="100000"/>
              </a:lnSpc>
              <a:spcBef>
                <a:spcPts val="0"/>
              </a:spcBef>
              <a:spcAft>
                <a:spcPts val="0"/>
              </a:spcAft>
              <a:buClr>
                <a:schemeClr val="dk1"/>
              </a:buClr>
              <a:buSzPts val="1300"/>
              <a:buFont typeface="Times New Roman"/>
              <a:buNone/>
              <a:defRPr b="0" i="0" sz="1300" u="none" cap="none" strike="noStrike">
                <a:solidFill>
                  <a:schemeClr val="dk1"/>
                </a:solidFill>
                <a:latin typeface="Times New Roman"/>
                <a:ea typeface="Times New Roman"/>
                <a:cs typeface="Times New Roman"/>
                <a:sym typeface="Times New Roman"/>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obj">
  <p:cSld name="OBJECT">
    <p:spTree>
      <p:nvGrpSpPr>
        <p:cNvPr id="24" name="Shape 24"/>
        <p:cNvGrpSpPr/>
        <p:nvPr/>
      </p:nvGrpSpPr>
      <p:grpSpPr>
        <a:xfrm>
          <a:off x="0" y="0"/>
          <a:ext cx="0" cy="0"/>
          <a:chOff x="0" y="0"/>
          <a:chExt cx="0" cy="0"/>
        </a:xfrm>
      </p:grpSpPr>
      <p:sp>
        <p:nvSpPr>
          <p:cNvPr id="25" name="Google Shape;25;p4"/>
          <p:cNvSpPr txBox="1"/>
          <p:nvPr>
            <p:ph type="title"/>
          </p:nvPr>
        </p:nvSpPr>
        <p:spPr>
          <a:xfrm>
            <a:off x="0" y="0"/>
            <a:ext cx="9144000" cy="714375"/>
          </a:xfrm>
          <a:prstGeom prst="rect">
            <a:avLst/>
          </a:prstGeom>
          <a:noFill/>
          <a:ln>
            <a:noFill/>
          </a:ln>
        </p:spPr>
        <p:txBody>
          <a:bodyPr anchorCtr="0" anchor="ctr" bIns="43525" lIns="87050" spcFirstLastPara="1" rIns="87050" wrap="square" tIns="43525">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26" name="Google Shape;26;p4"/>
          <p:cNvSpPr txBox="1"/>
          <p:nvPr>
            <p:ph idx="1" type="body"/>
          </p:nvPr>
        </p:nvSpPr>
        <p:spPr>
          <a:xfrm>
            <a:off x="0" y="1143000"/>
            <a:ext cx="9144000" cy="5357812"/>
          </a:xfrm>
          <a:prstGeom prst="rect">
            <a:avLst/>
          </a:prstGeom>
          <a:noFill/>
          <a:ln>
            <a:noFill/>
          </a:ln>
        </p:spPr>
        <p:txBody>
          <a:bodyPr anchorCtr="0" anchor="t" bIns="43525" lIns="87050" spcFirstLastPara="1" rIns="87050" wrap="square" tIns="43525">
            <a:noAutofit/>
          </a:bodyPr>
          <a:lstStyle>
            <a:lvl1pPr indent="-342900" lvl="0" marL="457200" algn="l">
              <a:spcBef>
                <a:spcPts val="360"/>
              </a:spcBef>
              <a:spcAft>
                <a:spcPts val="0"/>
              </a:spcAft>
              <a:buClr>
                <a:schemeClr val="dk1"/>
              </a:buClr>
              <a:buSzPts val="1800"/>
              <a:buChar char="•"/>
              <a:defRPr/>
            </a:lvl1pPr>
            <a:lvl2pPr indent="-342900" lvl="1" marL="914400" algn="l">
              <a:lnSpc>
                <a:spcPct val="80000"/>
              </a:lnSpc>
              <a:spcBef>
                <a:spcPts val="360"/>
              </a:spcBef>
              <a:spcAft>
                <a:spcPts val="0"/>
              </a:spcAft>
              <a:buClr>
                <a:schemeClr val="dk1"/>
              </a:buClr>
              <a:buSzPts val="1800"/>
              <a:buChar char="▪"/>
              <a:defRPr/>
            </a:lvl2pPr>
            <a:lvl3pPr indent="-228600" lvl="2" marL="1371600" algn="l">
              <a:lnSpc>
                <a:spcPct val="80000"/>
              </a:lnSpc>
              <a:spcBef>
                <a:spcPts val="360"/>
              </a:spcBef>
              <a:spcAft>
                <a:spcPts val="0"/>
              </a:spcAft>
              <a:buSzPts val="1400"/>
              <a:buNone/>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Vertical Title and Text" type="vertTitleAndTx">
  <p:cSld name="VERTICAL_TITLE_AND_VERTICAL_TEXT">
    <p:spTree>
      <p:nvGrpSpPr>
        <p:cNvPr id="27" name="Shape 27"/>
        <p:cNvGrpSpPr/>
        <p:nvPr/>
      </p:nvGrpSpPr>
      <p:grpSpPr>
        <a:xfrm>
          <a:off x="0" y="0"/>
          <a:ext cx="0" cy="0"/>
          <a:chOff x="0" y="0"/>
          <a:chExt cx="0" cy="0"/>
        </a:xfrm>
      </p:grpSpPr>
      <p:sp>
        <p:nvSpPr>
          <p:cNvPr id="28" name="Google Shape;28;p5"/>
          <p:cNvSpPr txBox="1"/>
          <p:nvPr>
            <p:ph type="title"/>
          </p:nvPr>
        </p:nvSpPr>
        <p:spPr>
          <a:xfrm rot="5400000">
            <a:off x="4750594" y="2107406"/>
            <a:ext cx="6500813" cy="2286000"/>
          </a:xfrm>
          <a:prstGeom prst="rect">
            <a:avLst/>
          </a:prstGeom>
          <a:noFill/>
          <a:ln>
            <a:noFill/>
          </a:ln>
        </p:spPr>
        <p:txBody>
          <a:bodyPr anchorCtr="0" anchor="ctr" bIns="43525" lIns="87050" spcFirstLastPara="1" rIns="87050" wrap="square" tIns="43525">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29" name="Google Shape;29;p5"/>
          <p:cNvSpPr txBox="1"/>
          <p:nvPr>
            <p:ph idx="1" type="body"/>
          </p:nvPr>
        </p:nvSpPr>
        <p:spPr>
          <a:xfrm rot="5400000">
            <a:off x="102394" y="-102394"/>
            <a:ext cx="6500813" cy="6705600"/>
          </a:xfrm>
          <a:prstGeom prst="rect">
            <a:avLst/>
          </a:prstGeom>
          <a:noFill/>
          <a:ln>
            <a:noFill/>
          </a:ln>
        </p:spPr>
        <p:txBody>
          <a:bodyPr anchorCtr="0" anchor="t" bIns="43525" lIns="87050" spcFirstLastPara="1" rIns="87050" wrap="square" tIns="43525">
            <a:noAutofit/>
          </a:bodyPr>
          <a:lstStyle>
            <a:lvl1pPr indent="-342900" lvl="0" marL="457200" algn="l">
              <a:spcBef>
                <a:spcPts val="360"/>
              </a:spcBef>
              <a:spcAft>
                <a:spcPts val="0"/>
              </a:spcAft>
              <a:buClr>
                <a:schemeClr val="dk1"/>
              </a:buClr>
              <a:buSzPts val="1800"/>
              <a:buChar char="•"/>
              <a:defRPr/>
            </a:lvl1pPr>
            <a:lvl2pPr indent="-342900" lvl="1" marL="914400" algn="l">
              <a:lnSpc>
                <a:spcPct val="80000"/>
              </a:lnSpc>
              <a:spcBef>
                <a:spcPts val="360"/>
              </a:spcBef>
              <a:spcAft>
                <a:spcPts val="0"/>
              </a:spcAft>
              <a:buClr>
                <a:schemeClr val="dk1"/>
              </a:buClr>
              <a:buSzPts val="1800"/>
              <a:buChar char="▪"/>
              <a:defRPr/>
            </a:lvl2pPr>
            <a:lvl3pPr indent="-228600" lvl="2" marL="1371600" algn="l">
              <a:lnSpc>
                <a:spcPct val="80000"/>
              </a:lnSpc>
              <a:spcBef>
                <a:spcPts val="360"/>
              </a:spcBef>
              <a:spcAft>
                <a:spcPts val="0"/>
              </a:spcAft>
              <a:buSzPts val="1400"/>
              <a:buNone/>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Vertical Text" type="vertTx">
  <p:cSld name="VERTICAL_TEXT">
    <p:spTree>
      <p:nvGrpSpPr>
        <p:cNvPr id="30" name="Shape 30"/>
        <p:cNvGrpSpPr/>
        <p:nvPr/>
      </p:nvGrpSpPr>
      <p:grpSpPr>
        <a:xfrm>
          <a:off x="0" y="0"/>
          <a:ext cx="0" cy="0"/>
          <a:chOff x="0" y="0"/>
          <a:chExt cx="0" cy="0"/>
        </a:xfrm>
      </p:grpSpPr>
      <p:sp>
        <p:nvSpPr>
          <p:cNvPr id="31" name="Google Shape;31;p6"/>
          <p:cNvSpPr txBox="1"/>
          <p:nvPr>
            <p:ph type="title"/>
          </p:nvPr>
        </p:nvSpPr>
        <p:spPr>
          <a:xfrm>
            <a:off x="0" y="0"/>
            <a:ext cx="9144000" cy="714375"/>
          </a:xfrm>
          <a:prstGeom prst="rect">
            <a:avLst/>
          </a:prstGeom>
          <a:noFill/>
          <a:ln>
            <a:noFill/>
          </a:ln>
        </p:spPr>
        <p:txBody>
          <a:bodyPr anchorCtr="0" anchor="ctr" bIns="43525" lIns="87050" spcFirstLastPara="1" rIns="87050" wrap="square" tIns="43525">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32" name="Google Shape;32;p6"/>
          <p:cNvSpPr txBox="1"/>
          <p:nvPr>
            <p:ph idx="1" type="body"/>
          </p:nvPr>
        </p:nvSpPr>
        <p:spPr>
          <a:xfrm rot="5400000">
            <a:off x="1893094" y="-750094"/>
            <a:ext cx="5357812" cy="9144000"/>
          </a:xfrm>
          <a:prstGeom prst="rect">
            <a:avLst/>
          </a:prstGeom>
          <a:noFill/>
          <a:ln>
            <a:noFill/>
          </a:ln>
        </p:spPr>
        <p:txBody>
          <a:bodyPr anchorCtr="0" anchor="t" bIns="43525" lIns="87050" spcFirstLastPara="1" rIns="87050" wrap="square" tIns="43525">
            <a:noAutofit/>
          </a:bodyPr>
          <a:lstStyle>
            <a:lvl1pPr indent="-342900" lvl="0" marL="457200" algn="l">
              <a:spcBef>
                <a:spcPts val="360"/>
              </a:spcBef>
              <a:spcAft>
                <a:spcPts val="0"/>
              </a:spcAft>
              <a:buClr>
                <a:schemeClr val="dk1"/>
              </a:buClr>
              <a:buSzPts val="1800"/>
              <a:buChar char="•"/>
              <a:defRPr/>
            </a:lvl1pPr>
            <a:lvl2pPr indent="-342900" lvl="1" marL="914400" algn="l">
              <a:lnSpc>
                <a:spcPct val="80000"/>
              </a:lnSpc>
              <a:spcBef>
                <a:spcPts val="360"/>
              </a:spcBef>
              <a:spcAft>
                <a:spcPts val="0"/>
              </a:spcAft>
              <a:buClr>
                <a:schemeClr val="dk1"/>
              </a:buClr>
              <a:buSzPts val="1800"/>
              <a:buChar char="▪"/>
              <a:defRPr/>
            </a:lvl2pPr>
            <a:lvl3pPr indent="-228600" lvl="2" marL="1371600" algn="l">
              <a:lnSpc>
                <a:spcPct val="80000"/>
              </a:lnSpc>
              <a:spcBef>
                <a:spcPts val="360"/>
              </a:spcBef>
              <a:spcAft>
                <a:spcPts val="0"/>
              </a:spcAft>
              <a:buSzPts val="1400"/>
              <a:buNone/>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icture with Caption" type="picTx">
  <p:cSld name="PICTURE_WITH_CAPTION_TEXT">
    <p:spTree>
      <p:nvGrpSpPr>
        <p:cNvPr id="33" name="Shape 33"/>
        <p:cNvGrpSpPr/>
        <p:nvPr/>
      </p:nvGrpSpPr>
      <p:grpSpPr>
        <a:xfrm>
          <a:off x="0" y="0"/>
          <a:ext cx="0" cy="0"/>
          <a:chOff x="0" y="0"/>
          <a:chExt cx="0" cy="0"/>
        </a:xfrm>
      </p:grpSpPr>
      <p:sp>
        <p:nvSpPr>
          <p:cNvPr id="34" name="Google Shape;34;p7"/>
          <p:cNvSpPr txBox="1"/>
          <p:nvPr>
            <p:ph type="title"/>
          </p:nvPr>
        </p:nvSpPr>
        <p:spPr>
          <a:xfrm>
            <a:off x="1792288" y="4800600"/>
            <a:ext cx="5486400" cy="566738"/>
          </a:xfrm>
          <a:prstGeom prst="rect">
            <a:avLst/>
          </a:prstGeom>
          <a:noFill/>
          <a:ln>
            <a:noFill/>
          </a:ln>
        </p:spPr>
        <p:txBody>
          <a:bodyPr anchorCtr="0" anchor="b" bIns="43525" lIns="87050" spcFirstLastPara="1" rIns="87050" wrap="square" tIns="43525">
            <a:noAutofit/>
          </a:bodyPr>
          <a:lstStyle>
            <a:lvl1pPr lvl="0" algn="l">
              <a:spcBef>
                <a:spcPts val="0"/>
              </a:spcBef>
              <a:spcAft>
                <a:spcPts val="0"/>
              </a:spcAft>
              <a:buSzPts val="1400"/>
              <a:buNone/>
              <a:defRPr b="1" sz="2000"/>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35" name="Google Shape;35;p7"/>
          <p:cNvSpPr/>
          <p:nvPr>
            <p:ph idx="2" type="pic"/>
          </p:nvPr>
        </p:nvSpPr>
        <p:spPr>
          <a:xfrm>
            <a:off x="1792288" y="612775"/>
            <a:ext cx="5486400" cy="4114800"/>
          </a:xfrm>
          <a:prstGeom prst="rect">
            <a:avLst/>
          </a:prstGeom>
          <a:noFill/>
          <a:ln>
            <a:noFill/>
          </a:ln>
        </p:spPr>
        <p:txBody>
          <a:bodyPr anchorCtr="0" anchor="t" bIns="43525" lIns="87050" spcFirstLastPara="1" rIns="87050" wrap="square" tIns="43525">
            <a:noAutofit/>
          </a:bodyPr>
          <a:lstStyle>
            <a:lvl1pPr lvl="0" marR="0" rtl="0" algn="l">
              <a:spcBef>
                <a:spcPts val="640"/>
              </a:spcBef>
              <a:spcAft>
                <a:spcPts val="0"/>
              </a:spcAft>
              <a:buClr>
                <a:schemeClr val="dk1"/>
              </a:buClr>
              <a:buSzPts val="3200"/>
              <a:buFont typeface="Arial Narrow"/>
              <a:buNone/>
              <a:defRPr b="0" i="0" sz="3200" u="none" cap="none" strike="noStrike">
                <a:solidFill>
                  <a:schemeClr val="dk1"/>
                </a:solidFill>
                <a:latin typeface="Arial Narrow"/>
                <a:ea typeface="Arial Narrow"/>
                <a:cs typeface="Arial Narrow"/>
                <a:sym typeface="Arial Narrow"/>
              </a:defRPr>
            </a:lvl1pPr>
            <a:lvl2pPr lvl="1" marR="0" rtl="0" algn="l">
              <a:lnSpc>
                <a:spcPct val="80000"/>
              </a:lnSpc>
              <a:spcBef>
                <a:spcPts val="560"/>
              </a:spcBef>
              <a:spcAft>
                <a:spcPts val="0"/>
              </a:spcAft>
              <a:buClr>
                <a:schemeClr val="dk1"/>
              </a:buClr>
              <a:buSzPts val="2800"/>
              <a:buFont typeface="Noto Sans Symbols"/>
              <a:buNone/>
              <a:defRPr b="0" i="0" sz="2800" u="none" cap="none" strike="noStrike">
                <a:solidFill>
                  <a:schemeClr val="dk1"/>
                </a:solidFill>
                <a:latin typeface="Arial Narrow"/>
                <a:ea typeface="Arial Narrow"/>
                <a:cs typeface="Arial Narrow"/>
                <a:sym typeface="Arial Narrow"/>
              </a:defRPr>
            </a:lvl2pPr>
            <a:lvl3pPr lvl="2" marR="0" rtl="0" algn="l">
              <a:lnSpc>
                <a:spcPct val="80000"/>
              </a:lnSpc>
              <a:spcBef>
                <a:spcPts val="480"/>
              </a:spcBef>
              <a:spcAft>
                <a:spcPts val="0"/>
              </a:spcAft>
              <a:buClr>
                <a:schemeClr val="dk1"/>
              </a:buClr>
              <a:buSzPts val="2400"/>
              <a:buFont typeface="Arial Narrow"/>
              <a:buNone/>
              <a:defRPr b="0" i="0" sz="2400" u="none" cap="none" strike="noStrike">
                <a:solidFill>
                  <a:schemeClr val="dk1"/>
                </a:solidFill>
                <a:latin typeface="Arial Narrow"/>
                <a:ea typeface="Arial Narrow"/>
                <a:cs typeface="Arial Narrow"/>
                <a:sym typeface="Arial Narrow"/>
              </a:defRPr>
            </a:lvl3pPr>
            <a:lvl4pPr lvl="3" marR="0" rtl="0" algn="l">
              <a:spcBef>
                <a:spcPts val="400"/>
              </a:spcBef>
              <a:spcAft>
                <a:spcPts val="0"/>
              </a:spcAft>
              <a:buClr>
                <a:schemeClr val="dk1"/>
              </a:buClr>
              <a:buSzPts val="2000"/>
              <a:buFont typeface="Times New Roman"/>
              <a:buNone/>
              <a:defRPr b="0" i="0" sz="2000" u="none" cap="none" strike="noStrike">
                <a:solidFill>
                  <a:schemeClr val="dk1"/>
                </a:solidFill>
                <a:latin typeface="Times New Roman"/>
                <a:ea typeface="Times New Roman"/>
                <a:cs typeface="Times New Roman"/>
                <a:sym typeface="Times New Roman"/>
              </a:defRPr>
            </a:lvl4pPr>
            <a:lvl5pPr lvl="4" marR="0" rtl="0" algn="l">
              <a:spcBef>
                <a:spcPts val="400"/>
              </a:spcBef>
              <a:spcAft>
                <a:spcPts val="0"/>
              </a:spcAft>
              <a:buClr>
                <a:schemeClr val="dk1"/>
              </a:buClr>
              <a:buSzPts val="2000"/>
              <a:buFont typeface="Times New Roman"/>
              <a:buNone/>
              <a:defRPr b="0" i="0" sz="2000" u="none" cap="none" strike="noStrike">
                <a:solidFill>
                  <a:schemeClr val="dk1"/>
                </a:solidFill>
                <a:latin typeface="Times New Roman"/>
                <a:ea typeface="Times New Roman"/>
                <a:cs typeface="Times New Roman"/>
                <a:sym typeface="Times New Roman"/>
              </a:defRPr>
            </a:lvl5pPr>
            <a:lvl6pPr lvl="5" marR="0" rtl="0" algn="l">
              <a:spcBef>
                <a:spcPts val="400"/>
              </a:spcBef>
              <a:spcAft>
                <a:spcPts val="0"/>
              </a:spcAft>
              <a:buClr>
                <a:schemeClr val="dk1"/>
              </a:buClr>
              <a:buSzPts val="2000"/>
              <a:buFont typeface="Times New Roman"/>
              <a:buNone/>
              <a:defRPr b="0" i="0" sz="2000" u="none" cap="none" strike="noStrike">
                <a:solidFill>
                  <a:schemeClr val="dk1"/>
                </a:solidFill>
                <a:latin typeface="Times New Roman"/>
                <a:ea typeface="Times New Roman"/>
                <a:cs typeface="Times New Roman"/>
                <a:sym typeface="Times New Roman"/>
              </a:defRPr>
            </a:lvl6pPr>
            <a:lvl7pPr lvl="6" marR="0" rtl="0" algn="l">
              <a:spcBef>
                <a:spcPts val="400"/>
              </a:spcBef>
              <a:spcAft>
                <a:spcPts val="0"/>
              </a:spcAft>
              <a:buClr>
                <a:schemeClr val="dk1"/>
              </a:buClr>
              <a:buSzPts val="2000"/>
              <a:buFont typeface="Times New Roman"/>
              <a:buNone/>
              <a:defRPr b="0" i="0" sz="2000" u="none" cap="none" strike="noStrike">
                <a:solidFill>
                  <a:schemeClr val="dk1"/>
                </a:solidFill>
                <a:latin typeface="Times New Roman"/>
                <a:ea typeface="Times New Roman"/>
                <a:cs typeface="Times New Roman"/>
                <a:sym typeface="Times New Roman"/>
              </a:defRPr>
            </a:lvl7pPr>
            <a:lvl8pPr lvl="7" marR="0" rtl="0" algn="l">
              <a:spcBef>
                <a:spcPts val="400"/>
              </a:spcBef>
              <a:spcAft>
                <a:spcPts val="0"/>
              </a:spcAft>
              <a:buClr>
                <a:schemeClr val="dk1"/>
              </a:buClr>
              <a:buSzPts val="2000"/>
              <a:buFont typeface="Times New Roman"/>
              <a:buNone/>
              <a:defRPr b="0" i="0" sz="2000" u="none" cap="none" strike="noStrike">
                <a:solidFill>
                  <a:schemeClr val="dk1"/>
                </a:solidFill>
                <a:latin typeface="Times New Roman"/>
                <a:ea typeface="Times New Roman"/>
                <a:cs typeface="Times New Roman"/>
                <a:sym typeface="Times New Roman"/>
              </a:defRPr>
            </a:lvl8pPr>
            <a:lvl9pPr lvl="8" marR="0" rtl="0" algn="l">
              <a:spcBef>
                <a:spcPts val="400"/>
              </a:spcBef>
              <a:spcAft>
                <a:spcPts val="0"/>
              </a:spcAft>
              <a:buClr>
                <a:schemeClr val="dk1"/>
              </a:buClr>
              <a:buSzPts val="2000"/>
              <a:buFont typeface="Times New Roman"/>
              <a:buNone/>
              <a:defRPr b="0" i="0" sz="2000" u="none" cap="none" strike="noStrike">
                <a:solidFill>
                  <a:schemeClr val="dk1"/>
                </a:solidFill>
                <a:latin typeface="Times New Roman"/>
                <a:ea typeface="Times New Roman"/>
                <a:cs typeface="Times New Roman"/>
                <a:sym typeface="Times New Roman"/>
              </a:defRPr>
            </a:lvl9pPr>
          </a:lstStyle>
          <a:p/>
        </p:txBody>
      </p:sp>
      <p:sp>
        <p:nvSpPr>
          <p:cNvPr id="36" name="Google Shape;36;p7"/>
          <p:cNvSpPr txBox="1"/>
          <p:nvPr>
            <p:ph idx="1" type="body"/>
          </p:nvPr>
        </p:nvSpPr>
        <p:spPr>
          <a:xfrm>
            <a:off x="1792288" y="5367338"/>
            <a:ext cx="5486400" cy="804862"/>
          </a:xfrm>
          <a:prstGeom prst="rect">
            <a:avLst/>
          </a:prstGeom>
          <a:noFill/>
          <a:ln>
            <a:noFill/>
          </a:ln>
        </p:spPr>
        <p:txBody>
          <a:bodyPr anchorCtr="0" anchor="t" bIns="43525" lIns="87050" spcFirstLastPara="1" rIns="87050" wrap="square" tIns="43525">
            <a:noAutofit/>
          </a:bodyPr>
          <a:lstStyle>
            <a:lvl1pPr indent="-228600" lvl="0" marL="457200" algn="l">
              <a:spcBef>
                <a:spcPts val="280"/>
              </a:spcBef>
              <a:spcAft>
                <a:spcPts val="0"/>
              </a:spcAft>
              <a:buClr>
                <a:schemeClr val="dk1"/>
              </a:buClr>
              <a:buSzPts val="1400"/>
              <a:buFont typeface="Arial Narrow"/>
              <a:buNone/>
              <a:defRPr sz="1400"/>
            </a:lvl1pPr>
            <a:lvl2pPr indent="-228600" lvl="1" marL="914400" algn="l">
              <a:lnSpc>
                <a:spcPct val="80000"/>
              </a:lnSpc>
              <a:spcBef>
                <a:spcPts val="240"/>
              </a:spcBef>
              <a:spcAft>
                <a:spcPts val="0"/>
              </a:spcAft>
              <a:buClr>
                <a:schemeClr val="dk1"/>
              </a:buClr>
              <a:buSzPts val="1200"/>
              <a:buNone/>
              <a:defRPr sz="1200"/>
            </a:lvl2pPr>
            <a:lvl3pPr indent="-228600" lvl="2" marL="1371600" algn="l">
              <a:lnSpc>
                <a:spcPct val="80000"/>
              </a:lnSpc>
              <a:spcBef>
                <a:spcPts val="200"/>
              </a:spcBef>
              <a:spcAft>
                <a:spcPts val="0"/>
              </a:spcAft>
              <a:buClr>
                <a:schemeClr val="dk1"/>
              </a:buClr>
              <a:buSzPts val="1000"/>
              <a:buFont typeface="Arial Narrow"/>
              <a:buNone/>
              <a:defRPr sz="1000"/>
            </a:lvl3pPr>
            <a:lvl4pPr indent="-228600" lvl="3" marL="1828800" algn="l">
              <a:spcBef>
                <a:spcPts val="180"/>
              </a:spcBef>
              <a:spcAft>
                <a:spcPts val="0"/>
              </a:spcAft>
              <a:buClr>
                <a:schemeClr val="dk1"/>
              </a:buClr>
              <a:buSzPts val="900"/>
              <a:buFont typeface="Times New Roman"/>
              <a:buNone/>
              <a:defRPr sz="900"/>
            </a:lvl4pPr>
            <a:lvl5pPr indent="-228600" lvl="4" marL="2286000" algn="l">
              <a:spcBef>
                <a:spcPts val="180"/>
              </a:spcBef>
              <a:spcAft>
                <a:spcPts val="0"/>
              </a:spcAft>
              <a:buClr>
                <a:schemeClr val="dk1"/>
              </a:buClr>
              <a:buSzPts val="900"/>
              <a:buFont typeface="Times New Roman"/>
              <a:buNone/>
              <a:defRPr sz="900"/>
            </a:lvl5pPr>
            <a:lvl6pPr indent="-228600" lvl="5" marL="2743200" algn="l">
              <a:spcBef>
                <a:spcPts val="180"/>
              </a:spcBef>
              <a:spcAft>
                <a:spcPts val="0"/>
              </a:spcAft>
              <a:buClr>
                <a:schemeClr val="dk1"/>
              </a:buClr>
              <a:buSzPts val="900"/>
              <a:buFont typeface="Times New Roman"/>
              <a:buNone/>
              <a:defRPr sz="900"/>
            </a:lvl6pPr>
            <a:lvl7pPr indent="-228600" lvl="6" marL="3200400" algn="l">
              <a:spcBef>
                <a:spcPts val="180"/>
              </a:spcBef>
              <a:spcAft>
                <a:spcPts val="0"/>
              </a:spcAft>
              <a:buClr>
                <a:schemeClr val="dk1"/>
              </a:buClr>
              <a:buSzPts val="900"/>
              <a:buFont typeface="Times New Roman"/>
              <a:buNone/>
              <a:defRPr sz="900"/>
            </a:lvl7pPr>
            <a:lvl8pPr indent="-228600" lvl="7" marL="3657600" algn="l">
              <a:spcBef>
                <a:spcPts val="180"/>
              </a:spcBef>
              <a:spcAft>
                <a:spcPts val="0"/>
              </a:spcAft>
              <a:buClr>
                <a:schemeClr val="dk1"/>
              </a:buClr>
              <a:buSzPts val="900"/>
              <a:buFont typeface="Times New Roman"/>
              <a:buNone/>
              <a:defRPr sz="900"/>
            </a:lvl8pPr>
            <a:lvl9pPr indent="-228600" lvl="8" marL="4114800" algn="l">
              <a:spcBef>
                <a:spcPts val="180"/>
              </a:spcBef>
              <a:spcAft>
                <a:spcPts val="0"/>
              </a:spcAft>
              <a:buClr>
                <a:schemeClr val="dk1"/>
              </a:buClr>
              <a:buSzPts val="900"/>
              <a:buFont typeface="Times New Roman"/>
              <a:buNone/>
              <a:defRPr sz="900"/>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 with Caption" type="objTx">
  <p:cSld name="OBJECT_WITH_CAPTION_TEXT">
    <p:spTree>
      <p:nvGrpSpPr>
        <p:cNvPr id="37" name="Shape 37"/>
        <p:cNvGrpSpPr/>
        <p:nvPr/>
      </p:nvGrpSpPr>
      <p:grpSpPr>
        <a:xfrm>
          <a:off x="0" y="0"/>
          <a:ext cx="0" cy="0"/>
          <a:chOff x="0" y="0"/>
          <a:chExt cx="0" cy="0"/>
        </a:xfrm>
      </p:grpSpPr>
      <p:sp>
        <p:nvSpPr>
          <p:cNvPr id="38" name="Google Shape;38;p8"/>
          <p:cNvSpPr txBox="1"/>
          <p:nvPr>
            <p:ph type="title"/>
          </p:nvPr>
        </p:nvSpPr>
        <p:spPr>
          <a:xfrm>
            <a:off x="457200" y="273050"/>
            <a:ext cx="3008313" cy="1162050"/>
          </a:xfrm>
          <a:prstGeom prst="rect">
            <a:avLst/>
          </a:prstGeom>
          <a:noFill/>
          <a:ln>
            <a:noFill/>
          </a:ln>
        </p:spPr>
        <p:txBody>
          <a:bodyPr anchorCtr="0" anchor="b" bIns="43525" lIns="87050" spcFirstLastPara="1" rIns="87050" wrap="square" tIns="43525">
            <a:noAutofit/>
          </a:bodyPr>
          <a:lstStyle>
            <a:lvl1pPr lvl="0" algn="l">
              <a:spcBef>
                <a:spcPts val="0"/>
              </a:spcBef>
              <a:spcAft>
                <a:spcPts val="0"/>
              </a:spcAft>
              <a:buSzPts val="1400"/>
              <a:buNone/>
              <a:defRPr b="1" sz="2000"/>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39" name="Google Shape;39;p8"/>
          <p:cNvSpPr txBox="1"/>
          <p:nvPr>
            <p:ph idx="1" type="body"/>
          </p:nvPr>
        </p:nvSpPr>
        <p:spPr>
          <a:xfrm>
            <a:off x="3575050" y="273050"/>
            <a:ext cx="5111750" cy="5853113"/>
          </a:xfrm>
          <a:prstGeom prst="rect">
            <a:avLst/>
          </a:prstGeom>
          <a:noFill/>
          <a:ln>
            <a:noFill/>
          </a:ln>
        </p:spPr>
        <p:txBody>
          <a:bodyPr anchorCtr="0" anchor="t" bIns="43525" lIns="87050" spcFirstLastPara="1" rIns="87050" wrap="square" tIns="43525">
            <a:noAutofit/>
          </a:bodyPr>
          <a:lstStyle>
            <a:lvl1pPr indent="-431800" lvl="0" marL="457200" algn="l">
              <a:spcBef>
                <a:spcPts val="640"/>
              </a:spcBef>
              <a:spcAft>
                <a:spcPts val="0"/>
              </a:spcAft>
              <a:buClr>
                <a:schemeClr val="dk1"/>
              </a:buClr>
              <a:buSzPts val="3200"/>
              <a:buFont typeface="Arial Narrow"/>
              <a:buChar char="•"/>
              <a:defRPr sz="3200"/>
            </a:lvl1pPr>
            <a:lvl2pPr indent="-406400" lvl="1" marL="914400" algn="l">
              <a:lnSpc>
                <a:spcPct val="80000"/>
              </a:lnSpc>
              <a:spcBef>
                <a:spcPts val="560"/>
              </a:spcBef>
              <a:spcAft>
                <a:spcPts val="0"/>
              </a:spcAft>
              <a:buClr>
                <a:schemeClr val="dk1"/>
              </a:buClr>
              <a:buSzPts val="2800"/>
              <a:buChar char="▪"/>
              <a:defRPr sz="2800"/>
            </a:lvl2pPr>
            <a:lvl3pPr indent="-228600" lvl="2" marL="1371600" algn="l">
              <a:lnSpc>
                <a:spcPct val="80000"/>
              </a:lnSpc>
              <a:spcBef>
                <a:spcPts val="480"/>
              </a:spcBef>
              <a:spcAft>
                <a:spcPts val="0"/>
              </a:spcAft>
              <a:buSzPts val="1400"/>
              <a:buNone/>
              <a:defRPr sz="2400"/>
            </a:lvl3pPr>
            <a:lvl4pPr indent="-355600" lvl="3" marL="1828800" algn="l">
              <a:spcBef>
                <a:spcPts val="400"/>
              </a:spcBef>
              <a:spcAft>
                <a:spcPts val="0"/>
              </a:spcAft>
              <a:buClr>
                <a:schemeClr val="dk1"/>
              </a:buClr>
              <a:buSzPts val="2000"/>
              <a:buFont typeface="Times New Roman"/>
              <a:buChar char="–"/>
              <a:defRPr sz="2000"/>
            </a:lvl4pPr>
            <a:lvl5pPr indent="-355600" lvl="4" marL="2286000" algn="l">
              <a:spcBef>
                <a:spcPts val="400"/>
              </a:spcBef>
              <a:spcAft>
                <a:spcPts val="0"/>
              </a:spcAft>
              <a:buClr>
                <a:schemeClr val="dk1"/>
              </a:buClr>
              <a:buSzPts val="2000"/>
              <a:buFont typeface="Times New Roman"/>
              <a:buChar char="•"/>
              <a:defRPr sz="2000"/>
            </a:lvl5pPr>
            <a:lvl6pPr indent="-355600" lvl="5" marL="2743200" algn="l">
              <a:spcBef>
                <a:spcPts val="400"/>
              </a:spcBef>
              <a:spcAft>
                <a:spcPts val="0"/>
              </a:spcAft>
              <a:buClr>
                <a:schemeClr val="dk1"/>
              </a:buClr>
              <a:buSzPts val="2000"/>
              <a:buFont typeface="Times New Roman"/>
              <a:buChar char="•"/>
              <a:defRPr sz="2000"/>
            </a:lvl6pPr>
            <a:lvl7pPr indent="-355600" lvl="6" marL="3200400" algn="l">
              <a:spcBef>
                <a:spcPts val="400"/>
              </a:spcBef>
              <a:spcAft>
                <a:spcPts val="0"/>
              </a:spcAft>
              <a:buClr>
                <a:schemeClr val="dk1"/>
              </a:buClr>
              <a:buSzPts val="2000"/>
              <a:buFont typeface="Times New Roman"/>
              <a:buChar char="•"/>
              <a:defRPr sz="2000"/>
            </a:lvl7pPr>
            <a:lvl8pPr indent="-355600" lvl="7" marL="3657600" algn="l">
              <a:spcBef>
                <a:spcPts val="400"/>
              </a:spcBef>
              <a:spcAft>
                <a:spcPts val="0"/>
              </a:spcAft>
              <a:buClr>
                <a:schemeClr val="dk1"/>
              </a:buClr>
              <a:buSzPts val="2000"/>
              <a:buFont typeface="Times New Roman"/>
              <a:buChar char="•"/>
              <a:defRPr sz="2000"/>
            </a:lvl8pPr>
            <a:lvl9pPr indent="-355600" lvl="8" marL="4114800" algn="l">
              <a:spcBef>
                <a:spcPts val="400"/>
              </a:spcBef>
              <a:spcAft>
                <a:spcPts val="0"/>
              </a:spcAft>
              <a:buClr>
                <a:schemeClr val="dk1"/>
              </a:buClr>
              <a:buSzPts val="2000"/>
              <a:buFont typeface="Times New Roman"/>
              <a:buChar char="•"/>
              <a:defRPr sz="2000"/>
            </a:lvl9pPr>
          </a:lstStyle>
          <a:p/>
        </p:txBody>
      </p:sp>
      <p:sp>
        <p:nvSpPr>
          <p:cNvPr id="40" name="Google Shape;40;p8"/>
          <p:cNvSpPr txBox="1"/>
          <p:nvPr>
            <p:ph idx="2" type="body"/>
          </p:nvPr>
        </p:nvSpPr>
        <p:spPr>
          <a:xfrm>
            <a:off x="457200" y="1435100"/>
            <a:ext cx="3008313" cy="4691063"/>
          </a:xfrm>
          <a:prstGeom prst="rect">
            <a:avLst/>
          </a:prstGeom>
          <a:noFill/>
          <a:ln>
            <a:noFill/>
          </a:ln>
        </p:spPr>
        <p:txBody>
          <a:bodyPr anchorCtr="0" anchor="t" bIns="43525" lIns="87050" spcFirstLastPara="1" rIns="87050" wrap="square" tIns="43525">
            <a:noAutofit/>
          </a:bodyPr>
          <a:lstStyle>
            <a:lvl1pPr indent="-228600" lvl="0" marL="457200" algn="l">
              <a:spcBef>
                <a:spcPts val="280"/>
              </a:spcBef>
              <a:spcAft>
                <a:spcPts val="0"/>
              </a:spcAft>
              <a:buClr>
                <a:schemeClr val="dk1"/>
              </a:buClr>
              <a:buSzPts val="1400"/>
              <a:buFont typeface="Arial Narrow"/>
              <a:buNone/>
              <a:defRPr sz="1400"/>
            </a:lvl1pPr>
            <a:lvl2pPr indent="-228600" lvl="1" marL="914400" algn="l">
              <a:lnSpc>
                <a:spcPct val="80000"/>
              </a:lnSpc>
              <a:spcBef>
                <a:spcPts val="240"/>
              </a:spcBef>
              <a:spcAft>
                <a:spcPts val="0"/>
              </a:spcAft>
              <a:buClr>
                <a:schemeClr val="dk1"/>
              </a:buClr>
              <a:buSzPts val="1200"/>
              <a:buNone/>
              <a:defRPr sz="1200"/>
            </a:lvl2pPr>
            <a:lvl3pPr indent="-228600" lvl="2" marL="1371600" algn="l">
              <a:lnSpc>
                <a:spcPct val="80000"/>
              </a:lnSpc>
              <a:spcBef>
                <a:spcPts val="200"/>
              </a:spcBef>
              <a:spcAft>
                <a:spcPts val="0"/>
              </a:spcAft>
              <a:buClr>
                <a:schemeClr val="dk1"/>
              </a:buClr>
              <a:buSzPts val="1000"/>
              <a:buFont typeface="Arial Narrow"/>
              <a:buNone/>
              <a:defRPr sz="1000"/>
            </a:lvl3pPr>
            <a:lvl4pPr indent="-228600" lvl="3" marL="1828800" algn="l">
              <a:spcBef>
                <a:spcPts val="180"/>
              </a:spcBef>
              <a:spcAft>
                <a:spcPts val="0"/>
              </a:spcAft>
              <a:buClr>
                <a:schemeClr val="dk1"/>
              </a:buClr>
              <a:buSzPts val="900"/>
              <a:buFont typeface="Times New Roman"/>
              <a:buNone/>
              <a:defRPr sz="900"/>
            </a:lvl4pPr>
            <a:lvl5pPr indent="-228600" lvl="4" marL="2286000" algn="l">
              <a:spcBef>
                <a:spcPts val="180"/>
              </a:spcBef>
              <a:spcAft>
                <a:spcPts val="0"/>
              </a:spcAft>
              <a:buClr>
                <a:schemeClr val="dk1"/>
              </a:buClr>
              <a:buSzPts val="900"/>
              <a:buFont typeface="Times New Roman"/>
              <a:buNone/>
              <a:defRPr sz="900"/>
            </a:lvl5pPr>
            <a:lvl6pPr indent="-228600" lvl="5" marL="2743200" algn="l">
              <a:spcBef>
                <a:spcPts val="180"/>
              </a:spcBef>
              <a:spcAft>
                <a:spcPts val="0"/>
              </a:spcAft>
              <a:buClr>
                <a:schemeClr val="dk1"/>
              </a:buClr>
              <a:buSzPts val="900"/>
              <a:buFont typeface="Times New Roman"/>
              <a:buNone/>
              <a:defRPr sz="900"/>
            </a:lvl6pPr>
            <a:lvl7pPr indent="-228600" lvl="6" marL="3200400" algn="l">
              <a:spcBef>
                <a:spcPts val="180"/>
              </a:spcBef>
              <a:spcAft>
                <a:spcPts val="0"/>
              </a:spcAft>
              <a:buClr>
                <a:schemeClr val="dk1"/>
              </a:buClr>
              <a:buSzPts val="900"/>
              <a:buFont typeface="Times New Roman"/>
              <a:buNone/>
              <a:defRPr sz="900"/>
            </a:lvl7pPr>
            <a:lvl8pPr indent="-228600" lvl="7" marL="3657600" algn="l">
              <a:spcBef>
                <a:spcPts val="180"/>
              </a:spcBef>
              <a:spcAft>
                <a:spcPts val="0"/>
              </a:spcAft>
              <a:buClr>
                <a:schemeClr val="dk1"/>
              </a:buClr>
              <a:buSzPts val="900"/>
              <a:buFont typeface="Times New Roman"/>
              <a:buNone/>
              <a:defRPr sz="900"/>
            </a:lvl8pPr>
            <a:lvl9pPr indent="-228600" lvl="8" marL="4114800" algn="l">
              <a:spcBef>
                <a:spcPts val="180"/>
              </a:spcBef>
              <a:spcAft>
                <a:spcPts val="0"/>
              </a:spcAft>
              <a:buClr>
                <a:schemeClr val="dk1"/>
              </a:buClr>
              <a:buSzPts val="900"/>
              <a:buFont typeface="Times New Roman"/>
              <a:buNone/>
              <a:defRPr sz="900"/>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41" name="Shape 41"/>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42" name="Shape 42"/>
        <p:cNvGrpSpPr/>
        <p:nvPr/>
      </p:nvGrpSpPr>
      <p:grpSpPr>
        <a:xfrm>
          <a:off x="0" y="0"/>
          <a:ext cx="0" cy="0"/>
          <a:chOff x="0" y="0"/>
          <a:chExt cx="0" cy="0"/>
        </a:xfrm>
      </p:grpSpPr>
      <p:sp>
        <p:nvSpPr>
          <p:cNvPr id="43" name="Google Shape;43;p10"/>
          <p:cNvSpPr txBox="1"/>
          <p:nvPr>
            <p:ph type="title"/>
          </p:nvPr>
        </p:nvSpPr>
        <p:spPr>
          <a:xfrm>
            <a:off x="0" y="0"/>
            <a:ext cx="9144000" cy="714375"/>
          </a:xfrm>
          <a:prstGeom prst="rect">
            <a:avLst/>
          </a:prstGeom>
          <a:noFill/>
          <a:ln>
            <a:noFill/>
          </a:ln>
        </p:spPr>
        <p:txBody>
          <a:bodyPr anchorCtr="0" anchor="ctr" bIns="43525" lIns="87050" spcFirstLastPara="1" rIns="87050" wrap="square" tIns="43525">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mparison" type="twoTxTwoObj">
  <p:cSld name="TWO_OBJECTS_WITH_TEXT">
    <p:spTree>
      <p:nvGrpSpPr>
        <p:cNvPr id="44" name="Shape 44"/>
        <p:cNvGrpSpPr/>
        <p:nvPr/>
      </p:nvGrpSpPr>
      <p:grpSpPr>
        <a:xfrm>
          <a:off x="0" y="0"/>
          <a:ext cx="0" cy="0"/>
          <a:chOff x="0" y="0"/>
          <a:chExt cx="0" cy="0"/>
        </a:xfrm>
      </p:grpSpPr>
      <p:sp>
        <p:nvSpPr>
          <p:cNvPr id="45" name="Google Shape;45;p11"/>
          <p:cNvSpPr txBox="1"/>
          <p:nvPr>
            <p:ph type="title"/>
          </p:nvPr>
        </p:nvSpPr>
        <p:spPr>
          <a:xfrm>
            <a:off x="457200" y="274638"/>
            <a:ext cx="8229600" cy="1143000"/>
          </a:xfrm>
          <a:prstGeom prst="rect">
            <a:avLst/>
          </a:prstGeom>
          <a:noFill/>
          <a:ln>
            <a:noFill/>
          </a:ln>
        </p:spPr>
        <p:txBody>
          <a:bodyPr anchorCtr="0" anchor="ctr" bIns="43525" lIns="87050" spcFirstLastPara="1" rIns="87050" wrap="square" tIns="43525">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46" name="Google Shape;46;p11"/>
          <p:cNvSpPr txBox="1"/>
          <p:nvPr>
            <p:ph idx="1" type="body"/>
          </p:nvPr>
        </p:nvSpPr>
        <p:spPr>
          <a:xfrm>
            <a:off x="457200" y="1535113"/>
            <a:ext cx="4040188" cy="639762"/>
          </a:xfrm>
          <a:prstGeom prst="rect">
            <a:avLst/>
          </a:prstGeom>
          <a:noFill/>
          <a:ln>
            <a:noFill/>
          </a:ln>
        </p:spPr>
        <p:txBody>
          <a:bodyPr anchorCtr="0" anchor="b" bIns="43525" lIns="87050" spcFirstLastPara="1" rIns="87050" wrap="square" tIns="43525">
            <a:noAutofit/>
          </a:bodyPr>
          <a:lstStyle>
            <a:lvl1pPr indent="-228600" lvl="0" marL="457200" algn="l">
              <a:spcBef>
                <a:spcPts val="480"/>
              </a:spcBef>
              <a:spcAft>
                <a:spcPts val="0"/>
              </a:spcAft>
              <a:buClr>
                <a:schemeClr val="dk1"/>
              </a:buClr>
              <a:buSzPts val="2400"/>
              <a:buFont typeface="Arial Narrow"/>
              <a:buNone/>
              <a:defRPr b="1" sz="2400"/>
            </a:lvl1pPr>
            <a:lvl2pPr indent="-228600" lvl="1" marL="914400" algn="l">
              <a:lnSpc>
                <a:spcPct val="80000"/>
              </a:lnSpc>
              <a:spcBef>
                <a:spcPts val="400"/>
              </a:spcBef>
              <a:spcAft>
                <a:spcPts val="0"/>
              </a:spcAft>
              <a:buClr>
                <a:schemeClr val="dk1"/>
              </a:buClr>
              <a:buSzPts val="2000"/>
              <a:buNone/>
              <a:defRPr b="1" sz="2000"/>
            </a:lvl2pPr>
            <a:lvl3pPr indent="-228600" lvl="2" marL="1371600" algn="l">
              <a:lnSpc>
                <a:spcPct val="80000"/>
              </a:lnSpc>
              <a:spcBef>
                <a:spcPts val="360"/>
              </a:spcBef>
              <a:spcAft>
                <a:spcPts val="0"/>
              </a:spcAft>
              <a:buClr>
                <a:schemeClr val="dk1"/>
              </a:buClr>
              <a:buSzPts val="1800"/>
              <a:buFont typeface="Arial Narrow"/>
              <a:buNone/>
              <a:defRPr b="1" sz="1800"/>
            </a:lvl3pPr>
            <a:lvl4pPr indent="-228600" lvl="3" marL="1828800" algn="l">
              <a:spcBef>
                <a:spcPts val="320"/>
              </a:spcBef>
              <a:spcAft>
                <a:spcPts val="0"/>
              </a:spcAft>
              <a:buClr>
                <a:schemeClr val="dk1"/>
              </a:buClr>
              <a:buSzPts val="1600"/>
              <a:buFont typeface="Times New Roman"/>
              <a:buNone/>
              <a:defRPr b="1" sz="1600"/>
            </a:lvl4pPr>
            <a:lvl5pPr indent="-228600" lvl="4" marL="2286000" algn="l">
              <a:spcBef>
                <a:spcPts val="320"/>
              </a:spcBef>
              <a:spcAft>
                <a:spcPts val="0"/>
              </a:spcAft>
              <a:buClr>
                <a:schemeClr val="dk1"/>
              </a:buClr>
              <a:buSzPts val="1600"/>
              <a:buFont typeface="Times New Roman"/>
              <a:buNone/>
              <a:defRPr b="1" sz="1600"/>
            </a:lvl5pPr>
            <a:lvl6pPr indent="-228600" lvl="5" marL="2743200" algn="l">
              <a:spcBef>
                <a:spcPts val="320"/>
              </a:spcBef>
              <a:spcAft>
                <a:spcPts val="0"/>
              </a:spcAft>
              <a:buClr>
                <a:schemeClr val="dk1"/>
              </a:buClr>
              <a:buSzPts val="1600"/>
              <a:buFont typeface="Times New Roman"/>
              <a:buNone/>
              <a:defRPr b="1" sz="1600"/>
            </a:lvl6pPr>
            <a:lvl7pPr indent="-228600" lvl="6" marL="3200400" algn="l">
              <a:spcBef>
                <a:spcPts val="320"/>
              </a:spcBef>
              <a:spcAft>
                <a:spcPts val="0"/>
              </a:spcAft>
              <a:buClr>
                <a:schemeClr val="dk1"/>
              </a:buClr>
              <a:buSzPts val="1600"/>
              <a:buFont typeface="Times New Roman"/>
              <a:buNone/>
              <a:defRPr b="1" sz="1600"/>
            </a:lvl7pPr>
            <a:lvl8pPr indent="-228600" lvl="7" marL="3657600" algn="l">
              <a:spcBef>
                <a:spcPts val="320"/>
              </a:spcBef>
              <a:spcAft>
                <a:spcPts val="0"/>
              </a:spcAft>
              <a:buClr>
                <a:schemeClr val="dk1"/>
              </a:buClr>
              <a:buSzPts val="1600"/>
              <a:buFont typeface="Times New Roman"/>
              <a:buNone/>
              <a:defRPr b="1" sz="1600"/>
            </a:lvl8pPr>
            <a:lvl9pPr indent="-228600" lvl="8" marL="4114800" algn="l">
              <a:spcBef>
                <a:spcPts val="320"/>
              </a:spcBef>
              <a:spcAft>
                <a:spcPts val="0"/>
              </a:spcAft>
              <a:buClr>
                <a:schemeClr val="dk1"/>
              </a:buClr>
              <a:buSzPts val="1600"/>
              <a:buFont typeface="Times New Roman"/>
              <a:buNone/>
              <a:defRPr b="1" sz="1600"/>
            </a:lvl9pPr>
          </a:lstStyle>
          <a:p/>
        </p:txBody>
      </p:sp>
      <p:sp>
        <p:nvSpPr>
          <p:cNvPr id="47" name="Google Shape;47;p11"/>
          <p:cNvSpPr txBox="1"/>
          <p:nvPr>
            <p:ph idx="2" type="body"/>
          </p:nvPr>
        </p:nvSpPr>
        <p:spPr>
          <a:xfrm>
            <a:off x="457200" y="2174875"/>
            <a:ext cx="4040188" cy="3951288"/>
          </a:xfrm>
          <a:prstGeom prst="rect">
            <a:avLst/>
          </a:prstGeom>
          <a:noFill/>
          <a:ln>
            <a:noFill/>
          </a:ln>
        </p:spPr>
        <p:txBody>
          <a:bodyPr anchorCtr="0" anchor="t" bIns="43525" lIns="87050" spcFirstLastPara="1" rIns="87050" wrap="square" tIns="43525">
            <a:noAutofit/>
          </a:bodyPr>
          <a:lstStyle>
            <a:lvl1pPr indent="-381000" lvl="0" marL="457200" algn="l">
              <a:spcBef>
                <a:spcPts val="480"/>
              </a:spcBef>
              <a:spcAft>
                <a:spcPts val="0"/>
              </a:spcAft>
              <a:buClr>
                <a:schemeClr val="dk1"/>
              </a:buClr>
              <a:buSzPts val="2400"/>
              <a:buFont typeface="Arial Narrow"/>
              <a:buChar char="•"/>
              <a:defRPr sz="2400"/>
            </a:lvl1pPr>
            <a:lvl2pPr indent="-355600" lvl="1" marL="914400" algn="l">
              <a:lnSpc>
                <a:spcPct val="80000"/>
              </a:lnSpc>
              <a:spcBef>
                <a:spcPts val="400"/>
              </a:spcBef>
              <a:spcAft>
                <a:spcPts val="0"/>
              </a:spcAft>
              <a:buClr>
                <a:schemeClr val="dk1"/>
              </a:buClr>
              <a:buSzPts val="2000"/>
              <a:buChar char="▪"/>
              <a:defRPr sz="2000"/>
            </a:lvl2pPr>
            <a:lvl3pPr indent="-228600" lvl="2" marL="1371600" algn="l">
              <a:lnSpc>
                <a:spcPct val="80000"/>
              </a:lnSpc>
              <a:spcBef>
                <a:spcPts val="360"/>
              </a:spcBef>
              <a:spcAft>
                <a:spcPts val="0"/>
              </a:spcAft>
              <a:buSzPts val="1400"/>
              <a:buNone/>
              <a:defRPr sz="1800"/>
            </a:lvl3pPr>
            <a:lvl4pPr indent="-330200" lvl="3" marL="1828800" algn="l">
              <a:spcBef>
                <a:spcPts val="320"/>
              </a:spcBef>
              <a:spcAft>
                <a:spcPts val="0"/>
              </a:spcAft>
              <a:buClr>
                <a:schemeClr val="dk1"/>
              </a:buClr>
              <a:buSzPts val="1600"/>
              <a:buFont typeface="Times New Roman"/>
              <a:buChar char="–"/>
              <a:defRPr sz="1600"/>
            </a:lvl4pPr>
            <a:lvl5pPr indent="-330200" lvl="4" marL="2286000" algn="l">
              <a:spcBef>
                <a:spcPts val="320"/>
              </a:spcBef>
              <a:spcAft>
                <a:spcPts val="0"/>
              </a:spcAft>
              <a:buClr>
                <a:schemeClr val="dk1"/>
              </a:buClr>
              <a:buSzPts val="1600"/>
              <a:buFont typeface="Times New Roman"/>
              <a:buChar char="•"/>
              <a:defRPr sz="1600"/>
            </a:lvl5pPr>
            <a:lvl6pPr indent="-330200" lvl="5" marL="2743200" algn="l">
              <a:spcBef>
                <a:spcPts val="320"/>
              </a:spcBef>
              <a:spcAft>
                <a:spcPts val="0"/>
              </a:spcAft>
              <a:buClr>
                <a:schemeClr val="dk1"/>
              </a:buClr>
              <a:buSzPts val="1600"/>
              <a:buFont typeface="Times New Roman"/>
              <a:buChar char="•"/>
              <a:defRPr sz="1600"/>
            </a:lvl6pPr>
            <a:lvl7pPr indent="-330200" lvl="6" marL="3200400" algn="l">
              <a:spcBef>
                <a:spcPts val="320"/>
              </a:spcBef>
              <a:spcAft>
                <a:spcPts val="0"/>
              </a:spcAft>
              <a:buClr>
                <a:schemeClr val="dk1"/>
              </a:buClr>
              <a:buSzPts val="1600"/>
              <a:buFont typeface="Times New Roman"/>
              <a:buChar char="•"/>
              <a:defRPr sz="1600"/>
            </a:lvl7pPr>
            <a:lvl8pPr indent="-330200" lvl="7" marL="3657600" algn="l">
              <a:spcBef>
                <a:spcPts val="320"/>
              </a:spcBef>
              <a:spcAft>
                <a:spcPts val="0"/>
              </a:spcAft>
              <a:buClr>
                <a:schemeClr val="dk1"/>
              </a:buClr>
              <a:buSzPts val="1600"/>
              <a:buFont typeface="Times New Roman"/>
              <a:buChar char="•"/>
              <a:defRPr sz="1600"/>
            </a:lvl8pPr>
            <a:lvl9pPr indent="-330200" lvl="8" marL="4114800" algn="l">
              <a:spcBef>
                <a:spcPts val="320"/>
              </a:spcBef>
              <a:spcAft>
                <a:spcPts val="0"/>
              </a:spcAft>
              <a:buClr>
                <a:schemeClr val="dk1"/>
              </a:buClr>
              <a:buSzPts val="1600"/>
              <a:buFont typeface="Times New Roman"/>
              <a:buChar char="•"/>
              <a:defRPr sz="1600"/>
            </a:lvl9pPr>
          </a:lstStyle>
          <a:p/>
        </p:txBody>
      </p:sp>
      <p:sp>
        <p:nvSpPr>
          <p:cNvPr id="48" name="Google Shape;48;p11"/>
          <p:cNvSpPr txBox="1"/>
          <p:nvPr>
            <p:ph idx="3" type="body"/>
          </p:nvPr>
        </p:nvSpPr>
        <p:spPr>
          <a:xfrm>
            <a:off x="4645025" y="1535113"/>
            <a:ext cx="4041775" cy="639762"/>
          </a:xfrm>
          <a:prstGeom prst="rect">
            <a:avLst/>
          </a:prstGeom>
          <a:noFill/>
          <a:ln>
            <a:noFill/>
          </a:ln>
        </p:spPr>
        <p:txBody>
          <a:bodyPr anchorCtr="0" anchor="b" bIns="43525" lIns="87050" spcFirstLastPara="1" rIns="87050" wrap="square" tIns="43525">
            <a:noAutofit/>
          </a:bodyPr>
          <a:lstStyle>
            <a:lvl1pPr indent="-228600" lvl="0" marL="457200" algn="l">
              <a:spcBef>
                <a:spcPts val="480"/>
              </a:spcBef>
              <a:spcAft>
                <a:spcPts val="0"/>
              </a:spcAft>
              <a:buClr>
                <a:schemeClr val="dk1"/>
              </a:buClr>
              <a:buSzPts val="2400"/>
              <a:buFont typeface="Arial Narrow"/>
              <a:buNone/>
              <a:defRPr b="1" sz="2400"/>
            </a:lvl1pPr>
            <a:lvl2pPr indent="-228600" lvl="1" marL="914400" algn="l">
              <a:lnSpc>
                <a:spcPct val="80000"/>
              </a:lnSpc>
              <a:spcBef>
                <a:spcPts val="400"/>
              </a:spcBef>
              <a:spcAft>
                <a:spcPts val="0"/>
              </a:spcAft>
              <a:buClr>
                <a:schemeClr val="dk1"/>
              </a:buClr>
              <a:buSzPts val="2000"/>
              <a:buNone/>
              <a:defRPr b="1" sz="2000"/>
            </a:lvl2pPr>
            <a:lvl3pPr indent="-228600" lvl="2" marL="1371600" algn="l">
              <a:lnSpc>
                <a:spcPct val="80000"/>
              </a:lnSpc>
              <a:spcBef>
                <a:spcPts val="360"/>
              </a:spcBef>
              <a:spcAft>
                <a:spcPts val="0"/>
              </a:spcAft>
              <a:buClr>
                <a:schemeClr val="dk1"/>
              </a:buClr>
              <a:buSzPts val="1800"/>
              <a:buFont typeface="Arial Narrow"/>
              <a:buNone/>
              <a:defRPr b="1" sz="1800"/>
            </a:lvl3pPr>
            <a:lvl4pPr indent="-228600" lvl="3" marL="1828800" algn="l">
              <a:spcBef>
                <a:spcPts val="320"/>
              </a:spcBef>
              <a:spcAft>
                <a:spcPts val="0"/>
              </a:spcAft>
              <a:buClr>
                <a:schemeClr val="dk1"/>
              </a:buClr>
              <a:buSzPts val="1600"/>
              <a:buFont typeface="Times New Roman"/>
              <a:buNone/>
              <a:defRPr b="1" sz="1600"/>
            </a:lvl4pPr>
            <a:lvl5pPr indent="-228600" lvl="4" marL="2286000" algn="l">
              <a:spcBef>
                <a:spcPts val="320"/>
              </a:spcBef>
              <a:spcAft>
                <a:spcPts val="0"/>
              </a:spcAft>
              <a:buClr>
                <a:schemeClr val="dk1"/>
              </a:buClr>
              <a:buSzPts val="1600"/>
              <a:buFont typeface="Times New Roman"/>
              <a:buNone/>
              <a:defRPr b="1" sz="1600"/>
            </a:lvl5pPr>
            <a:lvl6pPr indent="-228600" lvl="5" marL="2743200" algn="l">
              <a:spcBef>
                <a:spcPts val="320"/>
              </a:spcBef>
              <a:spcAft>
                <a:spcPts val="0"/>
              </a:spcAft>
              <a:buClr>
                <a:schemeClr val="dk1"/>
              </a:buClr>
              <a:buSzPts val="1600"/>
              <a:buFont typeface="Times New Roman"/>
              <a:buNone/>
              <a:defRPr b="1" sz="1600"/>
            </a:lvl6pPr>
            <a:lvl7pPr indent="-228600" lvl="6" marL="3200400" algn="l">
              <a:spcBef>
                <a:spcPts val="320"/>
              </a:spcBef>
              <a:spcAft>
                <a:spcPts val="0"/>
              </a:spcAft>
              <a:buClr>
                <a:schemeClr val="dk1"/>
              </a:buClr>
              <a:buSzPts val="1600"/>
              <a:buFont typeface="Times New Roman"/>
              <a:buNone/>
              <a:defRPr b="1" sz="1600"/>
            </a:lvl7pPr>
            <a:lvl8pPr indent="-228600" lvl="7" marL="3657600" algn="l">
              <a:spcBef>
                <a:spcPts val="320"/>
              </a:spcBef>
              <a:spcAft>
                <a:spcPts val="0"/>
              </a:spcAft>
              <a:buClr>
                <a:schemeClr val="dk1"/>
              </a:buClr>
              <a:buSzPts val="1600"/>
              <a:buFont typeface="Times New Roman"/>
              <a:buNone/>
              <a:defRPr b="1" sz="1600"/>
            </a:lvl8pPr>
            <a:lvl9pPr indent="-228600" lvl="8" marL="4114800" algn="l">
              <a:spcBef>
                <a:spcPts val="320"/>
              </a:spcBef>
              <a:spcAft>
                <a:spcPts val="0"/>
              </a:spcAft>
              <a:buClr>
                <a:schemeClr val="dk1"/>
              </a:buClr>
              <a:buSzPts val="1600"/>
              <a:buFont typeface="Times New Roman"/>
              <a:buNone/>
              <a:defRPr b="1" sz="1600"/>
            </a:lvl9pPr>
          </a:lstStyle>
          <a:p/>
        </p:txBody>
      </p:sp>
      <p:sp>
        <p:nvSpPr>
          <p:cNvPr id="49" name="Google Shape;49;p11"/>
          <p:cNvSpPr txBox="1"/>
          <p:nvPr>
            <p:ph idx="4" type="body"/>
          </p:nvPr>
        </p:nvSpPr>
        <p:spPr>
          <a:xfrm>
            <a:off x="4645025" y="2174875"/>
            <a:ext cx="4041775" cy="3951288"/>
          </a:xfrm>
          <a:prstGeom prst="rect">
            <a:avLst/>
          </a:prstGeom>
          <a:noFill/>
          <a:ln>
            <a:noFill/>
          </a:ln>
        </p:spPr>
        <p:txBody>
          <a:bodyPr anchorCtr="0" anchor="t" bIns="43525" lIns="87050" spcFirstLastPara="1" rIns="87050" wrap="square" tIns="43525">
            <a:noAutofit/>
          </a:bodyPr>
          <a:lstStyle>
            <a:lvl1pPr indent="-381000" lvl="0" marL="457200" algn="l">
              <a:spcBef>
                <a:spcPts val="480"/>
              </a:spcBef>
              <a:spcAft>
                <a:spcPts val="0"/>
              </a:spcAft>
              <a:buClr>
                <a:schemeClr val="dk1"/>
              </a:buClr>
              <a:buSzPts val="2400"/>
              <a:buFont typeface="Arial Narrow"/>
              <a:buChar char="•"/>
              <a:defRPr sz="2400"/>
            </a:lvl1pPr>
            <a:lvl2pPr indent="-355600" lvl="1" marL="914400" algn="l">
              <a:lnSpc>
                <a:spcPct val="80000"/>
              </a:lnSpc>
              <a:spcBef>
                <a:spcPts val="400"/>
              </a:spcBef>
              <a:spcAft>
                <a:spcPts val="0"/>
              </a:spcAft>
              <a:buClr>
                <a:schemeClr val="dk1"/>
              </a:buClr>
              <a:buSzPts val="2000"/>
              <a:buChar char="▪"/>
              <a:defRPr sz="2000"/>
            </a:lvl2pPr>
            <a:lvl3pPr indent="-228600" lvl="2" marL="1371600" algn="l">
              <a:lnSpc>
                <a:spcPct val="80000"/>
              </a:lnSpc>
              <a:spcBef>
                <a:spcPts val="360"/>
              </a:spcBef>
              <a:spcAft>
                <a:spcPts val="0"/>
              </a:spcAft>
              <a:buSzPts val="1400"/>
              <a:buNone/>
              <a:defRPr sz="1800"/>
            </a:lvl3pPr>
            <a:lvl4pPr indent="-330200" lvl="3" marL="1828800" algn="l">
              <a:spcBef>
                <a:spcPts val="320"/>
              </a:spcBef>
              <a:spcAft>
                <a:spcPts val="0"/>
              </a:spcAft>
              <a:buClr>
                <a:schemeClr val="dk1"/>
              </a:buClr>
              <a:buSzPts val="1600"/>
              <a:buFont typeface="Times New Roman"/>
              <a:buChar char="–"/>
              <a:defRPr sz="1600"/>
            </a:lvl4pPr>
            <a:lvl5pPr indent="-330200" lvl="4" marL="2286000" algn="l">
              <a:spcBef>
                <a:spcPts val="320"/>
              </a:spcBef>
              <a:spcAft>
                <a:spcPts val="0"/>
              </a:spcAft>
              <a:buClr>
                <a:schemeClr val="dk1"/>
              </a:buClr>
              <a:buSzPts val="1600"/>
              <a:buFont typeface="Times New Roman"/>
              <a:buChar char="•"/>
              <a:defRPr sz="1600"/>
            </a:lvl5pPr>
            <a:lvl6pPr indent="-330200" lvl="5" marL="2743200" algn="l">
              <a:spcBef>
                <a:spcPts val="320"/>
              </a:spcBef>
              <a:spcAft>
                <a:spcPts val="0"/>
              </a:spcAft>
              <a:buClr>
                <a:schemeClr val="dk1"/>
              </a:buClr>
              <a:buSzPts val="1600"/>
              <a:buFont typeface="Times New Roman"/>
              <a:buChar char="•"/>
              <a:defRPr sz="1600"/>
            </a:lvl6pPr>
            <a:lvl7pPr indent="-330200" lvl="6" marL="3200400" algn="l">
              <a:spcBef>
                <a:spcPts val="320"/>
              </a:spcBef>
              <a:spcAft>
                <a:spcPts val="0"/>
              </a:spcAft>
              <a:buClr>
                <a:schemeClr val="dk1"/>
              </a:buClr>
              <a:buSzPts val="1600"/>
              <a:buFont typeface="Times New Roman"/>
              <a:buChar char="•"/>
              <a:defRPr sz="1600"/>
            </a:lvl7pPr>
            <a:lvl8pPr indent="-330200" lvl="7" marL="3657600" algn="l">
              <a:spcBef>
                <a:spcPts val="320"/>
              </a:spcBef>
              <a:spcAft>
                <a:spcPts val="0"/>
              </a:spcAft>
              <a:buClr>
                <a:schemeClr val="dk1"/>
              </a:buClr>
              <a:buSzPts val="1600"/>
              <a:buFont typeface="Times New Roman"/>
              <a:buChar char="•"/>
              <a:defRPr sz="1600"/>
            </a:lvl8pPr>
            <a:lvl9pPr indent="-330200" lvl="8" marL="4114800" algn="l">
              <a:spcBef>
                <a:spcPts val="320"/>
              </a:spcBef>
              <a:spcAft>
                <a:spcPts val="0"/>
              </a:spcAft>
              <a:buClr>
                <a:schemeClr val="dk1"/>
              </a:buClr>
              <a:buSzPts val="1600"/>
              <a:buFont typeface="Times New Roman"/>
              <a:buChar char="•"/>
              <a:defRPr sz="1600"/>
            </a:lvl9pPr>
          </a:lstStyl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type="twoObj">
  <p:cSld name="TWO_OBJECTS">
    <p:spTree>
      <p:nvGrpSpPr>
        <p:cNvPr id="50" name="Shape 50"/>
        <p:cNvGrpSpPr/>
        <p:nvPr/>
      </p:nvGrpSpPr>
      <p:grpSpPr>
        <a:xfrm>
          <a:off x="0" y="0"/>
          <a:ext cx="0" cy="0"/>
          <a:chOff x="0" y="0"/>
          <a:chExt cx="0" cy="0"/>
        </a:xfrm>
      </p:grpSpPr>
      <p:sp>
        <p:nvSpPr>
          <p:cNvPr id="51" name="Google Shape;51;p12"/>
          <p:cNvSpPr txBox="1"/>
          <p:nvPr>
            <p:ph type="title"/>
          </p:nvPr>
        </p:nvSpPr>
        <p:spPr>
          <a:xfrm>
            <a:off x="0" y="0"/>
            <a:ext cx="9144000" cy="714375"/>
          </a:xfrm>
          <a:prstGeom prst="rect">
            <a:avLst/>
          </a:prstGeom>
          <a:noFill/>
          <a:ln>
            <a:noFill/>
          </a:ln>
        </p:spPr>
        <p:txBody>
          <a:bodyPr anchorCtr="0" anchor="ctr" bIns="43525" lIns="87050" spcFirstLastPara="1" rIns="87050" wrap="square" tIns="43525">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52" name="Google Shape;52;p12"/>
          <p:cNvSpPr txBox="1"/>
          <p:nvPr>
            <p:ph idx="1" type="body"/>
          </p:nvPr>
        </p:nvSpPr>
        <p:spPr>
          <a:xfrm>
            <a:off x="0" y="1143000"/>
            <a:ext cx="4495800" cy="5357813"/>
          </a:xfrm>
          <a:prstGeom prst="rect">
            <a:avLst/>
          </a:prstGeom>
          <a:noFill/>
          <a:ln>
            <a:noFill/>
          </a:ln>
        </p:spPr>
        <p:txBody>
          <a:bodyPr anchorCtr="0" anchor="t" bIns="43525" lIns="87050" spcFirstLastPara="1" rIns="87050" wrap="square" tIns="43525">
            <a:noAutofit/>
          </a:bodyPr>
          <a:lstStyle>
            <a:lvl1pPr indent="-406400" lvl="0" marL="457200" algn="l">
              <a:spcBef>
                <a:spcPts val="560"/>
              </a:spcBef>
              <a:spcAft>
                <a:spcPts val="0"/>
              </a:spcAft>
              <a:buClr>
                <a:schemeClr val="dk1"/>
              </a:buClr>
              <a:buSzPts val="2800"/>
              <a:buFont typeface="Arial Narrow"/>
              <a:buChar char="•"/>
              <a:defRPr sz="2800"/>
            </a:lvl1pPr>
            <a:lvl2pPr indent="-381000" lvl="1" marL="914400" algn="l">
              <a:lnSpc>
                <a:spcPct val="80000"/>
              </a:lnSpc>
              <a:spcBef>
                <a:spcPts val="480"/>
              </a:spcBef>
              <a:spcAft>
                <a:spcPts val="0"/>
              </a:spcAft>
              <a:buClr>
                <a:schemeClr val="dk1"/>
              </a:buClr>
              <a:buSzPts val="2400"/>
              <a:buChar char="▪"/>
              <a:defRPr sz="2400"/>
            </a:lvl2pPr>
            <a:lvl3pPr indent="-228600" lvl="2" marL="1371600" algn="l">
              <a:lnSpc>
                <a:spcPct val="80000"/>
              </a:lnSpc>
              <a:spcBef>
                <a:spcPts val="400"/>
              </a:spcBef>
              <a:spcAft>
                <a:spcPts val="0"/>
              </a:spcAft>
              <a:buSzPts val="1400"/>
              <a:buNone/>
              <a:defRPr sz="2000"/>
            </a:lvl3pPr>
            <a:lvl4pPr indent="-342900" lvl="3" marL="1828800" algn="l">
              <a:spcBef>
                <a:spcPts val="360"/>
              </a:spcBef>
              <a:spcAft>
                <a:spcPts val="0"/>
              </a:spcAft>
              <a:buClr>
                <a:schemeClr val="dk1"/>
              </a:buClr>
              <a:buSzPts val="1800"/>
              <a:buFont typeface="Times New Roman"/>
              <a:buChar char="–"/>
              <a:defRPr sz="1800"/>
            </a:lvl4pPr>
            <a:lvl5pPr indent="-342900" lvl="4" marL="2286000" algn="l">
              <a:spcBef>
                <a:spcPts val="360"/>
              </a:spcBef>
              <a:spcAft>
                <a:spcPts val="0"/>
              </a:spcAft>
              <a:buClr>
                <a:schemeClr val="dk1"/>
              </a:buClr>
              <a:buSzPts val="1800"/>
              <a:buFont typeface="Times New Roman"/>
              <a:buChar char="•"/>
              <a:defRPr sz="1800"/>
            </a:lvl5pPr>
            <a:lvl6pPr indent="-342900" lvl="5" marL="2743200" algn="l">
              <a:spcBef>
                <a:spcPts val="360"/>
              </a:spcBef>
              <a:spcAft>
                <a:spcPts val="0"/>
              </a:spcAft>
              <a:buClr>
                <a:schemeClr val="dk1"/>
              </a:buClr>
              <a:buSzPts val="1800"/>
              <a:buFont typeface="Times New Roman"/>
              <a:buChar char="•"/>
              <a:defRPr sz="1800"/>
            </a:lvl6pPr>
            <a:lvl7pPr indent="-342900" lvl="6" marL="3200400" algn="l">
              <a:spcBef>
                <a:spcPts val="360"/>
              </a:spcBef>
              <a:spcAft>
                <a:spcPts val="0"/>
              </a:spcAft>
              <a:buClr>
                <a:schemeClr val="dk1"/>
              </a:buClr>
              <a:buSzPts val="1800"/>
              <a:buFont typeface="Times New Roman"/>
              <a:buChar char="•"/>
              <a:defRPr sz="1800"/>
            </a:lvl7pPr>
            <a:lvl8pPr indent="-342900" lvl="7" marL="3657600" algn="l">
              <a:spcBef>
                <a:spcPts val="360"/>
              </a:spcBef>
              <a:spcAft>
                <a:spcPts val="0"/>
              </a:spcAft>
              <a:buClr>
                <a:schemeClr val="dk1"/>
              </a:buClr>
              <a:buSzPts val="1800"/>
              <a:buFont typeface="Times New Roman"/>
              <a:buChar char="•"/>
              <a:defRPr sz="1800"/>
            </a:lvl8pPr>
            <a:lvl9pPr indent="-342900" lvl="8" marL="4114800" algn="l">
              <a:spcBef>
                <a:spcPts val="360"/>
              </a:spcBef>
              <a:spcAft>
                <a:spcPts val="0"/>
              </a:spcAft>
              <a:buClr>
                <a:schemeClr val="dk1"/>
              </a:buClr>
              <a:buSzPts val="1800"/>
              <a:buFont typeface="Times New Roman"/>
              <a:buChar char="•"/>
              <a:defRPr sz="1800"/>
            </a:lvl9pPr>
          </a:lstStyle>
          <a:p/>
        </p:txBody>
      </p:sp>
      <p:sp>
        <p:nvSpPr>
          <p:cNvPr id="53" name="Google Shape;53;p12"/>
          <p:cNvSpPr txBox="1"/>
          <p:nvPr>
            <p:ph idx="2" type="body"/>
          </p:nvPr>
        </p:nvSpPr>
        <p:spPr>
          <a:xfrm>
            <a:off x="4648200" y="1143000"/>
            <a:ext cx="4495800" cy="5357813"/>
          </a:xfrm>
          <a:prstGeom prst="rect">
            <a:avLst/>
          </a:prstGeom>
          <a:noFill/>
          <a:ln>
            <a:noFill/>
          </a:ln>
        </p:spPr>
        <p:txBody>
          <a:bodyPr anchorCtr="0" anchor="t" bIns="43525" lIns="87050" spcFirstLastPara="1" rIns="87050" wrap="square" tIns="43525">
            <a:noAutofit/>
          </a:bodyPr>
          <a:lstStyle>
            <a:lvl1pPr indent="-406400" lvl="0" marL="457200" algn="l">
              <a:spcBef>
                <a:spcPts val="560"/>
              </a:spcBef>
              <a:spcAft>
                <a:spcPts val="0"/>
              </a:spcAft>
              <a:buClr>
                <a:schemeClr val="dk1"/>
              </a:buClr>
              <a:buSzPts val="2800"/>
              <a:buFont typeface="Arial Narrow"/>
              <a:buChar char="•"/>
              <a:defRPr sz="2800"/>
            </a:lvl1pPr>
            <a:lvl2pPr indent="-381000" lvl="1" marL="914400" algn="l">
              <a:lnSpc>
                <a:spcPct val="80000"/>
              </a:lnSpc>
              <a:spcBef>
                <a:spcPts val="480"/>
              </a:spcBef>
              <a:spcAft>
                <a:spcPts val="0"/>
              </a:spcAft>
              <a:buClr>
                <a:schemeClr val="dk1"/>
              </a:buClr>
              <a:buSzPts val="2400"/>
              <a:buChar char="▪"/>
              <a:defRPr sz="2400"/>
            </a:lvl2pPr>
            <a:lvl3pPr indent="-228600" lvl="2" marL="1371600" algn="l">
              <a:lnSpc>
                <a:spcPct val="80000"/>
              </a:lnSpc>
              <a:spcBef>
                <a:spcPts val="400"/>
              </a:spcBef>
              <a:spcAft>
                <a:spcPts val="0"/>
              </a:spcAft>
              <a:buSzPts val="1400"/>
              <a:buNone/>
              <a:defRPr sz="2000"/>
            </a:lvl3pPr>
            <a:lvl4pPr indent="-342900" lvl="3" marL="1828800" algn="l">
              <a:spcBef>
                <a:spcPts val="360"/>
              </a:spcBef>
              <a:spcAft>
                <a:spcPts val="0"/>
              </a:spcAft>
              <a:buClr>
                <a:schemeClr val="dk1"/>
              </a:buClr>
              <a:buSzPts val="1800"/>
              <a:buFont typeface="Times New Roman"/>
              <a:buChar char="–"/>
              <a:defRPr sz="1800"/>
            </a:lvl4pPr>
            <a:lvl5pPr indent="-342900" lvl="4" marL="2286000" algn="l">
              <a:spcBef>
                <a:spcPts val="360"/>
              </a:spcBef>
              <a:spcAft>
                <a:spcPts val="0"/>
              </a:spcAft>
              <a:buClr>
                <a:schemeClr val="dk1"/>
              </a:buClr>
              <a:buSzPts val="1800"/>
              <a:buFont typeface="Times New Roman"/>
              <a:buChar char="•"/>
              <a:defRPr sz="1800"/>
            </a:lvl5pPr>
            <a:lvl6pPr indent="-342900" lvl="5" marL="2743200" algn="l">
              <a:spcBef>
                <a:spcPts val="360"/>
              </a:spcBef>
              <a:spcAft>
                <a:spcPts val="0"/>
              </a:spcAft>
              <a:buClr>
                <a:schemeClr val="dk1"/>
              </a:buClr>
              <a:buSzPts val="1800"/>
              <a:buFont typeface="Times New Roman"/>
              <a:buChar char="•"/>
              <a:defRPr sz="1800"/>
            </a:lvl6pPr>
            <a:lvl7pPr indent="-342900" lvl="6" marL="3200400" algn="l">
              <a:spcBef>
                <a:spcPts val="360"/>
              </a:spcBef>
              <a:spcAft>
                <a:spcPts val="0"/>
              </a:spcAft>
              <a:buClr>
                <a:schemeClr val="dk1"/>
              </a:buClr>
              <a:buSzPts val="1800"/>
              <a:buFont typeface="Times New Roman"/>
              <a:buChar char="•"/>
              <a:defRPr sz="1800"/>
            </a:lvl7pPr>
            <a:lvl8pPr indent="-342900" lvl="7" marL="3657600" algn="l">
              <a:spcBef>
                <a:spcPts val="360"/>
              </a:spcBef>
              <a:spcAft>
                <a:spcPts val="0"/>
              </a:spcAft>
              <a:buClr>
                <a:schemeClr val="dk1"/>
              </a:buClr>
              <a:buSzPts val="1800"/>
              <a:buFont typeface="Times New Roman"/>
              <a:buChar char="•"/>
              <a:defRPr sz="1800"/>
            </a:lvl8pPr>
            <a:lvl9pPr indent="-342900" lvl="8" marL="4114800" algn="l">
              <a:spcBef>
                <a:spcPts val="360"/>
              </a:spcBef>
              <a:spcAft>
                <a:spcPts val="0"/>
              </a:spcAft>
              <a:buClr>
                <a:schemeClr val="dk1"/>
              </a:buClr>
              <a:buSzPts val="1800"/>
              <a:buFont typeface="Times New Roman"/>
              <a:buChar char="•"/>
              <a:defRPr sz="1800"/>
            </a:lvl9pPr>
          </a:lstStyle>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54" name="Shape 54"/>
        <p:cNvGrpSpPr/>
        <p:nvPr/>
      </p:nvGrpSpPr>
      <p:grpSpPr>
        <a:xfrm>
          <a:off x="0" y="0"/>
          <a:ext cx="0" cy="0"/>
          <a:chOff x="0" y="0"/>
          <a:chExt cx="0" cy="0"/>
        </a:xfrm>
      </p:grpSpPr>
      <p:sp>
        <p:nvSpPr>
          <p:cNvPr id="55" name="Google Shape;55;p13"/>
          <p:cNvSpPr txBox="1"/>
          <p:nvPr>
            <p:ph type="title"/>
          </p:nvPr>
        </p:nvSpPr>
        <p:spPr>
          <a:xfrm>
            <a:off x="722313" y="4406900"/>
            <a:ext cx="7772400" cy="1362075"/>
          </a:xfrm>
          <a:prstGeom prst="rect">
            <a:avLst/>
          </a:prstGeom>
          <a:noFill/>
          <a:ln>
            <a:noFill/>
          </a:ln>
        </p:spPr>
        <p:txBody>
          <a:bodyPr anchorCtr="0" anchor="t" bIns="43525" lIns="87050" spcFirstLastPara="1" rIns="87050" wrap="square" tIns="43525">
            <a:noAutofit/>
          </a:bodyPr>
          <a:lstStyle>
            <a:lvl1pPr lvl="0" algn="l">
              <a:spcBef>
                <a:spcPts val="0"/>
              </a:spcBef>
              <a:spcAft>
                <a:spcPts val="0"/>
              </a:spcAft>
              <a:buSzPts val="1400"/>
              <a:buNone/>
              <a:defRPr b="1" sz="4000"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56" name="Google Shape;56;p13"/>
          <p:cNvSpPr txBox="1"/>
          <p:nvPr>
            <p:ph idx="1" type="body"/>
          </p:nvPr>
        </p:nvSpPr>
        <p:spPr>
          <a:xfrm>
            <a:off x="722313" y="2906713"/>
            <a:ext cx="7772400" cy="1500187"/>
          </a:xfrm>
          <a:prstGeom prst="rect">
            <a:avLst/>
          </a:prstGeom>
          <a:noFill/>
          <a:ln>
            <a:noFill/>
          </a:ln>
        </p:spPr>
        <p:txBody>
          <a:bodyPr anchorCtr="0" anchor="b" bIns="43525" lIns="87050" spcFirstLastPara="1" rIns="87050" wrap="square" tIns="43525">
            <a:noAutofit/>
          </a:bodyPr>
          <a:lstStyle>
            <a:lvl1pPr indent="-228600" lvl="0" marL="457200" algn="l">
              <a:spcBef>
                <a:spcPts val="400"/>
              </a:spcBef>
              <a:spcAft>
                <a:spcPts val="0"/>
              </a:spcAft>
              <a:buClr>
                <a:schemeClr val="dk1"/>
              </a:buClr>
              <a:buSzPts val="2000"/>
              <a:buFont typeface="Arial Narrow"/>
              <a:buNone/>
              <a:defRPr sz="2000"/>
            </a:lvl1pPr>
            <a:lvl2pPr indent="-228600" lvl="1" marL="914400" algn="l">
              <a:lnSpc>
                <a:spcPct val="80000"/>
              </a:lnSpc>
              <a:spcBef>
                <a:spcPts val="360"/>
              </a:spcBef>
              <a:spcAft>
                <a:spcPts val="0"/>
              </a:spcAft>
              <a:buClr>
                <a:schemeClr val="dk1"/>
              </a:buClr>
              <a:buSzPts val="1800"/>
              <a:buNone/>
              <a:defRPr sz="1800"/>
            </a:lvl2pPr>
            <a:lvl3pPr indent="-228600" lvl="2" marL="1371600" algn="l">
              <a:lnSpc>
                <a:spcPct val="80000"/>
              </a:lnSpc>
              <a:spcBef>
                <a:spcPts val="320"/>
              </a:spcBef>
              <a:spcAft>
                <a:spcPts val="0"/>
              </a:spcAft>
              <a:buClr>
                <a:schemeClr val="dk1"/>
              </a:buClr>
              <a:buSzPts val="1600"/>
              <a:buFont typeface="Arial Narrow"/>
              <a:buNone/>
              <a:defRPr sz="1600"/>
            </a:lvl3pPr>
            <a:lvl4pPr indent="-228600" lvl="3" marL="1828800" algn="l">
              <a:spcBef>
                <a:spcPts val="280"/>
              </a:spcBef>
              <a:spcAft>
                <a:spcPts val="0"/>
              </a:spcAft>
              <a:buClr>
                <a:schemeClr val="dk1"/>
              </a:buClr>
              <a:buSzPts val="1400"/>
              <a:buFont typeface="Times New Roman"/>
              <a:buNone/>
              <a:defRPr sz="1400"/>
            </a:lvl4pPr>
            <a:lvl5pPr indent="-228600" lvl="4" marL="2286000" algn="l">
              <a:spcBef>
                <a:spcPts val="280"/>
              </a:spcBef>
              <a:spcAft>
                <a:spcPts val="0"/>
              </a:spcAft>
              <a:buClr>
                <a:schemeClr val="dk1"/>
              </a:buClr>
              <a:buSzPts val="1400"/>
              <a:buFont typeface="Times New Roman"/>
              <a:buNone/>
              <a:defRPr sz="1400"/>
            </a:lvl5pPr>
            <a:lvl6pPr indent="-228600" lvl="5" marL="2743200" algn="l">
              <a:spcBef>
                <a:spcPts val="280"/>
              </a:spcBef>
              <a:spcAft>
                <a:spcPts val="0"/>
              </a:spcAft>
              <a:buClr>
                <a:schemeClr val="dk1"/>
              </a:buClr>
              <a:buSzPts val="1400"/>
              <a:buFont typeface="Times New Roman"/>
              <a:buNone/>
              <a:defRPr sz="1400"/>
            </a:lvl6pPr>
            <a:lvl7pPr indent="-228600" lvl="6" marL="3200400" algn="l">
              <a:spcBef>
                <a:spcPts val="280"/>
              </a:spcBef>
              <a:spcAft>
                <a:spcPts val="0"/>
              </a:spcAft>
              <a:buClr>
                <a:schemeClr val="dk1"/>
              </a:buClr>
              <a:buSzPts val="1400"/>
              <a:buFont typeface="Times New Roman"/>
              <a:buNone/>
              <a:defRPr sz="1400"/>
            </a:lvl7pPr>
            <a:lvl8pPr indent="-228600" lvl="7" marL="3657600" algn="l">
              <a:spcBef>
                <a:spcPts val="280"/>
              </a:spcBef>
              <a:spcAft>
                <a:spcPts val="0"/>
              </a:spcAft>
              <a:buClr>
                <a:schemeClr val="dk1"/>
              </a:buClr>
              <a:buSzPts val="1400"/>
              <a:buFont typeface="Times New Roman"/>
              <a:buNone/>
              <a:defRPr sz="1400"/>
            </a:lvl8pPr>
            <a:lvl9pPr indent="-228600" lvl="8" marL="4114800" algn="l">
              <a:spcBef>
                <a:spcPts val="280"/>
              </a:spcBef>
              <a:spcAft>
                <a:spcPts val="0"/>
              </a:spcAft>
              <a:buClr>
                <a:schemeClr val="dk1"/>
              </a:buClr>
              <a:buSzPts val="1400"/>
              <a:buFont typeface="Times New Roman"/>
              <a:buNone/>
              <a:defRPr sz="1400"/>
            </a:lvl9pPr>
          </a:lstStyle>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slideLayout" Target="../slideLayouts/slideLayout3.xml"/><Relationship Id="rId3" Type="http://schemas.openxmlformats.org/officeDocument/2006/relationships/slideLayout" Target="../slideLayouts/slideLayout4.xml"/><Relationship Id="rId4" Type="http://schemas.openxmlformats.org/officeDocument/2006/relationships/slideLayout" Target="../slideLayouts/slideLayout5.xml"/><Relationship Id="rId11" Type="http://schemas.openxmlformats.org/officeDocument/2006/relationships/theme" Target="../theme/theme3.xml"/><Relationship Id="rId10" Type="http://schemas.openxmlformats.org/officeDocument/2006/relationships/slideLayout" Target="../slideLayouts/slideLayout11.xml"/><Relationship Id="rId9" Type="http://schemas.openxmlformats.org/officeDocument/2006/relationships/slideLayout" Target="../slideLayouts/slideLayout10.xml"/><Relationship Id="rId5" Type="http://schemas.openxmlformats.org/officeDocument/2006/relationships/slideLayout" Target="../slideLayouts/slideLayout6.xml"/><Relationship Id="rId6" Type="http://schemas.openxmlformats.org/officeDocument/2006/relationships/slideLayout" Target="../slideLayouts/slideLayout7.xml"/><Relationship Id="rId7" Type="http://schemas.openxmlformats.org/officeDocument/2006/relationships/slideLayout" Target="../slideLayouts/slideLayout8.xml"/><Relationship Id="rId8"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9" name="Shape 9"/>
        <p:cNvGrpSpPr/>
        <p:nvPr/>
      </p:nvGrpSpPr>
      <p:grpSpPr>
        <a:xfrm>
          <a:off x="0" y="0"/>
          <a:ext cx="0" cy="0"/>
          <a:chOff x="0" y="0"/>
          <a:chExt cx="0" cy="0"/>
        </a:xfrm>
      </p:grpSpPr>
      <p:sp>
        <p:nvSpPr>
          <p:cNvPr id="10" name="Google Shape;10;p1"/>
          <p:cNvSpPr txBox="1"/>
          <p:nvPr>
            <p:ph idx="1" type="body"/>
          </p:nvPr>
        </p:nvSpPr>
        <p:spPr>
          <a:xfrm>
            <a:off x="0" y="1143000"/>
            <a:ext cx="9144000" cy="5357812"/>
          </a:xfrm>
          <a:prstGeom prst="rect">
            <a:avLst/>
          </a:prstGeom>
          <a:noFill/>
          <a:ln>
            <a:noFill/>
          </a:ln>
        </p:spPr>
        <p:txBody>
          <a:bodyPr anchorCtr="0" anchor="t" bIns="43525" lIns="87050" spcFirstLastPara="1" rIns="87050" wrap="square" tIns="43525">
            <a:noAutofit/>
          </a:bodyPr>
          <a:lstStyle>
            <a:lvl1pPr indent="-374650" lvl="0" marL="457200" marR="0" rtl="0" algn="l">
              <a:spcBef>
                <a:spcPts val="460"/>
              </a:spcBef>
              <a:spcAft>
                <a:spcPts val="0"/>
              </a:spcAft>
              <a:buClr>
                <a:schemeClr val="dk1"/>
              </a:buClr>
              <a:buSzPts val="2300"/>
              <a:buFont typeface="Arial Narrow"/>
              <a:buChar char="•"/>
              <a:defRPr b="0" i="0" sz="2300" u="none" cap="none" strike="noStrike">
                <a:solidFill>
                  <a:schemeClr val="dk1"/>
                </a:solidFill>
                <a:latin typeface="Arial Narrow"/>
                <a:ea typeface="Arial Narrow"/>
                <a:cs typeface="Arial Narrow"/>
                <a:sym typeface="Arial Narrow"/>
              </a:defRPr>
            </a:lvl1pPr>
            <a:lvl2pPr indent="-349250" lvl="1" marL="914400" marR="0" rtl="0" algn="l">
              <a:lnSpc>
                <a:spcPct val="80000"/>
              </a:lnSpc>
              <a:spcBef>
                <a:spcPts val="380"/>
              </a:spcBef>
              <a:spcAft>
                <a:spcPts val="0"/>
              </a:spcAft>
              <a:buClr>
                <a:schemeClr val="dk1"/>
              </a:buClr>
              <a:buSzPts val="1900"/>
              <a:buFont typeface="Noto Sans Symbols"/>
              <a:buChar char="▪"/>
              <a:defRPr b="0" i="0" sz="1900" u="none" cap="none" strike="noStrike">
                <a:solidFill>
                  <a:schemeClr val="dk1"/>
                </a:solidFill>
                <a:latin typeface="Arial Narrow"/>
                <a:ea typeface="Arial Narrow"/>
                <a:cs typeface="Arial Narrow"/>
                <a:sym typeface="Arial Narrow"/>
              </a:defRPr>
            </a:lvl2pPr>
            <a:lvl3pPr indent="-228600" lvl="2" marL="1371600" marR="0" rtl="0" algn="l">
              <a:lnSpc>
                <a:spcPct val="80000"/>
              </a:lnSpc>
              <a:spcBef>
                <a:spcPts val="380"/>
              </a:spcBef>
              <a:spcAft>
                <a:spcPts val="0"/>
              </a:spcAft>
              <a:buSzPts val="1400"/>
              <a:buNone/>
              <a:defRPr b="0" i="0" sz="1900" u="none" cap="none" strike="noStrike">
                <a:solidFill>
                  <a:schemeClr val="dk1"/>
                </a:solidFill>
                <a:latin typeface="Arial Narrow"/>
                <a:ea typeface="Arial Narrow"/>
                <a:cs typeface="Arial Narrow"/>
                <a:sym typeface="Arial Narrow"/>
              </a:defRPr>
            </a:lvl3pPr>
            <a:lvl4pPr indent="-349250" lvl="3" marL="1828800" marR="0" rtl="0" algn="l">
              <a:spcBef>
                <a:spcPts val="380"/>
              </a:spcBef>
              <a:spcAft>
                <a:spcPts val="0"/>
              </a:spcAft>
              <a:buClr>
                <a:schemeClr val="dk1"/>
              </a:buClr>
              <a:buSzPts val="1900"/>
              <a:buFont typeface="Times New Roman"/>
              <a:buChar char="–"/>
              <a:defRPr b="0" i="0" sz="1900" u="none" cap="none" strike="noStrike">
                <a:solidFill>
                  <a:schemeClr val="dk1"/>
                </a:solidFill>
                <a:latin typeface="Times New Roman"/>
                <a:ea typeface="Times New Roman"/>
                <a:cs typeface="Times New Roman"/>
                <a:sym typeface="Times New Roman"/>
              </a:defRPr>
            </a:lvl4pPr>
            <a:lvl5pPr indent="-349250" lvl="4" marL="2286000" marR="0" rtl="0" algn="l">
              <a:spcBef>
                <a:spcPts val="380"/>
              </a:spcBef>
              <a:spcAft>
                <a:spcPts val="0"/>
              </a:spcAft>
              <a:buClr>
                <a:schemeClr val="dk1"/>
              </a:buClr>
              <a:buSzPts val="1900"/>
              <a:buFont typeface="Times New Roman"/>
              <a:buChar char="•"/>
              <a:defRPr b="0" i="0" sz="1900" u="none" cap="none" strike="noStrike">
                <a:solidFill>
                  <a:schemeClr val="dk1"/>
                </a:solidFill>
                <a:latin typeface="Times New Roman"/>
                <a:ea typeface="Times New Roman"/>
                <a:cs typeface="Times New Roman"/>
                <a:sym typeface="Times New Roman"/>
              </a:defRPr>
            </a:lvl5pPr>
            <a:lvl6pPr indent="-349250" lvl="5" marL="2743200" marR="0" rtl="0" algn="l">
              <a:spcBef>
                <a:spcPts val="380"/>
              </a:spcBef>
              <a:spcAft>
                <a:spcPts val="0"/>
              </a:spcAft>
              <a:buClr>
                <a:schemeClr val="dk1"/>
              </a:buClr>
              <a:buSzPts val="1900"/>
              <a:buFont typeface="Times New Roman"/>
              <a:buChar char="•"/>
              <a:defRPr b="0" i="0" sz="1900" u="none" cap="none" strike="noStrike">
                <a:solidFill>
                  <a:schemeClr val="dk1"/>
                </a:solidFill>
                <a:latin typeface="Times New Roman"/>
                <a:ea typeface="Times New Roman"/>
                <a:cs typeface="Times New Roman"/>
                <a:sym typeface="Times New Roman"/>
              </a:defRPr>
            </a:lvl6pPr>
            <a:lvl7pPr indent="-349250" lvl="6" marL="3200400" marR="0" rtl="0" algn="l">
              <a:spcBef>
                <a:spcPts val="380"/>
              </a:spcBef>
              <a:spcAft>
                <a:spcPts val="0"/>
              </a:spcAft>
              <a:buClr>
                <a:schemeClr val="dk1"/>
              </a:buClr>
              <a:buSzPts val="1900"/>
              <a:buFont typeface="Times New Roman"/>
              <a:buChar char="•"/>
              <a:defRPr b="0" i="0" sz="1900" u="none" cap="none" strike="noStrike">
                <a:solidFill>
                  <a:schemeClr val="dk1"/>
                </a:solidFill>
                <a:latin typeface="Times New Roman"/>
                <a:ea typeface="Times New Roman"/>
                <a:cs typeface="Times New Roman"/>
                <a:sym typeface="Times New Roman"/>
              </a:defRPr>
            </a:lvl7pPr>
            <a:lvl8pPr indent="-349250" lvl="7" marL="3657600" marR="0" rtl="0" algn="l">
              <a:spcBef>
                <a:spcPts val="380"/>
              </a:spcBef>
              <a:spcAft>
                <a:spcPts val="0"/>
              </a:spcAft>
              <a:buClr>
                <a:schemeClr val="dk1"/>
              </a:buClr>
              <a:buSzPts val="1900"/>
              <a:buFont typeface="Times New Roman"/>
              <a:buChar char="•"/>
              <a:defRPr b="0" i="0" sz="1900" u="none" cap="none" strike="noStrike">
                <a:solidFill>
                  <a:schemeClr val="dk1"/>
                </a:solidFill>
                <a:latin typeface="Times New Roman"/>
                <a:ea typeface="Times New Roman"/>
                <a:cs typeface="Times New Roman"/>
                <a:sym typeface="Times New Roman"/>
              </a:defRPr>
            </a:lvl8pPr>
            <a:lvl9pPr indent="-349250" lvl="8" marL="4114800" marR="0" rtl="0" algn="l">
              <a:spcBef>
                <a:spcPts val="380"/>
              </a:spcBef>
              <a:spcAft>
                <a:spcPts val="0"/>
              </a:spcAft>
              <a:buClr>
                <a:schemeClr val="dk1"/>
              </a:buClr>
              <a:buSzPts val="1900"/>
              <a:buFont typeface="Times New Roman"/>
              <a:buChar char="•"/>
              <a:defRPr b="0" i="0" sz="1900" u="none" cap="none" strike="noStrike">
                <a:solidFill>
                  <a:schemeClr val="dk1"/>
                </a:solidFill>
                <a:latin typeface="Times New Roman"/>
                <a:ea typeface="Times New Roman"/>
                <a:cs typeface="Times New Roman"/>
                <a:sym typeface="Times New Roman"/>
              </a:defRPr>
            </a:lvl9pPr>
          </a:lstStyle>
          <a:p/>
        </p:txBody>
      </p:sp>
      <p:sp>
        <p:nvSpPr>
          <p:cNvPr id="11" name="Google Shape;11;p1"/>
          <p:cNvSpPr txBox="1"/>
          <p:nvPr>
            <p:ph type="title"/>
          </p:nvPr>
        </p:nvSpPr>
        <p:spPr>
          <a:xfrm>
            <a:off x="0" y="0"/>
            <a:ext cx="9144000" cy="714375"/>
          </a:xfrm>
          <a:prstGeom prst="rect">
            <a:avLst/>
          </a:prstGeom>
          <a:noFill/>
          <a:ln>
            <a:noFill/>
          </a:ln>
        </p:spPr>
        <p:txBody>
          <a:bodyPr anchorCtr="0" anchor="ctr" bIns="43525" lIns="87050" spcFirstLastPara="1" rIns="87050" wrap="square" tIns="43525">
            <a:noAutofit/>
          </a:bodyPr>
          <a:lstStyle>
            <a:lvl1pPr lvl="0" marR="0" rtl="0" algn="ctr">
              <a:spcBef>
                <a:spcPts val="0"/>
              </a:spcBef>
              <a:spcAft>
                <a:spcPts val="0"/>
              </a:spcAft>
              <a:buSzPts val="1400"/>
              <a:buNone/>
              <a:defRPr b="0" i="0" sz="3400" u="none" cap="none" strike="noStrike">
                <a:solidFill>
                  <a:srgbClr val="FF0033"/>
                </a:solidFill>
                <a:latin typeface="Arial Narrow"/>
                <a:ea typeface="Arial Narrow"/>
                <a:cs typeface="Arial Narrow"/>
                <a:sym typeface="Arial Narrow"/>
              </a:defRPr>
            </a:lvl1pPr>
            <a:lvl2pPr lvl="1" marR="0" rtl="0" algn="ctr">
              <a:spcBef>
                <a:spcPts val="0"/>
              </a:spcBef>
              <a:spcAft>
                <a:spcPts val="0"/>
              </a:spcAft>
              <a:buSzPts val="1400"/>
              <a:buNone/>
              <a:defRPr b="0" i="0" sz="3400" u="none" cap="none" strike="noStrike">
                <a:solidFill>
                  <a:srgbClr val="FF0033"/>
                </a:solidFill>
                <a:latin typeface="Arial Narrow"/>
                <a:ea typeface="Arial Narrow"/>
                <a:cs typeface="Arial Narrow"/>
                <a:sym typeface="Arial Narrow"/>
              </a:defRPr>
            </a:lvl2pPr>
            <a:lvl3pPr lvl="2" marR="0" rtl="0" algn="ctr">
              <a:spcBef>
                <a:spcPts val="0"/>
              </a:spcBef>
              <a:spcAft>
                <a:spcPts val="0"/>
              </a:spcAft>
              <a:buSzPts val="1400"/>
              <a:buNone/>
              <a:defRPr b="0" i="0" sz="3400" u="none" cap="none" strike="noStrike">
                <a:solidFill>
                  <a:srgbClr val="FF0033"/>
                </a:solidFill>
                <a:latin typeface="Arial Narrow"/>
                <a:ea typeface="Arial Narrow"/>
                <a:cs typeface="Arial Narrow"/>
                <a:sym typeface="Arial Narrow"/>
              </a:defRPr>
            </a:lvl3pPr>
            <a:lvl4pPr lvl="3" marR="0" rtl="0" algn="ctr">
              <a:spcBef>
                <a:spcPts val="0"/>
              </a:spcBef>
              <a:spcAft>
                <a:spcPts val="0"/>
              </a:spcAft>
              <a:buSzPts val="1400"/>
              <a:buNone/>
              <a:defRPr b="0" i="0" sz="3400" u="none" cap="none" strike="noStrike">
                <a:solidFill>
                  <a:srgbClr val="FF0033"/>
                </a:solidFill>
                <a:latin typeface="Arial Narrow"/>
                <a:ea typeface="Arial Narrow"/>
                <a:cs typeface="Arial Narrow"/>
                <a:sym typeface="Arial Narrow"/>
              </a:defRPr>
            </a:lvl4pPr>
            <a:lvl5pPr lvl="4" marR="0" rtl="0" algn="ctr">
              <a:spcBef>
                <a:spcPts val="0"/>
              </a:spcBef>
              <a:spcAft>
                <a:spcPts val="0"/>
              </a:spcAft>
              <a:buSzPts val="1400"/>
              <a:buNone/>
              <a:defRPr b="0" i="0" sz="3400" u="none" cap="none" strike="noStrike">
                <a:solidFill>
                  <a:srgbClr val="FF0033"/>
                </a:solidFill>
                <a:latin typeface="Arial Narrow"/>
                <a:ea typeface="Arial Narrow"/>
                <a:cs typeface="Arial Narrow"/>
                <a:sym typeface="Arial Narrow"/>
              </a:defRPr>
            </a:lvl5pPr>
            <a:lvl6pPr lvl="5" marR="0" rtl="0" algn="ctr">
              <a:spcBef>
                <a:spcPts val="0"/>
              </a:spcBef>
              <a:spcAft>
                <a:spcPts val="0"/>
              </a:spcAft>
              <a:buSzPts val="1400"/>
              <a:buNone/>
              <a:defRPr b="0" i="0" sz="3400" u="none" cap="none" strike="noStrike">
                <a:solidFill>
                  <a:srgbClr val="FF0033"/>
                </a:solidFill>
                <a:latin typeface="Arial Narrow"/>
                <a:ea typeface="Arial Narrow"/>
                <a:cs typeface="Arial Narrow"/>
                <a:sym typeface="Arial Narrow"/>
              </a:defRPr>
            </a:lvl6pPr>
            <a:lvl7pPr lvl="6" marR="0" rtl="0" algn="ctr">
              <a:spcBef>
                <a:spcPts val="0"/>
              </a:spcBef>
              <a:spcAft>
                <a:spcPts val="0"/>
              </a:spcAft>
              <a:buSzPts val="1400"/>
              <a:buNone/>
              <a:defRPr b="0" i="0" sz="3400" u="none" cap="none" strike="noStrike">
                <a:solidFill>
                  <a:srgbClr val="FF0033"/>
                </a:solidFill>
                <a:latin typeface="Arial Narrow"/>
                <a:ea typeface="Arial Narrow"/>
                <a:cs typeface="Arial Narrow"/>
                <a:sym typeface="Arial Narrow"/>
              </a:defRPr>
            </a:lvl7pPr>
            <a:lvl8pPr lvl="7" marR="0" rtl="0" algn="ctr">
              <a:spcBef>
                <a:spcPts val="0"/>
              </a:spcBef>
              <a:spcAft>
                <a:spcPts val="0"/>
              </a:spcAft>
              <a:buSzPts val="1400"/>
              <a:buNone/>
              <a:defRPr b="0" i="0" sz="3400" u="none" cap="none" strike="noStrike">
                <a:solidFill>
                  <a:srgbClr val="FF0033"/>
                </a:solidFill>
                <a:latin typeface="Arial Narrow"/>
                <a:ea typeface="Arial Narrow"/>
                <a:cs typeface="Arial Narrow"/>
                <a:sym typeface="Arial Narrow"/>
              </a:defRPr>
            </a:lvl8pPr>
            <a:lvl9pPr lvl="8" marR="0" rtl="0" algn="ctr">
              <a:spcBef>
                <a:spcPts val="0"/>
              </a:spcBef>
              <a:spcAft>
                <a:spcPts val="0"/>
              </a:spcAft>
              <a:buSzPts val="1400"/>
              <a:buNone/>
              <a:defRPr b="0" i="0" sz="3400" u="none" cap="none" strike="noStrike">
                <a:solidFill>
                  <a:srgbClr val="FF0033"/>
                </a:solidFill>
                <a:latin typeface="Arial Narrow"/>
                <a:ea typeface="Arial Narrow"/>
                <a:cs typeface="Arial Narrow"/>
                <a:sym typeface="Arial Narrow"/>
              </a:defRPr>
            </a:lvl9pPr>
          </a:lstStyle>
          <a:p/>
        </p:txBody>
      </p:sp>
      <p:sp>
        <p:nvSpPr>
          <p:cNvPr id="12" name="Google Shape;12;p1"/>
          <p:cNvSpPr txBox="1"/>
          <p:nvPr>
            <p:ph idx="10" type="dt"/>
          </p:nvPr>
        </p:nvSpPr>
        <p:spPr>
          <a:xfrm>
            <a:off x="685800" y="6248400"/>
            <a:ext cx="1905000" cy="457200"/>
          </a:xfrm>
          <a:prstGeom prst="rect">
            <a:avLst/>
          </a:prstGeom>
          <a:noFill/>
          <a:ln>
            <a:noFill/>
          </a:ln>
        </p:spPr>
        <p:txBody>
          <a:bodyPr anchorCtr="0" anchor="ctr" bIns="43525" lIns="87050" spcFirstLastPara="1" rIns="87050" wrap="square" tIns="43525">
            <a:noAutofit/>
          </a:bodyPr>
          <a:lstStyle>
            <a:lvl1pPr lvl="0" marR="0" rtl="0" algn="l">
              <a:lnSpc>
                <a:spcPct val="80000"/>
              </a:lnSpc>
              <a:spcBef>
                <a:spcPts val="280"/>
              </a:spcBef>
              <a:spcAft>
                <a:spcPts val="0"/>
              </a:spcAft>
              <a:buSzPts val="1400"/>
              <a:buNone/>
              <a:defRPr b="0" i="0" sz="1400" u="none" cap="none" strike="noStrike">
                <a:solidFill>
                  <a:schemeClr val="dk1"/>
                </a:solidFill>
                <a:latin typeface="Courier New"/>
                <a:ea typeface="Courier New"/>
                <a:cs typeface="Courier New"/>
                <a:sym typeface="Courier New"/>
              </a:defRPr>
            </a:lvl1pPr>
            <a:lvl2pPr lvl="1" marR="0" rtl="0" algn="l">
              <a:lnSpc>
                <a:spcPct val="80000"/>
              </a:lnSpc>
              <a:spcBef>
                <a:spcPts val="280"/>
              </a:spcBef>
              <a:spcAft>
                <a:spcPts val="0"/>
              </a:spcAft>
              <a:buSzPts val="1400"/>
              <a:buNone/>
              <a:defRPr b="0" i="0" sz="1400" u="none" cap="none" strike="noStrike">
                <a:solidFill>
                  <a:schemeClr val="dk1"/>
                </a:solidFill>
                <a:latin typeface="Courier New"/>
                <a:ea typeface="Courier New"/>
                <a:cs typeface="Courier New"/>
                <a:sym typeface="Courier New"/>
              </a:defRPr>
            </a:lvl2pPr>
            <a:lvl3pPr lvl="2" marR="0" rtl="0" algn="l">
              <a:lnSpc>
                <a:spcPct val="80000"/>
              </a:lnSpc>
              <a:spcBef>
                <a:spcPts val="280"/>
              </a:spcBef>
              <a:spcAft>
                <a:spcPts val="0"/>
              </a:spcAft>
              <a:buSzPts val="1400"/>
              <a:buNone/>
              <a:defRPr b="0" i="0" sz="1400" u="none" cap="none" strike="noStrike">
                <a:solidFill>
                  <a:schemeClr val="dk1"/>
                </a:solidFill>
                <a:latin typeface="Courier New"/>
                <a:ea typeface="Courier New"/>
                <a:cs typeface="Courier New"/>
                <a:sym typeface="Courier New"/>
              </a:defRPr>
            </a:lvl3pPr>
            <a:lvl4pPr lvl="3" marR="0" rtl="0" algn="l">
              <a:lnSpc>
                <a:spcPct val="80000"/>
              </a:lnSpc>
              <a:spcBef>
                <a:spcPts val="280"/>
              </a:spcBef>
              <a:spcAft>
                <a:spcPts val="0"/>
              </a:spcAft>
              <a:buSzPts val="1400"/>
              <a:buNone/>
              <a:defRPr b="0" i="0" sz="1400" u="none" cap="none" strike="noStrike">
                <a:solidFill>
                  <a:schemeClr val="dk1"/>
                </a:solidFill>
                <a:latin typeface="Courier New"/>
                <a:ea typeface="Courier New"/>
                <a:cs typeface="Courier New"/>
                <a:sym typeface="Courier New"/>
              </a:defRPr>
            </a:lvl4pPr>
            <a:lvl5pPr lvl="4" marR="0" rtl="0" algn="l">
              <a:lnSpc>
                <a:spcPct val="80000"/>
              </a:lnSpc>
              <a:spcBef>
                <a:spcPts val="280"/>
              </a:spcBef>
              <a:spcAft>
                <a:spcPts val="0"/>
              </a:spcAft>
              <a:buSzPts val="1400"/>
              <a:buNone/>
              <a:defRPr b="0" i="0" sz="1400" u="none" cap="none" strike="noStrike">
                <a:solidFill>
                  <a:schemeClr val="dk1"/>
                </a:solidFill>
                <a:latin typeface="Courier New"/>
                <a:ea typeface="Courier New"/>
                <a:cs typeface="Courier New"/>
                <a:sym typeface="Courier New"/>
              </a:defRPr>
            </a:lvl5pPr>
            <a:lvl6pPr lvl="5" marR="0" rtl="0" algn="l">
              <a:lnSpc>
                <a:spcPct val="80000"/>
              </a:lnSpc>
              <a:spcBef>
                <a:spcPts val="280"/>
              </a:spcBef>
              <a:spcAft>
                <a:spcPts val="0"/>
              </a:spcAft>
              <a:buSzPts val="1400"/>
              <a:buNone/>
              <a:defRPr b="0" i="0" sz="1400" u="none" cap="none" strike="noStrike">
                <a:solidFill>
                  <a:schemeClr val="dk1"/>
                </a:solidFill>
                <a:latin typeface="Courier New"/>
                <a:ea typeface="Courier New"/>
                <a:cs typeface="Courier New"/>
                <a:sym typeface="Courier New"/>
              </a:defRPr>
            </a:lvl6pPr>
            <a:lvl7pPr lvl="6" marR="0" rtl="0" algn="l">
              <a:lnSpc>
                <a:spcPct val="80000"/>
              </a:lnSpc>
              <a:spcBef>
                <a:spcPts val="280"/>
              </a:spcBef>
              <a:spcAft>
                <a:spcPts val="0"/>
              </a:spcAft>
              <a:buSzPts val="1400"/>
              <a:buNone/>
              <a:defRPr b="0" i="0" sz="1400" u="none" cap="none" strike="noStrike">
                <a:solidFill>
                  <a:schemeClr val="dk1"/>
                </a:solidFill>
                <a:latin typeface="Courier New"/>
                <a:ea typeface="Courier New"/>
                <a:cs typeface="Courier New"/>
                <a:sym typeface="Courier New"/>
              </a:defRPr>
            </a:lvl7pPr>
            <a:lvl8pPr lvl="7" marR="0" rtl="0" algn="l">
              <a:lnSpc>
                <a:spcPct val="80000"/>
              </a:lnSpc>
              <a:spcBef>
                <a:spcPts val="280"/>
              </a:spcBef>
              <a:spcAft>
                <a:spcPts val="0"/>
              </a:spcAft>
              <a:buSzPts val="1400"/>
              <a:buNone/>
              <a:defRPr b="0" i="0" sz="1400" u="none" cap="none" strike="noStrike">
                <a:solidFill>
                  <a:schemeClr val="dk1"/>
                </a:solidFill>
                <a:latin typeface="Courier New"/>
                <a:ea typeface="Courier New"/>
                <a:cs typeface="Courier New"/>
                <a:sym typeface="Courier New"/>
              </a:defRPr>
            </a:lvl8pPr>
            <a:lvl9pPr lvl="8" marR="0" rtl="0" algn="l">
              <a:lnSpc>
                <a:spcPct val="80000"/>
              </a:lnSpc>
              <a:spcBef>
                <a:spcPts val="280"/>
              </a:spcBef>
              <a:spcAft>
                <a:spcPts val="0"/>
              </a:spcAft>
              <a:buSzPts val="1400"/>
              <a:buNone/>
              <a:defRPr b="0" i="0" sz="1400" u="none" cap="none" strike="noStrike">
                <a:solidFill>
                  <a:schemeClr val="dk1"/>
                </a:solidFill>
                <a:latin typeface="Courier New"/>
                <a:ea typeface="Courier New"/>
                <a:cs typeface="Courier New"/>
                <a:sym typeface="Courier New"/>
              </a:defRPr>
            </a:lvl9pPr>
          </a:lstStyle>
          <a:p/>
        </p:txBody>
      </p:sp>
      <p:sp>
        <p:nvSpPr>
          <p:cNvPr id="13" name="Google Shape;13;p1"/>
          <p:cNvSpPr txBox="1"/>
          <p:nvPr>
            <p:ph idx="11" type="ftr"/>
          </p:nvPr>
        </p:nvSpPr>
        <p:spPr>
          <a:xfrm>
            <a:off x="3124200" y="6248400"/>
            <a:ext cx="2895600" cy="457200"/>
          </a:xfrm>
          <a:prstGeom prst="rect">
            <a:avLst/>
          </a:prstGeom>
          <a:noFill/>
          <a:ln>
            <a:noFill/>
          </a:ln>
        </p:spPr>
        <p:txBody>
          <a:bodyPr anchorCtr="0" anchor="ctr" bIns="43525" lIns="87050" spcFirstLastPara="1" rIns="87050" wrap="square" tIns="43525">
            <a:noAutofit/>
          </a:bodyPr>
          <a:lstStyle>
            <a:lvl1pPr lvl="0" marR="0" rtl="0" algn="l">
              <a:lnSpc>
                <a:spcPct val="80000"/>
              </a:lnSpc>
              <a:spcBef>
                <a:spcPts val="280"/>
              </a:spcBef>
              <a:spcAft>
                <a:spcPts val="0"/>
              </a:spcAft>
              <a:buSzPts val="1400"/>
              <a:buNone/>
              <a:defRPr b="0" i="0" sz="1400" u="none" cap="none" strike="noStrike">
                <a:solidFill>
                  <a:schemeClr val="dk1"/>
                </a:solidFill>
                <a:latin typeface="Courier New"/>
                <a:ea typeface="Courier New"/>
                <a:cs typeface="Courier New"/>
                <a:sym typeface="Courier New"/>
              </a:defRPr>
            </a:lvl1pPr>
            <a:lvl2pPr lvl="1" marR="0" rtl="0" algn="l">
              <a:lnSpc>
                <a:spcPct val="80000"/>
              </a:lnSpc>
              <a:spcBef>
                <a:spcPts val="280"/>
              </a:spcBef>
              <a:spcAft>
                <a:spcPts val="0"/>
              </a:spcAft>
              <a:buSzPts val="1400"/>
              <a:buNone/>
              <a:defRPr b="0" i="0" sz="1400" u="none" cap="none" strike="noStrike">
                <a:solidFill>
                  <a:schemeClr val="dk1"/>
                </a:solidFill>
                <a:latin typeface="Courier New"/>
                <a:ea typeface="Courier New"/>
                <a:cs typeface="Courier New"/>
                <a:sym typeface="Courier New"/>
              </a:defRPr>
            </a:lvl2pPr>
            <a:lvl3pPr lvl="2" marR="0" rtl="0" algn="l">
              <a:lnSpc>
                <a:spcPct val="80000"/>
              </a:lnSpc>
              <a:spcBef>
                <a:spcPts val="280"/>
              </a:spcBef>
              <a:spcAft>
                <a:spcPts val="0"/>
              </a:spcAft>
              <a:buSzPts val="1400"/>
              <a:buNone/>
              <a:defRPr b="0" i="0" sz="1400" u="none" cap="none" strike="noStrike">
                <a:solidFill>
                  <a:schemeClr val="dk1"/>
                </a:solidFill>
                <a:latin typeface="Courier New"/>
                <a:ea typeface="Courier New"/>
                <a:cs typeface="Courier New"/>
                <a:sym typeface="Courier New"/>
              </a:defRPr>
            </a:lvl3pPr>
            <a:lvl4pPr lvl="3" marR="0" rtl="0" algn="l">
              <a:lnSpc>
                <a:spcPct val="80000"/>
              </a:lnSpc>
              <a:spcBef>
                <a:spcPts val="280"/>
              </a:spcBef>
              <a:spcAft>
                <a:spcPts val="0"/>
              </a:spcAft>
              <a:buSzPts val="1400"/>
              <a:buNone/>
              <a:defRPr b="0" i="0" sz="1400" u="none" cap="none" strike="noStrike">
                <a:solidFill>
                  <a:schemeClr val="dk1"/>
                </a:solidFill>
                <a:latin typeface="Courier New"/>
                <a:ea typeface="Courier New"/>
                <a:cs typeface="Courier New"/>
                <a:sym typeface="Courier New"/>
              </a:defRPr>
            </a:lvl4pPr>
            <a:lvl5pPr lvl="4" marR="0" rtl="0" algn="l">
              <a:lnSpc>
                <a:spcPct val="80000"/>
              </a:lnSpc>
              <a:spcBef>
                <a:spcPts val="280"/>
              </a:spcBef>
              <a:spcAft>
                <a:spcPts val="0"/>
              </a:spcAft>
              <a:buSzPts val="1400"/>
              <a:buNone/>
              <a:defRPr b="0" i="0" sz="1400" u="none" cap="none" strike="noStrike">
                <a:solidFill>
                  <a:schemeClr val="dk1"/>
                </a:solidFill>
                <a:latin typeface="Courier New"/>
                <a:ea typeface="Courier New"/>
                <a:cs typeface="Courier New"/>
                <a:sym typeface="Courier New"/>
              </a:defRPr>
            </a:lvl5pPr>
            <a:lvl6pPr lvl="5" marR="0" rtl="0" algn="l">
              <a:lnSpc>
                <a:spcPct val="80000"/>
              </a:lnSpc>
              <a:spcBef>
                <a:spcPts val="280"/>
              </a:spcBef>
              <a:spcAft>
                <a:spcPts val="0"/>
              </a:spcAft>
              <a:buSzPts val="1400"/>
              <a:buNone/>
              <a:defRPr b="0" i="0" sz="1400" u="none" cap="none" strike="noStrike">
                <a:solidFill>
                  <a:schemeClr val="dk1"/>
                </a:solidFill>
                <a:latin typeface="Courier New"/>
                <a:ea typeface="Courier New"/>
                <a:cs typeface="Courier New"/>
                <a:sym typeface="Courier New"/>
              </a:defRPr>
            </a:lvl6pPr>
            <a:lvl7pPr lvl="6" marR="0" rtl="0" algn="l">
              <a:lnSpc>
                <a:spcPct val="80000"/>
              </a:lnSpc>
              <a:spcBef>
                <a:spcPts val="280"/>
              </a:spcBef>
              <a:spcAft>
                <a:spcPts val="0"/>
              </a:spcAft>
              <a:buSzPts val="1400"/>
              <a:buNone/>
              <a:defRPr b="0" i="0" sz="1400" u="none" cap="none" strike="noStrike">
                <a:solidFill>
                  <a:schemeClr val="dk1"/>
                </a:solidFill>
                <a:latin typeface="Courier New"/>
                <a:ea typeface="Courier New"/>
                <a:cs typeface="Courier New"/>
                <a:sym typeface="Courier New"/>
              </a:defRPr>
            </a:lvl7pPr>
            <a:lvl8pPr lvl="7" marR="0" rtl="0" algn="l">
              <a:lnSpc>
                <a:spcPct val="80000"/>
              </a:lnSpc>
              <a:spcBef>
                <a:spcPts val="280"/>
              </a:spcBef>
              <a:spcAft>
                <a:spcPts val="0"/>
              </a:spcAft>
              <a:buSzPts val="1400"/>
              <a:buNone/>
              <a:defRPr b="0" i="0" sz="1400" u="none" cap="none" strike="noStrike">
                <a:solidFill>
                  <a:schemeClr val="dk1"/>
                </a:solidFill>
                <a:latin typeface="Courier New"/>
                <a:ea typeface="Courier New"/>
                <a:cs typeface="Courier New"/>
                <a:sym typeface="Courier New"/>
              </a:defRPr>
            </a:lvl8pPr>
            <a:lvl9pPr lvl="8" marR="0" rtl="0" algn="l">
              <a:lnSpc>
                <a:spcPct val="80000"/>
              </a:lnSpc>
              <a:spcBef>
                <a:spcPts val="280"/>
              </a:spcBef>
              <a:spcAft>
                <a:spcPts val="0"/>
              </a:spcAft>
              <a:buSzPts val="1400"/>
              <a:buNone/>
              <a:defRPr b="0" i="0" sz="1400" u="none" cap="none" strike="noStrike">
                <a:solidFill>
                  <a:schemeClr val="dk1"/>
                </a:solidFill>
                <a:latin typeface="Courier New"/>
                <a:ea typeface="Courier New"/>
                <a:cs typeface="Courier New"/>
                <a:sym typeface="Courier New"/>
              </a:defRPr>
            </a:lvl9pPr>
          </a:lstStyle>
          <a:p/>
        </p:txBody>
      </p:sp>
      <p:sp>
        <p:nvSpPr>
          <p:cNvPr id="14" name="Google Shape;14;p1"/>
          <p:cNvSpPr txBox="1"/>
          <p:nvPr>
            <p:ph idx="12" type="sldNum"/>
          </p:nvPr>
        </p:nvSpPr>
        <p:spPr>
          <a:xfrm>
            <a:off x="6553200" y="6248400"/>
            <a:ext cx="1905000" cy="457200"/>
          </a:xfrm>
          <a:prstGeom prst="rect">
            <a:avLst/>
          </a:prstGeom>
          <a:noFill/>
          <a:ln>
            <a:noFill/>
          </a:ln>
        </p:spPr>
        <p:txBody>
          <a:bodyPr anchorCtr="0" anchor="ctr" bIns="43525" lIns="87050" spcFirstLastPara="1" rIns="87050" wrap="square" tIns="43525">
            <a:noAutofit/>
          </a:bodyPr>
          <a:lstStyle>
            <a:lvl1pPr indent="0" lvl="0" marL="0" marR="0" rtl="0" algn="r">
              <a:lnSpc>
                <a:spcPct val="100000"/>
              </a:lnSpc>
              <a:spcBef>
                <a:spcPts val="0"/>
              </a:spcBef>
              <a:spcAft>
                <a:spcPts val="0"/>
              </a:spcAft>
              <a:buClr>
                <a:schemeClr val="dk1"/>
              </a:buClr>
              <a:buSzPts val="1300"/>
              <a:buFont typeface="Times New Roman"/>
              <a:buNone/>
              <a:defRPr b="0" i="0" sz="1300" u="none" cap="none" strike="noStrike">
                <a:solidFill>
                  <a:schemeClr val="dk1"/>
                </a:solidFill>
                <a:latin typeface="Times New Roman"/>
                <a:ea typeface="Times New Roman"/>
                <a:cs typeface="Times New Roman"/>
                <a:sym typeface="Times New Roman"/>
              </a:defRPr>
            </a:lvl1pPr>
            <a:lvl2pPr indent="0" lvl="1" marL="0" marR="0" rtl="0" algn="r">
              <a:lnSpc>
                <a:spcPct val="100000"/>
              </a:lnSpc>
              <a:spcBef>
                <a:spcPts val="0"/>
              </a:spcBef>
              <a:spcAft>
                <a:spcPts val="0"/>
              </a:spcAft>
              <a:buClr>
                <a:schemeClr val="dk1"/>
              </a:buClr>
              <a:buSzPts val="1300"/>
              <a:buFont typeface="Times New Roman"/>
              <a:buNone/>
              <a:defRPr b="0" i="0" sz="1300" u="none" cap="none" strike="noStrike">
                <a:solidFill>
                  <a:schemeClr val="dk1"/>
                </a:solidFill>
                <a:latin typeface="Times New Roman"/>
                <a:ea typeface="Times New Roman"/>
                <a:cs typeface="Times New Roman"/>
                <a:sym typeface="Times New Roman"/>
              </a:defRPr>
            </a:lvl2pPr>
            <a:lvl3pPr indent="0" lvl="2" marL="0" marR="0" rtl="0" algn="r">
              <a:lnSpc>
                <a:spcPct val="100000"/>
              </a:lnSpc>
              <a:spcBef>
                <a:spcPts val="0"/>
              </a:spcBef>
              <a:spcAft>
                <a:spcPts val="0"/>
              </a:spcAft>
              <a:buClr>
                <a:schemeClr val="dk1"/>
              </a:buClr>
              <a:buSzPts val="1300"/>
              <a:buFont typeface="Times New Roman"/>
              <a:buNone/>
              <a:defRPr b="0" i="0" sz="1300" u="none" cap="none" strike="noStrike">
                <a:solidFill>
                  <a:schemeClr val="dk1"/>
                </a:solidFill>
                <a:latin typeface="Times New Roman"/>
                <a:ea typeface="Times New Roman"/>
                <a:cs typeface="Times New Roman"/>
                <a:sym typeface="Times New Roman"/>
              </a:defRPr>
            </a:lvl3pPr>
            <a:lvl4pPr indent="0" lvl="3" marL="0" marR="0" rtl="0" algn="r">
              <a:lnSpc>
                <a:spcPct val="100000"/>
              </a:lnSpc>
              <a:spcBef>
                <a:spcPts val="0"/>
              </a:spcBef>
              <a:spcAft>
                <a:spcPts val="0"/>
              </a:spcAft>
              <a:buClr>
                <a:schemeClr val="dk1"/>
              </a:buClr>
              <a:buSzPts val="1300"/>
              <a:buFont typeface="Times New Roman"/>
              <a:buNone/>
              <a:defRPr b="0" i="0" sz="1300" u="none" cap="none" strike="noStrike">
                <a:solidFill>
                  <a:schemeClr val="dk1"/>
                </a:solidFill>
                <a:latin typeface="Times New Roman"/>
                <a:ea typeface="Times New Roman"/>
                <a:cs typeface="Times New Roman"/>
                <a:sym typeface="Times New Roman"/>
              </a:defRPr>
            </a:lvl4pPr>
            <a:lvl5pPr indent="0" lvl="4" marL="0" marR="0" rtl="0" algn="r">
              <a:lnSpc>
                <a:spcPct val="100000"/>
              </a:lnSpc>
              <a:spcBef>
                <a:spcPts val="0"/>
              </a:spcBef>
              <a:spcAft>
                <a:spcPts val="0"/>
              </a:spcAft>
              <a:buClr>
                <a:schemeClr val="dk1"/>
              </a:buClr>
              <a:buSzPts val="1300"/>
              <a:buFont typeface="Times New Roman"/>
              <a:buNone/>
              <a:defRPr b="0" i="0" sz="1300" u="none" cap="none" strike="noStrike">
                <a:solidFill>
                  <a:schemeClr val="dk1"/>
                </a:solidFill>
                <a:latin typeface="Times New Roman"/>
                <a:ea typeface="Times New Roman"/>
                <a:cs typeface="Times New Roman"/>
                <a:sym typeface="Times New Roman"/>
              </a:defRPr>
            </a:lvl5pPr>
            <a:lvl6pPr indent="0" lvl="5" marL="0" marR="0" rtl="0" algn="r">
              <a:lnSpc>
                <a:spcPct val="100000"/>
              </a:lnSpc>
              <a:spcBef>
                <a:spcPts val="0"/>
              </a:spcBef>
              <a:spcAft>
                <a:spcPts val="0"/>
              </a:spcAft>
              <a:buClr>
                <a:schemeClr val="dk1"/>
              </a:buClr>
              <a:buSzPts val="1300"/>
              <a:buFont typeface="Times New Roman"/>
              <a:buNone/>
              <a:defRPr b="0" i="0" sz="1300" u="none" cap="none" strike="noStrike">
                <a:solidFill>
                  <a:schemeClr val="dk1"/>
                </a:solidFill>
                <a:latin typeface="Times New Roman"/>
                <a:ea typeface="Times New Roman"/>
                <a:cs typeface="Times New Roman"/>
                <a:sym typeface="Times New Roman"/>
              </a:defRPr>
            </a:lvl6pPr>
            <a:lvl7pPr indent="0" lvl="6" marL="0" marR="0" rtl="0" algn="r">
              <a:lnSpc>
                <a:spcPct val="100000"/>
              </a:lnSpc>
              <a:spcBef>
                <a:spcPts val="0"/>
              </a:spcBef>
              <a:spcAft>
                <a:spcPts val="0"/>
              </a:spcAft>
              <a:buClr>
                <a:schemeClr val="dk1"/>
              </a:buClr>
              <a:buSzPts val="1300"/>
              <a:buFont typeface="Times New Roman"/>
              <a:buNone/>
              <a:defRPr b="0" i="0" sz="1300" u="none" cap="none" strike="noStrike">
                <a:solidFill>
                  <a:schemeClr val="dk1"/>
                </a:solidFill>
                <a:latin typeface="Times New Roman"/>
                <a:ea typeface="Times New Roman"/>
                <a:cs typeface="Times New Roman"/>
                <a:sym typeface="Times New Roman"/>
              </a:defRPr>
            </a:lvl7pPr>
            <a:lvl8pPr indent="0" lvl="7" marL="0" marR="0" rtl="0" algn="r">
              <a:lnSpc>
                <a:spcPct val="100000"/>
              </a:lnSpc>
              <a:spcBef>
                <a:spcPts val="0"/>
              </a:spcBef>
              <a:spcAft>
                <a:spcPts val="0"/>
              </a:spcAft>
              <a:buClr>
                <a:schemeClr val="dk1"/>
              </a:buClr>
              <a:buSzPts val="1300"/>
              <a:buFont typeface="Times New Roman"/>
              <a:buNone/>
              <a:defRPr b="0" i="0" sz="1300" u="none" cap="none" strike="noStrike">
                <a:solidFill>
                  <a:schemeClr val="dk1"/>
                </a:solidFill>
                <a:latin typeface="Times New Roman"/>
                <a:ea typeface="Times New Roman"/>
                <a:cs typeface="Times New Roman"/>
                <a:sym typeface="Times New Roman"/>
              </a:defRPr>
            </a:lvl8pPr>
            <a:lvl9pPr indent="0" lvl="8" marL="0" marR="0" rtl="0" algn="r">
              <a:lnSpc>
                <a:spcPct val="100000"/>
              </a:lnSpc>
              <a:spcBef>
                <a:spcPts val="0"/>
              </a:spcBef>
              <a:spcAft>
                <a:spcPts val="0"/>
              </a:spcAft>
              <a:buClr>
                <a:schemeClr val="dk1"/>
              </a:buClr>
              <a:buSzPts val="1300"/>
              <a:buFont typeface="Times New Roman"/>
              <a:buNone/>
              <a:defRPr b="0" i="0" sz="1300" u="none" cap="none" strike="noStrike">
                <a:solidFill>
                  <a:schemeClr val="dk1"/>
                </a:solidFill>
                <a:latin typeface="Times New Roman"/>
                <a:ea typeface="Times New Roman"/>
                <a:cs typeface="Times New Roman"/>
                <a:sym typeface="Times New Roman"/>
              </a:defRPr>
            </a:lvl9pPr>
          </a:lstStyle>
          <a:p>
            <a:pPr indent="0" lvl="0" marL="0" rtl="0" algn="r">
              <a:spcBef>
                <a:spcPts val="0"/>
              </a:spcBef>
              <a:spcAft>
                <a:spcPts val="0"/>
              </a:spcAft>
              <a:buNone/>
            </a:pPr>
            <a:fld id="{00000000-1234-1234-1234-123412341234}" type="slidenum">
              <a:rPr lang="en-US"/>
              <a:t>‹#›</a:t>
            </a:fld>
            <a:endParaRPr sz="1400">
              <a:solidFill>
                <a:srgbClr val="000000"/>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sldLayoutIdLst>
    <p:sldLayoutId id="2147483648"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1" name="Shape 21"/>
        <p:cNvGrpSpPr/>
        <p:nvPr/>
      </p:nvGrpSpPr>
      <p:grpSpPr>
        <a:xfrm>
          <a:off x="0" y="0"/>
          <a:ext cx="0" cy="0"/>
          <a:chOff x="0" y="0"/>
          <a:chExt cx="0" cy="0"/>
        </a:xfrm>
      </p:grpSpPr>
      <p:sp>
        <p:nvSpPr>
          <p:cNvPr id="22" name="Google Shape;22;p3"/>
          <p:cNvSpPr txBox="1"/>
          <p:nvPr>
            <p:ph idx="1" type="body"/>
          </p:nvPr>
        </p:nvSpPr>
        <p:spPr>
          <a:xfrm>
            <a:off x="0" y="1143000"/>
            <a:ext cx="9144000" cy="5357812"/>
          </a:xfrm>
          <a:prstGeom prst="rect">
            <a:avLst/>
          </a:prstGeom>
          <a:noFill/>
          <a:ln>
            <a:noFill/>
          </a:ln>
        </p:spPr>
        <p:txBody>
          <a:bodyPr anchorCtr="0" anchor="t" bIns="43525" lIns="87050" spcFirstLastPara="1" rIns="87050" wrap="square" tIns="43525">
            <a:noAutofit/>
          </a:bodyPr>
          <a:lstStyle>
            <a:lvl1pPr indent="-374650" lvl="0" marL="457200" marR="0" rtl="0" algn="l">
              <a:spcBef>
                <a:spcPts val="460"/>
              </a:spcBef>
              <a:spcAft>
                <a:spcPts val="0"/>
              </a:spcAft>
              <a:buClr>
                <a:schemeClr val="dk1"/>
              </a:buClr>
              <a:buSzPts val="2300"/>
              <a:buFont typeface="Arial Narrow"/>
              <a:buChar char="•"/>
              <a:defRPr b="0" i="0" sz="2300" u="none" cap="none" strike="noStrike">
                <a:solidFill>
                  <a:schemeClr val="dk1"/>
                </a:solidFill>
                <a:latin typeface="Arial Narrow"/>
                <a:ea typeface="Arial Narrow"/>
                <a:cs typeface="Arial Narrow"/>
                <a:sym typeface="Arial Narrow"/>
              </a:defRPr>
            </a:lvl1pPr>
            <a:lvl2pPr indent="-349250" lvl="1" marL="914400" marR="0" rtl="0" algn="l">
              <a:lnSpc>
                <a:spcPct val="80000"/>
              </a:lnSpc>
              <a:spcBef>
                <a:spcPts val="380"/>
              </a:spcBef>
              <a:spcAft>
                <a:spcPts val="0"/>
              </a:spcAft>
              <a:buClr>
                <a:schemeClr val="dk1"/>
              </a:buClr>
              <a:buSzPts val="1900"/>
              <a:buFont typeface="Noto Sans Symbols"/>
              <a:buChar char="▪"/>
              <a:defRPr b="0" i="0" sz="1900" u="none" cap="none" strike="noStrike">
                <a:solidFill>
                  <a:schemeClr val="dk1"/>
                </a:solidFill>
                <a:latin typeface="Arial Narrow"/>
                <a:ea typeface="Arial Narrow"/>
                <a:cs typeface="Arial Narrow"/>
                <a:sym typeface="Arial Narrow"/>
              </a:defRPr>
            </a:lvl2pPr>
            <a:lvl3pPr indent="-228600" lvl="2" marL="1371600" marR="0" rtl="0" algn="l">
              <a:lnSpc>
                <a:spcPct val="80000"/>
              </a:lnSpc>
              <a:spcBef>
                <a:spcPts val="380"/>
              </a:spcBef>
              <a:spcAft>
                <a:spcPts val="0"/>
              </a:spcAft>
              <a:buSzPts val="1400"/>
              <a:buNone/>
              <a:defRPr b="0" i="0" sz="1900" u="none" cap="none" strike="noStrike">
                <a:solidFill>
                  <a:schemeClr val="dk1"/>
                </a:solidFill>
                <a:latin typeface="Arial Narrow"/>
                <a:ea typeface="Arial Narrow"/>
                <a:cs typeface="Arial Narrow"/>
                <a:sym typeface="Arial Narrow"/>
              </a:defRPr>
            </a:lvl3pPr>
            <a:lvl4pPr indent="-349250" lvl="3" marL="1828800" marR="0" rtl="0" algn="l">
              <a:spcBef>
                <a:spcPts val="380"/>
              </a:spcBef>
              <a:spcAft>
                <a:spcPts val="0"/>
              </a:spcAft>
              <a:buClr>
                <a:schemeClr val="dk1"/>
              </a:buClr>
              <a:buSzPts val="1900"/>
              <a:buFont typeface="Times New Roman"/>
              <a:buChar char="–"/>
              <a:defRPr b="0" i="0" sz="1900" u="none" cap="none" strike="noStrike">
                <a:solidFill>
                  <a:schemeClr val="dk1"/>
                </a:solidFill>
                <a:latin typeface="Times New Roman"/>
                <a:ea typeface="Times New Roman"/>
                <a:cs typeface="Times New Roman"/>
                <a:sym typeface="Times New Roman"/>
              </a:defRPr>
            </a:lvl4pPr>
            <a:lvl5pPr indent="-349250" lvl="4" marL="2286000" marR="0" rtl="0" algn="l">
              <a:spcBef>
                <a:spcPts val="380"/>
              </a:spcBef>
              <a:spcAft>
                <a:spcPts val="0"/>
              </a:spcAft>
              <a:buClr>
                <a:schemeClr val="dk1"/>
              </a:buClr>
              <a:buSzPts val="1900"/>
              <a:buFont typeface="Times New Roman"/>
              <a:buChar char="•"/>
              <a:defRPr b="0" i="0" sz="1900" u="none" cap="none" strike="noStrike">
                <a:solidFill>
                  <a:schemeClr val="dk1"/>
                </a:solidFill>
                <a:latin typeface="Times New Roman"/>
                <a:ea typeface="Times New Roman"/>
                <a:cs typeface="Times New Roman"/>
                <a:sym typeface="Times New Roman"/>
              </a:defRPr>
            </a:lvl5pPr>
            <a:lvl6pPr indent="-349250" lvl="5" marL="2743200" marR="0" rtl="0" algn="l">
              <a:spcBef>
                <a:spcPts val="380"/>
              </a:spcBef>
              <a:spcAft>
                <a:spcPts val="0"/>
              </a:spcAft>
              <a:buClr>
                <a:schemeClr val="dk1"/>
              </a:buClr>
              <a:buSzPts val="1900"/>
              <a:buFont typeface="Times New Roman"/>
              <a:buChar char="•"/>
              <a:defRPr b="0" i="0" sz="1900" u="none" cap="none" strike="noStrike">
                <a:solidFill>
                  <a:schemeClr val="dk1"/>
                </a:solidFill>
                <a:latin typeface="Times New Roman"/>
                <a:ea typeface="Times New Roman"/>
                <a:cs typeface="Times New Roman"/>
                <a:sym typeface="Times New Roman"/>
              </a:defRPr>
            </a:lvl6pPr>
            <a:lvl7pPr indent="-349250" lvl="6" marL="3200400" marR="0" rtl="0" algn="l">
              <a:spcBef>
                <a:spcPts val="380"/>
              </a:spcBef>
              <a:spcAft>
                <a:spcPts val="0"/>
              </a:spcAft>
              <a:buClr>
                <a:schemeClr val="dk1"/>
              </a:buClr>
              <a:buSzPts val="1900"/>
              <a:buFont typeface="Times New Roman"/>
              <a:buChar char="•"/>
              <a:defRPr b="0" i="0" sz="1900" u="none" cap="none" strike="noStrike">
                <a:solidFill>
                  <a:schemeClr val="dk1"/>
                </a:solidFill>
                <a:latin typeface="Times New Roman"/>
                <a:ea typeface="Times New Roman"/>
                <a:cs typeface="Times New Roman"/>
                <a:sym typeface="Times New Roman"/>
              </a:defRPr>
            </a:lvl7pPr>
            <a:lvl8pPr indent="-349250" lvl="7" marL="3657600" marR="0" rtl="0" algn="l">
              <a:spcBef>
                <a:spcPts val="380"/>
              </a:spcBef>
              <a:spcAft>
                <a:spcPts val="0"/>
              </a:spcAft>
              <a:buClr>
                <a:schemeClr val="dk1"/>
              </a:buClr>
              <a:buSzPts val="1900"/>
              <a:buFont typeface="Times New Roman"/>
              <a:buChar char="•"/>
              <a:defRPr b="0" i="0" sz="1900" u="none" cap="none" strike="noStrike">
                <a:solidFill>
                  <a:schemeClr val="dk1"/>
                </a:solidFill>
                <a:latin typeface="Times New Roman"/>
                <a:ea typeface="Times New Roman"/>
                <a:cs typeface="Times New Roman"/>
                <a:sym typeface="Times New Roman"/>
              </a:defRPr>
            </a:lvl8pPr>
            <a:lvl9pPr indent="-349250" lvl="8" marL="4114800" marR="0" rtl="0" algn="l">
              <a:spcBef>
                <a:spcPts val="380"/>
              </a:spcBef>
              <a:spcAft>
                <a:spcPts val="0"/>
              </a:spcAft>
              <a:buClr>
                <a:schemeClr val="dk1"/>
              </a:buClr>
              <a:buSzPts val="1900"/>
              <a:buFont typeface="Times New Roman"/>
              <a:buChar char="•"/>
              <a:defRPr b="0" i="0" sz="1900" u="none" cap="none" strike="noStrike">
                <a:solidFill>
                  <a:schemeClr val="dk1"/>
                </a:solidFill>
                <a:latin typeface="Times New Roman"/>
                <a:ea typeface="Times New Roman"/>
                <a:cs typeface="Times New Roman"/>
                <a:sym typeface="Times New Roman"/>
              </a:defRPr>
            </a:lvl9pPr>
          </a:lstStyle>
          <a:p/>
        </p:txBody>
      </p:sp>
      <p:sp>
        <p:nvSpPr>
          <p:cNvPr id="23" name="Google Shape;23;p3"/>
          <p:cNvSpPr txBox="1"/>
          <p:nvPr>
            <p:ph type="title"/>
          </p:nvPr>
        </p:nvSpPr>
        <p:spPr>
          <a:xfrm>
            <a:off x="0" y="0"/>
            <a:ext cx="9144000" cy="714375"/>
          </a:xfrm>
          <a:prstGeom prst="rect">
            <a:avLst/>
          </a:prstGeom>
          <a:noFill/>
          <a:ln>
            <a:noFill/>
          </a:ln>
        </p:spPr>
        <p:txBody>
          <a:bodyPr anchorCtr="0" anchor="ctr" bIns="43525" lIns="87050" spcFirstLastPara="1" rIns="87050" wrap="square" tIns="43525">
            <a:noAutofit/>
          </a:bodyPr>
          <a:lstStyle>
            <a:lvl1pPr lvl="0" marR="0" rtl="0" algn="ctr">
              <a:spcBef>
                <a:spcPts val="0"/>
              </a:spcBef>
              <a:spcAft>
                <a:spcPts val="0"/>
              </a:spcAft>
              <a:buSzPts val="1400"/>
              <a:buNone/>
              <a:defRPr b="0" i="0" sz="3400" u="none" cap="none" strike="noStrike">
                <a:solidFill>
                  <a:srgbClr val="FF0033"/>
                </a:solidFill>
                <a:latin typeface="Arial Narrow"/>
                <a:ea typeface="Arial Narrow"/>
                <a:cs typeface="Arial Narrow"/>
                <a:sym typeface="Arial Narrow"/>
              </a:defRPr>
            </a:lvl1pPr>
            <a:lvl2pPr lvl="1" marR="0" rtl="0" algn="ctr">
              <a:spcBef>
                <a:spcPts val="0"/>
              </a:spcBef>
              <a:spcAft>
                <a:spcPts val="0"/>
              </a:spcAft>
              <a:buSzPts val="1400"/>
              <a:buNone/>
              <a:defRPr b="0" i="0" sz="3400" u="none" cap="none" strike="noStrike">
                <a:solidFill>
                  <a:srgbClr val="FF0033"/>
                </a:solidFill>
                <a:latin typeface="Arial Narrow"/>
                <a:ea typeface="Arial Narrow"/>
                <a:cs typeface="Arial Narrow"/>
                <a:sym typeface="Arial Narrow"/>
              </a:defRPr>
            </a:lvl2pPr>
            <a:lvl3pPr lvl="2" marR="0" rtl="0" algn="ctr">
              <a:spcBef>
                <a:spcPts val="0"/>
              </a:spcBef>
              <a:spcAft>
                <a:spcPts val="0"/>
              </a:spcAft>
              <a:buSzPts val="1400"/>
              <a:buNone/>
              <a:defRPr b="0" i="0" sz="3400" u="none" cap="none" strike="noStrike">
                <a:solidFill>
                  <a:srgbClr val="FF0033"/>
                </a:solidFill>
                <a:latin typeface="Arial Narrow"/>
                <a:ea typeface="Arial Narrow"/>
                <a:cs typeface="Arial Narrow"/>
                <a:sym typeface="Arial Narrow"/>
              </a:defRPr>
            </a:lvl3pPr>
            <a:lvl4pPr lvl="3" marR="0" rtl="0" algn="ctr">
              <a:spcBef>
                <a:spcPts val="0"/>
              </a:spcBef>
              <a:spcAft>
                <a:spcPts val="0"/>
              </a:spcAft>
              <a:buSzPts val="1400"/>
              <a:buNone/>
              <a:defRPr b="0" i="0" sz="3400" u="none" cap="none" strike="noStrike">
                <a:solidFill>
                  <a:srgbClr val="FF0033"/>
                </a:solidFill>
                <a:latin typeface="Arial Narrow"/>
                <a:ea typeface="Arial Narrow"/>
                <a:cs typeface="Arial Narrow"/>
                <a:sym typeface="Arial Narrow"/>
              </a:defRPr>
            </a:lvl4pPr>
            <a:lvl5pPr lvl="4" marR="0" rtl="0" algn="ctr">
              <a:spcBef>
                <a:spcPts val="0"/>
              </a:spcBef>
              <a:spcAft>
                <a:spcPts val="0"/>
              </a:spcAft>
              <a:buSzPts val="1400"/>
              <a:buNone/>
              <a:defRPr b="0" i="0" sz="3400" u="none" cap="none" strike="noStrike">
                <a:solidFill>
                  <a:srgbClr val="FF0033"/>
                </a:solidFill>
                <a:latin typeface="Arial Narrow"/>
                <a:ea typeface="Arial Narrow"/>
                <a:cs typeface="Arial Narrow"/>
                <a:sym typeface="Arial Narrow"/>
              </a:defRPr>
            </a:lvl5pPr>
            <a:lvl6pPr lvl="5" marR="0" rtl="0" algn="ctr">
              <a:spcBef>
                <a:spcPts val="0"/>
              </a:spcBef>
              <a:spcAft>
                <a:spcPts val="0"/>
              </a:spcAft>
              <a:buSzPts val="1400"/>
              <a:buNone/>
              <a:defRPr b="0" i="0" sz="3400" u="none" cap="none" strike="noStrike">
                <a:solidFill>
                  <a:srgbClr val="FF0033"/>
                </a:solidFill>
                <a:latin typeface="Arial Narrow"/>
                <a:ea typeface="Arial Narrow"/>
                <a:cs typeface="Arial Narrow"/>
                <a:sym typeface="Arial Narrow"/>
              </a:defRPr>
            </a:lvl6pPr>
            <a:lvl7pPr lvl="6" marR="0" rtl="0" algn="ctr">
              <a:spcBef>
                <a:spcPts val="0"/>
              </a:spcBef>
              <a:spcAft>
                <a:spcPts val="0"/>
              </a:spcAft>
              <a:buSzPts val="1400"/>
              <a:buNone/>
              <a:defRPr b="0" i="0" sz="3400" u="none" cap="none" strike="noStrike">
                <a:solidFill>
                  <a:srgbClr val="FF0033"/>
                </a:solidFill>
                <a:latin typeface="Arial Narrow"/>
                <a:ea typeface="Arial Narrow"/>
                <a:cs typeface="Arial Narrow"/>
                <a:sym typeface="Arial Narrow"/>
              </a:defRPr>
            </a:lvl7pPr>
            <a:lvl8pPr lvl="7" marR="0" rtl="0" algn="ctr">
              <a:spcBef>
                <a:spcPts val="0"/>
              </a:spcBef>
              <a:spcAft>
                <a:spcPts val="0"/>
              </a:spcAft>
              <a:buSzPts val="1400"/>
              <a:buNone/>
              <a:defRPr b="0" i="0" sz="3400" u="none" cap="none" strike="noStrike">
                <a:solidFill>
                  <a:srgbClr val="FF0033"/>
                </a:solidFill>
                <a:latin typeface="Arial Narrow"/>
                <a:ea typeface="Arial Narrow"/>
                <a:cs typeface="Arial Narrow"/>
                <a:sym typeface="Arial Narrow"/>
              </a:defRPr>
            </a:lvl8pPr>
            <a:lvl9pPr lvl="8" marR="0" rtl="0" algn="ctr">
              <a:spcBef>
                <a:spcPts val="0"/>
              </a:spcBef>
              <a:spcAft>
                <a:spcPts val="0"/>
              </a:spcAft>
              <a:buSzPts val="1400"/>
              <a:buNone/>
              <a:defRPr b="0" i="0" sz="3400" u="none" cap="none" strike="noStrike">
                <a:solidFill>
                  <a:srgbClr val="FF0033"/>
                </a:solidFill>
                <a:latin typeface="Arial Narrow"/>
                <a:ea typeface="Arial Narrow"/>
                <a:cs typeface="Arial Narrow"/>
                <a:sym typeface="Arial Narrow"/>
              </a:defRPr>
            </a:lvl9pPr>
          </a:lstStyle>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1" name="Shape 61"/>
        <p:cNvGrpSpPr/>
        <p:nvPr/>
      </p:nvGrpSpPr>
      <p:grpSpPr>
        <a:xfrm>
          <a:off x="0" y="0"/>
          <a:ext cx="0" cy="0"/>
          <a:chOff x="0" y="0"/>
          <a:chExt cx="0" cy="0"/>
        </a:xfrm>
      </p:grpSpPr>
      <p:sp>
        <p:nvSpPr>
          <p:cNvPr id="62" name="Google Shape;62;p14"/>
          <p:cNvSpPr txBox="1"/>
          <p:nvPr>
            <p:ph type="ctrTitle"/>
          </p:nvPr>
        </p:nvSpPr>
        <p:spPr>
          <a:xfrm>
            <a:off x="684212" y="333375"/>
            <a:ext cx="7839075" cy="2000250"/>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rgbClr val="FF0033"/>
              </a:buClr>
              <a:buSzPts val="3400"/>
              <a:buFont typeface="Arial Narrow"/>
              <a:buNone/>
            </a:pPr>
            <a:r>
              <a:rPr lang="en-US"/>
              <a:t>ACCC5004_LON</a:t>
            </a:r>
            <a:r>
              <a:rPr b="0" i="0" lang="en-US" sz="3400" u="none">
                <a:solidFill>
                  <a:srgbClr val="FF0033"/>
                </a:solidFill>
                <a:latin typeface="Arial Narrow"/>
                <a:ea typeface="Arial Narrow"/>
                <a:cs typeface="Arial Narrow"/>
                <a:sym typeface="Arial Narrow"/>
              </a:rPr>
              <a:t>:Web Dev</a:t>
            </a:r>
            <a:r>
              <a:rPr lang="en-US"/>
              <a:t>elopment </a:t>
            </a:r>
            <a:endParaRPr/>
          </a:p>
        </p:txBody>
      </p:sp>
      <p:sp>
        <p:nvSpPr>
          <p:cNvPr id="63" name="Google Shape;63;p14"/>
          <p:cNvSpPr txBox="1"/>
          <p:nvPr>
            <p:ph idx="1" type="subTitle"/>
          </p:nvPr>
        </p:nvSpPr>
        <p:spPr>
          <a:xfrm>
            <a:off x="395287" y="2276475"/>
            <a:ext cx="7921625" cy="3240087"/>
          </a:xfrm>
          <a:prstGeom prst="rect">
            <a:avLst/>
          </a:prstGeom>
          <a:noFill/>
          <a:ln>
            <a:noFill/>
          </a:ln>
        </p:spPr>
        <p:txBody>
          <a:bodyPr anchorCtr="0" anchor="t" bIns="43525" lIns="87050" spcFirstLastPara="1" rIns="87050" wrap="square" tIns="43525">
            <a:noAutofit/>
          </a:bodyPr>
          <a:lstStyle/>
          <a:p>
            <a:pPr indent="0" lvl="0" marL="0" rtl="0" algn="l">
              <a:lnSpc>
                <a:spcPct val="100000"/>
              </a:lnSpc>
              <a:spcBef>
                <a:spcPts val="0"/>
              </a:spcBef>
              <a:spcAft>
                <a:spcPts val="0"/>
              </a:spcAft>
              <a:buClr>
                <a:schemeClr val="dk1"/>
              </a:buClr>
              <a:buSzPts val="2000"/>
              <a:buFont typeface="Arial Narrow"/>
              <a:buNone/>
            </a:pPr>
            <a:r>
              <a:rPr b="1" i="0" lang="en-US" sz="2000" u="none">
                <a:solidFill>
                  <a:schemeClr val="dk1"/>
                </a:solidFill>
                <a:latin typeface="Arial Narrow"/>
                <a:ea typeface="Arial Narrow"/>
                <a:cs typeface="Arial Narrow"/>
                <a:sym typeface="Arial Narrow"/>
              </a:rPr>
              <a:t>PHP Basics:</a:t>
            </a:r>
            <a:endParaRPr/>
          </a:p>
          <a:p>
            <a:pPr indent="-127000" lvl="0" marL="0" rtl="0" algn="l">
              <a:lnSpc>
                <a:spcPct val="100000"/>
              </a:lnSpc>
              <a:spcBef>
                <a:spcPts val="400"/>
              </a:spcBef>
              <a:spcAft>
                <a:spcPts val="0"/>
              </a:spcAft>
              <a:buClr>
                <a:schemeClr val="dk1"/>
              </a:buClr>
              <a:buSzPts val="2000"/>
              <a:buFont typeface="Noto Sans Symbols"/>
              <a:buChar char="▪"/>
            </a:pPr>
            <a:r>
              <a:rPr b="0" i="0" lang="en-US" sz="2000" u="none">
                <a:solidFill>
                  <a:schemeClr val="dk1"/>
                </a:solidFill>
                <a:latin typeface="Arial Narrow"/>
                <a:ea typeface="Arial Narrow"/>
                <a:cs typeface="Arial Narrow"/>
                <a:sym typeface="Arial Narrow"/>
              </a:rPr>
              <a:t> </a:t>
            </a:r>
            <a:r>
              <a:rPr b="0" i="0" lang="en-US" sz="2000" u="none">
                <a:solidFill>
                  <a:schemeClr val="dk2"/>
                </a:solidFill>
                <a:latin typeface="Arial Narrow"/>
                <a:ea typeface="Arial Narrow"/>
                <a:cs typeface="Arial Narrow"/>
                <a:sym typeface="Arial Narrow"/>
              </a:rPr>
              <a:t>Introduction to PHP</a:t>
            </a:r>
            <a:endParaRPr/>
          </a:p>
          <a:p>
            <a:pPr indent="-127000" lvl="1" marL="431800" rtl="0" algn="l">
              <a:lnSpc>
                <a:spcPct val="80000"/>
              </a:lnSpc>
              <a:spcBef>
                <a:spcPts val="400"/>
              </a:spcBef>
              <a:spcAft>
                <a:spcPts val="0"/>
              </a:spcAft>
              <a:buClr>
                <a:schemeClr val="dk1"/>
              </a:buClr>
              <a:buSzPts val="2000"/>
              <a:buChar char="•"/>
            </a:pPr>
            <a:r>
              <a:rPr b="0" i="0" lang="en-US" sz="2000" u="none">
                <a:solidFill>
                  <a:schemeClr val="dk1"/>
                </a:solidFill>
                <a:latin typeface="Arial Narrow"/>
                <a:ea typeface="Arial Narrow"/>
                <a:cs typeface="Arial Narrow"/>
                <a:sym typeface="Arial Narrow"/>
              </a:rPr>
              <a:t> a PHP file, PHP workings, running PHP.</a:t>
            </a:r>
            <a:endParaRPr/>
          </a:p>
          <a:p>
            <a:pPr indent="-127000" lvl="0" marL="0" rtl="0" algn="l">
              <a:lnSpc>
                <a:spcPct val="100000"/>
              </a:lnSpc>
              <a:spcBef>
                <a:spcPts val="400"/>
              </a:spcBef>
              <a:spcAft>
                <a:spcPts val="0"/>
              </a:spcAft>
              <a:buClr>
                <a:schemeClr val="dk1"/>
              </a:buClr>
              <a:buSzPts val="2000"/>
              <a:buFont typeface="Noto Sans Symbols"/>
              <a:buChar char="▪"/>
            </a:pPr>
            <a:r>
              <a:rPr b="0" i="0" lang="en-US" sz="2000" u="none">
                <a:solidFill>
                  <a:schemeClr val="dk1"/>
                </a:solidFill>
                <a:latin typeface="Arial Narrow"/>
                <a:ea typeface="Arial Narrow"/>
                <a:cs typeface="Arial Narrow"/>
                <a:sym typeface="Arial Narrow"/>
              </a:rPr>
              <a:t> </a:t>
            </a:r>
            <a:r>
              <a:rPr b="0" i="0" lang="en-US" sz="2000" u="none">
                <a:solidFill>
                  <a:schemeClr val="dk2"/>
                </a:solidFill>
                <a:latin typeface="Arial Narrow"/>
                <a:ea typeface="Arial Narrow"/>
                <a:cs typeface="Arial Narrow"/>
                <a:sym typeface="Arial Narrow"/>
              </a:rPr>
              <a:t>Basic PHP syntax</a:t>
            </a:r>
            <a:endParaRPr/>
          </a:p>
          <a:p>
            <a:pPr indent="-127000" lvl="1" marL="431800" rtl="0" algn="l">
              <a:lnSpc>
                <a:spcPct val="80000"/>
              </a:lnSpc>
              <a:spcBef>
                <a:spcPts val="400"/>
              </a:spcBef>
              <a:spcAft>
                <a:spcPts val="0"/>
              </a:spcAft>
              <a:buClr>
                <a:schemeClr val="dk1"/>
              </a:buClr>
              <a:buSzPts val="2000"/>
              <a:buChar char="•"/>
            </a:pPr>
            <a:r>
              <a:rPr b="0" i="0" lang="en-US" sz="2000" u="none">
                <a:solidFill>
                  <a:schemeClr val="dk1"/>
                </a:solidFill>
                <a:latin typeface="Arial Narrow"/>
                <a:ea typeface="Arial Narrow"/>
                <a:cs typeface="Arial Narrow"/>
                <a:sym typeface="Arial Narrow"/>
              </a:rPr>
              <a:t> variables, operators, if...else...and switch,  while, do while, and for.</a:t>
            </a:r>
            <a:endParaRPr/>
          </a:p>
          <a:p>
            <a:pPr indent="-127000" lvl="0" marL="0" rtl="0" algn="l">
              <a:lnSpc>
                <a:spcPct val="100000"/>
              </a:lnSpc>
              <a:spcBef>
                <a:spcPts val="400"/>
              </a:spcBef>
              <a:spcAft>
                <a:spcPts val="0"/>
              </a:spcAft>
              <a:buClr>
                <a:schemeClr val="dk1"/>
              </a:buClr>
              <a:buSzPts val="2000"/>
              <a:buFont typeface="Noto Sans Symbols"/>
              <a:buChar char="▪"/>
            </a:pPr>
            <a:r>
              <a:rPr b="0" i="0" lang="en-US" sz="2000" u="none">
                <a:solidFill>
                  <a:schemeClr val="dk1"/>
                </a:solidFill>
                <a:latin typeface="Arial Narrow"/>
                <a:ea typeface="Arial Narrow"/>
                <a:cs typeface="Arial Narrow"/>
                <a:sym typeface="Arial Narrow"/>
              </a:rPr>
              <a:t> </a:t>
            </a:r>
            <a:r>
              <a:rPr b="0" i="0" lang="en-US" sz="2000" u="none">
                <a:solidFill>
                  <a:schemeClr val="dk2"/>
                </a:solidFill>
                <a:latin typeface="Arial Narrow"/>
                <a:ea typeface="Arial Narrow"/>
                <a:cs typeface="Arial Narrow"/>
                <a:sym typeface="Arial Narrow"/>
              </a:rPr>
              <a:t>Some useful PHP functions</a:t>
            </a:r>
            <a:endParaRPr/>
          </a:p>
          <a:p>
            <a:pPr indent="-127000" lvl="0" marL="0" rtl="0" algn="l">
              <a:lnSpc>
                <a:spcPct val="100000"/>
              </a:lnSpc>
              <a:spcBef>
                <a:spcPts val="400"/>
              </a:spcBef>
              <a:spcAft>
                <a:spcPts val="0"/>
              </a:spcAft>
              <a:buClr>
                <a:schemeClr val="dk1"/>
              </a:buClr>
              <a:buSzPts val="2000"/>
              <a:buFont typeface="Noto Sans Symbols"/>
              <a:buChar char="▪"/>
            </a:pPr>
            <a:r>
              <a:rPr b="0" i="0" lang="en-US" sz="2000" u="none">
                <a:solidFill>
                  <a:schemeClr val="dk1"/>
                </a:solidFill>
                <a:latin typeface="Arial Narrow"/>
                <a:ea typeface="Arial Narrow"/>
                <a:cs typeface="Arial Narrow"/>
                <a:sym typeface="Arial Narrow"/>
              </a:rPr>
              <a:t> </a:t>
            </a:r>
            <a:r>
              <a:rPr b="0" i="0" lang="en-US" sz="2000" u="none">
                <a:solidFill>
                  <a:schemeClr val="dk2"/>
                </a:solidFill>
                <a:latin typeface="Arial Narrow"/>
                <a:ea typeface="Arial Narrow"/>
                <a:cs typeface="Arial Narrow"/>
                <a:sym typeface="Arial Narrow"/>
              </a:rPr>
              <a:t>How to work with</a:t>
            </a:r>
            <a:r>
              <a:rPr b="0" i="0" lang="en-US" sz="2000" u="none">
                <a:solidFill>
                  <a:schemeClr val="dk1"/>
                </a:solidFill>
                <a:latin typeface="Arial Narrow"/>
                <a:ea typeface="Arial Narrow"/>
                <a:cs typeface="Arial Narrow"/>
                <a:sym typeface="Arial Narrow"/>
              </a:rPr>
              <a:t> </a:t>
            </a:r>
            <a:endParaRPr/>
          </a:p>
          <a:p>
            <a:pPr indent="-127000" lvl="1" marL="431800" rtl="0" algn="l">
              <a:lnSpc>
                <a:spcPct val="80000"/>
              </a:lnSpc>
              <a:spcBef>
                <a:spcPts val="400"/>
              </a:spcBef>
              <a:spcAft>
                <a:spcPts val="0"/>
              </a:spcAft>
              <a:buClr>
                <a:schemeClr val="dk1"/>
              </a:buClr>
              <a:buSzPts val="2000"/>
              <a:buChar char="•"/>
            </a:pPr>
            <a:r>
              <a:rPr b="0" i="0" lang="en-US" sz="2000" u="none">
                <a:solidFill>
                  <a:schemeClr val="dk1"/>
                </a:solidFill>
                <a:latin typeface="Arial Narrow"/>
                <a:ea typeface="Arial Narrow"/>
                <a:cs typeface="Arial Narrow"/>
                <a:sym typeface="Arial Narrow"/>
              </a:rPr>
              <a:t> HTML forms, cookies, files, time and date.</a:t>
            </a:r>
            <a:endParaRPr/>
          </a:p>
          <a:p>
            <a:pPr indent="-127000" lvl="0" marL="0" rtl="0" algn="l">
              <a:lnSpc>
                <a:spcPct val="100000"/>
              </a:lnSpc>
              <a:spcBef>
                <a:spcPts val="400"/>
              </a:spcBef>
              <a:spcAft>
                <a:spcPts val="0"/>
              </a:spcAft>
              <a:buClr>
                <a:schemeClr val="dk1"/>
              </a:buClr>
              <a:buSzPts val="2000"/>
              <a:buFont typeface="Noto Sans Symbols"/>
              <a:buChar char="▪"/>
            </a:pPr>
            <a:r>
              <a:rPr b="0" i="0" lang="en-US" sz="2000" u="none">
                <a:solidFill>
                  <a:schemeClr val="dk1"/>
                </a:solidFill>
                <a:latin typeface="Arial Narrow"/>
                <a:ea typeface="Arial Narrow"/>
                <a:cs typeface="Arial Narrow"/>
                <a:sym typeface="Arial Narrow"/>
              </a:rPr>
              <a:t> </a:t>
            </a:r>
            <a:r>
              <a:rPr b="0" i="0" lang="en-US" sz="2000" u="none">
                <a:solidFill>
                  <a:schemeClr val="dk2"/>
                </a:solidFill>
                <a:latin typeface="Arial Narrow"/>
                <a:ea typeface="Arial Narrow"/>
                <a:cs typeface="Arial Narrow"/>
                <a:sym typeface="Arial Narrow"/>
              </a:rPr>
              <a:t>How to create a basic checker for user-entered data</a:t>
            </a:r>
            <a:endParaRPr/>
          </a:p>
          <a:p>
            <a:pPr indent="0" lvl="0" marL="0" rtl="0" algn="ctr">
              <a:spcBef>
                <a:spcPts val="400"/>
              </a:spcBef>
              <a:spcAft>
                <a:spcPts val="0"/>
              </a:spcAft>
              <a:buClr>
                <a:schemeClr val="dk1"/>
              </a:buClr>
              <a:buSzPts val="2000"/>
              <a:buFont typeface="Arial Narrow"/>
              <a:buNone/>
            </a:pPr>
            <a:r>
              <a:t/>
            </a:r>
            <a:endParaRPr b="0" i="0" sz="2000" u="none">
              <a:solidFill>
                <a:schemeClr val="dk2"/>
              </a:solidFill>
              <a:latin typeface="Arial Narrow"/>
              <a:ea typeface="Arial Narrow"/>
              <a:cs typeface="Arial Narrow"/>
              <a:sym typeface="Arial Narrow"/>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7" name="Shape 67"/>
        <p:cNvGrpSpPr/>
        <p:nvPr/>
      </p:nvGrpSpPr>
      <p:grpSpPr>
        <a:xfrm>
          <a:off x="0" y="0"/>
          <a:ext cx="0" cy="0"/>
          <a:chOff x="0" y="0"/>
          <a:chExt cx="0" cy="0"/>
        </a:xfrm>
      </p:grpSpPr>
      <p:sp>
        <p:nvSpPr>
          <p:cNvPr id="68" name="Google Shape;68;p15"/>
          <p:cNvSpPr txBox="1"/>
          <p:nvPr/>
        </p:nvSpPr>
        <p:spPr>
          <a:xfrm>
            <a:off x="0" y="0"/>
            <a:ext cx="9144000" cy="620712"/>
          </a:xfrm>
          <a:prstGeom prst="rect">
            <a:avLst/>
          </a:prstGeom>
          <a:noFill/>
          <a:ln>
            <a:noFill/>
          </a:ln>
        </p:spPr>
        <p:txBody>
          <a:bodyPr anchorCtr="0" anchor="ctr" bIns="46025" lIns="92075" spcFirstLastPara="1" rIns="92075" wrap="square" tIns="46025">
            <a:noAutofit/>
          </a:bodyPr>
          <a:lstStyle/>
          <a:p>
            <a:pPr indent="0" lvl="0" marL="0" marR="0" rtl="0" algn="ctr">
              <a:lnSpc>
                <a:spcPct val="100000"/>
              </a:lnSpc>
              <a:spcBef>
                <a:spcPts val="0"/>
              </a:spcBef>
              <a:spcAft>
                <a:spcPts val="0"/>
              </a:spcAft>
              <a:buClr>
                <a:srgbClr val="FF0033"/>
              </a:buClr>
              <a:buSzPts val="3400"/>
              <a:buFont typeface="Arial Narrow"/>
              <a:buNone/>
            </a:pPr>
            <a:r>
              <a:rPr b="0" i="0" lang="en-US" sz="3400" u="none" cap="none" strike="noStrike">
                <a:solidFill>
                  <a:srgbClr val="FF0033"/>
                </a:solidFill>
                <a:latin typeface="Arial Narrow"/>
                <a:ea typeface="Arial Narrow"/>
                <a:cs typeface="Arial Narrow"/>
                <a:sym typeface="Arial Narrow"/>
              </a:rPr>
              <a:t>Server-Side Dynamic Web Programming</a:t>
            </a:r>
            <a:endParaRPr/>
          </a:p>
        </p:txBody>
      </p:sp>
      <p:sp>
        <p:nvSpPr>
          <p:cNvPr id="69" name="Google Shape;69;p15"/>
          <p:cNvSpPr txBox="1"/>
          <p:nvPr/>
        </p:nvSpPr>
        <p:spPr>
          <a:xfrm>
            <a:off x="0" y="836612"/>
            <a:ext cx="9144000" cy="2447925"/>
          </a:xfrm>
          <a:prstGeom prst="rect">
            <a:avLst/>
          </a:prstGeom>
          <a:noFill/>
          <a:ln>
            <a:noFill/>
          </a:ln>
        </p:spPr>
        <p:txBody>
          <a:bodyPr anchorCtr="0" anchor="t" bIns="46025" lIns="92075" spcFirstLastPara="1" rIns="92075" wrap="square" tIns="46025">
            <a:noAutofit/>
          </a:bodyPr>
          <a:lstStyle/>
          <a:p>
            <a:pPr indent="-323850" lvl="0" marL="323850" marR="0" rtl="0" algn="l">
              <a:lnSpc>
                <a:spcPct val="100000"/>
              </a:lnSpc>
              <a:spcBef>
                <a:spcPts val="0"/>
              </a:spcBef>
              <a:spcAft>
                <a:spcPts val="0"/>
              </a:spcAft>
              <a:buClr>
                <a:schemeClr val="dk1"/>
              </a:buClr>
              <a:buSzPts val="2000"/>
              <a:buFont typeface="Arial Narrow"/>
              <a:buChar char="•"/>
            </a:pPr>
            <a:r>
              <a:rPr b="1" i="0" lang="en-US" sz="2000" u="none" cap="none" strike="noStrike">
                <a:solidFill>
                  <a:schemeClr val="dk1"/>
                </a:solidFill>
                <a:latin typeface="Arial Narrow"/>
                <a:ea typeface="Arial Narrow"/>
                <a:cs typeface="Arial Narrow"/>
                <a:sym typeface="Arial Narrow"/>
              </a:rPr>
              <a:t>CGI is one of the most common approaches to server-side programming</a:t>
            </a:r>
            <a:endParaRPr/>
          </a:p>
          <a:p>
            <a:pPr indent="-271462" lvl="1" marL="703262" marR="0" rtl="0" algn="l">
              <a:lnSpc>
                <a:spcPct val="80000"/>
              </a:lnSpc>
              <a:spcBef>
                <a:spcPts val="360"/>
              </a:spcBef>
              <a:spcAft>
                <a:spcPts val="0"/>
              </a:spcAft>
              <a:buClr>
                <a:schemeClr val="dk2"/>
              </a:buClr>
              <a:buSzPts val="1800"/>
              <a:buFont typeface="Noto Sans Symbols"/>
              <a:buChar char="▪"/>
            </a:pPr>
            <a:r>
              <a:rPr b="0" i="0" lang="en-US" sz="1800" u="none" cap="none" strike="noStrike">
                <a:solidFill>
                  <a:schemeClr val="dk2"/>
                </a:solidFill>
                <a:latin typeface="Arial Narrow"/>
                <a:ea typeface="Arial Narrow"/>
                <a:cs typeface="Arial Narrow"/>
                <a:sym typeface="Arial Narrow"/>
              </a:rPr>
              <a:t>Universal support:</a:t>
            </a:r>
            <a:r>
              <a:rPr b="0" i="0" lang="en-US" sz="1800" u="none" cap="none" strike="noStrike">
                <a:solidFill>
                  <a:schemeClr val="dk1"/>
                </a:solidFill>
                <a:latin typeface="Arial Narrow"/>
                <a:ea typeface="Arial Narrow"/>
                <a:cs typeface="Arial Narrow"/>
                <a:sym typeface="Arial Narrow"/>
              </a:rPr>
              <a:t> (almost) Every server supports CGI programming. A great deal of ready-to-use CGI code. Most APIs (Application Programming Interfaces) also allow CGI programming.</a:t>
            </a:r>
            <a:endParaRPr/>
          </a:p>
          <a:p>
            <a:pPr indent="-271462" lvl="1" marL="703262" marR="0" rtl="0" algn="l">
              <a:lnSpc>
                <a:spcPct val="80000"/>
              </a:lnSpc>
              <a:spcBef>
                <a:spcPts val="360"/>
              </a:spcBef>
              <a:spcAft>
                <a:spcPts val="0"/>
              </a:spcAft>
              <a:buClr>
                <a:schemeClr val="dk2"/>
              </a:buClr>
              <a:buSzPts val="1800"/>
              <a:buFont typeface="Noto Sans Symbols"/>
              <a:buChar char="▪"/>
            </a:pPr>
            <a:r>
              <a:rPr b="0" i="0" lang="en-US" sz="1800" u="none" cap="none" strike="noStrike">
                <a:solidFill>
                  <a:schemeClr val="dk2"/>
                </a:solidFill>
                <a:latin typeface="Arial Narrow"/>
                <a:ea typeface="Arial Narrow"/>
                <a:cs typeface="Arial Narrow"/>
                <a:sym typeface="Arial Narrow"/>
              </a:rPr>
              <a:t>Choice of languages:</a:t>
            </a:r>
            <a:r>
              <a:rPr b="0" i="0" lang="en-US" sz="1800" u="none" cap="none" strike="noStrike">
                <a:solidFill>
                  <a:schemeClr val="dk1"/>
                </a:solidFill>
                <a:latin typeface="Arial Narrow"/>
                <a:ea typeface="Arial Narrow"/>
                <a:cs typeface="Arial Narrow"/>
                <a:sym typeface="Arial Narrow"/>
              </a:rPr>
              <a:t> CGI is extremely general, so that programs may be written in nearly any language. Perl is one of the most popular, but C, C++, Ruby, and Python are also used for CGI programming. </a:t>
            </a:r>
            <a:endParaRPr/>
          </a:p>
          <a:p>
            <a:pPr indent="-271462" lvl="1" marL="703262" marR="0" rtl="0" algn="l">
              <a:lnSpc>
                <a:spcPct val="80000"/>
              </a:lnSpc>
              <a:spcBef>
                <a:spcPts val="360"/>
              </a:spcBef>
              <a:spcAft>
                <a:spcPts val="0"/>
              </a:spcAft>
              <a:buClr>
                <a:schemeClr val="accent2"/>
              </a:buClr>
              <a:buSzPts val="1800"/>
              <a:buFont typeface="Noto Sans Symbols"/>
              <a:buChar char="▪"/>
            </a:pPr>
            <a:r>
              <a:rPr b="0" i="0" lang="en-US" sz="1800" u="none" cap="none" strike="noStrike">
                <a:solidFill>
                  <a:schemeClr val="accent2"/>
                </a:solidFill>
                <a:latin typeface="Arial Narrow"/>
                <a:ea typeface="Arial Narrow"/>
                <a:cs typeface="Arial Narrow"/>
                <a:sym typeface="Arial Narrow"/>
              </a:rPr>
              <a:t>Drawbacks:</a:t>
            </a:r>
            <a:r>
              <a:rPr b="0" i="0" lang="en-US" sz="1800" u="none" cap="none" strike="noStrike">
                <a:solidFill>
                  <a:schemeClr val="dk1"/>
                </a:solidFill>
                <a:latin typeface="Arial Narrow"/>
                <a:ea typeface="Arial Narrow"/>
                <a:cs typeface="Arial Narrow"/>
                <a:sym typeface="Arial Narrow"/>
              </a:rPr>
              <a:t> A separate process is run every time the script is requested. A distinction is made between HTML pages and code.</a:t>
            </a:r>
            <a:endParaRPr/>
          </a:p>
        </p:txBody>
      </p:sp>
      <p:sp>
        <p:nvSpPr>
          <p:cNvPr id="70" name="Google Shape;70;p15"/>
          <p:cNvSpPr txBox="1"/>
          <p:nvPr/>
        </p:nvSpPr>
        <p:spPr>
          <a:xfrm>
            <a:off x="2373172" y="2833954"/>
            <a:ext cx="9144000" cy="3429000"/>
          </a:xfrm>
          <a:prstGeom prst="rect">
            <a:avLst/>
          </a:prstGeom>
          <a:noFill/>
          <a:ln>
            <a:noFill/>
          </a:ln>
        </p:spPr>
        <p:txBody>
          <a:bodyPr anchorCtr="0" anchor="t" bIns="46025" lIns="92075" spcFirstLastPara="1" rIns="92075" wrap="square" tIns="46025">
            <a:noAutofit/>
          </a:bodyPr>
          <a:lstStyle/>
          <a:p>
            <a:pPr indent="-323850" lvl="0" marL="323850" marR="0" rtl="0" algn="l">
              <a:lnSpc>
                <a:spcPct val="80000"/>
              </a:lnSpc>
              <a:spcBef>
                <a:spcPts val="0"/>
              </a:spcBef>
              <a:spcAft>
                <a:spcPts val="0"/>
              </a:spcAft>
              <a:buClr>
                <a:schemeClr val="dk1"/>
              </a:buClr>
              <a:buSzPts val="2000"/>
              <a:buFont typeface="Arial Narrow"/>
              <a:buChar char="•"/>
            </a:pPr>
            <a:r>
              <a:rPr b="1" i="0" lang="en-US" sz="2000" u="none" cap="none" strike="noStrike">
                <a:solidFill>
                  <a:schemeClr val="dk1"/>
                </a:solidFill>
                <a:latin typeface="Arial Narrow"/>
                <a:ea typeface="Arial Narrow"/>
                <a:cs typeface="Arial Narrow"/>
                <a:sym typeface="Arial Narrow"/>
              </a:rPr>
              <a:t>Other server-side alternatives try to avoid the drawbacks</a:t>
            </a:r>
            <a:endParaRPr/>
          </a:p>
          <a:p>
            <a:pPr indent="-271462" lvl="1" marL="703262" marR="0" rtl="0" algn="l">
              <a:lnSpc>
                <a:spcPct val="100000"/>
              </a:lnSpc>
              <a:spcBef>
                <a:spcPts val="380"/>
              </a:spcBef>
              <a:spcAft>
                <a:spcPts val="0"/>
              </a:spcAft>
              <a:buClr>
                <a:schemeClr val="dk2"/>
              </a:buClr>
              <a:buSzPts val="1800"/>
              <a:buFont typeface="Noto Sans Symbols"/>
              <a:buChar char="▪"/>
            </a:pPr>
            <a:r>
              <a:rPr b="0" i="0" lang="en-US" sz="1800" u="none" cap="none" strike="noStrike">
                <a:solidFill>
                  <a:schemeClr val="dk2"/>
                </a:solidFill>
                <a:latin typeface="Arial Narrow"/>
                <a:ea typeface="Arial Narrow"/>
                <a:cs typeface="Arial Narrow"/>
                <a:sym typeface="Arial Narrow"/>
              </a:rPr>
              <a:t>Server-Side Includes (SSI): </a:t>
            </a:r>
            <a:r>
              <a:rPr b="0" i="0" lang="en-US" sz="1800" u="none" cap="none" strike="noStrike">
                <a:solidFill>
                  <a:schemeClr val="dk1"/>
                </a:solidFill>
                <a:latin typeface="Arial Narrow"/>
                <a:ea typeface="Arial Narrow"/>
                <a:cs typeface="Arial Narrow"/>
                <a:sym typeface="Arial Narrow"/>
              </a:rPr>
              <a:t>Code is </a:t>
            </a:r>
            <a:r>
              <a:rPr b="0" i="0" lang="en-US" sz="1900" u="none" cap="none" strike="noStrike">
                <a:solidFill>
                  <a:schemeClr val="dk1"/>
                </a:solidFill>
                <a:latin typeface="Arial Narrow"/>
                <a:ea typeface="Arial Narrow"/>
                <a:cs typeface="Arial Narrow"/>
                <a:sym typeface="Arial Narrow"/>
              </a:rPr>
              <a:t>embedded</a:t>
            </a:r>
            <a:r>
              <a:rPr b="0" i="0" lang="en-US" sz="1800" u="none" cap="none" strike="noStrike">
                <a:solidFill>
                  <a:schemeClr val="dk1"/>
                </a:solidFill>
                <a:latin typeface="Arial Narrow"/>
                <a:ea typeface="Arial Narrow"/>
                <a:cs typeface="Arial Narrow"/>
                <a:sym typeface="Arial Narrow"/>
              </a:rPr>
              <a:t> in HTML pages, and evaluated on the server while the pages are being served. Add dynamically generated content to an existing HTML page, without having to serve the entire page via a CGI program.</a:t>
            </a:r>
            <a:endParaRPr/>
          </a:p>
          <a:p>
            <a:pPr indent="-271462" lvl="1" marL="703262" marR="0" rtl="0" algn="l">
              <a:lnSpc>
                <a:spcPct val="100000"/>
              </a:lnSpc>
              <a:spcBef>
                <a:spcPts val="360"/>
              </a:spcBef>
              <a:spcAft>
                <a:spcPts val="0"/>
              </a:spcAft>
              <a:buClr>
                <a:schemeClr val="dk2"/>
              </a:buClr>
              <a:buSzPts val="1800"/>
              <a:buFont typeface="Noto Sans Symbols"/>
              <a:buChar char="▪"/>
            </a:pPr>
            <a:r>
              <a:rPr b="0" i="0" lang="en-US" sz="1800" u="none" cap="none" strike="noStrike">
                <a:solidFill>
                  <a:schemeClr val="dk2"/>
                </a:solidFill>
                <a:latin typeface="Arial Narrow"/>
                <a:ea typeface="Arial Narrow"/>
                <a:cs typeface="Arial Narrow"/>
                <a:sym typeface="Arial Narrow"/>
              </a:rPr>
              <a:t>Active Server Pages (ASP and ASP.NET, Microsoft)</a:t>
            </a:r>
            <a:r>
              <a:rPr b="0" i="0" lang="en-US" sz="1800" u="none" cap="none" strike="noStrike">
                <a:solidFill>
                  <a:schemeClr val="dk1"/>
                </a:solidFill>
                <a:latin typeface="Arial Narrow"/>
                <a:ea typeface="Arial Narrow"/>
                <a:cs typeface="Arial Narrow"/>
                <a:sym typeface="Arial Narrow"/>
              </a:rPr>
              <a:t> : The ASP engine is integrated into the web server so it does not require an additional process. It allows programmers to mix code within HTML pages instead of writing separate programs.  (</a:t>
            </a:r>
            <a:r>
              <a:rPr b="0" i="0" lang="en-US" sz="1800" u="none" cap="none" strike="noStrike">
                <a:solidFill>
                  <a:schemeClr val="accent2"/>
                </a:solidFill>
                <a:latin typeface="Arial Narrow"/>
                <a:ea typeface="Arial Narrow"/>
                <a:cs typeface="Arial Narrow"/>
                <a:sym typeface="Arial Narrow"/>
              </a:rPr>
              <a:t>Drawback</a:t>
            </a:r>
            <a:r>
              <a:rPr b="0" i="0" lang="en-US" sz="1800" u="none" cap="none" strike="noStrike">
                <a:solidFill>
                  <a:schemeClr val="dk1"/>
                </a:solidFill>
                <a:latin typeface="Arial Narrow"/>
                <a:ea typeface="Arial Narrow"/>
                <a:cs typeface="Arial Narrow"/>
                <a:sym typeface="Arial Narrow"/>
              </a:rPr>
              <a:t>(?) Must be run on a server using Microsoft server software.)  </a:t>
            </a:r>
            <a:endParaRPr/>
          </a:p>
          <a:p>
            <a:pPr indent="-271462" lvl="1" marL="703262" marR="0" rtl="0" algn="l">
              <a:lnSpc>
                <a:spcPct val="100000"/>
              </a:lnSpc>
              <a:spcBef>
                <a:spcPts val="360"/>
              </a:spcBef>
              <a:spcAft>
                <a:spcPts val="0"/>
              </a:spcAft>
              <a:buClr>
                <a:schemeClr val="dk2"/>
              </a:buClr>
              <a:buSzPts val="1800"/>
              <a:buFont typeface="Noto Sans Symbols"/>
              <a:buChar char="▪"/>
            </a:pPr>
            <a:r>
              <a:rPr b="0" i="0" lang="en-US" sz="1800" u="none" cap="none" strike="noStrike">
                <a:solidFill>
                  <a:schemeClr val="dk2"/>
                </a:solidFill>
                <a:latin typeface="Arial Narrow"/>
                <a:ea typeface="Arial Narrow"/>
                <a:cs typeface="Arial Narrow"/>
                <a:sym typeface="Arial Narrow"/>
              </a:rPr>
              <a:t>Java Servlets (Sun): </a:t>
            </a:r>
            <a:r>
              <a:rPr b="0" i="0" lang="en-US" sz="1800" u="none" cap="none" strike="noStrike">
                <a:solidFill>
                  <a:schemeClr val="dk1"/>
                </a:solidFill>
                <a:latin typeface="Arial Narrow"/>
                <a:ea typeface="Arial Narrow"/>
                <a:cs typeface="Arial Narrow"/>
                <a:sym typeface="Arial Narrow"/>
              </a:rPr>
              <a:t>As CGI scripts, they are code that creates documents. These must be compiled as classes which are dynamically loaded by the web server when they are run.</a:t>
            </a:r>
            <a:endParaRPr/>
          </a:p>
          <a:p>
            <a:pPr indent="-271462" lvl="1" marL="703262" marR="0" rtl="0" algn="l">
              <a:lnSpc>
                <a:spcPct val="80000"/>
              </a:lnSpc>
              <a:spcBef>
                <a:spcPts val="360"/>
              </a:spcBef>
              <a:spcAft>
                <a:spcPts val="0"/>
              </a:spcAft>
              <a:buClr>
                <a:schemeClr val="dk2"/>
              </a:buClr>
              <a:buSzPts val="1800"/>
              <a:buFont typeface="Noto Sans Symbols"/>
              <a:buChar char="▪"/>
            </a:pPr>
            <a:r>
              <a:rPr b="0" i="0" lang="en-US" sz="1800" u="none" cap="none" strike="noStrike">
                <a:solidFill>
                  <a:schemeClr val="dk2"/>
                </a:solidFill>
                <a:latin typeface="Arial Narrow"/>
                <a:ea typeface="Arial Narrow"/>
                <a:cs typeface="Arial Narrow"/>
                <a:sym typeface="Arial Narrow"/>
              </a:rPr>
              <a:t>Java Server Pages (JSP): </a:t>
            </a:r>
            <a:r>
              <a:rPr b="0" i="0" lang="en-US" sz="1800" u="none" cap="none" strike="noStrike">
                <a:solidFill>
                  <a:schemeClr val="dk1"/>
                </a:solidFill>
                <a:latin typeface="Arial Narrow"/>
                <a:ea typeface="Arial Narrow"/>
                <a:cs typeface="Arial Narrow"/>
                <a:sym typeface="Arial Narrow"/>
              </a:rPr>
              <a:t>Like ASP, another technology that allows developers to embed Java in web pages.</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0">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0">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0">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0">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0">
                                            <p:txEl>
                                              <p:pRg end="4" st="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5" name="Shape 75"/>
        <p:cNvGrpSpPr/>
        <p:nvPr/>
      </p:nvGrpSpPr>
      <p:grpSpPr>
        <a:xfrm>
          <a:off x="0" y="0"/>
          <a:ext cx="0" cy="0"/>
          <a:chOff x="0" y="0"/>
          <a:chExt cx="0" cy="0"/>
        </a:xfrm>
      </p:grpSpPr>
      <p:sp>
        <p:nvSpPr>
          <p:cNvPr id="76" name="Google Shape;76;p16"/>
          <p:cNvSpPr txBox="1"/>
          <p:nvPr/>
        </p:nvSpPr>
        <p:spPr>
          <a:xfrm>
            <a:off x="0" y="0"/>
            <a:ext cx="9067800" cy="685800"/>
          </a:xfrm>
          <a:prstGeom prst="rect">
            <a:avLst/>
          </a:prstGeom>
          <a:noFill/>
          <a:ln>
            <a:noFill/>
          </a:ln>
        </p:spPr>
        <p:txBody>
          <a:bodyPr anchorCtr="0" anchor="ctr" bIns="46025" lIns="92075" spcFirstLastPara="1" rIns="92075" wrap="square" tIns="46025">
            <a:noAutofit/>
          </a:bodyPr>
          <a:lstStyle/>
          <a:p>
            <a:pPr indent="0" lvl="0" marL="0" marR="0" rtl="0" algn="ctr">
              <a:lnSpc>
                <a:spcPct val="100000"/>
              </a:lnSpc>
              <a:spcBef>
                <a:spcPts val="0"/>
              </a:spcBef>
              <a:spcAft>
                <a:spcPts val="0"/>
              </a:spcAft>
              <a:buClr>
                <a:srgbClr val="FF0033"/>
              </a:buClr>
              <a:buSzPts val="3400"/>
              <a:buFont typeface="Arial Narrow"/>
              <a:buNone/>
            </a:pPr>
            <a:r>
              <a:rPr b="0" i="0" lang="en-US" sz="3400" u="none" cap="none" strike="noStrike">
                <a:solidFill>
                  <a:srgbClr val="FF0033"/>
                </a:solidFill>
                <a:latin typeface="Arial Narrow"/>
                <a:ea typeface="Arial Narrow"/>
                <a:cs typeface="Arial Narrow"/>
                <a:sym typeface="Arial Narrow"/>
              </a:rPr>
              <a:t>PHP</a:t>
            </a:r>
            <a:endParaRPr/>
          </a:p>
        </p:txBody>
      </p:sp>
      <p:sp>
        <p:nvSpPr>
          <p:cNvPr id="77" name="Google Shape;77;p16"/>
          <p:cNvSpPr txBox="1"/>
          <p:nvPr/>
        </p:nvSpPr>
        <p:spPr>
          <a:xfrm>
            <a:off x="0" y="3284537"/>
            <a:ext cx="9144000" cy="2736850"/>
          </a:xfrm>
          <a:prstGeom prst="rect">
            <a:avLst/>
          </a:prstGeom>
          <a:noFill/>
          <a:ln>
            <a:noFill/>
          </a:ln>
        </p:spPr>
        <p:txBody>
          <a:bodyPr anchorCtr="0" anchor="t" bIns="46025" lIns="92075" spcFirstLastPara="1" rIns="92075" wrap="square" tIns="46025">
            <a:noAutofit/>
          </a:bodyPr>
          <a:lstStyle/>
          <a:p>
            <a:pPr indent="-323850" lvl="0" marL="323850" marR="0" rtl="0" algn="l">
              <a:lnSpc>
                <a:spcPct val="100000"/>
              </a:lnSpc>
              <a:spcBef>
                <a:spcPts val="0"/>
              </a:spcBef>
              <a:spcAft>
                <a:spcPts val="0"/>
              </a:spcAft>
              <a:buClr>
                <a:schemeClr val="dk1"/>
              </a:buClr>
              <a:buSzPts val="2000"/>
              <a:buFont typeface="Arial Narrow"/>
              <a:buChar char="•"/>
            </a:pPr>
            <a:r>
              <a:rPr b="1" i="0" lang="en-US" sz="2000" u="none" cap="none" strike="noStrike">
                <a:solidFill>
                  <a:schemeClr val="dk1"/>
                </a:solidFill>
                <a:latin typeface="Arial Narrow"/>
                <a:ea typeface="Arial Narrow"/>
                <a:cs typeface="Arial Narrow"/>
                <a:sym typeface="Arial Narrow"/>
              </a:rPr>
              <a:t>PHP is somewhat similar to JavaScript, only it’s a server-side language</a:t>
            </a:r>
            <a:endParaRPr/>
          </a:p>
          <a:p>
            <a:pPr indent="-271462" lvl="1" marL="703262" marR="0" rtl="0" algn="l">
              <a:lnSpc>
                <a:spcPct val="80000"/>
              </a:lnSpc>
              <a:spcBef>
                <a:spcPts val="380"/>
              </a:spcBef>
              <a:spcAft>
                <a:spcPts val="0"/>
              </a:spcAft>
              <a:buClr>
                <a:schemeClr val="accent2"/>
              </a:buClr>
              <a:buSzPts val="1900"/>
              <a:buFont typeface="Noto Sans Symbols"/>
              <a:buChar char="▪"/>
            </a:pPr>
            <a:r>
              <a:rPr b="0" i="0" lang="en-US" sz="1900" u="none" cap="none" strike="noStrike">
                <a:solidFill>
                  <a:schemeClr val="accent2"/>
                </a:solidFill>
                <a:latin typeface="Arial Narrow"/>
                <a:ea typeface="Arial Narrow"/>
                <a:cs typeface="Arial Narrow"/>
                <a:sym typeface="Arial Narrow"/>
              </a:rPr>
              <a:t>PHP code is embedded in HTML using tags</a:t>
            </a:r>
            <a:endParaRPr/>
          </a:p>
          <a:p>
            <a:pPr indent="-271462" lvl="1" marL="703262" marR="0" rtl="0" algn="l">
              <a:lnSpc>
                <a:spcPct val="80000"/>
              </a:lnSpc>
              <a:spcBef>
                <a:spcPts val="380"/>
              </a:spcBef>
              <a:spcAft>
                <a:spcPts val="0"/>
              </a:spcAft>
              <a:buClr>
                <a:schemeClr val="dk1"/>
              </a:buClr>
              <a:buSzPts val="1900"/>
              <a:buFont typeface="Noto Sans Symbols"/>
              <a:buChar char="▪"/>
            </a:pPr>
            <a:r>
              <a:rPr b="0" i="0" lang="en-US" sz="1900" u="none" cap="none" strike="noStrike">
                <a:solidFill>
                  <a:schemeClr val="dk1"/>
                </a:solidFill>
                <a:latin typeface="Arial Narrow"/>
                <a:ea typeface="Arial Narrow"/>
                <a:cs typeface="Arial Narrow"/>
                <a:sym typeface="Arial Narrow"/>
              </a:rPr>
              <a:t>when a page request arrives, the server recognizes PHP content via the file extension (</a:t>
            </a:r>
            <a:r>
              <a:rPr b="0" i="0" lang="en-US" sz="1700" u="none" cap="none" strike="noStrike">
                <a:solidFill>
                  <a:schemeClr val="dk1"/>
                </a:solidFill>
                <a:latin typeface="Courier New"/>
                <a:ea typeface="Courier New"/>
                <a:cs typeface="Courier New"/>
                <a:sym typeface="Courier New"/>
              </a:rPr>
              <a:t>.php</a:t>
            </a:r>
            <a:r>
              <a:rPr b="0" i="0" lang="en-US" sz="1900" u="none" cap="none" strike="noStrike">
                <a:solidFill>
                  <a:schemeClr val="dk1"/>
                </a:solidFill>
                <a:latin typeface="Arial Narrow"/>
                <a:ea typeface="Arial Narrow"/>
                <a:cs typeface="Arial Narrow"/>
                <a:sym typeface="Arial Narrow"/>
              </a:rPr>
              <a:t>  or </a:t>
            </a:r>
            <a:r>
              <a:rPr b="0" i="0" lang="en-US" sz="1700" u="none" cap="none" strike="noStrike">
                <a:solidFill>
                  <a:schemeClr val="dk1"/>
                </a:solidFill>
                <a:latin typeface="Courier New"/>
                <a:ea typeface="Courier New"/>
                <a:cs typeface="Courier New"/>
                <a:sym typeface="Courier New"/>
              </a:rPr>
              <a:t>.phtml</a:t>
            </a:r>
            <a:r>
              <a:rPr b="0" i="0" lang="en-US" sz="1900" u="none" cap="none" strike="noStrike">
                <a:solidFill>
                  <a:schemeClr val="dk1"/>
                </a:solidFill>
                <a:latin typeface="Arial Narrow"/>
                <a:ea typeface="Arial Narrow"/>
                <a:cs typeface="Arial Narrow"/>
                <a:sym typeface="Arial Narrow"/>
              </a:rPr>
              <a:t>)</a:t>
            </a:r>
            <a:endParaRPr/>
          </a:p>
          <a:p>
            <a:pPr indent="-271462" lvl="1" marL="703262" marR="0" rtl="0" algn="l">
              <a:lnSpc>
                <a:spcPct val="80000"/>
              </a:lnSpc>
              <a:spcBef>
                <a:spcPts val="380"/>
              </a:spcBef>
              <a:spcAft>
                <a:spcPts val="0"/>
              </a:spcAft>
              <a:buClr>
                <a:schemeClr val="dk1"/>
              </a:buClr>
              <a:buSzPts val="1900"/>
              <a:buFont typeface="Noto Sans Symbols"/>
              <a:buChar char="▪"/>
            </a:pPr>
            <a:r>
              <a:rPr b="0" i="0" lang="en-US" sz="1900" u="none" cap="none" strike="noStrike">
                <a:solidFill>
                  <a:schemeClr val="dk1"/>
                </a:solidFill>
                <a:latin typeface="Arial Narrow"/>
                <a:ea typeface="Arial Narrow"/>
                <a:cs typeface="Arial Narrow"/>
                <a:sym typeface="Arial Narrow"/>
              </a:rPr>
              <a:t>the server executes the PHP code, </a:t>
            </a:r>
            <a:r>
              <a:rPr b="0" i="0" lang="en-US" sz="1900" u="none" cap="none" strike="noStrike">
                <a:solidFill>
                  <a:srgbClr val="FF0000"/>
                </a:solidFill>
                <a:latin typeface="Arial Narrow"/>
                <a:ea typeface="Arial Narrow"/>
                <a:cs typeface="Arial Narrow"/>
                <a:sym typeface="Arial Narrow"/>
              </a:rPr>
              <a:t>substitutes output </a:t>
            </a:r>
            <a:r>
              <a:rPr b="0" i="0" lang="en-US" sz="1900" u="none" cap="none" strike="noStrike">
                <a:solidFill>
                  <a:schemeClr val="dk1"/>
                </a:solidFill>
                <a:latin typeface="Arial Narrow"/>
                <a:ea typeface="Arial Narrow"/>
                <a:cs typeface="Arial Narrow"/>
                <a:sym typeface="Arial Narrow"/>
              </a:rPr>
              <a:t>into the HTML page</a:t>
            </a:r>
            <a:endParaRPr/>
          </a:p>
          <a:p>
            <a:pPr indent="-271462" lvl="1" marL="703262" marR="0" rtl="0" algn="l">
              <a:lnSpc>
                <a:spcPct val="80000"/>
              </a:lnSpc>
              <a:spcBef>
                <a:spcPts val="380"/>
              </a:spcBef>
              <a:spcAft>
                <a:spcPts val="0"/>
              </a:spcAft>
              <a:buClr>
                <a:schemeClr val="dk1"/>
              </a:buClr>
              <a:buSzPts val="1900"/>
              <a:buFont typeface="Noto Sans Symbols"/>
              <a:buChar char="▪"/>
            </a:pPr>
            <a:r>
              <a:rPr b="0" i="0" lang="en-US" sz="1900" u="none" cap="none" strike="noStrike">
                <a:solidFill>
                  <a:schemeClr val="dk1"/>
                </a:solidFill>
                <a:latin typeface="Arial Narrow"/>
                <a:ea typeface="Arial Narrow"/>
                <a:cs typeface="Arial Narrow"/>
                <a:sym typeface="Arial Narrow"/>
              </a:rPr>
              <a:t>the resulting page is then downloaded to the client</a:t>
            </a:r>
            <a:endParaRPr/>
          </a:p>
          <a:p>
            <a:pPr indent="-271462" lvl="1" marL="703262" marR="0" rtl="0" algn="l">
              <a:lnSpc>
                <a:spcPct val="80000"/>
              </a:lnSpc>
              <a:spcBef>
                <a:spcPts val="380"/>
              </a:spcBef>
              <a:spcAft>
                <a:spcPts val="0"/>
              </a:spcAft>
              <a:buClr>
                <a:schemeClr val="accent2"/>
              </a:buClr>
              <a:buSzPts val="1900"/>
              <a:buFont typeface="Noto Sans Symbols"/>
              <a:buChar char="▪"/>
            </a:pPr>
            <a:r>
              <a:rPr b="0" i="0" lang="en-US" sz="1900" u="none" cap="none" strike="noStrike">
                <a:solidFill>
                  <a:schemeClr val="accent2"/>
                </a:solidFill>
                <a:latin typeface="Arial Narrow"/>
                <a:ea typeface="Arial Narrow"/>
                <a:cs typeface="Arial Narrow"/>
                <a:sym typeface="Arial Narrow"/>
              </a:rPr>
              <a:t>user never sees the PHP code, only the output in the page</a:t>
            </a:r>
            <a:endParaRPr/>
          </a:p>
        </p:txBody>
      </p:sp>
      <p:sp>
        <p:nvSpPr>
          <p:cNvPr id="78" name="Google Shape;78;p16"/>
          <p:cNvSpPr txBox="1"/>
          <p:nvPr/>
        </p:nvSpPr>
        <p:spPr>
          <a:xfrm>
            <a:off x="0" y="836612"/>
            <a:ext cx="9144000" cy="2160587"/>
          </a:xfrm>
          <a:prstGeom prst="rect">
            <a:avLst/>
          </a:prstGeom>
          <a:noFill/>
          <a:ln>
            <a:noFill/>
          </a:ln>
        </p:spPr>
        <p:txBody>
          <a:bodyPr anchorCtr="0" anchor="t" bIns="46025" lIns="92075" spcFirstLastPara="1" rIns="92075" wrap="square" tIns="46025">
            <a:noAutofit/>
          </a:bodyPr>
          <a:lstStyle/>
          <a:p>
            <a:pPr indent="-323850" lvl="0" marL="323850" marR="0" rtl="0" algn="l">
              <a:lnSpc>
                <a:spcPct val="80000"/>
              </a:lnSpc>
              <a:spcBef>
                <a:spcPts val="0"/>
              </a:spcBef>
              <a:spcAft>
                <a:spcPts val="0"/>
              </a:spcAft>
              <a:buClr>
                <a:schemeClr val="dk1"/>
              </a:buClr>
              <a:buSzPts val="2000"/>
              <a:buFont typeface="Arial Narrow"/>
              <a:buChar char="•"/>
            </a:pPr>
            <a:r>
              <a:rPr b="1" i="0" lang="en-US" sz="2000" u="none" cap="none" strike="noStrike">
                <a:solidFill>
                  <a:schemeClr val="dk1"/>
                </a:solidFill>
                <a:latin typeface="Arial Narrow"/>
                <a:ea typeface="Arial Narrow"/>
                <a:cs typeface="Arial Narrow"/>
                <a:sym typeface="Arial Narrow"/>
              </a:rPr>
              <a:t>developed in 1995 by Rasmus Lerdorf (member of the Apache Group)</a:t>
            </a:r>
            <a:endParaRPr/>
          </a:p>
          <a:p>
            <a:pPr indent="-271462" lvl="1" marL="703262" marR="0" rtl="0" algn="l">
              <a:lnSpc>
                <a:spcPct val="80000"/>
              </a:lnSpc>
              <a:spcBef>
                <a:spcPts val="380"/>
              </a:spcBef>
              <a:spcAft>
                <a:spcPts val="0"/>
              </a:spcAft>
              <a:buClr>
                <a:schemeClr val="dk1"/>
              </a:buClr>
              <a:buSzPts val="1900"/>
              <a:buFont typeface="Noto Sans Symbols"/>
              <a:buChar char="▪"/>
            </a:pPr>
            <a:r>
              <a:rPr b="0" i="0" lang="en-US" sz="1900" u="none" cap="none" strike="noStrike">
                <a:solidFill>
                  <a:schemeClr val="dk1"/>
                </a:solidFill>
                <a:latin typeface="Arial Narrow"/>
                <a:ea typeface="Arial Narrow"/>
                <a:cs typeface="Arial Narrow"/>
                <a:sym typeface="Arial Narrow"/>
              </a:rPr>
              <a:t>originally designed as a tool for tracking visitors at Lerdorf's Web site</a:t>
            </a:r>
            <a:endParaRPr/>
          </a:p>
          <a:p>
            <a:pPr indent="-271462" lvl="1" marL="703262" marR="0" rtl="0" algn="l">
              <a:lnSpc>
                <a:spcPct val="80000"/>
              </a:lnSpc>
              <a:spcBef>
                <a:spcPts val="380"/>
              </a:spcBef>
              <a:spcAft>
                <a:spcPts val="0"/>
              </a:spcAft>
              <a:buClr>
                <a:schemeClr val="dk1"/>
              </a:buClr>
              <a:buSzPts val="1900"/>
              <a:buFont typeface="Noto Sans Symbols"/>
              <a:buChar char="▪"/>
            </a:pPr>
            <a:r>
              <a:rPr b="0" i="0" lang="en-US" sz="1900" u="none" cap="none" strike="noStrike">
                <a:solidFill>
                  <a:schemeClr val="dk1"/>
                </a:solidFill>
                <a:latin typeface="Arial Narrow"/>
                <a:ea typeface="Arial Narrow"/>
                <a:cs typeface="Arial Narrow"/>
                <a:sym typeface="Arial Narrow"/>
              </a:rPr>
              <a:t>within 2 years, widely used in conjunction with the Apache server</a:t>
            </a:r>
            <a:endParaRPr/>
          </a:p>
          <a:p>
            <a:pPr indent="-271462" lvl="1" marL="703262" marR="0" rtl="0" algn="l">
              <a:lnSpc>
                <a:spcPct val="80000"/>
              </a:lnSpc>
              <a:spcBef>
                <a:spcPts val="380"/>
              </a:spcBef>
              <a:spcAft>
                <a:spcPts val="0"/>
              </a:spcAft>
              <a:buClr>
                <a:schemeClr val="dk1"/>
              </a:buClr>
              <a:buSzPts val="1900"/>
              <a:buFont typeface="Noto Sans Symbols"/>
              <a:buChar char="▪"/>
            </a:pPr>
            <a:r>
              <a:rPr b="0" i="0" lang="en-US" sz="1900" u="none" cap="none" strike="noStrike">
                <a:solidFill>
                  <a:schemeClr val="dk1"/>
                </a:solidFill>
                <a:latin typeface="Arial Narrow"/>
                <a:ea typeface="Arial Narrow"/>
                <a:cs typeface="Arial Narrow"/>
                <a:sym typeface="Arial Narrow"/>
              </a:rPr>
              <a:t>developed into full-featured, scripting language for </a:t>
            </a:r>
            <a:r>
              <a:rPr b="0" i="0" lang="en-US" sz="1900" u="none" cap="none" strike="noStrike">
                <a:solidFill>
                  <a:srgbClr val="FF0000"/>
                </a:solidFill>
                <a:latin typeface="Arial Narrow"/>
                <a:ea typeface="Arial Narrow"/>
                <a:cs typeface="Arial Narrow"/>
                <a:sym typeface="Arial Narrow"/>
              </a:rPr>
              <a:t>server-side programming</a:t>
            </a:r>
            <a:endParaRPr/>
          </a:p>
          <a:p>
            <a:pPr indent="-271462" lvl="1" marL="703262" marR="0" rtl="0" algn="l">
              <a:lnSpc>
                <a:spcPct val="80000"/>
              </a:lnSpc>
              <a:spcBef>
                <a:spcPts val="380"/>
              </a:spcBef>
              <a:spcAft>
                <a:spcPts val="0"/>
              </a:spcAft>
              <a:buClr>
                <a:schemeClr val="accent2"/>
              </a:buClr>
              <a:buSzPts val="1900"/>
              <a:buFont typeface="Noto Sans Symbols"/>
              <a:buChar char="▪"/>
            </a:pPr>
            <a:r>
              <a:rPr b="0" i="0" lang="en-US" sz="1900" u="none" cap="none" strike="noStrike">
                <a:solidFill>
                  <a:schemeClr val="accent2"/>
                </a:solidFill>
                <a:latin typeface="Arial Narrow"/>
                <a:ea typeface="Arial Narrow"/>
                <a:cs typeface="Arial Narrow"/>
                <a:sym typeface="Arial Narrow"/>
              </a:rPr>
              <a:t>free, open-source</a:t>
            </a:r>
            <a:endParaRPr/>
          </a:p>
          <a:p>
            <a:pPr indent="-271462" lvl="1" marL="703262" marR="0" rtl="0" algn="l">
              <a:lnSpc>
                <a:spcPct val="80000"/>
              </a:lnSpc>
              <a:spcBef>
                <a:spcPts val="380"/>
              </a:spcBef>
              <a:spcAft>
                <a:spcPts val="0"/>
              </a:spcAft>
              <a:buClr>
                <a:schemeClr val="dk1"/>
              </a:buClr>
              <a:buSzPts val="1900"/>
              <a:buFont typeface="Noto Sans Symbols"/>
              <a:buChar char="▪"/>
            </a:pPr>
            <a:r>
              <a:rPr b="0" i="0" lang="en-US" sz="1900" u="none" cap="none" strike="noStrike">
                <a:solidFill>
                  <a:schemeClr val="dk1"/>
                </a:solidFill>
                <a:latin typeface="Arial Narrow"/>
                <a:ea typeface="Arial Narrow"/>
                <a:cs typeface="Arial Narrow"/>
                <a:sym typeface="Arial Narrow"/>
              </a:rPr>
              <a:t>server plug-ins exist for various servers</a:t>
            </a:r>
            <a:endParaRPr/>
          </a:p>
          <a:p>
            <a:pPr indent="-271462" lvl="1" marL="703262" marR="0" rtl="0" algn="l">
              <a:lnSpc>
                <a:spcPct val="80000"/>
              </a:lnSpc>
              <a:spcBef>
                <a:spcPts val="380"/>
              </a:spcBef>
              <a:spcAft>
                <a:spcPts val="0"/>
              </a:spcAft>
              <a:buClr>
                <a:schemeClr val="dk1"/>
              </a:buClr>
              <a:buSzPts val="1900"/>
              <a:buFont typeface="Noto Sans Symbols"/>
              <a:buChar char="▪"/>
            </a:pPr>
            <a:r>
              <a:rPr b="0" i="0" lang="en-US" sz="1900" u="none" cap="none" strike="noStrike">
                <a:solidFill>
                  <a:schemeClr val="dk1"/>
                </a:solidFill>
                <a:latin typeface="Arial Narrow"/>
                <a:ea typeface="Arial Narrow"/>
                <a:cs typeface="Arial Narrow"/>
                <a:sym typeface="Arial Narrow"/>
              </a:rPr>
              <a:t>now fully integrated to work with mySQL databases</a:t>
            </a:r>
            <a:endParaRPr/>
          </a:p>
        </p:txBody>
      </p:sp>
      <p:sp>
        <p:nvSpPr>
          <p:cNvPr id="79" name="Google Shape;79;p16"/>
          <p:cNvSpPr txBox="1"/>
          <p:nvPr/>
        </p:nvSpPr>
        <p:spPr>
          <a:xfrm>
            <a:off x="0" y="5734050"/>
            <a:ext cx="9144000" cy="936625"/>
          </a:xfrm>
          <a:prstGeom prst="rect">
            <a:avLst/>
          </a:prstGeom>
          <a:noFill/>
          <a:ln>
            <a:noFill/>
          </a:ln>
        </p:spPr>
        <p:txBody>
          <a:bodyPr anchorCtr="0" anchor="t" bIns="46025" lIns="92075" spcFirstLastPara="1" rIns="92075" wrap="square" tIns="46025">
            <a:noAutofit/>
          </a:bodyPr>
          <a:lstStyle/>
          <a:p>
            <a:pPr indent="-323850" lvl="0" marL="323850" marR="0" rtl="0" algn="l">
              <a:lnSpc>
                <a:spcPct val="80000"/>
              </a:lnSpc>
              <a:spcBef>
                <a:spcPts val="0"/>
              </a:spcBef>
              <a:spcAft>
                <a:spcPts val="0"/>
              </a:spcAft>
              <a:buClr>
                <a:schemeClr val="dk1"/>
              </a:buClr>
              <a:buSzPts val="2000"/>
              <a:buFont typeface="Arial Narrow"/>
              <a:buChar char="•"/>
            </a:pPr>
            <a:r>
              <a:rPr b="1" i="0" lang="en-US" sz="2000" u="none" cap="none" strike="noStrike">
                <a:solidFill>
                  <a:schemeClr val="dk1"/>
                </a:solidFill>
                <a:latin typeface="Arial Narrow"/>
                <a:ea typeface="Arial Narrow"/>
                <a:cs typeface="Arial Narrow"/>
                <a:sym typeface="Arial Narrow"/>
              </a:rPr>
              <a:t>The acronym PHP means (in a slightly recursive definition)</a:t>
            </a:r>
            <a:endParaRPr b="0" i="0" sz="2300" u="none" cap="none" strike="noStrike">
              <a:solidFill>
                <a:schemeClr val="dk1"/>
              </a:solidFill>
              <a:latin typeface="Arial Narrow"/>
              <a:ea typeface="Arial Narrow"/>
              <a:cs typeface="Arial Narrow"/>
              <a:sym typeface="Arial Narrow"/>
            </a:endParaRPr>
          </a:p>
          <a:p>
            <a:pPr indent="-271462" lvl="1" marL="703262" marR="0" rtl="0" algn="l">
              <a:lnSpc>
                <a:spcPct val="80000"/>
              </a:lnSpc>
              <a:spcBef>
                <a:spcPts val="380"/>
              </a:spcBef>
              <a:spcAft>
                <a:spcPts val="0"/>
              </a:spcAft>
              <a:buClr>
                <a:schemeClr val="dk1"/>
              </a:buClr>
              <a:buSzPts val="1900"/>
              <a:buFont typeface="Noto Sans Symbols"/>
              <a:buChar char="▪"/>
            </a:pPr>
            <a:r>
              <a:rPr b="0" i="0" lang="en-US" sz="1900" u="none" cap="none" strike="noStrike">
                <a:solidFill>
                  <a:schemeClr val="dk1"/>
                </a:solidFill>
                <a:latin typeface="Arial Narrow"/>
                <a:ea typeface="Arial Narrow"/>
                <a:cs typeface="Arial Narrow"/>
                <a:sym typeface="Arial Narrow"/>
              </a:rPr>
              <a:t>PHP: Hypertext Preprocessor</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7">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7">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7">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7">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7">
                                            <p:txEl>
                                              <p:pRg end="4" st="4"/>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7">
                                            <p:txEl>
                                              <p:pRg end="5" st="5"/>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9">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9">
                                            <p:txEl>
                                              <p:pRg end="1" st="1"/>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3" name="Shape 83"/>
        <p:cNvGrpSpPr/>
        <p:nvPr/>
      </p:nvGrpSpPr>
      <p:grpSpPr>
        <a:xfrm>
          <a:off x="0" y="0"/>
          <a:ext cx="0" cy="0"/>
          <a:chOff x="0" y="0"/>
          <a:chExt cx="0" cy="0"/>
        </a:xfrm>
      </p:grpSpPr>
      <p:sp>
        <p:nvSpPr>
          <p:cNvPr id="84" name="Google Shape;84;p17"/>
          <p:cNvSpPr txBox="1"/>
          <p:nvPr>
            <p:ph type="title"/>
          </p:nvPr>
        </p:nvSpPr>
        <p:spPr>
          <a:xfrm>
            <a:off x="0" y="0"/>
            <a:ext cx="9144000" cy="714375"/>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rgbClr val="FF0033"/>
              </a:buClr>
              <a:buSzPts val="3400"/>
              <a:buFont typeface="Arial Narrow"/>
              <a:buNone/>
            </a:pPr>
            <a:r>
              <a:rPr b="0" i="0" lang="en-US" sz="3400" u="none">
                <a:solidFill>
                  <a:srgbClr val="FF0033"/>
                </a:solidFill>
                <a:latin typeface="Arial Narrow"/>
                <a:ea typeface="Arial Narrow"/>
                <a:cs typeface="Arial Narrow"/>
                <a:sym typeface="Arial Narrow"/>
              </a:rPr>
              <a:t>What do You Need?</a:t>
            </a:r>
            <a:endParaRPr/>
          </a:p>
        </p:txBody>
      </p:sp>
      <p:sp>
        <p:nvSpPr>
          <p:cNvPr id="85" name="Google Shape;85;p17"/>
          <p:cNvSpPr txBox="1"/>
          <p:nvPr>
            <p:ph idx="1" type="body"/>
          </p:nvPr>
        </p:nvSpPr>
        <p:spPr>
          <a:xfrm>
            <a:off x="0" y="765175"/>
            <a:ext cx="9144000" cy="4679950"/>
          </a:xfrm>
          <a:prstGeom prst="rect">
            <a:avLst/>
          </a:prstGeom>
          <a:noFill/>
          <a:ln>
            <a:noFill/>
          </a:ln>
        </p:spPr>
        <p:txBody>
          <a:bodyPr anchorCtr="0" anchor="t" bIns="43525" lIns="87050" spcFirstLastPara="1" rIns="87050" wrap="square" tIns="43525">
            <a:noAutofit/>
          </a:bodyPr>
          <a:lstStyle/>
          <a:p>
            <a:pPr indent="-323850" lvl="0" marL="323850" rtl="0" algn="l">
              <a:lnSpc>
                <a:spcPct val="100000"/>
              </a:lnSpc>
              <a:spcBef>
                <a:spcPts val="0"/>
              </a:spcBef>
              <a:spcAft>
                <a:spcPts val="0"/>
              </a:spcAft>
              <a:buClr>
                <a:schemeClr val="dk1"/>
              </a:buClr>
              <a:buSzPts val="2000"/>
              <a:buFont typeface="Arial Narrow"/>
              <a:buNone/>
            </a:pPr>
            <a:r>
              <a:t/>
            </a:r>
            <a:endParaRPr b="0" i="0" sz="2000" u="none">
              <a:solidFill>
                <a:schemeClr val="dk1"/>
              </a:solidFill>
              <a:latin typeface="Arial Narrow"/>
              <a:ea typeface="Arial Narrow"/>
              <a:cs typeface="Arial Narrow"/>
              <a:sym typeface="Arial Narrow"/>
            </a:endParaRPr>
          </a:p>
          <a:p>
            <a:pPr indent="-323850" lvl="0" marL="323850" rtl="0" algn="l">
              <a:lnSpc>
                <a:spcPct val="100000"/>
              </a:lnSpc>
              <a:spcBef>
                <a:spcPts val="400"/>
              </a:spcBef>
              <a:spcAft>
                <a:spcPts val="0"/>
              </a:spcAft>
              <a:buClr>
                <a:schemeClr val="dk1"/>
              </a:buClr>
              <a:buSzPts val="2000"/>
              <a:buFont typeface="Arial Narrow"/>
              <a:buChar char="•"/>
            </a:pPr>
            <a:r>
              <a:rPr b="1" i="0" lang="en-US" sz="2000" u="none">
                <a:solidFill>
                  <a:schemeClr val="dk1"/>
                </a:solidFill>
                <a:latin typeface="Arial Narrow"/>
                <a:ea typeface="Arial Narrow"/>
                <a:cs typeface="Arial Narrow"/>
                <a:sym typeface="Arial Narrow"/>
              </a:rPr>
              <a:t>Our server supports PHP</a:t>
            </a:r>
            <a:r>
              <a:rPr b="0" i="0" lang="en-US" sz="2000" u="none">
                <a:solidFill>
                  <a:schemeClr val="dk1"/>
                </a:solidFill>
                <a:latin typeface="Arial Narrow"/>
                <a:ea typeface="Arial Narrow"/>
                <a:cs typeface="Arial Narrow"/>
                <a:sym typeface="Arial Narrow"/>
              </a:rPr>
              <a:t> </a:t>
            </a:r>
            <a:endParaRPr/>
          </a:p>
          <a:p>
            <a:pPr indent="-271462" lvl="1" marL="703262" rtl="0" algn="l">
              <a:lnSpc>
                <a:spcPct val="80000"/>
              </a:lnSpc>
              <a:spcBef>
                <a:spcPts val="400"/>
              </a:spcBef>
              <a:spcAft>
                <a:spcPts val="0"/>
              </a:spcAft>
              <a:buClr>
                <a:schemeClr val="dk1"/>
              </a:buClr>
              <a:buSzPts val="2000"/>
              <a:buFont typeface="Noto Sans Symbols"/>
              <a:buChar char="▪"/>
            </a:pPr>
            <a:r>
              <a:rPr b="0" i="0" lang="en-US" sz="2000" u="none">
                <a:solidFill>
                  <a:schemeClr val="dk1"/>
                </a:solidFill>
                <a:latin typeface="Arial Narrow"/>
                <a:ea typeface="Arial Narrow"/>
                <a:cs typeface="Arial Narrow"/>
                <a:sym typeface="Arial Narrow"/>
              </a:rPr>
              <a:t>You don't need to do anything special! </a:t>
            </a:r>
            <a:endParaRPr/>
          </a:p>
          <a:p>
            <a:pPr indent="-271462" lvl="1" marL="703262" rtl="0" algn="l">
              <a:lnSpc>
                <a:spcPct val="80000"/>
              </a:lnSpc>
              <a:spcBef>
                <a:spcPts val="400"/>
              </a:spcBef>
              <a:spcAft>
                <a:spcPts val="0"/>
              </a:spcAft>
              <a:buClr>
                <a:schemeClr val="dk1"/>
              </a:buClr>
              <a:buSzPts val="2000"/>
              <a:buFont typeface="Noto Sans Symbols"/>
              <a:buChar char="▪"/>
            </a:pPr>
            <a:r>
              <a:rPr b="0" i="0" lang="en-US" sz="2000" u="none">
                <a:solidFill>
                  <a:schemeClr val="dk1"/>
                </a:solidFill>
                <a:latin typeface="Arial Narrow"/>
                <a:ea typeface="Arial Narrow"/>
                <a:cs typeface="Arial Narrow"/>
                <a:sym typeface="Arial Narrow"/>
              </a:rPr>
              <a:t>You don't need to compile anything or install any extra tools! </a:t>
            </a:r>
            <a:endParaRPr/>
          </a:p>
          <a:p>
            <a:pPr indent="-271462" lvl="1" marL="703262" rtl="0" algn="l">
              <a:lnSpc>
                <a:spcPct val="80000"/>
              </a:lnSpc>
              <a:spcBef>
                <a:spcPts val="400"/>
              </a:spcBef>
              <a:spcAft>
                <a:spcPts val="0"/>
              </a:spcAft>
              <a:buClr>
                <a:schemeClr val="dk1"/>
              </a:buClr>
              <a:buSzPts val="2000"/>
              <a:buFont typeface="Noto Sans Symbols"/>
              <a:buChar char="▪"/>
            </a:pPr>
            <a:r>
              <a:rPr b="0" i="0" lang="en-US" sz="2000" u="none">
                <a:solidFill>
                  <a:schemeClr val="dk1"/>
                </a:solidFill>
                <a:latin typeface="Arial Narrow"/>
                <a:ea typeface="Arial Narrow"/>
                <a:cs typeface="Arial Narrow"/>
                <a:sym typeface="Arial Narrow"/>
              </a:rPr>
              <a:t>Create some .php files in your web directory - and the server will parse them for you. </a:t>
            </a:r>
            <a:endParaRPr/>
          </a:p>
          <a:p>
            <a:pPr indent="-323850" lvl="0" marL="323850" rtl="0" algn="l">
              <a:lnSpc>
                <a:spcPct val="100000"/>
              </a:lnSpc>
              <a:spcBef>
                <a:spcPts val="40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                   </a:t>
            </a:r>
            <a:endParaRPr/>
          </a:p>
          <a:p>
            <a:pPr indent="-323850" lvl="0" marL="323850" rtl="0" algn="l">
              <a:lnSpc>
                <a:spcPct val="100000"/>
              </a:lnSpc>
              <a:spcBef>
                <a:spcPts val="280"/>
              </a:spcBef>
              <a:spcAft>
                <a:spcPts val="0"/>
              </a:spcAft>
              <a:buClr>
                <a:schemeClr val="dk1"/>
              </a:buClr>
              <a:buSzPts val="1400"/>
              <a:buFont typeface="Arial Narrow"/>
              <a:buNone/>
            </a:pPr>
            <a:r>
              <a:t/>
            </a:r>
            <a:endParaRPr b="0" i="0" sz="1400" u="none">
              <a:solidFill>
                <a:schemeClr val="dk1"/>
              </a:solidFill>
              <a:latin typeface="Arial Narrow"/>
              <a:ea typeface="Arial Narrow"/>
              <a:cs typeface="Arial Narrow"/>
              <a:sym typeface="Arial Narrow"/>
            </a:endParaRPr>
          </a:p>
          <a:p>
            <a:pPr indent="-323850" lvl="0" marL="323850" rtl="0" algn="l">
              <a:lnSpc>
                <a:spcPct val="100000"/>
              </a:lnSpc>
              <a:spcBef>
                <a:spcPts val="400"/>
              </a:spcBef>
              <a:spcAft>
                <a:spcPts val="0"/>
              </a:spcAft>
              <a:buClr>
                <a:schemeClr val="dk1"/>
              </a:buClr>
              <a:buSzPts val="2000"/>
              <a:buFont typeface="Arial Narrow"/>
              <a:buChar char="•"/>
            </a:pPr>
            <a:r>
              <a:rPr b="1" i="0" lang="en-US" sz="2000" u="none">
                <a:solidFill>
                  <a:schemeClr val="dk1"/>
                </a:solidFill>
                <a:latin typeface="Arial Narrow"/>
                <a:ea typeface="Arial Narrow"/>
                <a:cs typeface="Arial Narrow"/>
                <a:sym typeface="Arial Narrow"/>
              </a:rPr>
              <a:t>Most servers support PHP</a:t>
            </a:r>
            <a:endParaRPr b="0" i="0" sz="2000" u="none">
              <a:solidFill>
                <a:schemeClr val="dk1"/>
              </a:solidFill>
              <a:latin typeface="Arial Narrow"/>
              <a:ea typeface="Arial Narrow"/>
              <a:cs typeface="Arial Narrow"/>
              <a:sym typeface="Arial Narrow"/>
            </a:endParaRPr>
          </a:p>
          <a:p>
            <a:pPr indent="-271462" lvl="1" marL="703262" rtl="0" algn="l">
              <a:lnSpc>
                <a:spcPct val="80000"/>
              </a:lnSpc>
              <a:spcBef>
                <a:spcPts val="400"/>
              </a:spcBef>
              <a:spcAft>
                <a:spcPts val="0"/>
              </a:spcAft>
              <a:buClr>
                <a:schemeClr val="dk1"/>
              </a:buClr>
              <a:buSzPts val="2000"/>
              <a:buFont typeface="Noto Sans Symbols"/>
              <a:buChar char="▪"/>
            </a:pPr>
            <a:r>
              <a:rPr b="0" i="0" lang="en-US" sz="2000" u="none">
                <a:solidFill>
                  <a:schemeClr val="dk1"/>
                </a:solidFill>
                <a:latin typeface="Arial Narrow"/>
                <a:ea typeface="Arial Narrow"/>
                <a:cs typeface="Arial Narrow"/>
                <a:sym typeface="Arial Narrow"/>
              </a:rPr>
              <a:t>Download PHP for free here: </a:t>
            </a:r>
            <a:r>
              <a:rPr b="0" i="0" lang="en-US" sz="2000" u="none">
                <a:solidFill>
                  <a:schemeClr val="dk2"/>
                </a:solidFill>
                <a:latin typeface="Arial Narrow"/>
                <a:ea typeface="Arial Narrow"/>
                <a:cs typeface="Arial Narrow"/>
                <a:sym typeface="Arial Narrow"/>
              </a:rPr>
              <a:t>http://www.php.net/downloads.php</a:t>
            </a:r>
            <a:endParaRPr/>
          </a:p>
          <a:p>
            <a:pPr indent="-271462" lvl="1" marL="703262" rtl="0" algn="l">
              <a:lnSpc>
                <a:spcPct val="80000"/>
              </a:lnSpc>
              <a:spcBef>
                <a:spcPts val="400"/>
              </a:spcBef>
              <a:spcAft>
                <a:spcPts val="0"/>
              </a:spcAft>
              <a:buClr>
                <a:schemeClr val="dk1"/>
              </a:buClr>
              <a:buSzPts val="2000"/>
              <a:buFont typeface="Noto Sans Symbols"/>
              <a:buChar char="▪"/>
            </a:pPr>
            <a:r>
              <a:rPr b="0" i="0" lang="en-US" sz="2000" u="none">
                <a:solidFill>
                  <a:schemeClr val="dk1"/>
                </a:solidFill>
                <a:latin typeface="Arial Narrow"/>
                <a:ea typeface="Arial Narrow"/>
                <a:cs typeface="Arial Narrow"/>
                <a:sym typeface="Arial Narrow"/>
              </a:rPr>
              <a:t>Download MySQL for free here: </a:t>
            </a:r>
            <a:r>
              <a:rPr b="0" i="0" lang="en-US" sz="2000" u="none">
                <a:solidFill>
                  <a:schemeClr val="dk2"/>
                </a:solidFill>
                <a:latin typeface="Arial Narrow"/>
                <a:ea typeface="Arial Narrow"/>
                <a:cs typeface="Arial Narrow"/>
                <a:sym typeface="Arial Narrow"/>
              </a:rPr>
              <a:t>http://www.mysql.com/downloads/index.html</a:t>
            </a:r>
            <a:endParaRPr/>
          </a:p>
          <a:p>
            <a:pPr indent="-271462" lvl="1" marL="703262" rtl="0" algn="l">
              <a:lnSpc>
                <a:spcPct val="80000"/>
              </a:lnSpc>
              <a:spcBef>
                <a:spcPts val="400"/>
              </a:spcBef>
              <a:spcAft>
                <a:spcPts val="0"/>
              </a:spcAft>
              <a:buClr>
                <a:schemeClr val="dk1"/>
              </a:buClr>
              <a:buSzPts val="2000"/>
              <a:buFont typeface="Noto Sans Symbols"/>
              <a:buChar char="▪"/>
            </a:pPr>
            <a:r>
              <a:rPr b="0" i="0" lang="en-US" sz="2000" u="none">
                <a:solidFill>
                  <a:schemeClr val="dk1"/>
                </a:solidFill>
                <a:latin typeface="Arial Narrow"/>
                <a:ea typeface="Arial Narrow"/>
                <a:cs typeface="Arial Narrow"/>
                <a:sym typeface="Arial Narrow"/>
              </a:rPr>
              <a:t>Download Apache for free here: </a:t>
            </a:r>
            <a:r>
              <a:rPr b="0" i="0" lang="en-US" sz="2000" u="none">
                <a:solidFill>
                  <a:schemeClr val="dk2"/>
                </a:solidFill>
                <a:latin typeface="Arial Narrow"/>
                <a:ea typeface="Arial Narrow"/>
                <a:cs typeface="Arial Narrow"/>
                <a:sym typeface="Arial Narrow"/>
              </a:rPr>
              <a:t>http://httpd.apache.org/download.cgi</a:t>
            </a:r>
            <a:endParaRPr/>
          </a:p>
          <a:p>
            <a:pPr indent="-144462" lvl="1" marL="703262" rtl="0" algn="l">
              <a:lnSpc>
                <a:spcPct val="80000"/>
              </a:lnSpc>
              <a:spcBef>
                <a:spcPts val="400"/>
              </a:spcBef>
              <a:spcAft>
                <a:spcPts val="0"/>
              </a:spcAft>
              <a:buClr>
                <a:schemeClr val="dk1"/>
              </a:buClr>
              <a:buSzPts val="2000"/>
              <a:buFont typeface="Noto Sans Symbols"/>
              <a:buNone/>
            </a:pPr>
            <a:r>
              <a:t/>
            </a:r>
            <a:endParaRPr b="0" i="0" sz="2000" u="none">
              <a:solidFill>
                <a:schemeClr val="dk2"/>
              </a:solidFill>
              <a:latin typeface="Arial Narrow"/>
              <a:ea typeface="Arial Narrow"/>
              <a:cs typeface="Arial Narrow"/>
              <a:sym typeface="Arial Narrow"/>
            </a:endParaRPr>
          </a:p>
          <a:p>
            <a:pPr indent="-144462" lvl="1" marL="703262" rtl="0" algn="l">
              <a:lnSpc>
                <a:spcPct val="80000"/>
              </a:lnSpc>
              <a:spcBef>
                <a:spcPts val="400"/>
              </a:spcBef>
              <a:spcAft>
                <a:spcPts val="0"/>
              </a:spcAft>
              <a:buClr>
                <a:schemeClr val="dk1"/>
              </a:buClr>
              <a:buSzPts val="2000"/>
              <a:buFont typeface="Noto Sans Symbols"/>
              <a:buNone/>
            </a:pPr>
            <a:r>
              <a:t/>
            </a:r>
            <a:endParaRPr b="0" i="0" sz="2000" u="none">
              <a:solidFill>
                <a:schemeClr val="dk2"/>
              </a:solidFill>
              <a:latin typeface="Arial Narrow"/>
              <a:ea typeface="Arial Narrow"/>
              <a:cs typeface="Arial Narrow"/>
              <a:sym typeface="Arial Narrow"/>
            </a:endParaRPr>
          </a:p>
          <a:p>
            <a:pPr indent="-271462" lvl="1" marL="703262" rtl="0" algn="l">
              <a:lnSpc>
                <a:spcPct val="80000"/>
              </a:lnSpc>
              <a:spcBef>
                <a:spcPts val="400"/>
              </a:spcBef>
              <a:spcAft>
                <a:spcPts val="0"/>
              </a:spcAft>
              <a:buClr>
                <a:schemeClr val="dk1"/>
              </a:buClr>
              <a:buSzPts val="2000"/>
              <a:buNone/>
            </a:pPr>
            <a:r>
              <a:rPr b="0" i="0" lang="en-US" sz="2000" u="none">
                <a:solidFill>
                  <a:schemeClr val="dk1"/>
                </a:solidFill>
                <a:latin typeface="Arial Narrow"/>
                <a:ea typeface="Arial Narrow"/>
                <a:cs typeface="Arial Narrow"/>
                <a:sym typeface="Arial Narrow"/>
              </a:rPr>
              <a:t>(</a:t>
            </a:r>
            <a:r>
              <a:rPr b="0" i="0" lang="en-US" sz="2000" u="sng">
                <a:solidFill>
                  <a:schemeClr val="dk1"/>
                </a:solidFill>
                <a:latin typeface="Arial Narrow"/>
                <a:ea typeface="Arial Narrow"/>
                <a:cs typeface="Arial Narrow"/>
                <a:sym typeface="Arial Narrow"/>
              </a:rPr>
              <a:t>Note:</a:t>
            </a:r>
            <a:r>
              <a:rPr b="0" i="0" lang="en-US" sz="2000" u="none">
                <a:solidFill>
                  <a:schemeClr val="dk1"/>
                </a:solidFill>
                <a:latin typeface="Arial Narrow"/>
                <a:ea typeface="Arial Narrow"/>
                <a:cs typeface="Arial Narrow"/>
                <a:sym typeface="Arial Narrow"/>
              </a:rPr>
              <a:t> All of this is already present on the CS servers, so you need not do any installation yourself to utilize PHP on our machines.)</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9" name="Shape 89"/>
        <p:cNvGrpSpPr/>
        <p:nvPr/>
      </p:nvGrpSpPr>
      <p:grpSpPr>
        <a:xfrm>
          <a:off x="0" y="0"/>
          <a:ext cx="0" cy="0"/>
          <a:chOff x="0" y="0"/>
          <a:chExt cx="0" cy="0"/>
        </a:xfrm>
      </p:grpSpPr>
      <p:sp>
        <p:nvSpPr>
          <p:cNvPr id="90" name="Google Shape;90;p18"/>
          <p:cNvSpPr txBox="1"/>
          <p:nvPr>
            <p:ph idx="1" type="subTitle"/>
          </p:nvPr>
        </p:nvSpPr>
        <p:spPr>
          <a:xfrm>
            <a:off x="857250" y="1643062"/>
            <a:ext cx="7550150" cy="2643187"/>
          </a:xfrm>
          <a:prstGeom prst="rect">
            <a:avLst/>
          </a:prstGeom>
          <a:noFill/>
          <a:ln>
            <a:noFill/>
          </a:ln>
        </p:spPr>
        <p:txBody>
          <a:bodyPr anchorCtr="0" anchor="t" bIns="43525" lIns="87050" spcFirstLastPara="1" rIns="87050" wrap="square" tIns="43525">
            <a:noAutofit/>
          </a:bodyPr>
          <a:lstStyle/>
          <a:p>
            <a:pPr indent="-152400" lvl="0" marL="0" rtl="0" algn="l">
              <a:lnSpc>
                <a:spcPct val="100000"/>
              </a:lnSpc>
              <a:spcBef>
                <a:spcPts val="0"/>
              </a:spcBef>
              <a:spcAft>
                <a:spcPts val="0"/>
              </a:spcAft>
              <a:buClr>
                <a:schemeClr val="dk1"/>
              </a:buClr>
              <a:buSzPts val="2400"/>
              <a:buFont typeface="Arial Narrow"/>
              <a:buChar char="•"/>
            </a:pPr>
            <a:r>
              <a:rPr b="0" i="0" lang="en-US" sz="2400" u="none">
                <a:solidFill>
                  <a:schemeClr val="dk1"/>
                </a:solidFill>
                <a:latin typeface="Arial Narrow"/>
                <a:ea typeface="Arial Narrow"/>
                <a:cs typeface="Arial Narrow"/>
                <a:sym typeface="Arial Narrow"/>
              </a:rPr>
              <a:t>Loads of information, including help on individual PHP functions may be found at </a:t>
            </a:r>
            <a:endParaRPr/>
          </a:p>
          <a:p>
            <a:pPr indent="0" lvl="0" marL="0" rtl="0" algn="ctr">
              <a:lnSpc>
                <a:spcPct val="100000"/>
              </a:lnSpc>
              <a:spcBef>
                <a:spcPts val="480"/>
              </a:spcBef>
              <a:spcAft>
                <a:spcPts val="0"/>
              </a:spcAft>
              <a:buClr>
                <a:schemeClr val="dk1"/>
              </a:buClr>
              <a:buSzPts val="2400"/>
              <a:buFont typeface="Arial Narrow"/>
              <a:buNone/>
            </a:pPr>
            <a:r>
              <a:rPr b="0" i="0" lang="en-US" sz="2400" u="none">
                <a:solidFill>
                  <a:schemeClr val="dk1"/>
                </a:solidFill>
                <a:latin typeface="Arial Narrow"/>
                <a:ea typeface="Arial Narrow"/>
                <a:cs typeface="Arial Narrow"/>
                <a:sym typeface="Arial Narrow"/>
              </a:rPr>
              <a:t>http://uk.php.net/</a:t>
            </a:r>
            <a:endParaRPr/>
          </a:p>
        </p:txBody>
      </p:sp>
      <p:sp>
        <p:nvSpPr>
          <p:cNvPr id="91" name="Google Shape;91;p18"/>
          <p:cNvSpPr txBox="1"/>
          <p:nvPr>
            <p:ph type="ctrTitle"/>
          </p:nvPr>
        </p:nvSpPr>
        <p:spPr>
          <a:xfrm>
            <a:off x="642937" y="357187"/>
            <a:ext cx="7839075" cy="857250"/>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rgbClr val="FF0033"/>
              </a:buClr>
              <a:buSzPts val="3400"/>
              <a:buFont typeface="Arial Narrow"/>
              <a:buNone/>
            </a:pPr>
            <a:r>
              <a:rPr b="0" i="0" lang="en-US" sz="3400" u="none">
                <a:solidFill>
                  <a:srgbClr val="FF0033"/>
                </a:solidFill>
                <a:latin typeface="Arial Narrow"/>
                <a:ea typeface="Arial Narrow"/>
                <a:cs typeface="Arial Narrow"/>
                <a:sym typeface="Arial Narrow"/>
              </a:rPr>
              <a:t>Help with PHP</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5" name="Shape 95"/>
        <p:cNvGrpSpPr/>
        <p:nvPr/>
      </p:nvGrpSpPr>
      <p:grpSpPr>
        <a:xfrm>
          <a:off x="0" y="0"/>
          <a:ext cx="0" cy="0"/>
          <a:chOff x="0" y="0"/>
          <a:chExt cx="0" cy="0"/>
        </a:xfrm>
      </p:grpSpPr>
      <p:sp>
        <p:nvSpPr>
          <p:cNvPr id="96" name="Google Shape;96;p19"/>
          <p:cNvSpPr txBox="1"/>
          <p:nvPr/>
        </p:nvSpPr>
        <p:spPr>
          <a:xfrm>
            <a:off x="0" y="0"/>
            <a:ext cx="9144000" cy="549275"/>
          </a:xfrm>
          <a:prstGeom prst="rect">
            <a:avLst/>
          </a:prstGeom>
          <a:noFill/>
          <a:ln>
            <a:noFill/>
          </a:ln>
        </p:spPr>
        <p:txBody>
          <a:bodyPr anchorCtr="0" anchor="ctr" bIns="46025" lIns="92075" spcFirstLastPara="1" rIns="92075" wrap="square" tIns="46025">
            <a:noAutofit/>
          </a:bodyPr>
          <a:lstStyle/>
          <a:p>
            <a:pPr indent="0" lvl="0" marL="0" marR="0" rtl="0" algn="ctr">
              <a:lnSpc>
                <a:spcPct val="100000"/>
              </a:lnSpc>
              <a:spcBef>
                <a:spcPts val="0"/>
              </a:spcBef>
              <a:spcAft>
                <a:spcPts val="0"/>
              </a:spcAft>
              <a:buClr>
                <a:srgbClr val="FF0033"/>
              </a:buClr>
              <a:buSzPts val="3400"/>
              <a:buFont typeface="Arial Narrow"/>
              <a:buNone/>
            </a:pPr>
            <a:r>
              <a:rPr b="0" i="0" lang="en-US" sz="3400" u="none" cap="none" strike="noStrike">
                <a:solidFill>
                  <a:srgbClr val="FF0033"/>
                </a:solidFill>
                <a:latin typeface="Arial Narrow"/>
                <a:ea typeface="Arial Narrow"/>
                <a:cs typeface="Arial Narrow"/>
                <a:sym typeface="Arial Narrow"/>
              </a:rPr>
              <a:t>Basic PHP syntax</a:t>
            </a:r>
            <a:endParaRPr/>
          </a:p>
        </p:txBody>
      </p:sp>
      <p:sp>
        <p:nvSpPr>
          <p:cNvPr id="97" name="Google Shape;97;p19"/>
          <p:cNvSpPr txBox="1"/>
          <p:nvPr/>
        </p:nvSpPr>
        <p:spPr>
          <a:xfrm>
            <a:off x="0" y="620712"/>
            <a:ext cx="9144000" cy="720725"/>
          </a:xfrm>
          <a:prstGeom prst="rect">
            <a:avLst/>
          </a:prstGeom>
          <a:noFill/>
          <a:ln>
            <a:noFill/>
          </a:ln>
        </p:spPr>
        <p:txBody>
          <a:bodyPr anchorCtr="0" anchor="t" bIns="46025" lIns="92075" spcFirstLastPara="1" rIns="92075" wrap="square" tIns="46025">
            <a:noAutofit/>
          </a:bodyPr>
          <a:lstStyle/>
          <a:p>
            <a:pPr indent="3175" lvl="0" marL="0" marR="0" rtl="0" algn="l">
              <a:lnSpc>
                <a:spcPct val="100000"/>
              </a:lnSpc>
              <a:spcBef>
                <a:spcPts val="0"/>
              </a:spcBef>
              <a:spcAft>
                <a:spcPts val="0"/>
              </a:spcAft>
              <a:buClr>
                <a:schemeClr val="dk1"/>
              </a:buClr>
              <a:buSzPts val="2000"/>
              <a:buFont typeface="Arial Narrow"/>
              <a:buNone/>
            </a:pPr>
            <a:r>
              <a:rPr b="1" i="0" lang="en-US" sz="2000" u="none" cap="none" strike="noStrike">
                <a:solidFill>
                  <a:schemeClr val="dk1"/>
                </a:solidFill>
                <a:latin typeface="Arial Narrow"/>
                <a:ea typeface="Arial Narrow"/>
                <a:cs typeface="Arial Narrow"/>
                <a:sym typeface="Arial Narrow"/>
              </a:rPr>
              <a:t>A PHP scripting block always starts with </a:t>
            </a:r>
            <a:r>
              <a:rPr b="0" i="0" lang="en-US" sz="2000" u="none" cap="none" strike="noStrike">
                <a:solidFill>
                  <a:schemeClr val="dk2"/>
                </a:solidFill>
                <a:latin typeface="Courier New"/>
                <a:ea typeface="Courier New"/>
                <a:cs typeface="Courier New"/>
                <a:sym typeface="Courier New"/>
              </a:rPr>
              <a:t>&lt;?php</a:t>
            </a:r>
            <a:r>
              <a:rPr b="1" i="0" lang="en-US" sz="2000" u="none" cap="none" strike="noStrike">
                <a:solidFill>
                  <a:schemeClr val="dk1"/>
                </a:solidFill>
                <a:latin typeface="Arial Narrow"/>
                <a:ea typeface="Arial Narrow"/>
                <a:cs typeface="Arial Narrow"/>
                <a:sym typeface="Arial Narrow"/>
              </a:rPr>
              <a:t> and ends with </a:t>
            </a:r>
            <a:r>
              <a:rPr b="0" i="0" lang="en-US" sz="2000" u="none" cap="none" strike="noStrike">
                <a:solidFill>
                  <a:schemeClr val="dk2"/>
                </a:solidFill>
                <a:latin typeface="Courier New"/>
                <a:ea typeface="Courier New"/>
                <a:cs typeface="Courier New"/>
                <a:sym typeface="Courier New"/>
              </a:rPr>
              <a:t>?&gt;</a:t>
            </a:r>
            <a:r>
              <a:rPr b="1" i="0" lang="en-US" sz="2000" u="none" cap="none" strike="noStrike">
                <a:solidFill>
                  <a:schemeClr val="dk1"/>
                </a:solidFill>
                <a:latin typeface="Arial Narrow"/>
                <a:ea typeface="Arial Narrow"/>
                <a:cs typeface="Arial Narrow"/>
                <a:sym typeface="Arial Narrow"/>
              </a:rPr>
              <a:t>. A PHP scripting block can be placed (almost) anywhere in an HTML document.</a:t>
            </a:r>
            <a:endParaRPr/>
          </a:p>
        </p:txBody>
      </p:sp>
      <p:sp>
        <p:nvSpPr>
          <p:cNvPr id="98" name="Google Shape;98;p19"/>
          <p:cNvSpPr txBox="1"/>
          <p:nvPr/>
        </p:nvSpPr>
        <p:spPr>
          <a:xfrm>
            <a:off x="179387" y="1484312"/>
            <a:ext cx="6121400" cy="4867275"/>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ourier New"/>
              <a:buNone/>
            </a:pPr>
            <a:r>
              <a:rPr b="0" i="0" lang="en-US" sz="1200" u="none" cap="none" strike="noStrike">
                <a:solidFill>
                  <a:schemeClr val="dk1"/>
                </a:solidFill>
                <a:latin typeface="Courier New"/>
                <a:ea typeface="Courier New"/>
                <a:cs typeface="Courier New"/>
                <a:sym typeface="Courier New"/>
              </a:rPr>
              <a:t>&lt;html&gt;</a:t>
            </a:r>
            <a:endParaRPr/>
          </a:p>
          <a:p>
            <a:pPr indent="0" lvl="0" marL="0" marR="0" rtl="0" algn="l">
              <a:lnSpc>
                <a:spcPct val="100000"/>
              </a:lnSpc>
              <a:spcBef>
                <a:spcPts val="0"/>
              </a:spcBef>
              <a:spcAft>
                <a:spcPts val="0"/>
              </a:spcAft>
              <a:buClr>
                <a:schemeClr val="dk1"/>
              </a:buClr>
              <a:buSzPts val="1200"/>
              <a:buFont typeface="Courier New"/>
              <a:buNone/>
            </a:pPr>
            <a:r>
              <a:rPr b="0" i="0" lang="en-US" sz="1200" u="none" cap="none" strike="noStrike">
                <a:solidFill>
                  <a:schemeClr val="dk1"/>
                </a:solidFill>
                <a:latin typeface="Courier New"/>
                <a:ea typeface="Courier New"/>
                <a:cs typeface="Courier New"/>
                <a:sym typeface="Courier New"/>
              </a:rPr>
              <a:t>&lt;!-- hello.php COMP519 --&gt;</a:t>
            </a:r>
            <a:endParaRPr/>
          </a:p>
          <a:p>
            <a:pPr indent="0" lvl="0" marL="0" marR="0" rtl="0" algn="l">
              <a:lnSpc>
                <a:spcPct val="100000"/>
              </a:lnSpc>
              <a:spcBef>
                <a:spcPts val="0"/>
              </a:spcBef>
              <a:spcAft>
                <a:spcPts val="0"/>
              </a:spcAft>
              <a:buClr>
                <a:schemeClr val="dk1"/>
              </a:buClr>
              <a:buSzPts val="1200"/>
              <a:buFont typeface="Courier New"/>
              <a:buNone/>
            </a:pPr>
            <a:r>
              <a:rPr b="0" i="0" lang="en-US" sz="1200" u="none" cap="none" strike="noStrike">
                <a:solidFill>
                  <a:schemeClr val="dk1"/>
                </a:solidFill>
                <a:latin typeface="Courier New"/>
                <a:ea typeface="Courier New"/>
                <a:cs typeface="Courier New"/>
                <a:sym typeface="Courier New"/>
              </a:rPr>
              <a:t>&lt;head&gt;&lt;title&gt;Hello World&lt;/title&gt;&lt;/head&gt;</a:t>
            </a:r>
            <a:endParaRPr/>
          </a:p>
          <a:p>
            <a:pPr indent="0" lvl="0" marL="0" marR="0" rtl="0" algn="l">
              <a:lnSpc>
                <a:spcPct val="100000"/>
              </a:lnSpc>
              <a:spcBef>
                <a:spcPts val="0"/>
              </a:spcBef>
              <a:spcAft>
                <a:spcPts val="0"/>
              </a:spcAft>
              <a:buClr>
                <a:schemeClr val="dk1"/>
              </a:buClr>
              <a:buSzPts val="1200"/>
              <a:buFont typeface="Courier New"/>
              <a:buNone/>
            </a:pPr>
            <a:r>
              <a:rPr b="0" i="0" lang="en-US" sz="1200" u="none" cap="none" strike="noStrike">
                <a:solidFill>
                  <a:schemeClr val="dk1"/>
                </a:solidFill>
                <a:latin typeface="Courier New"/>
                <a:ea typeface="Courier New"/>
                <a:cs typeface="Courier New"/>
                <a:sym typeface="Courier New"/>
              </a:rPr>
              <a:t>&lt;body&gt;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cap="none" strike="noStrike">
                <a:solidFill>
                  <a:schemeClr val="dk1"/>
                </a:solidFill>
                <a:latin typeface="Courier New"/>
                <a:ea typeface="Courier New"/>
                <a:cs typeface="Courier New"/>
                <a:sym typeface="Courier New"/>
              </a:rPr>
              <a:t> &lt;p&gt;This is going to be ignored by the PHP interpreter.&lt;/p&gt;</a:t>
            </a:r>
            <a:endParaRPr/>
          </a:p>
          <a:p>
            <a:pPr indent="0" lvl="0" marL="0" marR="0" rtl="0" algn="l">
              <a:lnSpc>
                <a:spcPct val="80000"/>
              </a:lnSpc>
              <a:spcBef>
                <a:spcPts val="240"/>
              </a:spcBef>
              <a:spcAft>
                <a:spcPts val="0"/>
              </a:spcAft>
              <a:buClr>
                <a:schemeClr val="dk1"/>
              </a:buClr>
              <a:buSzPts val="1200"/>
              <a:buFont typeface="Courier New"/>
              <a:buNone/>
            </a:pPr>
            <a:r>
              <a:t/>
            </a:r>
            <a:endParaRPr b="0" i="0" sz="1200" u="none" cap="none" strike="noStrike">
              <a:solidFill>
                <a:schemeClr val="dk1"/>
              </a:solidFill>
              <a:latin typeface="Courier New"/>
              <a:ea typeface="Courier New"/>
              <a:cs typeface="Courier New"/>
              <a:sym typeface="Courier New"/>
            </a:endParaRPr>
          </a:p>
          <a:p>
            <a:pPr indent="0" lvl="0" marL="0" marR="0" rtl="0" algn="l">
              <a:lnSpc>
                <a:spcPct val="80000"/>
              </a:lnSpc>
              <a:spcBef>
                <a:spcPts val="240"/>
              </a:spcBef>
              <a:spcAft>
                <a:spcPts val="0"/>
              </a:spcAft>
              <a:buClr>
                <a:schemeClr val="dk1"/>
              </a:buClr>
              <a:buSzPts val="1200"/>
              <a:buFont typeface="Courier New"/>
              <a:buNone/>
            </a:pPr>
            <a:r>
              <a:rPr b="0" i="0" lang="en-US" sz="1200" u="none" cap="none" strike="noStrike">
                <a:solidFill>
                  <a:schemeClr val="dk1"/>
                </a:solidFill>
                <a:latin typeface="Courier New"/>
                <a:ea typeface="Courier New"/>
                <a:cs typeface="Courier New"/>
                <a:sym typeface="Courier New"/>
              </a:rPr>
              <a:t>   </a:t>
            </a:r>
            <a:r>
              <a:rPr b="0" i="0" lang="en-US" sz="1200" u="none" cap="none" strike="noStrike">
                <a:solidFill>
                  <a:schemeClr val="dk2"/>
                </a:solidFill>
                <a:latin typeface="Courier New"/>
                <a:ea typeface="Courier New"/>
                <a:cs typeface="Courier New"/>
                <a:sym typeface="Courier New"/>
              </a:rPr>
              <a:t>&lt;?php</a:t>
            </a:r>
            <a:r>
              <a:rPr b="0" i="0" lang="en-US" sz="1200" u="none" cap="none" strike="noStrike">
                <a:solidFill>
                  <a:schemeClr val="dk1"/>
                </a:solidFill>
                <a:latin typeface="Courier New"/>
                <a:ea typeface="Courier New"/>
                <a:cs typeface="Courier New"/>
                <a:sym typeface="Courier New"/>
              </a:rPr>
              <a:t> </a:t>
            </a:r>
            <a:r>
              <a:rPr b="0" i="0" lang="en-US" sz="1200" u="none" cap="none" strike="noStrike">
                <a:solidFill>
                  <a:schemeClr val="accent2"/>
                </a:solidFill>
                <a:latin typeface="Courier New"/>
                <a:ea typeface="Courier New"/>
                <a:cs typeface="Courier New"/>
                <a:sym typeface="Courier New"/>
              </a:rPr>
              <a:t>echo </a:t>
            </a:r>
            <a:r>
              <a:rPr b="0" i="0" lang="en-US" sz="1200" u="none" cap="none" strike="noStrike">
                <a:solidFill>
                  <a:schemeClr val="dk1"/>
                </a:solidFill>
                <a:latin typeface="Courier New"/>
                <a:ea typeface="Courier New"/>
                <a:cs typeface="Courier New"/>
                <a:sym typeface="Courier New"/>
              </a:rPr>
              <a:t>'&lt;p&gt;While this is going to be parsed.&lt;/p&gt;'; </a:t>
            </a:r>
            <a:r>
              <a:rPr b="0" i="0" lang="en-US" sz="1200" u="none" cap="none" strike="noStrike">
                <a:solidFill>
                  <a:schemeClr val="dk2"/>
                </a:solidFill>
                <a:latin typeface="Courier New"/>
                <a:ea typeface="Courier New"/>
                <a:cs typeface="Courier New"/>
                <a:sym typeface="Courier New"/>
              </a:rPr>
              <a:t>?&gt;</a:t>
            </a:r>
            <a:endParaRPr/>
          </a:p>
          <a:p>
            <a:pPr indent="0" lvl="0" marL="0" marR="0" rtl="0" algn="l">
              <a:lnSpc>
                <a:spcPct val="80000"/>
              </a:lnSpc>
              <a:spcBef>
                <a:spcPts val="240"/>
              </a:spcBef>
              <a:spcAft>
                <a:spcPts val="0"/>
              </a:spcAft>
              <a:buClr>
                <a:schemeClr val="dk1"/>
              </a:buClr>
              <a:buSzPts val="1200"/>
              <a:buFont typeface="Courier New"/>
              <a:buNone/>
            </a:pPr>
            <a:r>
              <a:t/>
            </a:r>
            <a:endParaRPr b="0" i="0" sz="1200" u="none" cap="none" strike="noStrike">
              <a:solidFill>
                <a:schemeClr val="dk1"/>
              </a:solidFill>
              <a:latin typeface="Courier New"/>
              <a:ea typeface="Courier New"/>
              <a:cs typeface="Courier New"/>
              <a:sym typeface="Courier New"/>
            </a:endParaRPr>
          </a:p>
          <a:p>
            <a:pPr indent="0" lvl="0" marL="0" marR="0" rtl="0" algn="l">
              <a:lnSpc>
                <a:spcPct val="80000"/>
              </a:lnSpc>
              <a:spcBef>
                <a:spcPts val="240"/>
              </a:spcBef>
              <a:spcAft>
                <a:spcPts val="0"/>
              </a:spcAft>
              <a:buClr>
                <a:schemeClr val="dk1"/>
              </a:buClr>
              <a:buSzPts val="1200"/>
              <a:buFont typeface="Courier New"/>
              <a:buNone/>
            </a:pPr>
            <a:r>
              <a:rPr b="0" i="0" lang="en-US" sz="1200" u="none" cap="none" strike="noStrike">
                <a:solidFill>
                  <a:schemeClr val="dk1"/>
                </a:solidFill>
                <a:latin typeface="Courier New"/>
                <a:ea typeface="Courier New"/>
                <a:cs typeface="Courier New"/>
                <a:sym typeface="Courier New"/>
              </a:rPr>
              <a:t>  &lt;p&gt;This will also be ignored by the PHP preprocessor.&lt;/p&gt;</a:t>
            </a:r>
            <a:endParaRPr/>
          </a:p>
          <a:p>
            <a:pPr indent="0" lvl="0" marL="0" marR="0" rtl="0" algn="l">
              <a:lnSpc>
                <a:spcPct val="80000"/>
              </a:lnSpc>
              <a:spcBef>
                <a:spcPts val="240"/>
              </a:spcBef>
              <a:spcAft>
                <a:spcPts val="0"/>
              </a:spcAft>
              <a:buClr>
                <a:schemeClr val="dk1"/>
              </a:buClr>
              <a:buSzPts val="1200"/>
              <a:buFont typeface="Courier New"/>
              <a:buNone/>
            </a:pPr>
            <a:r>
              <a:t/>
            </a:r>
            <a:endParaRPr b="0" i="0" sz="1200" u="none" cap="none" strike="noStrike">
              <a:solidFill>
                <a:schemeClr val="dk1"/>
              </a:solidFill>
              <a:latin typeface="Courier New"/>
              <a:ea typeface="Courier New"/>
              <a:cs typeface="Courier New"/>
              <a:sym typeface="Courier New"/>
            </a:endParaRPr>
          </a:p>
          <a:p>
            <a:pPr indent="0" lvl="0" marL="0" marR="0" rtl="0" algn="l">
              <a:lnSpc>
                <a:spcPct val="80000"/>
              </a:lnSpc>
              <a:spcBef>
                <a:spcPts val="240"/>
              </a:spcBef>
              <a:spcAft>
                <a:spcPts val="0"/>
              </a:spcAft>
              <a:buClr>
                <a:schemeClr val="dk1"/>
              </a:buClr>
              <a:buSzPts val="1200"/>
              <a:buFont typeface="Courier New"/>
              <a:buNone/>
            </a:pPr>
            <a:r>
              <a:rPr b="0" i="0" lang="en-US" sz="1200" u="none" cap="none" strike="noStrike">
                <a:solidFill>
                  <a:schemeClr val="dk1"/>
                </a:solidFill>
                <a:latin typeface="Courier New"/>
                <a:ea typeface="Courier New"/>
                <a:cs typeface="Courier New"/>
                <a:sym typeface="Courier New"/>
              </a:rPr>
              <a:t>   </a:t>
            </a:r>
            <a:r>
              <a:rPr b="0" i="0" lang="en-US" sz="1200" u="none" cap="none" strike="noStrike">
                <a:solidFill>
                  <a:schemeClr val="dk2"/>
                </a:solidFill>
                <a:latin typeface="Courier New"/>
                <a:ea typeface="Courier New"/>
                <a:cs typeface="Courier New"/>
                <a:sym typeface="Courier New"/>
              </a:rPr>
              <a:t>&lt;?php</a:t>
            </a:r>
            <a:r>
              <a:rPr b="0" i="0" lang="en-US" sz="1200" u="none" cap="none" strike="noStrike">
                <a:solidFill>
                  <a:schemeClr val="dk1"/>
                </a:solidFill>
                <a:latin typeface="Courier New"/>
                <a:ea typeface="Courier New"/>
                <a:cs typeface="Courier New"/>
                <a:sym typeface="Courier New"/>
              </a:rPr>
              <a:t> </a:t>
            </a:r>
            <a:r>
              <a:rPr b="0" i="0" lang="en-US" sz="1200" u="none" cap="none" strike="noStrike">
                <a:solidFill>
                  <a:schemeClr val="accent2"/>
                </a:solidFill>
                <a:latin typeface="Courier New"/>
                <a:ea typeface="Courier New"/>
                <a:cs typeface="Courier New"/>
                <a:sym typeface="Courier New"/>
              </a:rPr>
              <a:t>print(</a:t>
            </a:r>
            <a:r>
              <a:rPr b="0" i="0" lang="en-US" sz="1200" u="none" cap="none" strike="noStrike">
                <a:solidFill>
                  <a:schemeClr val="dk1"/>
                </a:solidFill>
                <a:latin typeface="Courier New"/>
                <a:ea typeface="Courier New"/>
                <a:cs typeface="Courier New"/>
                <a:sym typeface="Courier New"/>
              </a:rPr>
              <a:t>'&lt;p&gt;</a:t>
            </a:r>
            <a:r>
              <a:rPr b="0" i="0" lang="en-US" sz="1200" u="none" cap="none" strike="noStrike">
                <a:solidFill>
                  <a:srgbClr val="009900"/>
                </a:solidFill>
                <a:latin typeface="Courier New"/>
                <a:ea typeface="Courier New"/>
                <a:cs typeface="Courier New"/>
                <a:sym typeface="Courier New"/>
              </a:rPr>
              <a:t>Hello and welcome to &lt;i&gt;my&lt;/i&gt; page!&lt;/p&gt;</a:t>
            </a:r>
            <a:r>
              <a:rPr b="0" i="0" lang="en-US" sz="1200" u="none" cap="none" strike="noStrike">
                <a:solidFill>
                  <a:schemeClr val="dk1"/>
                </a:solidFill>
                <a:latin typeface="Courier New"/>
                <a:ea typeface="Courier New"/>
                <a:cs typeface="Courier New"/>
                <a:sym typeface="Courier New"/>
              </a:rPr>
              <a:t>'</a:t>
            </a:r>
            <a:r>
              <a:rPr b="0" i="0" lang="en-US" sz="1200" u="none" cap="none" strike="noStrike">
                <a:solidFill>
                  <a:schemeClr val="accent2"/>
                </a:solidFill>
                <a:latin typeface="Courier New"/>
                <a:ea typeface="Courier New"/>
                <a:cs typeface="Courier New"/>
                <a:sym typeface="Courier New"/>
              </a:rPr>
              <a:t>)</a:t>
            </a:r>
            <a:r>
              <a:rPr b="0" i="0" lang="en-US" sz="1200" u="none" cap="none" strike="noStrike">
                <a:solidFill>
                  <a:schemeClr val="dk1"/>
                </a:solidFill>
                <a:latin typeface="Courier New"/>
                <a:ea typeface="Courier New"/>
                <a:cs typeface="Courier New"/>
                <a:sym typeface="Courier New"/>
              </a:rPr>
              <a:t>;   </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cap="none" strike="noStrike">
                <a:solidFill>
                  <a:schemeClr val="dk1"/>
                </a:solidFill>
                <a:latin typeface="Courier New"/>
                <a:ea typeface="Courier New"/>
                <a:cs typeface="Courier New"/>
                <a:sym typeface="Courier New"/>
              </a:rPr>
              <a:t>    </a:t>
            </a:r>
            <a:r>
              <a:rPr b="0" i="0" lang="en-US" sz="1200" u="none" cap="none" strike="noStrike">
                <a:solidFill>
                  <a:schemeClr val="dk2"/>
                </a:solidFill>
                <a:latin typeface="Courier New"/>
                <a:ea typeface="Courier New"/>
                <a:cs typeface="Courier New"/>
                <a:sym typeface="Courier New"/>
              </a:rPr>
              <a:t>?&gt;</a:t>
            </a:r>
            <a:endParaRPr/>
          </a:p>
          <a:p>
            <a:pPr indent="0" lvl="0" marL="0" marR="0" rtl="0" algn="l">
              <a:lnSpc>
                <a:spcPct val="80000"/>
              </a:lnSpc>
              <a:spcBef>
                <a:spcPts val="240"/>
              </a:spcBef>
              <a:spcAft>
                <a:spcPts val="0"/>
              </a:spcAft>
              <a:buClr>
                <a:schemeClr val="dk1"/>
              </a:buClr>
              <a:buSzPts val="1200"/>
              <a:buFont typeface="Courier New"/>
              <a:buNone/>
            </a:pPr>
            <a:r>
              <a:t/>
            </a:r>
            <a:endParaRPr b="0" i="0" sz="1200" u="none" cap="none" strike="noStrike">
              <a:solidFill>
                <a:schemeClr val="dk2"/>
              </a:solidFill>
              <a:latin typeface="Courier New"/>
              <a:ea typeface="Courier New"/>
              <a:cs typeface="Courier New"/>
              <a:sym typeface="Courier New"/>
            </a:endParaRPr>
          </a:p>
          <a:p>
            <a:pPr indent="0" lvl="0" marL="0" marR="0" rtl="0" algn="l">
              <a:lnSpc>
                <a:spcPct val="80000"/>
              </a:lnSpc>
              <a:spcBef>
                <a:spcPts val="240"/>
              </a:spcBef>
              <a:spcAft>
                <a:spcPts val="0"/>
              </a:spcAft>
              <a:buClr>
                <a:schemeClr val="dk2"/>
              </a:buClr>
              <a:buSzPts val="1200"/>
              <a:buFont typeface="Courier New"/>
              <a:buNone/>
            </a:pPr>
            <a:r>
              <a:rPr b="0" i="0" lang="en-US" sz="1200" u="none" cap="none" strike="noStrike">
                <a:solidFill>
                  <a:schemeClr val="dk2"/>
                </a:solidFill>
                <a:latin typeface="Courier New"/>
                <a:ea typeface="Courier New"/>
                <a:cs typeface="Courier New"/>
                <a:sym typeface="Courier New"/>
              </a:rPr>
              <a:t>  &lt;?</a:t>
            </a:r>
            <a:r>
              <a:rPr b="0" i="0" lang="en-US" sz="1200" u="none" cap="none" strike="noStrike">
                <a:solidFill>
                  <a:schemeClr val="dk1"/>
                </a:solidFill>
                <a:latin typeface="Courier New"/>
                <a:ea typeface="Courier New"/>
                <a:cs typeface="Courier New"/>
                <a:sym typeface="Courier New"/>
              </a:rPr>
              <a:t>php</a:t>
            </a:r>
            <a:endParaRPr/>
          </a:p>
          <a:p>
            <a:pPr indent="0" lvl="0" marL="0" marR="0" rtl="0" algn="l">
              <a:lnSpc>
                <a:spcPct val="80000"/>
              </a:lnSpc>
              <a:spcBef>
                <a:spcPts val="240"/>
              </a:spcBef>
              <a:spcAft>
                <a:spcPts val="0"/>
              </a:spcAft>
              <a:buClr>
                <a:schemeClr val="dk1"/>
              </a:buClr>
              <a:buSzPts val="1200"/>
              <a:buFont typeface="Courier New"/>
              <a:buNone/>
            </a:pPr>
            <a:r>
              <a:t/>
            </a:r>
            <a:endParaRPr b="0" i="0" sz="1200" u="none" cap="none" strike="noStrike">
              <a:solidFill>
                <a:schemeClr val="dk1"/>
              </a:solidFill>
              <a:latin typeface="Courier New"/>
              <a:ea typeface="Courier New"/>
              <a:cs typeface="Courier New"/>
              <a:sym typeface="Courier New"/>
            </a:endParaRPr>
          </a:p>
          <a:p>
            <a:pPr indent="0" lvl="0" marL="0" marR="0" rtl="0" algn="l">
              <a:lnSpc>
                <a:spcPct val="80000"/>
              </a:lnSpc>
              <a:spcBef>
                <a:spcPts val="240"/>
              </a:spcBef>
              <a:spcAft>
                <a:spcPts val="0"/>
              </a:spcAft>
              <a:buClr>
                <a:schemeClr val="dk1"/>
              </a:buClr>
              <a:buSzPts val="1200"/>
              <a:buFont typeface="Courier New"/>
              <a:buNone/>
            </a:pPr>
            <a:r>
              <a:rPr b="0" i="0" lang="en-US" sz="1200" u="none" cap="none" strike="noStrike">
                <a:solidFill>
                  <a:schemeClr val="dk1"/>
                </a:solidFill>
                <a:latin typeface="Courier New"/>
                <a:ea typeface="Courier New"/>
                <a:cs typeface="Courier New"/>
                <a:sym typeface="Courier New"/>
              </a:rPr>
              <a:t>   </a:t>
            </a:r>
            <a:r>
              <a:rPr b="0" i="0" lang="en-US" sz="1200" u="none" cap="none" strike="noStrike">
                <a:solidFill>
                  <a:schemeClr val="dk2"/>
                </a:solidFill>
                <a:latin typeface="Courier New"/>
                <a:ea typeface="Courier New"/>
                <a:cs typeface="Courier New"/>
                <a:sym typeface="Courier New"/>
              </a:rPr>
              <a:t>//</a:t>
            </a:r>
            <a:r>
              <a:rPr b="0" i="0" lang="en-US" sz="1200" u="none" cap="none" strike="noStrike">
                <a:solidFill>
                  <a:schemeClr val="dk1"/>
                </a:solidFill>
                <a:latin typeface="Courier New"/>
                <a:ea typeface="Courier New"/>
                <a:cs typeface="Courier New"/>
                <a:sym typeface="Courier New"/>
              </a:rPr>
              <a:t>This is a comment</a:t>
            </a:r>
            <a:endParaRPr/>
          </a:p>
          <a:p>
            <a:pPr indent="0" lvl="0" marL="0" marR="0" rtl="0" algn="l">
              <a:lnSpc>
                <a:spcPct val="80000"/>
              </a:lnSpc>
              <a:spcBef>
                <a:spcPts val="240"/>
              </a:spcBef>
              <a:spcAft>
                <a:spcPts val="0"/>
              </a:spcAft>
              <a:buClr>
                <a:schemeClr val="dk1"/>
              </a:buClr>
              <a:buSzPts val="1200"/>
              <a:buFont typeface="Courier New"/>
              <a:buNone/>
            </a:pPr>
            <a:r>
              <a:t/>
            </a:r>
            <a:endParaRPr b="0" i="0" sz="1200" u="none" cap="none" strike="noStrike">
              <a:solidFill>
                <a:schemeClr val="dk1"/>
              </a:solidFill>
              <a:latin typeface="Courier New"/>
              <a:ea typeface="Courier New"/>
              <a:cs typeface="Courier New"/>
              <a:sym typeface="Courier New"/>
            </a:endParaRPr>
          </a:p>
          <a:p>
            <a:pPr indent="0" lvl="0" marL="0" marR="0" rtl="0" algn="l">
              <a:lnSpc>
                <a:spcPct val="80000"/>
              </a:lnSpc>
              <a:spcBef>
                <a:spcPts val="240"/>
              </a:spcBef>
              <a:spcAft>
                <a:spcPts val="0"/>
              </a:spcAft>
              <a:buClr>
                <a:schemeClr val="dk2"/>
              </a:buClr>
              <a:buSzPts val="1200"/>
              <a:buFont typeface="Courier New"/>
              <a:buNone/>
            </a:pPr>
            <a:r>
              <a:rPr b="0" i="0" lang="en-US" sz="1200" u="none" cap="none" strike="noStrike">
                <a:solidFill>
                  <a:schemeClr val="dk2"/>
                </a:solidFill>
                <a:latin typeface="Courier New"/>
                <a:ea typeface="Courier New"/>
                <a:cs typeface="Courier New"/>
                <a:sym typeface="Courier New"/>
              </a:rPr>
              <a:t>  /*</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cap="none" strike="noStrike">
                <a:solidFill>
                  <a:schemeClr val="dk1"/>
                </a:solidFill>
                <a:latin typeface="Courier New"/>
                <a:ea typeface="Courier New"/>
                <a:cs typeface="Courier New"/>
                <a:sym typeface="Courier New"/>
              </a:rPr>
              <a:t>   This is</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cap="none" strike="noStrike">
                <a:solidFill>
                  <a:schemeClr val="dk1"/>
                </a:solidFill>
                <a:latin typeface="Courier New"/>
                <a:ea typeface="Courier New"/>
                <a:cs typeface="Courier New"/>
                <a:sym typeface="Courier New"/>
              </a:rPr>
              <a:t>   a comment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cap="none" strike="noStrike">
                <a:solidFill>
                  <a:schemeClr val="dk1"/>
                </a:solidFill>
                <a:latin typeface="Courier New"/>
                <a:ea typeface="Courier New"/>
                <a:cs typeface="Courier New"/>
                <a:sym typeface="Courier New"/>
              </a:rPr>
              <a:t>   block</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cap="none" strike="noStrike">
                <a:solidFill>
                  <a:schemeClr val="dk1"/>
                </a:solidFill>
                <a:latin typeface="Courier New"/>
                <a:ea typeface="Courier New"/>
                <a:cs typeface="Courier New"/>
                <a:sym typeface="Courier New"/>
              </a:rPr>
              <a:t>  </a:t>
            </a:r>
            <a:r>
              <a:rPr b="0" i="0" lang="en-US" sz="1200" u="none" cap="none" strike="noStrike">
                <a:solidFill>
                  <a:schemeClr val="dk2"/>
                </a:solidFill>
                <a:latin typeface="Courier New"/>
                <a:ea typeface="Courier New"/>
                <a:cs typeface="Courier New"/>
                <a:sym typeface="Courier New"/>
              </a:rPr>
              <a: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cap="none" strike="noStrike">
                <a:solidFill>
                  <a:schemeClr val="dk1"/>
                </a:solidFill>
                <a:latin typeface="Courier New"/>
                <a:ea typeface="Courier New"/>
                <a:cs typeface="Courier New"/>
                <a:sym typeface="Courier New"/>
              </a:rPr>
              <a:t>  </a:t>
            </a:r>
            <a:r>
              <a:rPr b="0" i="0" lang="en-US" sz="1200" u="none" cap="none" strike="noStrike">
                <a:solidFill>
                  <a:schemeClr val="dk2"/>
                </a:solidFill>
                <a:latin typeface="Courier New"/>
                <a:ea typeface="Courier New"/>
                <a:cs typeface="Courier New"/>
                <a:sym typeface="Courier New"/>
              </a:rPr>
              <a:t>?&gt;</a:t>
            </a:r>
            <a:endParaRPr/>
          </a:p>
          <a:p>
            <a:pPr indent="0" lvl="0" marL="0" marR="0" rtl="0" algn="l">
              <a:lnSpc>
                <a:spcPct val="80000"/>
              </a:lnSpc>
              <a:spcBef>
                <a:spcPts val="240"/>
              </a:spcBef>
              <a:spcAft>
                <a:spcPts val="0"/>
              </a:spcAft>
              <a:buClr>
                <a:schemeClr val="dk1"/>
              </a:buClr>
              <a:buSzPts val="1200"/>
              <a:buFont typeface="Courier New"/>
              <a:buNone/>
            </a:pPr>
            <a:r>
              <a:t/>
            </a:r>
            <a:endParaRPr b="0" i="0" sz="1200" u="none" cap="none" strike="noStrike">
              <a:solidFill>
                <a:schemeClr val="dk2"/>
              </a:solidFill>
              <a:latin typeface="Courier New"/>
              <a:ea typeface="Courier New"/>
              <a:cs typeface="Courier New"/>
              <a:sym typeface="Courier New"/>
            </a:endParaRPr>
          </a:p>
          <a:p>
            <a:pPr indent="0" lvl="0" marL="0" marR="0" rtl="0" algn="l">
              <a:lnSpc>
                <a:spcPct val="100000"/>
              </a:lnSpc>
              <a:spcBef>
                <a:spcPts val="0"/>
              </a:spcBef>
              <a:spcAft>
                <a:spcPts val="0"/>
              </a:spcAft>
              <a:buClr>
                <a:schemeClr val="dk1"/>
              </a:buClr>
              <a:buSzPts val="1200"/>
              <a:buFont typeface="Courier New"/>
              <a:buNone/>
            </a:pPr>
            <a:r>
              <a:rPr b="0" i="0" lang="en-US" sz="1200" u="none" cap="none" strike="noStrike">
                <a:solidFill>
                  <a:schemeClr val="dk1"/>
                </a:solidFill>
                <a:latin typeface="Courier New"/>
                <a:ea typeface="Courier New"/>
                <a:cs typeface="Courier New"/>
                <a:sym typeface="Courier New"/>
              </a:rPr>
              <a:t>&lt;/body&gt;</a:t>
            </a:r>
            <a:endParaRPr/>
          </a:p>
          <a:p>
            <a:pPr indent="0" lvl="0" marL="0" marR="0" rtl="0" algn="l">
              <a:lnSpc>
                <a:spcPct val="100000"/>
              </a:lnSpc>
              <a:spcBef>
                <a:spcPts val="0"/>
              </a:spcBef>
              <a:spcAft>
                <a:spcPts val="0"/>
              </a:spcAft>
              <a:buClr>
                <a:schemeClr val="dk1"/>
              </a:buClr>
              <a:buSzPts val="1200"/>
              <a:buFont typeface="Courier New"/>
              <a:buNone/>
            </a:pPr>
            <a:r>
              <a:rPr b="0" i="0" lang="en-US" sz="1200" u="none" cap="none" strike="noStrike">
                <a:solidFill>
                  <a:schemeClr val="dk1"/>
                </a:solidFill>
                <a:latin typeface="Courier New"/>
                <a:ea typeface="Courier New"/>
                <a:cs typeface="Courier New"/>
                <a:sym typeface="Courier New"/>
              </a:rPr>
              <a:t>&lt;/html&gt; </a:t>
            </a:r>
            <a:endParaRPr/>
          </a:p>
        </p:txBody>
      </p:sp>
      <p:sp>
        <p:nvSpPr>
          <p:cNvPr id="99" name="Google Shape;99;p19"/>
          <p:cNvSpPr txBox="1"/>
          <p:nvPr/>
        </p:nvSpPr>
        <p:spPr>
          <a:xfrm>
            <a:off x="107950" y="6461125"/>
            <a:ext cx="8569325" cy="396875"/>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2"/>
              </a:buClr>
              <a:buSzPts val="2000"/>
              <a:buFont typeface="Arial Narrow"/>
              <a:buNone/>
            </a:pPr>
            <a:r>
              <a:rPr b="0" i="0" lang="en-US" sz="2000" u="none" cap="none" strike="noStrike">
                <a:solidFill>
                  <a:schemeClr val="dk2"/>
                </a:solidFill>
                <a:latin typeface="Arial Narrow"/>
                <a:ea typeface="Arial Narrow"/>
                <a:cs typeface="Arial Narrow"/>
                <a:sym typeface="Arial Narrow"/>
              </a:rPr>
              <a:t>The server executes the print and echo statements, substitutes output.</a:t>
            </a:r>
            <a:endParaRPr/>
          </a:p>
        </p:txBody>
      </p:sp>
      <p:sp>
        <p:nvSpPr>
          <p:cNvPr id="100" name="Google Shape;100;p19"/>
          <p:cNvSpPr txBox="1"/>
          <p:nvPr/>
        </p:nvSpPr>
        <p:spPr>
          <a:xfrm>
            <a:off x="6516687" y="1557337"/>
            <a:ext cx="2447925" cy="641350"/>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accent2"/>
              </a:buClr>
              <a:buSzPts val="2000"/>
              <a:buFont typeface="Courier New"/>
              <a:buNone/>
            </a:pPr>
            <a:r>
              <a:rPr b="0" i="0" lang="en-US" sz="2000" u="none" cap="none" strike="noStrike">
                <a:solidFill>
                  <a:schemeClr val="accent2"/>
                </a:solidFill>
                <a:latin typeface="Courier New"/>
                <a:ea typeface="Courier New"/>
                <a:cs typeface="Courier New"/>
                <a:sym typeface="Courier New"/>
              </a:rPr>
              <a:t>print </a:t>
            </a:r>
            <a:r>
              <a:rPr b="0" i="0" lang="en-US" sz="2000" u="none" cap="none" strike="noStrike">
                <a:solidFill>
                  <a:schemeClr val="dk1"/>
                </a:solidFill>
                <a:latin typeface="Arial Narrow"/>
                <a:ea typeface="Arial Narrow"/>
                <a:cs typeface="Arial Narrow"/>
                <a:sym typeface="Arial Narrow"/>
              </a:rPr>
              <a:t>and </a:t>
            </a:r>
            <a:r>
              <a:rPr b="0" i="0" lang="en-US" sz="2000" u="none" cap="none" strike="noStrike">
                <a:solidFill>
                  <a:schemeClr val="accent2"/>
                </a:solidFill>
                <a:latin typeface="Courier New"/>
                <a:ea typeface="Courier New"/>
                <a:cs typeface="Courier New"/>
                <a:sym typeface="Courier New"/>
              </a:rPr>
              <a:t>echo</a:t>
            </a:r>
            <a:endParaRPr/>
          </a:p>
          <a:p>
            <a:pPr indent="0" lvl="0" marL="0" marR="0" rtl="0" algn="l">
              <a:lnSpc>
                <a:spcPct val="80000"/>
              </a:lnSpc>
              <a:spcBef>
                <a:spcPts val="400"/>
              </a:spcBef>
              <a:spcAft>
                <a:spcPts val="0"/>
              </a:spcAft>
              <a:buClr>
                <a:schemeClr val="dk1"/>
              </a:buClr>
              <a:buSzPts val="2000"/>
              <a:buFont typeface="Arial Narrow"/>
              <a:buNone/>
            </a:pPr>
            <a:r>
              <a:rPr b="0" i="0" lang="en-US" sz="2000" u="none" cap="none" strike="noStrike">
                <a:solidFill>
                  <a:schemeClr val="dk1"/>
                </a:solidFill>
                <a:latin typeface="Arial Narrow"/>
                <a:ea typeface="Arial Narrow"/>
                <a:cs typeface="Arial Narrow"/>
                <a:sym typeface="Arial Narrow"/>
              </a:rPr>
              <a:t>for output</a:t>
            </a:r>
            <a:endParaRPr/>
          </a:p>
        </p:txBody>
      </p:sp>
      <p:sp>
        <p:nvSpPr>
          <p:cNvPr id="101" name="Google Shape;101;p19"/>
          <p:cNvSpPr txBox="1"/>
          <p:nvPr/>
        </p:nvSpPr>
        <p:spPr>
          <a:xfrm>
            <a:off x="6553200" y="2492375"/>
            <a:ext cx="2590800" cy="830262"/>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accent2"/>
              </a:buClr>
              <a:buSzPts val="2000"/>
              <a:buFont typeface="Courier New"/>
              <a:buNone/>
            </a:pPr>
            <a:r>
              <a:rPr b="0" i="0" lang="en-US" sz="2000" u="none" cap="none" strike="noStrike">
                <a:solidFill>
                  <a:schemeClr val="accent2"/>
                </a:solidFill>
                <a:latin typeface="Courier New"/>
                <a:ea typeface="Courier New"/>
                <a:cs typeface="Courier New"/>
                <a:sym typeface="Courier New"/>
              </a:rPr>
              <a:t>a semicolon (;)</a:t>
            </a:r>
            <a:r>
              <a:rPr b="0" i="0" lang="en-US" sz="2000" u="none" cap="none" strike="noStrike">
                <a:solidFill>
                  <a:schemeClr val="dk1"/>
                </a:solidFill>
                <a:latin typeface="Arial Narrow"/>
                <a:ea typeface="Arial Narrow"/>
                <a:cs typeface="Arial Narrow"/>
                <a:sym typeface="Arial Narrow"/>
              </a:rPr>
              <a:t> at the end of each statement</a:t>
            </a:r>
            <a:endParaRPr/>
          </a:p>
        </p:txBody>
      </p:sp>
      <p:sp>
        <p:nvSpPr>
          <p:cNvPr id="102" name="Google Shape;102;p19"/>
          <p:cNvSpPr txBox="1"/>
          <p:nvPr/>
        </p:nvSpPr>
        <p:spPr>
          <a:xfrm>
            <a:off x="3348037" y="5661025"/>
            <a:ext cx="2447925" cy="365125"/>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cap="none" strike="noStrike">
                <a:solidFill>
                  <a:schemeClr val="dk1"/>
                </a:solidFill>
                <a:latin typeface="Arial Narrow"/>
                <a:ea typeface="Arial Narrow"/>
                <a:cs typeface="Arial Narrow"/>
                <a:sym typeface="Arial Narrow"/>
              </a:rPr>
              <a:t>view the output page</a:t>
            </a:r>
            <a:endParaRPr/>
          </a:p>
        </p:txBody>
      </p:sp>
      <p:sp>
        <p:nvSpPr>
          <p:cNvPr id="103" name="Google Shape;103;p19"/>
          <p:cNvSpPr txBox="1"/>
          <p:nvPr/>
        </p:nvSpPr>
        <p:spPr>
          <a:xfrm>
            <a:off x="6156325" y="4076700"/>
            <a:ext cx="2447925" cy="261937"/>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None/>
            </a:pPr>
            <a:r>
              <a:t/>
            </a:r>
            <a:endParaRPr b="0" i="0" sz="1400" u="none">
              <a:solidFill>
                <a:schemeClr val="dk1"/>
              </a:solidFill>
              <a:latin typeface="Courier New"/>
              <a:ea typeface="Courier New"/>
              <a:cs typeface="Courier New"/>
              <a:sym typeface="Courier New"/>
            </a:endParaRPr>
          </a:p>
        </p:txBody>
      </p:sp>
      <p:sp>
        <p:nvSpPr>
          <p:cNvPr id="104" name="Google Shape;104;p19"/>
          <p:cNvSpPr txBox="1"/>
          <p:nvPr/>
        </p:nvSpPr>
        <p:spPr>
          <a:xfrm>
            <a:off x="6408737" y="4005262"/>
            <a:ext cx="2735262" cy="984250"/>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2"/>
              </a:buClr>
              <a:buSzPts val="2000"/>
              <a:buFont typeface="Arial Narrow"/>
              <a:buNone/>
            </a:pPr>
            <a:r>
              <a:rPr b="0" i="0" lang="en-US" sz="2000" u="none">
                <a:solidFill>
                  <a:schemeClr val="dk2"/>
                </a:solidFill>
                <a:latin typeface="Arial Narrow"/>
                <a:ea typeface="Arial Narrow"/>
                <a:cs typeface="Arial Narrow"/>
                <a:sym typeface="Arial Narrow"/>
              </a:rPr>
              <a:t>//</a:t>
            </a:r>
            <a:r>
              <a:rPr b="0" i="0" lang="en-US" sz="2000" u="none">
                <a:solidFill>
                  <a:schemeClr val="dk1"/>
                </a:solidFill>
                <a:latin typeface="Arial Narrow"/>
                <a:ea typeface="Arial Narrow"/>
                <a:cs typeface="Arial Narrow"/>
                <a:sym typeface="Arial Narrow"/>
              </a:rPr>
              <a:t> for a single-line comment</a:t>
            </a:r>
            <a:endParaRPr/>
          </a:p>
          <a:p>
            <a:pPr indent="0" lvl="0" marL="0" marR="0" rtl="0" algn="l">
              <a:lnSpc>
                <a:spcPct val="80000"/>
              </a:lnSpc>
              <a:spcBef>
                <a:spcPts val="1000"/>
              </a:spcBef>
              <a:spcAft>
                <a:spcPts val="0"/>
              </a:spcAft>
              <a:buClr>
                <a:schemeClr val="dk2"/>
              </a:buClr>
              <a:buSzPts val="2000"/>
              <a:buFont typeface="Arial Narrow"/>
              <a:buNone/>
            </a:pPr>
            <a:r>
              <a:rPr b="0" i="0" lang="en-US" sz="2000" u="none">
                <a:solidFill>
                  <a:schemeClr val="dk2"/>
                </a:solidFill>
                <a:latin typeface="Arial Narrow"/>
                <a:ea typeface="Arial Narrow"/>
                <a:cs typeface="Arial Narrow"/>
                <a:sym typeface="Arial Narrow"/>
              </a:rPr>
              <a:t>/*</a:t>
            </a:r>
            <a:r>
              <a:rPr b="0" i="0" lang="en-US" sz="2000" u="none">
                <a:solidFill>
                  <a:schemeClr val="dk1"/>
                </a:solidFill>
                <a:latin typeface="Arial Narrow"/>
                <a:ea typeface="Arial Narrow"/>
                <a:cs typeface="Arial Narrow"/>
                <a:sym typeface="Arial Narrow"/>
              </a:rPr>
              <a:t> and </a:t>
            </a:r>
            <a:r>
              <a:rPr b="0" i="0" lang="en-US" sz="2000" u="none">
                <a:solidFill>
                  <a:schemeClr val="dk2"/>
                </a:solidFill>
                <a:latin typeface="Arial Narrow"/>
                <a:ea typeface="Arial Narrow"/>
                <a:cs typeface="Arial Narrow"/>
                <a:sym typeface="Arial Narrow"/>
              </a:rPr>
              <a:t>*/</a:t>
            </a:r>
            <a:r>
              <a:rPr b="0" i="0" lang="en-US" sz="2000" u="none">
                <a:solidFill>
                  <a:schemeClr val="dk1"/>
                </a:solidFill>
                <a:latin typeface="Arial Narrow"/>
                <a:ea typeface="Arial Narrow"/>
                <a:cs typeface="Arial Narrow"/>
                <a:sym typeface="Arial Narrow"/>
              </a:rPr>
              <a:t>  for a large comment block.</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0"/>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1"/>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99"/>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8" name="Shape 108"/>
        <p:cNvGrpSpPr/>
        <p:nvPr/>
      </p:nvGrpSpPr>
      <p:grpSpPr>
        <a:xfrm>
          <a:off x="0" y="0"/>
          <a:ext cx="0" cy="0"/>
          <a:chOff x="0" y="0"/>
          <a:chExt cx="0" cy="0"/>
        </a:xfrm>
      </p:grpSpPr>
      <p:sp>
        <p:nvSpPr>
          <p:cNvPr id="109" name="Google Shape;109;p20"/>
          <p:cNvSpPr txBox="1"/>
          <p:nvPr>
            <p:ph type="title"/>
          </p:nvPr>
        </p:nvSpPr>
        <p:spPr>
          <a:xfrm>
            <a:off x="0" y="0"/>
            <a:ext cx="9144000" cy="549275"/>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rgbClr val="FF0033"/>
              </a:buClr>
              <a:buSzPts val="3000"/>
              <a:buFont typeface="Arial Narrow"/>
              <a:buNone/>
            </a:pPr>
            <a:r>
              <a:rPr b="0" i="0" lang="en-US" sz="3000" u="none">
                <a:solidFill>
                  <a:srgbClr val="FF0033"/>
                </a:solidFill>
                <a:latin typeface="Arial Narrow"/>
                <a:ea typeface="Arial Narrow"/>
                <a:cs typeface="Arial Narrow"/>
                <a:sym typeface="Arial Narrow"/>
              </a:rPr>
              <a:t>Scalars</a:t>
            </a:r>
            <a:endParaRPr/>
          </a:p>
        </p:txBody>
      </p:sp>
      <p:sp>
        <p:nvSpPr>
          <p:cNvPr id="110" name="Google Shape;110;p20"/>
          <p:cNvSpPr txBox="1"/>
          <p:nvPr>
            <p:ph idx="1" type="body"/>
          </p:nvPr>
        </p:nvSpPr>
        <p:spPr>
          <a:xfrm>
            <a:off x="0" y="620712"/>
            <a:ext cx="9144000" cy="792162"/>
          </a:xfrm>
          <a:prstGeom prst="rect">
            <a:avLst/>
          </a:prstGeom>
          <a:noFill/>
          <a:ln>
            <a:noFill/>
          </a:ln>
        </p:spPr>
        <p:txBody>
          <a:bodyPr anchorCtr="0" anchor="t" bIns="43525" lIns="87050" spcFirstLastPara="1" rIns="87050" wrap="square" tIns="43525">
            <a:noAutofit/>
          </a:bodyPr>
          <a:lstStyle/>
          <a:p>
            <a:pPr indent="-323850" lvl="0" marL="323850" rtl="0" algn="l">
              <a:lnSpc>
                <a:spcPct val="80000"/>
              </a:lnSpc>
              <a:spcBef>
                <a:spcPts val="0"/>
              </a:spcBef>
              <a:spcAft>
                <a:spcPts val="0"/>
              </a:spcAft>
              <a:buClr>
                <a:schemeClr val="dk1"/>
              </a:buClr>
              <a:buSzPts val="2000"/>
              <a:buFont typeface="Arial Narrow"/>
              <a:buNone/>
            </a:pPr>
            <a:r>
              <a:rPr b="1" i="0" lang="en-US" sz="2000" u="none">
                <a:solidFill>
                  <a:schemeClr val="dk1"/>
                </a:solidFill>
                <a:latin typeface="Arial Narrow"/>
                <a:ea typeface="Arial Narrow"/>
                <a:cs typeface="Arial Narrow"/>
                <a:sym typeface="Arial Narrow"/>
              </a:rPr>
              <a:t>All variables in PHP start with a </a:t>
            </a:r>
            <a:r>
              <a:rPr b="0" i="0" lang="en-US" sz="2000" u="none">
                <a:solidFill>
                  <a:schemeClr val="dk2"/>
                </a:solidFill>
                <a:latin typeface="Courier New"/>
                <a:ea typeface="Courier New"/>
                <a:cs typeface="Courier New"/>
                <a:sym typeface="Courier New"/>
              </a:rPr>
              <a:t>$</a:t>
            </a:r>
            <a:r>
              <a:rPr b="1" i="0" lang="en-US" sz="2000" u="none">
                <a:solidFill>
                  <a:schemeClr val="dk2"/>
                </a:solidFill>
                <a:latin typeface="Arial Narrow"/>
                <a:ea typeface="Arial Narrow"/>
                <a:cs typeface="Arial Narrow"/>
                <a:sym typeface="Arial Narrow"/>
              </a:rPr>
              <a:t> </a:t>
            </a:r>
            <a:r>
              <a:rPr b="1" i="0" lang="en-US" sz="2000" u="none">
                <a:solidFill>
                  <a:schemeClr val="dk1"/>
                </a:solidFill>
                <a:latin typeface="Arial Narrow"/>
                <a:ea typeface="Arial Narrow"/>
                <a:cs typeface="Arial Narrow"/>
                <a:sym typeface="Arial Narrow"/>
              </a:rPr>
              <a:t>sign symbol. A variable's type is determined by the</a:t>
            </a:r>
            <a:endParaRPr/>
          </a:p>
          <a:p>
            <a:pPr indent="-323850" lvl="0" marL="323850" rtl="0" algn="l">
              <a:lnSpc>
                <a:spcPct val="80000"/>
              </a:lnSpc>
              <a:spcBef>
                <a:spcPts val="400"/>
              </a:spcBef>
              <a:spcAft>
                <a:spcPts val="0"/>
              </a:spcAft>
              <a:buClr>
                <a:schemeClr val="dk1"/>
              </a:buClr>
              <a:buSzPts val="2000"/>
              <a:buFont typeface="Arial Narrow"/>
              <a:buNone/>
            </a:pPr>
            <a:r>
              <a:rPr b="1" i="0" lang="en-US" sz="2000" u="none">
                <a:solidFill>
                  <a:schemeClr val="dk1"/>
                </a:solidFill>
                <a:latin typeface="Arial Narrow"/>
                <a:ea typeface="Arial Narrow"/>
                <a:cs typeface="Arial Narrow"/>
                <a:sym typeface="Arial Narrow"/>
              </a:rPr>
              <a:t> context in which that variable is used (i.e. </a:t>
            </a:r>
            <a:r>
              <a:rPr b="1" i="0" lang="en-US" sz="2000" u="sng">
                <a:solidFill>
                  <a:schemeClr val="dk1"/>
                </a:solidFill>
                <a:latin typeface="Arial Narrow"/>
                <a:ea typeface="Arial Narrow"/>
                <a:cs typeface="Arial Narrow"/>
                <a:sym typeface="Arial Narrow"/>
              </a:rPr>
              <a:t>there is no strong-typing in PHP</a:t>
            </a:r>
            <a:r>
              <a:rPr b="1" i="0" lang="en-US" sz="2000" u="none">
                <a:solidFill>
                  <a:schemeClr val="dk1"/>
                </a:solidFill>
                <a:latin typeface="Arial Narrow"/>
                <a:ea typeface="Arial Narrow"/>
                <a:cs typeface="Arial Narrow"/>
                <a:sym typeface="Arial Narrow"/>
              </a:rPr>
              <a:t>).</a:t>
            </a:r>
            <a:endParaRPr/>
          </a:p>
        </p:txBody>
      </p:sp>
      <p:sp>
        <p:nvSpPr>
          <p:cNvPr id="111" name="Google Shape;111;p20"/>
          <p:cNvSpPr txBox="1"/>
          <p:nvPr/>
        </p:nvSpPr>
        <p:spPr>
          <a:xfrm>
            <a:off x="-179579" y="1484400"/>
            <a:ext cx="6408600" cy="5226000"/>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&lt;html&gt;&lt;head&gt;&lt;/head&gt;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 scalars.php COMP519 --&gt;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&lt;body&gt;  &lt;p&gt;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&lt;?php</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$foo = true; if ($foo) echo "It is TRUE! &lt;br /&gt; \n";</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$txt='1234'; echo "$txt &lt;br /&gt; \n";</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 = 1234; echo "$a &lt;br /&gt; \n";</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 = -123; </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echo "$a &lt;br /&gt; \n";</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 = 1.234; </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echo "$a &lt;br /&gt; \n";</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 = 1.2e3; </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echo "$a &lt;br /&gt; \n";</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 = 7E-10; </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echo "$a &lt;br /&gt; \n";</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echo 'Arnold once said: "I\'ll be back"', "&lt;br /&gt; \n";</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$beer = 'Heineken'; </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echo "$beer's taste is great &lt;br /&gt; \n";</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$str = &lt;&lt;&lt;EOD</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Example of string</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spanning multiple lines</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using “heredoc” syntax.</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EOD;</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echo $str;</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?&gt;  </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&lt;/p&gt;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&lt;/body&gt;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&lt;/html&gt;</a:t>
            </a:r>
            <a:endParaRPr/>
          </a:p>
        </p:txBody>
      </p:sp>
      <p:sp>
        <p:nvSpPr>
          <p:cNvPr id="112" name="Google Shape;112;p20"/>
          <p:cNvSpPr txBox="1"/>
          <p:nvPr/>
        </p:nvSpPr>
        <p:spPr>
          <a:xfrm>
            <a:off x="6840537" y="2133600"/>
            <a:ext cx="2303462" cy="2800350"/>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Four scalar types: </a:t>
            </a:r>
            <a:endParaRPr/>
          </a:p>
          <a:p>
            <a:pPr indent="0" lvl="0" marL="0" marR="0" rtl="0" algn="l">
              <a:lnSpc>
                <a:spcPct val="80000"/>
              </a:lnSpc>
              <a:spcBef>
                <a:spcPts val="400"/>
              </a:spcBef>
              <a:spcAft>
                <a:spcPts val="0"/>
              </a:spcAft>
              <a:buClr>
                <a:schemeClr val="accent2"/>
              </a:buClr>
              <a:buSzPts val="2000"/>
              <a:buFont typeface="Arial Narrow"/>
              <a:buNone/>
            </a:pPr>
            <a:r>
              <a:rPr b="0" i="0" lang="en-US" sz="2000" u="none">
                <a:solidFill>
                  <a:schemeClr val="accent2"/>
                </a:solidFill>
                <a:latin typeface="Arial Narrow"/>
                <a:ea typeface="Arial Narrow"/>
                <a:cs typeface="Arial Narrow"/>
                <a:sym typeface="Arial Narrow"/>
              </a:rPr>
              <a:t>boolean </a:t>
            </a:r>
            <a:endParaRPr/>
          </a:p>
          <a:p>
            <a:pPr indent="0" lvl="0" marL="0" marR="0" rtl="0" algn="l">
              <a:lnSpc>
                <a:spcPct val="80000"/>
              </a:lnSpc>
              <a:spcBef>
                <a:spcPts val="40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   true</a:t>
            </a:r>
            <a:r>
              <a:rPr b="0" i="0" lang="en-US" sz="2000" u="none">
                <a:solidFill>
                  <a:schemeClr val="accent2"/>
                </a:solidFill>
                <a:latin typeface="Arial Narrow"/>
                <a:ea typeface="Arial Narrow"/>
                <a:cs typeface="Arial Narrow"/>
                <a:sym typeface="Arial Narrow"/>
              </a:rPr>
              <a:t> </a:t>
            </a:r>
            <a:r>
              <a:rPr b="0" i="0" lang="en-US" sz="2000" u="none">
                <a:solidFill>
                  <a:schemeClr val="dk1"/>
                </a:solidFill>
                <a:latin typeface="Arial Narrow"/>
                <a:ea typeface="Arial Narrow"/>
                <a:cs typeface="Arial Narrow"/>
                <a:sym typeface="Arial Narrow"/>
              </a:rPr>
              <a:t>or false</a:t>
            </a:r>
            <a:endParaRPr/>
          </a:p>
          <a:p>
            <a:pPr indent="0" lvl="0" marL="0" marR="0" rtl="0" algn="l">
              <a:lnSpc>
                <a:spcPct val="80000"/>
              </a:lnSpc>
              <a:spcBef>
                <a:spcPts val="400"/>
              </a:spcBef>
              <a:spcAft>
                <a:spcPts val="0"/>
              </a:spcAft>
              <a:buClr>
                <a:schemeClr val="accent2"/>
              </a:buClr>
              <a:buSzPts val="2000"/>
              <a:buFont typeface="Arial Narrow"/>
              <a:buNone/>
            </a:pPr>
            <a:r>
              <a:rPr b="0" i="0" lang="en-US" sz="2000" u="none">
                <a:solidFill>
                  <a:schemeClr val="accent2"/>
                </a:solidFill>
                <a:latin typeface="Arial Narrow"/>
                <a:ea typeface="Arial Narrow"/>
                <a:cs typeface="Arial Narrow"/>
                <a:sym typeface="Arial Narrow"/>
              </a:rPr>
              <a:t>integer, </a:t>
            </a:r>
            <a:endParaRPr b="0" i="0" sz="2000" u="none">
              <a:solidFill>
                <a:schemeClr val="dk1"/>
              </a:solidFill>
              <a:latin typeface="Arial Narrow"/>
              <a:ea typeface="Arial Narrow"/>
              <a:cs typeface="Arial Narrow"/>
              <a:sym typeface="Arial Narrow"/>
            </a:endParaRPr>
          </a:p>
          <a:p>
            <a:pPr indent="0" lvl="0" marL="0" marR="0" rtl="0" algn="l">
              <a:lnSpc>
                <a:spcPct val="80000"/>
              </a:lnSpc>
              <a:spcBef>
                <a:spcPts val="400"/>
              </a:spcBef>
              <a:spcAft>
                <a:spcPts val="0"/>
              </a:spcAft>
              <a:buClr>
                <a:schemeClr val="accent2"/>
              </a:buClr>
              <a:buSzPts val="2000"/>
              <a:buFont typeface="Arial Narrow"/>
              <a:buNone/>
            </a:pPr>
            <a:r>
              <a:rPr b="0" i="0" lang="en-US" sz="2000" u="none">
                <a:solidFill>
                  <a:schemeClr val="accent2"/>
                </a:solidFill>
                <a:latin typeface="Arial Narrow"/>
                <a:ea typeface="Arial Narrow"/>
                <a:cs typeface="Arial Narrow"/>
                <a:sym typeface="Arial Narrow"/>
              </a:rPr>
              <a:t>float, </a:t>
            </a:r>
            <a:endParaRPr/>
          </a:p>
          <a:p>
            <a:pPr indent="0" lvl="0" marL="0" marR="0" rtl="0" algn="l">
              <a:lnSpc>
                <a:spcPct val="80000"/>
              </a:lnSpc>
              <a:spcBef>
                <a:spcPts val="400"/>
              </a:spcBef>
              <a:spcAft>
                <a:spcPts val="0"/>
              </a:spcAft>
              <a:buClr>
                <a:schemeClr val="accent2"/>
              </a:buClr>
              <a:buSzPts val="2000"/>
              <a:buFont typeface="Arial Narrow"/>
              <a:buNone/>
            </a:pPr>
            <a:r>
              <a:rPr b="0" i="0" lang="en-US" sz="2000" u="none">
                <a:solidFill>
                  <a:schemeClr val="accent2"/>
                </a:solidFill>
                <a:latin typeface="Arial Narrow"/>
                <a:ea typeface="Arial Narrow"/>
                <a:cs typeface="Arial Narrow"/>
                <a:sym typeface="Arial Narrow"/>
              </a:rPr>
              <a:t> </a:t>
            </a:r>
            <a:r>
              <a:rPr b="0" i="0" lang="en-US" sz="2000" u="none">
                <a:solidFill>
                  <a:schemeClr val="dk1"/>
                </a:solidFill>
                <a:latin typeface="Arial Narrow"/>
                <a:ea typeface="Arial Narrow"/>
                <a:cs typeface="Arial Narrow"/>
                <a:sym typeface="Arial Narrow"/>
              </a:rPr>
              <a:t>floating point numbers</a:t>
            </a:r>
            <a:endParaRPr/>
          </a:p>
          <a:p>
            <a:pPr indent="0" lvl="0" marL="0" marR="0" rtl="0" algn="l">
              <a:lnSpc>
                <a:spcPct val="80000"/>
              </a:lnSpc>
              <a:spcBef>
                <a:spcPts val="400"/>
              </a:spcBef>
              <a:spcAft>
                <a:spcPts val="0"/>
              </a:spcAft>
              <a:buClr>
                <a:schemeClr val="accent2"/>
              </a:buClr>
              <a:buSzPts val="2000"/>
              <a:buFont typeface="Arial Narrow"/>
              <a:buNone/>
            </a:pPr>
            <a:r>
              <a:rPr b="0" i="0" lang="en-US" sz="2000" u="none">
                <a:solidFill>
                  <a:schemeClr val="accent2"/>
                </a:solidFill>
                <a:latin typeface="Arial Narrow"/>
                <a:ea typeface="Arial Narrow"/>
                <a:cs typeface="Arial Narrow"/>
                <a:sym typeface="Arial Narrow"/>
              </a:rPr>
              <a:t>string </a:t>
            </a:r>
            <a:endParaRPr/>
          </a:p>
          <a:p>
            <a:pPr indent="0" lvl="0" marL="0" marR="0" rtl="0" algn="l">
              <a:lnSpc>
                <a:spcPct val="80000"/>
              </a:lnSpc>
              <a:spcBef>
                <a:spcPts val="400"/>
              </a:spcBef>
              <a:spcAft>
                <a:spcPts val="0"/>
              </a:spcAft>
              <a:buClr>
                <a:schemeClr val="accent2"/>
              </a:buClr>
              <a:buSzPts val="2000"/>
              <a:buFont typeface="Arial Narrow"/>
              <a:buNone/>
            </a:pPr>
            <a:r>
              <a:rPr b="0" i="0" lang="en-US" sz="2000" u="none">
                <a:solidFill>
                  <a:schemeClr val="accent2"/>
                </a:solidFill>
                <a:latin typeface="Arial Narrow"/>
                <a:ea typeface="Arial Narrow"/>
                <a:cs typeface="Arial Narrow"/>
                <a:sym typeface="Arial Narrow"/>
              </a:rPr>
              <a:t> </a:t>
            </a:r>
            <a:r>
              <a:rPr b="0" i="0" lang="en-US" sz="2000" u="none">
                <a:solidFill>
                  <a:schemeClr val="dk1"/>
                </a:solidFill>
                <a:latin typeface="Arial Narrow"/>
                <a:ea typeface="Arial Narrow"/>
                <a:cs typeface="Arial Narrow"/>
                <a:sym typeface="Arial Narrow"/>
              </a:rPr>
              <a:t>single quoted</a:t>
            </a:r>
            <a:endParaRPr/>
          </a:p>
          <a:p>
            <a:pPr indent="0" lvl="0" marL="0" marR="0" rtl="0" algn="l">
              <a:lnSpc>
                <a:spcPct val="80000"/>
              </a:lnSpc>
              <a:spcBef>
                <a:spcPts val="40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 double quoted</a:t>
            </a:r>
            <a:endParaRPr/>
          </a:p>
        </p:txBody>
      </p:sp>
      <p:sp>
        <p:nvSpPr>
          <p:cNvPr id="113" name="Google Shape;113;p20"/>
          <p:cNvSpPr txBox="1"/>
          <p:nvPr/>
        </p:nvSpPr>
        <p:spPr>
          <a:xfrm>
            <a:off x="3589337" y="6638875"/>
            <a:ext cx="2448000" cy="365100"/>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view the output page</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8" name="Shape 118"/>
        <p:cNvGrpSpPr/>
        <p:nvPr/>
      </p:nvGrpSpPr>
      <p:grpSpPr>
        <a:xfrm>
          <a:off x="0" y="0"/>
          <a:ext cx="0" cy="0"/>
          <a:chOff x="0" y="0"/>
          <a:chExt cx="0" cy="0"/>
        </a:xfrm>
      </p:grpSpPr>
      <p:sp>
        <p:nvSpPr>
          <p:cNvPr id="119" name="Google Shape;119;p21"/>
          <p:cNvSpPr txBox="1"/>
          <p:nvPr>
            <p:ph type="title"/>
          </p:nvPr>
        </p:nvSpPr>
        <p:spPr>
          <a:xfrm>
            <a:off x="0" y="0"/>
            <a:ext cx="9144000" cy="714375"/>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rgbClr val="FF0033"/>
              </a:buClr>
              <a:buSzPts val="3400"/>
              <a:buFont typeface="Arial Narrow"/>
              <a:buNone/>
            </a:pPr>
            <a:r>
              <a:rPr b="0" i="0" lang="en-US" sz="3400" u="none">
                <a:solidFill>
                  <a:srgbClr val="FF0033"/>
                </a:solidFill>
                <a:latin typeface="Arial Narrow"/>
                <a:ea typeface="Arial Narrow"/>
                <a:cs typeface="Arial Narrow"/>
                <a:sym typeface="Arial Narrow"/>
              </a:rPr>
              <a:t>Arrays</a:t>
            </a:r>
            <a:endParaRPr/>
          </a:p>
        </p:txBody>
      </p:sp>
      <p:sp>
        <p:nvSpPr>
          <p:cNvPr id="120" name="Google Shape;120;p21"/>
          <p:cNvSpPr txBox="1"/>
          <p:nvPr>
            <p:ph idx="1" type="body"/>
          </p:nvPr>
        </p:nvSpPr>
        <p:spPr>
          <a:xfrm>
            <a:off x="0" y="620712"/>
            <a:ext cx="9144000" cy="431800"/>
          </a:xfrm>
          <a:prstGeom prst="rect">
            <a:avLst/>
          </a:prstGeom>
          <a:noFill/>
          <a:ln>
            <a:noFill/>
          </a:ln>
        </p:spPr>
        <p:txBody>
          <a:bodyPr anchorCtr="0" anchor="t" bIns="43525" lIns="87050" spcFirstLastPara="1" rIns="87050" wrap="square" tIns="43525">
            <a:noAutofit/>
          </a:bodyPr>
          <a:lstStyle/>
          <a:p>
            <a:pPr indent="-323850" lvl="0" marL="323850" rtl="0" algn="l">
              <a:lnSpc>
                <a:spcPct val="100000"/>
              </a:lnSpc>
              <a:spcBef>
                <a:spcPts val="0"/>
              </a:spcBef>
              <a:spcAft>
                <a:spcPts val="0"/>
              </a:spcAft>
              <a:buClr>
                <a:schemeClr val="dk1"/>
              </a:buClr>
              <a:buSzPts val="2100"/>
              <a:buFont typeface="Arial Narrow"/>
              <a:buNone/>
            </a:pPr>
            <a:r>
              <a:rPr b="1" i="0" lang="en-US" sz="2100" u="none">
                <a:solidFill>
                  <a:schemeClr val="dk1"/>
                </a:solidFill>
                <a:latin typeface="Arial Narrow"/>
                <a:ea typeface="Arial Narrow"/>
                <a:cs typeface="Arial Narrow"/>
                <a:sym typeface="Arial Narrow"/>
              </a:rPr>
              <a:t>An array in PHP is actually an ordered map. A map is a type that maps values to keys.</a:t>
            </a:r>
            <a:endParaRPr/>
          </a:p>
        </p:txBody>
      </p:sp>
      <p:sp>
        <p:nvSpPr>
          <p:cNvPr id="121" name="Google Shape;121;p21"/>
          <p:cNvSpPr txBox="1"/>
          <p:nvPr/>
        </p:nvSpPr>
        <p:spPr>
          <a:xfrm>
            <a:off x="5327650" y="1196975"/>
            <a:ext cx="3060700" cy="336550"/>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2"/>
              </a:buClr>
              <a:buSzPts val="2000"/>
              <a:buFont typeface="Courier New"/>
              <a:buNone/>
            </a:pPr>
            <a:r>
              <a:rPr b="0" i="0" lang="en-US" sz="2000" u="none">
                <a:solidFill>
                  <a:schemeClr val="dk2"/>
                </a:solidFill>
                <a:latin typeface="Courier New"/>
                <a:ea typeface="Courier New"/>
                <a:cs typeface="Courier New"/>
                <a:sym typeface="Courier New"/>
              </a:rPr>
              <a:t>array()</a:t>
            </a:r>
            <a:r>
              <a:rPr b="0" i="0" lang="en-US" sz="2000" u="none">
                <a:solidFill>
                  <a:schemeClr val="dk1"/>
                </a:solidFill>
                <a:latin typeface="Arial Narrow"/>
                <a:ea typeface="Arial Narrow"/>
                <a:cs typeface="Arial Narrow"/>
                <a:sym typeface="Arial Narrow"/>
              </a:rPr>
              <a:t> = creates arrays</a:t>
            </a:r>
            <a:endParaRPr/>
          </a:p>
        </p:txBody>
      </p:sp>
      <p:sp>
        <p:nvSpPr>
          <p:cNvPr id="122" name="Google Shape;122;p21"/>
          <p:cNvSpPr txBox="1"/>
          <p:nvPr/>
        </p:nvSpPr>
        <p:spPr>
          <a:xfrm>
            <a:off x="323850" y="1341437"/>
            <a:ext cx="4608512" cy="1141412"/>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$arr = array("foo" =&gt; "bar", 12 =&gt; true);</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$arr["foo"]; // bar</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$arr[12];    // 1</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p:txBody>
      </p:sp>
      <p:sp>
        <p:nvSpPr>
          <p:cNvPr id="123" name="Google Shape;123;p21"/>
          <p:cNvSpPr txBox="1"/>
          <p:nvPr/>
        </p:nvSpPr>
        <p:spPr>
          <a:xfrm>
            <a:off x="5292725" y="1700212"/>
            <a:ext cx="3455987" cy="733425"/>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accent2"/>
              </a:buClr>
              <a:buSzPts val="2000"/>
              <a:buFont typeface="Arial Narrow"/>
              <a:buNone/>
            </a:pPr>
            <a:r>
              <a:rPr b="0" i="0" lang="en-US" sz="2000" u="none">
                <a:solidFill>
                  <a:schemeClr val="accent2"/>
                </a:solidFill>
                <a:latin typeface="Arial Narrow"/>
                <a:ea typeface="Arial Narrow"/>
                <a:cs typeface="Arial Narrow"/>
                <a:sym typeface="Arial Narrow"/>
              </a:rPr>
              <a:t>key</a:t>
            </a:r>
            <a:r>
              <a:rPr b="0" i="0" lang="en-US" sz="2000" u="none">
                <a:solidFill>
                  <a:schemeClr val="dk1"/>
                </a:solidFill>
                <a:latin typeface="Arial Narrow"/>
                <a:ea typeface="Arial Narrow"/>
                <a:cs typeface="Arial Narrow"/>
                <a:sym typeface="Arial Narrow"/>
              </a:rPr>
              <a:t> = either an integer or a string. </a:t>
            </a:r>
            <a:endParaRPr/>
          </a:p>
          <a:p>
            <a:pPr indent="0" lvl="0" marL="0" marR="0" rtl="0" algn="l">
              <a:lnSpc>
                <a:spcPct val="80000"/>
              </a:lnSpc>
              <a:spcBef>
                <a:spcPts val="1000"/>
              </a:spcBef>
              <a:spcAft>
                <a:spcPts val="0"/>
              </a:spcAft>
              <a:buClr>
                <a:schemeClr val="accent2"/>
              </a:buClr>
              <a:buSzPts val="2000"/>
              <a:buFont typeface="Arial Narrow"/>
              <a:buNone/>
            </a:pPr>
            <a:r>
              <a:rPr b="0" i="0" lang="en-US" sz="2000" u="none">
                <a:solidFill>
                  <a:schemeClr val="accent2"/>
                </a:solidFill>
                <a:latin typeface="Arial Narrow"/>
                <a:ea typeface="Arial Narrow"/>
                <a:cs typeface="Arial Narrow"/>
                <a:sym typeface="Arial Narrow"/>
              </a:rPr>
              <a:t>value</a:t>
            </a:r>
            <a:r>
              <a:rPr b="0" i="0" lang="en-US" sz="2000" u="none">
                <a:solidFill>
                  <a:schemeClr val="dk1"/>
                </a:solidFill>
                <a:latin typeface="Arial Narrow"/>
                <a:ea typeface="Arial Narrow"/>
                <a:cs typeface="Arial Narrow"/>
                <a:sym typeface="Arial Narrow"/>
              </a:rPr>
              <a:t> = any PHP type.</a:t>
            </a:r>
            <a:endParaRPr/>
          </a:p>
        </p:txBody>
      </p:sp>
      <p:grpSp>
        <p:nvGrpSpPr>
          <p:cNvPr id="124" name="Google Shape;124;p21"/>
          <p:cNvGrpSpPr/>
          <p:nvPr/>
        </p:nvGrpSpPr>
        <p:grpSpPr>
          <a:xfrm>
            <a:off x="179387" y="2708275"/>
            <a:ext cx="8642350" cy="1477962"/>
            <a:chOff x="113" y="1752"/>
            <a:chExt cx="5444" cy="931"/>
          </a:xfrm>
        </p:grpSpPr>
        <p:sp>
          <p:nvSpPr>
            <p:cNvPr id="125" name="Google Shape;125;p21"/>
            <p:cNvSpPr txBox="1"/>
            <p:nvPr/>
          </p:nvSpPr>
          <p:spPr>
            <a:xfrm>
              <a:off x="113" y="1842"/>
              <a:ext cx="3130" cy="585"/>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array(5 =&gt; 43, 32, 56, "b" =&gt; 12);</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array(5 =&gt; 43, 6 =&gt; 32, 7 =&gt; 56, "b" =&gt; 12);</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p:txBody>
        </p:sp>
        <p:sp>
          <p:nvSpPr>
            <p:cNvPr id="126" name="Google Shape;126;p21"/>
            <p:cNvSpPr txBox="1"/>
            <p:nvPr/>
          </p:nvSpPr>
          <p:spPr>
            <a:xfrm>
              <a:off x="3379" y="1752"/>
              <a:ext cx="2178" cy="931"/>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if </a:t>
              </a:r>
              <a:r>
                <a:rPr b="0" i="0" lang="en-US" sz="2000" u="none">
                  <a:solidFill>
                    <a:schemeClr val="accent2"/>
                  </a:solidFill>
                  <a:latin typeface="Arial Narrow"/>
                  <a:ea typeface="Arial Narrow"/>
                  <a:cs typeface="Arial Narrow"/>
                  <a:sym typeface="Arial Narrow"/>
                </a:rPr>
                <a:t>no key given </a:t>
              </a:r>
              <a:r>
                <a:rPr b="0" i="0" lang="en-US" sz="2000" u="none">
                  <a:solidFill>
                    <a:schemeClr val="dk1"/>
                  </a:solidFill>
                  <a:latin typeface="Arial Narrow"/>
                  <a:ea typeface="Arial Narrow"/>
                  <a:cs typeface="Arial Narrow"/>
                  <a:sym typeface="Arial Narrow"/>
                </a:rPr>
                <a:t>(as in example), the PHP interpreter uses (maximum of the integer indices + 1). </a:t>
              </a:r>
              <a:endParaRPr/>
            </a:p>
            <a:p>
              <a:pPr indent="0" lvl="0" marL="0" marR="0" rtl="0" algn="l">
                <a:lnSpc>
                  <a:spcPct val="80000"/>
                </a:lnSpc>
                <a:spcBef>
                  <a:spcPts val="100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if </a:t>
              </a:r>
              <a:r>
                <a:rPr b="0" i="0" lang="en-US" sz="2000" u="none">
                  <a:solidFill>
                    <a:schemeClr val="accent2"/>
                  </a:solidFill>
                  <a:latin typeface="Arial Narrow"/>
                  <a:ea typeface="Arial Narrow"/>
                  <a:cs typeface="Arial Narrow"/>
                  <a:sym typeface="Arial Narrow"/>
                </a:rPr>
                <a:t>an existing key</a:t>
              </a:r>
              <a:r>
                <a:rPr b="0" i="0" lang="en-US" sz="2000" u="none">
                  <a:solidFill>
                    <a:schemeClr val="dk1"/>
                  </a:solidFill>
                  <a:latin typeface="Arial Narrow"/>
                  <a:ea typeface="Arial Narrow"/>
                  <a:cs typeface="Arial Narrow"/>
                  <a:sym typeface="Arial Narrow"/>
                </a:rPr>
                <a:t>, its value will be overwritten.</a:t>
              </a:r>
              <a:endParaRPr/>
            </a:p>
          </p:txBody>
        </p:sp>
      </p:grpSp>
      <p:grpSp>
        <p:nvGrpSpPr>
          <p:cNvPr id="127" name="Google Shape;127;p21"/>
          <p:cNvGrpSpPr/>
          <p:nvPr/>
        </p:nvGrpSpPr>
        <p:grpSpPr>
          <a:xfrm>
            <a:off x="250825" y="4143375"/>
            <a:ext cx="8739187" cy="2641600"/>
            <a:chOff x="158" y="2610"/>
            <a:chExt cx="5505" cy="1664"/>
          </a:xfrm>
        </p:grpSpPr>
        <p:sp>
          <p:nvSpPr>
            <p:cNvPr id="128" name="Google Shape;128;p21"/>
            <p:cNvSpPr txBox="1"/>
            <p:nvPr/>
          </p:nvSpPr>
          <p:spPr>
            <a:xfrm>
              <a:off x="158" y="2614"/>
              <a:ext cx="3577" cy="1660"/>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$arr = array(5 =&gt; 1, 12 =&gt; 2);</a:t>
              </a:r>
              <a:endParaRPr/>
            </a:p>
            <a:p>
              <a:pPr indent="0" lvl="0" marL="0" marR="0" rtl="0" algn="l">
                <a:lnSpc>
                  <a:spcPct val="80000"/>
                </a:lnSpc>
                <a:spcBef>
                  <a:spcPts val="280"/>
                </a:spcBef>
                <a:spcAft>
                  <a:spcPts val="0"/>
                </a:spcAft>
                <a:buClr>
                  <a:srgbClr val="FF0000"/>
                </a:buClr>
                <a:buSzPts val="1400"/>
                <a:buFont typeface="Courier New"/>
                <a:buNone/>
              </a:pPr>
              <a:r>
                <a:rPr b="0" i="0" lang="en-US" sz="1400" u="none">
                  <a:solidFill>
                    <a:srgbClr val="FF0000"/>
                  </a:solidFill>
                  <a:latin typeface="Courier New"/>
                  <a:ea typeface="Courier New"/>
                  <a:cs typeface="Courier New"/>
                  <a:sym typeface="Courier New"/>
                </a:rPr>
                <a:t>foreach</a:t>
              </a:r>
              <a:r>
                <a:rPr b="0" i="0" lang="en-US" sz="1400" u="none">
                  <a:solidFill>
                    <a:schemeClr val="dk1"/>
                  </a:solidFill>
                  <a:latin typeface="Courier New"/>
                  <a:ea typeface="Courier New"/>
                  <a:cs typeface="Courier New"/>
                  <a:sym typeface="Courier New"/>
                </a:rPr>
                <a:t> ($arr as $key =&gt; $value) { echo $key, '=&gt;',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$value);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$arr[] = 56;    // the same as $arr[13] = 56;</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$arr["x"] = 42; // adds a new element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unset($arr[5]); // removes the element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unset($arr);    // deletes the whole array</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 = array(1 =&gt; 'one', 2 =&gt; 'two', 3 =&gt; 'three');</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unset($a[2]);</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$b = array_values($a);</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p:txBody>
        </p:sp>
        <p:sp>
          <p:nvSpPr>
            <p:cNvPr id="129" name="Google Shape;129;p21"/>
            <p:cNvSpPr txBox="1"/>
            <p:nvPr/>
          </p:nvSpPr>
          <p:spPr>
            <a:xfrm>
              <a:off x="3780" y="2610"/>
              <a:ext cx="1816" cy="212"/>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1" i="0" lang="en-US" sz="2000" u="none">
                  <a:solidFill>
                    <a:schemeClr val="dk1"/>
                  </a:solidFill>
                  <a:latin typeface="Arial Narrow"/>
                  <a:ea typeface="Arial Narrow"/>
                  <a:cs typeface="Arial Narrow"/>
                  <a:sym typeface="Arial Narrow"/>
                </a:rPr>
                <a:t>can set values in an array</a:t>
              </a:r>
              <a:endParaRPr/>
            </a:p>
          </p:txBody>
        </p:sp>
        <p:sp>
          <p:nvSpPr>
            <p:cNvPr id="130" name="Google Shape;130;p21"/>
            <p:cNvSpPr txBox="1"/>
            <p:nvPr/>
          </p:nvSpPr>
          <p:spPr>
            <a:xfrm>
              <a:off x="3915" y="3015"/>
              <a:ext cx="1542" cy="366"/>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2"/>
                </a:buClr>
                <a:buSzPts val="2000"/>
                <a:buFont typeface="Courier New"/>
                <a:buNone/>
              </a:pPr>
              <a:r>
                <a:rPr b="0" i="0" lang="en-US" sz="2000" u="none">
                  <a:solidFill>
                    <a:schemeClr val="dk2"/>
                  </a:solidFill>
                  <a:latin typeface="Courier New"/>
                  <a:ea typeface="Courier New"/>
                  <a:cs typeface="Courier New"/>
                  <a:sym typeface="Courier New"/>
                </a:rPr>
                <a:t>unset()</a:t>
              </a:r>
              <a:r>
                <a:rPr b="0" i="0" lang="en-US" sz="2000" u="none">
                  <a:solidFill>
                    <a:schemeClr val="dk1"/>
                  </a:solidFill>
                  <a:latin typeface="Arial Narrow"/>
                  <a:ea typeface="Arial Narrow"/>
                  <a:cs typeface="Arial Narrow"/>
                  <a:sym typeface="Arial Narrow"/>
                </a:rPr>
                <a:t> removes a key/value pair</a:t>
              </a:r>
              <a:endParaRPr/>
            </a:p>
          </p:txBody>
        </p:sp>
        <p:sp>
          <p:nvSpPr>
            <p:cNvPr id="131" name="Google Shape;131;p21"/>
            <p:cNvSpPr txBox="1"/>
            <p:nvPr/>
          </p:nvSpPr>
          <p:spPr>
            <a:xfrm>
              <a:off x="4050" y="4005"/>
              <a:ext cx="1497" cy="212"/>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2"/>
                </a:buClr>
                <a:buSzPts val="2000"/>
                <a:buFont typeface="Arial Narrow"/>
                <a:buNone/>
              </a:pPr>
              <a:r>
                <a:rPr b="0" i="0" lang="en-US" sz="2000" u="none">
                  <a:solidFill>
                    <a:schemeClr val="dk2"/>
                  </a:solidFill>
                  <a:latin typeface="Arial Narrow"/>
                  <a:ea typeface="Arial Narrow"/>
                  <a:cs typeface="Arial Narrow"/>
                  <a:sym typeface="Arial Narrow"/>
                </a:rPr>
                <a:t>*Find more on arrays</a:t>
              </a:r>
              <a:endParaRPr/>
            </a:p>
          </p:txBody>
        </p:sp>
        <p:sp>
          <p:nvSpPr>
            <p:cNvPr id="132" name="Google Shape;132;p21"/>
            <p:cNvSpPr txBox="1"/>
            <p:nvPr/>
          </p:nvSpPr>
          <p:spPr>
            <a:xfrm>
              <a:off x="3870" y="3420"/>
              <a:ext cx="1793" cy="523"/>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2"/>
                </a:buClr>
                <a:buSzPts val="2000"/>
                <a:buFont typeface="Courier New"/>
                <a:buNone/>
              </a:pPr>
              <a:r>
                <a:rPr b="0" i="0" lang="en-US" sz="2000" u="none">
                  <a:solidFill>
                    <a:schemeClr val="dk2"/>
                  </a:solidFill>
                  <a:latin typeface="Courier New"/>
                  <a:ea typeface="Courier New"/>
                  <a:cs typeface="Courier New"/>
                  <a:sym typeface="Courier New"/>
                </a:rPr>
                <a:t>array_values()</a:t>
              </a:r>
              <a:r>
                <a:rPr b="0" i="0" lang="en-US" sz="2000" u="none">
                  <a:solidFill>
                    <a:schemeClr val="dk1"/>
                  </a:solidFill>
                  <a:latin typeface="Arial Narrow"/>
                  <a:ea typeface="Arial Narrow"/>
                  <a:cs typeface="Arial Narrow"/>
                  <a:sym typeface="Arial Narrow"/>
                </a:rPr>
                <a:t> makes reindexing effect (indexing numerically)</a:t>
              </a:r>
              <a:endParaRPr/>
            </a:p>
          </p:txBody>
        </p:sp>
        <p:sp>
          <p:nvSpPr>
            <p:cNvPr id="133" name="Google Shape;133;p21"/>
            <p:cNvSpPr txBox="1"/>
            <p:nvPr/>
          </p:nvSpPr>
          <p:spPr>
            <a:xfrm>
              <a:off x="2070" y="3960"/>
              <a:ext cx="1542" cy="230"/>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view the output page</a:t>
              </a:r>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8" name="Shape 138"/>
        <p:cNvGrpSpPr/>
        <p:nvPr/>
      </p:nvGrpSpPr>
      <p:grpSpPr>
        <a:xfrm>
          <a:off x="0" y="0"/>
          <a:ext cx="0" cy="0"/>
          <a:chOff x="0" y="0"/>
          <a:chExt cx="0" cy="0"/>
        </a:xfrm>
      </p:grpSpPr>
      <p:sp>
        <p:nvSpPr>
          <p:cNvPr id="139" name="Google Shape;139;p22"/>
          <p:cNvSpPr txBox="1"/>
          <p:nvPr>
            <p:ph type="title"/>
          </p:nvPr>
        </p:nvSpPr>
        <p:spPr>
          <a:xfrm>
            <a:off x="0" y="0"/>
            <a:ext cx="9144000" cy="620712"/>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rgbClr val="FF0033"/>
              </a:buClr>
              <a:buSzPts val="3400"/>
              <a:buFont typeface="Arial Narrow"/>
              <a:buNone/>
            </a:pPr>
            <a:r>
              <a:rPr b="0" i="0" lang="en-US" sz="3400" u="none">
                <a:solidFill>
                  <a:srgbClr val="FF0033"/>
                </a:solidFill>
                <a:latin typeface="Arial Narrow"/>
                <a:ea typeface="Arial Narrow"/>
                <a:cs typeface="Arial Narrow"/>
                <a:sym typeface="Arial Narrow"/>
              </a:rPr>
              <a:t> Constants</a:t>
            </a:r>
            <a:endParaRPr/>
          </a:p>
        </p:txBody>
      </p:sp>
      <p:sp>
        <p:nvSpPr>
          <p:cNvPr id="140" name="Google Shape;140;p22"/>
          <p:cNvSpPr txBox="1"/>
          <p:nvPr>
            <p:ph idx="1" type="body"/>
          </p:nvPr>
        </p:nvSpPr>
        <p:spPr>
          <a:xfrm>
            <a:off x="179387" y="692150"/>
            <a:ext cx="8964612" cy="720725"/>
          </a:xfrm>
          <a:prstGeom prst="rect">
            <a:avLst/>
          </a:prstGeom>
          <a:noFill/>
          <a:ln>
            <a:noFill/>
          </a:ln>
        </p:spPr>
        <p:txBody>
          <a:bodyPr anchorCtr="0" anchor="t" bIns="43525" lIns="87050" spcFirstLastPara="1" rIns="87050" wrap="square" tIns="43525">
            <a:noAutofit/>
          </a:bodyPr>
          <a:lstStyle/>
          <a:p>
            <a:pPr indent="-323850" lvl="0" marL="323850" rtl="0" algn="l">
              <a:lnSpc>
                <a:spcPct val="90000"/>
              </a:lnSpc>
              <a:spcBef>
                <a:spcPts val="0"/>
              </a:spcBef>
              <a:spcAft>
                <a:spcPts val="0"/>
              </a:spcAft>
              <a:buClr>
                <a:schemeClr val="dk1"/>
              </a:buClr>
              <a:buSzPts val="2000"/>
              <a:buFont typeface="Arial Narrow"/>
              <a:buNone/>
            </a:pPr>
            <a:r>
              <a:rPr b="1" i="0" lang="en-US" sz="2000" u="none">
                <a:solidFill>
                  <a:schemeClr val="dk1"/>
                </a:solidFill>
                <a:latin typeface="Arial Narrow"/>
                <a:ea typeface="Arial Narrow"/>
                <a:cs typeface="Arial Narrow"/>
                <a:sym typeface="Arial Narrow"/>
              </a:rPr>
              <a:t>A constant is an identifier (name) for a simple value. A constant is case-sensitive by</a:t>
            </a:r>
            <a:endParaRPr/>
          </a:p>
          <a:p>
            <a:pPr indent="-323850" lvl="0" marL="323850" rtl="0" algn="l">
              <a:lnSpc>
                <a:spcPct val="90000"/>
              </a:lnSpc>
              <a:spcBef>
                <a:spcPts val="400"/>
              </a:spcBef>
              <a:spcAft>
                <a:spcPts val="0"/>
              </a:spcAft>
              <a:buClr>
                <a:schemeClr val="dk1"/>
              </a:buClr>
              <a:buSzPts val="2000"/>
              <a:buFont typeface="Arial Narrow"/>
              <a:buNone/>
            </a:pPr>
            <a:r>
              <a:rPr b="1" i="0" lang="en-US" sz="2000" u="none">
                <a:solidFill>
                  <a:schemeClr val="dk1"/>
                </a:solidFill>
                <a:latin typeface="Arial Narrow"/>
                <a:ea typeface="Arial Narrow"/>
                <a:cs typeface="Arial Narrow"/>
                <a:sym typeface="Arial Narrow"/>
              </a:rPr>
              <a:t> default. </a:t>
            </a:r>
            <a:r>
              <a:rPr b="1" i="0" lang="en-US" sz="2000" u="sng">
                <a:solidFill>
                  <a:schemeClr val="dk1"/>
                </a:solidFill>
                <a:latin typeface="Arial Narrow"/>
                <a:ea typeface="Arial Narrow"/>
                <a:cs typeface="Arial Narrow"/>
                <a:sym typeface="Arial Narrow"/>
              </a:rPr>
              <a:t>By convention</a:t>
            </a:r>
            <a:r>
              <a:rPr b="1" i="0" lang="en-US" sz="2000" u="none">
                <a:solidFill>
                  <a:schemeClr val="dk1"/>
                </a:solidFill>
                <a:latin typeface="Arial Narrow"/>
                <a:ea typeface="Arial Narrow"/>
                <a:cs typeface="Arial Narrow"/>
                <a:sym typeface="Arial Narrow"/>
              </a:rPr>
              <a:t>, constant identifiers are always uppercase.</a:t>
            </a:r>
            <a:endParaRPr/>
          </a:p>
        </p:txBody>
      </p:sp>
      <p:sp>
        <p:nvSpPr>
          <p:cNvPr id="141" name="Google Shape;141;p22"/>
          <p:cNvSpPr txBox="1"/>
          <p:nvPr/>
        </p:nvSpPr>
        <p:spPr>
          <a:xfrm>
            <a:off x="468312" y="1700212"/>
            <a:ext cx="6191250" cy="261937"/>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None/>
            </a:pPr>
            <a:r>
              <a:t/>
            </a:r>
            <a:endParaRPr b="0" i="0" sz="1400" u="none">
              <a:solidFill>
                <a:schemeClr val="dk1"/>
              </a:solidFill>
              <a:latin typeface="Courier New"/>
              <a:ea typeface="Courier New"/>
              <a:cs typeface="Courier New"/>
              <a:sym typeface="Courier New"/>
            </a:endParaRPr>
          </a:p>
        </p:txBody>
      </p:sp>
      <p:sp>
        <p:nvSpPr>
          <p:cNvPr id="142" name="Google Shape;142;p22"/>
          <p:cNvSpPr txBox="1"/>
          <p:nvPr/>
        </p:nvSpPr>
        <p:spPr>
          <a:xfrm>
            <a:off x="395287" y="1989137"/>
            <a:ext cx="5400675" cy="4152900"/>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rgbClr val="009900"/>
              </a:buClr>
              <a:buSzPts val="1400"/>
              <a:buFont typeface="Courier New"/>
              <a:buNone/>
            </a:pPr>
            <a:r>
              <a:rPr b="0" i="0" lang="en-US" sz="1400" u="none">
                <a:solidFill>
                  <a:srgbClr val="009900"/>
                </a:solidFill>
                <a:latin typeface="Courier New"/>
                <a:ea typeface="Courier New"/>
                <a:cs typeface="Courier New"/>
                <a:sym typeface="Courier New"/>
              </a:rPr>
              <a:t>// Valid constant names</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define("FOO",    "something");</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define("FOO2",    "something else");</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define("FOO_BAR", "something more");</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rgbClr val="009900"/>
              </a:buClr>
              <a:buSzPts val="1400"/>
              <a:buFont typeface="Courier New"/>
              <a:buNone/>
            </a:pPr>
            <a:r>
              <a:rPr b="0" i="0" lang="en-US" sz="1400" u="none">
                <a:solidFill>
                  <a:srgbClr val="009900"/>
                </a:solidFill>
                <a:latin typeface="Courier New"/>
                <a:ea typeface="Courier New"/>
                <a:cs typeface="Courier New"/>
                <a:sym typeface="Courier New"/>
              </a:rPr>
              <a:t>// </a:t>
            </a:r>
            <a:r>
              <a:rPr b="0" i="0" lang="en-US" sz="1400" u="none">
                <a:solidFill>
                  <a:srgbClr val="FF0000"/>
                </a:solidFill>
                <a:latin typeface="Courier New"/>
                <a:ea typeface="Courier New"/>
                <a:cs typeface="Courier New"/>
                <a:sym typeface="Courier New"/>
              </a:rPr>
              <a:t>Invalid</a:t>
            </a:r>
            <a:r>
              <a:rPr b="0" i="0" lang="en-US" sz="1400" u="none">
                <a:solidFill>
                  <a:srgbClr val="009900"/>
                </a:solidFill>
                <a:latin typeface="Courier New"/>
                <a:ea typeface="Courier New"/>
                <a:cs typeface="Courier New"/>
                <a:sym typeface="Courier New"/>
              </a:rPr>
              <a:t> constant names  (they shouldn’t start</a:t>
            </a:r>
            <a:endParaRPr/>
          </a:p>
          <a:p>
            <a:pPr indent="0" lvl="0" marL="0" marR="0" rtl="0" algn="l">
              <a:lnSpc>
                <a:spcPct val="80000"/>
              </a:lnSpc>
              <a:spcBef>
                <a:spcPts val="280"/>
              </a:spcBef>
              <a:spcAft>
                <a:spcPts val="0"/>
              </a:spcAft>
              <a:buClr>
                <a:srgbClr val="009900"/>
              </a:buClr>
              <a:buSzPts val="1400"/>
              <a:buFont typeface="Courier New"/>
              <a:buNone/>
            </a:pPr>
            <a:r>
              <a:rPr b="0" i="0" lang="en-US" sz="1400" u="none">
                <a:solidFill>
                  <a:srgbClr val="009900"/>
                </a:solidFill>
                <a:latin typeface="Courier New"/>
                <a:ea typeface="Courier New"/>
                <a:cs typeface="Courier New"/>
                <a:sym typeface="Courier New"/>
              </a:rPr>
              <a:t>//      with a number!)</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rgbClr val="009900"/>
              </a:solidFill>
              <a:latin typeface="Courier New"/>
              <a:ea typeface="Courier New"/>
              <a:cs typeface="Courier New"/>
              <a:sym typeface="Courier New"/>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define("2FOO",    "something");</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rgbClr val="009900"/>
              </a:buClr>
              <a:buSzPts val="1400"/>
              <a:buFont typeface="Courier New"/>
              <a:buNone/>
            </a:pPr>
            <a:r>
              <a:rPr b="0" i="0" lang="en-US" sz="1400" u="none">
                <a:solidFill>
                  <a:srgbClr val="009900"/>
                </a:solidFill>
                <a:latin typeface="Courier New"/>
                <a:ea typeface="Courier New"/>
                <a:cs typeface="Courier New"/>
                <a:sym typeface="Courier New"/>
              </a:rPr>
              <a:t>// This is valid, but should be avoided:</a:t>
            </a:r>
            <a:endParaRPr/>
          </a:p>
          <a:p>
            <a:pPr indent="0" lvl="0" marL="0" marR="0" rtl="0" algn="l">
              <a:lnSpc>
                <a:spcPct val="80000"/>
              </a:lnSpc>
              <a:spcBef>
                <a:spcPts val="280"/>
              </a:spcBef>
              <a:spcAft>
                <a:spcPts val="0"/>
              </a:spcAft>
              <a:buClr>
                <a:srgbClr val="009900"/>
              </a:buClr>
              <a:buSzPts val="1400"/>
              <a:buFont typeface="Courier New"/>
              <a:buNone/>
            </a:pPr>
            <a:r>
              <a:rPr b="0" i="0" lang="en-US" sz="1400" u="none">
                <a:solidFill>
                  <a:srgbClr val="009900"/>
                </a:solidFill>
                <a:latin typeface="Courier New"/>
                <a:ea typeface="Courier New"/>
                <a:cs typeface="Courier New"/>
                <a:sym typeface="Courier New"/>
              </a:rPr>
              <a:t>// PHP may one day provide a "magical" constant</a:t>
            </a:r>
            <a:endParaRPr/>
          </a:p>
          <a:p>
            <a:pPr indent="0" lvl="0" marL="0" marR="0" rtl="0" algn="l">
              <a:lnSpc>
                <a:spcPct val="80000"/>
              </a:lnSpc>
              <a:spcBef>
                <a:spcPts val="280"/>
              </a:spcBef>
              <a:spcAft>
                <a:spcPts val="0"/>
              </a:spcAft>
              <a:buClr>
                <a:srgbClr val="009900"/>
              </a:buClr>
              <a:buSzPts val="1400"/>
              <a:buFont typeface="Courier New"/>
              <a:buNone/>
            </a:pPr>
            <a:r>
              <a:rPr b="0" i="0" lang="en-US" sz="1400" u="none">
                <a:solidFill>
                  <a:srgbClr val="009900"/>
                </a:solidFill>
                <a:latin typeface="Courier New"/>
                <a:ea typeface="Courier New"/>
                <a:cs typeface="Courier New"/>
                <a:sym typeface="Courier New"/>
              </a:rPr>
              <a:t>// that will break your script</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rgbClr val="009900"/>
              </a:solidFill>
              <a:latin typeface="Courier New"/>
              <a:ea typeface="Courier New"/>
              <a:cs typeface="Courier New"/>
              <a:sym typeface="Courier New"/>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define("__FOO__", "something"); </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p:txBody>
      </p:sp>
      <p:sp>
        <p:nvSpPr>
          <p:cNvPr id="143" name="Google Shape;143;p22"/>
          <p:cNvSpPr txBox="1"/>
          <p:nvPr/>
        </p:nvSpPr>
        <p:spPr>
          <a:xfrm>
            <a:off x="5940425" y="3141662"/>
            <a:ext cx="2952750" cy="1314450"/>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accent2"/>
              </a:buClr>
              <a:buSzPts val="2000"/>
              <a:buFont typeface="Courier New"/>
              <a:buNone/>
            </a:pPr>
            <a:r>
              <a:rPr b="0" i="0" lang="en-US" sz="2000" u="none">
                <a:solidFill>
                  <a:schemeClr val="accent2"/>
                </a:solidFill>
                <a:latin typeface="Courier New"/>
                <a:ea typeface="Courier New"/>
                <a:cs typeface="Courier New"/>
                <a:sym typeface="Courier New"/>
              </a:rPr>
              <a:t>You can access constants anywhere in your script without regard to scope.</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8" name="Shape 148"/>
        <p:cNvGrpSpPr/>
        <p:nvPr/>
      </p:nvGrpSpPr>
      <p:grpSpPr>
        <a:xfrm>
          <a:off x="0" y="0"/>
          <a:ext cx="0" cy="0"/>
          <a:chOff x="0" y="0"/>
          <a:chExt cx="0" cy="0"/>
        </a:xfrm>
      </p:grpSpPr>
      <p:sp>
        <p:nvSpPr>
          <p:cNvPr id="149" name="Google Shape;149;p23"/>
          <p:cNvSpPr txBox="1"/>
          <p:nvPr>
            <p:ph type="title"/>
          </p:nvPr>
        </p:nvSpPr>
        <p:spPr>
          <a:xfrm>
            <a:off x="0" y="0"/>
            <a:ext cx="9144000" cy="714375"/>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rgbClr val="FF0033"/>
              </a:buClr>
              <a:buSzPts val="3400"/>
              <a:buFont typeface="Arial Narrow"/>
              <a:buNone/>
            </a:pPr>
            <a:r>
              <a:rPr b="0" i="0" lang="en-US" sz="3400" u="none">
                <a:solidFill>
                  <a:srgbClr val="FF0033"/>
                </a:solidFill>
                <a:latin typeface="Arial Narrow"/>
                <a:ea typeface="Arial Narrow"/>
                <a:cs typeface="Arial Narrow"/>
                <a:sym typeface="Arial Narrow"/>
              </a:rPr>
              <a:t>Operators</a:t>
            </a:r>
            <a:endParaRPr/>
          </a:p>
        </p:txBody>
      </p:sp>
      <p:sp>
        <p:nvSpPr>
          <p:cNvPr id="150" name="Google Shape;150;p23"/>
          <p:cNvSpPr txBox="1"/>
          <p:nvPr>
            <p:ph idx="1" type="body"/>
          </p:nvPr>
        </p:nvSpPr>
        <p:spPr>
          <a:xfrm>
            <a:off x="0" y="1143000"/>
            <a:ext cx="9144000" cy="5238750"/>
          </a:xfrm>
          <a:prstGeom prst="rect">
            <a:avLst/>
          </a:prstGeom>
          <a:noFill/>
          <a:ln>
            <a:noFill/>
          </a:ln>
        </p:spPr>
        <p:txBody>
          <a:bodyPr anchorCtr="0" anchor="t" bIns="43525" lIns="87050" spcFirstLastPara="1" rIns="87050" wrap="square" tIns="43525">
            <a:noAutofit/>
          </a:bodyPr>
          <a:lstStyle/>
          <a:p>
            <a:pPr indent="-323850" lvl="0" marL="323850" rtl="0" algn="l">
              <a:lnSpc>
                <a:spcPct val="100000"/>
              </a:lnSpc>
              <a:spcBef>
                <a:spcPts val="0"/>
              </a:spcBef>
              <a:spcAft>
                <a:spcPts val="0"/>
              </a:spcAft>
              <a:buClr>
                <a:schemeClr val="dk1"/>
              </a:buClr>
              <a:buSzPts val="2300"/>
              <a:buFont typeface="Arial Narrow"/>
              <a:buChar char="•"/>
            </a:pPr>
            <a:r>
              <a:rPr b="1" i="0" lang="en-US" sz="2300" u="none">
                <a:solidFill>
                  <a:schemeClr val="dk1"/>
                </a:solidFill>
                <a:latin typeface="Arial Narrow"/>
                <a:ea typeface="Arial Narrow"/>
                <a:cs typeface="Arial Narrow"/>
                <a:sym typeface="Arial Narrow"/>
              </a:rPr>
              <a:t>Arithmetic Operators:</a:t>
            </a:r>
            <a:r>
              <a:rPr b="0" i="0" lang="en-US" sz="2300" u="none">
                <a:solidFill>
                  <a:schemeClr val="dk1"/>
                </a:solidFill>
                <a:latin typeface="Arial Narrow"/>
                <a:ea typeface="Arial Narrow"/>
                <a:cs typeface="Arial Narrow"/>
                <a:sym typeface="Arial Narrow"/>
              </a:rPr>
              <a:t> </a:t>
            </a:r>
            <a:r>
              <a:rPr b="0" i="0" lang="en-US" sz="2300" u="none">
                <a:solidFill>
                  <a:schemeClr val="dk2"/>
                </a:solidFill>
                <a:latin typeface="Arial Narrow"/>
                <a:ea typeface="Arial Narrow"/>
                <a:cs typeface="Arial Narrow"/>
                <a:sym typeface="Arial Narrow"/>
              </a:rPr>
              <a:t>+, -, *,/ , %, ++, --</a:t>
            </a:r>
            <a:endParaRPr/>
          </a:p>
          <a:p>
            <a:pPr indent="-323850" lvl="0" marL="323850" rtl="0" algn="l">
              <a:lnSpc>
                <a:spcPct val="100000"/>
              </a:lnSpc>
              <a:spcBef>
                <a:spcPts val="460"/>
              </a:spcBef>
              <a:spcAft>
                <a:spcPts val="0"/>
              </a:spcAft>
              <a:buClr>
                <a:schemeClr val="dk1"/>
              </a:buClr>
              <a:buSzPts val="2300"/>
              <a:buFont typeface="Arial Narrow"/>
              <a:buChar char="•"/>
            </a:pPr>
            <a:r>
              <a:rPr b="1" i="0" lang="en-US" sz="2300" u="none">
                <a:solidFill>
                  <a:schemeClr val="dk1"/>
                </a:solidFill>
                <a:latin typeface="Arial Narrow"/>
                <a:ea typeface="Arial Narrow"/>
                <a:cs typeface="Arial Narrow"/>
                <a:sym typeface="Arial Narrow"/>
              </a:rPr>
              <a:t>Assignment Operators:</a:t>
            </a:r>
            <a:r>
              <a:rPr b="0" i="0" lang="en-US" sz="2300" u="none">
                <a:solidFill>
                  <a:schemeClr val="dk1"/>
                </a:solidFill>
                <a:latin typeface="Arial Narrow"/>
                <a:ea typeface="Arial Narrow"/>
                <a:cs typeface="Arial Narrow"/>
                <a:sym typeface="Arial Narrow"/>
              </a:rPr>
              <a:t> </a:t>
            </a:r>
            <a:r>
              <a:rPr b="0" i="0" lang="en-US" sz="2300" u="none">
                <a:solidFill>
                  <a:schemeClr val="dk2"/>
                </a:solidFill>
                <a:latin typeface="Arial Narrow"/>
                <a:ea typeface="Arial Narrow"/>
                <a:cs typeface="Arial Narrow"/>
                <a:sym typeface="Arial Narrow"/>
              </a:rPr>
              <a:t>=, +=, -=, *=, /=, %=</a:t>
            </a:r>
            <a:endParaRPr/>
          </a:p>
          <a:p>
            <a:pPr indent="-323850" lvl="0" marL="323850" rtl="0" algn="l">
              <a:lnSpc>
                <a:spcPct val="100000"/>
              </a:lnSpc>
              <a:spcBef>
                <a:spcPts val="460"/>
              </a:spcBef>
              <a:spcAft>
                <a:spcPts val="0"/>
              </a:spcAft>
              <a:buClr>
                <a:schemeClr val="dk1"/>
              </a:buClr>
              <a:buSzPts val="2300"/>
              <a:buFont typeface="Arial Narrow"/>
              <a:buNone/>
            </a:pPr>
            <a:r>
              <a:t/>
            </a:r>
            <a:endParaRPr b="0" i="0" sz="2300" u="none">
              <a:solidFill>
                <a:schemeClr val="dk2"/>
              </a:solidFill>
              <a:latin typeface="Arial Narrow"/>
              <a:ea typeface="Arial Narrow"/>
              <a:cs typeface="Arial Narrow"/>
              <a:sym typeface="Arial Narrow"/>
            </a:endParaRPr>
          </a:p>
          <a:p>
            <a:pPr indent="-323850" lvl="0" marL="323850" rtl="0" algn="l">
              <a:lnSpc>
                <a:spcPct val="100000"/>
              </a:lnSpc>
              <a:spcBef>
                <a:spcPts val="460"/>
              </a:spcBef>
              <a:spcAft>
                <a:spcPts val="0"/>
              </a:spcAft>
              <a:buClr>
                <a:schemeClr val="dk1"/>
              </a:buClr>
              <a:buSzPts val="2300"/>
              <a:buFont typeface="Arial Narrow"/>
              <a:buNone/>
            </a:pPr>
            <a:r>
              <a:t/>
            </a:r>
            <a:endParaRPr b="0" i="0" sz="2300" u="none">
              <a:solidFill>
                <a:schemeClr val="dk1"/>
              </a:solidFill>
              <a:latin typeface="Arial Narrow"/>
              <a:ea typeface="Arial Narrow"/>
              <a:cs typeface="Arial Narrow"/>
              <a:sym typeface="Arial Narrow"/>
            </a:endParaRPr>
          </a:p>
          <a:p>
            <a:pPr indent="-323850" lvl="0" marL="323850" rtl="0" algn="l">
              <a:lnSpc>
                <a:spcPct val="100000"/>
              </a:lnSpc>
              <a:spcBef>
                <a:spcPts val="460"/>
              </a:spcBef>
              <a:spcAft>
                <a:spcPts val="0"/>
              </a:spcAft>
              <a:buClr>
                <a:schemeClr val="dk1"/>
              </a:buClr>
              <a:buSzPts val="2300"/>
              <a:buFont typeface="Arial Narrow"/>
              <a:buChar char="•"/>
            </a:pPr>
            <a:r>
              <a:rPr b="1" i="0" lang="en-US" sz="2300" u="none">
                <a:solidFill>
                  <a:schemeClr val="dk1"/>
                </a:solidFill>
                <a:latin typeface="Arial Narrow"/>
                <a:ea typeface="Arial Narrow"/>
                <a:cs typeface="Arial Narrow"/>
                <a:sym typeface="Arial Narrow"/>
              </a:rPr>
              <a:t>Comparison Operators:</a:t>
            </a:r>
            <a:r>
              <a:rPr b="0" i="0" lang="en-US" sz="2300" u="none">
                <a:solidFill>
                  <a:schemeClr val="dk1"/>
                </a:solidFill>
                <a:latin typeface="Arial Narrow"/>
                <a:ea typeface="Arial Narrow"/>
                <a:cs typeface="Arial Narrow"/>
                <a:sym typeface="Arial Narrow"/>
              </a:rPr>
              <a:t> </a:t>
            </a:r>
            <a:r>
              <a:rPr b="0" i="0" lang="en-US" sz="2300" u="none">
                <a:solidFill>
                  <a:schemeClr val="dk2"/>
                </a:solidFill>
                <a:latin typeface="Arial Narrow"/>
                <a:ea typeface="Arial Narrow"/>
                <a:cs typeface="Arial Narrow"/>
                <a:sym typeface="Arial Narrow"/>
              </a:rPr>
              <a:t>==, !=, &gt;, &lt;, &gt;=, &lt;=</a:t>
            </a:r>
            <a:r>
              <a:rPr b="0" i="0" lang="en-US" sz="2300" u="none">
                <a:solidFill>
                  <a:schemeClr val="dk1"/>
                </a:solidFill>
                <a:latin typeface="Arial Narrow"/>
                <a:ea typeface="Arial Narrow"/>
                <a:cs typeface="Arial Narrow"/>
                <a:sym typeface="Arial Narrow"/>
              </a:rPr>
              <a:t> </a:t>
            </a:r>
            <a:endParaRPr/>
          </a:p>
          <a:p>
            <a:pPr indent="-323850" lvl="0" marL="323850" rtl="0" algn="l">
              <a:lnSpc>
                <a:spcPct val="100000"/>
              </a:lnSpc>
              <a:spcBef>
                <a:spcPts val="460"/>
              </a:spcBef>
              <a:spcAft>
                <a:spcPts val="0"/>
              </a:spcAft>
              <a:buClr>
                <a:schemeClr val="dk1"/>
              </a:buClr>
              <a:buSzPts val="2300"/>
              <a:buFont typeface="Arial Narrow"/>
              <a:buChar char="•"/>
            </a:pPr>
            <a:r>
              <a:rPr b="1" i="0" lang="en-US" sz="2300" u="none">
                <a:solidFill>
                  <a:schemeClr val="dk1"/>
                </a:solidFill>
                <a:latin typeface="Arial Narrow"/>
                <a:ea typeface="Arial Narrow"/>
                <a:cs typeface="Arial Narrow"/>
                <a:sym typeface="Arial Narrow"/>
              </a:rPr>
              <a:t>Logical Operators:</a:t>
            </a:r>
            <a:r>
              <a:rPr b="0" i="0" lang="en-US" sz="2300" u="none">
                <a:solidFill>
                  <a:schemeClr val="dk1"/>
                </a:solidFill>
                <a:latin typeface="Arial Narrow"/>
                <a:ea typeface="Arial Narrow"/>
                <a:cs typeface="Arial Narrow"/>
                <a:sym typeface="Arial Narrow"/>
              </a:rPr>
              <a:t> </a:t>
            </a:r>
            <a:r>
              <a:rPr b="0" i="0" lang="en-US" sz="2300" u="none">
                <a:solidFill>
                  <a:schemeClr val="dk2"/>
                </a:solidFill>
                <a:latin typeface="Arial Narrow"/>
                <a:ea typeface="Arial Narrow"/>
                <a:cs typeface="Arial Narrow"/>
                <a:sym typeface="Arial Narrow"/>
              </a:rPr>
              <a:t>&amp;&amp;, ||, !</a:t>
            </a:r>
            <a:endParaRPr/>
          </a:p>
          <a:p>
            <a:pPr indent="-323850" lvl="0" marL="323850" rtl="0" algn="l">
              <a:lnSpc>
                <a:spcPct val="100000"/>
              </a:lnSpc>
              <a:spcBef>
                <a:spcPts val="460"/>
              </a:spcBef>
              <a:spcAft>
                <a:spcPts val="0"/>
              </a:spcAft>
              <a:buClr>
                <a:schemeClr val="dk1"/>
              </a:buClr>
              <a:buSzPts val="2300"/>
              <a:buFont typeface="Arial Narrow"/>
              <a:buChar char="•"/>
            </a:pPr>
            <a:r>
              <a:rPr b="1" i="0" lang="en-US" sz="2300" u="none">
                <a:solidFill>
                  <a:schemeClr val="dk1"/>
                </a:solidFill>
                <a:latin typeface="Arial Narrow"/>
                <a:ea typeface="Arial Narrow"/>
                <a:cs typeface="Arial Narrow"/>
                <a:sym typeface="Arial Narrow"/>
              </a:rPr>
              <a:t>String Operators</a:t>
            </a:r>
            <a:r>
              <a:rPr b="0" i="0" lang="en-US" sz="2300" u="none">
                <a:solidFill>
                  <a:schemeClr val="dk1"/>
                </a:solidFill>
                <a:latin typeface="Arial Narrow"/>
                <a:ea typeface="Arial Narrow"/>
                <a:cs typeface="Arial Narrow"/>
                <a:sym typeface="Arial Narrow"/>
              </a:rPr>
              <a:t>:  </a:t>
            </a:r>
            <a:r>
              <a:rPr b="0" i="0" lang="en-US" sz="2300" u="none">
                <a:solidFill>
                  <a:schemeClr val="dk2"/>
                </a:solidFill>
                <a:latin typeface="Arial Narrow"/>
                <a:ea typeface="Arial Narrow"/>
                <a:cs typeface="Arial Narrow"/>
                <a:sym typeface="Arial Narrow"/>
              </a:rPr>
              <a:t>.   and   .=    </a:t>
            </a:r>
            <a:r>
              <a:rPr b="0" i="0" lang="en-US" sz="2300" u="none">
                <a:solidFill>
                  <a:schemeClr val="dk1"/>
                </a:solidFill>
                <a:latin typeface="Arial Narrow"/>
                <a:ea typeface="Arial Narrow"/>
                <a:cs typeface="Arial Narrow"/>
                <a:sym typeface="Arial Narrow"/>
              </a:rPr>
              <a:t>(for string concatenation)</a:t>
            </a:r>
            <a:endParaRPr/>
          </a:p>
        </p:txBody>
      </p:sp>
      <p:sp>
        <p:nvSpPr>
          <p:cNvPr id="151" name="Google Shape;151;p23"/>
          <p:cNvSpPr txBox="1"/>
          <p:nvPr/>
        </p:nvSpPr>
        <p:spPr>
          <a:xfrm>
            <a:off x="5867400" y="1052512"/>
            <a:ext cx="2808287" cy="1354137"/>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1" i="0" lang="en-US" sz="1400" u="none">
                <a:solidFill>
                  <a:schemeClr val="dk1"/>
                </a:solidFill>
                <a:latin typeface="Courier New"/>
                <a:ea typeface="Courier New"/>
                <a:cs typeface="Courier New"/>
                <a:sym typeface="Courier New"/>
              </a:rPr>
              <a:t>Example</a:t>
            </a:r>
            <a:r>
              <a:rPr b="0" i="0" lang="en-US" sz="1400" u="none">
                <a:solidFill>
                  <a:schemeClr val="dk1"/>
                </a:solidFill>
                <a:latin typeface="Courier New"/>
                <a:ea typeface="Courier New"/>
                <a:cs typeface="Courier New"/>
                <a:sym typeface="Courier New"/>
              </a:rPr>
              <a:t>   </a:t>
            </a:r>
            <a:r>
              <a:rPr b="1" i="0" lang="en-US" sz="1400" u="none">
                <a:solidFill>
                  <a:schemeClr val="dk1"/>
                </a:solidFill>
                <a:latin typeface="Courier New"/>
                <a:ea typeface="Courier New"/>
                <a:cs typeface="Courier New"/>
                <a:sym typeface="Courier New"/>
              </a:rPr>
              <a:t>Is the same as</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x+=y	  x=x+y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x-=y	  x=x-y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x*=y	  x=x*y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x/=y	  x=x/y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x%=y	  x=x%y</a:t>
            </a:r>
            <a:endParaRPr/>
          </a:p>
        </p:txBody>
      </p:sp>
      <p:sp>
        <p:nvSpPr>
          <p:cNvPr id="152" name="Google Shape;152;p23"/>
          <p:cNvSpPr txBox="1"/>
          <p:nvPr/>
        </p:nvSpPr>
        <p:spPr>
          <a:xfrm>
            <a:off x="395287" y="4508500"/>
            <a:ext cx="5976937" cy="1141412"/>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 = "Hello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$b = $a . "World!"; // now $b contains "Hello World!"</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 = "Hello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 .= "World!";</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7" name="Shape 157"/>
        <p:cNvGrpSpPr/>
        <p:nvPr/>
      </p:nvGrpSpPr>
      <p:grpSpPr>
        <a:xfrm>
          <a:off x="0" y="0"/>
          <a:ext cx="0" cy="0"/>
          <a:chOff x="0" y="0"/>
          <a:chExt cx="0" cy="0"/>
        </a:xfrm>
      </p:grpSpPr>
      <p:sp>
        <p:nvSpPr>
          <p:cNvPr id="158" name="Google Shape;158;p24"/>
          <p:cNvSpPr txBox="1"/>
          <p:nvPr>
            <p:ph type="title"/>
          </p:nvPr>
        </p:nvSpPr>
        <p:spPr>
          <a:xfrm>
            <a:off x="0" y="0"/>
            <a:ext cx="9144000" cy="714375"/>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rgbClr val="FF0033"/>
              </a:buClr>
              <a:buSzPts val="3400"/>
              <a:buFont typeface="Arial Narrow"/>
              <a:buNone/>
            </a:pPr>
            <a:r>
              <a:rPr b="0" i="0" lang="en-US" sz="3400" u="none">
                <a:solidFill>
                  <a:srgbClr val="FF0033"/>
                </a:solidFill>
                <a:latin typeface="Arial Narrow"/>
                <a:ea typeface="Arial Narrow"/>
                <a:cs typeface="Arial Narrow"/>
                <a:sym typeface="Arial Narrow"/>
              </a:rPr>
              <a:t>Conditionals: if else</a:t>
            </a:r>
            <a:endParaRPr/>
          </a:p>
        </p:txBody>
      </p:sp>
      <p:sp>
        <p:nvSpPr>
          <p:cNvPr id="159" name="Google Shape;159;p24"/>
          <p:cNvSpPr txBox="1"/>
          <p:nvPr>
            <p:ph idx="1" type="body"/>
          </p:nvPr>
        </p:nvSpPr>
        <p:spPr>
          <a:xfrm>
            <a:off x="0" y="765175"/>
            <a:ext cx="9144000" cy="431800"/>
          </a:xfrm>
          <a:prstGeom prst="rect">
            <a:avLst/>
          </a:prstGeom>
          <a:noFill/>
          <a:ln>
            <a:noFill/>
          </a:ln>
        </p:spPr>
        <p:txBody>
          <a:bodyPr anchorCtr="0" anchor="t" bIns="43525" lIns="87050" spcFirstLastPara="1" rIns="87050" wrap="square" tIns="43525">
            <a:noAutofit/>
          </a:bodyPr>
          <a:lstStyle/>
          <a:p>
            <a:pPr indent="-323850" lvl="0" marL="323850" rtl="0" algn="l">
              <a:lnSpc>
                <a:spcPct val="80000"/>
              </a:lnSpc>
              <a:spcBef>
                <a:spcPts val="0"/>
              </a:spcBef>
              <a:spcAft>
                <a:spcPts val="0"/>
              </a:spcAft>
              <a:buClr>
                <a:schemeClr val="dk1"/>
              </a:buClr>
              <a:buSzPts val="2000"/>
              <a:buFont typeface="Arial Narrow"/>
              <a:buNone/>
            </a:pPr>
            <a:r>
              <a:rPr b="1" i="0" lang="en-US" sz="2000" u="none">
                <a:solidFill>
                  <a:schemeClr val="dk1"/>
                </a:solidFill>
                <a:latin typeface="Arial Narrow"/>
                <a:ea typeface="Arial Narrow"/>
                <a:cs typeface="Arial Narrow"/>
                <a:sym typeface="Arial Narrow"/>
              </a:rPr>
              <a:t>Can execute a set of code depending on a condition</a:t>
            </a:r>
            <a:endParaRPr/>
          </a:p>
        </p:txBody>
      </p:sp>
      <p:sp>
        <p:nvSpPr>
          <p:cNvPr id="160" name="Google Shape;160;p24"/>
          <p:cNvSpPr txBox="1"/>
          <p:nvPr/>
        </p:nvSpPr>
        <p:spPr>
          <a:xfrm>
            <a:off x="250825" y="1412875"/>
            <a:ext cx="4752975" cy="5014912"/>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&lt;html&gt;&lt;head&gt;&lt;/head&gt;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 if-cond.php COMP519 --&gt;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&lt;body&gt;</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$d=date("D");</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$d, "&lt;br/&gt;";</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if</a:t>
            </a:r>
            <a:r>
              <a:rPr b="0" i="0" lang="en-US" sz="1400" u="none">
                <a:solidFill>
                  <a:schemeClr val="dk1"/>
                </a:solidFill>
                <a:latin typeface="Courier New"/>
                <a:ea typeface="Courier New"/>
                <a:cs typeface="Courier New"/>
                <a:sym typeface="Courier New"/>
              </a:rPr>
              <a:t> (</a:t>
            </a:r>
            <a:r>
              <a:rPr b="0" i="0" lang="en-US" sz="1400" u="none">
                <a:solidFill>
                  <a:srgbClr val="009900"/>
                </a:solidFill>
                <a:latin typeface="Courier New"/>
                <a:ea typeface="Courier New"/>
                <a:cs typeface="Courier New"/>
                <a:sym typeface="Courier New"/>
              </a:rPr>
              <a:t>$d=="Fri"</a:t>
            </a: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echo "Have a nice weekend! &lt;br/&gt;"; </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else</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echo "Have a nice day! &lt;br/&gt;"; </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$x=10;</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if ($x==10)</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echo "Hello&lt;br /&gt;";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echo "Good morning&lt;br /&gt;";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&lt;/body&gt;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&lt;/html&gt;</a:t>
            </a:r>
            <a:endParaRPr/>
          </a:p>
        </p:txBody>
      </p:sp>
      <p:sp>
        <p:nvSpPr>
          <p:cNvPr id="161" name="Google Shape;161;p24"/>
          <p:cNvSpPr txBox="1"/>
          <p:nvPr/>
        </p:nvSpPr>
        <p:spPr>
          <a:xfrm>
            <a:off x="5292725" y="1412875"/>
            <a:ext cx="3240087" cy="1739900"/>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2"/>
              </a:buClr>
              <a:buSzPts val="2000"/>
              <a:buFont typeface="Arial Narrow"/>
              <a:buNone/>
            </a:pPr>
            <a:r>
              <a:rPr b="0" i="0" lang="en-US" sz="2000" u="none">
                <a:solidFill>
                  <a:schemeClr val="dk2"/>
                </a:solidFill>
                <a:latin typeface="Arial Narrow"/>
                <a:ea typeface="Arial Narrow"/>
                <a:cs typeface="Arial Narrow"/>
                <a:sym typeface="Arial Narrow"/>
              </a:rPr>
              <a:t>if (</a:t>
            </a:r>
            <a:r>
              <a:rPr b="0" i="0" lang="en-US" sz="2000" u="none">
                <a:solidFill>
                  <a:srgbClr val="009900"/>
                </a:solidFill>
                <a:latin typeface="Arial Narrow"/>
                <a:ea typeface="Arial Narrow"/>
                <a:cs typeface="Arial Narrow"/>
                <a:sym typeface="Arial Narrow"/>
              </a:rPr>
              <a:t>condition</a:t>
            </a:r>
            <a:r>
              <a:rPr b="0" i="0" lang="en-US" sz="2000" u="none">
                <a:solidFill>
                  <a:schemeClr val="dk2"/>
                </a:solidFill>
                <a:latin typeface="Arial Narrow"/>
                <a:ea typeface="Arial Narrow"/>
                <a:cs typeface="Arial Narrow"/>
                <a:sym typeface="Arial Narrow"/>
              </a:rPr>
              <a:t>)</a:t>
            </a:r>
            <a:endParaRPr/>
          </a:p>
          <a:p>
            <a:pPr indent="0" lvl="0" marL="0" marR="0" rtl="0" algn="l">
              <a:lnSpc>
                <a:spcPct val="80000"/>
              </a:lnSpc>
              <a:spcBef>
                <a:spcPts val="40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code to be executed if condition is</a:t>
            </a:r>
            <a:r>
              <a:rPr b="0" i="0" lang="en-US" sz="2000" u="none">
                <a:solidFill>
                  <a:schemeClr val="accent2"/>
                </a:solidFill>
                <a:latin typeface="Arial Narrow"/>
                <a:ea typeface="Arial Narrow"/>
                <a:cs typeface="Arial Narrow"/>
                <a:sym typeface="Arial Narrow"/>
              </a:rPr>
              <a:t> true</a:t>
            </a:r>
            <a:r>
              <a:rPr b="0" i="0" lang="en-US" sz="2000" u="none">
                <a:solidFill>
                  <a:schemeClr val="dk1"/>
                </a:solidFill>
                <a:latin typeface="Arial Narrow"/>
                <a:ea typeface="Arial Narrow"/>
                <a:cs typeface="Arial Narrow"/>
                <a:sym typeface="Arial Narrow"/>
              </a:rPr>
              <a:t>;</a:t>
            </a:r>
            <a:endParaRPr/>
          </a:p>
          <a:p>
            <a:pPr indent="0" lvl="0" marL="0" marR="0" rtl="0" algn="l">
              <a:lnSpc>
                <a:spcPct val="80000"/>
              </a:lnSpc>
              <a:spcBef>
                <a:spcPts val="400"/>
              </a:spcBef>
              <a:spcAft>
                <a:spcPts val="0"/>
              </a:spcAft>
              <a:buClr>
                <a:schemeClr val="dk2"/>
              </a:buClr>
              <a:buSzPts val="2000"/>
              <a:buFont typeface="Arial Narrow"/>
              <a:buNone/>
            </a:pPr>
            <a:r>
              <a:rPr b="0" i="0" lang="en-US" sz="2000" u="none">
                <a:solidFill>
                  <a:schemeClr val="dk2"/>
                </a:solidFill>
                <a:latin typeface="Arial Narrow"/>
                <a:ea typeface="Arial Narrow"/>
                <a:cs typeface="Arial Narrow"/>
                <a:sym typeface="Arial Narrow"/>
              </a:rPr>
              <a:t>else</a:t>
            </a:r>
            <a:endParaRPr/>
          </a:p>
          <a:p>
            <a:pPr indent="0" lvl="0" marL="0" marR="0" rtl="0" algn="l">
              <a:lnSpc>
                <a:spcPct val="80000"/>
              </a:lnSpc>
              <a:spcBef>
                <a:spcPts val="40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code to be executed if condition is</a:t>
            </a:r>
            <a:r>
              <a:rPr b="0" i="0" lang="en-US" sz="2000" u="none">
                <a:solidFill>
                  <a:schemeClr val="accent2"/>
                </a:solidFill>
                <a:latin typeface="Arial Narrow"/>
                <a:ea typeface="Arial Narrow"/>
                <a:cs typeface="Arial Narrow"/>
                <a:sym typeface="Arial Narrow"/>
              </a:rPr>
              <a:t> false</a:t>
            </a:r>
            <a:r>
              <a:rPr b="0" i="0" lang="en-US" sz="2000" u="none">
                <a:solidFill>
                  <a:schemeClr val="dk1"/>
                </a:solidFill>
                <a:latin typeface="Arial Narrow"/>
                <a:ea typeface="Arial Narrow"/>
                <a:cs typeface="Arial Narrow"/>
                <a:sym typeface="Arial Narrow"/>
              </a:rPr>
              <a:t>;</a:t>
            </a:r>
            <a:endParaRPr/>
          </a:p>
        </p:txBody>
      </p:sp>
      <p:sp>
        <p:nvSpPr>
          <p:cNvPr id="162" name="Google Shape;162;p24"/>
          <p:cNvSpPr txBox="1"/>
          <p:nvPr/>
        </p:nvSpPr>
        <p:spPr>
          <a:xfrm>
            <a:off x="5292725" y="6165850"/>
            <a:ext cx="2160587" cy="365125"/>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view the output page</a:t>
            </a:r>
            <a:endParaRPr/>
          </a:p>
        </p:txBody>
      </p:sp>
      <p:sp>
        <p:nvSpPr>
          <p:cNvPr id="163" name="Google Shape;163;p24"/>
          <p:cNvSpPr txBox="1"/>
          <p:nvPr/>
        </p:nvSpPr>
        <p:spPr>
          <a:xfrm>
            <a:off x="5292725" y="3789362"/>
            <a:ext cx="3240087" cy="2168525"/>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accent2"/>
              </a:buClr>
              <a:buSzPts val="2000"/>
              <a:buFont typeface="Arial Narrow"/>
              <a:buNone/>
            </a:pPr>
            <a:r>
              <a:rPr b="0" i="0" lang="en-US" sz="2000" u="none">
                <a:solidFill>
                  <a:schemeClr val="accent2"/>
                </a:solidFill>
                <a:latin typeface="Arial Narrow"/>
                <a:ea typeface="Arial Narrow"/>
                <a:cs typeface="Arial Narrow"/>
                <a:sym typeface="Arial Narrow"/>
              </a:rPr>
              <a:t>date()</a:t>
            </a:r>
            <a:r>
              <a:rPr b="0" i="0" lang="en-US" sz="2000" u="none">
                <a:solidFill>
                  <a:schemeClr val="dk1"/>
                </a:solidFill>
                <a:latin typeface="Arial Narrow"/>
                <a:ea typeface="Arial Narrow"/>
                <a:cs typeface="Arial Narrow"/>
                <a:sym typeface="Arial Narrow"/>
              </a:rPr>
              <a:t> is a built-in PHP function that can be called with many different parameters to return the date (and/or local time) in various formats</a:t>
            </a:r>
            <a:endParaRPr/>
          </a:p>
          <a:p>
            <a:pPr indent="0" lvl="0" marL="0" marR="0" rtl="0" algn="l">
              <a:lnSpc>
                <a:spcPct val="80000"/>
              </a:lnSpc>
              <a:spcBef>
                <a:spcPts val="400"/>
              </a:spcBef>
              <a:spcAft>
                <a:spcPts val="0"/>
              </a:spcAft>
              <a:buClr>
                <a:schemeClr val="dk1"/>
              </a:buClr>
              <a:buSzPts val="2000"/>
              <a:buFont typeface="Courier New"/>
              <a:buNone/>
            </a:pPr>
            <a:r>
              <a:t/>
            </a:r>
            <a:endParaRPr b="0" i="0" sz="2000" u="none">
              <a:solidFill>
                <a:schemeClr val="dk1"/>
              </a:solidFill>
              <a:latin typeface="Arial Narrow"/>
              <a:ea typeface="Arial Narrow"/>
              <a:cs typeface="Arial Narrow"/>
              <a:sym typeface="Arial Narrow"/>
            </a:endParaRPr>
          </a:p>
          <a:p>
            <a:pPr indent="0" lvl="0" marL="0" marR="0" rtl="0" algn="l">
              <a:lnSpc>
                <a:spcPct val="80000"/>
              </a:lnSpc>
              <a:spcBef>
                <a:spcPts val="40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In this case we get a three letter string for the day of the week.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8" name="Shape 168"/>
        <p:cNvGrpSpPr/>
        <p:nvPr/>
      </p:nvGrpSpPr>
      <p:grpSpPr>
        <a:xfrm>
          <a:off x="0" y="0"/>
          <a:ext cx="0" cy="0"/>
          <a:chOff x="0" y="0"/>
          <a:chExt cx="0" cy="0"/>
        </a:xfrm>
      </p:grpSpPr>
      <p:sp>
        <p:nvSpPr>
          <p:cNvPr id="169" name="Google Shape;169;p25"/>
          <p:cNvSpPr txBox="1"/>
          <p:nvPr>
            <p:ph type="title"/>
          </p:nvPr>
        </p:nvSpPr>
        <p:spPr>
          <a:xfrm>
            <a:off x="0" y="0"/>
            <a:ext cx="9144000" cy="714375"/>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rgbClr val="FF0033"/>
              </a:buClr>
              <a:buSzPts val="3400"/>
              <a:buFont typeface="Arial Narrow"/>
              <a:buNone/>
            </a:pPr>
            <a:r>
              <a:rPr b="0" i="0" lang="en-US" sz="3400" u="none">
                <a:solidFill>
                  <a:srgbClr val="FF0033"/>
                </a:solidFill>
                <a:latin typeface="Arial Narrow"/>
                <a:ea typeface="Arial Narrow"/>
                <a:cs typeface="Arial Narrow"/>
                <a:sym typeface="Arial Narrow"/>
              </a:rPr>
              <a:t>Conditionals: switch</a:t>
            </a:r>
            <a:endParaRPr/>
          </a:p>
        </p:txBody>
      </p:sp>
      <p:sp>
        <p:nvSpPr>
          <p:cNvPr id="170" name="Google Shape;170;p25"/>
          <p:cNvSpPr txBox="1"/>
          <p:nvPr/>
        </p:nvSpPr>
        <p:spPr>
          <a:xfrm>
            <a:off x="285750" y="1214437"/>
            <a:ext cx="4319587" cy="5478462"/>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&lt;html&gt;&lt;head&gt;&lt;/head&gt;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&lt;body&gt;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 switch-cond.php COMP519 --&gt;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$x = rand(1,5);  // random integer</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"x = $x &lt;br/&gt;&lt;br/&gt;";</a:t>
            </a:r>
            <a:endParaRPr/>
          </a:p>
          <a:p>
            <a:pPr indent="0" lvl="0" marL="0" marR="0" rtl="0" algn="l">
              <a:lnSpc>
                <a:spcPct val="100000"/>
              </a:lnSpc>
              <a:spcBef>
                <a:spcPts val="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switch </a:t>
            </a:r>
            <a:r>
              <a:rPr b="0" i="0" lang="en-US" sz="1400" u="none">
                <a:solidFill>
                  <a:schemeClr val="dk1"/>
                </a:solidFill>
                <a:latin typeface="Courier New"/>
                <a:ea typeface="Courier New"/>
                <a:cs typeface="Courier New"/>
                <a:sym typeface="Courier New"/>
              </a:rPr>
              <a:t>(</a:t>
            </a:r>
            <a:r>
              <a:rPr b="0" i="0" lang="en-US" sz="1400" u="none">
                <a:solidFill>
                  <a:schemeClr val="accent2"/>
                </a:solidFill>
                <a:latin typeface="Courier New"/>
                <a:ea typeface="Courier New"/>
                <a:cs typeface="Courier New"/>
                <a:sym typeface="Courier New"/>
              </a:rPr>
              <a:t>$x</a:t>
            </a:r>
            <a:r>
              <a:rPr b="0" i="0" lang="en-US" sz="1400" u="none">
                <a:solidFill>
                  <a:schemeClr val="dk1"/>
                </a:solidFill>
                <a:latin typeface="Courier New"/>
                <a:ea typeface="Courier New"/>
                <a:cs typeface="Courier New"/>
                <a:sym typeface="Courier New"/>
              </a:rPr>
              <a:t>)</a:t>
            </a:r>
            <a:endParaRPr/>
          </a:p>
          <a:p>
            <a:pPr indent="0" lvl="0" marL="0" marR="0" rtl="0" algn="l">
              <a:lnSpc>
                <a:spcPct val="100000"/>
              </a:lnSpc>
              <a:spcBef>
                <a:spcPts val="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a:t>
            </a:r>
            <a:endParaRPr/>
          </a:p>
          <a:p>
            <a:pPr indent="0" lvl="0" marL="0" marR="0" rtl="0" algn="l">
              <a:lnSpc>
                <a:spcPct val="100000"/>
              </a:lnSpc>
              <a:spcBef>
                <a:spcPts val="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case</a:t>
            </a:r>
            <a:r>
              <a:rPr b="0" i="0" lang="en-US" sz="1400" u="none">
                <a:solidFill>
                  <a:schemeClr val="dk1"/>
                </a:solidFill>
                <a:latin typeface="Courier New"/>
                <a:ea typeface="Courier New"/>
                <a:cs typeface="Courier New"/>
                <a:sym typeface="Courier New"/>
              </a:rPr>
              <a:t> </a:t>
            </a:r>
            <a:r>
              <a:rPr b="0" i="0" lang="en-US" sz="1400" u="none">
                <a:solidFill>
                  <a:srgbClr val="009900"/>
                </a:solidFill>
                <a:latin typeface="Courier New"/>
                <a:ea typeface="Courier New"/>
                <a:cs typeface="Courier New"/>
                <a:sym typeface="Courier New"/>
              </a:rPr>
              <a:t>1</a:t>
            </a:r>
            <a:r>
              <a:rPr b="0" i="0" lang="en-US" sz="1400" u="none">
                <a:solidFill>
                  <a:schemeClr val="dk1"/>
                </a:solidFill>
                <a:latin typeface="Courier New"/>
                <a:ea typeface="Courier New"/>
                <a:cs typeface="Courier New"/>
                <a:sym typeface="Courier New"/>
              </a:rPr>
              <a: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echo "Number 1";</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r>
              <a:rPr b="0" i="0" lang="en-US" sz="1400" u="none">
                <a:solidFill>
                  <a:schemeClr val="dk2"/>
                </a:solidFill>
                <a:latin typeface="Courier New"/>
                <a:ea typeface="Courier New"/>
                <a:cs typeface="Courier New"/>
                <a:sym typeface="Courier New"/>
              </a:rPr>
              <a:t>break;</a:t>
            </a:r>
            <a:endParaRPr/>
          </a:p>
          <a:p>
            <a:pPr indent="0" lvl="0" marL="0" marR="0" rtl="0" algn="l">
              <a:lnSpc>
                <a:spcPct val="100000"/>
              </a:lnSpc>
              <a:spcBef>
                <a:spcPts val="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case</a:t>
            </a:r>
            <a:r>
              <a:rPr b="0" i="0" lang="en-US" sz="1400" u="none">
                <a:solidFill>
                  <a:schemeClr val="dk1"/>
                </a:solidFill>
                <a:latin typeface="Courier New"/>
                <a:ea typeface="Courier New"/>
                <a:cs typeface="Courier New"/>
                <a:sym typeface="Courier New"/>
              </a:rPr>
              <a:t> </a:t>
            </a:r>
            <a:r>
              <a:rPr b="0" i="0" lang="en-US" sz="1400" u="none">
                <a:solidFill>
                  <a:srgbClr val="009900"/>
                </a:solidFill>
                <a:latin typeface="Courier New"/>
                <a:ea typeface="Courier New"/>
                <a:cs typeface="Courier New"/>
                <a:sym typeface="Courier New"/>
              </a:rPr>
              <a:t>2</a:t>
            </a:r>
            <a:r>
              <a:rPr b="0" i="0" lang="en-US" sz="1400" u="none">
                <a:solidFill>
                  <a:schemeClr val="dk1"/>
                </a:solidFill>
                <a:latin typeface="Courier New"/>
                <a:ea typeface="Courier New"/>
                <a:cs typeface="Courier New"/>
                <a:sym typeface="Courier New"/>
              </a:rPr>
              <a: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echo "Number 2";</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r>
              <a:rPr b="0" i="0" lang="en-US" sz="1400" u="none">
                <a:solidFill>
                  <a:schemeClr val="dk2"/>
                </a:solidFill>
                <a:latin typeface="Courier New"/>
                <a:ea typeface="Courier New"/>
                <a:cs typeface="Courier New"/>
                <a:sym typeface="Courier New"/>
              </a:rPr>
              <a:t>break;</a:t>
            </a:r>
            <a:endParaRPr/>
          </a:p>
          <a:p>
            <a:pPr indent="0" lvl="0" marL="0" marR="0" rtl="0" algn="l">
              <a:lnSpc>
                <a:spcPct val="100000"/>
              </a:lnSpc>
              <a:spcBef>
                <a:spcPts val="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case</a:t>
            </a:r>
            <a:r>
              <a:rPr b="0" i="0" lang="en-US" sz="1400" u="none">
                <a:solidFill>
                  <a:schemeClr val="dk1"/>
                </a:solidFill>
                <a:latin typeface="Courier New"/>
                <a:ea typeface="Courier New"/>
                <a:cs typeface="Courier New"/>
                <a:sym typeface="Courier New"/>
              </a:rPr>
              <a:t> </a:t>
            </a:r>
            <a:r>
              <a:rPr b="0" i="0" lang="en-US" sz="1400" u="none">
                <a:solidFill>
                  <a:srgbClr val="009900"/>
                </a:solidFill>
                <a:latin typeface="Courier New"/>
                <a:ea typeface="Courier New"/>
                <a:cs typeface="Courier New"/>
                <a:sym typeface="Courier New"/>
              </a:rPr>
              <a:t>3</a:t>
            </a:r>
            <a:r>
              <a:rPr b="0" i="0" lang="en-US" sz="1400" u="none">
                <a:solidFill>
                  <a:schemeClr val="dk1"/>
                </a:solidFill>
                <a:latin typeface="Courier New"/>
                <a:ea typeface="Courier New"/>
                <a:cs typeface="Courier New"/>
                <a:sym typeface="Courier New"/>
              </a:rPr>
              <a: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echo "Number 3";</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r>
              <a:rPr b="0" i="0" lang="en-US" sz="1400" u="none">
                <a:solidFill>
                  <a:schemeClr val="dk2"/>
                </a:solidFill>
                <a:latin typeface="Courier New"/>
                <a:ea typeface="Courier New"/>
                <a:cs typeface="Courier New"/>
                <a:sym typeface="Courier New"/>
              </a:rPr>
              <a:t>break;</a:t>
            </a:r>
            <a:endParaRPr/>
          </a:p>
          <a:p>
            <a:pPr indent="0" lvl="0" marL="0" marR="0" rtl="0" algn="l">
              <a:lnSpc>
                <a:spcPct val="100000"/>
              </a:lnSpc>
              <a:spcBef>
                <a:spcPts val="0"/>
              </a:spcBef>
              <a:spcAft>
                <a:spcPts val="0"/>
              </a:spcAft>
              <a:buClr>
                <a:srgbClr val="009900"/>
              </a:buClr>
              <a:buSzPts val="1400"/>
              <a:buFont typeface="Courier New"/>
              <a:buNone/>
            </a:pPr>
            <a:r>
              <a:rPr b="0" i="0" lang="en-US" sz="1400" u="none">
                <a:solidFill>
                  <a:srgbClr val="009900"/>
                </a:solidFill>
                <a:latin typeface="Courier New"/>
                <a:ea typeface="Courier New"/>
                <a:cs typeface="Courier New"/>
                <a:sym typeface="Courier New"/>
              </a:rPr>
              <a:t>default: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echo "No number between 1 and 3";</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r>
              <a:rPr b="0" i="0" lang="en-US" sz="1400" u="none">
                <a:solidFill>
                  <a:schemeClr val="dk2"/>
                </a:solidFill>
                <a:latin typeface="Courier New"/>
                <a:ea typeface="Courier New"/>
                <a:cs typeface="Courier New"/>
                <a:sym typeface="Courier New"/>
              </a:rPr>
              <a:t>break;</a:t>
            </a:r>
            <a:endParaRPr/>
          </a:p>
          <a:p>
            <a:pPr indent="0" lvl="0" marL="0" marR="0" rtl="0" algn="l">
              <a:lnSpc>
                <a:spcPct val="100000"/>
              </a:lnSpc>
              <a:spcBef>
                <a:spcPts val="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a:p>
            <a:pPr indent="0" lvl="0" marL="0" marR="0" rtl="0" algn="l">
              <a:lnSpc>
                <a:spcPct val="100000"/>
              </a:lnSpc>
              <a:spcBef>
                <a:spcPts val="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&lt;/body&gt;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&lt;/html&gt;</a:t>
            </a:r>
            <a:endParaRPr/>
          </a:p>
        </p:txBody>
      </p:sp>
      <p:sp>
        <p:nvSpPr>
          <p:cNvPr id="171" name="Google Shape;171;p25"/>
          <p:cNvSpPr txBox="1"/>
          <p:nvPr>
            <p:ph idx="1" type="body"/>
          </p:nvPr>
        </p:nvSpPr>
        <p:spPr>
          <a:xfrm>
            <a:off x="0" y="765175"/>
            <a:ext cx="9144000" cy="503237"/>
          </a:xfrm>
          <a:prstGeom prst="rect">
            <a:avLst/>
          </a:prstGeom>
          <a:noFill/>
          <a:ln>
            <a:noFill/>
          </a:ln>
        </p:spPr>
        <p:txBody>
          <a:bodyPr anchorCtr="0" anchor="t" bIns="43525" lIns="87050" spcFirstLastPara="1" rIns="87050" wrap="square" tIns="43525">
            <a:noAutofit/>
          </a:bodyPr>
          <a:lstStyle/>
          <a:p>
            <a:pPr indent="-323850" lvl="0" marL="323850" rtl="0" algn="l">
              <a:lnSpc>
                <a:spcPct val="100000"/>
              </a:lnSpc>
              <a:spcBef>
                <a:spcPts val="0"/>
              </a:spcBef>
              <a:spcAft>
                <a:spcPts val="0"/>
              </a:spcAft>
              <a:buClr>
                <a:schemeClr val="dk1"/>
              </a:buClr>
              <a:buSzPts val="2300"/>
              <a:buFont typeface="Arial Narrow"/>
              <a:buNone/>
            </a:pPr>
            <a:r>
              <a:rPr b="1" i="0" lang="en-US" sz="2300" u="none">
                <a:solidFill>
                  <a:schemeClr val="dk1"/>
                </a:solidFill>
                <a:latin typeface="Arial Narrow"/>
                <a:ea typeface="Arial Narrow"/>
                <a:cs typeface="Arial Narrow"/>
                <a:sym typeface="Arial Narrow"/>
              </a:rPr>
              <a:t>Can select one of many sets of lines to execute</a:t>
            </a:r>
            <a:endParaRPr/>
          </a:p>
        </p:txBody>
      </p:sp>
      <p:sp>
        <p:nvSpPr>
          <p:cNvPr id="172" name="Google Shape;172;p25"/>
          <p:cNvSpPr txBox="1"/>
          <p:nvPr/>
        </p:nvSpPr>
        <p:spPr>
          <a:xfrm>
            <a:off x="5076825" y="2133600"/>
            <a:ext cx="3600450" cy="3421062"/>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switch </a:t>
            </a:r>
            <a:r>
              <a:rPr b="0" i="0" lang="en-US" sz="1400" u="none">
                <a:solidFill>
                  <a:schemeClr val="dk1"/>
                </a:solidFill>
                <a:latin typeface="Courier New"/>
                <a:ea typeface="Courier New"/>
                <a:cs typeface="Courier New"/>
                <a:sym typeface="Courier New"/>
              </a:rPr>
              <a:t>(</a:t>
            </a:r>
            <a:r>
              <a:rPr b="0" i="0" lang="en-US" sz="1400" u="none">
                <a:solidFill>
                  <a:schemeClr val="accent2"/>
                </a:solidFill>
                <a:latin typeface="Courier New"/>
                <a:ea typeface="Courier New"/>
                <a:cs typeface="Courier New"/>
                <a:sym typeface="Courier New"/>
              </a:rPr>
              <a:t>expression</a:t>
            </a: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case</a:t>
            </a:r>
            <a:r>
              <a:rPr b="0" i="0" lang="en-US" sz="1400" u="none">
                <a:solidFill>
                  <a:schemeClr val="dk1"/>
                </a:solidFill>
                <a:latin typeface="Courier New"/>
                <a:ea typeface="Courier New"/>
                <a:cs typeface="Courier New"/>
                <a:sym typeface="Courier New"/>
              </a:rPr>
              <a:t> </a:t>
            </a:r>
            <a:r>
              <a:rPr b="0" i="0" lang="en-US" sz="1400" u="none">
                <a:solidFill>
                  <a:srgbClr val="009900"/>
                </a:solidFill>
                <a:latin typeface="Courier New"/>
                <a:ea typeface="Courier New"/>
                <a:cs typeface="Courier New"/>
                <a:sym typeface="Courier New"/>
              </a:rPr>
              <a:t>label1</a:t>
            </a: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code to be executed if </a:t>
            </a:r>
            <a:r>
              <a:rPr b="0" i="0" lang="en-US" sz="1400" u="none">
                <a:solidFill>
                  <a:schemeClr val="accent2"/>
                </a:solidFill>
                <a:latin typeface="Courier New"/>
                <a:ea typeface="Courier New"/>
                <a:cs typeface="Courier New"/>
                <a:sym typeface="Courier New"/>
              </a:rPr>
              <a:t>expression</a:t>
            </a:r>
            <a:r>
              <a:rPr b="0" i="0" lang="en-US" sz="1400" u="none">
                <a:solidFill>
                  <a:schemeClr val="dk1"/>
                </a:solidFill>
                <a:latin typeface="Courier New"/>
                <a:ea typeface="Courier New"/>
                <a:cs typeface="Courier New"/>
                <a:sym typeface="Courier New"/>
              </a:rPr>
              <a:t> = label1;</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r>
              <a:rPr b="0" i="0" lang="en-US" sz="1400" u="none">
                <a:solidFill>
                  <a:schemeClr val="dk2"/>
                </a:solidFill>
                <a:latin typeface="Courier New"/>
                <a:ea typeface="Courier New"/>
                <a:cs typeface="Courier New"/>
                <a:sym typeface="Courier New"/>
              </a:rPr>
              <a:t>break;</a:t>
            </a:r>
            <a:r>
              <a:rPr b="0" i="0" lang="en-US" sz="1400" u="none">
                <a:solidFill>
                  <a:schemeClr val="dk1"/>
                </a:solidFill>
                <a:latin typeface="Courier New"/>
                <a:ea typeface="Courier New"/>
                <a:cs typeface="Courier New"/>
                <a:sym typeface="Courier New"/>
              </a:rPr>
              <a:t>  </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case</a:t>
            </a:r>
            <a:r>
              <a:rPr b="0" i="0" lang="en-US" sz="1400" u="none">
                <a:solidFill>
                  <a:schemeClr val="dk1"/>
                </a:solidFill>
                <a:latin typeface="Courier New"/>
                <a:ea typeface="Courier New"/>
                <a:cs typeface="Courier New"/>
                <a:sym typeface="Courier New"/>
              </a:rPr>
              <a:t> </a:t>
            </a:r>
            <a:r>
              <a:rPr b="0" i="0" lang="en-US" sz="1400" u="none">
                <a:solidFill>
                  <a:srgbClr val="009900"/>
                </a:solidFill>
                <a:latin typeface="Courier New"/>
                <a:ea typeface="Courier New"/>
                <a:cs typeface="Courier New"/>
                <a:sym typeface="Courier New"/>
              </a:rPr>
              <a:t>label2</a:t>
            </a: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code to be executed if </a:t>
            </a:r>
            <a:r>
              <a:rPr b="0" i="0" lang="en-US" sz="1400" u="none">
                <a:solidFill>
                  <a:schemeClr val="accent2"/>
                </a:solidFill>
                <a:latin typeface="Courier New"/>
                <a:ea typeface="Courier New"/>
                <a:cs typeface="Courier New"/>
                <a:sym typeface="Courier New"/>
              </a:rPr>
              <a:t>expression</a:t>
            </a:r>
            <a:r>
              <a:rPr b="0" i="0" lang="en-US" sz="1400" u="none">
                <a:solidFill>
                  <a:schemeClr val="dk1"/>
                </a:solidFill>
                <a:latin typeface="Courier New"/>
                <a:ea typeface="Courier New"/>
                <a:cs typeface="Courier New"/>
                <a:sym typeface="Courier New"/>
              </a:rPr>
              <a:t> = label2;</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  break;</a:t>
            </a:r>
            <a:endParaRPr/>
          </a:p>
          <a:p>
            <a:pPr indent="0" lvl="0" marL="0" marR="0" rtl="0" algn="l">
              <a:lnSpc>
                <a:spcPct val="80000"/>
              </a:lnSpc>
              <a:spcBef>
                <a:spcPts val="280"/>
              </a:spcBef>
              <a:spcAft>
                <a:spcPts val="0"/>
              </a:spcAft>
              <a:buClr>
                <a:srgbClr val="009900"/>
              </a:buClr>
              <a:buSzPts val="1400"/>
              <a:buFont typeface="Courier New"/>
              <a:buNone/>
            </a:pPr>
            <a:r>
              <a:rPr b="0" i="0" lang="en-US" sz="1400" u="none">
                <a:solidFill>
                  <a:srgbClr val="009900"/>
                </a:solidFill>
                <a:latin typeface="Courier New"/>
                <a:ea typeface="Courier New"/>
                <a:cs typeface="Courier New"/>
                <a:sym typeface="Courier New"/>
              </a:rPr>
              <a:t>default: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code to be executed</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if </a:t>
            </a:r>
            <a:r>
              <a:rPr b="0" i="0" lang="en-US" sz="1400" u="none">
                <a:solidFill>
                  <a:schemeClr val="accent2"/>
                </a:solidFill>
                <a:latin typeface="Courier New"/>
                <a:ea typeface="Courier New"/>
                <a:cs typeface="Courier New"/>
                <a:sym typeface="Courier New"/>
              </a:rPr>
              <a:t>expression</a:t>
            </a:r>
            <a:r>
              <a:rPr b="0" i="0" lang="en-US" sz="1400" u="none">
                <a:solidFill>
                  <a:schemeClr val="dk1"/>
                </a:solidFill>
                <a:latin typeface="Courier New"/>
                <a:ea typeface="Courier New"/>
                <a:cs typeface="Courier New"/>
                <a:sym typeface="Courier New"/>
              </a:rPr>
              <a:t> is different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from both label1 and label2;</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r>
              <a:rPr b="0" i="0" lang="en-US" sz="1400" u="none">
                <a:solidFill>
                  <a:schemeClr val="dk2"/>
                </a:solidFill>
                <a:latin typeface="Courier New"/>
                <a:ea typeface="Courier New"/>
                <a:cs typeface="Courier New"/>
                <a:sym typeface="Courier New"/>
              </a:rPr>
              <a:t>break;</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a:t>
            </a:r>
            <a:endParaRPr/>
          </a:p>
        </p:txBody>
      </p:sp>
      <p:sp>
        <p:nvSpPr>
          <p:cNvPr id="173" name="Google Shape;173;p25"/>
          <p:cNvSpPr txBox="1"/>
          <p:nvPr/>
        </p:nvSpPr>
        <p:spPr>
          <a:xfrm>
            <a:off x="5292725" y="6021387"/>
            <a:ext cx="2160587" cy="365125"/>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view the output page</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8" name="Shape 178"/>
        <p:cNvGrpSpPr/>
        <p:nvPr/>
      </p:nvGrpSpPr>
      <p:grpSpPr>
        <a:xfrm>
          <a:off x="0" y="0"/>
          <a:ext cx="0" cy="0"/>
          <a:chOff x="0" y="0"/>
          <a:chExt cx="0" cy="0"/>
        </a:xfrm>
      </p:grpSpPr>
      <p:sp>
        <p:nvSpPr>
          <p:cNvPr id="179" name="Google Shape;179;p26"/>
          <p:cNvSpPr txBox="1"/>
          <p:nvPr>
            <p:ph type="title"/>
          </p:nvPr>
        </p:nvSpPr>
        <p:spPr>
          <a:xfrm>
            <a:off x="0" y="0"/>
            <a:ext cx="9144000" cy="620712"/>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rgbClr val="FF0033"/>
              </a:buClr>
              <a:buSzPts val="3400"/>
              <a:buFont typeface="Arial Narrow"/>
              <a:buNone/>
            </a:pPr>
            <a:r>
              <a:rPr b="0" i="0" lang="en-US" sz="3400" u="none">
                <a:solidFill>
                  <a:srgbClr val="FF0033"/>
                </a:solidFill>
                <a:latin typeface="Arial Narrow"/>
                <a:ea typeface="Arial Narrow"/>
                <a:cs typeface="Arial Narrow"/>
                <a:sym typeface="Arial Narrow"/>
              </a:rPr>
              <a:t>Looping: while and do-while</a:t>
            </a:r>
            <a:endParaRPr/>
          </a:p>
        </p:txBody>
      </p:sp>
      <p:sp>
        <p:nvSpPr>
          <p:cNvPr id="180" name="Google Shape;180;p26"/>
          <p:cNvSpPr txBox="1"/>
          <p:nvPr>
            <p:ph idx="1" type="body"/>
          </p:nvPr>
        </p:nvSpPr>
        <p:spPr>
          <a:xfrm>
            <a:off x="0" y="620712"/>
            <a:ext cx="9144000" cy="576262"/>
          </a:xfrm>
          <a:prstGeom prst="rect">
            <a:avLst/>
          </a:prstGeom>
          <a:noFill/>
          <a:ln>
            <a:noFill/>
          </a:ln>
        </p:spPr>
        <p:txBody>
          <a:bodyPr anchorCtr="0" anchor="t" bIns="43525" lIns="87050" spcFirstLastPara="1" rIns="87050" wrap="square" tIns="43525">
            <a:noAutofit/>
          </a:bodyPr>
          <a:lstStyle/>
          <a:p>
            <a:pPr indent="-323850" lvl="0" marL="323850" rtl="0" algn="l">
              <a:lnSpc>
                <a:spcPct val="100000"/>
              </a:lnSpc>
              <a:spcBef>
                <a:spcPts val="0"/>
              </a:spcBef>
              <a:spcAft>
                <a:spcPts val="0"/>
              </a:spcAft>
              <a:buClr>
                <a:schemeClr val="dk1"/>
              </a:buClr>
              <a:buSzPts val="2300"/>
              <a:buFont typeface="Arial Narrow"/>
              <a:buNone/>
            </a:pPr>
            <a:r>
              <a:rPr b="1" i="0" lang="en-US" sz="2300" u="none">
                <a:solidFill>
                  <a:schemeClr val="dk1"/>
                </a:solidFill>
                <a:latin typeface="Arial Narrow"/>
                <a:ea typeface="Arial Narrow"/>
                <a:cs typeface="Arial Narrow"/>
                <a:sym typeface="Arial Narrow"/>
              </a:rPr>
              <a:t>Can loop depending on a condition</a:t>
            </a:r>
            <a:endParaRPr/>
          </a:p>
        </p:txBody>
      </p:sp>
      <p:grpSp>
        <p:nvGrpSpPr>
          <p:cNvPr id="181" name="Google Shape;181;p26"/>
          <p:cNvGrpSpPr/>
          <p:nvPr/>
        </p:nvGrpSpPr>
        <p:grpSpPr>
          <a:xfrm>
            <a:off x="395287" y="1341437"/>
            <a:ext cx="3744912" cy="4497387"/>
            <a:chOff x="158" y="890"/>
            <a:chExt cx="2359" cy="2833"/>
          </a:xfrm>
        </p:grpSpPr>
        <p:sp>
          <p:nvSpPr>
            <p:cNvPr id="182" name="Google Shape;182;p26"/>
            <p:cNvSpPr txBox="1"/>
            <p:nvPr/>
          </p:nvSpPr>
          <p:spPr>
            <a:xfrm>
              <a:off x="158" y="890"/>
              <a:ext cx="2359" cy="1925"/>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&lt;html&gt;&lt;head&gt;&lt;/head&gt;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&lt;body&gt;</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$i=1;</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while</a:t>
              </a:r>
              <a:r>
                <a:rPr b="0" i="0" lang="en-US" sz="1400" u="none">
                  <a:solidFill>
                    <a:schemeClr val="dk1"/>
                  </a:solidFill>
                  <a:latin typeface="Courier New"/>
                  <a:ea typeface="Courier New"/>
                  <a:cs typeface="Courier New"/>
                  <a:sym typeface="Courier New"/>
                </a:rPr>
                <a:t>(</a:t>
              </a:r>
              <a:r>
                <a:rPr b="0" i="0" lang="en-US" sz="1400" u="none">
                  <a:solidFill>
                    <a:srgbClr val="009900"/>
                  </a:solidFill>
                  <a:latin typeface="Courier New"/>
                  <a:ea typeface="Courier New"/>
                  <a:cs typeface="Courier New"/>
                  <a:sym typeface="Courier New"/>
                </a:rPr>
                <a:t>$i &lt;= 5</a:t>
              </a: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echo "The number is $i &lt;br /&gt;";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$i++;</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&lt;/body&gt;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&lt;/html&gt;</a:t>
              </a:r>
              <a:endParaRPr/>
            </a:p>
          </p:txBody>
        </p:sp>
        <p:sp>
          <p:nvSpPr>
            <p:cNvPr id="183" name="Google Shape;183;p26"/>
            <p:cNvSpPr txBox="1"/>
            <p:nvPr/>
          </p:nvSpPr>
          <p:spPr>
            <a:xfrm>
              <a:off x="158" y="3203"/>
              <a:ext cx="2268" cy="520"/>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loops through a block of code if, and as long as, a specified condition is true</a:t>
              </a:r>
              <a:endParaRPr/>
            </a:p>
          </p:txBody>
        </p:sp>
        <p:sp>
          <p:nvSpPr>
            <p:cNvPr id="184" name="Google Shape;184;p26"/>
            <p:cNvSpPr txBox="1"/>
            <p:nvPr/>
          </p:nvSpPr>
          <p:spPr>
            <a:xfrm>
              <a:off x="1066" y="2478"/>
              <a:ext cx="1361" cy="230"/>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view the output page</a:t>
              </a:r>
              <a:endParaRPr/>
            </a:p>
          </p:txBody>
        </p:sp>
      </p:grpSp>
      <p:grpSp>
        <p:nvGrpSpPr>
          <p:cNvPr id="185" name="Google Shape;185;p26"/>
          <p:cNvGrpSpPr/>
          <p:nvPr/>
        </p:nvGrpSpPr>
        <p:grpSpPr>
          <a:xfrm>
            <a:off x="4572000" y="1341437"/>
            <a:ext cx="3744912" cy="4894262"/>
            <a:chOff x="2880" y="845"/>
            <a:chExt cx="2359" cy="3083"/>
          </a:xfrm>
        </p:grpSpPr>
        <p:sp>
          <p:nvSpPr>
            <p:cNvPr id="186" name="Google Shape;186;p26"/>
            <p:cNvSpPr txBox="1"/>
            <p:nvPr/>
          </p:nvSpPr>
          <p:spPr>
            <a:xfrm>
              <a:off x="2880" y="845"/>
              <a:ext cx="2359" cy="2059"/>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&lt;html&gt;&lt;head&gt;&lt;/head&gt;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&lt;body&gt;</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$i=0;</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do</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$i++;</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echo "The number is $i &lt;br /&gt;";</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while</a:t>
              </a:r>
              <a:r>
                <a:rPr b="0" i="0" lang="en-US" sz="1400" u="none">
                  <a:solidFill>
                    <a:schemeClr val="dk1"/>
                  </a:solidFill>
                  <a:latin typeface="Courier New"/>
                  <a:ea typeface="Courier New"/>
                  <a:cs typeface="Courier New"/>
                  <a:sym typeface="Courier New"/>
                </a:rPr>
                <a:t>(</a:t>
              </a:r>
              <a:r>
                <a:rPr b="0" i="0" lang="en-US" sz="1400" u="none">
                  <a:solidFill>
                    <a:srgbClr val="009900"/>
                  </a:solidFill>
                  <a:latin typeface="Courier New"/>
                  <a:ea typeface="Courier New"/>
                  <a:cs typeface="Courier New"/>
                  <a:sym typeface="Courier New"/>
                </a:rPr>
                <a:t>$i &lt;= 10</a:t>
              </a: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&lt;/body&gt;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&lt;/html&gt;</a:t>
              </a:r>
              <a:endParaRPr/>
            </a:p>
          </p:txBody>
        </p:sp>
        <p:sp>
          <p:nvSpPr>
            <p:cNvPr id="187" name="Google Shape;187;p26"/>
            <p:cNvSpPr txBox="1"/>
            <p:nvPr/>
          </p:nvSpPr>
          <p:spPr>
            <a:xfrm>
              <a:off x="3016" y="3249"/>
              <a:ext cx="2223" cy="679"/>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loops through a block of code once, and then repeats the loop as long as a special condition is true  (so will always execute at least once)</a:t>
              </a:r>
              <a:endParaRPr/>
            </a:p>
          </p:txBody>
        </p:sp>
        <p:sp>
          <p:nvSpPr>
            <p:cNvPr id="188" name="Google Shape;188;p26"/>
            <p:cNvSpPr txBox="1"/>
            <p:nvPr/>
          </p:nvSpPr>
          <p:spPr>
            <a:xfrm>
              <a:off x="3742" y="2568"/>
              <a:ext cx="1361" cy="230"/>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view the output page</a:t>
              </a:r>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3" name="Shape 193"/>
        <p:cNvGrpSpPr/>
        <p:nvPr/>
      </p:nvGrpSpPr>
      <p:grpSpPr>
        <a:xfrm>
          <a:off x="0" y="0"/>
          <a:ext cx="0" cy="0"/>
          <a:chOff x="0" y="0"/>
          <a:chExt cx="0" cy="0"/>
        </a:xfrm>
      </p:grpSpPr>
      <p:sp>
        <p:nvSpPr>
          <p:cNvPr id="194" name="Google Shape;194;p27"/>
          <p:cNvSpPr txBox="1"/>
          <p:nvPr>
            <p:ph type="title"/>
          </p:nvPr>
        </p:nvSpPr>
        <p:spPr>
          <a:xfrm>
            <a:off x="0" y="0"/>
            <a:ext cx="9144000" cy="714375"/>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rgbClr val="FF0033"/>
              </a:buClr>
              <a:buSzPts val="3400"/>
              <a:buFont typeface="Arial Narrow"/>
              <a:buNone/>
            </a:pPr>
            <a:r>
              <a:rPr b="0" i="0" lang="en-US" sz="3400" u="none">
                <a:solidFill>
                  <a:srgbClr val="FF0033"/>
                </a:solidFill>
                <a:latin typeface="Arial Narrow"/>
                <a:ea typeface="Arial Narrow"/>
                <a:cs typeface="Arial Narrow"/>
                <a:sym typeface="Arial Narrow"/>
              </a:rPr>
              <a:t>Looping: for and foreach</a:t>
            </a:r>
            <a:endParaRPr/>
          </a:p>
        </p:txBody>
      </p:sp>
      <p:sp>
        <p:nvSpPr>
          <p:cNvPr id="195" name="Google Shape;195;p27"/>
          <p:cNvSpPr txBox="1"/>
          <p:nvPr>
            <p:ph idx="1" type="body"/>
          </p:nvPr>
        </p:nvSpPr>
        <p:spPr>
          <a:xfrm>
            <a:off x="0" y="765175"/>
            <a:ext cx="9144000" cy="503237"/>
          </a:xfrm>
          <a:prstGeom prst="rect">
            <a:avLst/>
          </a:prstGeom>
          <a:noFill/>
          <a:ln>
            <a:noFill/>
          </a:ln>
        </p:spPr>
        <p:txBody>
          <a:bodyPr anchorCtr="0" anchor="t" bIns="43525" lIns="87050" spcFirstLastPara="1" rIns="87050" wrap="square" tIns="43525">
            <a:noAutofit/>
          </a:bodyPr>
          <a:lstStyle/>
          <a:p>
            <a:pPr indent="-323850" lvl="0" marL="323850" rtl="0" algn="l">
              <a:lnSpc>
                <a:spcPct val="100000"/>
              </a:lnSpc>
              <a:spcBef>
                <a:spcPts val="0"/>
              </a:spcBef>
              <a:spcAft>
                <a:spcPts val="0"/>
              </a:spcAft>
              <a:buClr>
                <a:schemeClr val="dk1"/>
              </a:buClr>
              <a:buSzPts val="2100"/>
              <a:buFont typeface="Arial Narrow"/>
              <a:buNone/>
            </a:pPr>
            <a:r>
              <a:rPr b="1" i="0" lang="en-US" sz="2100" u="none">
                <a:solidFill>
                  <a:schemeClr val="dk1"/>
                </a:solidFill>
                <a:latin typeface="Arial Narrow"/>
                <a:ea typeface="Arial Narrow"/>
                <a:cs typeface="Arial Narrow"/>
                <a:sym typeface="Arial Narrow"/>
              </a:rPr>
              <a:t>Can loop depending on a "counter"</a:t>
            </a:r>
            <a:endParaRPr/>
          </a:p>
        </p:txBody>
      </p:sp>
      <p:sp>
        <p:nvSpPr>
          <p:cNvPr id="196" name="Google Shape;196;p27"/>
          <p:cNvSpPr txBox="1"/>
          <p:nvPr/>
        </p:nvSpPr>
        <p:spPr>
          <a:xfrm>
            <a:off x="323850" y="1484312"/>
            <a:ext cx="3384550" cy="1354137"/>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for</a:t>
            </a:r>
            <a:r>
              <a:rPr b="0" i="0" lang="en-US" sz="1400" u="none">
                <a:solidFill>
                  <a:schemeClr val="dk1"/>
                </a:solidFill>
                <a:latin typeface="Courier New"/>
                <a:ea typeface="Courier New"/>
                <a:cs typeface="Courier New"/>
                <a:sym typeface="Courier New"/>
              </a:rPr>
              <a:t> </a:t>
            </a:r>
            <a:r>
              <a:rPr b="0" i="0" lang="en-US" sz="1400" u="none">
                <a:solidFill>
                  <a:schemeClr val="accent2"/>
                </a:solidFill>
                <a:latin typeface="Courier New"/>
                <a:ea typeface="Courier New"/>
                <a:cs typeface="Courier New"/>
                <a:sym typeface="Courier New"/>
              </a:rPr>
              <a:t>($i=1; $i&lt;=5; $i++)</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"Hello World!&lt;br /&gt;";</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p:txBody>
      </p:sp>
      <p:sp>
        <p:nvSpPr>
          <p:cNvPr id="197" name="Google Shape;197;p27"/>
          <p:cNvSpPr txBox="1"/>
          <p:nvPr/>
        </p:nvSpPr>
        <p:spPr>
          <a:xfrm>
            <a:off x="323850" y="3213100"/>
            <a:ext cx="3382962" cy="581025"/>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loops through a block of code a specified number of times</a:t>
            </a:r>
            <a:endParaRPr/>
          </a:p>
        </p:txBody>
      </p:sp>
      <p:grpSp>
        <p:nvGrpSpPr>
          <p:cNvPr id="198" name="Google Shape;198;p27"/>
          <p:cNvGrpSpPr/>
          <p:nvPr/>
        </p:nvGrpSpPr>
        <p:grpSpPr>
          <a:xfrm>
            <a:off x="684212" y="1484312"/>
            <a:ext cx="7704137" cy="4397375"/>
            <a:chOff x="431" y="935"/>
            <a:chExt cx="4853" cy="2770"/>
          </a:xfrm>
        </p:grpSpPr>
        <p:grpSp>
          <p:nvGrpSpPr>
            <p:cNvPr id="199" name="Google Shape;199;p27"/>
            <p:cNvGrpSpPr/>
            <p:nvPr/>
          </p:nvGrpSpPr>
          <p:grpSpPr>
            <a:xfrm>
              <a:off x="2608" y="935"/>
              <a:ext cx="2676" cy="2770"/>
              <a:chOff x="2608" y="935"/>
              <a:chExt cx="2676" cy="2770"/>
            </a:xfrm>
          </p:grpSpPr>
          <p:sp>
            <p:nvSpPr>
              <p:cNvPr id="200" name="Google Shape;200;p27"/>
              <p:cNvSpPr txBox="1"/>
              <p:nvPr/>
            </p:nvSpPr>
            <p:spPr>
              <a:xfrm>
                <a:off x="2608" y="935"/>
                <a:ext cx="2676" cy="1121"/>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$a_array = array(1, 2, 3, 4);</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foreach</a:t>
                </a:r>
                <a:r>
                  <a:rPr b="0" i="0" lang="en-US" sz="1400" u="none">
                    <a:solidFill>
                      <a:schemeClr val="dk1"/>
                    </a:solidFill>
                    <a:latin typeface="Courier New"/>
                    <a:ea typeface="Courier New"/>
                    <a:cs typeface="Courier New"/>
                    <a:sym typeface="Courier New"/>
                  </a:rPr>
                  <a:t> </a:t>
                </a:r>
                <a:r>
                  <a:rPr b="0" i="0" lang="en-US" sz="1400" u="none">
                    <a:solidFill>
                      <a:schemeClr val="accent2"/>
                    </a:solidFill>
                    <a:latin typeface="Courier New"/>
                    <a:ea typeface="Courier New"/>
                    <a:cs typeface="Courier New"/>
                    <a:sym typeface="Courier New"/>
                  </a:rPr>
                  <a:t>($a_array as $value)</a:t>
                </a:r>
                <a:r>
                  <a:rPr b="0" i="0" lang="en-US" sz="1400" u="none">
                    <a:solidFill>
                      <a:schemeClr val="dk1"/>
                    </a:solidFill>
                    <a:latin typeface="Courier New"/>
                    <a:ea typeface="Courier New"/>
                    <a:cs typeface="Courier New"/>
                    <a:sym typeface="Courier New"/>
                  </a:rPr>
                  <a:t> </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$value = $value * 2;</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echo "$value &lt;br/&gt; \n";</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p:txBody>
          </p:sp>
          <p:sp>
            <p:nvSpPr>
              <p:cNvPr id="201" name="Google Shape;201;p27"/>
              <p:cNvSpPr txBox="1"/>
              <p:nvPr/>
            </p:nvSpPr>
            <p:spPr>
              <a:xfrm>
                <a:off x="2789" y="3339"/>
                <a:ext cx="2404" cy="366"/>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loops through a block of code for each element in an array</a:t>
                </a:r>
                <a:endParaRPr/>
              </a:p>
            </p:txBody>
          </p:sp>
          <p:sp>
            <p:nvSpPr>
              <p:cNvPr id="202" name="Google Shape;202;p27"/>
              <p:cNvSpPr txBox="1"/>
              <p:nvPr/>
            </p:nvSpPr>
            <p:spPr>
              <a:xfrm>
                <a:off x="2653" y="2205"/>
                <a:ext cx="2631" cy="987"/>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$a_array=array("a","b","c");</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foreach </a:t>
                </a:r>
                <a:r>
                  <a:rPr b="0" i="0" lang="en-US" sz="1400" u="none">
                    <a:solidFill>
                      <a:schemeClr val="accent2"/>
                    </a:solidFill>
                    <a:latin typeface="Courier New"/>
                    <a:ea typeface="Courier New"/>
                    <a:cs typeface="Courier New"/>
                    <a:sym typeface="Courier New"/>
                  </a:rPr>
                  <a:t>($a_array as $key =&gt; $value)</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echo $key . " = " . $value . "\n";</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p:txBody>
          </p:sp>
        </p:grpSp>
        <p:sp>
          <p:nvSpPr>
            <p:cNvPr id="203" name="Google Shape;203;p27"/>
            <p:cNvSpPr txBox="1"/>
            <p:nvPr/>
          </p:nvSpPr>
          <p:spPr>
            <a:xfrm>
              <a:off x="431" y="2931"/>
              <a:ext cx="1361" cy="230"/>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view the output page</a:t>
              </a:r>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7" name="Shape 207"/>
        <p:cNvGrpSpPr/>
        <p:nvPr/>
      </p:nvGrpSpPr>
      <p:grpSpPr>
        <a:xfrm>
          <a:off x="0" y="0"/>
          <a:ext cx="0" cy="0"/>
          <a:chOff x="0" y="0"/>
          <a:chExt cx="0" cy="0"/>
        </a:xfrm>
      </p:grpSpPr>
      <p:sp>
        <p:nvSpPr>
          <p:cNvPr id="208" name="Google Shape;208;p28"/>
          <p:cNvSpPr txBox="1"/>
          <p:nvPr>
            <p:ph type="title"/>
          </p:nvPr>
        </p:nvSpPr>
        <p:spPr>
          <a:xfrm>
            <a:off x="0" y="0"/>
            <a:ext cx="9144000" cy="714375"/>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rgbClr val="FF0033"/>
              </a:buClr>
              <a:buSzPts val="3400"/>
              <a:buFont typeface="Arial Narrow"/>
              <a:buNone/>
            </a:pPr>
            <a:r>
              <a:rPr b="0" i="0" lang="en-US" sz="3400" u="none">
                <a:solidFill>
                  <a:srgbClr val="FF0033"/>
                </a:solidFill>
                <a:latin typeface="Arial Narrow"/>
                <a:ea typeface="Arial Narrow"/>
                <a:cs typeface="Arial Narrow"/>
                <a:sym typeface="Arial Narrow"/>
              </a:rPr>
              <a:t>User Defined Functions</a:t>
            </a:r>
            <a:endParaRPr/>
          </a:p>
        </p:txBody>
      </p:sp>
      <p:sp>
        <p:nvSpPr>
          <p:cNvPr id="209" name="Google Shape;209;p28"/>
          <p:cNvSpPr txBox="1"/>
          <p:nvPr>
            <p:ph idx="1" type="body"/>
          </p:nvPr>
        </p:nvSpPr>
        <p:spPr>
          <a:xfrm>
            <a:off x="0" y="765175"/>
            <a:ext cx="9144000" cy="504825"/>
          </a:xfrm>
          <a:prstGeom prst="rect">
            <a:avLst/>
          </a:prstGeom>
          <a:noFill/>
          <a:ln>
            <a:noFill/>
          </a:ln>
        </p:spPr>
        <p:txBody>
          <a:bodyPr anchorCtr="0" anchor="t" bIns="43525" lIns="87050" spcFirstLastPara="1" rIns="87050" wrap="square" tIns="43525">
            <a:noAutofit/>
          </a:bodyPr>
          <a:lstStyle/>
          <a:p>
            <a:pPr indent="-323850" lvl="0" marL="323850" rtl="0" algn="l">
              <a:lnSpc>
                <a:spcPct val="100000"/>
              </a:lnSpc>
              <a:spcBef>
                <a:spcPts val="0"/>
              </a:spcBef>
              <a:spcAft>
                <a:spcPts val="0"/>
              </a:spcAft>
              <a:buClr>
                <a:schemeClr val="dk1"/>
              </a:buClr>
              <a:buSzPts val="2000"/>
              <a:buFont typeface="Arial Narrow"/>
              <a:buNone/>
            </a:pPr>
            <a:r>
              <a:rPr b="1" i="0" lang="en-US" sz="2000" u="none">
                <a:solidFill>
                  <a:schemeClr val="dk1"/>
                </a:solidFill>
                <a:latin typeface="Arial Narrow"/>
                <a:ea typeface="Arial Narrow"/>
                <a:cs typeface="Arial Narrow"/>
                <a:sym typeface="Arial Narrow"/>
              </a:rPr>
              <a:t>Can define a function using syntax such as the following:</a:t>
            </a:r>
            <a:endParaRPr/>
          </a:p>
        </p:txBody>
      </p:sp>
      <p:sp>
        <p:nvSpPr>
          <p:cNvPr id="210" name="Google Shape;210;p28"/>
          <p:cNvSpPr txBox="1"/>
          <p:nvPr/>
        </p:nvSpPr>
        <p:spPr>
          <a:xfrm>
            <a:off x="179387" y="1341437"/>
            <a:ext cx="4608512" cy="1362075"/>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&lt;?php</a:t>
            </a:r>
            <a:endParaRPr/>
          </a:p>
          <a:p>
            <a:pPr indent="0" lvl="0" marL="0" marR="0" rtl="0" algn="l">
              <a:lnSpc>
                <a:spcPct val="80000"/>
              </a:lnSpc>
              <a:spcBef>
                <a:spcPts val="240"/>
              </a:spcBef>
              <a:spcAft>
                <a:spcPts val="0"/>
              </a:spcAft>
              <a:buClr>
                <a:schemeClr val="dk2"/>
              </a:buClr>
              <a:buSzPts val="1200"/>
              <a:buFont typeface="Courier New"/>
              <a:buNone/>
            </a:pPr>
            <a:r>
              <a:rPr b="0" i="0" lang="en-US" sz="1200" u="none">
                <a:solidFill>
                  <a:schemeClr val="dk2"/>
                </a:solidFill>
                <a:latin typeface="Courier New"/>
                <a:ea typeface="Courier New"/>
                <a:cs typeface="Courier New"/>
                <a:sym typeface="Courier New"/>
              </a:rPr>
              <a:t>function</a:t>
            </a:r>
            <a:r>
              <a:rPr b="0" i="0" lang="en-US" sz="1200" u="none">
                <a:solidFill>
                  <a:schemeClr val="dk1"/>
                </a:solidFill>
                <a:latin typeface="Courier New"/>
                <a:ea typeface="Courier New"/>
                <a:cs typeface="Courier New"/>
                <a:sym typeface="Courier New"/>
              </a:rPr>
              <a:t> foo(</a:t>
            </a:r>
            <a:r>
              <a:rPr b="0" i="0" lang="en-US" sz="1200" u="none">
                <a:solidFill>
                  <a:srgbClr val="009900"/>
                </a:solidFill>
                <a:latin typeface="Courier New"/>
                <a:ea typeface="Courier New"/>
                <a:cs typeface="Courier New"/>
                <a:sym typeface="Courier New"/>
              </a:rPr>
              <a:t>$arg_1</a:t>
            </a:r>
            <a:r>
              <a:rPr b="0" i="0" lang="en-US" sz="1200" u="none">
                <a:solidFill>
                  <a:schemeClr val="dk1"/>
                </a:solidFill>
                <a:latin typeface="Courier New"/>
                <a:ea typeface="Courier New"/>
                <a:cs typeface="Courier New"/>
                <a:sym typeface="Courier New"/>
              </a:rPr>
              <a:t>, </a:t>
            </a:r>
            <a:r>
              <a:rPr b="0" i="0" lang="en-US" sz="1200" u="none">
                <a:solidFill>
                  <a:srgbClr val="009900"/>
                </a:solidFill>
                <a:latin typeface="Courier New"/>
                <a:ea typeface="Courier New"/>
                <a:cs typeface="Courier New"/>
                <a:sym typeface="Courier New"/>
              </a:rPr>
              <a:t>$arg_2</a:t>
            </a:r>
            <a:r>
              <a:rPr b="0" i="0" lang="en-US" sz="1200" u="none">
                <a:solidFill>
                  <a:schemeClr val="dk1"/>
                </a:solidFill>
                <a:latin typeface="Courier New"/>
                <a:ea typeface="Courier New"/>
                <a:cs typeface="Courier New"/>
                <a:sym typeface="Courier New"/>
              </a:rPr>
              <a:t>, /* ..., */ </a:t>
            </a:r>
            <a:r>
              <a:rPr b="0" i="0" lang="en-US" sz="1200" u="none">
                <a:solidFill>
                  <a:srgbClr val="009900"/>
                </a:solidFill>
                <a:latin typeface="Courier New"/>
                <a:ea typeface="Courier New"/>
                <a:cs typeface="Courier New"/>
                <a:sym typeface="Courier New"/>
              </a:rPr>
              <a:t>$arg_n</a:t>
            </a:r>
            <a:r>
              <a:rPr b="0" i="0" lang="en-US" sz="1200" u="none">
                <a:solidFill>
                  <a:schemeClr val="dk1"/>
                </a:solidFill>
                <a:latin typeface="Courier New"/>
                <a:ea typeface="Courier New"/>
                <a:cs typeface="Courier New"/>
                <a:sym typeface="Courier New"/>
              </a:rPr>
              <a:t>)</a:t>
            </a:r>
            <a:endParaRPr/>
          </a:p>
          <a:p>
            <a:pPr indent="0" lvl="0" marL="0" marR="0" rtl="0" algn="l">
              <a:lnSpc>
                <a:spcPct val="80000"/>
              </a:lnSpc>
              <a:spcBef>
                <a:spcPts val="240"/>
              </a:spcBef>
              <a:spcAft>
                <a:spcPts val="0"/>
              </a:spcAft>
              <a:buClr>
                <a:schemeClr val="dk2"/>
              </a:buClr>
              <a:buSzPts val="1200"/>
              <a:buFont typeface="Courier New"/>
              <a:buNone/>
            </a:pPr>
            <a:r>
              <a:rPr b="0" i="0" lang="en-US" sz="1200" u="none">
                <a:solidFill>
                  <a:schemeClr val="dk2"/>
                </a:solidFill>
                <a:latin typeface="Courier New"/>
                <a:ea typeface="Courier New"/>
                <a:cs typeface="Courier New"/>
                <a:sym typeface="Courier New"/>
              </a:rPr>
              <a: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echo "Example function.\n";</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a:t>
            </a:r>
            <a:r>
              <a:rPr b="0" i="0" lang="en-US" sz="1200" u="none">
                <a:solidFill>
                  <a:schemeClr val="dk2"/>
                </a:solidFill>
                <a:latin typeface="Courier New"/>
                <a:ea typeface="Courier New"/>
                <a:cs typeface="Courier New"/>
                <a:sym typeface="Courier New"/>
              </a:rPr>
              <a:t>return</a:t>
            </a:r>
            <a:r>
              <a:rPr b="0" i="0" lang="en-US" sz="1200" u="none">
                <a:solidFill>
                  <a:schemeClr val="dk1"/>
                </a:solidFill>
                <a:latin typeface="Courier New"/>
                <a:ea typeface="Courier New"/>
                <a:cs typeface="Courier New"/>
                <a:sym typeface="Courier New"/>
              </a:rPr>
              <a:t> </a:t>
            </a:r>
            <a:r>
              <a:rPr b="0" i="0" lang="en-US" sz="1200" u="none">
                <a:solidFill>
                  <a:schemeClr val="accent2"/>
                </a:solidFill>
                <a:latin typeface="Courier New"/>
                <a:ea typeface="Courier New"/>
                <a:cs typeface="Courier New"/>
                <a:sym typeface="Courier New"/>
              </a:rPr>
              <a:t>$retval</a:t>
            </a:r>
            <a:r>
              <a:rPr b="0" i="0" lang="en-US" sz="1200" u="none">
                <a:solidFill>
                  <a:schemeClr val="dk1"/>
                </a:solidFill>
                <a:latin typeface="Courier New"/>
                <a:ea typeface="Courier New"/>
                <a:cs typeface="Courier New"/>
                <a:sym typeface="Courier New"/>
              </a:rPr>
              <a:t>;</a:t>
            </a:r>
            <a:endParaRPr/>
          </a:p>
          <a:p>
            <a:pPr indent="0" lvl="0" marL="0" marR="0" rtl="0" algn="l">
              <a:lnSpc>
                <a:spcPct val="80000"/>
              </a:lnSpc>
              <a:spcBef>
                <a:spcPts val="240"/>
              </a:spcBef>
              <a:spcAft>
                <a:spcPts val="0"/>
              </a:spcAft>
              <a:buClr>
                <a:schemeClr val="dk2"/>
              </a:buClr>
              <a:buSzPts val="1200"/>
              <a:buFont typeface="Courier New"/>
              <a:buNone/>
            </a:pPr>
            <a:r>
              <a:rPr b="0" i="0" lang="en-US" sz="1200" u="none">
                <a:solidFill>
                  <a:schemeClr val="dk2"/>
                </a:solidFill>
                <a:latin typeface="Courier New"/>
                <a:ea typeface="Courier New"/>
                <a:cs typeface="Courier New"/>
                <a:sym typeface="Courier New"/>
              </a:rPr>
              <a: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?&gt;</a:t>
            </a:r>
            <a:endParaRPr/>
          </a:p>
        </p:txBody>
      </p:sp>
      <p:sp>
        <p:nvSpPr>
          <p:cNvPr id="211" name="Google Shape;211;p28"/>
          <p:cNvSpPr txBox="1"/>
          <p:nvPr/>
        </p:nvSpPr>
        <p:spPr>
          <a:xfrm>
            <a:off x="5148262" y="1557337"/>
            <a:ext cx="3529012" cy="825500"/>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accent2"/>
              </a:buClr>
              <a:buSzPts val="2000"/>
              <a:buFont typeface="Arial Narrow"/>
              <a:buNone/>
            </a:pPr>
            <a:r>
              <a:rPr b="0" i="0" lang="en-US" sz="2000" u="none">
                <a:solidFill>
                  <a:schemeClr val="accent2"/>
                </a:solidFill>
                <a:latin typeface="Arial Narrow"/>
                <a:ea typeface="Arial Narrow"/>
                <a:cs typeface="Arial Narrow"/>
                <a:sym typeface="Arial Narrow"/>
              </a:rPr>
              <a:t>Can also define conditional functions, functions within functions, and recursive functions.</a:t>
            </a:r>
            <a:endParaRPr/>
          </a:p>
        </p:txBody>
      </p:sp>
      <p:grpSp>
        <p:nvGrpSpPr>
          <p:cNvPr id="212" name="Google Shape;212;p28"/>
          <p:cNvGrpSpPr/>
          <p:nvPr/>
        </p:nvGrpSpPr>
        <p:grpSpPr>
          <a:xfrm>
            <a:off x="323850" y="3429000"/>
            <a:ext cx="8496300" cy="1574800"/>
            <a:chOff x="204" y="2160"/>
            <a:chExt cx="5352" cy="992"/>
          </a:xfrm>
        </p:grpSpPr>
        <p:sp>
          <p:nvSpPr>
            <p:cNvPr id="213" name="Google Shape;213;p28"/>
            <p:cNvSpPr txBox="1"/>
            <p:nvPr/>
          </p:nvSpPr>
          <p:spPr>
            <a:xfrm>
              <a:off x="204" y="2160"/>
              <a:ext cx="2359" cy="858"/>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&lt;?php</a:t>
              </a:r>
              <a:endParaRPr/>
            </a:p>
            <a:p>
              <a:pPr indent="0" lvl="0" marL="0" marR="0" rtl="0" algn="l">
                <a:lnSpc>
                  <a:spcPct val="80000"/>
                </a:lnSpc>
                <a:spcBef>
                  <a:spcPts val="240"/>
                </a:spcBef>
                <a:spcAft>
                  <a:spcPts val="0"/>
                </a:spcAft>
                <a:buClr>
                  <a:schemeClr val="dk2"/>
                </a:buClr>
                <a:buSzPts val="1200"/>
                <a:buFont typeface="Courier New"/>
                <a:buNone/>
              </a:pPr>
              <a:r>
                <a:rPr b="0" i="0" lang="en-US" sz="1200" u="none">
                  <a:solidFill>
                    <a:schemeClr val="dk2"/>
                  </a:solidFill>
                  <a:latin typeface="Courier New"/>
                  <a:ea typeface="Courier New"/>
                  <a:cs typeface="Courier New"/>
                  <a:sym typeface="Courier New"/>
                </a:rPr>
                <a:t>function</a:t>
              </a:r>
              <a:r>
                <a:rPr b="0" i="0" lang="en-US" sz="1200" u="none">
                  <a:solidFill>
                    <a:schemeClr val="dk1"/>
                  </a:solidFill>
                  <a:latin typeface="Courier New"/>
                  <a:ea typeface="Courier New"/>
                  <a:cs typeface="Courier New"/>
                  <a:sym typeface="Courier New"/>
                </a:rPr>
                <a:t> square(</a:t>
              </a:r>
              <a:r>
                <a:rPr b="0" i="0" lang="en-US" sz="1200" u="none">
                  <a:solidFill>
                    <a:srgbClr val="009900"/>
                  </a:solidFill>
                  <a:latin typeface="Courier New"/>
                  <a:ea typeface="Courier New"/>
                  <a:cs typeface="Courier New"/>
                  <a:sym typeface="Courier New"/>
                </a:rPr>
                <a:t>$num</a:t>
              </a:r>
              <a:r>
                <a:rPr b="0" i="0" lang="en-US" sz="1200" u="none">
                  <a:solidFill>
                    <a:schemeClr val="dk1"/>
                  </a:solidFill>
                  <a:latin typeface="Courier New"/>
                  <a:ea typeface="Courier New"/>
                  <a:cs typeface="Courier New"/>
                  <a:sym typeface="Courier New"/>
                </a:rPr>
                <a: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a:t>
              </a:r>
              <a:r>
                <a:rPr b="0" i="0" lang="en-US" sz="1200" u="none">
                  <a:solidFill>
                    <a:schemeClr val="dk2"/>
                  </a:solidFill>
                  <a:latin typeface="Courier New"/>
                  <a:ea typeface="Courier New"/>
                  <a:cs typeface="Courier New"/>
                  <a:sym typeface="Courier New"/>
                </a:rPr>
                <a:t>return</a:t>
              </a:r>
              <a:r>
                <a:rPr b="0" i="0" lang="en-US" sz="1200" u="none">
                  <a:solidFill>
                    <a:schemeClr val="dk1"/>
                  </a:solidFill>
                  <a:latin typeface="Courier New"/>
                  <a:ea typeface="Courier New"/>
                  <a:cs typeface="Courier New"/>
                  <a:sym typeface="Courier New"/>
                </a:rPr>
                <a:t> </a:t>
              </a:r>
              <a:r>
                <a:rPr b="0" i="0" lang="en-US" sz="1200" u="none">
                  <a:solidFill>
                    <a:schemeClr val="accent2"/>
                  </a:solidFill>
                  <a:latin typeface="Courier New"/>
                  <a:ea typeface="Courier New"/>
                  <a:cs typeface="Courier New"/>
                  <a:sym typeface="Courier New"/>
                </a:rPr>
                <a:t>$num * $num</a:t>
              </a:r>
              <a:r>
                <a:rPr b="0" i="0" lang="en-US" sz="1200" u="none">
                  <a:solidFill>
                    <a:schemeClr val="dk1"/>
                  </a:solidFill>
                  <a:latin typeface="Courier New"/>
                  <a:ea typeface="Courier New"/>
                  <a:cs typeface="Courier New"/>
                  <a:sym typeface="Courier New"/>
                </a:rPr>
                <a: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echo square(</a:t>
              </a:r>
              <a:r>
                <a:rPr b="0" i="0" lang="en-US" sz="1200" u="none">
                  <a:solidFill>
                    <a:srgbClr val="009900"/>
                  </a:solidFill>
                  <a:latin typeface="Courier New"/>
                  <a:ea typeface="Courier New"/>
                  <a:cs typeface="Courier New"/>
                  <a:sym typeface="Courier New"/>
                </a:rPr>
                <a:t>4</a:t>
              </a:r>
              <a:r>
                <a:rPr b="0" i="0" lang="en-US" sz="1200" u="none">
                  <a:solidFill>
                    <a:schemeClr val="dk1"/>
                  </a:solidFill>
                  <a:latin typeface="Courier New"/>
                  <a:ea typeface="Courier New"/>
                  <a:cs typeface="Courier New"/>
                  <a:sym typeface="Courier New"/>
                </a:rPr>
                <a:t>);</a:t>
              </a:r>
              <a:endParaRPr b="0" i="0" sz="1200" u="none">
                <a:solidFill>
                  <a:schemeClr val="dk2"/>
                </a:solidFill>
                <a:latin typeface="Courier New"/>
                <a:ea typeface="Courier New"/>
                <a:cs typeface="Courier New"/>
                <a:sym typeface="Courier New"/>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?&gt;</a:t>
              </a:r>
              <a:endParaRPr/>
            </a:p>
          </p:txBody>
        </p:sp>
        <p:sp>
          <p:nvSpPr>
            <p:cNvPr id="214" name="Google Shape;214;p28"/>
            <p:cNvSpPr txBox="1"/>
            <p:nvPr/>
          </p:nvSpPr>
          <p:spPr>
            <a:xfrm>
              <a:off x="2653" y="2160"/>
              <a:ext cx="2903" cy="992"/>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&lt;?php</a:t>
              </a:r>
              <a:endParaRPr/>
            </a:p>
            <a:p>
              <a:pPr indent="0" lvl="0" marL="0" marR="0" rtl="0" algn="l">
                <a:lnSpc>
                  <a:spcPct val="80000"/>
                </a:lnSpc>
                <a:spcBef>
                  <a:spcPts val="240"/>
                </a:spcBef>
                <a:spcAft>
                  <a:spcPts val="0"/>
                </a:spcAft>
                <a:buClr>
                  <a:schemeClr val="dk2"/>
                </a:buClr>
                <a:buSzPts val="1200"/>
                <a:buFont typeface="Courier New"/>
                <a:buNone/>
              </a:pPr>
              <a:r>
                <a:rPr b="0" i="0" lang="en-US" sz="1200" u="none">
                  <a:solidFill>
                    <a:schemeClr val="dk2"/>
                  </a:solidFill>
                  <a:latin typeface="Courier New"/>
                  <a:ea typeface="Courier New"/>
                  <a:cs typeface="Courier New"/>
                  <a:sym typeface="Courier New"/>
                </a:rPr>
                <a:t>function</a:t>
              </a:r>
              <a:r>
                <a:rPr b="0" i="0" lang="en-US" sz="1200" u="none">
                  <a:solidFill>
                    <a:schemeClr val="dk1"/>
                  </a:solidFill>
                  <a:latin typeface="Courier New"/>
                  <a:ea typeface="Courier New"/>
                  <a:cs typeface="Courier New"/>
                  <a:sym typeface="Courier New"/>
                </a:rPr>
                <a:t> small_numbers()</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a:t>
              </a:r>
              <a:r>
                <a:rPr b="0" i="0" lang="en-US" sz="1200" u="none">
                  <a:solidFill>
                    <a:schemeClr val="dk2"/>
                  </a:solidFill>
                  <a:latin typeface="Courier New"/>
                  <a:ea typeface="Courier New"/>
                  <a:cs typeface="Courier New"/>
                  <a:sym typeface="Courier New"/>
                </a:rPr>
                <a:t>return</a:t>
              </a:r>
              <a:r>
                <a:rPr b="0" i="0" lang="en-US" sz="1200" u="none">
                  <a:solidFill>
                    <a:schemeClr val="dk1"/>
                  </a:solidFill>
                  <a:latin typeface="Courier New"/>
                  <a:ea typeface="Courier New"/>
                  <a:cs typeface="Courier New"/>
                  <a:sym typeface="Courier New"/>
                </a:rPr>
                <a:t> array (0, 1, 2);</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list ($zero, $one, $two) = small_numbers();</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$zero, $one, $two;</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?&gt;</a:t>
              </a:r>
              <a:endParaRPr/>
            </a:p>
          </p:txBody>
        </p:sp>
      </p:grpSp>
      <p:sp>
        <p:nvSpPr>
          <p:cNvPr id="215" name="Google Shape;215;p28"/>
          <p:cNvSpPr txBox="1"/>
          <p:nvPr/>
        </p:nvSpPr>
        <p:spPr>
          <a:xfrm>
            <a:off x="0" y="2852737"/>
            <a:ext cx="9144000" cy="504825"/>
          </a:xfrm>
          <a:prstGeom prst="rect">
            <a:avLst/>
          </a:prstGeom>
          <a:noFill/>
          <a:ln>
            <a:noFill/>
          </a:ln>
        </p:spPr>
        <p:txBody>
          <a:bodyPr anchorCtr="0" anchor="t" bIns="43525" lIns="87050" spcFirstLastPara="1" rIns="87050" wrap="square" tIns="43525">
            <a:noAutofit/>
          </a:bodyPr>
          <a:lstStyle/>
          <a:p>
            <a:pPr indent="-323850" lvl="0" marL="323850" marR="0" rtl="0" algn="l">
              <a:lnSpc>
                <a:spcPct val="100000"/>
              </a:lnSpc>
              <a:spcBef>
                <a:spcPts val="0"/>
              </a:spcBef>
              <a:spcAft>
                <a:spcPts val="0"/>
              </a:spcAft>
              <a:buClr>
                <a:schemeClr val="dk1"/>
              </a:buClr>
              <a:buSzPts val="2000"/>
              <a:buFont typeface="Arial Narrow"/>
              <a:buNone/>
            </a:pPr>
            <a:r>
              <a:rPr b="1" i="0" lang="en-US" sz="2000" u="none">
                <a:solidFill>
                  <a:schemeClr val="dk1"/>
                </a:solidFill>
                <a:latin typeface="Arial Narrow"/>
                <a:ea typeface="Arial Narrow"/>
                <a:cs typeface="Arial Narrow"/>
                <a:sym typeface="Arial Narrow"/>
              </a:rPr>
              <a:t>Can return a value of any type</a:t>
            </a:r>
            <a:endParaRPr/>
          </a:p>
        </p:txBody>
      </p:sp>
      <p:grpSp>
        <p:nvGrpSpPr>
          <p:cNvPr id="216" name="Google Shape;216;p28"/>
          <p:cNvGrpSpPr/>
          <p:nvPr/>
        </p:nvGrpSpPr>
        <p:grpSpPr>
          <a:xfrm>
            <a:off x="250825" y="5300662"/>
            <a:ext cx="8066087" cy="1392237"/>
            <a:chOff x="158" y="3339"/>
            <a:chExt cx="5081" cy="877"/>
          </a:xfrm>
        </p:grpSpPr>
        <p:sp>
          <p:nvSpPr>
            <p:cNvPr id="217" name="Google Shape;217;p28"/>
            <p:cNvSpPr txBox="1"/>
            <p:nvPr/>
          </p:nvSpPr>
          <p:spPr>
            <a:xfrm>
              <a:off x="158" y="3339"/>
              <a:ext cx="3538" cy="877"/>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&lt;?php</a:t>
              </a:r>
              <a:endParaRPr/>
            </a:p>
            <a:p>
              <a:pPr indent="0" lvl="0" marL="0" marR="0" rtl="0" algn="l">
                <a:lnSpc>
                  <a:spcPct val="80000"/>
                </a:lnSpc>
                <a:spcBef>
                  <a:spcPts val="240"/>
                </a:spcBef>
                <a:spcAft>
                  <a:spcPts val="0"/>
                </a:spcAft>
                <a:buClr>
                  <a:schemeClr val="dk2"/>
                </a:buClr>
                <a:buSzPts val="1200"/>
                <a:buFont typeface="Courier New"/>
                <a:buNone/>
              </a:pPr>
              <a:r>
                <a:rPr b="0" i="0" lang="en-US" sz="1200" u="none">
                  <a:solidFill>
                    <a:schemeClr val="dk2"/>
                  </a:solidFill>
                  <a:latin typeface="Courier New"/>
                  <a:ea typeface="Courier New"/>
                  <a:cs typeface="Courier New"/>
                  <a:sym typeface="Courier New"/>
                </a:rPr>
                <a:t>function</a:t>
              </a:r>
              <a:r>
                <a:rPr b="0" i="0" lang="en-US" sz="1200" u="none">
                  <a:solidFill>
                    <a:schemeClr val="dk1"/>
                  </a:solidFill>
                  <a:latin typeface="Courier New"/>
                  <a:ea typeface="Courier New"/>
                  <a:cs typeface="Courier New"/>
                  <a:sym typeface="Courier New"/>
                </a:rPr>
                <a:t> takes_array(</a:t>
              </a:r>
              <a:r>
                <a:rPr b="0" i="0" lang="en-US" sz="1200" u="none">
                  <a:solidFill>
                    <a:srgbClr val="009900"/>
                  </a:solidFill>
                  <a:latin typeface="Courier New"/>
                  <a:ea typeface="Courier New"/>
                  <a:cs typeface="Courier New"/>
                  <a:sym typeface="Courier New"/>
                </a:rPr>
                <a:t>$input</a:t>
              </a:r>
              <a:r>
                <a:rPr b="0" i="0" lang="en-US" sz="1200" u="none">
                  <a:solidFill>
                    <a:schemeClr val="dk1"/>
                  </a:solidFill>
                  <a:latin typeface="Courier New"/>
                  <a:ea typeface="Courier New"/>
                  <a:cs typeface="Courier New"/>
                  <a:sym typeface="Courier New"/>
                </a:rPr>
                <a: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echo "$input[0] + $input[1] = ", $input[0]+$input[1];</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takes_array(array(1,2));</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?&gt;</a:t>
              </a:r>
              <a:endParaRPr/>
            </a:p>
          </p:txBody>
        </p:sp>
        <p:sp>
          <p:nvSpPr>
            <p:cNvPr id="218" name="Google Shape;218;p28"/>
            <p:cNvSpPr txBox="1"/>
            <p:nvPr/>
          </p:nvSpPr>
          <p:spPr>
            <a:xfrm>
              <a:off x="3878" y="3838"/>
              <a:ext cx="1361" cy="230"/>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view the output page</a:t>
              </a:r>
              <a:endParaRPr/>
            </a:p>
          </p:txBody>
        </p:sp>
      </p:gr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15"/>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23" name="Shape 223"/>
        <p:cNvGrpSpPr/>
        <p:nvPr/>
      </p:nvGrpSpPr>
      <p:grpSpPr>
        <a:xfrm>
          <a:off x="0" y="0"/>
          <a:ext cx="0" cy="0"/>
          <a:chOff x="0" y="0"/>
          <a:chExt cx="0" cy="0"/>
        </a:xfrm>
      </p:grpSpPr>
      <p:sp>
        <p:nvSpPr>
          <p:cNvPr id="224" name="Google Shape;224;p29"/>
          <p:cNvSpPr txBox="1"/>
          <p:nvPr>
            <p:ph type="title"/>
          </p:nvPr>
        </p:nvSpPr>
        <p:spPr>
          <a:xfrm>
            <a:off x="0" y="0"/>
            <a:ext cx="9144000" cy="714375"/>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rgbClr val="FF0033"/>
              </a:buClr>
              <a:buSzPts val="3400"/>
              <a:buFont typeface="Arial Narrow"/>
              <a:buNone/>
            </a:pPr>
            <a:r>
              <a:rPr b="0" i="0" lang="en-US" sz="3400" u="none">
                <a:solidFill>
                  <a:srgbClr val="FF0033"/>
                </a:solidFill>
                <a:latin typeface="Arial Narrow"/>
                <a:ea typeface="Arial Narrow"/>
                <a:cs typeface="Arial Narrow"/>
                <a:sym typeface="Arial Narrow"/>
              </a:rPr>
              <a:t>Variable Scope</a:t>
            </a:r>
            <a:endParaRPr/>
          </a:p>
        </p:txBody>
      </p:sp>
      <p:sp>
        <p:nvSpPr>
          <p:cNvPr id="225" name="Google Shape;225;p29"/>
          <p:cNvSpPr txBox="1"/>
          <p:nvPr>
            <p:ph idx="1" type="body"/>
          </p:nvPr>
        </p:nvSpPr>
        <p:spPr>
          <a:xfrm>
            <a:off x="0" y="765175"/>
            <a:ext cx="9144000" cy="414337"/>
          </a:xfrm>
          <a:prstGeom prst="rect">
            <a:avLst/>
          </a:prstGeom>
          <a:noFill/>
          <a:ln>
            <a:noFill/>
          </a:ln>
        </p:spPr>
        <p:txBody>
          <a:bodyPr anchorCtr="0" anchor="t" bIns="43525" lIns="87050" spcFirstLastPara="1" rIns="87050" wrap="square" tIns="43525">
            <a:noAutofit/>
          </a:bodyPr>
          <a:lstStyle/>
          <a:p>
            <a:pPr indent="-323850" lvl="0" marL="323850" rtl="0" algn="l">
              <a:lnSpc>
                <a:spcPct val="90000"/>
              </a:lnSpc>
              <a:spcBef>
                <a:spcPts val="0"/>
              </a:spcBef>
              <a:spcAft>
                <a:spcPts val="0"/>
              </a:spcAft>
              <a:buClr>
                <a:schemeClr val="dk1"/>
              </a:buClr>
              <a:buSzPts val="2000"/>
              <a:buFont typeface="Arial Narrow"/>
              <a:buNone/>
            </a:pPr>
            <a:r>
              <a:rPr b="1" i="0" lang="en-US" sz="2000" u="none">
                <a:solidFill>
                  <a:schemeClr val="dk1"/>
                </a:solidFill>
                <a:latin typeface="Arial Narrow"/>
                <a:ea typeface="Arial Narrow"/>
                <a:cs typeface="Arial Narrow"/>
                <a:sym typeface="Arial Narrow"/>
              </a:rPr>
              <a:t>The scope of a variable is the context within which it is defined.</a:t>
            </a:r>
            <a:endParaRPr/>
          </a:p>
        </p:txBody>
      </p:sp>
      <p:sp>
        <p:nvSpPr>
          <p:cNvPr id="226" name="Google Shape;226;p29"/>
          <p:cNvSpPr txBox="1"/>
          <p:nvPr/>
        </p:nvSpPr>
        <p:spPr>
          <a:xfrm>
            <a:off x="250825" y="1268412"/>
            <a:ext cx="4608512" cy="1992312"/>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 = 1; /* limited variable scope */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function Test()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echo $a;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 reference to local scope variable */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Test();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p:txBody>
      </p:sp>
      <p:sp>
        <p:nvSpPr>
          <p:cNvPr id="227" name="Google Shape;227;p29"/>
          <p:cNvSpPr txBox="1"/>
          <p:nvPr/>
        </p:nvSpPr>
        <p:spPr>
          <a:xfrm>
            <a:off x="5148262" y="2060575"/>
            <a:ext cx="3600450" cy="830262"/>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The scope is local within functions, and hence the value of $a is undefined in the “echo” statement.</a:t>
            </a:r>
            <a:endParaRPr/>
          </a:p>
        </p:txBody>
      </p:sp>
      <p:grpSp>
        <p:nvGrpSpPr>
          <p:cNvPr id="228" name="Google Shape;228;p29"/>
          <p:cNvGrpSpPr/>
          <p:nvPr/>
        </p:nvGrpSpPr>
        <p:grpSpPr>
          <a:xfrm>
            <a:off x="250825" y="3500437"/>
            <a:ext cx="3960812" cy="2417762"/>
            <a:chOff x="158" y="2205"/>
            <a:chExt cx="2495" cy="1523"/>
          </a:xfrm>
        </p:grpSpPr>
        <p:sp>
          <p:nvSpPr>
            <p:cNvPr id="229" name="Google Shape;229;p29"/>
            <p:cNvSpPr txBox="1"/>
            <p:nvPr/>
          </p:nvSpPr>
          <p:spPr>
            <a:xfrm>
              <a:off x="158" y="2205"/>
              <a:ext cx="1361" cy="1523"/>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 = 1;</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$b = 2;</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function Sum()</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   global</a:t>
              </a:r>
              <a:r>
                <a:rPr b="0" i="0" lang="en-US" sz="1400" u="none">
                  <a:solidFill>
                    <a:schemeClr val="dk1"/>
                  </a:solidFill>
                  <a:latin typeface="Courier New"/>
                  <a:ea typeface="Courier New"/>
                  <a:cs typeface="Courier New"/>
                  <a:sym typeface="Courier New"/>
                </a:rPr>
                <a:t> $a, $b;</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$b = $a + $b;</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Sum();</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$b;</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p:txBody>
        </p:sp>
        <p:sp>
          <p:nvSpPr>
            <p:cNvPr id="230" name="Google Shape;230;p29"/>
            <p:cNvSpPr txBox="1"/>
            <p:nvPr/>
          </p:nvSpPr>
          <p:spPr>
            <a:xfrm>
              <a:off x="1701" y="2478"/>
              <a:ext cx="952" cy="770"/>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2"/>
                </a:buClr>
                <a:buSzPts val="2000"/>
                <a:buFont typeface="Courier New"/>
                <a:buNone/>
              </a:pPr>
              <a:r>
                <a:rPr b="0" i="0" lang="en-US" sz="2000" u="none">
                  <a:solidFill>
                    <a:schemeClr val="dk2"/>
                  </a:solidFill>
                  <a:latin typeface="Courier New"/>
                  <a:ea typeface="Courier New"/>
                  <a:cs typeface="Courier New"/>
                  <a:sym typeface="Courier New"/>
                </a:rPr>
                <a:t>global</a:t>
              </a:r>
              <a:endParaRPr b="0" i="0" sz="2000" u="none">
                <a:solidFill>
                  <a:schemeClr val="dk1"/>
                </a:solidFill>
                <a:latin typeface="Courier New"/>
                <a:ea typeface="Courier New"/>
                <a:cs typeface="Courier New"/>
                <a:sym typeface="Courier New"/>
              </a:endParaRPr>
            </a:p>
            <a:p>
              <a:pPr indent="0" lvl="0" marL="0" marR="0" rtl="0" algn="l">
                <a:lnSpc>
                  <a:spcPct val="80000"/>
                </a:lnSpc>
                <a:spcBef>
                  <a:spcPts val="100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refers to its global version.</a:t>
              </a:r>
              <a:endParaRPr/>
            </a:p>
          </p:txBody>
        </p:sp>
      </p:grpSp>
      <p:grpSp>
        <p:nvGrpSpPr>
          <p:cNvPr id="231" name="Google Shape;231;p29"/>
          <p:cNvGrpSpPr/>
          <p:nvPr/>
        </p:nvGrpSpPr>
        <p:grpSpPr>
          <a:xfrm>
            <a:off x="2339975" y="3573462"/>
            <a:ext cx="6335712" cy="3028950"/>
            <a:chOff x="1474" y="2251"/>
            <a:chExt cx="3991" cy="1908"/>
          </a:xfrm>
        </p:grpSpPr>
        <p:grpSp>
          <p:nvGrpSpPr>
            <p:cNvPr id="232" name="Google Shape;232;p29"/>
            <p:cNvGrpSpPr/>
            <p:nvPr/>
          </p:nvGrpSpPr>
          <p:grpSpPr>
            <a:xfrm>
              <a:off x="2880" y="2251"/>
              <a:ext cx="2585" cy="1523"/>
              <a:chOff x="2880" y="2251"/>
              <a:chExt cx="2585" cy="1523"/>
            </a:xfrm>
          </p:grpSpPr>
          <p:sp>
            <p:nvSpPr>
              <p:cNvPr id="233" name="Google Shape;233;p29"/>
              <p:cNvSpPr txBox="1"/>
              <p:nvPr/>
            </p:nvSpPr>
            <p:spPr>
              <a:xfrm>
                <a:off x="2880" y="2251"/>
                <a:ext cx="1360" cy="1523"/>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function Test()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static $a = 0;</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echo $a;</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Test1();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Test1();</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Test1();</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p:txBody>
          </p:sp>
          <p:sp>
            <p:nvSpPr>
              <p:cNvPr id="234" name="Google Shape;234;p29"/>
              <p:cNvSpPr txBox="1"/>
              <p:nvPr/>
            </p:nvSpPr>
            <p:spPr>
              <a:xfrm>
                <a:off x="4422" y="2523"/>
                <a:ext cx="1043" cy="616"/>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2"/>
                  </a:buClr>
                  <a:buSzPts val="2000"/>
                  <a:buFont typeface="Courier New"/>
                  <a:buNone/>
                </a:pPr>
                <a:r>
                  <a:rPr b="0" i="0" lang="en-US" sz="2000" u="none">
                    <a:solidFill>
                      <a:schemeClr val="dk2"/>
                    </a:solidFill>
                    <a:latin typeface="Courier New"/>
                    <a:ea typeface="Courier New"/>
                    <a:cs typeface="Courier New"/>
                    <a:sym typeface="Courier New"/>
                  </a:rPr>
                  <a:t>static</a:t>
                </a:r>
                <a:r>
                  <a:rPr b="0" i="0" lang="en-US" sz="1400" u="none">
                    <a:solidFill>
                      <a:schemeClr val="dk1"/>
                    </a:solidFill>
                    <a:latin typeface="Courier New"/>
                    <a:ea typeface="Courier New"/>
                    <a:cs typeface="Courier New"/>
                    <a:sym typeface="Courier New"/>
                  </a:rPr>
                  <a:t> </a:t>
                </a:r>
                <a:endParaRPr/>
              </a:p>
              <a:p>
                <a:pPr indent="0" lvl="0" marL="0" marR="0" rtl="0" algn="l">
                  <a:lnSpc>
                    <a:spcPct val="80000"/>
                  </a:lnSpc>
                  <a:spcBef>
                    <a:spcPts val="100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does not lose its value.</a:t>
                </a:r>
                <a:endParaRPr/>
              </a:p>
            </p:txBody>
          </p:sp>
        </p:grpSp>
        <p:sp>
          <p:nvSpPr>
            <p:cNvPr id="235" name="Google Shape;235;p29"/>
            <p:cNvSpPr txBox="1"/>
            <p:nvPr/>
          </p:nvSpPr>
          <p:spPr>
            <a:xfrm>
              <a:off x="1474" y="3929"/>
              <a:ext cx="1361" cy="230"/>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view the output page</a:t>
              </a:r>
              <a:endParaRPr/>
            </a:p>
          </p:txBody>
        </p:sp>
      </p:gr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40" name="Shape 240"/>
        <p:cNvGrpSpPr/>
        <p:nvPr/>
      </p:nvGrpSpPr>
      <p:grpSpPr>
        <a:xfrm>
          <a:off x="0" y="0"/>
          <a:ext cx="0" cy="0"/>
          <a:chOff x="0" y="0"/>
          <a:chExt cx="0" cy="0"/>
        </a:xfrm>
      </p:grpSpPr>
      <p:sp>
        <p:nvSpPr>
          <p:cNvPr id="241" name="Google Shape;241;p30"/>
          <p:cNvSpPr txBox="1"/>
          <p:nvPr>
            <p:ph type="title"/>
          </p:nvPr>
        </p:nvSpPr>
        <p:spPr>
          <a:xfrm>
            <a:off x="0" y="0"/>
            <a:ext cx="9144000" cy="714375"/>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rgbClr val="FF0033"/>
              </a:buClr>
              <a:buSzPts val="3400"/>
              <a:buFont typeface="Arial Narrow"/>
              <a:buNone/>
            </a:pPr>
            <a:r>
              <a:rPr b="0" i="0" lang="en-US" sz="3400" u="none">
                <a:solidFill>
                  <a:srgbClr val="FF0033"/>
                </a:solidFill>
                <a:latin typeface="Arial Narrow"/>
                <a:ea typeface="Arial Narrow"/>
                <a:cs typeface="Arial Narrow"/>
                <a:sym typeface="Arial Narrow"/>
              </a:rPr>
              <a:t>Including Files</a:t>
            </a:r>
            <a:endParaRPr/>
          </a:p>
        </p:txBody>
      </p:sp>
      <p:sp>
        <p:nvSpPr>
          <p:cNvPr id="242" name="Google Shape;242;p30"/>
          <p:cNvSpPr txBox="1"/>
          <p:nvPr>
            <p:ph idx="1" type="body"/>
          </p:nvPr>
        </p:nvSpPr>
        <p:spPr>
          <a:xfrm>
            <a:off x="0" y="765175"/>
            <a:ext cx="9144000" cy="341312"/>
          </a:xfrm>
          <a:prstGeom prst="rect">
            <a:avLst/>
          </a:prstGeom>
          <a:noFill/>
          <a:ln>
            <a:noFill/>
          </a:ln>
        </p:spPr>
        <p:txBody>
          <a:bodyPr anchorCtr="0" anchor="t" bIns="43525" lIns="87050" spcFirstLastPara="1" rIns="87050" wrap="square" tIns="43525">
            <a:noAutofit/>
          </a:bodyPr>
          <a:lstStyle/>
          <a:p>
            <a:pPr indent="-323850" lvl="0" marL="323850" rtl="0" algn="l">
              <a:lnSpc>
                <a:spcPct val="90000"/>
              </a:lnSpc>
              <a:spcBef>
                <a:spcPts val="0"/>
              </a:spcBef>
              <a:spcAft>
                <a:spcPts val="0"/>
              </a:spcAft>
              <a:buClr>
                <a:schemeClr val="dk1"/>
              </a:buClr>
              <a:buSzPts val="2000"/>
              <a:buFont typeface="Arial Narrow"/>
              <a:buNone/>
            </a:pPr>
            <a:r>
              <a:rPr b="1" i="0" lang="en-US" sz="2000" u="none">
                <a:solidFill>
                  <a:schemeClr val="dk1"/>
                </a:solidFill>
                <a:latin typeface="Arial Narrow"/>
                <a:ea typeface="Arial Narrow"/>
                <a:cs typeface="Arial Narrow"/>
                <a:sym typeface="Arial Narrow"/>
              </a:rPr>
              <a:t>The </a:t>
            </a:r>
            <a:r>
              <a:rPr b="0" i="0" lang="en-US" sz="2000" u="none">
                <a:solidFill>
                  <a:schemeClr val="dk2"/>
                </a:solidFill>
                <a:latin typeface="Arial Narrow"/>
                <a:ea typeface="Arial Narrow"/>
                <a:cs typeface="Arial Narrow"/>
                <a:sym typeface="Arial Narrow"/>
              </a:rPr>
              <a:t>include()</a:t>
            </a:r>
            <a:r>
              <a:rPr b="1" i="0" lang="en-US" sz="2000" u="none">
                <a:solidFill>
                  <a:schemeClr val="dk1"/>
                </a:solidFill>
                <a:latin typeface="Arial Narrow"/>
                <a:ea typeface="Arial Narrow"/>
                <a:cs typeface="Arial Narrow"/>
                <a:sym typeface="Arial Narrow"/>
              </a:rPr>
              <a:t> statement includes and evaluates the specified file.</a:t>
            </a:r>
            <a:endParaRPr/>
          </a:p>
        </p:txBody>
      </p:sp>
      <p:sp>
        <p:nvSpPr>
          <p:cNvPr id="243" name="Google Shape;243;p30"/>
          <p:cNvSpPr txBox="1"/>
          <p:nvPr/>
        </p:nvSpPr>
        <p:spPr>
          <a:xfrm>
            <a:off x="250825" y="1268412"/>
            <a:ext cx="3887787" cy="3516312"/>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2"/>
              </a:buClr>
              <a:buSzPts val="1200"/>
              <a:buFont typeface="Courier New"/>
              <a:buNone/>
            </a:pPr>
            <a:r>
              <a:rPr b="0" i="0" lang="en-US" sz="1200" u="none">
                <a:solidFill>
                  <a:schemeClr val="dk2"/>
                </a:solidFill>
                <a:latin typeface="Courier New"/>
                <a:ea typeface="Courier New"/>
                <a:cs typeface="Courier New"/>
                <a:sym typeface="Courier New"/>
              </a:rPr>
              <a:t>//  vars.php</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&lt;?php</a:t>
            </a:r>
            <a:endParaRPr/>
          </a:p>
          <a:p>
            <a:pPr indent="0" lvl="0" marL="0" marR="0" rtl="0" algn="l">
              <a:lnSpc>
                <a:spcPct val="80000"/>
              </a:lnSpc>
              <a:spcBef>
                <a:spcPts val="240"/>
              </a:spcBef>
              <a:spcAft>
                <a:spcPts val="0"/>
              </a:spcAft>
              <a:buClr>
                <a:schemeClr val="dk1"/>
              </a:buClr>
              <a:buSzPts val="1200"/>
              <a:buFont typeface="Courier New"/>
              <a:buNone/>
            </a:pPr>
            <a:r>
              <a:t/>
            </a:r>
            <a:endParaRPr b="0" i="0" sz="1200" u="none">
              <a:solidFill>
                <a:schemeClr val="dk1"/>
              </a:solidFill>
              <a:latin typeface="Courier New"/>
              <a:ea typeface="Courier New"/>
              <a:cs typeface="Courier New"/>
              <a:sym typeface="Courier New"/>
            </a:endParaRPr>
          </a:p>
          <a:p>
            <a:pPr indent="0" lvl="0" marL="0" marR="0" rtl="0" algn="l">
              <a:lnSpc>
                <a:spcPct val="80000"/>
              </a:lnSpc>
              <a:spcBef>
                <a:spcPts val="240"/>
              </a:spcBef>
              <a:spcAft>
                <a:spcPts val="0"/>
              </a:spcAft>
              <a:buClr>
                <a:schemeClr val="accent2"/>
              </a:buClr>
              <a:buSzPts val="1200"/>
              <a:buFont typeface="Courier New"/>
              <a:buNone/>
            </a:pPr>
            <a:r>
              <a:rPr b="0" i="0" lang="en-US" sz="1200" u="none">
                <a:solidFill>
                  <a:schemeClr val="accent2"/>
                </a:solidFill>
                <a:latin typeface="Courier New"/>
                <a:ea typeface="Courier New"/>
                <a:cs typeface="Courier New"/>
                <a:sym typeface="Courier New"/>
              </a:rPr>
              <a:t>$color = 'green';</a:t>
            </a:r>
            <a:endParaRPr/>
          </a:p>
          <a:p>
            <a:pPr indent="0" lvl="0" marL="0" marR="0" rtl="0" algn="l">
              <a:lnSpc>
                <a:spcPct val="80000"/>
              </a:lnSpc>
              <a:spcBef>
                <a:spcPts val="240"/>
              </a:spcBef>
              <a:spcAft>
                <a:spcPts val="0"/>
              </a:spcAft>
              <a:buClr>
                <a:schemeClr val="accent2"/>
              </a:buClr>
              <a:buSzPts val="1200"/>
              <a:buFont typeface="Courier New"/>
              <a:buNone/>
            </a:pPr>
            <a:r>
              <a:rPr b="0" i="0" lang="en-US" sz="1200" u="none">
                <a:solidFill>
                  <a:schemeClr val="accent2"/>
                </a:solidFill>
                <a:latin typeface="Courier New"/>
                <a:ea typeface="Courier New"/>
                <a:cs typeface="Courier New"/>
                <a:sym typeface="Courier New"/>
              </a:rPr>
              <a:t>$fruit = 'apple';</a:t>
            </a:r>
            <a:endParaRPr/>
          </a:p>
          <a:p>
            <a:pPr indent="0" lvl="0" marL="0" marR="0" rtl="0" algn="l">
              <a:lnSpc>
                <a:spcPct val="80000"/>
              </a:lnSpc>
              <a:spcBef>
                <a:spcPts val="240"/>
              </a:spcBef>
              <a:spcAft>
                <a:spcPts val="0"/>
              </a:spcAft>
              <a:buClr>
                <a:schemeClr val="dk1"/>
              </a:buClr>
              <a:buSzPts val="1200"/>
              <a:buFont typeface="Courier New"/>
              <a:buNone/>
            </a:pPr>
            <a:r>
              <a:t/>
            </a:r>
            <a:endParaRPr b="0" i="0" sz="1200" u="none">
              <a:solidFill>
                <a:schemeClr val="accent2"/>
              </a:solidFill>
              <a:latin typeface="Courier New"/>
              <a:ea typeface="Courier New"/>
              <a:cs typeface="Courier New"/>
              <a:sym typeface="Courier New"/>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?&gt;</a:t>
            </a:r>
            <a:endParaRPr/>
          </a:p>
          <a:p>
            <a:pPr indent="0" lvl="0" marL="0" marR="0" rtl="0" algn="l">
              <a:lnSpc>
                <a:spcPct val="80000"/>
              </a:lnSpc>
              <a:spcBef>
                <a:spcPts val="240"/>
              </a:spcBef>
              <a:spcAft>
                <a:spcPts val="0"/>
              </a:spcAft>
              <a:buClr>
                <a:schemeClr val="dk1"/>
              </a:buClr>
              <a:buSzPts val="1200"/>
              <a:buFont typeface="Courier New"/>
              <a:buNone/>
            </a:pPr>
            <a:r>
              <a:t/>
            </a:r>
            <a:endParaRPr b="0" i="0" sz="1200" u="none">
              <a:solidFill>
                <a:schemeClr val="dk1"/>
              </a:solidFill>
              <a:latin typeface="Courier New"/>
              <a:ea typeface="Courier New"/>
              <a:cs typeface="Courier New"/>
              <a:sym typeface="Courier New"/>
            </a:endParaRPr>
          </a:p>
          <a:p>
            <a:pPr indent="0" lvl="0" marL="0" marR="0" rtl="0" algn="l">
              <a:lnSpc>
                <a:spcPct val="80000"/>
              </a:lnSpc>
              <a:spcBef>
                <a:spcPts val="240"/>
              </a:spcBef>
              <a:spcAft>
                <a:spcPts val="0"/>
              </a:spcAft>
              <a:buClr>
                <a:schemeClr val="dk2"/>
              </a:buClr>
              <a:buSzPts val="1200"/>
              <a:buFont typeface="Courier New"/>
              <a:buNone/>
            </a:pPr>
            <a:r>
              <a:rPr b="0" i="0" lang="en-US" sz="1200" u="none">
                <a:solidFill>
                  <a:schemeClr val="dk2"/>
                </a:solidFill>
                <a:latin typeface="Courier New"/>
                <a:ea typeface="Courier New"/>
                <a:cs typeface="Courier New"/>
                <a:sym typeface="Courier New"/>
              </a:rPr>
              <a:t>// test.php</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&lt;?php</a:t>
            </a:r>
            <a:endParaRPr/>
          </a:p>
          <a:p>
            <a:pPr indent="0" lvl="0" marL="0" marR="0" rtl="0" algn="l">
              <a:lnSpc>
                <a:spcPct val="80000"/>
              </a:lnSpc>
              <a:spcBef>
                <a:spcPts val="240"/>
              </a:spcBef>
              <a:spcAft>
                <a:spcPts val="0"/>
              </a:spcAft>
              <a:buClr>
                <a:schemeClr val="dk1"/>
              </a:buClr>
              <a:buSzPts val="1200"/>
              <a:buFont typeface="Courier New"/>
              <a:buNone/>
            </a:pPr>
            <a:r>
              <a:t/>
            </a:r>
            <a:endParaRPr b="0" i="0" sz="1200" u="none">
              <a:solidFill>
                <a:schemeClr val="dk1"/>
              </a:solidFill>
              <a:latin typeface="Courier New"/>
              <a:ea typeface="Courier New"/>
              <a:cs typeface="Courier New"/>
              <a:sym typeface="Courier New"/>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echo "A $color $fruit"; // </a:t>
            </a:r>
            <a:r>
              <a:rPr b="0" i="0" lang="en-US" sz="1200" u="none">
                <a:solidFill>
                  <a:srgbClr val="009900"/>
                </a:solidFill>
                <a:latin typeface="Courier New"/>
                <a:ea typeface="Courier New"/>
                <a:cs typeface="Courier New"/>
                <a:sym typeface="Courier New"/>
              </a:rPr>
              <a:t>A</a:t>
            </a:r>
            <a:endParaRPr/>
          </a:p>
          <a:p>
            <a:pPr indent="0" lvl="0" marL="0" marR="0" rtl="0" algn="l">
              <a:lnSpc>
                <a:spcPct val="80000"/>
              </a:lnSpc>
              <a:spcBef>
                <a:spcPts val="240"/>
              </a:spcBef>
              <a:spcAft>
                <a:spcPts val="0"/>
              </a:spcAft>
              <a:buClr>
                <a:schemeClr val="dk1"/>
              </a:buClr>
              <a:buSzPts val="1200"/>
              <a:buFont typeface="Courier New"/>
              <a:buNone/>
            </a:pPr>
            <a:r>
              <a:t/>
            </a:r>
            <a:endParaRPr b="0" i="0" sz="1200" u="none">
              <a:solidFill>
                <a:schemeClr val="accent2"/>
              </a:solidFill>
              <a:latin typeface="Courier New"/>
              <a:ea typeface="Courier New"/>
              <a:cs typeface="Courier New"/>
              <a:sym typeface="Courier New"/>
            </a:endParaRPr>
          </a:p>
          <a:p>
            <a:pPr indent="0" lvl="0" marL="0" marR="0" rtl="0" algn="l">
              <a:lnSpc>
                <a:spcPct val="80000"/>
              </a:lnSpc>
              <a:spcBef>
                <a:spcPts val="240"/>
              </a:spcBef>
              <a:spcAft>
                <a:spcPts val="0"/>
              </a:spcAft>
              <a:buClr>
                <a:schemeClr val="dk2"/>
              </a:buClr>
              <a:buSzPts val="1200"/>
              <a:buFont typeface="Courier New"/>
              <a:buNone/>
            </a:pPr>
            <a:r>
              <a:rPr b="0" i="0" lang="en-US" sz="1200" u="none">
                <a:solidFill>
                  <a:schemeClr val="dk2"/>
                </a:solidFill>
                <a:latin typeface="Courier New"/>
                <a:ea typeface="Courier New"/>
                <a:cs typeface="Courier New"/>
                <a:sym typeface="Courier New"/>
              </a:rPr>
              <a:t>include</a:t>
            </a:r>
            <a:r>
              <a:rPr b="0" i="0" lang="en-US" sz="1200" u="none">
                <a:solidFill>
                  <a:schemeClr val="dk1"/>
                </a:solidFill>
                <a:latin typeface="Courier New"/>
                <a:ea typeface="Courier New"/>
                <a:cs typeface="Courier New"/>
                <a:sym typeface="Courier New"/>
              </a:rPr>
              <a:t> '</a:t>
            </a:r>
            <a:r>
              <a:rPr b="0" i="0" lang="en-US" sz="1200" u="none">
                <a:solidFill>
                  <a:schemeClr val="dk2"/>
                </a:solidFill>
                <a:latin typeface="Courier New"/>
                <a:ea typeface="Courier New"/>
                <a:cs typeface="Courier New"/>
                <a:sym typeface="Courier New"/>
              </a:rPr>
              <a:t>vars.php</a:t>
            </a:r>
            <a:r>
              <a:rPr b="0" i="0" lang="en-US" sz="1200" u="none">
                <a:solidFill>
                  <a:schemeClr val="dk1"/>
                </a:solidFill>
                <a:latin typeface="Courier New"/>
                <a:ea typeface="Courier New"/>
                <a:cs typeface="Courier New"/>
                <a:sym typeface="Courier New"/>
              </a:rPr>
              <a:t>';</a:t>
            </a:r>
            <a:endParaRPr/>
          </a:p>
          <a:p>
            <a:pPr indent="0" lvl="0" marL="0" marR="0" rtl="0" algn="l">
              <a:lnSpc>
                <a:spcPct val="80000"/>
              </a:lnSpc>
              <a:spcBef>
                <a:spcPts val="240"/>
              </a:spcBef>
              <a:spcAft>
                <a:spcPts val="0"/>
              </a:spcAft>
              <a:buClr>
                <a:schemeClr val="dk1"/>
              </a:buClr>
              <a:buSzPts val="1200"/>
              <a:buFont typeface="Courier New"/>
              <a:buNone/>
            </a:pPr>
            <a:r>
              <a:t/>
            </a:r>
            <a:endParaRPr b="0" i="0" sz="1200" u="none">
              <a:solidFill>
                <a:schemeClr val="dk1"/>
              </a:solidFill>
              <a:latin typeface="Courier New"/>
              <a:ea typeface="Courier New"/>
              <a:cs typeface="Courier New"/>
              <a:sym typeface="Courier New"/>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echo "A $color $fruit"; // </a:t>
            </a:r>
            <a:r>
              <a:rPr b="0" i="0" lang="en-US" sz="1200" u="none">
                <a:solidFill>
                  <a:srgbClr val="009900"/>
                </a:solidFill>
                <a:latin typeface="Courier New"/>
                <a:ea typeface="Courier New"/>
                <a:cs typeface="Courier New"/>
                <a:sym typeface="Courier New"/>
              </a:rPr>
              <a:t>A green</a:t>
            </a:r>
            <a:r>
              <a:rPr b="0" i="0" lang="en-US" sz="1200" u="none">
                <a:solidFill>
                  <a:schemeClr val="dk1"/>
                </a:solidFill>
                <a:latin typeface="Courier New"/>
                <a:ea typeface="Courier New"/>
                <a:cs typeface="Courier New"/>
                <a:sym typeface="Courier New"/>
              </a:rPr>
              <a:t> apple</a:t>
            </a:r>
            <a:endParaRPr/>
          </a:p>
          <a:p>
            <a:pPr indent="0" lvl="0" marL="0" marR="0" rtl="0" algn="l">
              <a:lnSpc>
                <a:spcPct val="80000"/>
              </a:lnSpc>
              <a:spcBef>
                <a:spcPts val="240"/>
              </a:spcBef>
              <a:spcAft>
                <a:spcPts val="0"/>
              </a:spcAft>
              <a:buClr>
                <a:schemeClr val="dk1"/>
              </a:buClr>
              <a:buSzPts val="1200"/>
              <a:buFont typeface="Courier New"/>
              <a:buNone/>
            </a:pPr>
            <a:r>
              <a:t/>
            </a:r>
            <a:endParaRPr b="0" i="0" sz="1200" u="none">
              <a:solidFill>
                <a:schemeClr val="dk1"/>
              </a:solidFill>
              <a:latin typeface="Courier New"/>
              <a:ea typeface="Courier New"/>
              <a:cs typeface="Courier New"/>
              <a:sym typeface="Courier New"/>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?&gt;</a:t>
            </a:r>
            <a:endParaRPr/>
          </a:p>
        </p:txBody>
      </p:sp>
      <p:sp>
        <p:nvSpPr>
          <p:cNvPr id="244" name="Google Shape;244;p30"/>
          <p:cNvSpPr txBox="1"/>
          <p:nvPr/>
        </p:nvSpPr>
        <p:spPr>
          <a:xfrm>
            <a:off x="539750" y="6021387"/>
            <a:ext cx="8280400" cy="733425"/>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2"/>
              </a:buClr>
              <a:buSzPts val="2000"/>
              <a:buFont typeface="Arial Narrow"/>
              <a:buNone/>
            </a:pPr>
            <a:r>
              <a:rPr b="0" i="0" lang="en-US" sz="2000" u="none">
                <a:solidFill>
                  <a:schemeClr val="dk2"/>
                </a:solidFill>
                <a:latin typeface="Arial Narrow"/>
                <a:ea typeface="Arial Narrow"/>
                <a:cs typeface="Arial Narrow"/>
                <a:sym typeface="Arial Narrow"/>
              </a:rPr>
              <a:t>*The scope of variables in “included” files depends on where the “include” file is added!</a:t>
            </a:r>
            <a:endParaRPr/>
          </a:p>
          <a:p>
            <a:pPr indent="0" lvl="0" marL="0" marR="0" rtl="0" algn="l">
              <a:lnSpc>
                <a:spcPct val="80000"/>
              </a:lnSpc>
              <a:spcBef>
                <a:spcPts val="100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You can use the include_once, require, and require_once statements in similar ways</a:t>
            </a:r>
            <a:r>
              <a:rPr b="0" i="0" lang="en-US" sz="2000" u="none">
                <a:solidFill>
                  <a:schemeClr val="dk2"/>
                </a:solidFill>
                <a:latin typeface="Arial Narrow"/>
                <a:ea typeface="Arial Narrow"/>
                <a:cs typeface="Arial Narrow"/>
                <a:sym typeface="Arial Narrow"/>
              </a:rPr>
              <a:t>.  </a:t>
            </a:r>
            <a:endParaRPr/>
          </a:p>
        </p:txBody>
      </p:sp>
      <p:sp>
        <p:nvSpPr>
          <p:cNvPr id="245" name="Google Shape;245;p30"/>
          <p:cNvSpPr txBox="1"/>
          <p:nvPr/>
        </p:nvSpPr>
        <p:spPr>
          <a:xfrm>
            <a:off x="1042987" y="5013325"/>
            <a:ext cx="2160587" cy="365125"/>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view the output page</a:t>
            </a:r>
            <a:endParaRPr/>
          </a:p>
        </p:txBody>
      </p:sp>
      <p:grpSp>
        <p:nvGrpSpPr>
          <p:cNvPr id="246" name="Google Shape;246;p30"/>
          <p:cNvGrpSpPr/>
          <p:nvPr/>
        </p:nvGrpSpPr>
        <p:grpSpPr>
          <a:xfrm>
            <a:off x="4356100" y="1268412"/>
            <a:ext cx="4537075" cy="4254500"/>
            <a:chOff x="2744" y="799"/>
            <a:chExt cx="2858" cy="2680"/>
          </a:xfrm>
        </p:grpSpPr>
        <p:sp>
          <p:nvSpPr>
            <p:cNvPr id="247" name="Google Shape;247;p30"/>
            <p:cNvSpPr txBox="1"/>
            <p:nvPr/>
          </p:nvSpPr>
          <p:spPr>
            <a:xfrm>
              <a:off x="2744" y="799"/>
              <a:ext cx="2858" cy="2353"/>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&lt;?php</a:t>
              </a:r>
              <a:endParaRPr/>
            </a:p>
            <a:p>
              <a:pPr indent="0" lvl="0" marL="0" marR="0" rtl="0" algn="l">
                <a:lnSpc>
                  <a:spcPct val="80000"/>
                </a:lnSpc>
                <a:spcBef>
                  <a:spcPts val="240"/>
                </a:spcBef>
                <a:spcAft>
                  <a:spcPts val="0"/>
                </a:spcAft>
                <a:buClr>
                  <a:schemeClr val="dk1"/>
                </a:buClr>
                <a:buSzPts val="1200"/>
                <a:buFont typeface="Courier New"/>
                <a:buNone/>
              </a:pPr>
              <a:r>
                <a:t/>
              </a:r>
              <a:endParaRPr b="0" i="0" sz="1200" u="none">
                <a:solidFill>
                  <a:schemeClr val="dk1"/>
                </a:solidFill>
                <a:latin typeface="Courier New"/>
                <a:ea typeface="Courier New"/>
                <a:cs typeface="Courier New"/>
                <a:sym typeface="Courier New"/>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function foo()</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global $color;</a:t>
              </a:r>
              <a:endParaRPr/>
            </a:p>
            <a:p>
              <a:pPr indent="0" lvl="0" marL="0" marR="0" rtl="0" algn="l">
                <a:lnSpc>
                  <a:spcPct val="80000"/>
                </a:lnSpc>
                <a:spcBef>
                  <a:spcPts val="240"/>
                </a:spcBef>
                <a:spcAft>
                  <a:spcPts val="0"/>
                </a:spcAft>
                <a:buClr>
                  <a:schemeClr val="dk1"/>
                </a:buClr>
                <a:buSzPts val="1200"/>
                <a:buFont typeface="Courier New"/>
                <a:buNone/>
              </a:pPr>
              <a:r>
                <a:t/>
              </a:r>
              <a:endParaRPr b="0" i="0" sz="1200" u="none">
                <a:solidFill>
                  <a:schemeClr val="dk1"/>
                </a:solidFill>
                <a:latin typeface="Courier New"/>
                <a:ea typeface="Courier New"/>
                <a:cs typeface="Courier New"/>
                <a:sym typeface="Courier New"/>
              </a:endParaRPr>
            </a:p>
            <a:p>
              <a:pPr indent="0" lvl="0" marL="0" marR="0" rtl="0" algn="l">
                <a:lnSpc>
                  <a:spcPct val="80000"/>
                </a:lnSpc>
                <a:spcBef>
                  <a:spcPts val="240"/>
                </a:spcBef>
                <a:spcAft>
                  <a:spcPts val="0"/>
                </a:spcAft>
                <a:buClr>
                  <a:schemeClr val="dk2"/>
                </a:buClr>
                <a:buSzPts val="1200"/>
                <a:buFont typeface="Courier New"/>
                <a:buNone/>
              </a:pPr>
              <a:r>
                <a:rPr b="0" i="0" lang="en-US" sz="1200" u="none">
                  <a:solidFill>
                    <a:schemeClr val="dk2"/>
                  </a:solidFill>
                  <a:latin typeface="Courier New"/>
                  <a:ea typeface="Courier New"/>
                  <a:cs typeface="Courier New"/>
                  <a:sym typeface="Courier New"/>
                </a:rPr>
                <a:t>   include</a:t>
              </a:r>
              <a:r>
                <a:rPr b="0" i="0" lang="en-US" sz="1200" u="none">
                  <a:solidFill>
                    <a:schemeClr val="dk1"/>
                  </a:solidFill>
                  <a:latin typeface="Courier New"/>
                  <a:ea typeface="Courier New"/>
                  <a:cs typeface="Courier New"/>
                  <a:sym typeface="Courier New"/>
                </a:rPr>
                <a:t> </a:t>
              </a:r>
              <a:r>
                <a:rPr b="0" i="0" lang="en-US" sz="1200" u="none">
                  <a:solidFill>
                    <a:schemeClr val="dk2"/>
                  </a:solidFill>
                  <a:latin typeface="Courier New"/>
                  <a:ea typeface="Courier New"/>
                  <a:cs typeface="Courier New"/>
                  <a:sym typeface="Courier New"/>
                </a:rPr>
                <a:t>('vars.php‘);</a:t>
              </a:r>
              <a:endParaRPr/>
            </a:p>
            <a:p>
              <a:pPr indent="0" lvl="0" marL="0" marR="0" rtl="0" algn="l">
                <a:lnSpc>
                  <a:spcPct val="80000"/>
                </a:lnSpc>
                <a:spcBef>
                  <a:spcPts val="240"/>
                </a:spcBef>
                <a:spcAft>
                  <a:spcPts val="0"/>
                </a:spcAft>
                <a:buClr>
                  <a:schemeClr val="dk1"/>
                </a:buClr>
                <a:buSzPts val="1200"/>
                <a:buFont typeface="Courier New"/>
                <a:buNone/>
              </a:pPr>
              <a:r>
                <a:t/>
              </a:r>
              <a:endParaRPr b="0" i="0" sz="1200" u="none">
                <a:solidFill>
                  <a:schemeClr val="dk1"/>
                </a:solidFill>
                <a:latin typeface="Courier New"/>
                <a:ea typeface="Courier New"/>
                <a:cs typeface="Courier New"/>
                <a:sym typeface="Courier New"/>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echo "A $color $fruit";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0" lvl="0" marL="0" marR="0" rtl="0" algn="l">
                <a:lnSpc>
                  <a:spcPct val="80000"/>
                </a:lnSpc>
                <a:spcBef>
                  <a:spcPts val="240"/>
                </a:spcBef>
                <a:spcAft>
                  <a:spcPts val="0"/>
                </a:spcAft>
                <a:buClr>
                  <a:schemeClr val="dk1"/>
                </a:buClr>
                <a:buSzPts val="1200"/>
                <a:buFont typeface="Courier New"/>
                <a:buNone/>
              </a:pPr>
              <a:r>
                <a:t/>
              </a:r>
              <a:endParaRPr b="0" i="0" sz="1200" u="none">
                <a:solidFill>
                  <a:schemeClr val="dk1"/>
                </a:solidFill>
                <a:latin typeface="Courier New"/>
                <a:ea typeface="Courier New"/>
                <a:cs typeface="Courier New"/>
                <a:sym typeface="Courier New"/>
              </a:endParaRPr>
            </a:p>
            <a:p>
              <a:pPr indent="0" lvl="0" marL="0" marR="0" rtl="0" algn="l">
                <a:lnSpc>
                  <a:spcPct val="80000"/>
                </a:lnSpc>
                <a:spcBef>
                  <a:spcPts val="240"/>
                </a:spcBef>
                <a:spcAft>
                  <a:spcPts val="0"/>
                </a:spcAft>
                <a:buClr>
                  <a:schemeClr val="accent2"/>
                </a:buClr>
                <a:buSzPts val="1200"/>
                <a:buFont typeface="Courier New"/>
                <a:buNone/>
              </a:pPr>
              <a:r>
                <a:rPr b="0" i="0" lang="en-US" sz="1200" u="none">
                  <a:solidFill>
                    <a:schemeClr val="accent2"/>
                  </a:solidFill>
                  <a:latin typeface="Courier New"/>
                  <a:ea typeface="Courier New"/>
                  <a:cs typeface="Courier New"/>
                  <a:sym typeface="Courier New"/>
                </a:rPr>
                <a:t>/* vars.php is in the scope of foo() so    *</a:t>
              </a:r>
              <a:endParaRPr/>
            </a:p>
            <a:p>
              <a:pPr indent="0" lvl="0" marL="0" marR="0" rtl="0" algn="l">
                <a:lnSpc>
                  <a:spcPct val="80000"/>
                </a:lnSpc>
                <a:spcBef>
                  <a:spcPts val="240"/>
                </a:spcBef>
                <a:spcAft>
                  <a:spcPts val="0"/>
                </a:spcAft>
                <a:buClr>
                  <a:schemeClr val="accent2"/>
                </a:buClr>
                <a:buSzPts val="1200"/>
                <a:buFont typeface="Courier New"/>
                <a:buNone/>
              </a:pPr>
              <a:r>
                <a:rPr b="0" i="0" lang="en-US" sz="1200" u="none">
                  <a:solidFill>
                    <a:schemeClr val="accent2"/>
                  </a:solidFill>
                  <a:latin typeface="Courier New"/>
                  <a:ea typeface="Courier New"/>
                  <a:cs typeface="Courier New"/>
                  <a:sym typeface="Courier New"/>
                </a:rPr>
                <a:t> * $fruit is NOT available outside of this  *</a:t>
              </a:r>
              <a:endParaRPr/>
            </a:p>
            <a:p>
              <a:pPr indent="0" lvl="0" marL="0" marR="0" rtl="0" algn="l">
                <a:lnSpc>
                  <a:spcPct val="80000"/>
                </a:lnSpc>
                <a:spcBef>
                  <a:spcPts val="240"/>
                </a:spcBef>
                <a:spcAft>
                  <a:spcPts val="0"/>
                </a:spcAft>
                <a:buClr>
                  <a:schemeClr val="accent2"/>
                </a:buClr>
                <a:buSzPts val="1200"/>
                <a:buFont typeface="Courier New"/>
                <a:buNone/>
              </a:pPr>
              <a:r>
                <a:rPr b="0" i="0" lang="en-US" sz="1200" u="none">
                  <a:solidFill>
                    <a:schemeClr val="accent2"/>
                  </a:solidFill>
                  <a:latin typeface="Courier New"/>
                  <a:ea typeface="Courier New"/>
                  <a:cs typeface="Courier New"/>
                  <a:sym typeface="Courier New"/>
                </a:rPr>
                <a:t> * scope.  $color is because we declared it *</a:t>
              </a:r>
              <a:endParaRPr/>
            </a:p>
            <a:p>
              <a:pPr indent="0" lvl="0" marL="0" marR="0" rtl="0" algn="l">
                <a:lnSpc>
                  <a:spcPct val="80000"/>
                </a:lnSpc>
                <a:spcBef>
                  <a:spcPts val="240"/>
                </a:spcBef>
                <a:spcAft>
                  <a:spcPts val="0"/>
                </a:spcAft>
                <a:buClr>
                  <a:schemeClr val="accent2"/>
                </a:buClr>
                <a:buSzPts val="1200"/>
                <a:buFont typeface="Courier New"/>
                <a:buNone/>
              </a:pPr>
              <a:r>
                <a:rPr b="0" i="0" lang="en-US" sz="1200" u="none">
                  <a:solidFill>
                    <a:schemeClr val="accent2"/>
                  </a:solidFill>
                  <a:latin typeface="Courier New"/>
                  <a:ea typeface="Courier New"/>
                  <a:cs typeface="Courier New"/>
                  <a:sym typeface="Courier New"/>
                </a:rPr>
                <a:t> * as global.</a:t>
              </a:r>
              <a:r>
                <a:rPr b="0" i="0" lang="en-US" sz="1200" u="none">
                  <a:solidFill>
                    <a:schemeClr val="dk1"/>
                  </a:solidFill>
                  <a:latin typeface="Courier New"/>
                  <a:ea typeface="Courier New"/>
                  <a:cs typeface="Courier New"/>
                  <a:sym typeface="Courier New"/>
                </a:rPr>
                <a:t>                              */</a:t>
              </a:r>
              <a:endParaRPr/>
            </a:p>
            <a:p>
              <a:pPr indent="0" lvl="0" marL="0" marR="0" rtl="0" algn="l">
                <a:lnSpc>
                  <a:spcPct val="80000"/>
                </a:lnSpc>
                <a:spcBef>
                  <a:spcPts val="240"/>
                </a:spcBef>
                <a:spcAft>
                  <a:spcPts val="0"/>
                </a:spcAft>
                <a:buClr>
                  <a:schemeClr val="dk1"/>
                </a:buClr>
                <a:buSzPts val="1200"/>
                <a:buFont typeface="Courier New"/>
                <a:buNone/>
              </a:pPr>
              <a:r>
                <a:t/>
              </a:r>
              <a:endParaRPr b="0" i="0" sz="1200" u="none">
                <a:solidFill>
                  <a:schemeClr val="dk1"/>
                </a:solidFill>
                <a:latin typeface="Courier New"/>
                <a:ea typeface="Courier New"/>
                <a:cs typeface="Courier New"/>
                <a:sym typeface="Courier New"/>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foo();                    // </a:t>
              </a:r>
              <a:r>
                <a:rPr b="0" i="0" lang="en-US" sz="1200" u="none">
                  <a:solidFill>
                    <a:srgbClr val="009900"/>
                  </a:solidFill>
                  <a:latin typeface="Courier New"/>
                  <a:ea typeface="Courier New"/>
                  <a:cs typeface="Courier New"/>
                  <a:sym typeface="Courier New"/>
                </a:rPr>
                <a:t>A green apple</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echo "A $color $fruit";  // </a:t>
              </a:r>
              <a:r>
                <a:rPr b="0" i="0" lang="en-US" sz="1200" u="none">
                  <a:solidFill>
                    <a:srgbClr val="009900"/>
                  </a:solidFill>
                  <a:latin typeface="Courier New"/>
                  <a:ea typeface="Courier New"/>
                  <a:cs typeface="Courier New"/>
                  <a:sym typeface="Courier New"/>
                </a:rPr>
                <a:t>A green</a:t>
              </a:r>
              <a:endParaRPr/>
            </a:p>
            <a:p>
              <a:pPr indent="0" lvl="0" marL="0" marR="0" rtl="0" algn="l">
                <a:lnSpc>
                  <a:spcPct val="80000"/>
                </a:lnSpc>
                <a:spcBef>
                  <a:spcPts val="240"/>
                </a:spcBef>
                <a:spcAft>
                  <a:spcPts val="0"/>
                </a:spcAft>
                <a:buClr>
                  <a:schemeClr val="dk1"/>
                </a:buClr>
                <a:buSzPts val="1200"/>
                <a:buFont typeface="Courier New"/>
                <a:buNone/>
              </a:pPr>
              <a:r>
                <a:t/>
              </a:r>
              <a:endParaRPr b="0" i="0" sz="1200" u="none">
                <a:solidFill>
                  <a:srgbClr val="009900"/>
                </a:solidFill>
                <a:latin typeface="Courier New"/>
                <a:ea typeface="Courier New"/>
                <a:cs typeface="Courier New"/>
                <a:sym typeface="Courier New"/>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?&gt;</a:t>
              </a:r>
              <a:endParaRPr/>
            </a:p>
          </p:txBody>
        </p:sp>
        <p:sp>
          <p:nvSpPr>
            <p:cNvPr id="248" name="Google Shape;248;p30"/>
            <p:cNvSpPr txBox="1"/>
            <p:nvPr/>
          </p:nvSpPr>
          <p:spPr>
            <a:xfrm>
              <a:off x="3288" y="3249"/>
              <a:ext cx="1361" cy="230"/>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view the output page</a:t>
              </a:r>
              <a:endParaRPr/>
            </a:p>
          </p:txBody>
        </p:sp>
      </p:gr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44"/>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53" name="Shape 253"/>
        <p:cNvGrpSpPr/>
        <p:nvPr/>
      </p:nvGrpSpPr>
      <p:grpSpPr>
        <a:xfrm>
          <a:off x="0" y="0"/>
          <a:ext cx="0" cy="0"/>
          <a:chOff x="0" y="0"/>
          <a:chExt cx="0" cy="0"/>
        </a:xfrm>
      </p:grpSpPr>
      <p:sp>
        <p:nvSpPr>
          <p:cNvPr id="254" name="Google Shape;254;p31"/>
          <p:cNvSpPr txBox="1"/>
          <p:nvPr>
            <p:ph type="title"/>
          </p:nvPr>
        </p:nvSpPr>
        <p:spPr>
          <a:xfrm>
            <a:off x="0" y="0"/>
            <a:ext cx="9144000" cy="714375"/>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rgbClr val="FF0033"/>
              </a:buClr>
              <a:buSzPts val="3400"/>
              <a:buFont typeface="Arial Narrow"/>
              <a:buNone/>
            </a:pPr>
            <a:r>
              <a:rPr b="0" i="0" lang="en-US" sz="3400" u="none">
                <a:solidFill>
                  <a:srgbClr val="FF0033"/>
                </a:solidFill>
                <a:latin typeface="Arial Narrow"/>
                <a:ea typeface="Arial Narrow"/>
                <a:cs typeface="Arial Narrow"/>
                <a:sym typeface="Arial Narrow"/>
              </a:rPr>
              <a:t>PHP Information</a:t>
            </a:r>
            <a:endParaRPr/>
          </a:p>
        </p:txBody>
      </p:sp>
      <p:sp>
        <p:nvSpPr>
          <p:cNvPr id="255" name="Google Shape;255;p31"/>
          <p:cNvSpPr txBox="1"/>
          <p:nvPr>
            <p:ph idx="1" type="body"/>
          </p:nvPr>
        </p:nvSpPr>
        <p:spPr>
          <a:xfrm>
            <a:off x="0" y="765175"/>
            <a:ext cx="9144000" cy="431800"/>
          </a:xfrm>
          <a:prstGeom prst="rect">
            <a:avLst/>
          </a:prstGeom>
          <a:noFill/>
          <a:ln>
            <a:noFill/>
          </a:ln>
        </p:spPr>
        <p:txBody>
          <a:bodyPr anchorCtr="0" anchor="t" bIns="43525" lIns="87050" spcFirstLastPara="1" rIns="87050" wrap="square" tIns="43525">
            <a:noAutofit/>
          </a:bodyPr>
          <a:lstStyle/>
          <a:p>
            <a:pPr indent="-323850" lvl="0" marL="323850" rtl="0" algn="l">
              <a:lnSpc>
                <a:spcPct val="80000"/>
              </a:lnSpc>
              <a:spcBef>
                <a:spcPts val="0"/>
              </a:spcBef>
              <a:spcAft>
                <a:spcPts val="0"/>
              </a:spcAft>
              <a:buClr>
                <a:schemeClr val="dk1"/>
              </a:buClr>
              <a:buSzPts val="2000"/>
              <a:buFont typeface="Arial Narrow"/>
              <a:buNone/>
            </a:pPr>
            <a:r>
              <a:rPr b="1" i="0" lang="en-US" sz="2000" u="none">
                <a:solidFill>
                  <a:schemeClr val="dk1"/>
                </a:solidFill>
                <a:latin typeface="Arial Narrow"/>
                <a:ea typeface="Arial Narrow"/>
                <a:cs typeface="Arial Narrow"/>
                <a:sym typeface="Arial Narrow"/>
              </a:rPr>
              <a:t>The </a:t>
            </a:r>
            <a:r>
              <a:rPr b="0" i="0" lang="en-US" sz="2000" u="none">
                <a:solidFill>
                  <a:schemeClr val="dk2"/>
                </a:solidFill>
                <a:latin typeface="Courier New"/>
                <a:ea typeface="Courier New"/>
                <a:cs typeface="Courier New"/>
                <a:sym typeface="Courier New"/>
              </a:rPr>
              <a:t>phpinfo()</a:t>
            </a:r>
            <a:r>
              <a:rPr b="1" i="0" lang="en-US" sz="2000" u="none">
                <a:solidFill>
                  <a:schemeClr val="dk1"/>
                </a:solidFill>
                <a:latin typeface="Arial Narrow"/>
                <a:ea typeface="Arial Narrow"/>
                <a:cs typeface="Arial Narrow"/>
                <a:sym typeface="Arial Narrow"/>
              </a:rPr>
              <a:t> function is used to output PHP information about the version installed on the server, parameters selected when installed, etc.</a:t>
            </a:r>
            <a:endParaRPr/>
          </a:p>
        </p:txBody>
      </p:sp>
      <p:sp>
        <p:nvSpPr>
          <p:cNvPr id="256" name="Google Shape;256;p31"/>
          <p:cNvSpPr txBox="1"/>
          <p:nvPr/>
        </p:nvSpPr>
        <p:spPr>
          <a:xfrm>
            <a:off x="250825" y="1557337"/>
            <a:ext cx="4321175" cy="2843212"/>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&lt;html&gt;&lt;head&gt;&lt;/head&gt;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 info.php COMP519</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&lt;body&gt;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Show all PHP information</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phpinfo();</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Show only the general information</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phpinfo(</a:t>
            </a:r>
            <a:r>
              <a:rPr b="0" i="0" lang="en-US" sz="1400" u="none">
                <a:solidFill>
                  <a:schemeClr val="accent2"/>
                </a:solidFill>
                <a:latin typeface="Courier New"/>
                <a:ea typeface="Courier New"/>
                <a:cs typeface="Courier New"/>
                <a:sym typeface="Courier New"/>
              </a:rPr>
              <a:t>INFO_GENERAL</a:t>
            </a:r>
            <a:r>
              <a:rPr b="0" i="0" lang="en-US" sz="1400" u="none">
                <a:solidFill>
                  <a:schemeClr val="dk2"/>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&lt;/body&gt;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&lt;/html&gt;</a:t>
            </a:r>
            <a:endParaRPr/>
          </a:p>
        </p:txBody>
      </p:sp>
      <p:sp>
        <p:nvSpPr>
          <p:cNvPr id="257" name="Google Shape;257;p31"/>
          <p:cNvSpPr txBox="1"/>
          <p:nvPr/>
        </p:nvSpPr>
        <p:spPr>
          <a:xfrm>
            <a:off x="4932362" y="1628775"/>
            <a:ext cx="3671887" cy="4132262"/>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accent2"/>
              </a:buClr>
              <a:buSzPts val="1400"/>
              <a:buFont typeface="Arial Narrow"/>
              <a:buNone/>
            </a:pPr>
            <a:r>
              <a:rPr b="0" i="0" lang="en-US" sz="1400" u="none">
                <a:solidFill>
                  <a:schemeClr val="accent2"/>
                </a:solidFill>
                <a:latin typeface="Arial Narrow"/>
                <a:ea typeface="Arial Narrow"/>
                <a:cs typeface="Arial Narrow"/>
                <a:sym typeface="Arial Narrow"/>
              </a:rPr>
              <a:t>INFO_GENERAL</a:t>
            </a:r>
            <a:r>
              <a:rPr b="0" i="0" lang="en-US" sz="1400" u="none">
                <a:solidFill>
                  <a:schemeClr val="dk1"/>
                </a:solidFill>
                <a:latin typeface="Arial Narrow"/>
                <a:ea typeface="Arial Narrow"/>
                <a:cs typeface="Arial Narrow"/>
                <a:sym typeface="Arial Narrow"/>
              </a:rPr>
              <a:t>	The configuration line, </a:t>
            </a:r>
            <a:endParaRPr/>
          </a:p>
          <a:p>
            <a:pPr indent="0" lvl="0" marL="0" marR="0" rtl="0" algn="l">
              <a:lnSpc>
                <a:spcPct val="80000"/>
              </a:lnSpc>
              <a:spcBef>
                <a:spcPts val="280"/>
              </a:spcBef>
              <a:spcAft>
                <a:spcPts val="0"/>
              </a:spcAft>
              <a:buClr>
                <a:schemeClr val="dk1"/>
              </a:buClr>
              <a:buSzPts val="1400"/>
              <a:buFont typeface="Arial Narrow"/>
              <a:buNone/>
            </a:pPr>
            <a:r>
              <a:rPr b="0" i="0" lang="en-US" sz="1400" u="none">
                <a:solidFill>
                  <a:schemeClr val="dk1"/>
                </a:solidFill>
                <a:latin typeface="Arial Narrow"/>
                <a:ea typeface="Arial Narrow"/>
                <a:cs typeface="Arial Narrow"/>
                <a:sym typeface="Arial Narrow"/>
              </a:rPr>
              <a:t>		php.ini location, </a:t>
            </a:r>
            <a:endParaRPr/>
          </a:p>
          <a:p>
            <a:pPr indent="0" lvl="0" marL="0" marR="0" rtl="0" algn="l">
              <a:lnSpc>
                <a:spcPct val="80000"/>
              </a:lnSpc>
              <a:spcBef>
                <a:spcPts val="280"/>
              </a:spcBef>
              <a:spcAft>
                <a:spcPts val="0"/>
              </a:spcAft>
              <a:buClr>
                <a:schemeClr val="dk1"/>
              </a:buClr>
              <a:buSzPts val="1400"/>
              <a:buFont typeface="Arial Narrow"/>
              <a:buNone/>
            </a:pPr>
            <a:r>
              <a:rPr b="0" i="0" lang="en-US" sz="1400" u="none">
                <a:solidFill>
                  <a:schemeClr val="dk1"/>
                </a:solidFill>
                <a:latin typeface="Arial Narrow"/>
                <a:ea typeface="Arial Narrow"/>
                <a:cs typeface="Arial Narrow"/>
                <a:sym typeface="Arial Narrow"/>
              </a:rPr>
              <a:t>		build date, </a:t>
            </a:r>
            <a:endParaRPr/>
          </a:p>
          <a:p>
            <a:pPr indent="0" lvl="0" marL="0" marR="0" rtl="0" algn="l">
              <a:lnSpc>
                <a:spcPct val="80000"/>
              </a:lnSpc>
              <a:spcBef>
                <a:spcPts val="280"/>
              </a:spcBef>
              <a:spcAft>
                <a:spcPts val="0"/>
              </a:spcAft>
              <a:buClr>
                <a:schemeClr val="dk1"/>
              </a:buClr>
              <a:buSzPts val="1400"/>
              <a:buFont typeface="Arial Narrow"/>
              <a:buNone/>
            </a:pPr>
            <a:r>
              <a:rPr b="0" i="0" lang="en-US" sz="1400" u="none">
                <a:solidFill>
                  <a:schemeClr val="dk1"/>
                </a:solidFill>
                <a:latin typeface="Arial Narrow"/>
                <a:ea typeface="Arial Narrow"/>
                <a:cs typeface="Arial Narrow"/>
                <a:sym typeface="Arial Narrow"/>
              </a:rPr>
              <a:t>		Web Server, </a:t>
            </a:r>
            <a:endParaRPr/>
          </a:p>
          <a:p>
            <a:pPr indent="0" lvl="0" marL="0" marR="0" rtl="0" algn="l">
              <a:lnSpc>
                <a:spcPct val="80000"/>
              </a:lnSpc>
              <a:spcBef>
                <a:spcPts val="280"/>
              </a:spcBef>
              <a:spcAft>
                <a:spcPts val="0"/>
              </a:spcAft>
              <a:buClr>
                <a:schemeClr val="dk1"/>
              </a:buClr>
              <a:buSzPts val="1400"/>
              <a:buFont typeface="Arial Narrow"/>
              <a:buNone/>
            </a:pPr>
            <a:r>
              <a:rPr b="0" i="0" lang="en-US" sz="1400" u="none">
                <a:solidFill>
                  <a:schemeClr val="dk1"/>
                </a:solidFill>
                <a:latin typeface="Arial Narrow"/>
                <a:ea typeface="Arial Narrow"/>
                <a:cs typeface="Arial Narrow"/>
                <a:sym typeface="Arial Narrow"/>
              </a:rPr>
              <a:t>		System and more	</a:t>
            </a:r>
            <a:endParaRPr/>
          </a:p>
          <a:p>
            <a:pPr indent="0" lvl="0" marL="0" marR="0" rtl="0" algn="l">
              <a:lnSpc>
                <a:spcPct val="80000"/>
              </a:lnSpc>
              <a:spcBef>
                <a:spcPts val="280"/>
              </a:spcBef>
              <a:spcAft>
                <a:spcPts val="0"/>
              </a:spcAft>
              <a:buClr>
                <a:schemeClr val="accent2"/>
              </a:buClr>
              <a:buSzPts val="1400"/>
              <a:buFont typeface="Arial Narrow"/>
              <a:buNone/>
            </a:pPr>
            <a:r>
              <a:rPr b="0" i="0" lang="en-US" sz="1400" u="none">
                <a:solidFill>
                  <a:schemeClr val="accent2"/>
                </a:solidFill>
                <a:latin typeface="Arial Narrow"/>
                <a:ea typeface="Arial Narrow"/>
                <a:cs typeface="Arial Narrow"/>
                <a:sym typeface="Arial Narrow"/>
              </a:rPr>
              <a:t>INFO_CREDITS</a:t>
            </a:r>
            <a:r>
              <a:rPr b="0" i="0" lang="en-US" sz="1400" u="none">
                <a:solidFill>
                  <a:schemeClr val="dk1"/>
                </a:solidFill>
                <a:latin typeface="Arial Narrow"/>
                <a:ea typeface="Arial Narrow"/>
                <a:cs typeface="Arial Narrow"/>
                <a:sym typeface="Arial Narrow"/>
              </a:rPr>
              <a:t>	PHP 4 credits	</a:t>
            </a:r>
            <a:endParaRPr/>
          </a:p>
          <a:p>
            <a:pPr indent="0" lvl="0" marL="0" marR="0" rtl="0" algn="l">
              <a:lnSpc>
                <a:spcPct val="80000"/>
              </a:lnSpc>
              <a:spcBef>
                <a:spcPts val="280"/>
              </a:spcBef>
              <a:spcAft>
                <a:spcPts val="0"/>
              </a:spcAft>
              <a:buClr>
                <a:schemeClr val="accent2"/>
              </a:buClr>
              <a:buSzPts val="1400"/>
              <a:buFont typeface="Arial Narrow"/>
              <a:buNone/>
            </a:pPr>
            <a:r>
              <a:rPr b="0" i="0" lang="en-US" sz="1400" u="none">
                <a:solidFill>
                  <a:schemeClr val="accent2"/>
                </a:solidFill>
                <a:latin typeface="Arial Narrow"/>
                <a:ea typeface="Arial Narrow"/>
                <a:cs typeface="Arial Narrow"/>
                <a:sym typeface="Arial Narrow"/>
              </a:rPr>
              <a:t>INFO_CONFIGURATION</a:t>
            </a:r>
            <a:r>
              <a:rPr b="0" i="0" lang="en-US" sz="1400" u="none">
                <a:solidFill>
                  <a:schemeClr val="dk1"/>
                </a:solidFill>
                <a:latin typeface="Arial Narrow"/>
                <a:ea typeface="Arial Narrow"/>
                <a:cs typeface="Arial Narrow"/>
                <a:sym typeface="Arial Narrow"/>
              </a:rPr>
              <a:t>	Local and master values</a:t>
            </a:r>
            <a:endParaRPr/>
          </a:p>
          <a:p>
            <a:pPr indent="0" lvl="0" marL="0" marR="0" rtl="0" algn="l">
              <a:lnSpc>
                <a:spcPct val="80000"/>
              </a:lnSpc>
              <a:spcBef>
                <a:spcPts val="280"/>
              </a:spcBef>
              <a:spcAft>
                <a:spcPts val="0"/>
              </a:spcAft>
              <a:buClr>
                <a:schemeClr val="dk1"/>
              </a:buClr>
              <a:buSzPts val="1400"/>
              <a:buFont typeface="Arial Narrow"/>
              <a:buNone/>
            </a:pPr>
            <a:r>
              <a:rPr b="0" i="0" lang="en-US" sz="1400" u="none">
                <a:solidFill>
                  <a:schemeClr val="dk1"/>
                </a:solidFill>
                <a:latin typeface="Arial Narrow"/>
                <a:ea typeface="Arial Narrow"/>
                <a:cs typeface="Arial Narrow"/>
                <a:sym typeface="Arial Narrow"/>
              </a:rPr>
              <a:t>		 for php directives	</a:t>
            </a:r>
            <a:endParaRPr/>
          </a:p>
          <a:p>
            <a:pPr indent="0" lvl="0" marL="0" marR="0" rtl="0" algn="l">
              <a:lnSpc>
                <a:spcPct val="80000"/>
              </a:lnSpc>
              <a:spcBef>
                <a:spcPts val="280"/>
              </a:spcBef>
              <a:spcAft>
                <a:spcPts val="0"/>
              </a:spcAft>
              <a:buClr>
                <a:schemeClr val="accent2"/>
              </a:buClr>
              <a:buSzPts val="1400"/>
              <a:buFont typeface="Arial Narrow"/>
              <a:buNone/>
            </a:pPr>
            <a:r>
              <a:rPr b="0" i="0" lang="en-US" sz="1400" u="none">
                <a:solidFill>
                  <a:schemeClr val="accent2"/>
                </a:solidFill>
                <a:latin typeface="Arial Narrow"/>
                <a:ea typeface="Arial Narrow"/>
                <a:cs typeface="Arial Narrow"/>
                <a:sym typeface="Arial Narrow"/>
              </a:rPr>
              <a:t>INFO_MODULES</a:t>
            </a:r>
            <a:r>
              <a:rPr b="0" i="0" lang="en-US" sz="1400" u="none">
                <a:solidFill>
                  <a:schemeClr val="dk1"/>
                </a:solidFill>
                <a:latin typeface="Arial Narrow"/>
                <a:ea typeface="Arial Narrow"/>
                <a:cs typeface="Arial Narrow"/>
                <a:sym typeface="Arial Narrow"/>
              </a:rPr>
              <a:t>	Loaded modules	</a:t>
            </a:r>
            <a:endParaRPr/>
          </a:p>
          <a:p>
            <a:pPr indent="0" lvl="0" marL="0" marR="0" rtl="0" algn="l">
              <a:lnSpc>
                <a:spcPct val="80000"/>
              </a:lnSpc>
              <a:spcBef>
                <a:spcPts val="280"/>
              </a:spcBef>
              <a:spcAft>
                <a:spcPts val="0"/>
              </a:spcAft>
              <a:buClr>
                <a:schemeClr val="accent2"/>
              </a:buClr>
              <a:buSzPts val="1400"/>
              <a:buFont typeface="Arial Narrow"/>
              <a:buNone/>
            </a:pPr>
            <a:r>
              <a:rPr b="0" i="0" lang="en-US" sz="1400" u="none">
                <a:solidFill>
                  <a:schemeClr val="accent2"/>
                </a:solidFill>
                <a:latin typeface="Arial Narrow"/>
                <a:ea typeface="Arial Narrow"/>
                <a:cs typeface="Arial Narrow"/>
                <a:sym typeface="Arial Narrow"/>
              </a:rPr>
              <a:t>INFO_ENVIRONMENT</a:t>
            </a:r>
            <a:r>
              <a:rPr b="0" i="0" lang="en-US" sz="1400" u="none">
                <a:solidFill>
                  <a:schemeClr val="dk1"/>
                </a:solidFill>
                <a:latin typeface="Arial Narrow"/>
                <a:ea typeface="Arial Narrow"/>
                <a:cs typeface="Arial Narrow"/>
                <a:sym typeface="Arial Narrow"/>
              </a:rPr>
              <a:t>	Environment variable</a:t>
            </a:r>
            <a:endParaRPr/>
          </a:p>
          <a:p>
            <a:pPr indent="0" lvl="0" marL="0" marR="0" rtl="0" algn="l">
              <a:lnSpc>
                <a:spcPct val="80000"/>
              </a:lnSpc>
              <a:spcBef>
                <a:spcPts val="280"/>
              </a:spcBef>
              <a:spcAft>
                <a:spcPts val="0"/>
              </a:spcAft>
              <a:buClr>
                <a:schemeClr val="dk1"/>
              </a:buClr>
              <a:buSzPts val="1400"/>
              <a:buFont typeface="Arial Narrow"/>
              <a:buNone/>
            </a:pPr>
            <a:r>
              <a:rPr b="0" i="0" lang="en-US" sz="1400" u="none">
                <a:solidFill>
                  <a:schemeClr val="dk1"/>
                </a:solidFill>
                <a:latin typeface="Arial Narrow"/>
                <a:ea typeface="Arial Narrow"/>
                <a:cs typeface="Arial Narrow"/>
                <a:sym typeface="Arial Narrow"/>
              </a:rPr>
              <a:t>		 information	</a:t>
            </a:r>
            <a:endParaRPr/>
          </a:p>
          <a:p>
            <a:pPr indent="0" lvl="0" marL="0" marR="0" rtl="0" algn="l">
              <a:lnSpc>
                <a:spcPct val="80000"/>
              </a:lnSpc>
              <a:spcBef>
                <a:spcPts val="280"/>
              </a:spcBef>
              <a:spcAft>
                <a:spcPts val="0"/>
              </a:spcAft>
              <a:buClr>
                <a:schemeClr val="accent2"/>
              </a:buClr>
              <a:buSzPts val="1400"/>
              <a:buFont typeface="Arial Narrow"/>
              <a:buNone/>
            </a:pPr>
            <a:r>
              <a:rPr b="0" i="0" lang="en-US" sz="1400" u="none">
                <a:solidFill>
                  <a:schemeClr val="accent2"/>
                </a:solidFill>
                <a:latin typeface="Arial Narrow"/>
                <a:ea typeface="Arial Narrow"/>
                <a:cs typeface="Arial Narrow"/>
                <a:sym typeface="Arial Narrow"/>
              </a:rPr>
              <a:t>INFO_VARIABLES</a:t>
            </a:r>
            <a:r>
              <a:rPr b="0" i="0" lang="en-US" sz="1400" u="none">
                <a:solidFill>
                  <a:schemeClr val="dk1"/>
                </a:solidFill>
                <a:latin typeface="Arial Narrow"/>
                <a:ea typeface="Arial Narrow"/>
                <a:cs typeface="Arial Narrow"/>
                <a:sym typeface="Arial Narrow"/>
              </a:rPr>
              <a:t>	All predefined variables</a:t>
            </a:r>
            <a:endParaRPr/>
          </a:p>
          <a:p>
            <a:pPr indent="0" lvl="0" marL="0" marR="0" rtl="0" algn="l">
              <a:lnSpc>
                <a:spcPct val="80000"/>
              </a:lnSpc>
              <a:spcBef>
                <a:spcPts val="280"/>
              </a:spcBef>
              <a:spcAft>
                <a:spcPts val="0"/>
              </a:spcAft>
              <a:buClr>
                <a:schemeClr val="dk1"/>
              </a:buClr>
              <a:buSzPts val="1400"/>
              <a:buFont typeface="Arial Narrow"/>
              <a:buNone/>
            </a:pPr>
            <a:r>
              <a:rPr b="0" i="0" lang="en-US" sz="1400" u="none">
                <a:solidFill>
                  <a:schemeClr val="dk1"/>
                </a:solidFill>
                <a:latin typeface="Arial Narrow"/>
                <a:ea typeface="Arial Narrow"/>
                <a:cs typeface="Arial Narrow"/>
                <a:sym typeface="Arial Narrow"/>
              </a:rPr>
              <a:t>		 from EGPCS</a:t>
            </a:r>
            <a:endParaRPr/>
          </a:p>
          <a:p>
            <a:pPr indent="0" lvl="0" marL="0" marR="0" rtl="0" algn="l">
              <a:lnSpc>
                <a:spcPct val="80000"/>
              </a:lnSpc>
              <a:spcBef>
                <a:spcPts val="280"/>
              </a:spcBef>
              <a:spcAft>
                <a:spcPts val="0"/>
              </a:spcAft>
              <a:buClr>
                <a:schemeClr val="dk1"/>
              </a:buClr>
              <a:buSzPts val="1400"/>
              <a:buFont typeface="Arial Narrow"/>
              <a:buNone/>
            </a:pPr>
            <a:r>
              <a:rPr b="0" i="0" lang="en-US" sz="1400" u="none">
                <a:solidFill>
                  <a:schemeClr val="dk1"/>
                </a:solidFill>
                <a:latin typeface="Arial Narrow"/>
                <a:ea typeface="Arial Narrow"/>
                <a:cs typeface="Arial Narrow"/>
                <a:sym typeface="Arial Narrow"/>
              </a:rPr>
              <a:t>	</a:t>
            </a:r>
            <a:endParaRPr/>
          </a:p>
          <a:p>
            <a:pPr indent="0" lvl="0" marL="0" marR="0" rtl="0" algn="l">
              <a:lnSpc>
                <a:spcPct val="80000"/>
              </a:lnSpc>
              <a:spcBef>
                <a:spcPts val="280"/>
              </a:spcBef>
              <a:spcAft>
                <a:spcPts val="0"/>
              </a:spcAft>
              <a:buClr>
                <a:schemeClr val="accent2"/>
              </a:buClr>
              <a:buSzPts val="1400"/>
              <a:buFont typeface="Arial Narrow"/>
              <a:buNone/>
            </a:pPr>
            <a:r>
              <a:rPr b="0" i="0" lang="en-US" sz="1400" u="none">
                <a:solidFill>
                  <a:schemeClr val="accent2"/>
                </a:solidFill>
                <a:latin typeface="Arial Narrow"/>
                <a:ea typeface="Arial Narrow"/>
                <a:cs typeface="Arial Narrow"/>
                <a:sym typeface="Arial Narrow"/>
              </a:rPr>
              <a:t>INFO_LICENSE</a:t>
            </a:r>
            <a:r>
              <a:rPr b="0" i="0" lang="en-US" sz="1400" u="none">
                <a:solidFill>
                  <a:schemeClr val="dk1"/>
                </a:solidFill>
                <a:latin typeface="Arial Narrow"/>
                <a:ea typeface="Arial Narrow"/>
                <a:cs typeface="Arial Narrow"/>
                <a:sym typeface="Arial Narrow"/>
              </a:rPr>
              <a:t>	PHP license information	</a:t>
            </a:r>
            <a:endParaRPr/>
          </a:p>
          <a:p>
            <a:pPr indent="0" lvl="0" marL="0" marR="0" rtl="0" algn="l">
              <a:lnSpc>
                <a:spcPct val="80000"/>
              </a:lnSpc>
              <a:spcBef>
                <a:spcPts val="280"/>
              </a:spcBef>
              <a:spcAft>
                <a:spcPts val="0"/>
              </a:spcAft>
              <a:buClr>
                <a:schemeClr val="accent2"/>
              </a:buClr>
              <a:buSzPts val="1400"/>
              <a:buFont typeface="Arial Narrow"/>
              <a:buNone/>
            </a:pPr>
            <a:r>
              <a:rPr b="0" i="0" lang="en-US" sz="1400" u="none">
                <a:solidFill>
                  <a:schemeClr val="accent2"/>
                </a:solidFill>
                <a:latin typeface="Arial Narrow"/>
                <a:ea typeface="Arial Narrow"/>
                <a:cs typeface="Arial Narrow"/>
                <a:sym typeface="Arial Narrow"/>
              </a:rPr>
              <a:t>INFO_ALL</a:t>
            </a:r>
            <a:r>
              <a:rPr b="0" i="0" lang="en-US" sz="1400" u="none">
                <a:solidFill>
                  <a:schemeClr val="dk1"/>
                </a:solidFill>
                <a:latin typeface="Arial Narrow"/>
                <a:ea typeface="Arial Narrow"/>
                <a:cs typeface="Arial Narrow"/>
                <a:sym typeface="Arial Narrow"/>
              </a:rPr>
              <a:t>	Shows all of the above (default)</a:t>
            </a:r>
            <a:endParaRPr/>
          </a:p>
        </p:txBody>
      </p:sp>
      <p:sp>
        <p:nvSpPr>
          <p:cNvPr id="258" name="Google Shape;258;p31"/>
          <p:cNvSpPr txBox="1"/>
          <p:nvPr/>
        </p:nvSpPr>
        <p:spPr>
          <a:xfrm>
            <a:off x="827087" y="4652962"/>
            <a:ext cx="2160587" cy="365125"/>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view the output page</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63" name="Shape 263"/>
        <p:cNvGrpSpPr/>
        <p:nvPr/>
      </p:nvGrpSpPr>
      <p:grpSpPr>
        <a:xfrm>
          <a:off x="0" y="0"/>
          <a:ext cx="0" cy="0"/>
          <a:chOff x="0" y="0"/>
          <a:chExt cx="0" cy="0"/>
        </a:xfrm>
      </p:grpSpPr>
      <p:sp>
        <p:nvSpPr>
          <p:cNvPr id="264" name="Google Shape;264;p32"/>
          <p:cNvSpPr txBox="1"/>
          <p:nvPr>
            <p:ph type="title"/>
          </p:nvPr>
        </p:nvSpPr>
        <p:spPr>
          <a:xfrm>
            <a:off x="0" y="0"/>
            <a:ext cx="9144000" cy="620712"/>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rgbClr val="FF0033"/>
              </a:buClr>
              <a:buSzPts val="3400"/>
              <a:buFont typeface="Arial Narrow"/>
              <a:buNone/>
            </a:pPr>
            <a:r>
              <a:rPr b="0" i="0" lang="en-US" sz="3400" u="none">
                <a:solidFill>
                  <a:srgbClr val="FF0033"/>
                </a:solidFill>
                <a:latin typeface="Arial Narrow"/>
                <a:ea typeface="Arial Narrow"/>
                <a:cs typeface="Arial Narrow"/>
                <a:sym typeface="Arial Narrow"/>
              </a:rPr>
              <a:t>Server Variables</a:t>
            </a:r>
            <a:endParaRPr/>
          </a:p>
        </p:txBody>
      </p:sp>
      <p:sp>
        <p:nvSpPr>
          <p:cNvPr id="265" name="Google Shape;265;p32"/>
          <p:cNvSpPr txBox="1"/>
          <p:nvPr>
            <p:ph idx="1" type="body"/>
          </p:nvPr>
        </p:nvSpPr>
        <p:spPr>
          <a:xfrm>
            <a:off x="0" y="765175"/>
            <a:ext cx="9144000" cy="503237"/>
          </a:xfrm>
          <a:prstGeom prst="rect">
            <a:avLst/>
          </a:prstGeom>
          <a:noFill/>
          <a:ln>
            <a:noFill/>
          </a:ln>
        </p:spPr>
        <p:txBody>
          <a:bodyPr anchorCtr="0" anchor="t" bIns="43525" lIns="87050" spcFirstLastPara="1" rIns="87050" wrap="square" tIns="43525">
            <a:noAutofit/>
          </a:bodyPr>
          <a:lstStyle/>
          <a:p>
            <a:pPr indent="-323850" lvl="0" marL="323850" rtl="0" algn="l">
              <a:lnSpc>
                <a:spcPct val="100000"/>
              </a:lnSpc>
              <a:spcBef>
                <a:spcPts val="0"/>
              </a:spcBef>
              <a:spcAft>
                <a:spcPts val="0"/>
              </a:spcAft>
              <a:buClr>
                <a:schemeClr val="dk1"/>
              </a:buClr>
              <a:buSzPts val="2000"/>
              <a:buFont typeface="Arial Narrow"/>
              <a:buNone/>
            </a:pPr>
            <a:r>
              <a:rPr b="1" i="0" lang="en-US" sz="2000" u="none">
                <a:solidFill>
                  <a:schemeClr val="dk1"/>
                </a:solidFill>
                <a:latin typeface="Arial Narrow"/>
                <a:ea typeface="Arial Narrow"/>
                <a:cs typeface="Arial Narrow"/>
                <a:sym typeface="Arial Narrow"/>
              </a:rPr>
              <a:t>The </a:t>
            </a:r>
            <a:r>
              <a:rPr b="0" i="0" lang="en-US" sz="2000" u="none">
                <a:solidFill>
                  <a:schemeClr val="dk2"/>
                </a:solidFill>
                <a:latin typeface="Courier New"/>
                <a:ea typeface="Courier New"/>
                <a:cs typeface="Courier New"/>
                <a:sym typeface="Courier New"/>
              </a:rPr>
              <a:t>$_SERVER</a:t>
            </a:r>
            <a:r>
              <a:rPr b="1" i="0" lang="en-US" sz="2000" u="none">
                <a:solidFill>
                  <a:schemeClr val="dk1"/>
                </a:solidFill>
                <a:latin typeface="Arial Narrow"/>
                <a:ea typeface="Arial Narrow"/>
                <a:cs typeface="Arial Narrow"/>
                <a:sym typeface="Arial Narrow"/>
              </a:rPr>
              <a:t> array variable is a reserved variable that contains all server information. </a:t>
            </a:r>
            <a:endParaRPr/>
          </a:p>
        </p:txBody>
      </p:sp>
      <p:sp>
        <p:nvSpPr>
          <p:cNvPr id="266" name="Google Shape;266;p32"/>
          <p:cNvSpPr txBox="1"/>
          <p:nvPr/>
        </p:nvSpPr>
        <p:spPr>
          <a:xfrm>
            <a:off x="323850" y="1628775"/>
            <a:ext cx="6480175" cy="4365625"/>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&lt;html&gt;&lt;head&gt;&lt;/head&gt;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&lt;body&gt;</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"Referer: " . </a:t>
            </a:r>
            <a:r>
              <a:rPr b="0" i="0" lang="en-US" sz="1400" u="none">
                <a:solidFill>
                  <a:schemeClr val="dk2"/>
                </a:solidFill>
                <a:latin typeface="Courier New"/>
                <a:ea typeface="Courier New"/>
                <a:cs typeface="Courier New"/>
                <a:sym typeface="Courier New"/>
              </a:rPr>
              <a:t>$_SERVER["HTTP_REFERER"]</a:t>
            </a:r>
            <a:r>
              <a:rPr b="0" i="0" lang="en-US" sz="1400" u="none">
                <a:solidFill>
                  <a:schemeClr val="dk1"/>
                </a:solidFill>
                <a:latin typeface="Courier New"/>
                <a:ea typeface="Courier New"/>
                <a:cs typeface="Courier New"/>
                <a:sym typeface="Courier New"/>
              </a:rPr>
              <a:t> . "&lt;br /&gt;";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"Browser: " . </a:t>
            </a:r>
            <a:r>
              <a:rPr b="0" i="0" lang="en-US" sz="1400" u="none">
                <a:solidFill>
                  <a:schemeClr val="dk2"/>
                </a:solidFill>
                <a:latin typeface="Courier New"/>
                <a:ea typeface="Courier New"/>
                <a:cs typeface="Courier New"/>
                <a:sym typeface="Courier New"/>
              </a:rPr>
              <a:t>$_SERVER["HTTP_USER_AGENT"]</a:t>
            </a:r>
            <a:r>
              <a:rPr b="0" i="0" lang="en-US" sz="1400" u="none">
                <a:solidFill>
                  <a:schemeClr val="dk1"/>
                </a:solidFill>
                <a:latin typeface="Courier New"/>
                <a:ea typeface="Courier New"/>
                <a:cs typeface="Courier New"/>
                <a:sym typeface="Courier New"/>
              </a:rPr>
              <a:t> . "&lt;br /&gt;";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"User's IP address: " . </a:t>
            </a:r>
            <a:r>
              <a:rPr b="0" i="0" lang="en-US" sz="1400" u="none">
                <a:solidFill>
                  <a:schemeClr val="dk2"/>
                </a:solidFill>
                <a:latin typeface="Courier New"/>
                <a:ea typeface="Courier New"/>
                <a:cs typeface="Courier New"/>
                <a:sym typeface="Courier New"/>
              </a:rPr>
              <a:t>$_SERVER["REMOTE_ADDR"]</a:t>
            </a: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"&lt;br/&gt;&lt;br/&gt;&lt;br/&gt;";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"&lt;h2&gt;All information&lt;/h2&gt;";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foreach ($_SERVER as $key =&gt; $value)</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echo $key . " = " . $value . "&lt;br/&gt;";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&lt;/body&gt;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&lt;/html&gt;</a:t>
            </a:r>
            <a:endParaRPr/>
          </a:p>
        </p:txBody>
      </p:sp>
      <p:sp>
        <p:nvSpPr>
          <p:cNvPr id="267" name="Google Shape;267;p32"/>
          <p:cNvSpPr txBox="1"/>
          <p:nvPr/>
        </p:nvSpPr>
        <p:spPr>
          <a:xfrm>
            <a:off x="228600" y="6248400"/>
            <a:ext cx="8642350" cy="396875"/>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2"/>
              </a:buClr>
              <a:buSzPts val="2000"/>
              <a:buFont typeface="Arial Narrow"/>
              <a:buNone/>
            </a:pPr>
            <a:r>
              <a:rPr b="0" i="0" lang="en-US" sz="2000" u="none">
                <a:solidFill>
                  <a:schemeClr val="dk2"/>
                </a:solidFill>
                <a:latin typeface="Arial Narrow"/>
                <a:ea typeface="Arial Narrow"/>
                <a:cs typeface="Arial Narrow"/>
                <a:sym typeface="Arial Narrow"/>
              </a:rPr>
              <a:t>The $_SERVER is a super global variable, i.e. it's available in all scopes of a PHP script.</a:t>
            </a:r>
            <a:endParaRPr/>
          </a:p>
        </p:txBody>
      </p:sp>
      <p:sp>
        <p:nvSpPr>
          <p:cNvPr id="268" name="Google Shape;268;p32"/>
          <p:cNvSpPr txBox="1"/>
          <p:nvPr/>
        </p:nvSpPr>
        <p:spPr>
          <a:xfrm>
            <a:off x="4343400" y="5410200"/>
            <a:ext cx="2160587" cy="365125"/>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view the output page</a:t>
            </a:r>
            <a:endParaRPr/>
          </a:p>
        </p:txBody>
      </p:sp>
      <p:sp>
        <p:nvSpPr>
          <p:cNvPr id="269" name="Google Shape;269;p32"/>
          <p:cNvSpPr txBox="1"/>
          <p:nvPr/>
        </p:nvSpPr>
        <p:spPr>
          <a:xfrm>
            <a:off x="7086600" y="4343400"/>
            <a:ext cx="1905000" cy="595312"/>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$_SERVER info on php.net</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73" name="Shape 273"/>
        <p:cNvGrpSpPr/>
        <p:nvPr/>
      </p:nvGrpSpPr>
      <p:grpSpPr>
        <a:xfrm>
          <a:off x="0" y="0"/>
          <a:ext cx="0" cy="0"/>
          <a:chOff x="0" y="0"/>
          <a:chExt cx="0" cy="0"/>
        </a:xfrm>
      </p:grpSpPr>
      <p:sp>
        <p:nvSpPr>
          <p:cNvPr id="274" name="Google Shape;274;p33"/>
          <p:cNvSpPr txBox="1"/>
          <p:nvPr>
            <p:ph type="title"/>
          </p:nvPr>
        </p:nvSpPr>
        <p:spPr>
          <a:xfrm>
            <a:off x="0" y="0"/>
            <a:ext cx="9144000" cy="476250"/>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rgbClr val="FF0033"/>
              </a:buClr>
              <a:buSzPts val="3000"/>
              <a:buFont typeface="Arial Narrow"/>
              <a:buNone/>
            </a:pPr>
            <a:r>
              <a:rPr b="0" i="0" lang="en-US" sz="3000" u="none">
                <a:solidFill>
                  <a:srgbClr val="FF0033"/>
                </a:solidFill>
                <a:latin typeface="Arial Narrow"/>
                <a:ea typeface="Arial Narrow"/>
                <a:cs typeface="Arial Narrow"/>
                <a:sym typeface="Arial Narrow"/>
              </a:rPr>
              <a:t>File Open</a:t>
            </a:r>
            <a:endParaRPr/>
          </a:p>
        </p:txBody>
      </p:sp>
      <p:sp>
        <p:nvSpPr>
          <p:cNvPr id="275" name="Google Shape;275;p33"/>
          <p:cNvSpPr txBox="1"/>
          <p:nvPr>
            <p:ph idx="1" type="body"/>
          </p:nvPr>
        </p:nvSpPr>
        <p:spPr>
          <a:xfrm>
            <a:off x="0" y="549275"/>
            <a:ext cx="9144000" cy="360362"/>
          </a:xfrm>
          <a:prstGeom prst="rect">
            <a:avLst/>
          </a:prstGeom>
          <a:noFill/>
          <a:ln>
            <a:noFill/>
          </a:ln>
        </p:spPr>
        <p:txBody>
          <a:bodyPr anchorCtr="0" anchor="t" bIns="43525" lIns="87050" spcFirstLastPara="1" rIns="87050" wrap="square" tIns="43525">
            <a:noAutofit/>
          </a:bodyPr>
          <a:lstStyle/>
          <a:p>
            <a:pPr indent="-323850" lvl="0" marL="323850" rtl="0" algn="l">
              <a:lnSpc>
                <a:spcPct val="80000"/>
              </a:lnSpc>
              <a:spcBef>
                <a:spcPts val="0"/>
              </a:spcBef>
              <a:spcAft>
                <a:spcPts val="0"/>
              </a:spcAft>
              <a:buClr>
                <a:schemeClr val="dk1"/>
              </a:buClr>
              <a:buSzPts val="2000"/>
              <a:buFont typeface="Arial Narrow"/>
              <a:buNone/>
            </a:pPr>
            <a:r>
              <a:rPr b="1" i="0" lang="en-US" sz="2000" u="none">
                <a:solidFill>
                  <a:schemeClr val="dk1"/>
                </a:solidFill>
                <a:latin typeface="Arial Narrow"/>
                <a:ea typeface="Arial Narrow"/>
                <a:cs typeface="Arial Narrow"/>
                <a:sym typeface="Arial Narrow"/>
              </a:rPr>
              <a:t>The </a:t>
            </a:r>
            <a:r>
              <a:rPr b="0" i="0" lang="en-US" sz="2000" u="none">
                <a:solidFill>
                  <a:schemeClr val="dk2"/>
                </a:solidFill>
                <a:latin typeface="Courier New"/>
                <a:ea typeface="Courier New"/>
                <a:cs typeface="Courier New"/>
                <a:sym typeface="Courier New"/>
              </a:rPr>
              <a:t>fopen(</a:t>
            </a:r>
            <a:r>
              <a:rPr b="0" i="0" lang="en-US" sz="2000" u="none">
                <a:solidFill>
                  <a:srgbClr val="009900"/>
                </a:solidFill>
                <a:latin typeface="Courier New"/>
                <a:ea typeface="Courier New"/>
                <a:cs typeface="Courier New"/>
                <a:sym typeface="Courier New"/>
              </a:rPr>
              <a:t>"file_name"</a:t>
            </a:r>
            <a:r>
              <a:rPr b="0" i="0" lang="en-US" sz="2000" u="none">
                <a:solidFill>
                  <a:schemeClr val="dk2"/>
                </a:solidFill>
                <a:latin typeface="Courier New"/>
                <a:ea typeface="Courier New"/>
                <a:cs typeface="Courier New"/>
                <a:sym typeface="Courier New"/>
              </a:rPr>
              <a:t>,</a:t>
            </a:r>
            <a:r>
              <a:rPr b="0" i="0" lang="en-US" sz="2000" u="none">
                <a:solidFill>
                  <a:srgbClr val="009900"/>
                </a:solidFill>
                <a:latin typeface="Courier New"/>
                <a:ea typeface="Courier New"/>
                <a:cs typeface="Courier New"/>
                <a:sym typeface="Courier New"/>
              </a:rPr>
              <a:t>"mode"</a:t>
            </a:r>
            <a:r>
              <a:rPr b="0" i="0" lang="en-US" sz="2000" u="none">
                <a:solidFill>
                  <a:schemeClr val="dk2"/>
                </a:solidFill>
                <a:latin typeface="Courier New"/>
                <a:ea typeface="Courier New"/>
                <a:cs typeface="Courier New"/>
                <a:sym typeface="Courier New"/>
              </a:rPr>
              <a:t>)</a:t>
            </a:r>
            <a:r>
              <a:rPr b="1" i="0" lang="en-US" sz="2000" u="none">
                <a:solidFill>
                  <a:schemeClr val="dk1"/>
                </a:solidFill>
                <a:latin typeface="Arial Narrow"/>
                <a:ea typeface="Arial Narrow"/>
                <a:cs typeface="Arial Narrow"/>
                <a:sym typeface="Arial Narrow"/>
              </a:rPr>
              <a:t> function is used to open files in PHP.</a:t>
            </a:r>
            <a:endParaRPr/>
          </a:p>
        </p:txBody>
      </p:sp>
      <p:sp>
        <p:nvSpPr>
          <p:cNvPr id="276" name="Google Shape;276;p33"/>
          <p:cNvSpPr txBox="1"/>
          <p:nvPr/>
        </p:nvSpPr>
        <p:spPr>
          <a:xfrm>
            <a:off x="323850" y="3068637"/>
            <a:ext cx="3600450" cy="715962"/>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0" lvl="0" marL="0" marR="0" rtl="0" algn="l">
              <a:lnSpc>
                <a:spcPct val="80000"/>
              </a:lnSpc>
              <a:spcBef>
                <a:spcPts val="280"/>
              </a:spcBef>
              <a:spcAft>
                <a:spcPts val="0"/>
              </a:spcAft>
              <a:buClr>
                <a:schemeClr val="accent2"/>
              </a:buClr>
              <a:buSzPts val="1400"/>
              <a:buFont typeface="Courier New"/>
              <a:buNone/>
            </a:pPr>
            <a:r>
              <a:rPr b="0" i="0" lang="en-US" sz="1400" u="none">
                <a:solidFill>
                  <a:schemeClr val="accent2"/>
                </a:solidFill>
                <a:latin typeface="Courier New"/>
                <a:ea typeface="Courier New"/>
                <a:cs typeface="Courier New"/>
                <a:sym typeface="Courier New"/>
              </a:rPr>
              <a:t>$fh</a:t>
            </a:r>
            <a:r>
              <a:rPr b="0" i="0" lang="en-US" sz="1400" u="none">
                <a:solidFill>
                  <a:schemeClr val="dk1"/>
                </a:solidFill>
                <a:latin typeface="Courier New"/>
                <a:ea typeface="Courier New"/>
                <a:cs typeface="Courier New"/>
                <a:sym typeface="Courier New"/>
              </a:rPr>
              <a:t>=</a:t>
            </a:r>
            <a:r>
              <a:rPr b="0" i="0" lang="en-US" sz="1400" u="none">
                <a:solidFill>
                  <a:schemeClr val="dk2"/>
                </a:solidFill>
                <a:latin typeface="Courier New"/>
                <a:ea typeface="Courier New"/>
                <a:cs typeface="Courier New"/>
                <a:sym typeface="Courier New"/>
              </a:rPr>
              <a:t>fopen(</a:t>
            </a:r>
            <a:r>
              <a:rPr b="0" i="0" lang="en-US" sz="1400" u="none">
                <a:solidFill>
                  <a:srgbClr val="009900"/>
                </a:solidFill>
                <a:latin typeface="Courier New"/>
                <a:ea typeface="Courier New"/>
                <a:cs typeface="Courier New"/>
                <a:sym typeface="Courier New"/>
              </a:rPr>
              <a:t>"welcome.txt"</a:t>
            </a:r>
            <a:r>
              <a:rPr b="0" i="0" lang="en-US" sz="1400" u="none">
                <a:solidFill>
                  <a:schemeClr val="dk1"/>
                </a:solidFill>
                <a:latin typeface="Courier New"/>
                <a:ea typeface="Courier New"/>
                <a:cs typeface="Courier New"/>
                <a:sym typeface="Courier New"/>
              </a:rPr>
              <a:t>,"r"</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p:txBody>
      </p:sp>
      <p:sp>
        <p:nvSpPr>
          <p:cNvPr id="277" name="Google Shape;277;p33"/>
          <p:cNvSpPr txBox="1"/>
          <p:nvPr/>
        </p:nvSpPr>
        <p:spPr>
          <a:xfrm>
            <a:off x="250825" y="1196975"/>
            <a:ext cx="8713787" cy="1279525"/>
          </a:xfrm>
          <a:prstGeom prst="rect">
            <a:avLst/>
          </a:prstGeom>
          <a:noFill/>
          <a:ln cap="flat" cmpd="sng" w="28575">
            <a:solidFill>
              <a:schemeClr val="dk2"/>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rgbClr val="009900"/>
              </a:buClr>
              <a:buSzPts val="2000"/>
              <a:buFont typeface="Arial Narrow"/>
              <a:buNone/>
            </a:pPr>
            <a:r>
              <a:rPr b="0" i="0" lang="en-US" sz="2000" u="none">
                <a:solidFill>
                  <a:srgbClr val="009900"/>
                </a:solidFill>
                <a:latin typeface="Arial Narrow"/>
                <a:ea typeface="Arial Narrow"/>
                <a:cs typeface="Arial Narrow"/>
                <a:sym typeface="Arial Narrow"/>
              </a:rPr>
              <a:t>r</a:t>
            </a:r>
            <a:r>
              <a:rPr b="0" i="0" lang="en-US" sz="2000" u="none">
                <a:solidFill>
                  <a:schemeClr val="dk1"/>
                </a:solidFill>
                <a:latin typeface="Arial Narrow"/>
                <a:ea typeface="Arial Narrow"/>
                <a:cs typeface="Arial Narrow"/>
                <a:sym typeface="Arial Narrow"/>
              </a:rPr>
              <a:t>	</a:t>
            </a:r>
            <a:r>
              <a:rPr b="0" i="0" lang="en-US" sz="2000" u="none">
                <a:solidFill>
                  <a:schemeClr val="accent2"/>
                </a:solidFill>
                <a:latin typeface="Arial Narrow"/>
                <a:ea typeface="Arial Narrow"/>
                <a:cs typeface="Arial Narrow"/>
                <a:sym typeface="Arial Narrow"/>
              </a:rPr>
              <a:t>Read only.</a:t>
            </a:r>
            <a:r>
              <a:rPr b="0" i="0" lang="en-US" sz="2000" u="none">
                <a:solidFill>
                  <a:schemeClr val="dk1"/>
                </a:solidFill>
                <a:latin typeface="Arial Narrow"/>
                <a:ea typeface="Arial Narrow"/>
                <a:cs typeface="Arial Narrow"/>
                <a:sym typeface="Arial Narrow"/>
              </a:rPr>
              <a:t>	                       </a:t>
            </a:r>
            <a:r>
              <a:rPr b="0" i="0" lang="en-US" sz="2000" u="none">
                <a:solidFill>
                  <a:srgbClr val="009900"/>
                </a:solidFill>
                <a:latin typeface="Arial Narrow"/>
                <a:ea typeface="Arial Narrow"/>
                <a:cs typeface="Arial Narrow"/>
                <a:sym typeface="Arial Narrow"/>
              </a:rPr>
              <a:t>r+</a:t>
            </a:r>
            <a:r>
              <a:rPr b="0" i="0" lang="en-US" sz="2000" u="none">
                <a:solidFill>
                  <a:schemeClr val="dk1"/>
                </a:solidFill>
                <a:latin typeface="Arial Narrow"/>
                <a:ea typeface="Arial Narrow"/>
                <a:cs typeface="Arial Narrow"/>
                <a:sym typeface="Arial Narrow"/>
              </a:rPr>
              <a:t>		</a:t>
            </a:r>
            <a:r>
              <a:rPr b="0" i="0" lang="en-US" sz="2000" u="none">
                <a:solidFill>
                  <a:schemeClr val="accent2"/>
                </a:solidFill>
                <a:latin typeface="Arial Narrow"/>
                <a:ea typeface="Arial Narrow"/>
                <a:cs typeface="Arial Narrow"/>
                <a:sym typeface="Arial Narrow"/>
              </a:rPr>
              <a:t>Read/Write.</a:t>
            </a:r>
            <a:endParaRPr/>
          </a:p>
          <a:p>
            <a:pPr indent="0" lvl="0" marL="0" marR="0" rtl="0" algn="l">
              <a:lnSpc>
                <a:spcPct val="80000"/>
              </a:lnSpc>
              <a:spcBef>
                <a:spcPts val="400"/>
              </a:spcBef>
              <a:spcAft>
                <a:spcPts val="0"/>
              </a:spcAft>
              <a:buClr>
                <a:srgbClr val="009900"/>
              </a:buClr>
              <a:buSzPts val="2000"/>
              <a:buFont typeface="Arial Narrow"/>
              <a:buNone/>
            </a:pPr>
            <a:r>
              <a:rPr b="0" i="0" lang="en-US" sz="2000" u="none">
                <a:solidFill>
                  <a:srgbClr val="009900"/>
                </a:solidFill>
                <a:latin typeface="Arial Narrow"/>
                <a:ea typeface="Arial Narrow"/>
                <a:cs typeface="Arial Narrow"/>
                <a:sym typeface="Arial Narrow"/>
              </a:rPr>
              <a:t>w</a:t>
            </a:r>
            <a:r>
              <a:rPr b="0" i="0" lang="en-US" sz="2000" u="none">
                <a:solidFill>
                  <a:schemeClr val="dk1"/>
                </a:solidFill>
                <a:latin typeface="Arial Narrow"/>
                <a:ea typeface="Arial Narrow"/>
                <a:cs typeface="Arial Narrow"/>
                <a:sym typeface="Arial Narrow"/>
              </a:rPr>
              <a:t>	</a:t>
            </a:r>
            <a:r>
              <a:rPr b="0" i="0" lang="en-US" sz="2000" u="none">
                <a:solidFill>
                  <a:schemeClr val="accent2"/>
                </a:solidFill>
                <a:latin typeface="Arial Narrow"/>
                <a:ea typeface="Arial Narrow"/>
                <a:cs typeface="Arial Narrow"/>
                <a:sym typeface="Arial Narrow"/>
              </a:rPr>
              <a:t>Write only.</a:t>
            </a:r>
            <a:r>
              <a:rPr b="0" i="0" lang="en-US" sz="2000" u="none">
                <a:solidFill>
                  <a:schemeClr val="dk1"/>
                </a:solidFill>
                <a:latin typeface="Arial Narrow"/>
                <a:ea typeface="Arial Narrow"/>
                <a:cs typeface="Arial Narrow"/>
                <a:sym typeface="Arial Narrow"/>
              </a:rPr>
              <a:t>                                     </a:t>
            </a:r>
            <a:r>
              <a:rPr b="0" i="0" lang="en-US" sz="2000" u="none">
                <a:solidFill>
                  <a:srgbClr val="009900"/>
                </a:solidFill>
                <a:latin typeface="Arial Narrow"/>
                <a:ea typeface="Arial Narrow"/>
                <a:cs typeface="Arial Narrow"/>
                <a:sym typeface="Arial Narrow"/>
              </a:rPr>
              <a:t>w+	</a:t>
            </a:r>
            <a:r>
              <a:rPr b="0" i="0" lang="en-US" sz="2000" u="none">
                <a:solidFill>
                  <a:schemeClr val="dk1"/>
                </a:solidFill>
                <a:latin typeface="Arial Narrow"/>
                <a:ea typeface="Arial Narrow"/>
                <a:cs typeface="Arial Narrow"/>
                <a:sym typeface="Arial Narrow"/>
              </a:rPr>
              <a:t>	</a:t>
            </a:r>
            <a:r>
              <a:rPr b="0" i="0" lang="en-US" sz="2000" u="none">
                <a:solidFill>
                  <a:schemeClr val="accent2"/>
                </a:solidFill>
                <a:latin typeface="Arial Narrow"/>
                <a:ea typeface="Arial Narrow"/>
                <a:cs typeface="Arial Narrow"/>
                <a:sym typeface="Arial Narrow"/>
              </a:rPr>
              <a:t>Read/Write.</a:t>
            </a:r>
            <a:r>
              <a:rPr b="0" i="0" lang="en-US" sz="2000" u="none">
                <a:solidFill>
                  <a:schemeClr val="dk1"/>
                </a:solidFill>
                <a:latin typeface="Arial Narrow"/>
                <a:ea typeface="Arial Narrow"/>
                <a:cs typeface="Arial Narrow"/>
                <a:sym typeface="Arial Narrow"/>
              </a:rPr>
              <a:t> </a:t>
            </a:r>
            <a:endParaRPr/>
          </a:p>
          <a:p>
            <a:pPr indent="0" lvl="0" marL="0" marR="0" rtl="0" algn="l">
              <a:lnSpc>
                <a:spcPct val="80000"/>
              </a:lnSpc>
              <a:spcBef>
                <a:spcPts val="400"/>
              </a:spcBef>
              <a:spcAft>
                <a:spcPts val="0"/>
              </a:spcAft>
              <a:buClr>
                <a:srgbClr val="009900"/>
              </a:buClr>
              <a:buSzPts val="2000"/>
              <a:buFont typeface="Arial Narrow"/>
              <a:buNone/>
            </a:pPr>
            <a:r>
              <a:rPr b="0" i="0" lang="en-US" sz="2000" u="none">
                <a:solidFill>
                  <a:srgbClr val="009900"/>
                </a:solidFill>
                <a:latin typeface="Arial Narrow"/>
                <a:ea typeface="Arial Narrow"/>
                <a:cs typeface="Arial Narrow"/>
                <a:sym typeface="Arial Narrow"/>
              </a:rPr>
              <a:t>a</a:t>
            </a:r>
            <a:r>
              <a:rPr b="0" i="0" lang="en-US" sz="2000" u="none">
                <a:solidFill>
                  <a:schemeClr val="dk1"/>
                </a:solidFill>
                <a:latin typeface="Arial Narrow"/>
                <a:ea typeface="Arial Narrow"/>
                <a:cs typeface="Arial Narrow"/>
                <a:sym typeface="Arial Narrow"/>
              </a:rPr>
              <a:t>	</a:t>
            </a:r>
            <a:r>
              <a:rPr b="0" i="0" lang="en-US" sz="2000" u="none">
                <a:solidFill>
                  <a:schemeClr val="accent2"/>
                </a:solidFill>
                <a:latin typeface="Arial Narrow"/>
                <a:ea typeface="Arial Narrow"/>
                <a:cs typeface="Arial Narrow"/>
                <a:sym typeface="Arial Narrow"/>
              </a:rPr>
              <a:t>Append.</a:t>
            </a:r>
            <a:r>
              <a:rPr b="0" i="0" lang="en-US" sz="2000" u="none">
                <a:solidFill>
                  <a:schemeClr val="dk1"/>
                </a:solidFill>
                <a:latin typeface="Arial Narrow"/>
                <a:ea typeface="Arial Narrow"/>
                <a:cs typeface="Arial Narrow"/>
                <a:sym typeface="Arial Narrow"/>
              </a:rPr>
              <a:t>                                        </a:t>
            </a:r>
            <a:r>
              <a:rPr b="0" i="0" lang="en-US" sz="2000" u="none">
                <a:solidFill>
                  <a:srgbClr val="009900"/>
                </a:solidFill>
                <a:latin typeface="Arial Narrow"/>
                <a:ea typeface="Arial Narrow"/>
                <a:cs typeface="Arial Narrow"/>
                <a:sym typeface="Arial Narrow"/>
              </a:rPr>
              <a:t>a+</a:t>
            </a:r>
            <a:r>
              <a:rPr b="0" i="0" lang="en-US" sz="2000" u="none">
                <a:solidFill>
                  <a:schemeClr val="dk1"/>
                </a:solidFill>
                <a:latin typeface="Arial Narrow"/>
                <a:ea typeface="Arial Narrow"/>
                <a:cs typeface="Arial Narrow"/>
                <a:sym typeface="Arial Narrow"/>
              </a:rPr>
              <a:t>		</a:t>
            </a:r>
            <a:r>
              <a:rPr b="0" i="0" lang="en-US" sz="2000" u="none">
                <a:solidFill>
                  <a:schemeClr val="accent2"/>
                </a:solidFill>
                <a:latin typeface="Arial Narrow"/>
                <a:ea typeface="Arial Narrow"/>
                <a:cs typeface="Arial Narrow"/>
                <a:sym typeface="Arial Narrow"/>
              </a:rPr>
              <a:t>Read/Append.</a:t>
            </a:r>
            <a:endParaRPr b="0" i="0" sz="2000" u="none">
              <a:solidFill>
                <a:schemeClr val="dk1"/>
              </a:solidFill>
              <a:latin typeface="Arial Narrow"/>
              <a:ea typeface="Arial Narrow"/>
              <a:cs typeface="Arial Narrow"/>
              <a:sym typeface="Arial Narrow"/>
            </a:endParaRPr>
          </a:p>
          <a:p>
            <a:pPr indent="0" lvl="0" marL="0" marR="0" rtl="0" algn="l">
              <a:lnSpc>
                <a:spcPct val="80000"/>
              </a:lnSpc>
              <a:spcBef>
                <a:spcPts val="400"/>
              </a:spcBef>
              <a:spcAft>
                <a:spcPts val="0"/>
              </a:spcAft>
              <a:buClr>
                <a:srgbClr val="009900"/>
              </a:buClr>
              <a:buSzPts val="2000"/>
              <a:buFont typeface="Arial Narrow"/>
              <a:buNone/>
            </a:pPr>
            <a:r>
              <a:rPr b="0" i="0" lang="en-US" sz="2000" u="none">
                <a:solidFill>
                  <a:srgbClr val="009900"/>
                </a:solidFill>
                <a:latin typeface="Arial Narrow"/>
                <a:ea typeface="Arial Narrow"/>
                <a:cs typeface="Arial Narrow"/>
                <a:sym typeface="Arial Narrow"/>
              </a:rPr>
              <a:t>x</a:t>
            </a:r>
            <a:r>
              <a:rPr b="0" i="0" lang="en-US" sz="2000" u="none">
                <a:solidFill>
                  <a:schemeClr val="dk1"/>
                </a:solidFill>
                <a:latin typeface="Arial Narrow"/>
                <a:ea typeface="Arial Narrow"/>
                <a:cs typeface="Arial Narrow"/>
                <a:sym typeface="Arial Narrow"/>
              </a:rPr>
              <a:t>	</a:t>
            </a:r>
            <a:r>
              <a:rPr b="0" i="0" lang="en-US" sz="2000" u="none">
                <a:solidFill>
                  <a:schemeClr val="accent2"/>
                </a:solidFill>
                <a:latin typeface="Arial Narrow"/>
                <a:ea typeface="Arial Narrow"/>
                <a:cs typeface="Arial Narrow"/>
                <a:sym typeface="Arial Narrow"/>
              </a:rPr>
              <a:t>Create and open for write only.</a:t>
            </a:r>
            <a:r>
              <a:rPr b="0" i="0" lang="en-US" sz="2000" u="none">
                <a:solidFill>
                  <a:schemeClr val="dk1"/>
                </a:solidFill>
                <a:latin typeface="Arial Narrow"/>
                <a:ea typeface="Arial Narrow"/>
                <a:cs typeface="Arial Narrow"/>
                <a:sym typeface="Arial Narrow"/>
              </a:rPr>
              <a:t>     </a:t>
            </a:r>
            <a:r>
              <a:rPr b="0" i="0" lang="en-US" sz="2000" u="none">
                <a:solidFill>
                  <a:srgbClr val="009900"/>
                </a:solidFill>
                <a:latin typeface="Arial Narrow"/>
                <a:ea typeface="Arial Narrow"/>
                <a:cs typeface="Arial Narrow"/>
                <a:sym typeface="Arial Narrow"/>
              </a:rPr>
              <a:t>x+</a:t>
            </a:r>
            <a:r>
              <a:rPr b="0" i="0" lang="en-US" sz="2000" u="none">
                <a:solidFill>
                  <a:schemeClr val="dk1"/>
                </a:solidFill>
                <a:latin typeface="Arial Narrow"/>
                <a:ea typeface="Arial Narrow"/>
                <a:cs typeface="Arial Narrow"/>
                <a:sym typeface="Arial Narrow"/>
              </a:rPr>
              <a:t>		</a:t>
            </a:r>
            <a:r>
              <a:rPr b="0" i="0" lang="en-US" sz="2000" u="none">
                <a:solidFill>
                  <a:schemeClr val="accent2"/>
                </a:solidFill>
                <a:latin typeface="Arial Narrow"/>
                <a:ea typeface="Arial Narrow"/>
                <a:cs typeface="Arial Narrow"/>
                <a:sym typeface="Arial Narrow"/>
              </a:rPr>
              <a:t>Create and open for read/write.</a:t>
            </a:r>
            <a:endParaRPr/>
          </a:p>
        </p:txBody>
      </p:sp>
      <p:sp>
        <p:nvSpPr>
          <p:cNvPr id="278" name="Google Shape;278;p33"/>
          <p:cNvSpPr txBox="1"/>
          <p:nvPr/>
        </p:nvSpPr>
        <p:spPr>
          <a:xfrm>
            <a:off x="4495800" y="4800600"/>
            <a:ext cx="4248150" cy="581025"/>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If the </a:t>
            </a:r>
            <a:r>
              <a:rPr b="0" i="0" lang="en-US" sz="2000" u="none">
                <a:solidFill>
                  <a:schemeClr val="dk2"/>
                </a:solidFill>
                <a:latin typeface="Courier New"/>
                <a:ea typeface="Courier New"/>
                <a:cs typeface="Courier New"/>
                <a:sym typeface="Courier New"/>
              </a:rPr>
              <a:t>fopen()</a:t>
            </a:r>
            <a:r>
              <a:rPr b="0" i="0" lang="en-US" sz="2000" u="none">
                <a:solidFill>
                  <a:schemeClr val="dk1"/>
                </a:solidFill>
                <a:latin typeface="Arial Narrow"/>
                <a:ea typeface="Arial Narrow"/>
                <a:cs typeface="Arial Narrow"/>
                <a:sym typeface="Arial Narrow"/>
              </a:rPr>
              <a:t> function is unable to open the specified file, it returns 0 (false).</a:t>
            </a:r>
            <a:endParaRPr/>
          </a:p>
        </p:txBody>
      </p:sp>
      <p:sp>
        <p:nvSpPr>
          <p:cNvPr id="279" name="Google Shape;279;p33"/>
          <p:cNvSpPr txBox="1"/>
          <p:nvPr/>
        </p:nvSpPr>
        <p:spPr>
          <a:xfrm>
            <a:off x="250825" y="4292600"/>
            <a:ext cx="4035425" cy="1127125"/>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if</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r>
              <a:rPr b="0" i="0" lang="en-US" sz="1400" u="none">
                <a:solidFill>
                  <a:schemeClr val="accent2"/>
                </a:solidFill>
                <a:latin typeface="Courier New"/>
                <a:ea typeface="Courier New"/>
                <a:cs typeface="Courier New"/>
                <a:sym typeface="Courier New"/>
              </a:rPr>
              <a:t>$fh</a:t>
            </a:r>
            <a:r>
              <a:rPr b="0" i="0" lang="en-US" sz="1400" u="none">
                <a:solidFill>
                  <a:schemeClr val="dk1"/>
                </a:solidFill>
                <a:latin typeface="Courier New"/>
                <a:ea typeface="Courier New"/>
                <a:cs typeface="Courier New"/>
                <a:sym typeface="Courier New"/>
              </a:rPr>
              <a:t>=</a:t>
            </a:r>
            <a:r>
              <a:rPr b="0" i="0" lang="en-US" sz="1400" u="none">
                <a:solidFill>
                  <a:schemeClr val="dk2"/>
                </a:solidFill>
                <a:latin typeface="Courier New"/>
                <a:ea typeface="Courier New"/>
                <a:cs typeface="Courier New"/>
                <a:sym typeface="Courier New"/>
              </a:rPr>
              <a:t>fopen(</a:t>
            </a:r>
            <a:r>
              <a:rPr b="0" i="0" lang="en-US" sz="1400" u="none">
                <a:solidFill>
                  <a:srgbClr val="009900"/>
                </a:solidFill>
                <a:latin typeface="Courier New"/>
                <a:ea typeface="Courier New"/>
                <a:cs typeface="Courier New"/>
                <a:sym typeface="Courier New"/>
              </a:rPr>
              <a:t>"welcome.txt"</a:t>
            </a:r>
            <a:r>
              <a:rPr b="0" i="0" lang="en-US" sz="1400" u="none">
                <a:solidFill>
                  <a:schemeClr val="dk1"/>
                </a:solidFill>
                <a:latin typeface="Courier New"/>
                <a:ea typeface="Courier New"/>
                <a:cs typeface="Courier New"/>
                <a:sym typeface="Courier New"/>
              </a:rPr>
              <a:t>,"r"</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exit("Unable to open file!");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p:txBody>
      </p:sp>
      <p:sp>
        <p:nvSpPr>
          <p:cNvPr id="280" name="Google Shape;280;p33"/>
          <p:cNvSpPr txBox="1"/>
          <p:nvPr/>
        </p:nvSpPr>
        <p:spPr>
          <a:xfrm>
            <a:off x="4140200" y="2997200"/>
            <a:ext cx="4824412" cy="825500"/>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For </a:t>
            </a:r>
            <a:r>
              <a:rPr b="0" i="0" lang="en-US" sz="2000" u="none">
                <a:solidFill>
                  <a:srgbClr val="009900"/>
                </a:solidFill>
                <a:latin typeface="Arial Narrow"/>
                <a:ea typeface="Arial Narrow"/>
                <a:cs typeface="Arial Narrow"/>
                <a:sym typeface="Arial Narrow"/>
              </a:rPr>
              <a:t>w</a:t>
            </a:r>
            <a:r>
              <a:rPr b="0" i="0" lang="en-US" sz="2000" u="none">
                <a:solidFill>
                  <a:schemeClr val="dk1"/>
                </a:solidFill>
                <a:latin typeface="Arial Narrow"/>
                <a:ea typeface="Arial Narrow"/>
                <a:cs typeface="Arial Narrow"/>
                <a:sym typeface="Arial Narrow"/>
              </a:rPr>
              <a:t>, and </a:t>
            </a:r>
            <a:r>
              <a:rPr b="0" i="0" lang="en-US" sz="2000" u="none">
                <a:solidFill>
                  <a:srgbClr val="009900"/>
                </a:solidFill>
                <a:latin typeface="Arial Narrow"/>
                <a:ea typeface="Arial Narrow"/>
                <a:cs typeface="Arial Narrow"/>
                <a:sym typeface="Arial Narrow"/>
              </a:rPr>
              <a:t>a</a:t>
            </a:r>
            <a:r>
              <a:rPr b="0" i="0" lang="en-US" sz="2000" u="none">
                <a:solidFill>
                  <a:schemeClr val="dk1"/>
                </a:solidFill>
                <a:latin typeface="Arial Narrow"/>
                <a:ea typeface="Arial Narrow"/>
                <a:cs typeface="Arial Narrow"/>
                <a:sym typeface="Arial Narrow"/>
              </a:rPr>
              <a:t>, if no file exists, it tries to create it (</a:t>
            </a:r>
            <a:r>
              <a:rPr b="0" i="0" lang="en-US" sz="2000" u="none">
                <a:solidFill>
                  <a:schemeClr val="dk2"/>
                </a:solidFill>
                <a:latin typeface="Arial Narrow"/>
                <a:ea typeface="Arial Narrow"/>
                <a:cs typeface="Arial Narrow"/>
                <a:sym typeface="Arial Narrow"/>
              </a:rPr>
              <a:t>use with caution</a:t>
            </a:r>
            <a:r>
              <a:rPr b="0" i="0" lang="en-US" sz="2000" u="none">
                <a:solidFill>
                  <a:schemeClr val="dk1"/>
                </a:solidFill>
                <a:latin typeface="Arial Narrow"/>
                <a:ea typeface="Arial Narrow"/>
                <a:cs typeface="Arial Narrow"/>
                <a:sym typeface="Arial Narrow"/>
              </a:rPr>
              <a:t>, i.e. check that this is the case, otherwise you’ll overwrite an existing file).</a:t>
            </a:r>
            <a:endParaRPr/>
          </a:p>
        </p:txBody>
      </p:sp>
      <p:sp>
        <p:nvSpPr>
          <p:cNvPr id="281" name="Google Shape;281;p33"/>
          <p:cNvSpPr txBox="1"/>
          <p:nvPr/>
        </p:nvSpPr>
        <p:spPr>
          <a:xfrm>
            <a:off x="4495800" y="3962400"/>
            <a:ext cx="4356100" cy="595312"/>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For </a:t>
            </a:r>
            <a:r>
              <a:rPr b="0" i="0" lang="en-US" sz="2000" u="none">
                <a:solidFill>
                  <a:srgbClr val="009900"/>
                </a:solidFill>
                <a:latin typeface="Arial Narrow"/>
                <a:ea typeface="Arial Narrow"/>
                <a:cs typeface="Arial Narrow"/>
                <a:sym typeface="Arial Narrow"/>
              </a:rPr>
              <a:t>x</a:t>
            </a:r>
            <a:r>
              <a:rPr b="0" i="0" lang="en-US" sz="2000" u="none">
                <a:solidFill>
                  <a:schemeClr val="dk1"/>
                </a:solidFill>
                <a:latin typeface="Arial Narrow"/>
                <a:ea typeface="Arial Narrow"/>
                <a:cs typeface="Arial Narrow"/>
                <a:sym typeface="Arial Narrow"/>
              </a:rPr>
              <a:t> if a file exists, this function fails (and returns 0).</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85" name="Shape 285"/>
        <p:cNvGrpSpPr/>
        <p:nvPr/>
      </p:nvGrpSpPr>
      <p:grpSpPr>
        <a:xfrm>
          <a:off x="0" y="0"/>
          <a:ext cx="0" cy="0"/>
          <a:chOff x="0" y="0"/>
          <a:chExt cx="0" cy="0"/>
        </a:xfrm>
      </p:grpSpPr>
      <p:sp>
        <p:nvSpPr>
          <p:cNvPr id="286" name="Google Shape;286;p34"/>
          <p:cNvSpPr txBox="1"/>
          <p:nvPr>
            <p:ph type="title"/>
          </p:nvPr>
        </p:nvSpPr>
        <p:spPr>
          <a:xfrm>
            <a:off x="0" y="0"/>
            <a:ext cx="9144000" cy="476250"/>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chemeClr val="dk2"/>
              </a:buClr>
              <a:buSzPts val="3000"/>
              <a:buFont typeface="Arial Narrow"/>
              <a:buNone/>
            </a:pPr>
            <a:r>
              <a:rPr b="0" i="0" lang="en-US" sz="3000" u="none">
                <a:solidFill>
                  <a:schemeClr val="dk2"/>
                </a:solidFill>
                <a:latin typeface="Arial Narrow"/>
                <a:ea typeface="Arial Narrow"/>
                <a:cs typeface="Arial Narrow"/>
                <a:sym typeface="Arial Narrow"/>
              </a:rPr>
              <a:t>File Workings</a:t>
            </a:r>
            <a:endParaRPr/>
          </a:p>
        </p:txBody>
      </p:sp>
      <p:sp>
        <p:nvSpPr>
          <p:cNvPr id="287" name="Google Shape;287;p34"/>
          <p:cNvSpPr txBox="1"/>
          <p:nvPr>
            <p:ph idx="1" type="body"/>
          </p:nvPr>
        </p:nvSpPr>
        <p:spPr>
          <a:xfrm>
            <a:off x="0" y="620712"/>
            <a:ext cx="2987675" cy="431800"/>
          </a:xfrm>
          <a:prstGeom prst="rect">
            <a:avLst/>
          </a:prstGeom>
          <a:noFill/>
          <a:ln>
            <a:noFill/>
          </a:ln>
        </p:spPr>
        <p:txBody>
          <a:bodyPr anchorCtr="0" anchor="t" bIns="43525" lIns="87050" spcFirstLastPara="1" rIns="87050" wrap="square" tIns="43525">
            <a:noAutofit/>
          </a:bodyPr>
          <a:lstStyle/>
          <a:p>
            <a:pPr indent="-323850" lvl="0" marL="323850" rtl="0" algn="l">
              <a:lnSpc>
                <a:spcPct val="90000"/>
              </a:lnSpc>
              <a:spcBef>
                <a:spcPts val="0"/>
              </a:spcBef>
              <a:spcAft>
                <a:spcPts val="0"/>
              </a:spcAft>
              <a:buClr>
                <a:schemeClr val="dk1"/>
              </a:buClr>
              <a:buSzPts val="2000"/>
              <a:buFont typeface="Arial Narrow"/>
              <a:buNone/>
            </a:pPr>
            <a:r>
              <a:rPr b="1" i="0" lang="en-US" sz="2000" u="none">
                <a:solidFill>
                  <a:schemeClr val="dk1"/>
                </a:solidFill>
                <a:latin typeface="Arial Narrow"/>
                <a:ea typeface="Arial Narrow"/>
                <a:cs typeface="Arial Narrow"/>
                <a:sym typeface="Arial Narrow"/>
              </a:rPr>
              <a:t> </a:t>
            </a:r>
            <a:r>
              <a:rPr b="0" i="0" lang="en-US" sz="2000" u="none">
                <a:solidFill>
                  <a:schemeClr val="dk2"/>
                </a:solidFill>
                <a:latin typeface="Courier New"/>
                <a:ea typeface="Courier New"/>
                <a:cs typeface="Courier New"/>
                <a:sym typeface="Courier New"/>
              </a:rPr>
              <a:t>fclose()</a:t>
            </a:r>
            <a:r>
              <a:rPr b="1" i="0" lang="en-US" sz="2000" u="none">
                <a:solidFill>
                  <a:schemeClr val="dk1"/>
                </a:solidFill>
                <a:latin typeface="Arial Narrow"/>
                <a:ea typeface="Arial Narrow"/>
                <a:cs typeface="Arial Narrow"/>
                <a:sym typeface="Arial Narrow"/>
              </a:rPr>
              <a:t> closes a file.</a:t>
            </a:r>
            <a:r>
              <a:rPr b="0" i="0" lang="en-US" sz="2000" u="none">
                <a:solidFill>
                  <a:schemeClr val="dk1"/>
                </a:solidFill>
                <a:latin typeface="Arial Narrow"/>
                <a:ea typeface="Arial Narrow"/>
                <a:cs typeface="Arial Narrow"/>
                <a:sym typeface="Arial Narrow"/>
              </a:rPr>
              <a:t> </a:t>
            </a:r>
            <a:endParaRPr/>
          </a:p>
        </p:txBody>
      </p:sp>
      <p:sp>
        <p:nvSpPr>
          <p:cNvPr id="288" name="Google Shape;288;p34"/>
          <p:cNvSpPr txBox="1"/>
          <p:nvPr/>
        </p:nvSpPr>
        <p:spPr>
          <a:xfrm>
            <a:off x="3779837" y="692150"/>
            <a:ext cx="4176712" cy="336550"/>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2"/>
              </a:buClr>
              <a:buSzPts val="2000"/>
              <a:buFont typeface="Courier New"/>
              <a:buNone/>
            </a:pPr>
            <a:r>
              <a:rPr b="0" i="0" lang="en-US" sz="2000" u="none">
                <a:solidFill>
                  <a:schemeClr val="dk2"/>
                </a:solidFill>
                <a:latin typeface="Courier New"/>
                <a:ea typeface="Courier New"/>
                <a:cs typeface="Courier New"/>
                <a:sym typeface="Courier New"/>
              </a:rPr>
              <a:t>feof()</a:t>
            </a:r>
            <a:r>
              <a:rPr b="1" i="0" lang="en-US" sz="2000" u="none">
                <a:solidFill>
                  <a:schemeClr val="dk1"/>
                </a:solidFill>
                <a:latin typeface="Arial Narrow"/>
                <a:ea typeface="Arial Narrow"/>
                <a:cs typeface="Arial Narrow"/>
                <a:sym typeface="Arial Narrow"/>
              </a:rPr>
              <a:t> determines if the end is true.</a:t>
            </a:r>
            <a:endParaRPr/>
          </a:p>
        </p:txBody>
      </p:sp>
      <p:sp>
        <p:nvSpPr>
          <p:cNvPr id="289" name="Google Shape;289;p34"/>
          <p:cNvSpPr txBox="1"/>
          <p:nvPr/>
        </p:nvSpPr>
        <p:spPr>
          <a:xfrm>
            <a:off x="0" y="1052512"/>
            <a:ext cx="3851275" cy="336550"/>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2"/>
              </a:buClr>
              <a:buSzPts val="2000"/>
              <a:buFont typeface="Courier New"/>
              <a:buNone/>
            </a:pPr>
            <a:r>
              <a:rPr b="0" i="0" lang="en-US" sz="2000" u="none">
                <a:solidFill>
                  <a:schemeClr val="dk2"/>
                </a:solidFill>
                <a:latin typeface="Courier New"/>
                <a:ea typeface="Courier New"/>
                <a:cs typeface="Courier New"/>
                <a:sym typeface="Courier New"/>
              </a:rPr>
              <a:t>fgetc()</a:t>
            </a:r>
            <a:r>
              <a:rPr b="1" i="0" lang="en-US" sz="2000" u="none">
                <a:solidFill>
                  <a:schemeClr val="dk1"/>
                </a:solidFill>
                <a:latin typeface="Arial Narrow"/>
                <a:ea typeface="Arial Narrow"/>
                <a:cs typeface="Arial Narrow"/>
                <a:sym typeface="Arial Narrow"/>
              </a:rPr>
              <a:t> reads a single character</a:t>
            </a:r>
            <a:endParaRPr/>
          </a:p>
        </p:txBody>
      </p:sp>
      <p:sp>
        <p:nvSpPr>
          <p:cNvPr id="290" name="Google Shape;290;p34"/>
          <p:cNvSpPr txBox="1"/>
          <p:nvPr/>
        </p:nvSpPr>
        <p:spPr>
          <a:xfrm>
            <a:off x="250825" y="2205037"/>
            <a:ext cx="3887787" cy="2417762"/>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0" lvl="0" marL="0" marR="0" rtl="0" algn="l">
              <a:lnSpc>
                <a:spcPct val="80000"/>
              </a:lnSpc>
              <a:spcBef>
                <a:spcPts val="280"/>
              </a:spcBef>
              <a:spcAft>
                <a:spcPts val="0"/>
              </a:spcAft>
              <a:buClr>
                <a:srgbClr val="009900"/>
              </a:buClr>
              <a:buSzPts val="1400"/>
              <a:buFont typeface="Courier New"/>
              <a:buNone/>
            </a:pPr>
            <a:r>
              <a:rPr b="0" i="0" lang="en-US" sz="1400" u="none">
                <a:solidFill>
                  <a:srgbClr val="009900"/>
                </a:solidFill>
                <a:latin typeface="Courier New"/>
                <a:ea typeface="Courier New"/>
                <a:cs typeface="Courier New"/>
                <a:sym typeface="Courier New"/>
              </a:rPr>
              <a:t>$myFile = "welcome.txt";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if (!(</a:t>
            </a:r>
            <a:r>
              <a:rPr b="0" i="0" lang="en-US" sz="1400" u="none">
                <a:solidFill>
                  <a:schemeClr val="accent2"/>
                </a:solidFill>
                <a:latin typeface="Courier New"/>
                <a:ea typeface="Courier New"/>
                <a:cs typeface="Courier New"/>
                <a:sym typeface="Courier New"/>
              </a:rPr>
              <a:t>$fh</a:t>
            </a:r>
            <a:r>
              <a:rPr b="0" i="0" lang="en-US" sz="1400" u="none">
                <a:solidFill>
                  <a:schemeClr val="dk1"/>
                </a:solidFill>
                <a:latin typeface="Courier New"/>
                <a:ea typeface="Courier New"/>
                <a:cs typeface="Courier New"/>
                <a:sym typeface="Courier New"/>
              </a:rPr>
              <a:t>=</a:t>
            </a:r>
            <a:r>
              <a:rPr b="0" i="0" lang="en-US" sz="1400" u="none">
                <a:solidFill>
                  <a:schemeClr val="dk2"/>
                </a:solidFill>
                <a:latin typeface="Courier New"/>
                <a:ea typeface="Courier New"/>
                <a:cs typeface="Courier New"/>
                <a:sym typeface="Courier New"/>
              </a:rPr>
              <a:t>fopen(</a:t>
            </a:r>
            <a:r>
              <a:rPr b="0" i="0" lang="en-US" sz="1400" u="none">
                <a:solidFill>
                  <a:srgbClr val="009900"/>
                </a:solidFill>
                <a:latin typeface="Courier New"/>
                <a:ea typeface="Courier New"/>
                <a:cs typeface="Courier New"/>
                <a:sym typeface="Courier New"/>
              </a:rPr>
              <a:t>$myFile</a:t>
            </a:r>
            <a:r>
              <a:rPr b="0" i="0" lang="en-US" sz="1400" u="none">
                <a:solidFill>
                  <a:schemeClr val="dk1"/>
                </a:solidFill>
                <a:latin typeface="Courier New"/>
                <a:ea typeface="Courier New"/>
                <a:cs typeface="Courier New"/>
                <a:sym typeface="Courier New"/>
              </a:rPr>
              <a:t>,'r'</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exit("Unable to open file.");</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while (!feof(</a:t>
            </a:r>
            <a:r>
              <a:rPr b="0" i="0" lang="en-US" sz="1400" u="none">
                <a:solidFill>
                  <a:schemeClr val="accent2"/>
                </a:solidFill>
                <a:latin typeface="Courier New"/>
                <a:ea typeface="Courier New"/>
                <a:cs typeface="Courier New"/>
                <a:sym typeface="Courier New"/>
              </a:rPr>
              <a:t>$fh</a:t>
            </a:r>
            <a:r>
              <a:rPr b="0" i="0" lang="en-US" sz="1400" u="none">
                <a:solidFill>
                  <a:schemeClr val="dk1"/>
                </a:solidFill>
                <a:latin typeface="Courier New"/>
                <a:ea typeface="Courier New"/>
                <a:cs typeface="Courier New"/>
                <a:sym typeface="Courier New"/>
              </a:rPr>
              <a:t>))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$x=</a:t>
            </a:r>
            <a:r>
              <a:rPr b="0" i="0" lang="en-US" sz="1400" u="none">
                <a:solidFill>
                  <a:schemeClr val="dk2"/>
                </a:solidFill>
                <a:latin typeface="Courier New"/>
                <a:ea typeface="Courier New"/>
                <a:cs typeface="Courier New"/>
                <a:sym typeface="Courier New"/>
              </a:rPr>
              <a:t>fgetc(</a:t>
            </a:r>
            <a:r>
              <a:rPr b="0" i="0" lang="en-US" sz="1400" u="none">
                <a:solidFill>
                  <a:schemeClr val="accent2"/>
                </a:solidFill>
                <a:latin typeface="Courier New"/>
                <a:ea typeface="Courier New"/>
                <a:cs typeface="Courier New"/>
                <a:sym typeface="Courier New"/>
              </a:rPr>
              <a:t>$fh</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$x;</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fclose(</a:t>
            </a:r>
            <a:r>
              <a:rPr b="0" i="0" lang="en-US" sz="1400" u="none">
                <a:solidFill>
                  <a:schemeClr val="accent2"/>
                </a:solidFill>
                <a:latin typeface="Courier New"/>
                <a:ea typeface="Courier New"/>
                <a:cs typeface="Courier New"/>
                <a:sym typeface="Courier New"/>
              </a:rPr>
              <a:t>$fh</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p:txBody>
      </p:sp>
      <p:sp>
        <p:nvSpPr>
          <p:cNvPr id="291" name="Google Shape;291;p34"/>
          <p:cNvSpPr txBox="1"/>
          <p:nvPr/>
        </p:nvSpPr>
        <p:spPr>
          <a:xfrm>
            <a:off x="4427537" y="2205037"/>
            <a:ext cx="4032250" cy="1566862"/>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0" lvl="0" marL="0" marR="0" rtl="0" algn="l">
              <a:lnSpc>
                <a:spcPct val="80000"/>
              </a:lnSpc>
              <a:spcBef>
                <a:spcPts val="280"/>
              </a:spcBef>
              <a:spcAft>
                <a:spcPts val="0"/>
              </a:spcAft>
              <a:buClr>
                <a:srgbClr val="009900"/>
              </a:buClr>
              <a:buSzPts val="1400"/>
              <a:buFont typeface="Courier New"/>
              <a:buNone/>
            </a:pPr>
            <a:r>
              <a:rPr b="0" i="0" lang="en-US" sz="1400" u="none">
                <a:solidFill>
                  <a:srgbClr val="009900"/>
                </a:solidFill>
                <a:latin typeface="Courier New"/>
                <a:ea typeface="Courier New"/>
                <a:cs typeface="Courier New"/>
                <a:sym typeface="Courier New"/>
              </a:rPr>
              <a:t>$myFile = "welcome.txt";</a:t>
            </a:r>
            <a:endParaRPr/>
          </a:p>
          <a:p>
            <a:pPr indent="0" lvl="0" marL="0" marR="0" rtl="0" algn="l">
              <a:lnSpc>
                <a:spcPct val="80000"/>
              </a:lnSpc>
              <a:spcBef>
                <a:spcPts val="280"/>
              </a:spcBef>
              <a:spcAft>
                <a:spcPts val="0"/>
              </a:spcAft>
              <a:buClr>
                <a:schemeClr val="accent2"/>
              </a:buClr>
              <a:buSzPts val="1400"/>
              <a:buFont typeface="Courier New"/>
              <a:buNone/>
            </a:pPr>
            <a:r>
              <a:rPr b="0" i="0" lang="en-US" sz="1400" u="none">
                <a:solidFill>
                  <a:schemeClr val="accent2"/>
                </a:solidFill>
                <a:latin typeface="Courier New"/>
                <a:ea typeface="Courier New"/>
                <a:cs typeface="Courier New"/>
                <a:sym typeface="Courier New"/>
              </a:rPr>
              <a:t>$fh</a:t>
            </a:r>
            <a:r>
              <a:rPr b="0" i="0" lang="en-US" sz="1400" u="none">
                <a:solidFill>
                  <a:schemeClr val="dk1"/>
                </a:solidFill>
                <a:latin typeface="Courier New"/>
                <a:ea typeface="Courier New"/>
                <a:cs typeface="Courier New"/>
                <a:sym typeface="Courier New"/>
              </a:rPr>
              <a:t> = </a:t>
            </a:r>
            <a:r>
              <a:rPr b="0" i="0" lang="en-US" sz="1400" u="none">
                <a:solidFill>
                  <a:schemeClr val="dk2"/>
                </a:solidFill>
                <a:latin typeface="Courier New"/>
                <a:ea typeface="Courier New"/>
                <a:cs typeface="Courier New"/>
                <a:sym typeface="Courier New"/>
              </a:rPr>
              <a:t>fopen(</a:t>
            </a:r>
            <a:r>
              <a:rPr b="0" i="0" lang="en-US" sz="1400" u="none">
                <a:solidFill>
                  <a:srgbClr val="009900"/>
                </a:solidFill>
                <a:latin typeface="Courier New"/>
                <a:ea typeface="Courier New"/>
                <a:cs typeface="Courier New"/>
                <a:sym typeface="Courier New"/>
              </a:rPr>
              <a:t>$myFile</a:t>
            </a:r>
            <a:r>
              <a:rPr b="0" i="0" lang="en-US" sz="1400" u="none">
                <a:solidFill>
                  <a:schemeClr val="dk1"/>
                </a:solidFill>
                <a:latin typeface="Courier New"/>
                <a:ea typeface="Courier New"/>
                <a:cs typeface="Courier New"/>
                <a:sym typeface="Courier New"/>
              </a:rPr>
              <a:t>, 'r'</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$theData = </a:t>
            </a:r>
            <a:r>
              <a:rPr b="0" i="0" lang="en-US" sz="1400" u="none">
                <a:solidFill>
                  <a:schemeClr val="dk2"/>
                </a:solidFill>
                <a:latin typeface="Courier New"/>
                <a:ea typeface="Courier New"/>
                <a:cs typeface="Courier New"/>
                <a:sym typeface="Courier New"/>
              </a:rPr>
              <a:t>fgets(</a:t>
            </a:r>
            <a:r>
              <a:rPr b="0" i="0" lang="en-US" sz="1400" u="none">
                <a:solidFill>
                  <a:schemeClr val="accent2"/>
                </a:solidFill>
                <a:latin typeface="Courier New"/>
                <a:ea typeface="Courier New"/>
                <a:cs typeface="Courier New"/>
                <a:sym typeface="Courier New"/>
              </a:rPr>
              <a:t>$fh</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fclose(</a:t>
            </a:r>
            <a:r>
              <a:rPr b="0" i="0" lang="en-US" sz="1400" u="none">
                <a:solidFill>
                  <a:schemeClr val="accent2"/>
                </a:solidFill>
                <a:latin typeface="Courier New"/>
                <a:ea typeface="Courier New"/>
                <a:cs typeface="Courier New"/>
                <a:sym typeface="Courier New"/>
              </a:rPr>
              <a:t>$fh</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$theData;</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p:txBody>
      </p:sp>
      <p:sp>
        <p:nvSpPr>
          <p:cNvPr id="292" name="Google Shape;292;p34"/>
          <p:cNvSpPr txBox="1"/>
          <p:nvPr/>
        </p:nvSpPr>
        <p:spPr>
          <a:xfrm>
            <a:off x="3779837" y="1125537"/>
            <a:ext cx="3529012" cy="336550"/>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2"/>
              </a:buClr>
              <a:buSzPts val="2000"/>
              <a:buFont typeface="Courier New"/>
              <a:buNone/>
            </a:pPr>
            <a:r>
              <a:rPr b="0" i="0" lang="en-US" sz="2000" u="none">
                <a:solidFill>
                  <a:schemeClr val="dk2"/>
                </a:solidFill>
                <a:latin typeface="Courier New"/>
                <a:ea typeface="Courier New"/>
                <a:cs typeface="Courier New"/>
                <a:sym typeface="Courier New"/>
              </a:rPr>
              <a:t>fgets()</a:t>
            </a:r>
            <a:r>
              <a:rPr b="1" i="0" lang="en-US" sz="2000" u="none">
                <a:solidFill>
                  <a:schemeClr val="dk1"/>
                </a:solidFill>
                <a:latin typeface="Arial Narrow"/>
                <a:ea typeface="Arial Narrow"/>
                <a:cs typeface="Arial Narrow"/>
                <a:sym typeface="Arial Narrow"/>
              </a:rPr>
              <a:t> reads a line of data</a:t>
            </a:r>
            <a:endParaRPr/>
          </a:p>
        </p:txBody>
      </p:sp>
      <p:sp>
        <p:nvSpPr>
          <p:cNvPr id="293" name="Google Shape;293;p34"/>
          <p:cNvSpPr txBox="1"/>
          <p:nvPr/>
        </p:nvSpPr>
        <p:spPr>
          <a:xfrm>
            <a:off x="0" y="1484312"/>
            <a:ext cx="3563937" cy="581025"/>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2"/>
              </a:buClr>
              <a:buSzPts val="2000"/>
              <a:buFont typeface="Courier New"/>
              <a:buNone/>
            </a:pPr>
            <a:r>
              <a:rPr b="0" i="0" lang="en-US" sz="2000" u="none">
                <a:solidFill>
                  <a:schemeClr val="dk2"/>
                </a:solidFill>
                <a:latin typeface="Courier New"/>
                <a:ea typeface="Courier New"/>
                <a:cs typeface="Courier New"/>
                <a:sym typeface="Courier New"/>
              </a:rPr>
              <a:t>fwrite(), fputs ()</a:t>
            </a:r>
            <a:r>
              <a:rPr b="1" i="0" lang="en-US" sz="2000" u="none">
                <a:solidFill>
                  <a:schemeClr val="dk1"/>
                </a:solidFill>
                <a:latin typeface="Courier New"/>
                <a:ea typeface="Courier New"/>
                <a:cs typeface="Courier New"/>
                <a:sym typeface="Courier New"/>
              </a:rPr>
              <a:t> </a:t>
            </a:r>
            <a:r>
              <a:rPr b="1" i="0" lang="en-US" sz="2000" u="none">
                <a:solidFill>
                  <a:schemeClr val="dk1"/>
                </a:solidFill>
                <a:latin typeface="Arial Narrow"/>
                <a:ea typeface="Arial Narrow"/>
                <a:cs typeface="Arial Narrow"/>
                <a:sym typeface="Arial Narrow"/>
              </a:rPr>
              <a:t>writes a string with and without \n</a:t>
            </a:r>
            <a:endParaRPr/>
          </a:p>
        </p:txBody>
      </p:sp>
      <p:sp>
        <p:nvSpPr>
          <p:cNvPr id="294" name="Google Shape;294;p34"/>
          <p:cNvSpPr txBox="1"/>
          <p:nvPr/>
        </p:nvSpPr>
        <p:spPr>
          <a:xfrm>
            <a:off x="4427537" y="4076700"/>
            <a:ext cx="4105275" cy="2162175"/>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$myFile = "testFile.txt";</a:t>
            </a:r>
            <a:endParaRPr/>
          </a:p>
          <a:p>
            <a:pPr indent="0" lvl="0" marL="0" marR="0" rtl="0" algn="l">
              <a:lnSpc>
                <a:spcPct val="80000"/>
              </a:lnSpc>
              <a:spcBef>
                <a:spcPts val="280"/>
              </a:spcBef>
              <a:spcAft>
                <a:spcPts val="0"/>
              </a:spcAft>
              <a:buClr>
                <a:schemeClr val="accent2"/>
              </a:buClr>
              <a:buSzPts val="1400"/>
              <a:buFont typeface="Courier New"/>
              <a:buNone/>
            </a:pPr>
            <a:r>
              <a:rPr b="0" i="0" lang="en-US" sz="1400" u="none">
                <a:solidFill>
                  <a:schemeClr val="accent2"/>
                </a:solidFill>
                <a:latin typeface="Courier New"/>
                <a:ea typeface="Courier New"/>
                <a:cs typeface="Courier New"/>
                <a:sym typeface="Courier New"/>
              </a:rPr>
              <a:t>$fh</a:t>
            </a:r>
            <a:r>
              <a:rPr b="0" i="0" lang="en-US" sz="1400" u="none">
                <a:solidFill>
                  <a:schemeClr val="dk1"/>
                </a:solidFill>
                <a:latin typeface="Courier New"/>
                <a:ea typeface="Courier New"/>
                <a:cs typeface="Courier New"/>
                <a:sym typeface="Courier New"/>
              </a:rPr>
              <a:t> = </a:t>
            </a:r>
            <a:r>
              <a:rPr b="0" i="0" lang="en-US" sz="1400" u="none">
                <a:solidFill>
                  <a:schemeClr val="dk2"/>
                </a:solidFill>
                <a:latin typeface="Courier New"/>
                <a:ea typeface="Courier New"/>
                <a:cs typeface="Courier New"/>
                <a:sym typeface="Courier New"/>
              </a:rPr>
              <a:t>fopen(</a:t>
            </a:r>
            <a:r>
              <a:rPr b="0" i="0" lang="en-US" sz="1400" u="none">
                <a:solidFill>
                  <a:schemeClr val="dk1"/>
                </a:solidFill>
                <a:latin typeface="Courier New"/>
                <a:ea typeface="Courier New"/>
                <a:cs typeface="Courier New"/>
                <a:sym typeface="Courier New"/>
              </a:rPr>
              <a:t>$myFile, 'a'</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 or die("can't open file");</a:t>
            </a:r>
            <a:endParaRPr/>
          </a:p>
          <a:p>
            <a:pPr indent="0" lvl="0" marL="0" marR="0" rtl="0" algn="l">
              <a:lnSpc>
                <a:spcPct val="80000"/>
              </a:lnSpc>
              <a:spcBef>
                <a:spcPts val="280"/>
              </a:spcBef>
              <a:spcAft>
                <a:spcPts val="0"/>
              </a:spcAft>
              <a:buClr>
                <a:srgbClr val="009900"/>
              </a:buClr>
              <a:buSzPts val="1400"/>
              <a:buFont typeface="Courier New"/>
              <a:buNone/>
            </a:pPr>
            <a:r>
              <a:rPr b="0" i="0" lang="en-US" sz="1400" u="none">
                <a:solidFill>
                  <a:srgbClr val="009900"/>
                </a:solidFill>
                <a:latin typeface="Courier New"/>
                <a:ea typeface="Courier New"/>
                <a:cs typeface="Courier New"/>
                <a:sym typeface="Courier New"/>
              </a:rPr>
              <a:t>$stringData = "New Stuff 1\n";</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fwrite(</a:t>
            </a:r>
            <a:r>
              <a:rPr b="0" i="0" lang="en-US" sz="1400" u="none">
                <a:solidFill>
                  <a:schemeClr val="accent2"/>
                </a:solidFill>
                <a:latin typeface="Courier New"/>
                <a:ea typeface="Courier New"/>
                <a:cs typeface="Courier New"/>
                <a:sym typeface="Courier New"/>
              </a:rPr>
              <a:t>$fh</a:t>
            </a:r>
            <a:r>
              <a:rPr b="0" i="0" lang="en-US" sz="1400" u="none">
                <a:solidFill>
                  <a:schemeClr val="dk1"/>
                </a:solidFill>
                <a:latin typeface="Courier New"/>
                <a:ea typeface="Courier New"/>
                <a:cs typeface="Courier New"/>
                <a:sym typeface="Courier New"/>
              </a:rPr>
              <a:t>, </a:t>
            </a:r>
            <a:r>
              <a:rPr b="0" i="0" lang="en-US" sz="1400" u="none">
                <a:solidFill>
                  <a:srgbClr val="009900"/>
                </a:solidFill>
                <a:latin typeface="Courier New"/>
                <a:ea typeface="Courier New"/>
                <a:cs typeface="Courier New"/>
                <a:sym typeface="Courier New"/>
              </a:rPr>
              <a:t>$stringData</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$stringData = "New Stuff 2\n";</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fwrite(</a:t>
            </a:r>
            <a:r>
              <a:rPr b="0" i="0" lang="en-US" sz="1400" u="none">
                <a:solidFill>
                  <a:schemeClr val="accent2"/>
                </a:solidFill>
                <a:latin typeface="Courier New"/>
                <a:ea typeface="Courier New"/>
                <a:cs typeface="Courier New"/>
                <a:sym typeface="Courier New"/>
              </a:rPr>
              <a:t>$fh</a:t>
            </a:r>
            <a:r>
              <a:rPr b="0" i="0" lang="en-US" sz="1400" u="none">
                <a:solidFill>
                  <a:schemeClr val="dk1"/>
                </a:solidFill>
                <a:latin typeface="Courier New"/>
                <a:ea typeface="Courier New"/>
                <a:cs typeface="Courier New"/>
                <a:sym typeface="Courier New"/>
              </a:rPr>
              <a:t>, </a:t>
            </a:r>
            <a:r>
              <a:rPr b="0" i="0" lang="en-US" sz="1400" u="none">
                <a:solidFill>
                  <a:srgbClr val="009900"/>
                </a:solidFill>
                <a:latin typeface="Courier New"/>
                <a:ea typeface="Courier New"/>
                <a:cs typeface="Courier New"/>
                <a:sym typeface="Courier New"/>
              </a:rPr>
              <a:t>$stringData</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fclose(</a:t>
            </a:r>
            <a:r>
              <a:rPr b="0" i="0" lang="en-US" sz="1400" u="none">
                <a:solidFill>
                  <a:schemeClr val="accent2"/>
                </a:solidFill>
                <a:latin typeface="Courier New"/>
                <a:ea typeface="Courier New"/>
                <a:cs typeface="Courier New"/>
                <a:sym typeface="Courier New"/>
              </a:rPr>
              <a:t>$fh</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p:txBody>
      </p:sp>
      <p:sp>
        <p:nvSpPr>
          <p:cNvPr id="295" name="Google Shape;295;p34"/>
          <p:cNvSpPr txBox="1"/>
          <p:nvPr/>
        </p:nvSpPr>
        <p:spPr>
          <a:xfrm>
            <a:off x="3779837" y="1628775"/>
            <a:ext cx="4392612" cy="336550"/>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2"/>
              </a:buClr>
              <a:buSzPts val="2000"/>
              <a:buFont typeface="Courier New"/>
              <a:buNone/>
            </a:pPr>
            <a:r>
              <a:rPr b="0" i="0" lang="en-US" sz="2000" u="none">
                <a:solidFill>
                  <a:schemeClr val="dk2"/>
                </a:solidFill>
                <a:latin typeface="Courier New"/>
                <a:ea typeface="Courier New"/>
                <a:cs typeface="Courier New"/>
                <a:sym typeface="Courier New"/>
              </a:rPr>
              <a:t>file()</a:t>
            </a:r>
            <a:r>
              <a:rPr b="1" i="0" lang="en-US" sz="2000" u="none">
                <a:solidFill>
                  <a:schemeClr val="dk1"/>
                </a:solidFill>
                <a:latin typeface="Arial Narrow"/>
                <a:ea typeface="Arial Narrow"/>
                <a:cs typeface="Arial Narrow"/>
                <a:sym typeface="Arial Narrow"/>
              </a:rPr>
              <a:t> reads entire file into an array</a:t>
            </a:r>
            <a:endParaRPr/>
          </a:p>
        </p:txBody>
      </p:sp>
      <p:sp>
        <p:nvSpPr>
          <p:cNvPr id="296" name="Google Shape;296;p34"/>
          <p:cNvSpPr txBox="1"/>
          <p:nvPr/>
        </p:nvSpPr>
        <p:spPr>
          <a:xfrm>
            <a:off x="250825" y="4868862"/>
            <a:ext cx="3960812" cy="1736725"/>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0" lvl="0" marL="0" marR="0" rtl="0" algn="l">
              <a:lnSpc>
                <a:spcPct val="80000"/>
              </a:lnSpc>
              <a:spcBef>
                <a:spcPts val="280"/>
              </a:spcBef>
              <a:spcAft>
                <a:spcPts val="0"/>
              </a:spcAft>
              <a:buClr>
                <a:schemeClr val="accent2"/>
              </a:buClr>
              <a:buSzPts val="1400"/>
              <a:buFont typeface="Courier New"/>
              <a:buNone/>
            </a:pPr>
            <a:r>
              <a:rPr b="0" i="0" lang="en-US" sz="1400" u="none">
                <a:solidFill>
                  <a:schemeClr val="accent2"/>
                </a:solidFill>
                <a:latin typeface="Courier New"/>
                <a:ea typeface="Courier New"/>
                <a:cs typeface="Courier New"/>
                <a:sym typeface="Courier New"/>
              </a:rPr>
              <a:t>$lines =</a:t>
            </a:r>
            <a:r>
              <a:rPr b="0" i="0" lang="en-US" sz="1400" u="none">
                <a:solidFill>
                  <a:schemeClr val="dk1"/>
                </a:solidFill>
                <a:latin typeface="Courier New"/>
                <a:ea typeface="Courier New"/>
                <a:cs typeface="Courier New"/>
                <a:sym typeface="Courier New"/>
              </a:rPr>
              <a:t> </a:t>
            </a:r>
            <a:r>
              <a:rPr b="0" i="0" lang="en-US" sz="1400" u="none">
                <a:solidFill>
                  <a:schemeClr val="dk2"/>
                </a:solidFill>
                <a:latin typeface="Courier New"/>
                <a:ea typeface="Courier New"/>
                <a:cs typeface="Courier New"/>
                <a:sym typeface="Courier New"/>
              </a:rPr>
              <a:t>file(</a:t>
            </a:r>
            <a:r>
              <a:rPr b="0" i="0" lang="en-US" sz="1400" u="none">
                <a:solidFill>
                  <a:srgbClr val="009900"/>
                </a:solidFill>
                <a:latin typeface="Courier New"/>
                <a:ea typeface="Courier New"/>
                <a:cs typeface="Courier New"/>
                <a:sym typeface="Courier New"/>
              </a:rPr>
              <a:t>'welcome.txt'</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foreach (</a:t>
            </a:r>
            <a:r>
              <a:rPr b="0" i="0" lang="en-US" sz="1400" u="none">
                <a:solidFill>
                  <a:schemeClr val="accent2"/>
                </a:solidFill>
                <a:latin typeface="Courier New"/>
                <a:ea typeface="Courier New"/>
                <a:cs typeface="Courier New"/>
                <a:sym typeface="Courier New"/>
              </a:rPr>
              <a:t>$lines</a:t>
            </a:r>
            <a:r>
              <a:rPr b="0" i="0" lang="en-US" sz="1400" u="none">
                <a:solidFill>
                  <a:schemeClr val="dk1"/>
                </a:solidFill>
                <a:latin typeface="Courier New"/>
                <a:ea typeface="Courier New"/>
                <a:cs typeface="Courier New"/>
                <a:sym typeface="Courier New"/>
              </a:rPr>
              <a:t> as $l_num =&gt; $line) </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echo "Line #{$l_num}:“ .$line.”&lt;br/&gt;”;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p:txBody>
      </p:sp>
      <p:sp>
        <p:nvSpPr>
          <p:cNvPr id="297" name="Google Shape;297;p34"/>
          <p:cNvSpPr txBox="1"/>
          <p:nvPr/>
        </p:nvSpPr>
        <p:spPr>
          <a:xfrm>
            <a:off x="1835150" y="4149725"/>
            <a:ext cx="2160587" cy="365125"/>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view the output page</a:t>
            </a:r>
            <a:endParaRPr/>
          </a:p>
        </p:txBody>
      </p:sp>
      <p:sp>
        <p:nvSpPr>
          <p:cNvPr id="298" name="Google Shape;298;p34"/>
          <p:cNvSpPr txBox="1"/>
          <p:nvPr/>
        </p:nvSpPr>
        <p:spPr>
          <a:xfrm>
            <a:off x="6156325" y="3284537"/>
            <a:ext cx="2160587" cy="365125"/>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view the output page</a:t>
            </a:r>
            <a:endParaRPr/>
          </a:p>
        </p:txBody>
      </p:sp>
      <p:sp>
        <p:nvSpPr>
          <p:cNvPr id="299" name="Google Shape;299;p34"/>
          <p:cNvSpPr txBox="1"/>
          <p:nvPr/>
        </p:nvSpPr>
        <p:spPr>
          <a:xfrm>
            <a:off x="1908175" y="6021387"/>
            <a:ext cx="2160587" cy="365125"/>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view the output page</a:t>
            </a:r>
            <a:endParaRPr/>
          </a:p>
        </p:txBody>
      </p:sp>
      <p:sp>
        <p:nvSpPr>
          <p:cNvPr id="300" name="Google Shape;300;p34"/>
          <p:cNvSpPr txBox="1"/>
          <p:nvPr/>
        </p:nvSpPr>
        <p:spPr>
          <a:xfrm>
            <a:off x="6227762" y="5805487"/>
            <a:ext cx="2160587" cy="365125"/>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view the output page</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05" name="Shape 305"/>
        <p:cNvGrpSpPr/>
        <p:nvPr/>
      </p:nvGrpSpPr>
      <p:grpSpPr>
        <a:xfrm>
          <a:off x="0" y="0"/>
          <a:ext cx="0" cy="0"/>
          <a:chOff x="0" y="0"/>
          <a:chExt cx="0" cy="0"/>
        </a:xfrm>
      </p:grpSpPr>
      <p:sp>
        <p:nvSpPr>
          <p:cNvPr id="306" name="Google Shape;306;p35"/>
          <p:cNvSpPr txBox="1"/>
          <p:nvPr>
            <p:ph type="title"/>
          </p:nvPr>
        </p:nvSpPr>
        <p:spPr>
          <a:xfrm>
            <a:off x="0" y="0"/>
            <a:ext cx="9144000" cy="549275"/>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rgbClr val="FF0033"/>
              </a:buClr>
              <a:buSzPts val="3000"/>
              <a:buFont typeface="Arial Narrow"/>
              <a:buNone/>
            </a:pPr>
            <a:r>
              <a:rPr b="0" i="0" lang="en-US" sz="3000" u="none">
                <a:solidFill>
                  <a:srgbClr val="FF0033"/>
                </a:solidFill>
                <a:latin typeface="Arial Narrow"/>
                <a:ea typeface="Arial Narrow"/>
                <a:cs typeface="Arial Narrow"/>
                <a:sym typeface="Arial Narrow"/>
              </a:rPr>
              <a:t>Form Handling</a:t>
            </a:r>
            <a:endParaRPr/>
          </a:p>
        </p:txBody>
      </p:sp>
      <p:sp>
        <p:nvSpPr>
          <p:cNvPr id="307" name="Google Shape;307;p35"/>
          <p:cNvSpPr txBox="1"/>
          <p:nvPr>
            <p:ph idx="1" type="body"/>
          </p:nvPr>
        </p:nvSpPr>
        <p:spPr>
          <a:xfrm>
            <a:off x="0" y="692150"/>
            <a:ext cx="9144000" cy="433387"/>
          </a:xfrm>
          <a:prstGeom prst="rect">
            <a:avLst/>
          </a:prstGeom>
          <a:noFill/>
          <a:ln>
            <a:noFill/>
          </a:ln>
        </p:spPr>
        <p:txBody>
          <a:bodyPr anchorCtr="0" anchor="t" bIns="43525" lIns="87050" spcFirstLastPara="1" rIns="87050" wrap="square" tIns="43525">
            <a:noAutofit/>
          </a:bodyPr>
          <a:lstStyle/>
          <a:p>
            <a:pPr indent="-323850" lvl="0" marL="323850" rtl="0" algn="l">
              <a:lnSpc>
                <a:spcPct val="100000"/>
              </a:lnSpc>
              <a:spcBef>
                <a:spcPts val="0"/>
              </a:spcBef>
              <a:spcAft>
                <a:spcPts val="0"/>
              </a:spcAft>
              <a:buClr>
                <a:schemeClr val="dk1"/>
              </a:buClr>
              <a:buSzPts val="2000"/>
              <a:buFont typeface="Arial Narrow"/>
              <a:buNone/>
            </a:pPr>
            <a:r>
              <a:rPr b="1" i="0" lang="en-US" sz="2000" u="none">
                <a:solidFill>
                  <a:schemeClr val="dk1"/>
                </a:solidFill>
                <a:latin typeface="Arial Narrow"/>
                <a:ea typeface="Arial Narrow"/>
                <a:cs typeface="Arial Narrow"/>
                <a:sym typeface="Arial Narrow"/>
              </a:rPr>
              <a:t>Any form element is automatically available via one of the built-in PHP variables (provided that HTML element has a “name” defined with it).</a:t>
            </a:r>
            <a:endParaRPr/>
          </a:p>
        </p:txBody>
      </p:sp>
      <p:sp>
        <p:nvSpPr>
          <p:cNvPr id="308" name="Google Shape;308;p35"/>
          <p:cNvSpPr txBox="1"/>
          <p:nvPr/>
        </p:nvSpPr>
        <p:spPr>
          <a:xfrm>
            <a:off x="142875" y="1571625"/>
            <a:ext cx="7993062" cy="2205037"/>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&lt;html&gt;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 form.html COMP519 --&gt;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&lt;body&gt;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&lt;form action="</a:t>
            </a:r>
            <a:r>
              <a:rPr b="0" i="0" lang="en-US" sz="1400" u="none">
                <a:solidFill>
                  <a:schemeClr val="accent2"/>
                </a:solidFill>
                <a:latin typeface="Courier New"/>
                <a:ea typeface="Courier New"/>
                <a:cs typeface="Courier New"/>
                <a:sym typeface="Courier New"/>
              </a:rPr>
              <a:t>welcome.php</a:t>
            </a:r>
            <a:r>
              <a:rPr b="0" i="0" lang="en-US" sz="1400" u="none">
                <a:solidFill>
                  <a:schemeClr val="dk1"/>
                </a:solidFill>
                <a:latin typeface="Courier New"/>
                <a:ea typeface="Courier New"/>
                <a:cs typeface="Courier New"/>
                <a:sym typeface="Courier New"/>
              </a:rPr>
              <a:t>" method="</a:t>
            </a:r>
            <a:r>
              <a:rPr b="0" i="0" lang="en-US" sz="1400" u="none">
                <a:solidFill>
                  <a:schemeClr val="dk2"/>
                </a:solidFill>
                <a:latin typeface="Courier New"/>
                <a:ea typeface="Courier New"/>
                <a:cs typeface="Courier New"/>
                <a:sym typeface="Courier New"/>
              </a:rPr>
              <a:t>post</a:t>
            </a:r>
            <a:r>
              <a:rPr b="0" i="0" lang="en-US" sz="1400" u="none">
                <a:solidFill>
                  <a:schemeClr val="dk1"/>
                </a:solidFill>
                <a:latin typeface="Courier New"/>
                <a:ea typeface="Courier New"/>
                <a:cs typeface="Courier New"/>
                <a:sym typeface="Courier New"/>
              </a:rPr>
              <a:t>"&gt;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Enter your name: &lt;input type="text" name=</a:t>
            </a:r>
            <a:r>
              <a:rPr b="0" i="0" lang="en-US" sz="1400" u="none">
                <a:solidFill>
                  <a:srgbClr val="009900"/>
                </a:solidFill>
                <a:latin typeface="Courier New"/>
                <a:ea typeface="Courier New"/>
                <a:cs typeface="Courier New"/>
                <a:sym typeface="Courier New"/>
              </a:rPr>
              <a:t>"name"</a:t>
            </a:r>
            <a:r>
              <a:rPr b="0" i="0" lang="en-US" sz="1400" u="none">
                <a:solidFill>
                  <a:schemeClr val="dk1"/>
                </a:solidFill>
                <a:latin typeface="Courier New"/>
                <a:ea typeface="Courier New"/>
                <a:cs typeface="Courier New"/>
                <a:sym typeface="Courier New"/>
              </a:rPr>
              <a:t> /&gt; &lt;br/&gt;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Enter your age: &lt;input type="text" name=</a:t>
            </a:r>
            <a:r>
              <a:rPr b="0" i="0" lang="en-US" sz="1400" u="none">
                <a:solidFill>
                  <a:srgbClr val="009900"/>
                </a:solidFill>
                <a:latin typeface="Courier New"/>
                <a:ea typeface="Courier New"/>
                <a:cs typeface="Courier New"/>
                <a:sym typeface="Courier New"/>
              </a:rPr>
              <a:t>"age"</a:t>
            </a:r>
            <a:r>
              <a:rPr b="0" i="0" lang="en-US" sz="1400" u="none">
                <a:solidFill>
                  <a:schemeClr val="dk1"/>
                </a:solidFill>
                <a:latin typeface="Courier New"/>
                <a:ea typeface="Courier New"/>
                <a:cs typeface="Courier New"/>
                <a:sym typeface="Courier New"/>
              </a:rPr>
              <a:t> /&gt; &lt;br/&gt;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&lt;input type="submit" /&gt; &lt;input type="reset" /&gt;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&lt;/form&gt;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&lt;/body&gt;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&lt;/html&gt;</a:t>
            </a:r>
            <a:endParaRPr/>
          </a:p>
        </p:txBody>
      </p:sp>
      <p:sp>
        <p:nvSpPr>
          <p:cNvPr id="309" name="Google Shape;309;p35"/>
          <p:cNvSpPr txBox="1"/>
          <p:nvPr/>
        </p:nvSpPr>
        <p:spPr>
          <a:xfrm>
            <a:off x="214312" y="4000500"/>
            <a:ext cx="5329237" cy="1992312"/>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&lt;html&gt;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 </a:t>
            </a:r>
            <a:r>
              <a:rPr b="0" i="0" lang="en-US" sz="1400" u="none">
                <a:solidFill>
                  <a:schemeClr val="accent2"/>
                </a:solidFill>
                <a:latin typeface="Courier New"/>
                <a:ea typeface="Courier New"/>
                <a:cs typeface="Courier New"/>
                <a:sym typeface="Courier New"/>
              </a:rPr>
              <a:t>welcome.php</a:t>
            </a:r>
            <a:r>
              <a:rPr b="0" i="0" lang="en-US" sz="1400" u="none">
                <a:solidFill>
                  <a:schemeClr val="dk1"/>
                </a:solidFill>
                <a:latin typeface="Courier New"/>
                <a:ea typeface="Courier New"/>
                <a:cs typeface="Courier New"/>
                <a:sym typeface="Courier New"/>
              </a:rPr>
              <a:t> COMP 519 --&gt;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&lt;body&gt;</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Welcome &lt;?php echo </a:t>
            </a:r>
            <a:r>
              <a:rPr b="0" i="0" lang="en-US" sz="1400" u="none">
                <a:solidFill>
                  <a:schemeClr val="dk2"/>
                </a:solidFill>
                <a:latin typeface="Courier New"/>
                <a:ea typeface="Courier New"/>
                <a:cs typeface="Courier New"/>
                <a:sym typeface="Courier New"/>
              </a:rPr>
              <a:t>$_POST[</a:t>
            </a:r>
            <a:r>
              <a:rPr b="0" i="0" lang="en-US" sz="1400" u="none">
                <a:solidFill>
                  <a:srgbClr val="009900"/>
                </a:solidFill>
                <a:latin typeface="Courier New"/>
                <a:ea typeface="Courier New"/>
                <a:cs typeface="Courier New"/>
                <a:sym typeface="Courier New"/>
              </a:rPr>
              <a:t>"name"</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 ?&gt;&lt;br /&gt;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You are &lt;?php echo </a:t>
            </a:r>
            <a:r>
              <a:rPr b="0" i="0" lang="en-US" sz="1400" u="none">
                <a:solidFill>
                  <a:schemeClr val="dk2"/>
                </a:solidFill>
                <a:latin typeface="Courier New"/>
                <a:ea typeface="Courier New"/>
                <a:cs typeface="Courier New"/>
                <a:sym typeface="Courier New"/>
              </a:rPr>
              <a:t>$_POST[</a:t>
            </a:r>
            <a:r>
              <a:rPr b="0" i="0" lang="en-US" sz="1400" u="none">
                <a:solidFill>
                  <a:srgbClr val="009900"/>
                </a:solidFill>
                <a:latin typeface="Courier New"/>
                <a:ea typeface="Courier New"/>
                <a:cs typeface="Courier New"/>
                <a:sym typeface="Courier New"/>
              </a:rPr>
              <a:t>"age"</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 ?&gt; years old!</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&lt;/body&gt;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&lt;/html&gt;</a:t>
            </a:r>
            <a:endParaRPr/>
          </a:p>
        </p:txBody>
      </p:sp>
      <p:grpSp>
        <p:nvGrpSpPr>
          <p:cNvPr id="310" name="Google Shape;310;p35"/>
          <p:cNvGrpSpPr/>
          <p:nvPr/>
        </p:nvGrpSpPr>
        <p:grpSpPr>
          <a:xfrm>
            <a:off x="2000250" y="4071937"/>
            <a:ext cx="6840537" cy="2454275"/>
            <a:chOff x="1202" y="2341"/>
            <a:chExt cx="4309" cy="1546"/>
          </a:xfrm>
        </p:grpSpPr>
        <p:sp>
          <p:nvSpPr>
            <p:cNvPr id="311" name="Google Shape;311;p35"/>
            <p:cNvSpPr txBox="1"/>
            <p:nvPr/>
          </p:nvSpPr>
          <p:spPr>
            <a:xfrm>
              <a:off x="3696" y="2341"/>
              <a:ext cx="1815" cy="980"/>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2"/>
                </a:buClr>
                <a:buSzPts val="2000"/>
                <a:buFont typeface="Courier New"/>
                <a:buNone/>
              </a:pPr>
              <a:r>
                <a:rPr b="0" i="0" lang="en-US" sz="2000" u="none">
                  <a:solidFill>
                    <a:schemeClr val="dk2"/>
                  </a:solidFill>
                  <a:latin typeface="Courier New"/>
                  <a:ea typeface="Courier New"/>
                  <a:cs typeface="Courier New"/>
                  <a:sym typeface="Courier New"/>
                </a:rPr>
                <a:t>$_POST</a:t>
              </a:r>
              <a:r>
                <a:rPr b="0" i="0" lang="en-US" sz="2000" u="none">
                  <a:solidFill>
                    <a:schemeClr val="dk1"/>
                  </a:solidFill>
                  <a:latin typeface="Arial Narrow"/>
                  <a:ea typeface="Arial Narrow"/>
                  <a:cs typeface="Arial Narrow"/>
                  <a:sym typeface="Arial Narrow"/>
                </a:rPr>
                <a:t> </a:t>
              </a:r>
              <a:endParaRPr/>
            </a:p>
            <a:p>
              <a:pPr indent="0" lvl="0" marL="0" marR="0" rtl="0" algn="l">
                <a:lnSpc>
                  <a:spcPct val="80000"/>
                </a:lnSpc>
                <a:spcBef>
                  <a:spcPts val="400"/>
                </a:spcBef>
                <a:spcAft>
                  <a:spcPts val="0"/>
                </a:spcAft>
                <a:buClr>
                  <a:schemeClr val="dk1"/>
                </a:buClr>
                <a:buSzPts val="2000"/>
                <a:buFont typeface="Arial Narrow"/>
                <a:buNone/>
              </a:pPr>
              <a:r>
                <a:rPr b="1" i="0" lang="en-US" sz="2000" u="none">
                  <a:solidFill>
                    <a:schemeClr val="dk1"/>
                  </a:solidFill>
                  <a:latin typeface="Arial Narrow"/>
                  <a:ea typeface="Arial Narrow"/>
                  <a:cs typeface="Arial Narrow"/>
                  <a:sym typeface="Arial Narrow"/>
                </a:rPr>
                <a:t>contains all POST data.</a:t>
              </a:r>
              <a:r>
                <a:rPr b="0" i="0" lang="en-US" sz="2000" u="none">
                  <a:solidFill>
                    <a:schemeClr val="dk1"/>
                  </a:solidFill>
                  <a:latin typeface="Arial Narrow"/>
                  <a:ea typeface="Arial Narrow"/>
                  <a:cs typeface="Arial Narrow"/>
                  <a:sym typeface="Arial Narrow"/>
                </a:rPr>
                <a:t> </a:t>
              </a:r>
              <a:endParaRPr/>
            </a:p>
            <a:p>
              <a:pPr indent="0" lvl="0" marL="0" marR="0" rtl="0" algn="l">
                <a:lnSpc>
                  <a:spcPct val="80000"/>
                </a:lnSpc>
                <a:spcBef>
                  <a:spcPts val="400"/>
                </a:spcBef>
                <a:spcAft>
                  <a:spcPts val="0"/>
                </a:spcAft>
                <a:buClr>
                  <a:schemeClr val="dk1"/>
                </a:buClr>
                <a:buSzPts val="2000"/>
                <a:buFont typeface="Courier New"/>
                <a:buNone/>
              </a:pPr>
              <a:r>
                <a:t/>
              </a:r>
              <a:endParaRPr b="0" i="0" sz="2000" u="none">
                <a:solidFill>
                  <a:schemeClr val="dk1"/>
                </a:solidFill>
                <a:latin typeface="Arial Narrow"/>
                <a:ea typeface="Arial Narrow"/>
                <a:cs typeface="Arial Narrow"/>
                <a:sym typeface="Arial Narrow"/>
              </a:endParaRPr>
            </a:p>
            <a:p>
              <a:pPr indent="0" lvl="0" marL="0" marR="0" rtl="0" algn="l">
                <a:lnSpc>
                  <a:spcPct val="80000"/>
                </a:lnSpc>
                <a:spcBef>
                  <a:spcPts val="400"/>
                </a:spcBef>
                <a:spcAft>
                  <a:spcPts val="0"/>
                </a:spcAft>
                <a:buClr>
                  <a:schemeClr val="dk2"/>
                </a:buClr>
                <a:buSzPts val="2000"/>
                <a:buFont typeface="Courier New"/>
                <a:buNone/>
              </a:pPr>
              <a:r>
                <a:rPr b="0" i="0" lang="en-US" sz="2000" u="none">
                  <a:solidFill>
                    <a:schemeClr val="dk2"/>
                  </a:solidFill>
                  <a:latin typeface="Courier New"/>
                  <a:ea typeface="Courier New"/>
                  <a:cs typeface="Courier New"/>
                  <a:sym typeface="Courier New"/>
                </a:rPr>
                <a:t>$_GET</a:t>
              </a:r>
              <a:r>
                <a:rPr b="0" i="0" lang="en-US" sz="2000" u="none">
                  <a:solidFill>
                    <a:schemeClr val="dk1"/>
                  </a:solidFill>
                  <a:latin typeface="Arial Narrow"/>
                  <a:ea typeface="Arial Narrow"/>
                  <a:cs typeface="Arial Narrow"/>
                  <a:sym typeface="Arial Narrow"/>
                </a:rPr>
                <a:t> </a:t>
              </a:r>
              <a:endParaRPr/>
            </a:p>
            <a:p>
              <a:pPr indent="0" lvl="0" marL="0" marR="0" rtl="0" algn="l">
                <a:lnSpc>
                  <a:spcPct val="80000"/>
                </a:lnSpc>
                <a:spcBef>
                  <a:spcPts val="400"/>
                </a:spcBef>
                <a:spcAft>
                  <a:spcPts val="0"/>
                </a:spcAft>
                <a:buClr>
                  <a:schemeClr val="dk1"/>
                </a:buClr>
                <a:buSzPts val="2000"/>
                <a:buFont typeface="Arial Narrow"/>
                <a:buNone/>
              </a:pPr>
              <a:r>
                <a:rPr b="1" i="0" lang="en-US" sz="2000" u="none">
                  <a:solidFill>
                    <a:schemeClr val="dk1"/>
                  </a:solidFill>
                  <a:latin typeface="Arial Narrow"/>
                  <a:ea typeface="Arial Narrow"/>
                  <a:cs typeface="Arial Narrow"/>
                  <a:sym typeface="Arial Narrow"/>
                </a:rPr>
                <a:t>contains all GET data.</a:t>
              </a:r>
              <a:endParaRPr/>
            </a:p>
          </p:txBody>
        </p:sp>
        <p:sp>
          <p:nvSpPr>
            <p:cNvPr id="312" name="Google Shape;312;p35"/>
            <p:cNvSpPr txBox="1"/>
            <p:nvPr/>
          </p:nvSpPr>
          <p:spPr>
            <a:xfrm>
              <a:off x="1202" y="3657"/>
              <a:ext cx="1361" cy="230"/>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view the output page</a:t>
              </a:r>
              <a:endParaRPr/>
            </a:p>
          </p:txBody>
        </p:sp>
      </p:gr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9"/>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17" name="Shape 317"/>
        <p:cNvGrpSpPr/>
        <p:nvPr/>
      </p:nvGrpSpPr>
      <p:grpSpPr>
        <a:xfrm>
          <a:off x="0" y="0"/>
          <a:ext cx="0" cy="0"/>
          <a:chOff x="0" y="0"/>
          <a:chExt cx="0" cy="0"/>
        </a:xfrm>
      </p:grpSpPr>
      <p:sp>
        <p:nvSpPr>
          <p:cNvPr id="318" name="Google Shape;318;p36"/>
          <p:cNvSpPr txBox="1"/>
          <p:nvPr>
            <p:ph type="title"/>
          </p:nvPr>
        </p:nvSpPr>
        <p:spPr>
          <a:xfrm>
            <a:off x="0" y="0"/>
            <a:ext cx="9144000" cy="714375"/>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rgbClr val="FF0033"/>
              </a:buClr>
              <a:buSzPts val="3400"/>
              <a:buFont typeface="Arial Narrow"/>
              <a:buNone/>
            </a:pPr>
            <a:r>
              <a:rPr b="0" i="0" lang="en-US" sz="3400" u="none">
                <a:solidFill>
                  <a:srgbClr val="FF0033"/>
                </a:solidFill>
                <a:latin typeface="Arial Narrow"/>
                <a:ea typeface="Arial Narrow"/>
                <a:cs typeface="Arial Narrow"/>
                <a:sym typeface="Arial Narrow"/>
              </a:rPr>
              <a:t> Cookie Workings</a:t>
            </a:r>
            <a:endParaRPr/>
          </a:p>
        </p:txBody>
      </p:sp>
      <p:sp>
        <p:nvSpPr>
          <p:cNvPr id="319" name="Google Shape;319;p36"/>
          <p:cNvSpPr txBox="1"/>
          <p:nvPr>
            <p:ph idx="1" type="body"/>
          </p:nvPr>
        </p:nvSpPr>
        <p:spPr>
          <a:xfrm>
            <a:off x="0" y="692150"/>
            <a:ext cx="9144000" cy="431800"/>
          </a:xfrm>
          <a:prstGeom prst="rect">
            <a:avLst/>
          </a:prstGeom>
          <a:noFill/>
          <a:ln>
            <a:noFill/>
          </a:ln>
        </p:spPr>
        <p:txBody>
          <a:bodyPr anchorCtr="0" anchor="t" bIns="43525" lIns="87050" spcFirstLastPara="1" rIns="87050" wrap="square" tIns="43525">
            <a:noAutofit/>
          </a:bodyPr>
          <a:lstStyle/>
          <a:p>
            <a:pPr indent="-323850" lvl="0" marL="323850" rtl="0" algn="l">
              <a:lnSpc>
                <a:spcPct val="80000"/>
              </a:lnSpc>
              <a:spcBef>
                <a:spcPts val="0"/>
              </a:spcBef>
              <a:spcAft>
                <a:spcPts val="0"/>
              </a:spcAft>
              <a:buClr>
                <a:schemeClr val="dk2"/>
              </a:buClr>
              <a:buSzPts val="2000"/>
              <a:buFont typeface="Courier New"/>
              <a:buNone/>
            </a:pPr>
            <a:r>
              <a:rPr b="0" i="0" lang="en-US" sz="2000" u="none">
                <a:solidFill>
                  <a:schemeClr val="dk2"/>
                </a:solidFill>
                <a:latin typeface="Courier New"/>
                <a:ea typeface="Courier New"/>
                <a:cs typeface="Courier New"/>
                <a:sym typeface="Courier New"/>
              </a:rPr>
              <a:t>setcookie(</a:t>
            </a:r>
            <a:r>
              <a:rPr b="0" i="0" lang="en-US" sz="2000" u="none">
                <a:solidFill>
                  <a:srgbClr val="009900"/>
                </a:solidFill>
                <a:latin typeface="Courier New"/>
                <a:ea typeface="Courier New"/>
                <a:cs typeface="Courier New"/>
                <a:sym typeface="Courier New"/>
              </a:rPr>
              <a:t>name</a:t>
            </a:r>
            <a:r>
              <a:rPr b="0" i="0" lang="en-US" sz="2000" u="none">
                <a:solidFill>
                  <a:schemeClr val="dk2"/>
                </a:solidFill>
                <a:latin typeface="Courier New"/>
                <a:ea typeface="Courier New"/>
                <a:cs typeface="Courier New"/>
                <a:sym typeface="Courier New"/>
              </a:rPr>
              <a:t>,</a:t>
            </a:r>
            <a:r>
              <a:rPr b="0" i="0" lang="en-US" sz="2000" u="none">
                <a:solidFill>
                  <a:srgbClr val="009900"/>
                </a:solidFill>
                <a:latin typeface="Courier New"/>
                <a:ea typeface="Courier New"/>
                <a:cs typeface="Courier New"/>
                <a:sym typeface="Courier New"/>
              </a:rPr>
              <a:t>value</a:t>
            </a:r>
            <a:r>
              <a:rPr b="0" i="0" lang="en-US" sz="2000" u="none">
                <a:solidFill>
                  <a:schemeClr val="dk2"/>
                </a:solidFill>
                <a:latin typeface="Courier New"/>
                <a:ea typeface="Courier New"/>
                <a:cs typeface="Courier New"/>
                <a:sym typeface="Courier New"/>
              </a:rPr>
              <a:t>,</a:t>
            </a:r>
            <a:r>
              <a:rPr b="0" i="0" lang="en-US" sz="2000" u="none">
                <a:solidFill>
                  <a:srgbClr val="009900"/>
                </a:solidFill>
                <a:latin typeface="Courier New"/>
                <a:ea typeface="Courier New"/>
                <a:cs typeface="Courier New"/>
                <a:sym typeface="Courier New"/>
              </a:rPr>
              <a:t>expire</a:t>
            </a:r>
            <a:r>
              <a:rPr b="0" i="0" lang="en-US" sz="2000" u="none">
                <a:solidFill>
                  <a:schemeClr val="dk2"/>
                </a:solidFill>
                <a:latin typeface="Courier New"/>
                <a:ea typeface="Courier New"/>
                <a:cs typeface="Courier New"/>
                <a:sym typeface="Courier New"/>
              </a:rPr>
              <a:t>,</a:t>
            </a:r>
            <a:r>
              <a:rPr b="0" i="0" lang="en-US" sz="2000" u="none">
                <a:solidFill>
                  <a:srgbClr val="009900"/>
                </a:solidFill>
                <a:latin typeface="Courier New"/>
                <a:ea typeface="Courier New"/>
                <a:cs typeface="Courier New"/>
                <a:sym typeface="Courier New"/>
              </a:rPr>
              <a:t>path</a:t>
            </a:r>
            <a:r>
              <a:rPr b="0" i="0" lang="en-US" sz="2000" u="none">
                <a:solidFill>
                  <a:schemeClr val="dk2"/>
                </a:solidFill>
                <a:latin typeface="Courier New"/>
                <a:ea typeface="Courier New"/>
                <a:cs typeface="Courier New"/>
                <a:sym typeface="Courier New"/>
              </a:rPr>
              <a:t>,</a:t>
            </a:r>
            <a:r>
              <a:rPr b="0" i="0" lang="en-US" sz="2000" u="none">
                <a:solidFill>
                  <a:srgbClr val="009900"/>
                </a:solidFill>
                <a:latin typeface="Courier New"/>
                <a:ea typeface="Courier New"/>
                <a:cs typeface="Courier New"/>
                <a:sym typeface="Courier New"/>
              </a:rPr>
              <a:t>domain</a:t>
            </a:r>
            <a:r>
              <a:rPr b="0" i="0" lang="en-US" sz="2000" u="none">
                <a:solidFill>
                  <a:schemeClr val="dk2"/>
                </a:solidFill>
                <a:latin typeface="Courier New"/>
                <a:ea typeface="Courier New"/>
                <a:cs typeface="Courier New"/>
                <a:sym typeface="Courier New"/>
              </a:rPr>
              <a:t>)</a:t>
            </a:r>
            <a:r>
              <a:rPr b="0" i="0" lang="en-US" sz="2000" u="none">
                <a:solidFill>
                  <a:schemeClr val="dk1"/>
                </a:solidFill>
                <a:latin typeface="Arial Narrow"/>
                <a:ea typeface="Arial Narrow"/>
                <a:cs typeface="Arial Narrow"/>
                <a:sym typeface="Arial Narrow"/>
              </a:rPr>
              <a:t>  </a:t>
            </a:r>
            <a:r>
              <a:rPr b="1" i="0" lang="en-US" sz="2000" u="none">
                <a:solidFill>
                  <a:schemeClr val="dk1"/>
                </a:solidFill>
                <a:latin typeface="Arial Narrow"/>
                <a:ea typeface="Arial Narrow"/>
                <a:cs typeface="Arial Narrow"/>
                <a:sym typeface="Arial Narrow"/>
              </a:rPr>
              <a:t>creates cookies.</a:t>
            </a:r>
            <a:endParaRPr/>
          </a:p>
        </p:txBody>
      </p:sp>
      <p:sp>
        <p:nvSpPr>
          <p:cNvPr id="320" name="Google Shape;320;p36"/>
          <p:cNvSpPr txBox="1"/>
          <p:nvPr/>
        </p:nvSpPr>
        <p:spPr>
          <a:xfrm>
            <a:off x="250825" y="1125537"/>
            <a:ext cx="5976937" cy="2713037"/>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&lt;?php </a:t>
            </a:r>
            <a:endParaRPr/>
          </a:p>
          <a:p>
            <a:pPr indent="0" lvl="0" marL="0" marR="0" rtl="0" algn="l">
              <a:lnSpc>
                <a:spcPct val="100000"/>
              </a:lnSpc>
              <a:spcBef>
                <a:spcPts val="240"/>
              </a:spcBef>
              <a:spcAft>
                <a:spcPts val="0"/>
              </a:spcAft>
              <a:buClr>
                <a:schemeClr val="dk2"/>
              </a:buClr>
              <a:buSzPts val="1200"/>
              <a:buFont typeface="Courier New"/>
              <a:buNone/>
            </a:pPr>
            <a:r>
              <a:rPr b="0" i="0" lang="en-US" sz="1200" u="none">
                <a:solidFill>
                  <a:schemeClr val="dk2"/>
                </a:solidFill>
                <a:latin typeface="Courier New"/>
                <a:ea typeface="Courier New"/>
                <a:cs typeface="Courier New"/>
                <a:sym typeface="Courier New"/>
              </a:rPr>
              <a:t>setcookie(</a:t>
            </a:r>
            <a:r>
              <a:rPr b="0" i="0" lang="en-US" sz="1200" u="none">
                <a:solidFill>
                  <a:srgbClr val="009900"/>
                </a:solidFill>
                <a:latin typeface="Courier New"/>
                <a:ea typeface="Courier New"/>
                <a:cs typeface="Courier New"/>
                <a:sym typeface="Courier New"/>
              </a:rPr>
              <a:t>"uname"</a:t>
            </a:r>
            <a:r>
              <a:rPr b="0" i="0" lang="en-US" sz="1200" u="none">
                <a:solidFill>
                  <a:schemeClr val="dk1"/>
                </a:solidFill>
                <a:latin typeface="Courier New"/>
                <a:ea typeface="Courier New"/>
                <a:cs typeface="Courier New"/>
                <a:sym typeface="Courier New"/>
              </a:rPr>
              <a:t>, $_POST[</a:t>
            </a:r>
            <a:r>
              <a:rPr b="0" i="0" lang="en-US" sz="1200" u="none">
                <a:solidFill>
                  <a:srgbClr val="009900"/>
                </a:solidFill>
                <a:latin typeface="Courier New"/>
                <a:ea typeface="Courier New"/>
                <a:cs typeface="Courier New"/>
                <a:sym typeface="Courier New"/>
              </a:rPr>
              <a:t>"name"</a:t>
            </a:r>
            <a:r>
              <a:rPr b="0" i="0" lang="en-US" sz="1200" u="none">
                <a:solidFill>
                  <a:schemeClr val="dk1"/>
                </a:solidFill>
                <a:latin typeface="Courier New"/>
                <a:ea typeface="Courier New"/>
                <a:cs typeface="Courier New"/>
                <a:sym typeface="Courier New"/>
              </a:rPr>
              <a:t>], time()+36000</a:t>
            </a:r>
            <a:r>
              <a:rPr b="0" i="0" lang="en-US" sz="1200" u="none">
                <a:solidFill>
                  <a:schemeClr val="dk2"/>
                </a:solidFill>
                <a:latin typeface="Courier New"/>
                <a:ea typeface="Courier New"/>
                <a:cs typeface="Courier New"/>
                <a:sym typeface="Courier New"/>
              </a:rPr>
              <a:t>)</a:t>
            </a:r>
            <a:r>
              <a:rPr b="0" i="0" lang="en-US" sz="1200" u="none">
                <a:solidFill>
                  <a:schemeClr val="dk1"/>
                </a:solidFill>
                <a:latin typeface="Courier New"/>
                <a:ea typeface="Courier New"/>
                <a:cs typeface="Courier New"/>
                <a:sym typeface="Courier New"/>
              </a:rPr>
              <a:t>;</a:t>
            </a:r>
            <a:endParaRPr/>
          </a:p>
          <a:p>
            <a:pPr indent="0" lvl="0" marL="0" marR="0" rtl="0" algn="l">
              <a:lnSpc>
                <a:spcPct val="10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?&gt;</a:t>
            </a:r>
            <a:endParaRPr/>
          </a:p>
          <a:p>
            <a:pPr indent="0" lvl="0" marL="0" marR="0" rtl="0" algn="l">
              <a:lnSpc>
                <a:spcPct val="10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&lt;html&gt;</a:t>
            </a:r>
            <a:endParaRPr/>
          </a:p>
          <a:p>
            <a:pPr indent="0" lvl="0" marL="0" marR="0" rtl="0" algn="l">
              <a:lnSpc>
                <a:spcPct val="10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&lt;body&gt;</a:t>
            </a:r>
            <a:endParaRPr/>
          </a:p>
          <a:p>
            <a:pPr indent="0" lvl="0" marL="0" marR="0" rtl="0" algn="l">
              <a:lnSpc>
                <a:spcPct val="10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&lt;p&gt;</a:t>
            </a:r>
            <a:endParaRPr/>
          </a:p>
          <a:p>
            <a:pPr indent="0" lvl="0" marL="0" marR="0" rtl="0" algn="l">
              <a:lnSpc>
                <a:spcPct val="10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Dear &lt;?php echo $_POST[</a:t>
            </a:r>
            <a:r>
              <a:rPr b="0" i="0" lang="en-US" sz="1200" u="none">
                <a:solidFill>
                  <a:srgbClr val="009900"/>
                </a:solidFill>
                <a:latin typeface="Courier New"/>
                <a:ea typeface="Courier New"/>
                <a:cs typeface="Courier New"/>
                <a:sym typeface="Courier New"/>
              </a:rPr>
              <a:t>"name"</a:t>
            </a:r>
            <a:r>
              <a:rPr b="0" i="0" lang="en-US" sz="1200" u="none">
                <a:solidFill>
                  <a:schemeClr val="dk1"/>
                </a:solidFill>
                <a:latin typeface="Courier New"/>
                <a:ea typeface="Courier New"/>
                <a:cs typeface="Courier New"/>
                <a:sym typeface="Courier New"/>
              </a:rPr>
              <a:t>] ?&gt;, a cookie was set on this</a:t>
            </a:r>
            <a:endParaRPr/>
          </a:p>
          <a:p>
            <a:pPr indent="0" lvl="0" marL="0" marR="0" rtl="0" algn="l">
              <a:lnSpc>
                <a:spcPct val="10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page! The cookie will be active when the client has sent the</a:t>
            </a:r>
            <a:endParaRPr/>
          </a:p>
          <a:p>
            <a:pPr indent="0" lvl="0" marL="0" marR="0" rtl="0" algn="l">
              <a:lnSpc>
                <a:spcPct val="10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cookie back to the server.</a:t>
            </a:r>
            <a:endParaRPr/>
          </a:p>
          <a:p>
            <a:pPr indent="0" lvl="0" marL="0" marR="0" rtl="0" algn="l">
              <a:lnSpc>
                <a:spcPct val="10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&lt;/p&gt;</a:t>
            </a:r>
            <a:endParaRPr/>
          </a:p>
          <a:p>
            <a:pPr indent="0" lvl="0" marL="0" marR="0" rtl="0" algn="l">
              <a:lnSpc>
                <a:spcPct val="10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&lt;/body&gt;</a:t>
            </a:r>
            <a:endParaRPr/>
          </a:p>
          <a:p>
            <a:pPr indent="0" lvl="0" marL="0" marR="0" rtl="0" algn="l">
              <a:lnSpc>
                <a:spcPct val="10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&lt;/html&gt;</a:t>
            </a:r>
            <a:endParaRPr/>
          </a:p>
        </p:txBody>
      </p:sp>
      <p:sp>
        <p:nvSpPr>
          <p:cNvPr id="321" name="Google Shape;321;p36"/>
          <p:cNvSpPr txBox="1"/>
          <p:nvPr/>
        </p:nvSpPr>
        <p:spPr>
          <a:xfrm>
            <a:off x="6372225" y="1844675"/>
            <a:ext cx="2520950" cy="1924050"/>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2"/>
              </a:buClr>
              <a:buSzPts val="2000"/>
              <a:buFont typeface="Arial Narrow"/>
              <a:buNone/>
            </a:pPr>
            <a:r>
              <a:rPr b="0" i="0" lang="en-US" sz="2000" u="none">
                <a:solidFill>
                  <a:schemeClr val="dk2"/>
                </a:solidFill>
                <a:latin typeface="Arial Narrow"/>
                <a:ea typeface="Arial Narrow"/>
                <a:cs typeface="Arial Narrow"/>
                <a:sym typeface="Arial Narrow"/>
              </a:rPr>
              <a:t>NOTE:</a:t>
            </a:r>
            <a:endParaRPr/>
          </a:p>
          <a:p>
            <a:pPr indent="0" lvl="0" marL="0" marR="0" rtl="0" algn="l">
              <a:lnSpc>
                <a:spcPct val="80000"/>
              </a:lnSpc>
              <a:spcBef>
                <a:spcPts val="400"/>
              </a:spcBef>
              <a:spcAft>
                <a:spcPts val="0"/>
              </a:spcAft>
              <a:buClr>
                <a:schemeClr val="dk2"/>
              </a:buClr>
              <a:buSzPts val="2000"/>
              <a:buFont typeface="Arial Narrow"/>
              <a:buNone/>
            </a:pPr>
            <a:r>
              <a:rPr b="0" i="0" lang="en-US" sz="2000" u="none">
                <a:solidFill>
                  <a:schemeClr val="dk2"/>
                </a:solidFill>
                <a:latin typeface="Arial Narrow"/>
                <a:ea typeface="Arial Narrow"/>
                <a:cs typeface="Arial Narrow"/>
                <a:sym typeface="Arial Narrow"/>
              </a:rPr>
              <a:t>setcookie()</a:t>
            </a:r>
            <a:r>
              <a:rPr b="0" i="0" lang="en-US" sz="2000" u="none">
                <a:solidFill>
                  <a:schemeClr val="dk1"/>
                </a:solidFill>
                <a:latin typeface="Arial Narrow"/>
                <a:ea typeface="Arial Narrow"/>
                <a:cs typeface="Arial Narrow"/>
                <a:sym typeface="Arial Narrow"/>
              </a:rPr>
              <a:t> </a:t>
            </a:r>
            <a:r>
              <a:rPr b="1" i="0" lang="en-US" sz="2000" u="none">
                <a:solidFill>
                  <a:schemeClr val="dk1"/>
                </a:solidFill>
                <a:latin typeface="Arial Narrow"/>
                <a:ea typeface="Arial Narrow"/>
                <a:cs typeface="Arial Narrow"/>
                <a:sym typeface="Arial Narrow"/>
              </a:rPr>
              <a:t>must appear </a:t>
            </a:r>
            <a:endParaRPr/>
          </a:p>
          <a:p>
            <a:pPr indent="0" lvl="0" marL="0" marR="0" rtl="0" algn="l">
              <a:lnSpc>
                <a:spcPct val="80000"/>
              </a:lnSpc>
              <a:spcBef>
                <a:spcPts val="400"/>
              </a:spcBef>
              <a:spcAft>
                <a:spcPts val="0"/>
              </a:spcAft>
              <a:buClr>
                <a:schemeClr val="dk1"/>
              </a:buClr>
              <a:buSzPts val="2000"/>
              <a:buFont typeface="Arial Narrow"/>
              <a:buNone/>
            </a:pPr>
            <a:r>
              <a:rPr b="1" i="0" lang="en-US" sz="2000" u="none">
                <a:solidFill>
                  <a:schemeClr val="dk1"/>
                </a:solidFill>
                <a:latin typeface="Arial Narrow"/>
                <a:ea typeface="Arial Narrow"/>
                <a:cs typeface="Arial Narrow"/>
                <a:sym typeface="Arial Narrow"/>
              </a:rPr>
              <a:t>BEFORE </a:t>
            </a:r>
            <a:r>
              <a:rPr b="0" i="0" lang="en-US" sz="2000" u="none">
                <a:solidFill>
                  <a:schemeClr val="dk1"/>
                </a:solidFill>
                <a:latin typeface="Arial Narrow"/>
                <a:ea typeface="Arial Narrow"/>
                <a:cs typeface="Arial Narrow"/>
                <a:sym typeface="Arial Narrow"/>
              </a:rPr>
              <a:t> </a:t>
            </a:r>
            <a:r>
              <a:rPr b="0" i="0" lang="en-US" sz="2000" u="none">
                <a:solidFill>
                  <a:schemeClr val="accent2"/>
                </a:solidFill>
                <a:latin typeface="Arial Narrow"/>
                <a:ea typeface="Arial Narrow"/>
                <a:cs typeface="Arial Narrow"/>
                <a:sym typeface="Arial Narrow"/>
              </a:rPr>
              <a:t>&lt;html&gt; </a:t>
            </a:r>
            <a:r>
              <a:rPr b="1" i="0" lang="en-US" sz="2000" u="none">
                <a:solidFill>
                  <a:schemeClr val="dk1"/>
                </a:solidFill>
                <a:latin typeface="Arial Narrow"/>
                <a:ea typeface="Arial Narrow"/>
                <a:cs typeface="Arial Narrow"/>
                <a:sym typeface="Arial Narrow"/>
              </a:rPr>
              <a:t>(or any output)</a:t>
            </a:r>
            <a:r>
              <a:rPr b="0" i="0" lang="en-US" sz="2000" u="none">
                <a:solidFill>
                  <a:schemeClr val="accent2"/>
                </a:solidFill>
                <a:latin typeface="Arial Narrow"/>
                <a:ea typeface="Arial Narrow"/>
                <a:cs typeface="Arial Narrow"/>
                <a:sym typeface="Arial Narrow"/>
              </a:rPr>
              <a:t> </a:t>
            </a:r>
            <a:r>
              <a:rPr b="1" i="0" lang="en-US" sz="2000" u="none">
                <a:solidFill>
                  <a:schemeClr val="dk1"/>
                </a:solidFill>
                <a:latin typeface="Arial Narrow"/>
                <a:ea typeface="Arial Narrow"/>
                <a:cs typeface="Arial Narrow"/>
                <a:sym typeface="Arial Narrow"/>
              </a:rPr>
              <a:t>as it’s part of the header information sent with the page.  </a:t>
            </a:r>
            <a:endParaRPr/>
          </a:p>
        </p:txBody>
      </p:sp>
      <p:sp>
        <p:nvSpPr>
          <p:cNvPr id="322" name="Google Shape;322;p36"/>
          <p:cNvSpPr txBox="1"/>
          <p:nvPr/>
        </p:nvSpPr>
        <p:spPr>
          <a:xfrm>
            <a:off x="3492500" y="3284537"/>
            <a:ext cx="2160587" cy="365125"/>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view the output page</a:t>
            </a:r>
            <a:endParaRPr/>
          </a:p>
        </p:txBody>
      </p:sp>
      <p:grpSp>
        <p:nvGrpSpPr>
          <p:cNvPr id="323" name="Google Shape;323;p36"/>
          <p:cNvGrpSpPr/>
          <p:nvPr/>
        </p:nvGrpSpPr>
        <p:grpSpPr>
          <a:xfrm>
            <a:off x="323850" y="3933825"/>
            <a:ext cx="8496300" cy="2524125"/>
            <a:chOff x="204" y="2478"/>
            <a:chExt cx="5352" cy="1590"/>
          </a:xfrm>
        </p:grpSpPr>
        <p:grpSp>
          <p:nvGrpSpPr>
            <p:cNvPr id="324" name="Google Shape;324;p36"/>
            <p:cNvGrpSpPr/>
            <p:nvPr/>
          </p:nvGrpSpPr>
          <p:grpSpPr>
            <a:xfrm>
              <a:off x="204" y="2478"/>
              <a:ext cx="5352" cy="1590"/>
              <a:chOff x="204" y="2478"/>
              <a:chExt cx="5352" cy="1590"/>
            </a:xfrm>
          </p:grpSpPr>
          <p:sp>
            <p:nvSpPr>
              <p:cNvPr id="325" name="Google Shape;325;p36"/>
              <p:cNvSpPr txBox="1"/>
              <p:nvPr/>
            </p:nvSpPr>
            <p:spPr>
              <a:xfrm>
                <a:off x="204" y="2614"/>
                <a:ext cx="3402" cy="1389"/>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&lt;html&gt;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&lt;body&gt;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if ( </a:t>
                </a:r>
                <a:r>
                  <a:rPr b="0" i="0" lang="en-US" sz="1400" u="none">
                    <a:solidFill>
                      <a:schemeClr val="dk2"/>
                    </a:solidFill>
                    <a:latin typeface="Courier New"/>
                    <a:ea typeface="Courier New"/>
                    <a:cs typeface="Courier New"/>
                    <a:sym typeface="Courier New"/>
                  </a:rPr>
                  <a:t>isset($_COOKIE[</a:t>
                </a:r>
                <a:r>
                  <a:rPr b="0" i="0" lang="en-US" sz="1400" u="none">
                    <a:solidFill>
                      <a:srgbClr val="009900"/>
                    </a:solidFill>
                    <a:latin typeface="Courier New"/>
                    <a:ea typeface="Courier New"/>
                    <a:cs typeface="Courier New"/>
                    <a:sym typeface="Courier New"/>
                  </a:rPr>
                  <a:t>"uname"</a:t>
                </a:r>
                <a:r>
                  <a:rPr b="0" i="0" lang="en-US" sz="1400" u="none">
                    <a:solidFill>
                      <a:schemeClr val="dk2"/>
                    </a:solidFill>
                    <a:latin typeface="Courier New"/>
                    <a:ea typeface="Courier New"/>
                    <a:cs typeface="Courier New"/>
                    <a:sym typeface="Courier New"/>
                  </a:rPr>
                  <a:t>]) </a:t>
                </a: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"Welcome " . </a:t>
                </a:r>
                <a:r>
                  <a:rPr b="0" i="0" lang="en-US" sz="1400" u="none">
                    <a:solidFill>
                      <a:schemeClr val="dk2"/>
                    </a:solidFill>
                    <a:latin typeface="Courier New"/>
                    <a:ea typeface="Courier New"/>
                    <a:cs typeface="Courier New"/>
                    <a:sym typeface="Courier New"/>
                  </a:rPr>
                  <a:t>$_COOKIE[</a:t>
                </a:r>
                <a:r>
                  <a:rPr b="0" i="0" lang="en-US" sz="1400" u="none">
                    <a:solidFill>
                      <a:srgbClr val="009900"/>
                    </a:solidFill>
                    <a:latin typeface="Courier New"/>
                    <a:ea typeface="Courier New"/>
                    <a:cs typeface="Courier New"/>
                    <a:sym typeface="Courier New"/>
                  </a:rPr>
                  <a:t>"uname"</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 . "!&lt;br /&gt;";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else</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"You are not logged in!&lt;br /&gt;";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&lt;/body&gt;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&lt;/html&gt;</a:t>
                </a:r>
                <a:endParaRPr/>
              </a:p>
            </p:txBody>
          </p:sp>
          <p:sp>
            <p:nvSpPr>
              <p:cNvPr id="326" name="Google Shape;326;p36"/>
              <p:cNvSpPr txBox="1"/>
              <p:nvPr/>
            </p:nvSpPr>
            <p:spPr>
              <a:xfrm>
                <a:off x="3742" y="3702"/>
                <a:ext cx="1724" cy="366"/>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1" i="0" lang="en-US" sz="2000" u="none">
                    <a:solidFill>
                      <a:schemeClr val="dk1"/>
                    </a:solidFill>
                    <a:latin typeface="Arial Narrow"/>
                    <a:ea typeface="Arial Narrow"/>
                    <a:cs typeface="Arial Narrow"/>
                    <a:sym typeface="Arial Narrow"/>
                  </a:rPr>
                  <a:t>use the cookie name as a variable</a:t>
                </a:r>
                <a:endParaRPr/>
              </a:p>
            </p:txBody>
          </p:sp>
          <p:sp>
            <p:nvSpPr>
              <p:cNvPr id="327" name="Google Shape;327;p36"/>
              <p:cNvSpPr txBox="1"/>
              <p:nvPr/>
            </p:nvSpPr>
            <p:spPr>
              <a:xfrm>
                <a:off x="3696" y="3203"/>
                <a:ext cx="1860" cy="404"/>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2"/>
                  </a:buClr>
                  <a:buSzPts val="2000"/>
                  <a:buFont typeface="Courier New"/>
                  <a:buNone/>
                </a:pPr>
                <a:r>
                  <a:rPr b="0" i="0" lang="en-US" sz="2000" u="none">
                    <a:solidFill>
                      <a:schemeClr val="dk2"/>
                    </a:solidFill>
                    <a:latin typeface="Courier New"/>
                    <a:ea typeface="Courier New"/>
                    <a:cs typeface="Courier New"/>
                    <a:sym typeface="Courier New"/>
                  </a:rPr>
                  <a:t>isset()</a:t>
                </a:r>
                <a:endParaRPr/>
              </a:p>
              <a:p>
                <a:pPr indent="0" lvl="0" marL="0" marR="0" rtl="0" algn="l">
                  <a:lnSpc>
                    <a:spcPct val="80000"/>
                  </a:lnSpc>
                  <a:spcBef>
                    <a:spcPts val="400"/>
                  </a:spcBef>
                  <a:spcAft>
                    <a:spcPts val="0"/>
                  </a:spcAft>
                  <a:buClr>
                    <a:schemeClr val="dk1"/>
                  </a:buClr>
                  <a:buSzPts val="2000"/>
                  <a:buFont typeface="Arial Narrow"/>
                  <a:buNone/>
                </a:pPr>
                <a:r>
                  <a:rPr b="1" i="0" lang="en-US" sz="2000" u="none">
                    <a:solidFill>
                      <a:schemeClr val="dk1"/>
                    </a:solidFill>
                    <a:latin typeface="Arial Narrow"/>
                    <a:ea typeface="Arial Narrow"/>
                    <a:cs typeface="Arial Narrow"/>
                    <a:sym typeface="Arial Narrow"/>
                  </a:rPr>
                  <a:t>finds out if a cookie is set</a:t>
                </a:r>
                <a:endParaRPr/>
              </a:p>
            </p:txBody>
          </p:sp>
          <p:sp>
            <p:nvSpPr>
              <p:cNvPr id="328" name="Google Shape;328;p36"/>
              <p:cNvSpPr txBox="1"/>
              <p:nvPr/>
            </p:nvSpPr>
            <p:spPr>
              <a:xfrm>
                <a:off x="3742" y="2478"/>
                <a:ext cx="1134" cy="165"/>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None/>
                </a:pPr>
                <a:r>
                  <a:t/>
                </a:r>
                <a:endParaRPr b="0" i="0" sz="1400" u="none">
                  <a:solidFill>
                    <a:schemeClr val="dk1"/>
                  </a:solidFill>
                  <a:latin typeface="Courier New"/>
                  <a:ea typeface="Courier New"/>
                  <a:cs typeface="Courier New"/>
                  <a:sym typeface="Courier New"/>
                </a:endParaRPr>
              </a:p>
            </p:txBody>
          </p:sp>
          <p:sp>
            <p:nvSpPr>
              <p:cNvPr id="329" name="Google Shape;329;p36"/>
              <p:cNvSpPr txBox="1"/>
              <p:nvPr/>
            </p:nvSpPr>
            <p:spPr>
              <a:xfrm>
                <a:off x="3696" y="2704"/>
                <a:ext cx="1815" cy="404"/>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2"/>
                  </a:buClr>
                  <a:buSzPts val="2000"/>
                  <a:buFont typeface="Courier New"/>
                  <a:buNone/>
                </a:pPr>
                <a:r>
                  <a:rPr b="0" i="0" lang="en-US" sz="2000" u="none">
                    <a:solidFill>
                      <a:schemeClr val="dk2"/>
                    </a:solidFill>
                    <a:latin typeface="Courier New"/>
                    <a:ea typeface="Courier New"/>
                    <a:cs typeface="Courier New"/>
                    <a:sym typeface="Courier New"/>
                  </a:rPr>
                  <a:t>$_COOKIE</a:t>
                </a:r>
                <a:endParaRPr b="0" i="0" sz="2000" u="none">
                  <a:solidFill>
                    <a:schemeClr val="dk1"/>
                  </a:solidFill>
                  <a:latin typeface="Arial Narrow"/>
                  <a:ea typeface="Arial Narrow"/>
                  <a:cs typeface="Arial Narrow"/>
                  <a:sym typeface="Arial Narrow"/>
                </a:endParaRPr>
              </a:p>
              <a:p>
                <a:pPr indent="0" lvl="0" marL="0" marR="0" rtl="0" algn="l">
                  <a:lnSpc>
                    <a:spcPct val="80000"/>
                  </a:lnSpc>
                  <a:spcBef>
                    <a:spcPts val="400"/>
                  </a:spcBef>
                  <a:spcAft>
                    <a:spcPts val="0"/>
                  </a:spcAft>
                  <a:buClr>
                    <a:schemeClr val="dk1"/>
                  </a:buClr>
                  <a:buSzPts val="2000"/>
                  <a:buFont typeface="Arial Narrow"/>
                  <a:buNone/>
                </a:pPr>
                <a:r>
                  <a:rPr b="1" i="0" lang="en-US" sz="2000" u="none">
                    <a:solidFill>
                      <a:schemeClr val="dk1"/>
                    </a:solidFill>
                    <a:latin typeface="Arial Narrow"/>
                    <a:ea typeface="Arial Narrow"/>
                    <a:cs typeface="Arial Narrow"/>
                    <a:sym typeface="Arial Narrow"/>
                  </a:rPr>
                  <a:t>contains all COOKIE data.</a:t>
                </a:r>
                <a:r>
                  <a:rPr b="0" i="0" lang="en-US" sz="2000" u="none">
                    <a:solidFill>
                      <a:schemeClr val="dk1"/>
                    </a:solidFill>
                    <a:latin typeface="Arial Narrow"/>
                    <a:ea typeface="Arial Narrow"/>
                    <a:cs typeface="Arial Narrow"/>
                    <a:sym typeface="Arial Narrow"/>
                  </a:rPr>
                  <a:t> </a:t>
                </a:r>
                <a:endParaRPr/>
              </a:p>
            </p:txBody>
          </p:sp>
        </p:grpSp>
        <p:sp>
          <p:nvSpPr>
            <p:cNvPr id="330" name="Google Shape;330;p36"/>
            <p:cNvSpPr txBox="1"/>
            <p:nvPr/>
          </p:nvSpPr>
          <p:spPr>
            <a:xfrm>
              <a:off x="2109" y="3702"/>
              <a:ext cx="1361" cy="230"/>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view the output page</a:t>
              </a:r>
              <a:endParaRPr/>
            </a:p>
          </p:txBody>
        </p:sp>
      </p:gr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35" name="Shape 335"/>
        <p:cNvGrpSpPr/>
        <p:nvPr/>
      </p:nvGrpSpPr>
      <p:grpSpPr>
        <a:xfrm>
          <a:off x="0" y="0"/>
          <a:ext cx="0" cy="0"/>
          <a:chOff x="0" y="0"/>
          <a:chExt cx="0" cy="0"/>
        </a:xfrm>
      </p:grpSpPr>
      <p:sp>
        <p:nvSpPr>
          <p:cNvPr id="336" name="Google Shape;336;p37"/>
          <p:cNvSpPr txBox="1"/>
          <p:nvPr>
            <p:ph type="title"/>
          </p:nvPr>
        </p:nvSpPr>
        <p:spPr>
          <a:xfrm>
            <a:off x="0" y="0"/>
            <a:ext cx="9144000" cy="549275"/>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rgbClr val="FF0033"/>
              </a:buClr>
              <a:buSzPts val="3000"/>
              <a:buFont typeface="Arial Narrow"/>
              <a:buNone/>
            </a:pPr>
            <a:r>
              <a:rPr b="0" i="0" lang="en-US" sz="3000" u="none">
                <a:solidFill>
                  <a:srgbClr val="FF0033"/>
                </a:solidFill>
                <a:latin typeface="Arial Narrow"/>
                <a:ea typeface="Arial Narrow"/>
                <a:cs typeface="Arial Narrow"/>
                <a:sym typeface="Arial Narrow"/>
              </a:rPr>
              <a:t>Getting Time and Date</a:t>
            </a:r>
            <a:endParaRPr/>
          </a:p>
        </p:txBody>
      </p:sp>
      <p:sp>
        <p:nvSpPr>
          <p:cNvPr id="337" name="Google Shape;337;p37"/>
          <p:cNvSpPr txBox="1"/>
          <p:nvPr>
            <p:ph idx="1" type="body"/>
          </p:nvPr>
        </p:nvSpPr>
        <p:spPr>
          <a:xfrm>
            <a:off x="0" y="620712"/>
            <a:ext cx="9144000" cy="504825"/>
          </a:xfrm>
          <a:prstGeom prst="rect">
            <a:avLst/>
          </a:prstGeom>
          <a:noFill/>
          <a:ln>
            <a:noFill/>
          </a:ln>
        </p:spPr>
        <p:txBody>
          <a:bodyPr anchorCtr="0" anchor="t" bIns="43525" lIns="87050" spcFirstLastPara="1" rIns="87050" wrap="square" tIns="43525">
            <a:noAutofit/>
          </a:bodyPr>
          <a:lstStyle/>
          <a:p>
            <a:pPr indent="-323850" lvl="0" marL="323850" rtl="0" algn="l">
              <a:lnSpc>
                <a:spcPct val="100000"/>
              </a:lnSpc>
              <a:spcBef>
                <a:spcPts val="0"/>
              </a:spcBef>
              <a:spcAft>
                <a:spcPts val="0"/>
              </a:spcAft>
              <a:buClr>
                <a:schemeClr val="dk2"/>
              </a:buClr>
              <a:buSzPts val="2000"/>
              <a:buFont typeface="Courier New"/>
              <a:buNone/>
            </a:pPr>
            <a:r>
              <a:rPr b="0" i="0" lang="en-US" sz="2000" u="none">
                <a:solidFill>
                  <a:schemeClr val="dk2"/>
                </a:solidFill>
                <a:latin typeface="Courier New"/>
                <a:ea typeface="Courier New"/>
                <a:cs typeface="Courier New"/>
                <a:sym typeface="Courier New"/>
              </a:rPr>
              <a:t>date() and time () </a:t>
            </a:r>
            <a:r>
              <a:rPr b="1" i="0" lang="en-US" sz="2000" u="none">
                <a:solidFill>
                  <a:schemeClr val="dk1"/>
                </a:solidFill>
                <a:latin typeface="Arial Narrow"/>
                <a:ea typeface="Arial Narrow"/>
                <a:cs typeface="Arial Narrow"/>
                <a:sym typeface="Arial Narrow"/>
              </a:rPr>
              <a:t>formats a time or a date.</a:t>
            </a:r>
            <a:endParaRPr/>
          </a:p>
        </p:txBody>
      </p:sp>
      <p:sp>
        <p:nvSpPr>
          <p:cNvPr id="338" name="Google Shape;338;p37"/>
          <p:cNvSpPr txBox="1"/>
          <p:nvPr/>
        </p:nvSpPr>
        <p:spPr>
          <a:xfrm>
            <a:off x="250825" y="1412875"/>
            <a:ext cx="5689600" cy="2205037"/>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//Prints something like: Monday</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a:t>
            </a:r>
            <a:r>
              <a:rPr b="0" i="0" lang="en-US" sz="1400" u="none">
                <a:solidFill>
                  <a:schemeClr val="dk2"/>
                </a:solidFill>
                <a:latin typeface="Courier New"/>
                <a:ea typeface="Courier New"/>
                <a:cs typeface="Courier New"/>
                <a:sym typeface="Courier New"/>
              </a:rPr>
              <a:t>date("l");</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//Like: Monday 15th of January 2003 05:51:38 AM</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a:t>
            </a:r>
            <a:r>
              <a:rPr b="0" i="0" lang="en-US" sz="1400" u="none">
                <a:solidFill>
                  <a:schemeClr val="dk2"/>
                </a:solidFill>
                <a:latin typeface="Courier New"/>
                <a:ea typeface="Courier New"/>
                <a:cs typeface="Courier New"/>
                <a:sym typeface="Courier New"/>
              </a:rPr>
              <a:t>date("l jS \of F Y h:i:s A");</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//Like: Monday the 15th</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a:t>
            </a:r>
            <a:r>
              <a:rPr b="0" i="0" lang="en-US" sz="1400" u="none">
                <a:solidFill>
                  <a:schemeClr val="dk2"/>
                </a:solidFill>
                <a:latin typeface="Courier New"/>
                <a:ea typeface="Courier New"/>
                <a:cs typeface="Courier New"/>
                <a:sym typeface="Courier New"/>
              </a:rPr>
              <a:t>date("l \\t\h\e jS");</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p:txBody>
      </p:sp>
      <p:sp>
        <p:nvSpPr>
          <p:cNvPr id="339" name="Google Shape;339;p37"/>
          <p:cNvSpPr txBox="1"/>
          <p:nvPr/>
        </p:nvSpPr>
        <p:spPr>
          <a:xfrm>
            <a:off x="6156325" y="2060575"/>
            <a:ext cx="2665412" cy="825500"/>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2"/>
              </a:buClr>
              <a:buSzPts val="2000"/>
              <a:buFont typeface="Arial Narrow"/>
              <a:buNone/>
            </a:pPr>
            <a:r>
              <a:rPr b="0" i="0" lang="en-US" sz="2000" u="none">
                <a:solidFill>
                  <a:schemeClr val="dk2"/>
                </a:solidFill>
                <a:latin typeface="Arial Narrow"/>
                <a:ea typeface="Arial Narrow"/>
                <a:cs typeface="Arial Narrow"/>
                <a:sym typeface="Arial Narrow"/>
              </a:rPr>
              <a:t>date()</a:t>
            </a:r>
            <a:r>
              <a:rPr b="0" i="0" lang="en-US" sz="2000" u="none">
                <a:solidFill>
                  <a:schemeClr val="dk1"/>
                </a:solidFill>
                <a:latin typeface="Arial Narrow"/>
                <a:ea typeface="Arial Narrow"/>
                <a:cs typeface="Arial Narrow"/>
                <a:sym typeface="Arial Narrow"/>
              </a:rPr>
              <a:t> returns a string formatted according to the specified format.</a:t>
            </a:r>
            <a:endParaRPr/>
          </a:p>
        </p:txBody>
      </p:sp>
      <p:sp>
        <p:nvSpPr>
          <p:cNvPr id="340" name="Google Shape;340;p37"/>
          <p:cNvSpPr txBox="1"/>
          <p:nvPr/>
        </p:nvSpPr>
        <p:spPr>
          <a:xfrm>
            <a:off x="323850" y="6092825"/>
            <a:ext cx="7848600" cy="365125"/>
          </a:xfrm>
          <a:prstGeom prst="rect">
            <a:avLst/>
          </a:prstGeom>
          <a:noFill/>
          <a:ln cap="flat" cmpd="sng" w="28575">
            <a:solidFill>
              <a:schemeClr val="dk2"/>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2"/>
              </a:buClr>
              <a:buSzPts val="2000"/>
              <a:buFont typeface="Arial Narrow"/>
              <a:buNone/>
            </a:pPr>
            <a:r>
              <a:rPr b="0" i="0" lang="en-US" sz="2000" u="none">
                <a:solidFill>
                  <a:schemeClr val="dk2"/>
                </a:solidFill>
                <a:latin typeface="Arial Narrow"/>
                <a:ea typeface="Arial Narrow"/>
                <a:cs typeface="Arial Narrow"/>
                <a:sym typeface="Arial Narrow"/>
              </a:rPr>
              <a:t>*Here is more on date/time formats:  </a:t>
            </a:r>
            <a:r>
              <a:rPr b="0" i="0" lang="en-US" sz="2000" u="none">
                <a:solidFill>
                  <a:schemeClr val="dk1"/>
                </a:solidFill>
                <a:latin typeface="Arial Narrow"/>
                <a:ea typeface="Arial Narrow"/>
                <a:cs typeface="Arial Narrow"/>
                <a:sym typeface="Arial Narrow"/>
              </a:rPr>
              <a:t>http://uk.php.net/manual/en/function.date.php</a:t>
            </a:r>
            <a:endParaRPr/>
          </a:p>
        </p:txBody>
      </p:sp>
      <p:sp>
        <p:nvSpPr>
          <p:cNvPr id="341" name="Google Shape;341;p37"/>
          <p:cNvSpPr txBox="1"/>
          <p:nvPr/>
        </p:nvSpPr>
        <p:spPr>
          <a:xfrm>
            <a:off x="250825" y="4076700"/>
            <a:ext cx="6265862" cy="1779587"/>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$nextWeek = </a:t>
            </a:r>
            <a:r>
              <a:rPr b="0" i="0" lang="en-US" sz="1400" u="none">
                <a:solidFill>
                  <a:schemeClr val="dk2"/>
                </a:solidFill>
                <a:latin typeface="Courier New"/>
                <a:ea typeface="Courier New"/>
                <a:cs typeface="Courier New"/>
                <a:sym typeface="Courier New"/>
              </a:rPr>
              <a:t>time()</a:t>
            </a:r>
            <a:r>
              <a:rPr b="0" i="0" lang="en-US" sz="1400" u="none">
                <a:solidFill>
                  <a:schemeClr val="dk1"/>
                </a:solidFill>
                <a:latin typeface="Courier New"/>
                <a:ea typeface="Courier New"/>
                <a:cs typeface="Courier New"/>
                <a:sym typeface="Courier New"/>
              </a:rPr>
              <a:t> + (7 * 24 * 60 * 60);</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 7 days; 24 hours; 60 mins; 60secs</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'Now:      '. </a:t>
            </a:r>
            <a:r>
              <a:rPr b="0" i="0" lang="en-US" sz="1400" u="none">
                <a:solidFill>
                  <a:schemeClr val="dk2"/>
                </a:solidFill>
                <a:latin typeface="Courier New"/>
                <a:ea typeface="Courier New"/>
                <a:cs typeface="Courier New"/>
                <a:sym typeface="Courier New"/>
              </a:rPr>
              <a:t>date('Y-m-d')</a:t>
            </a:r>
            <a:r>
              <a:rPr b="0" i="0" lang="en-US" sz="1400" u="none">
                <a:solidFill>
                  <a:schemeClr val="dk1"/>
                </a:solidFill>
                <a:latin typeface="Courier New"/>
                <a:ea typeface="Courier New"/>
                <a:cs typeface="Courier New"/>
                <a:sym typeface="Courier New"/>
              </a:rPr>
              <a:t> ."\n";</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'Next Week: '. </a:t>
            </a:r>
            <a:r>
              <a:rPr b="0" i="0" lang="en-US" sz="1400" u="none">
                <a:solidFill>
                  <a:schemeClr val="dk2"/>
                </a:solidFill>
                <a:latin typeface="Courier New"/>
                <a:ea typeface="Courier New"/>
                <a:cs typeface="Courier New"/>
                <a:sym typeface="Courier New"/>
              </a:rPr>
              <a:t>date('Y-m-d', $nextWeek)</a:t>
            </a:r>
            <a:r>
              <a:rPr b="0" i="0" lang="en-US" sz="1400" u="none">
                <a:solidFill>
                  <a:schemeClr val="dk1"/>
                </a:solidFill>
                <a:latin typeface="Courier New"/>
                <a:ea typeface="Courier New"/>
                <a:cs typeface="Courier New"/>
                <a:sym typeface="Courier New"/>
              </a:rPr>
              <a:t> ."\n";</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None/>
            </a:pPr>
            <a:r>
              <a:t/>
            </a:r>
            <a:endParaRPr b="0" i="0" sz="1400" u="none">
              <a:solidFill>
                <a:schemeClr val="dk1"/>
              </a:solidFill>
              <a:latin typeface="Courier New"/>
              <a:ea typeface="Courier New"/>
              <a:cs typeface="Courier New"/>
              <a:sym typeface="Courier New"/>
            </a:endParaRPr>
          </a:p>
        </p:txBody>
      </p:sp>
      <p:sp>
        <p:nvSpPr>
          <p:cNvPr id="342" name="Google Shape;342;p37"/>
          <p:cNvSpPr txBox="1"/>
          <p:nvPr/>
        </p:nvSpPr>
        <p:spPr>
          <a:xfrm>
            <a:off x="6948487" y="4437062"/>
            <a:ext cx="1944687" cy="825500"/>
          </a:xfrm>
          <a:prstGeom prst="rect">
            <a:avLst/>
          </a:prstGeom>
          <a:noFill/>
          <a:ln>
            <a:noFill/>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2"/>
              </a:buClr>
              <a:buSzPts val="2000"/>
              <a:buFont typeface="Arial Narrow"/>
              <a:buNone/>
            </a:pPr>
            <a:r>
              <a:rPr b="0" i="0" lang="en-US" sz="2000" u="none">
                <a:solidFill>
                  <a:schemeClr val="dk2"/>
                </a:solidFill>
                <a:latin typeface="Arial Narrow"/>
                <a:ea typeface="Arial Narrow"/>
                <a:cs typeface="Arial Narrow"/>
                <a:sym typeface="Arial Narrow"/>
              </a:rPr>
              <a:t>time()</a:t>
            </a:r>
            <a:r>
              <a:rPr b="0" i="0" lang="en-US" sz="2000" u="none">
                <a:solidFill>
                  <a:schemeClr val="dk1"/>
                </a:solidFill>
                <a:latin typeface="Arial Narrow"/>
                <a:ea typeface="Arial Narrow"/>
                <a:cs typeface="Arial Narrow"/>
                <a:sym typeface="Arial Narrow"/>
              </a:rPr>
              <a:t> returns current Unix timestamp</a:t>
            </a:r>
            <a:endParaRPr/>
          </a:p>
        </p:txBody>
      </p:sp>
      <p:sp>
        <p:nvSpPr>
          <p:cNvPr id="343" name="Google Shape;343;p37"/>
          <p:cNvSpPr txBox="1"/>
          <p:nvPr/>
        </p:nvSpPr>
        <p:spPr>
          <a:xfrm>
            <a:off x="3563937" y="3068637"/>
            <a:ext cx="2160587" cy="365125"/>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view the output page</a:t>
            </a:r>
            <a:endParaRPr/>
          </a:p>
        </p:txBody>
      </p:sp>
      <p:sp>
        <p:nvSpPr>
          <p:cNvPr id="344" name="Google Shape;344;p37"/>
          <p:cNvSpPr txBox="1"/>
          <p:nvPr/>
        </p:nvSpPr>
        <p:spPr>
          <a:xfrm>
            <a:off x="4067175" y="5373687"/>
            <a:ext cx="2160587" cy="365125"/>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view the output page</a:t>
            </a:r>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49" name="Shape 349"/>
        <p:cNvGrpSpPr/>
        <p:nvPr/>
      </p:nvGrpSpPr>
      <p:grpSpPr>
        <a:xfrm>
          <a:off x="0" y="0"/>
          <a:ext cx="0" cy="0"/>
          <a:chOff x="0" y="0"/>
          <a:chExt cx="0" cy="0"/>
        </a:xfrm>
      </p:grpSpPr>
      <p:sp>
        <p:nvSpPr>
          <p:cNvPr id="350" name="Google Shape;350;p38"/>
          <p:cNvSpPr txBox="1"/>
          <p:nvPr>
            <p:ph type="title"/>
          </p:nvPr>
        </p:nvSpPr>
        <p:spPr>
          <a:xfrm>
            <a:off x="0" y="0"/>
            <a:ext cx="9144000" cy="714375"/>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rgbClr val="FF0033"/>
              </a:buClr>
              <a:buSzPts val="3400"/>
              <a:buFont typeface="Arial Narrow"/>
              <a:buNone/>
            </a:pPr>
            <a:r>
              <a:rPr b="0" i="0" lang="en-US" sz="3400" u="none">
                <a:solidFill>
                  <a:srgbClr val="FF0033"/>
                </a:solidFill>
                <a:latin typeface="Arial Narrow"/>
                <a:ea typeface="Arial Narrow"/>
                <a:cs typeface="Arial Narrow"/>
                <a:sym typeface="Arial Narrow"/>
              </a:rPr>
              <a:t>Required Fields in User-Entered Data</a:t>
            </a:r>
            <a:endParaRPr/>
          </a:p>
        </p:txBody>
      </p:sp>
      <p:sp>
        <p:nvSpPr>
          <p:cNvPr id="351" name="Google Shape;351;p38"/>
          <p:cNvSpPr txBox="1"/>
          <p:nvPr>
            <p:ph idx="1" type="body"/>
          </p:nvPr>
        </p:nvSpPr>
        <p:spPr>
          <a:xfrm>
            <a:off x="0" y="765175"/>
            <a:ext cx="9144000" cy="773112"/>
          </a:xfrm>
          <a:prstGeom prst="rect">
            <a:avLst/>
          </a:prstGeom>
          <a:noFill/>
          <a:ln>
            <a:noFill/>
          </a:ln>
        </p:spPr>
        <p:txBody>
          <a:bodyPr anchorCtr="0" anchor="t" bIns="43525" lIns="87050" spcFirstLastPara="1" rIns="87050" wrap="square" tIns="43525">
            <a:noAutofit/>
          </a:bodyPr>
          <a:lstStyle/>
          <a:p>
            <a:pPr indent="-323850" lvl="0" marL="323850" rtl="0" algn="l">
              <a:lnSpc>
                <a:spcPct val="100000"/>
              </a:lnSpc>
              <a:spcBef>
                <a:spcPts val="0"/>
              </a:spcBef>
              <a:spcAft>
                <a:spcPts val="0"/>
              </a:spcAft>
              <a:buClr>
                <a:schemeClr val="dk1"/>
              </a:buClr>
              <a:buSzPts val="1800"/>
              <a:buFont typeface="Arial Narrow"/>
              <a:buNone/>
            </a:pPr>
            <a:r>
              <a:rPr b="1" i="0" lang="en-US" sz="1800" u="none">
                <a:solidFill>
                  <a:schemeClr val="dk1"/>
                </a:solidFill>
                <a:latin typeface="Arial Narrow"/>
                <a:ea typeface="Arial Narrow"/>
                <a:cs typeface="Arial Narrow"/>
                <a:sym typeface="Arial Narrow"/>
              </a:rPr>
              <a:t>A multipurpose script which asks users for some basic contact information and then checks to </a:t>
            </a:r>
            <a:endParaRPr/>
          </a:p>
          <a:p>
            <a:pPr indent="-323850" lvl="0" marL="323850" rtl="0" algn="l">
              <a:lnSpc>
                <a:spcPct val="100000"/>
              </a:lnSpc>
              <a:spcBef>
                <a:spcPts val="360"/>
              </a:spcBef>
              <a:spcAft>
                <a:spcPts val="0"/>
              </a:spcAft>
              <a:buClr>
                <a:schemeClr val="dk1"/>
              </a:buClr>
              <a:buSzPts val="1800"/>
              <a:buFont typeface="Arial Narrow"/>
              <a:buNone/>
            </a:pPr>
            <a:r>
              <a:rPr b="1" i="0" lang="en-US" sz="1800" u="none">
                <a:solidFill>
                  <a:schemeClr val="dk1"/>
                </a:solidFill>
                <a:latin typeface="Arial Narrow"/>
                <a:ea typeface="Arial Narrow"/>
                <a:cs typeface="Arial Narrow"/>
                <a:sym typeface="Arial Narrow"/>
              </a:rPr>
              <a:t>see that the required fields have been entered.</a:t>
            </a:r>
            <a:endParaRPr/>
          </a:p>
        </p:txBody>
      </p:sp>
      <p:sp>
        <p:nvSpPr>
          <p:cNvPr id="352" name="Google Shape;352;p38"/>
          <p:cNvSpPr txBox="1"/>
          <p:nvPr/>
        </p:nvSpPr>
        <p:spPr>
          <a:xfrm>
            <a:off x="179387" y="1484312"/>
            <a:ext cx="8713787" cy="1836737"/>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&lt;html&gt;</a:t>
            </a:r>
            <a:endParaRPr/>
          </a:p>
          <a:p>
            <a:pPr indent="0" lvl="0" marL="0" marR="0" rtl="0" algn="l">
              <a:lnSpc>
                <a:spcPct val="10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 </a:t>
            </a:r>
            <a:r>
              <a:rPr b="0" i="0" lang="en-US" sz="1200" u="none">
                <a:solidFill>
                  <a:schemeClr val="dk2"/>
                </a:solidFill>
                <a:latin typeface="Courier New"/>
                <a:ea typeface="Courier New"/>
                <a:cs typeface="Courier New"/>
                <a:sym typeface="Courier New"/>
              </a:rPr>
              <a:t>form_checker.php</a:t>
            </a:r>
            <a:r>
              <a:rPr b="0" i="0" lang="en-US" sz="1200" u="none">
                <a:solidFill>
                  <a:schemeClr val="dk1"/>
                </a:solidFill>
                <a:latin typeface="Courier New"/>
                <a:ea typeface="Courier New"/>
                <a:cs typeface="Courier New"/>
                <a:sym typeface="Courier New"/>
              </a:rPr>
              <a:t> COMP519 --&gt;</a:t>
            </a:r>
            <a:endParaRPr/>
          </a:p>
          <a:p>
            <a:pPr indent="0" lvl="0" marL="0" marR="0" rtl="0" algn="l">
              <a:lnSpc>
                <a:spcPct val="10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&lt;head&gt;</a:t>
            </a:r>
            <a:endParaRPr/>
          </a:p>
          <a:p>
            <a:pPr indent="0" lvl="0" marL="0" marR="0" rtl="0" algn="l">
              <a:lnSpc>
                <a:spcPct val="10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&lt;title&gt;PHP Form example&lt;/title&gt;</a:t>
            </a:r>
            <a:endParaRPr/>
          </a:p>
          <a:p>
            <a:pPr indent="0" lvl="0" marL="0" marR="0" rtl="0" algn="l">
              <a:lnSpc>
                <a:spcPct val="10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&lt;/head&gt;</a:t>
            </a:r>
            <a:endParaRPr/>
          </a:p>
          <a:p>
            <a:pPr indent="0" lvl="0" marL="0" marR="0" rtl="0" algn="l">
              <a:lnSpc>
                <a:spcPct val="10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&lt;body&gt;</a:t>
            </a:r>
            <a:endParaRPr/>
          </a:p>
          <a:p>
            <a:pPr indent="0" lvl="0" marL="0" marR="0" rtl="0" algn="l">
              <a:lnSpc>
                <a:spcPct val="100000"/>
              </a:lnSpc>
              <a:spcBef>
                <a:spcPts val="240"/>
              </a:spcBef>
              <a:spcAft>
                <a:spcPts val="0"/>
              </a:spcAft>
              <a:buClr>
                <a:schemeClr val="dk2"/>
              </a:buClr>
              <a:buSzPts val="1200"/>
              <a:buFont typeface="Courier New"/>
              <a:buNone/>
            </a:pPr>
            <a:r>
              <a:rPr b="0" i="0" lang="en-US" sz="1200" u="none">
                <a:solidFill>
                  <a:schemeClr val="dk2"/>
                </a:solidFill>
                <a:latin typeface="Courier New"/>
                <a:ea typeface="Courier New"/>
                <a:cs typeface="Courier New"/>
                <a:sym typeface="Courier New"/>
              </a:rPr>
              <a:t>&lt;?php</a:t>
            </a:r>
            <a:endParaRPr/>
          </a:p>
          <a:p>
            <a:pPr indent="0" lvl="0" marL="0" marR="0" rtl="0" algn="l">
              <a:lnSpc>
                <a:spcPct val="100000"/>
              </a:lnSpc>
              <a:spcBef>
                <a:spcPts val="240"/>
              </a:spcBef>
              <a:spcAft>
                <a:spcPts val="0"/>
              </a:spcAft>
              <a:buClr>
                <a:srgbClr val="009900"/>
              </a:buClr>
              <a:buSzPts val="1200"/>
              <a:buFont typeface="Courier New"/>
              <a:buNone/>
            </a:pPr>
            <a:r>
              <a:rPr b="0" i="0" lang="en-US" sz="1200" u="none">
                <a:solidFill>
                  <a:srgbClr val="009900"/>
                </a:solidFill>
                <a:latin typeface="Courier New"/>
                <a:ea typeface="Courier New"/>
                <a:cs typeface="Courier New"/>
                <a:sym typeface="Courier New"/>
              </a:rPr>
              <a:t>/*declare some functions*/</a:t>
            </a:r>
            <a:endParaRPr/>
          </a:p>
        </p:txBody>
      </p:sp>
      <p:sp>
        <p:nvSpPr>
          <p:cNvPr id="353" name="Google Shape;353;p38"/>
          <p:cNvSpPr txBox="1"/>
          <p:nvPr/>
        </p:nvSpPr>
        <p:spPr>
          <a:xfrm>
            <a:off x="179387" y="3933825"/>
            <a:ext cx="8713787" cy="2640012"/>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accent2"/>
              </a:buClr>
              <a:buSzPts val="1200"/>
              <a:buFont typeface="Courier New"/>
              <a:buNone/>
            </a:pPr>
            <a:r>
              <a:rPr b="0" i="0" lang="en-US" sz="1200" u="none">
                <a:solidFill>
                  <a:schemeClr val="accent2"/>
                </a:solidFill>
                <a:latin typeface="Courier New"/>
                <a:ea typeface="Courier New"/>
                <a:cs typeface="Courier New"/>
                <a:sym typeface="Courier New"/>
              </a:rPr>
              <a:t>function</a:t>
            </a:r>
            <a:r>
              <a:rPr b="0" i="0" lang="en-US" sz="1200" u="none">
                <a:solidFill>
                  <a:schemeClr val="dk1"/>
                </a:solidFill>
                <a:latin typeface="Courier New"/>
                <a:ea typeface="Courier New"/>
                <a:cs typeface="Courier New"/>
                <a:sym typeface="Courier New"/>
              </a:rPr>
              <a:t> </a:t>
            </a:r>
            <a:r>
              <a:rPr b="0" i="0" lang="en-US" sz="1200" u="none">
                <a:solidFill>
                  <a:schemeClr val="accent2"/>
                </a:solidFill>
                <a:latin typeface="Courier New"/>
                <a:ea typeface="Courier New"/>
                <a:cs typeface="Courier New"/>
                <a:sym typeface="Courier New"/>
              </a:rPr>
              <a:t>print_form</a:t>
            </a:r>
            <a:r>
              <a:rPr b="0" i="0" lang="en-US" sz="1200" u="none">
                <a:solidFill>
                  <a:schemeClr val="dk1"/>
                </a:solidFill>
                <a:latin typeface="Courier New"/>
                <a:ea typeface="Courier New"/>
                <a:cs typeface="Courier New"/>
                <a:sym typeface="Courier New"/>
              </a:rPr>
              <a:t>(</a:t>
            </a:r>
            <a:r>
              <a:rPr b="0" i="0" lang="en-US" sz="1200" u="none">
                <a:solidFill>
                  <a:schemeClr val="dk2"/>
                </a:solidFill>
                <a:latin typeface="Courier New"/>
                <a:ea typeface="Courier New"/>
                <a:cs typeface="Courier New"/>
                <a:sym typeface="Courier New"/>
              </a:rPr>
              <a:t>$f_name</a:t>
            </a:r>
            <a:r>
              <a:rPr b="0" i="0" lang="en-US" sz="1200" u="none">
                <a:solidFill>
                  <a:schemeClr val="dk1"/>
                </a:solidFill>
                <a:latin typeface="Courier New"/>
                <a:ea typeface="Courier New"/>
                <a:cs typeface="Courier New"/>
                <a:sym typeface="Courier New"/>
              </a:rPr>
              <a:t>, </a:t>
            </a:r>
            <a:r>
              <a:rPr b="0" i="0" lang="en-US" sz="1200" u="none">
                <a:solidFill>
                  <a:schemeClr val="dk2"/>
                </a:solidFill>
                <a:latin typeface="Courier New"/>
                <a:ea typeface="Courier New"/>
                <a:cs typeface="Courier New"/>
                <a:sym typeface="Courier New"/>
              </a:rPr>
              <a:t>$l_name</a:t>
            </a:r>
            <a:r>
              <a:rPr b="0" i="0" lang="en-US" sz="1200" u="none">
                <a:solidFill>
                  <a:schemeClr val="dk1"/>
                </a:solidFill>
                <a:latin typeface="Courier New"/>
                <a:ea typeface="Courier New"/>
                <a:cs typeface="Courier New"/>
                <a:sym typeface="Courier New"/>
              </a:rPr>
              <a:t>, </a:t>
            </a:r>
            <a:r>
              <a:rPr b="0" i="0" lang="en-US" sz="1200" u="none">
                <a:solidFill>
                  <a:schemeClr val="dk2"/>
                </a:solidFill>
                <a:latin typeface="Courier New"/>
                <a:ea typeface="Courier New"/>
                <a:cs typeface="Courier New"/>
                <a:sym typeface="Courier New"/>
              </a:rPr>
              <a:t>$email</a:t>
            </a:r>
            <a:r>
              <a:rPr b="0" i="0" lang="en-US" sz="1200" u="none">
                <a:solidFill>
                  <a:schemeClr val="dk1"/>
                </a:solidFill>
                <a:latin typeface="Courier New"/>
                <a:ea typeface="Courier New"/>
                <a:cs typeface="Courier New"/>
                <a:sym typeface="Courier New"/>
              </a:rPr>
              <a:t>, </a:t>
            </a:r>
            <a:r>
              <a:rPr b="0" i="0" lang="en-US" sz="1200" u="none">
                <a:solidFill>
                  <a:schemeClr val="dk2"/>
                </a:solidFill>
                <a:latin typeface="Courier New"/>
                <a:ea typeface="Courier New"/>
                <a:cs typeface="Courier New"/>
                <a:sym typeface="Courier New"/>
              </a:rPr>
              <a:t>$os</a:t>
            </a:r>
            <a:r>
              <a:rPr b="0" i="0" lang="en-US" sz="1200" u="none">
                <a:solidFill>
                  <a:schemeClr val="dk1"/>
                </a:solidFill>
                <a:latin typeface="Courier New"/>
                <a:ea typeface="Courier New"/>
                <a:cs typeface="Courier New"/>
                <a:sym typeface="Courier New"/>
              </a:rPr>
              <a:t>)</a:t>
            </a:r>
            <a:endParaRPr/>
          </a:p>
          <a:p>
            <a:pPr indent="0" lvl="0" marL="0" marR="0" rtl="0" algn="l">
              <a:lnSpc>
                <a:spcPct val="80000"/>
              </a:lnSpc>
              <a:spcBef>
                <a:spcPts val="240"/>
              </a:spcBef>
              <a:spcAft>
                <a:spcPts val="0"/>
              </a:spcAft>
              <a:buClr>
                <a:schemeClr val="accent2"/>
              </a:buClr>
              <a:buSzPts val="1200"/>
              <a:buFont typeface="Courier New"/>
              <a:buNone/>
            </a:pPr>
            <a:r>
              <a:rPr b="0" i="0" lang="en-US" sz="1200" u="none">
                <a:solidFill>
                  <a:schemeClr val="accent2"/>
                </a:solidFill>
                <a:latin typeface="Courier New"/>
                <a:ea typeface="Courier New"/>
                <a:cs typeface="Courier New"/>
                <a:sym typeface="Courier New"/>
              </a:rPr>
              <a:t>{</a:t>
            </a:r>
            <a:endParaRPr/>
          </a:p>
          <a:p>
            <a:pPr indent="0" lvl="0" marL="0" marR="0" rtl="0" algn="l">
              <a:lnSpc>
                <a:spcPct val="80000"/>
              </a:lnSpc>
              <a:spcBef>
                <a:spcPts val="240"/>
              </a:spcBef>
              <a:spcAft>
                <a:spcPts val="0"/>
              </a:spcAft>
              <a:buClr>
                <a:schemeClr val="dk2"/>
              </a:buClr>
              <a:buSzPts val="1200"/>
              <a:buFont typeface="Courier New"/>
              <a:buNone/>
            </a:pPr>
            <a:r>
              <a:rPr b="0" i="0" lang="en-US" sz="1200" u="none">
                <a:solidFill>
                  <a:schemeClr val="dk2"/>
                </a:solidFill>
                <a:latin typeface="Courier New"/>
                <a:ea typeface="Courier New"/>
                <a:cs typeface="Courier New"/>
                <a:sym typeface="Courier New"/>
              </a:rPr>
              <a:t>?&gt;</a:t>
            </a:r>
            <a:endParaRPr/>
          </a:p>
          <a:p>
            <a:pPr indent="0" lvl="0" marL="0" marR="0" rtl="0" algn="l">
              <a:lnSpc>
                <a:spcPct val="80000"/>
              </a:lnSpc>
              <a:spcBef>
                <a:spcPts val="240"/>
              </a:spcBef>
              <a:spcAft>
                <a:spcPts val="0"/>
              </a:spcAft>
              <a:buClr>
                <a:schemeClr val="dk1"/>
              </a:buClr>
              <a:buSzPts val="1200"/>
              <a:buFont typeface="Courier New"/>
              <a:buNone/>
            </a:pPr>
            <a:r>
              <a:t/>
            </a:r>
            <a:endParaRPr b="0" i="0" sz="1200" u="none">
              <a:solidFill>
                <a:schemeClr val="dk1"/>
              </a:solidFill>
              <a:latin typeface="Courier New"/>
              <a:ea typeface="Courier New"/>
              <a:cs typeface="Courier New"/>
              <a:sym typeface="Courier New"/>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&lt;form action="</a:t>
            </a:r>
            <a:r>
              <a:rPr b="0" i="0" lang="en-US" sz="1200" u="none">
                <a:solidFill>
                  <a:schemeClr val="dk2"/>
                </a:solidFill>
                <a:latin typeface="Courier New"/>
                <a:ea typeface="Courier New"/>
                <a:cs typeface="Courier New"/>
                <a:sym typeface="Courier New"/>
              </a:rPr>
              <a:t>form_checker.php</a:t>
            </a:r>
            <a:r>
              <a:rPr b="0" i="0" lang="en-US" sz="1200" u="none">
                <a:solidFill>
                  <a:schemeClr val="dk1"/>
                </a:solidFill>
                <a:latin typeface="Courier New"/>
                <a:ea typeface="Courier New"/>
                <a:cs typeface="Courier New"/>
                <a:sym typeface="Courier New"/>
              </a:rPr>
              <a:t>" method="</a:t>
            </a:r>
            <a:r>
              <a:rPr b="0" i="0" lang="en-US" sz="1200" u="none">
                <a:solidFill>
                  <a:schemeClr val="dk2"/>
                </a:solidFill>
                <a:latin typeface="Courier New"/>
                <a:ea typeface="Courier New"/>
                <a:cs typeface="Courier New"/>
                <a:sym typeface="Courier New"/>
              </a:rPr>
              <a:t>post</a:t>
            </a:r>
            <a:r>
              <a:rPr b="0" i="0" lang="en-US" sz="1200" u="none">
                <a:solidFill>
                  <a:schemeClr val="dk1"/>
                </a:solidFill>
                <a:latin typeface="Courier New"/>
                <a:ea typeface="Courier New"/>
                <a:cs typeface="Courier New"/>
                <a:sym typeface="Courier New"/>
              </a:rPr>
              <a:t>"&gt;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First Name: &lt;input type="text" name="f_name" value="</a:t>
            </a:r>
            <a:r>
              <a:rPr b="0" i="0" lang="en-US" sz="1200" u="none">
                <a:solidFill>
                  <a:schemeClr val="dk2"/>
                </a:solidFill>
                <a:latin typeface="Courier New"/>
                <a:ea typeface="Courier New"/>
                <a:cs typeface="Courier New"/>
                <a:sym typeface="Courier New"/>
              </a:rPr>
              <a:t>&lt;?php echo $f_name?&gt;</a:t>
            </a:r>
            <a:r>
              <a:rPr b="0" i="0" lang="en-US" sz="1200" u="none">
                <a:solidFill>
                  <a:schemeClr val="dk1"/>
                </a:solidFill>
                <a:latin typeface="Courier New"/>
                <a:ea typeface="Courier New"/>
                <a:cs typeface="Courier New"/>
                <a:sym typeface="Courier New"/>
              </a:rPr>
              <a:t>" /&gt; &lt;br/&gt;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Last Name &lt;b&gt;*&lt;/b&gt;:&lt;input type="text" name="l_name" value="</a:t>
            </a:r>
            <a:r>
              <a:rPr b="0" i="0" lang="en-US" sz="1200" u="none">
                <a:solidFill>
                  <a:schemeClr val="dk2"/>
                </a:solidFill>
                <a:latin typeface="Courier New"/>
                <a:ea typeface="Courier New"/>
                <a:cs typeface="Courier New"/>
                <a:sym typeface="Courier New"/>
              </a:rPr>
              <a:t>&lt;?php echo $l_name?&gt;</a:t>
            </a:r>
            <a:r>
              <a:rPr b="0" i="0" lang="en-US" sz="1200" u="none">
                <a:solidFill>
                  <a:schemeClr val="dk1"/>
                </a:solidFill>
                <a:latin typeface="Courier New"/>
                <a:ea typeface="Courier New"/>
                <a:cs typeface="Courier New"/>
                <a:sym typeface="Courier New"/>
              </a:rPr>
              <a:t>" /&gt; &lt;br/&gt;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Email Address &lt;b&gt;*&lt;/b&gt;:&lt;input type="text" name="email" value="</a:t>
            </a:r>
            <a:r>
              <a:rPr b="0" i="0" lang="en-US" sz="1200" u="none">
                <a:solidFill>
                  <a:schemeClr val="dk2"/>
                </a:solidFill>
                <a:latin typeface="Courier New"/>
                <a:ea typeface="Courier New"/>
                <a:cs typeface="Courier New"/>
                <a:sym typeface="Courier New"/>
              </a:rPr>
              <a:t>&lt;?php echo</a:t>
            </a:r>
            <a:r>
              <a:rPr b="0" i="0" lang="en-US" sz="1200" u="none">
                <a:solidFill>
                  <a:schemeClr val="dk1"/>
                </a:solidFill>
                <a:latin typeface="Courier New"/>
                <a:ea typeface="Courier New"/>
                <a:cs typeface="Courier New"/>
                <a:sym typeface="Courier New"/>
              </a:rPr>
              <a:t> </a:t>
            </a:r>
            <a:r>
              <a:rPr b="0" i="0" lang="en-US" sz="1200" u="none">
                <a:solidFill>
                  <a:schemeClr val="dk2"/>
                </a:solidFill>
                <a:latin typeface="Courier New"/>
                <a:ea typeface="Courier New"/>
                <a:cs typeface="Courier New"/>
                <a:sym typeface="Courier New"/>
              </a:rPr>
              <a:t>$email?&gt;</a:t>
            </a:r>
            <a:r>
              <a:rPr b="0" i="0" lang="en-US" sz="1200" u="none">
                <a:solidFill>
                  <a:schemeClr val="dk1"/>
                </a:solidFill>
                <a:latin typeface="Courier New"/>
                <a:ea typeface="Courier New"/>
                <a:cs typeface="Courier New"/>
                <a:sym typeface="Courier New"/>
              </a:rPr>
              <a:t>" /&gt; &lt;br/&gt;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Operating System: &lt;input type="text" name="os" value="</a:t>
            </a:r>
            <a:r>
              <a:rPr b="0" i="0" lang="en-US" sz="1200" u="none">
                <a:solidFill>
                  <a:schemeClr val="dk2"/>
                </a:solidFill>
                <a:latin typeface="Courier New"/>
                <a:ea typeface="Courier New"/>
                <a:cs typeface="Courier New"/>
                <a:sym typeface="Courier New"/>
              </a:rPr>
              <a:t>&lt;?php echo</a:t>
            </a:r>
            <a:r>
              <a:rPr b="0" i="0" lang="en-US" sz="1200" u="none">
                <a:solidFill>
                  <a:schemeClr val="dk1"/>
                </a:solidFill>
                <a:latin typeface="Courier New"/>
                <a:ea typeface="Courier New"/>
                <a:cs typeface="Courier New"/>
                <a:sym typeface="Courier New"/>
              </a:rPr>
              <a:t> </a:t>
            </a:r>
            <a:r>
              <a:rPr b="0" i="0" lang="en-US" sz="1200" u="none">
                <a:solidFill>
                  <a:schemeClr val="dk2"/>
                </a:solidFill>
                <a:latin typeface="Courier New"/>
                <a:ea typeface="Courier New"/>
                <a:cs typeface="Courier New"/>
                <a:sym typeface="Courier New"/>
              </a:rPr>
              <a:t>$os?&gt;</a:t>
            </a:r>
            <a:r>
              <a:rPr b="0" i="0" lang="en-US" sz="1200" u="none">
                <a:solidFill>
                  <a:schemeClr val="dk1"/>
                </a:solidFill>
                <a:latin typeface="Courier New"/>
                <a:ea typeface="Courier New"/>
                <a:cs typeface="Courier New"/>
                <a:sym typeface="Courier New"/>
              </a:rPr>
              <a:t>" /&gt; &lt;br/&gt;&lt;br/&gt;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&lt;input type="submit" name="submit" value="Submit" /&gt; &lt;input type="reset" /&gt;</a:t>
            </a:r>
            <a:endParaRPr/>
          </a:p>
          <a:p>
            <a:pPr indent="0" lvl="0" marL="0" marR="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&lt;/form&gt;</a:t>
            </a:r>
            <a:endParaRPr/>
          </a:p>
          <a:p>
            <a:pPr indent="0" lvl="0" marL="0" marR="0" rtl="0" algn="l">
              <a:lnSpc>
                <a:spcPct val="80000"/>
              </a:lnSpc>
              <a:spcBef>
                <a:spcPts val="240"/>
              </a:spcBef>
              <a:spcAft>
                <a:spcPts val="0"/>
              </a:spcAft>
              <a:buClr>
                <a:schemeClr val="dk1"/>
              </a:buClr>
              <a:buSzPts val="1200"/>
              <a:buFont typeface="Courier New"/>
              <a:buNone/>
            </a:pPr>
            <a:r>
              <a:t/>
            </a:r>
            <a:endParaRPr b="0" i="0" sz="1200" u="none">
              <a:solidFill>
                <a:schemeClr val="dk1"/>
              </a:solidFill>
              <a:latin typeface="Courier New"/>
              <a:ea typeface="Courier New"/>
              <a:cs typeface="Courier New"/>
              <a:sym typeface="Courier New"/>
            </a:endParaRPr>
          </a:p>
          <a:p>
            <a:pPr indent="0" lvl="0" marL="0" marR="0" rtl="0" algn="l">
              <a:lnSpc>
                <a:spcPct val="80000"/>
              </a:lnSpc>
              <a:spcBef>
                <a:spcPts val="240"/>
              </a:spcBef>
              <a:spcAft>
                <a:spcPts val="0"/>
              </a:spcAft>
              <a:buClr>
                <a:schemeClr val="dk2"/>
              </a:buClr>
              <a:buSzPts val="1200"/>
              <a:buFont typeface="Courier New"/>
              <a:buNone/>
            </a:pPr>
            <a:r>
              <a:rPr b="0" i="0" lang="en-US" sz="1200" u="none">
                <a:solidFill>
                  <a:schemeClr val="dk2"/>
                </a:solidFill>
                <a:latin typeface="Courier New"/>
                <a:ea typeface="Courier New"/>
                <a:cs typeface="Courier New"/>
                <a:sym typeface="Courier New"/>
              </a:rPr>
              <a:t>&lt;?php</a:t>
            </a:r>
            <a:endParaRPr/>
          </a:p>
          <a:p>
            <a:pPr indent="0" lvl="0" marL="0" marR="0" rtl="0" algn="l">
              <a:lnSpc>
                <a:spcPct val="80000"/>
              </a:lnSpc>
              <a:spcBef>
                <a:spcPts val="240"/>
              </a:spcBef>
              <a:spcAft>
                <a:spcPts val="0"/>
              </a:spcAft>
              <a:buClr>
                <a:schemeClr val="accent2"/>
              </a:buClr>
              <a:buSzPts val="1200"/>
              <a:buFont typeface="Courier New"/>
              <a:buNone/>
            </a:pPr>
            <a:r>
              <a:rPr b="0" i="0" lang="en-US" sz="1200" u="none">
                <a:solidFill>
                  <a:schemeClr val="accent2"/>
                </a:solidFill>
                <a:latin typeface="Courier New"/>
                <a:ea typeface="Courier New"/>
                <a:cs typeface="Courier New"/>
                <a:sym typeface="Courier New"/>
              </a:rPr>
              <a:t>}  </a:t>
            </a:r>
            <a:r>
              <a:rPr b="0" i="0" lang="en-US" sz="1200" u="none">
                <a:solidFill>
                  <a:schemeClr val="dk1"/>
                </a:solidFill>
                <a:latin typeface="Courier New"/>
                <a:ea typeface="Courier New"/>
                <a:cs typeface="Courier New"/>
                <a:sym typeface="Courier New"/>
              </a:rPr>
              <a:t>//**  end of "print_form" function</a:t>
            </a:r>
            <a:endParaRPr/>
          </a:p>
        </p:txBody>
      </p:sp>
      <p:sp>
        <p:nvSpPr>
          <p:cNvPr id="354" name="Google Shape;354;p38"/>
          <p:cNvSpPr txBox="1"/>
          <p:nvPr/>
        </p:nvSpPr>
        <p:spPr>
          <a:xfrm>
            <a:off x="0" y="3429000"/>
            <a:ext cx="9144000" cy="433387"/>
          </a:xfrm>
          <a:prstGeom prst="rect">
            <a:avLst/>
          </a:prstGeom>
          <a:noFill/>
          <a:ln>
            <a:noFill/>
          </a:ln>
        </p:spPr>
        <p:txBody>
          <a:bodyPr anchorCtr="0" anchor="ctr" bIns="43525" lIns="87050" spcFirstLastPara="1" rIns="87050" wrap="square" tIns="43525">
            <a:noAutofit/>
          </a:bodyPr>
          <a:lstStyle/>
          <a:p>
            <a:pPr indent="0" lvl="0" marL="0" marR="0" rtl="0" algn="ctr">
              <a:lnSpc>
                <a:spcPct val="100000"/>
              </a:lnSpc>
              <a:spcBef>
                <a:spcPts val="0"/>
              </a:spcBef>
              <a:spcAft>
                <a:spcPts val="0"/>
              </a:spcAft>
              <a:buClr>
                <a:srgbClr val="009900"/>
              </a:buClr>
              <a:buSzPts val="3400"/>
              <a:buFont typeface="Arial Narrow"/>
              <a:buNone/>
            </a:pPr>
            <a:r>
              <a:rPr b="0" i="0" lang="en-US" sz="3400" u="none">
                <a:solidFill>
                  <a:srgbClr val="009900"/>
                </a:solidFill>
                <a:latin typeface="Arial Narrow"/>
                <a:ea typeface="Arial Narrow"/>
                <a:cs typeface="Arial Narrow"/>
                <a:sym typeface="Arial Narrow"/>
              </a:rPr>
              <a:t>Print Function</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59" name="Shape 359"/>
        <p:cNvGrpSpPr/>
        <p:nvPr/>
      </p:nvGrpSpPr>
      <p:grpSpPr>
        <a:xfrm>
          <a:off x="0" y="0"/>
          <a:ext cx="0" cy="0"/>
          <a:chOff x="0" y="0"/>
          <a:chExt cx="0" cy="0"/>
        </a:xfrm>
      </p:grpSpPr>
      <p:sp>
        <p:nvSpPr>
          <p:cNvPr id="360" name="Google Shape;360;p39"/>
          <p:cNvSpPr txBox="1"/>
          <p:nvPr>
            <p:ph type="title"/>
          </p:nvPr>
        </p:nvSpPr>
        <p:spPr>
          <a:xfrm>
            <a:off x="0" y="0"/>
            <a:ext cx="9144000" cy="714375"/>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rgbClr val="009900"/>
              </a:buClr>
              <a:buSzPts val="3400"/>
              <a:buFont typeface="Arial Narrow"/>
              <a:buNone/>
            </a:pPr>
            <a:r>
              <a:rPr b="0" i="0" lang="en-US" sz="3400" u="none">
                <a:solidFill>
                  <a:srgbClr val="009900"/>
                </a:solidFill>
                <a:latin typeface="Arial Narrow"/>
                <a:ea typeface="Arial Narrow"/>
                <a:cs typeface="Arial Narrow"/>
                <a:sym typeface="Arial Narrow"/>
              </a:rPr>
              <a:t>Check and Confirm Functions</a:t>
            </a:r>
            <a:endParaRPr/>
          </a:p>
        </p:txBody>
      </p:sp>
      <p:sp>
        <p:nvSpPr>
          <p:cNvPr id="361" name="Google Shape;361;p39"/>
          <p:cNvSpPr txBox="1"/>
          <p:nvPr/>
        </p:nvSpPr>
        <p:spPr>
          <a:xfrm>
            <a:off x="827087" y="692150"/>
            <a:ext cx="7058025" cy="2633662"/>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accent2"/>
              </a:buClr>
              <a:buSzPts val="1400"/>
              <a:buFont typeface="Courier New"/>
              <a:buNone/>
            </a:pPr>
            <a:r>
              <a:rPr b="0" i="0" lang="en-US" sz="1400" u="none">
                <a:solidFill>
                  <a:schemeClr val="accent2"/>
                </a:solidFill>
                <a:latin typeface="Courier New"/>
                <a:ea typeface="Courier New"/>
                <a:cs typeface="Courier New"/>
                <a:sym typeface="Courier New"/>
              </a:rPr>
              <a:t>function check_form</a:t>
            </a:r>
            <a:r>
              <a:rPr b="0" i="0" lang="en-US" sz="1400" u="none">
                <a:solidFill>
                  <a:schemeClr val="dk1"/>
                </a:solidFill>
                <a:latin typeface="Courier New"/>
                <a:ea typeface="Courier New"/>
                <a:cs typeface="Courier New"/>
                <a:sym typeface="Courier New"/>
              </a:rPr>
              <a:t>(</a:t>
            </a:r>
            <a:r>
              <a:rPr b="0" i="0" lang="en-US" sz="1400" u="none">
                <a:solidFill>
                  <a:schemeClr val="dk2"/>
                </a:solidFill>
                <a:latin typeface="Courier New"/>
                <a:ea typeface="Courier New"/>
                <a:cs typeface="Courier New"/>
                <a:sym typeface="Courier New"/>
              </a:rPr>
              <a:t>$f_name</a:t>
            </a:r>
            <a:r>
              <a:rPr b="0" i="0" lang="en-US" sz="1400" u="none">
                <a:solidFill>
                  <a:schemeClr val="dk1"/>
                </a:solidFill>
                <a:latin typeface="Courier New"/>
                <a:ea typeface="Courier New"/>
                <a:cs typeface="Courier New"/>
                <a:sym typeface="Courier New"/>
              </a:rPr>
              <a:t>, </a:t>
            </a:r>
            <a:r>
              <a:rPr b="0" i="0" lang="en-US" sz="1400" u="none">
                <a:solidFill>
                  <a:schemeClr val="dk2"/>
                </a:solidFill>
                <a:latin typeface="Courier New"/>
                <a:ea typeface="Courier New"/>
                <a:cs typeface="Courier New"/>
                <a:sym typeface="Courier New"/>
              </a:rPr>
              <a:t>$l_name</a:t>
            </a:r>
            <a:r>
              <a:rPr b="0" i="0" lang="en-US" sz="1400" u="none">
                <a:solidFill>
                  <a:schemeClr val="dk1"/>
                </a:solidFill>
                <a:latin typeface="Courier New"/>
                <a:ea typeface="Courier New"/>
                <a:cs typeface="Courier New"/>
                <a:sym typeface="Courier New"/>
              </a:rPr>
              <a:t>, </a:t>
            </a:r>
            <a:r>
              <a:rPr b="0" i="0" lang="en-US" sz="1400" u="none">
                <a:solidFill>
                  <a:schemeClr val="dk2"/>
                </a:solidFill>
                <a:latin typeface="Courier New"/>
                <a:ea typeface="Courier New"/>
                <a:cs typeface="Courier New"/>
                <a:sym typeface="Courier New"/>
              </a:rPr>
              <a:t>$email</a:t>
            </a:r>
            <a:r>
              <a:rPr b="0" i="0" lang="en-US" sz="1400" u="none">
                <a:solidFill>
                  <a:schemeClr val="dk1"/>
                </a:solidFill>
                <a:latin typeface="Courier New"/>
                <a:ea typeface="Courier New"/>
                <a:cs typeface="Courier New"/>
                <a:sym typeface="Courier New"/>
              </a:rPr>
              <a:t>, </a:t>
            </a:r>
            <a:r>
              <a:rPr b="0" i="0" lang="en-US" sz="1400" u="none">
                <a:solidFill>
                  <a:schemeClr val="dk2"/>
                </a:solidFill>
                <a:latin typeface="Courier New"/>
                <a:ea typeface="Courier New"/>
                <a:cs typeface="Courier New"/>
                <a:sym typeface="Courier New"/>
              </a:rPr>
              <a:t>$os</a:t>
            </a:r>
            <a:r>
              <a:rPr b="0" i="0" lang="en-US" sz="1400" u="none">
                <a:solidFill>
                  <a:schemeClr val="dk1"/>
                </a:solidFill>
                <a:latin typeface="Courier New"/>
                <a:ea typeface="Courier New"/>
                <a:cs typeface="Courier New"/>
                <a:sym typeface="Courier New"/>
              </a:rPr>
              <a:t>)</a:t>
            </a:r>
            <a:endParaRPr/>
          </a:p>
          <a:p>
            <a:pPr indent="0" lvl="0" marL="0" marR="0" rtl="0" algn="l">
              <a:lnSpc>
                <a:spcPct val="100000"/>
              </a:lnSpc>
              <a:spcBef>
                <a:spcPts val="280"/>
              </a:spcBef>
              <a:spcAft>
                <a:spcPts val="0"/>
              </a:spcAft>
              <a:buClr>
                <a:schemeClr val="accent2"/>
              </a:buClr>
              <a:buSzPts val="1400"/>
              <a:buFont typeface="Courier New"/>
              <a:buNone/>
            </a:pPr>
            <a:r>
              <a:rPr b="0" i="0" lang="en-US" sz="1400" u="none">
                <a:solidFill>
                  <a:schemeClr val="accent2"/>
                </a:solidFill>
                <a:latin typeface="Courier New"/>
                <a:ea typeface="Courier New"/>
                <a:cs typeface="Courier New"/>
                <a:sym typeface="Courier New"/>
              </a:rPr>
              <a:t>{</a:t>
            </a:r>
            <a:endParaRPr/>
          </a:p>
          <a:p>
            <a:pPr indent="0" lvl="0" marL="0" marR="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if (!</a:t>
            </a:r>
            <a:r>
              <a:rPr b="0" i="0" lang="en-US" sz="1400" u="none">
                <a:solidFill>
                  <a:schemeClr val="dk2"/>
                </a:solidFill>
                <a:latin typeface="Courier New"/>
                <a:ea typeface="Courier New"/>
                <a:cs typeface="Courier New"/>
                <a:sym typeface="Courier New"/>
              </a:rPr>
              <a:t>$l_name</a:t>
            </a:r>
            <a:r>
              <a:rPr b="0" i="0" lang="en-US" sz="1400" u="none">
                <a:solidFill>
                  <a:schemeClr val="dk1"/>
                </a:solidFill>
                <a:latin typeface="Courier New"/>
                <a:ea typeface="Courier New"/>
                <a:cs typeface="Courier New"/>
                <a:sym typeface="Courier New"/>
              </a:rPr>
              <a:t>||!</a:t>
            </a:r>
            <a:r>
              <a:rPr b="0" i="0" lang="en-US" sz="1400" u="none">
                <a:solidFill>
                  <a:schemeClr val="dk2"/>
                </a:solidFill>
                <a:latin typeface="Courier New"/>
                <a:ea typeface="Courier New"/>
                <a:cs typeface="Courier New"/>
                <a:sym typeface="Courier New"/>
              </a:rPr>
              <a:t>$email</a:t>
            </a:r>
            <a:r>
              <a:rPr b="0" i="0" lang="en-US" sz="1400" u="none">
                <a:solidFill>
                  <a:schemeClr val="dk1"/>
                </a:solidFill>
                <a:latin typeface="Courier New"/>
                <a:ea typeface="Courier New"/>
                <a:cs typeface="Courier New"/>
                <a:sym typeface="Courier New"/>
              </a:rPr>
              <a:t>){</a:t>
            </a:r>
            <a:endParaRPr/>
          </a:p>
          <a:p>
            <a:pPr indent="0" lvl="0" marL="0" marR="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echo "&lt;h3&gt;You are missing some required fields!&lt;/h3&gt;";</a:t>
            </a:r>
            <a:endParaRPr/>
          </a:p>
          <a:p>
            <a:pPr indent="0" lvl="0" marL="0" marR="0" rtl="0" algn="l">
              <a:lnSpc>
                <a:spcPct val="100000"/>
              </a:lnSpc>
              <a:spcBef>
                <a:spcPts val="280"/>
              </a:spcBef>
              <a:spcAft>
                <a:spcPts val="0"/>
              </a:spcAft>
              <a:buClr>
                <a:schemeClr val="accent2"/>
              </a:buClr>
              <a:buSzPts val="1400"/>
              <a:buFont typeface="Courier New"/>
              <a:buNone/>
            </a:pPr>
            <a:r>
              <a:rPr b="0" i="0" lang="en-US" sz="1400" u="none">
                <a:solidFill>
                  <a:schemeClr val="accent2"/>
                </a:solidFill>
                <a:latin typeface="Courier New"/>
                <a:ea typeface="Courier New"/>
                <a:cs typeface="Courier New"/>
                <a:sym typeface="Courier New"/>
              </a:rPr>
              <a:t>  print_form</a:t>
            </a:r>
            <a:r>
              <a:rPr b="0" i="0" lang="en-US" sz="1400" u="none">
                <a:solidFill>
                  <a:schemeClr val="dk1"/>
                </a:solidFill>
                <a:latin typeface="Courier New"/>
                <a:ea typeface="Courier New"/>
                <a:cs typeface="Courier New"/>
                <a:sym typeface="Courier New"/>
              </a:rPr>
              <a:t>(</a:t>
            </a:r>
            <a:r>
              <a:rPr b="0" i="0" lang="en-US" sz="1400" u="none">
                <a:solidFill>
                  <a:schemeClr val="dk2"/>
                </a:solidFill>
                <a:latin typeface="Courier New"/>
                <a:ea typeface="Courier New"/>
                <a:cs typeface="Courier New"/>
                <a:sym typeface="Courier New"/>
              </a:rPr>
              <a:t>$f_name</a:t>
            </a:r>
            <a:r>
              <a:rPr b="0" i="0" lang="en-US" sz="1400" u="none">
                <a:solidFill>
                  <a:schemeClr val="dk1"/>
                </a:solidFill>
                <a:latin typeface="Courier New"/>
                <a:ea typeface="Courier New"/>
                <a:cs typeface="Courier New"/>
                <a:sym typeface="Courier New"/>
              </a:rPr>
              <a:t>, </a:t>
            </a:r>
            <a:r>
              <a:rPr b="0" i="0" lang="en-US" sz="1400" u="none">
                <a:solidFill>
                  <a:schemeClr val="dk2"/>
                </a:solidFill>
                <a:latin typeface="Courier New"/>
                <a:ea typeface="Courier New"/>
                <a:cs typeface="Courier New"/>
                <a:sym typeface="Courier New"/>
              </a:rPr>
              <a:t>$l_name</a:t>
            </a:r>
            <a:r>
              <a:rPr b="0" i="0" lang="en-US" sz="1400" u="none">
                <a:solidFill>
                  <a:schemeClr val="dk1"/>
                </a:solidFill>
                <a:latin typeface="Courier New"/>
                <a:ea typeface="Courier New"/>
                <a:cs typeface="Courier New"/>
                <a:sym typeface="Courier New"/>
              </a:rPr>
              <a:t>, </a:t>
            </a:r>
            <a:r>
              <a:rPr b="0" i="0" lang="en-US" sz="1400" u="none">
                <a:solidFill>
                  <a:schemeClr val="dk2"/>
                </a:solidFill>
                <a:latin typeface="Courier New"/>
                <a:ea typeface="Courier New"/>
                <a:cs typeface="Courier New"/>
                <a:sym typeface="Courier New"/>
              </a:rPr>
              <a:t>$email</a:t>
            </a:r>
            <a:r>
              <a:rPr b="0" i="0" lang="en-US" sz="1400" u="none">
                <a:solidFill>
                  <a:schemeClr val="dk1"/>
                </a:solidFill>
                <a:latin typeface="Courier New"/>
                <a:ea typeface="Courier New"/>
                <a:cs typeface="Courier New"/>
                <a:sym typeface="Courier New"/>
              </a:rPr>
              <a:t>, </a:t>
            </a:r>
            <a:r>
              <a:rPr b="0" i="0" lang="en-US" sz="1400" u="none">
                <a:solidFill>
                  <a:schemeClr val="dk2"/>
                </a:solidFill>
                <a:latin typeface="Courier New"/>
                <a:ea typeface="Courier New"/>
                <a:cs typeface="Courier New"/>
                <a:sym typeface="Courier New"/>
              </a:rPr>
              <a:t>$os</a:t>
            </a:r>
            <a:r>
              <a:rPr b="0" i="0" lang="en-US" sz="1400" u="none">
                <a:solidFill>
                  <a:schemeClr val="dk1"/>
                </a:solidFill>
                <a:latin typeface="Courier New"/>
                <a:ea typeface="Courier New"/>
                <a:cs typeface="Courier New"/>
                <a:sym typeface="Courier New"/>
              </a:rPr>
              <a:t>);</a:t>
            </a:r>
            <a:endParaRPr/>
          </a:p>
          <a:p>
            <a:pPr indent="0" lvl="0" marL="0" marR="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0" lvl="0" marL="0" marR="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else{</a:t>
            </a:r>
            <a:endParaRPr/>
          </a:p>
          <a:p>
            <a:pPr indent="0" lvl="0" marL="0" marR="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r>
              <a:rPr b="0" i="0" lang="en-US" sz="1400" u="none">
                <a:solidFill>
                  <a:schemeClr val="accent2"/>
                </a:solidFill>
                <a:latin typeface="Courier New"/>
                <a:ea typeface="Courier New"/>
                <a:cs typeface="Courier New"/>
                <a:sym typeface="Courier New"/>
              </a:rPr>
              <a:t>confirm_form</a:t>
            </a:r>
            <a:r>
              <a:rPr b="0" i="0" lang="en-US" sz="1400" u="none">
                <a:solidFill>
                  <a:schemeClr val="dk1"/>
                </a:solidFill>
                <a:latin typeface="Courier New"/>
                <a:ea typeface="Courier New"/>
                <a:cs typeface="Courier New"/>
                <a:sym typeface="Courier New"/>
              </a:rPr>
              <a:t>(</a:t>
            </a:r>
            <a:r>
              <a:rPr b="0" i="0" lang="en-US" sz="1400" u="none">
                <a:solidFill>
                  <a:schemeClr val="dk2"/>
                </a:solidFill>
                <a:latin typeface="Courier New"/>
                <a:ea typeface="Courier New"/>
                <a:cs typeface="Courier New"/>
                <a:sym typeface="Courier New"/>
              </a:rPr>
              <a:t>$f_name</a:t>
            </a:r>
            <a:r>
              <a:rPr b="0" i="0" lang="en-US" sz="1400" u="none">
                <a:solidFill>
                  <a:schemeClr val="dk1"/>
                </a:solidFill>
                <a:latin typeface="Courier New"/>
                <a:ea typeface="Courier New"/>
                <a:cs typeface="Courier New"/>
                <a:sym typeface="Courier New"/>
              </a:rPr>
              <a:t>, </a:t>
            </a:r>
            <a:r>
              <a:rPr b="0" i="0" lang="en-US" sz="1400" u="none">
                <a:solidFill>
                  <a:schemeClr val="dk2"/>
                </a:solidFill>
                <a:latin typeface="Courier New"/>
                <a:ea typeface="Courier New"/>
                <a:cs typeface="Courier New"/>
                <a:sym typeface="Courier New"/>
              </a:rPr>
              <a:t>$l_name</a:t>
            </a:r>
            <a:r>
              <a:rPr b="0" i="0" lang="en-US" sz="1400" u="none">
                <a:solidFill>
                  <a:schemeClr val="dk1"/>
                </a:solidFill>
                <a:latin typeface="Courier New"/>
                <a:ea typeface="Courier New"/>
                <a:cs typeface="Courier New"/>
                <a:sym typeface="Courier New"/>
              </a:rPr>
              <a:t>, </a:t>
            </a:r>
            <a:r>
              <a:rPr b="0" i="0" lang="en-US" sz="1400" u="none">
                <a:solidFill>
                  <a:schemeClr val="dk2"/>
                </a:solidFill>
                <a:latin typeface="Courier New"/>
                <a:ea typeface="Courier New"/>
                <a:cs typeface="Courier New"/>
                <a:sym typeface="Courier New"/>
              </a:rPr>
              <a:t>$email</a:t>
            </a:r>
            <a:r>
              <a:rPr b="0" i="0" lang="en-US" sz="1400" u="none">
                <a:solidFill>
                  <a:schemeClr val="dk1"/>
                </a:solidFill>
                <a:latin typeface="Courier New"/>
                <a:ea typeface="Courier New"/>
                <a:cs typeface="Courier New"/>
                <a:sym typeface="Courier New"/>
              </a:rPr>
              <a:t>, </a:t>
            </a:r>
            <a:r>
              <a:rPr b="0" i="0" lang="en-US" sz="1400" u="none">
                <a:solidFill>
                  <a:schemeClr val="dk2"/>
                </a:solidFill>
                <a:latin typeface="Courier New"/>
                <a:ea typeface="Courier New"/>
                <a:cs typeface="Courier New"/>
                <a:sym typeface="Courier New"/>
              </a:rPr>
              <a:t>$os</a:t>
            </a:r>
            <a:r>
              <a:rPr b="0" i="0" lang="en-US" sz="1400" u="none">
                <a:solidFill>
                  <a:schemeClr val="dk1"/>
                </a:solidFill>
                <a:latin typeface="Courier New"/>
                <a:ea typeface="Courier New"/>
                <a:cs typeface="Courier New"/>
                <a:sym typeface="Courier New"/>
              </a:rPr>
              <a:t>);</a:t>
            </a:r>
            <a:endParaRPr/>
          </a:p>
          <a:p>
            <a:pPr indent="0" lvl="0" marL="0" marR="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0" lvl="0" marL="0" marR="0" rtl="0" algn="l">
              <a:lnSpc>
                <a:spcPct val="100000"/>
              </a:lnSpc>
              <a:spcBef>
                <a:spcPts val="280"/>
              </a:spcBef>
              <a:spcAft>
                <a:spcPts val="0"/>
              </a:spcAft>
              <a:buClr>
                <a:schemeClr val="accent2"/>
              </a:buClr>
              <a:buSzPts val="1400"/>
              <a:buFont typeface="Courier New"/>
              <a:buNone/>
            </a:pPr>
            <a:r>
              <a:rPr b="0" i="0" lang="en-US" sz="1400" u="none">
                <a:solidFill>
                  <a:schemeClr val="accent2"/>
                </a:solidFill>
                <a:latin typeface="Courier New"/>
                <a:ea typeface="Courier New"/>
                <a:cs typeface="Courier New"/>
                <a:sym typeface="Courier New"/>
              </a:rPr>
              <a:t>}  </a:t>
            </a:r>
            <a:r>
              <a:rPr b="0" i="0" lang="en-US" sz="1400" u="none">
                <a:solidFill>
                  <a:schemeClr val="dk1"/>
                </a:solidFill>
                <a:latin typeface="Courier New"/>
                <a:ea typeface="Courier New"/>
                <a:cs typeface="Courier New"/>
                <a:sym typeface="Courier New"/>
              </a:rPr>
              <a:t>//** end of "check_form" function</a:t>
            </a:r>
            <a:endParaRPr/>
          </a:p>
        </p:txBody>
      </p:sp>
      <p:sp>
        <p:nvSpPr>
          <p:cNvPr id="362" name="Google Shape;362;p39"/>
          <p:cNvSpPr txBox="1"/>
          <p:nvPr/>
        </p:nvSpPr>
        <p:spPr>
          <a:xfrm>
            <a:off x="827087" y="3573462"/>
            <a:ext cx="7058025" cy="3144837"/>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accent2"/>
              </a:buClr>
              <a:buSzPts val="1400"/>
              <a:buFont typeface="Courier New"/>
              <a:buNone/>
            </a:pPr>
            <a:r>
              <a:rPr b="0" i="0" lang="en-US" sz="1400" u="none">
                <a:solidFill>
                  <a:schemeClr val="accent2"/>
                </a:solidFill>
                <a:latin typeface="Courier New"/>
                <a:ea typeface="Courier New"/>
                <a:cs typeface="Courier New"/>
                <a:sym typeface="Courier New"/>
              </a:rPr>
              <a:t>function confirm_form</a:t>
            </a:r>
            <a:r>
              <a:rPr b="0" i="0" lang="en-US" sz="1400" u="none">
                <a:solidFill>
                  <a:schemeClr val="dk1"/>
                </a:solidFill>
                <a:latin typeface="Courier New"/>
                <a:ea typeface="Courier New"/>
                <a:cs typeface="Courier New"/>
                <a:sym typeface="Courier New"/>
              </a:rPr>
              <a:t>(</a:t>
            </a:r>
            <a:r>
              <a:rPr b="0" i="0" lang="en-US" sz="1400" u="none">
                <a:solidFill>
                  <a:schemeClr val="dk2"/>
                </a:solidFill>
                <a:latin typeface="Courier New"/>
                <a:ea typeface="Courier New"/>
                <a:cs typeface="Courier New"/>
                <a:sym typeface="Courier New"/>
              </a:rPr>
              <a:t>$f_name</a:t>
            </a:r>
            <a:r>
              <a:rPr b="0" i="0" lang="en-US" sz="1400" u="none">
                <a:solidFill>
                  <a:schemeClr val="dk1"/>
                </a:solidFill>
                <a:latin typeface="Courier New"/>
                <a:ea typeface="Courier New"/>
                <a:cs typeface="Courier New"/>
                <a:sym typeface="Courier New"/>
              </a:rPr>
              <a:t>, </a:t>
            </a:r>
            <a:r>
              <a:rPr b="0" i="0" lang="en-US" sz="1400" u="none">
                <a:solidFill>
                  <a:schemeClr val="dk2"/>
                </a:solidFill>
                <a:latin typeface="Courier New"/>
                <a:ea typeface="Courier New"/>
                <a:cs typeface="Courier New"/>
                <a:sym typeface="Courier New"/>
              </a:rPr>
              <a:t>$l_name</a:t>
            </a:r>
            <a:r>
              <a:rPr b="0" i="0" lang="en-US" sz="1400" u="none">
                <a:solidFill>
                  <a:schemeClr val="dk1"/>
                </a:solidFill>
                <a:latin typeface="Courier New"/>
                <a:ea typeface="Courier New"/>
                <a:cs typeface="Courier New"/>
                <a:sym typeface="Courier New"/>
              </a:rPr>
              <a:t>, </a:t>
            </a:r>
            <a:r>
              <a:rPr b="0" i="0" lang="en-US" sz="1400" u="none">
                <a:solidFill>
                  <a:schemeClr val="dk2"/>
                </a:solidFill>
                <a:latin typeface="Courier New"/>
                <a:ea typeface="Courier New"/>
                <a:cs typeface="Courier New"/>
                <a:sym typeface="Courier New"/>
              </a:rPr>
              <a:t>$email</a:t>
            </a:r>
            <a:r>
              <a:rPr b="0" i="0" lang="en-US" sz="1400" u="none">
                <a:solidFill>
                  <a:schemeClr val="dk1"/>
                </a:solidFill>
                <a:latin typeface="Courier New"/>
                <a:ea typeface="Courier New"/>
                <a:cs typeface="Courier New"/>
                <a:sym typeface="Courier New"/>
              </a:rPr>
              <a:t>, </a:t>
            </a:r>
            <a:r>
              <a:rPr b="0" i="0" lang="en-US" sz="1400" u="none">
                <a:solidFill>
                  <a:schemeClr val="dk2"/>
                </a:solidFill>
                <a:latin typeface="Courier New"/>
                <a:ea typeface="Courier New"/>
                <a:cs typeface="Courier New"/>
                <a:sym typeface="Courier New"/>
              </a:rPr>
              <a:t>$os</a:t>
            </a:r>
            <a:r>
              <a:rPr b="0" i="0" lang="en-US" sz="1400" u="none">
                <a:solidFill>
                  <a:schemeClr val="dk1"/>
                </a:solidFill>
                <a:latin typeface="Courier New"/>
                <a:ea typeface="Courier New"/>
                <a:cs typeface="Courier New"/>
                <a:sym typeface="Courier New"/>
              </a:rPr>
              <a:t>)</a:t>
            </a:r>
            <a:endParaRPr/>
          </a:p>
          <a:p>
            <a:pPr indent="0" lvl="0" marL="0" marR="0" rtl="0" algn="l">
              <a:lnSpc>
                <a:spcPct val="100000"/>
              </a:lnSpc>
              <a:spcBef>
                <a:spcPts val="280"/>
              </a:spcBef>
              <a:spcAft>
                <a:spcPts val="0"/>
              </a:spcAft>
              <a:buClr>
                <a:schemeClr val="accent2"/>
              </a:buClr>
              <a:buSzPts val="1400"/>
              <a:buFont typeface="Courier New"/>
              <a:buNone/>
            </a:pPr>
            <a:r>
              <a:rPr b="0" i="0" lang="en-US" sz="1400" u="none">
                <a:solidFill>
                  <a:schemeClr val="accent2"/>
                </a:solidFill>
                <a:latin typeface="Courier New"/>
                <a:ea typeface="Courier New"/>
                <a:cs typeface="Courier New"/>
                <a:sym typeface="Courier New"/>
              </a:rPr>
              <a:t>{</a:t>
            </a:r>
            <a:endParaRPr/>
          </a:p>
          <a:p>
            <a:pPr indent="0" lvl="0" marL="0" marR="0" rtl="0" algn="l">
              <a:lnSpc>
                <a:spcPct val="10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?&gt;</a:t>
            </a:r>
            <a:endParaRPr/>
          </a:p>
          <a:p>
            <a:pPr indent="0" lvl="0" marL="0" marR="0" rtl="0" algn="l">
              <a:lnSpc>
                <a:spcPct val="100000"/>
              </a:lnSpc>
              <a:spcBef>
                <a:spcPts val="280"/>
              </a:spcBef>
              <a:spcAft>
                <a:spcPts val="0"/>
              </a:spcAft>
              <a:buClr>
                <a:schemeClr val="dk1"/>
              </a:buClr>
              <a:buSzPts val="1400"/>
              <a:buFont typeface="Courier New"/>
              <a:buNone/>
            </a:pPr>
            <a:r>
              <a:t/>
            </a:r>
            <a:endParaRPr b="0" i="0" sz="1400" u="none">
              <a:solidFill>
                <a:schemeClr val="dk2"/>
              </a:solidFill>
              <a:latin typeface="Courier New"/>
              <a:ea typeface="Courier New"/>
              <a:cs typeface="Courier New"/>
              <a:sym typeface="Courier New"/>
            </a:endParaRPr>
          </a:p>
          <a:p>
            <a:pPr indent="0" lvl="0" marL="0" marR="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&lt;h2&gt;Thanks! Below is the information you have sent to us.&lt;/h2&gt;</a:t>
            </a:r>
            <a:endParaRPr/>
          </a:p>
          <a:p>
            <a:pPr indent="0" lvl="0" marL="0" marR="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&lt;h3&gt;Contact Info&lt;/h3&gt;</a:t>
            </a:r>
            <a:endParaRPr/>
          </a:p>
          <a:p>
            <a:pPr indent="0" lvl="0" marL="0" marR="0" rtl="0" algn="l">
              <a:lnSpc>
                <a:spcPct val="10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10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&lt;?php</a:t>
            </a:r>
            <a:endParaRPr/>
          </a:p>
          <a:p>
            <a:pPr indent="0" lvl="0" marL="0" marR="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"Name: </a:t>
            </a:r>
            <a:r>
              <a:rPr b="0" i="0" lang="en-US" sz="1400" u="none">
                <a:solidFill>
                  <a:schemeClr val="dk2"/>
                </a:solidFill>
                <a:latin typeface="Courier New"/>
                <a:ea typeface="Courier New"/>
                <a:cs typeface="Courier New"/>
                <a:sym typeface="Courier New"/>
              </a:rPr>
              <a:t>$f_name</a:t>
            </a:r>
            <a:r>
              <a:rPr b="0" i="0" lang="en-US" sz="1400" u="none">
                <a:solidFill>
                  <a:schemeClr val="dk1"/>
                </a:solidFill>
                <a:latin typeface="Courier New"/>
                <a:ea typeface="Courier New"/>
                <a:cs typeface="Courier New"/>
                <a:sym typeface="Courier New"/>
              </a:rPr>
              <a:t> </a:t>
            </a:r>
            <a:r>
              <a:rPr b="0" i="0" lang="en-US" sz="1400" u="none">
                <a:solidFill>
                  <a:schemeClr val="dk2"/>
                </a:solidFill>
                <a:latin typeface="Courier New"/>
                <a:ea typeface="Courier New"/>
                <a:cs typeface="Courier New"/>
                <a:sym typeface="Courier New"/>
              </a:rPr>
              <a:t>$l_name</a:t>
            </a:r>
            <a:r>
              <a:rPr b="0" i="0" lang="en-US" sz="1400" u="none">
                <a:solidFill>
                  <a:schemeClr val="dk1"/>
                </a:solidFill>
                <a:latin typeface="Courier New"/>
                <a:ea typeface="Courier New"/>
                <a:cs typeface="Courier New"/>
                <a:sym typeface="Courier New"/>
              </a:rPr>
              <a:t> &lt;br/&gt;";</a:t>
            </a:r>
            <a:endParaRPr/>
          </a:p>
          <a:p>
            <a:pPr indent="0" lvl="0" marL="0" marR="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"Email: </a:t>
            </a:r>
            <a:r>
              <a:rPr b="0" i="0" lang="en-US" sz="1400" u="none">
                <a:solidFill>
                  <a:schemeClr val="dk2"/>
                </a:solidFill>
                <a:latin typeface="Courier New"/>
                <a:ea typeface="Courier New"/>
                <a:cs typeface="Courier New"/>
                <a:sym typeface="Courier New"/>
              </a:rPr>
              <a:t>$email</a:t>
            </a:r>
            <a:r>
              <a:rPr b="0" i="0" lang="en-US" sz="1400" u="none">
                <a:solidFill>
                  <a:schemeClr val="dk1"/>
                </a:solidFill>
                <a:latin typeface="Courier New"/>
                <a:ea typeface="Courier New"/>
                <a:cs typeface="Courier New"/>
                <a:sym typeface="Courier New"/>
              </a:rPr>
              <a:t> &lt;br/&gt;";</a:t>
            </a:r>
            <a:endParaRPr/>
          </a:p>
          <a:p>
            <a:pPr indent="0" lvl="0" marL="0" marR="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echo "OS: </a:t>
            </a:r>
            <a:r>
              <a:rPr b="0" i="0" lang="en-US" sz="1400" u="none">
                <a:solidFill>
                  <a:schemeClr val="dk2"/>
                </a:solidFill>
                <a:latin typeface="Courier New"/>
                <a:ea typeface="Courier New"/>
                <a:cs typeface="Courier New"/>
                <a:sym typeface="Courier New"/>
              </a:rPr>
              <a:t>$os</a:t>
            </a:r>
            <a:r>
              <a:rPr b="0" i="0" lang="en-US" sz="1400" u="none">
                <a:solidFill>
                  <a:schemeClr val="dk1"/>
                </a:solidFill>
                <a:latin typeface="Courier New"/>
                <a:ea typeface="Courier New"/>
                <a:cs typeface="Courier New"/>
                <a:sym typeface="Courier New"/>
              </a:rPr>
              <a:t>";</a:t>
            </a:r>
            <a:endParaRPr/>
          </a:p>
          <a:p>
            <a:pPr indent="0" lvl="0" marL="0" marR="0" rtl="0" algn="l">
              <a:lnSpc>
                <a:spcPct val="100000"/>
              </a:lnSpc>
              <a:spcBef>
                <a:spcPts val="280"/>
              </a:spcBef>
              <a:spcAft>
                <a:spcPts val="0"/>
              </a:spcAft>
              <a:buClr>
                <a:schemeClr val="accent2"/>
              </a:buClr>
              <a:buSzPts val="1400"/>
              <a:buFont typeface="Courier New"/>
              <a:buNone/>
            </a:pPr>
            <a:r>
              <a:rPr b="0" i="0" lang="en-US" sz="1400" u="none">
                <a:solidFill>
                  <a:schemeClr val="accent2"/>
                </a:solidFill>
                <a:latin typeface="Courier New"/>
                <a:ea typeface="Courier New"/>
                <a:cs typeface="Courier New"/>
                <a:sym typeface="Courier New"/>
              </a:rPr>
              <a:t>}   </a:t>
            </a:r>
            <a:r>
              <a:rPr b="0" i="0" lang="en-US" sz="1400" u="none">
                <a:solidFill>
                  <a:schemeClr val="dk1"/>
                </a:solidFill>
                <a:latin typeface="Courier New"/>
                <a:ea typeface="Courier New"/>
                <a:cs typeface="Courier New"/>
                <a:sym typeface="Courier New"/>
              </a:rPr>
              <a:t>//** end of "confirm_form" function</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67" name="Shape 367"/>
        <p:cNvGrpSpPr/>
        <p:nvPr/>
      </p:nvGrpSpPr>
      <p:grpSpPr>
        <a:xfrm>
          <a:off x="0" y="0"/>
          <a:ext cx="0" cy="0"/>
          <a:chOff x="0" y="0"/>
          <a:chExt cx="0" cy="0"/>
        </a:xfrm>
      </p:grpSpPr>
      <p:sp>
        <p:nvSpPr>
          <p:cNvPr id="368" name="Google Shape;368;p40"/>
          <p:cNvSpPr txBox="1"/>
          <p:nvPr>
            <p:ph type="title"/>
          </p:nvPr>
        </p:nvSpPr>
        <p:spPr>
          <a:xfrm>
            <a:off x="0" y="0"/>
            <a:ext cx="9144000" cy="714375"/>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rgbClr val="009900"/>
              </a:buClr>
              <a:buSzPts val="3400"/>
              <a:buFont typeface="Arial Narrow"/>
              <a:buNone/>
            </a:pPr>
            <a:r>
              <a:rPr b="0" i="0" lang="en-US" sz="3400" u="none">
                <a:solidFill>
                  <a:srgbClr val="009900"/>
                </a:solidFill>
                <a:latin typeface="Arial Narrow"/>
                <a:ea typeface="Arial Narrow"/>
                <a:cs typeface="Arial Narrow"/>
                <a:sym typeface="Arial Narrow"/>
              </a:rPr>
              <a:t>Main Program</a:t>
            </a:r>
            <a:endParaRPr/>
          </a:p>
        </p:txBody>
      </p:sp>
      <p:sp>
        <p:nvSpPr>
          <p:cNvPr id="369" name="Google Shape;369;p40"/>
          <p:cNvSpPr txBox="1"/>
          <p:nvPr/>
        </p:nvSpPr>
        <p:spPr>
          <a:xfrm>
            <a:off x="323850" y="981075"/>
            <a:ext cx="8351837" cy="4332287"/>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/*Main Program*/</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if (!</a:t>
            </a:r>
            <a:r>
              <a:rPr b="0" i="0" lang="en-US" sz="1400" u="none">
                <a:solidFill>
                  <a:schemeClr val="dk2"/>
                </a:solidFill>
                <a:latin typeface="Courier New"/>
                <a:ea typeface="Courier New"/>
                <a:cs typeface="Courier New"/>
                <a:sym typeface="Courier New"/>
              </a:rPr>
              <a:t>$_POST[</a:t>
            </a:r>
            <a:r>
              <a:rPr b="0" i="0" lang="en-US" sz="1400" u="none">
                <a:solidFill>
                  <a:srgbClr val="009900"/>
                </a:solidFill>
                <a:latin typeface="Courier New"/>
                <a:ea typeface="Courier New"/>
                <a:cs typeface="Courier New"/>
                <a:sym typeface="Courier New"/>
              </a:rPr>
              <a:t>"submit"</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?&gt;</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&lt;h3&gt;Please enter your information&lt;/h3&gt;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&lt;p&gt;Fields with a "&lt;b&gt;*&lt;/b&gt;" are required.&lt;/p&gt;</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&lt;?php</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r>
              <a:rPr b="0" i="0" lang="en-US" sz="1400" u="none">
                <a:solidFill>
                  <a:schemeClr val="accent2"/>
                </a:solidFill>
                <a:latin typeface="Courier New"/>
                <a:ea typeface="Courier New"/>
                <a:cs typeface="Courier New"/>
                <a:sym typeface="Courier New"/>
              </a:rPr>
              <a:t>print_form</a:t>
            </a:r>
            <a:r>
              <a:rPr b="0" i="0" lang="en-US" sz="1400" u="none">
                <a:solidFill>
                  <a:schemeClr val="dk1"/>
                </a:solidFill>
                <a:latin typeface="Courier New"/>
                <a:ea typeface="Courier New"/>
                <a:cs typeface="Courier New"/>
                <a:sym typeface="Courier New"/>
              </a:rPr>
              <a:t>(</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else{</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r>
              <a:rPr b="0" i="0" lang="en-US" sz="1400" u="none">
                <a:solidFill>
                  <a:schemeClr val="accent2"/>
                </a:solidFill>
                <a:latin typeface="Courier New"/>
                <a:ea typeface="Courier New"/>
                <a:cs typeface="Courier New"/>
                <a:sym typeface="Courier New"/>
              </a:rPr>
              <a:t>check_form</a:t>
            </a:r>
            <a:r>
              <a:rPr b="0" i="0" lang="en-US" sz="1400" u="none">
                <a:solidFill>
                  <a:schemeClr val="dk1"/>
                </a:solidFill>
                <a:latin typeface="Courier New"/>
                <a:ea typeface="Courier New"/>
                <a:cs typeface="Courier New"/>
                <a:sym typeface="Courier New"/>
              </a:rPr>
              <a:t>(</a:t>
            </a:r>
            <a:r>
              <a:rPr b="0" i="0" lang="en-US" sz="1400" u="none">
                <a:solidFill>
                  <a:schemeClr val="dk2"/>
                </a:solidFill>
                <a:latin typeface="Courier New"/>
                <a:ea typeface="Courier New"/>
                <a:cs typeface="Courier New"/>
                <a:sym typeface="Courier New"/>
              </a:rPr>
              <a:t>$_POST[</a:t>
            </a:r>
            <a:r>
              <a:rPr b="0" i="0" lang="en-US" sz="1400" u="none">
                <a:solidFill>
                  <a:srgbClr val="009900"/>
                </a:solidFill>
                <a:latin typeface="Courier New"/>
                <a:ea typeface="Courier New"/>
                <a:cs typeface="Courier New"/>
                <a:sym typeface="Courier New"/>
              </a:rPr>
              <a:t>"f_name"</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a:t>
            </a:r>
            <a:r>
              <a:rPr b="0" i="0" lang="en-US" sz="1400" u="none">
                <a:solidFill>
                  <a:schemeClr val="dk2"/>
                </a:solidFill>
                <a:latin typeface="Courier New"/>
                <a:ea typeface="Courier New"/>
                <a:cs typeface="Courier New"/>
                <a:sym typeface="Courier New"/>
              </a:rPr>
              <a:t>$_POST[</a:t>
            </a:r>
            <a:r>
              <a:rPr b="0" i="0" lang="en-US" sz="1400" u="none">
                <a:solidFill>
                  <a:srgbClr val="009900"/>
                </a:solidFill>
                <a:latin typeface="Courier New"/>
                <a:ea typeface="Courier New"/>
                <a:cs typeface="Courier New"/>
                <a:sym typeface="Courier New"/>
              </a:rPr>
              <a:t>"l_name"</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a:t>
            </a:r>
            <a:r>
              <a:rPr b="0" i="0" lang="en-US" sz="1400" u="none">
                <a:solidFill>
                  <a:schemeClr val="dk2"/>
                </a:solidFill>
                <a:latin typeface="Courier New"/>
                <a:ea typeface="Courier New"/>
                <a:cs typeface="Courier New"/>
                <a:sym typeface="Courier New"/>
              </a:rPr>
              <a:t>$_POST[</a:t>
            </a:r>
            <a:r>
              <a:rPr b="0" i="0" lang="en-US" sz="1400" u="none">
                <a:solidFill>
                  <a:srgbClr val="009900"/>
                </a:solidFill>
                <a:latin typeface="Courier New"/>
                <a:ea typeface="Courier New"/>
                <a:cs typeface="Courier New"/>
                <a:sym typeface="Courier New"/>
              </a:rPr>
              <a:t>"email"</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a:t>
            </a:r>
            <a:r>
              <a:rPr b="0" i="0" lang="en-US" sz="1400" u="none">
                <a:solidFill>
                  <a:schemeClr val="dk2"/>
                </a:solidFill>
                <a:latin typeface="Courier New"/>
                <a:ea typeface="Courier New"/>
                <a:cs typeface="Courier New"/>
                <a:sym typeface="Courier New"/>
              </a:rPr>
              <a:t>$_POST[</a:t>
            </a:r>
            <a:r>
              <a:rPr b="0" i="0" lang="en-US" sz="1400" u="none">
                <a:solidFill>
                  <a:srgbClr val="009900"/>
                </a:solidFill>
                <a:latin typeface="Courier New"/>
                <a:ea typeface="Courier New"/>
                <a:cs typeface="Courier New"/>
                <a:sym typeface="Courier New"/>
              </a:rPr>
              <a:t>"os"</a:t>
            </a:r>
            <a:r>
              <a:rPr b="0" i="0" lang="en-US" sz="1400" u="none">
                <a:solidFill>
                  <a:schemeClr val="dk2"/>
                </a:solidFill>
                <a:latin typeface="Courier New"/>
                <a:ea typeface="Courier New"/>
                <a:cs typeface="Courier New"/>
                <a:sym typeface="Courier New"/>
              </a:rPr>
              <a:t>]</a:t>
            </a: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0" lvl="0" marL="0" marR="0" rtl="0" algn="l">
              <a:lnSpc>
                <a:spcPct val="80000"/>
              </a:lnSpc>
              <a:spcBef>
                <a:spcPts val="280"/>
              </a:spcBef>
              <a:spcAft>
                <a:spcPts val="0"/>
              </a:spcAft>
              <a:buClr>
                <a:schemeClr val="dk2"/>
              </a:buClr>
              <a:buSzPts val="1400"/>
              <a:buFont typeface="Courier New"/>
              <a:buNone/>
            </a:pPr>
            <a:r>
              <a:rPr b="0" i="0" lang="en-US" sz="1400" u="none">
                <a:solidFill>
                  <a:schemeClr val="dk2"/>
                </a:solidFill>
                <a:latin typeface="Courier New"/>
                <a:ea typeface="Courier New"/>
                <a:cs typeface="Courier New"/>
                <a:sym typeface="Courier New"/>
              </a:rPr>
              <a:t>?&gt;</a:t>
            </a:r>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chemeClr val="dk1"/>
              </a:buClr>
              <a:buSzPts val="1400"/>
              <a:buFont typeface="Courier New"/>
              <a:buNone/>
            </a:pPr>
            <a:r>
              <a:t/>
            </a:r>
            <a:endParaRPr b="0" i="0" sz="1400" u="none">
              <a:solidFill>
                <a:schemeClr val="dk1"/>
              </a:solidFill>
              <a:latin typeface="Courier New"/>
              <a:ea typeface="Courier New"/>
              <a:cs typeface="Courier New"/>
              <a:sym typeface="Courier New"/>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&lt;/body&gt;</a:t>
            </a:r>
            <a:endParaRPr/>
          </a:p>
          <a:p>
            <a:pPr indent="0" lvl="0" marL="0" marR="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&lt;/html&gt;</a:t>
            </a:r>
            <a:endParaRPr/>
          </a:p>
        </p:txBody>
      </p:sp>
      <p:sp>
        <p:nvSpPr>
          <p:cNvPr id="370" name="Google Shape;370;p40"/>
          <p:cNvSpPr txBox="1"/>
          <p:nvPr/>
        </p:nvSpPr>
        <p:spPr>
          <a:xfrm>
            <a:off x="3203575" y="5589587"/>
            <a:ext cx="2160587" cy="365125"/>
          </a:xfrm>
          <a:prstGeom prst="rect">
            <a:avLst/>
          </a:prstGeom>
          <a:noFill/>
          <a:ln cap="flat" cmpd="sng" w="28575">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view the output page</a:t>
            </a:r>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75" name="Shape 375"/>
        <p:cNvGrpSpPr/>
        <p:nvPr/>
      </p:nvGrpSpPr>
      <p:grpSpPr>
        <a:xfrm>
          <a:off x="0" y="0"/>
          <a:ext cx="0" cy="0"/>
          <a:chOff x="0" y="0"/>
          <a:chExt cx="0" cy="0"/>
        </a:xfrm>
      </p:grpSpPr>
      <p:sp>
        <p:nvSpPr>
          <p:cNvPr id="376" name="Google Shape;376;p41"/>
          <p:cNvSpPr txBox="1"/>
          <p:nvPr>
            <p:ph type="title"/>
          </p:nvPr>
        </p:nvSpPr>
        <p:spPr>
          <a:xfrm>
            <a:off x="0" y="0"/>
            <a:ext cx="9144000" cy="714375"/>
          </a:xfrm>
          <a:prstGeom prst="rect">
            <a:avLst/>
          </a:prstGeom>
          <a:noFill/>
          <a:ln>
            <a:noFill/>
          </a:ln>
        </p:spPr>
        <p:txBody>
          <a:bodyPr anchorCtr="0" anchor="ctr" bIns="43525" lIns="87050" spcFirstLastPara="1" rIns="87050" wrap="square" tIns="43525">
            <a:noAutofit/>
          </a:bodyPr>
          <a:lstStyle/>
          <a:p>
            <a:pPr indent="0" lvl="0" marL="0" rtl="0" algn="ctr">
              <a:lnSpc>
                <a:spcPct val="100000"/>
              </a:lnSpc>
              <a:spcBef>
                <a:spcPts val="0"/>
              </a:spcBef>
              <a:spcAft>
                <a:spcPts val="0"/>
              </a:spcAft>
              <a:buClr>
                <a:srgbClr val="FF0033"/>
              </a:buClr>
              <a:buSzPts val="3400"/>
              <a:buFont typeface="Arial Narrow"/>
              <a:buNone/>
            </a:pPr>
            <a:r>
              <a:rPr b="0" i="0" lang="en-US" sz="3400" u="none">
                <a:solidFill>
                  <a:srgbClr val="FF0033"/>
                </a:solidFill>
                <a:latin typeface="Arial Narrow"/>
                <a:ea typeface="Arial Narrow"/>
                <a:cs typeface="Arial Narrow"/>
                <a:sym typeface="Arial Narrow"/>
              </a:rPr>
              <a:t>Learning Outcomes</a:t>
            </a:r>
            <a:endParaRPr/>
          </a:p>
        </p:txBody>
      </p:sp>
      <p:sp>
        <p:nvSpPr>
          <p:cNvPr id="377" name="Google Shape;377;p41"/>
          <p:cNvSpPr txBox="1"/>
          <p:nvPr>
            <p:ph idx="1" type="body"/>
          </p:nvPr>
        </p:nvSpPr>
        <p:spPr>
          <a:xfrm>
            <a:off x="179387" y="981075"/>
            <a:ext cx="8208962" cy="3600450"/>
          </a:xfrm>
          <a:prstGeom prst="rect">
            <a:avLst/>
          </a:prstGeom>
          <a:noFill/>
          <a:ln>
            <a:noFill/>
          </a:ln>
        </p:spPr>
        <p:txBody>
          <a:bodyPr anchorCtr="0" anchor="t" bIns="43525" lIns="87050" spcFirstLastPara="1" rIns="87050" wrap="square" tIns="43525">
            <a:noAutofit/>
          </a:bodyPr>
          <a:lstStyle/>
          <a:p>
            <a:pPr indent="-323850" lvl="0" marL="323850" rtl="0" algn="l">
              <a:lnSpc>
                <a:spcPct val="100000"/>
              </a:lnSpc>
              <a:spcBef>
                <a:spcPts val="0"/>
              </a:spcBef>
              <a:spcAft>
                <a:spcPts val="0"/>
              </a:spcAft>
              <a:buClr>
                <a:schemeClr val="dk1"/>
              </a:buClr>
              <a:buSzPts val="2000"/>
              <a:buFont typeface="Arial Narrow"/>
              <a:buNone/>
            </a:pPr>
            <a:r>
              <a:rPr b="1" i="0" lang="en-US" sz="2000" u="none">
                <a:solidFill>
                  <a:schemeClr val="dk1"/>
                </a:solidFill>
                <a:latin typeface="Arial Narrow"/>
                <a:ea typeface="Arial Narrow"/>
                <a:cs typeface="Arial Narrow"/>
                <a:sym typeface="Arial Narrow"/>
              </a:rPr>
              <a:t>In th</a:t>
            </a:r>
            <a:r>
              <a:rPr b="1" lang="en-US" sz="2000"/>
              <a:t>is</a:t>
            </a:r>
            <a:r>
              <a:rPr b="1" i="0" lang="en-US" sz="2000" u="none">
                <a:solidFill>
                  <a:schemeClr val="dk1"/>
                </a:solidFill>
                <a:latin typeface="Arial Narrow"/>
                <a:ea typeface="Arial Narrow"/>
                <a:cs typeface="Arial Narrow"/>
                <a:sym typeface="Arial Narrow"/>
              </a:rPr>
              <a:t> lecture</a:t>
            </a:r>
            <a:r>
              <a:rPr b="1" lang="en-US" sz="2000"/>
              <a:t> we discussed :</a:t>
            </a:r>
            <a:endParaRPr/>
          </a:p>
          <a:p>
            <a:pPr indent="-323850" lvl="0" marL="323850" rtl="0" algn="l">
              <a:lnSpc>
                <a:spcPct val="100000"/>
              </a:lnSpc>
              <a:spcBef>
                <a:spcPts val="400"/>
              </a:spcBef>
              <a:spcAft>
                <a:spcPts val="0"/>
              </a:spcAft>
              <a:buClr>
                <a:schemeClr val="dk2"/>
              </a:buClr>
              <a:buSzPts val="2000"/>
              <a:buFont typeface="Noto Sans Symbols"/>
              <a:buChar char="▪"/>
            </a:pPr>
            <a:r>
              <a:rPr b="0" i="0" lang="en-US" sz="2000" u="none">
                <a:solidFill>
                  <a:schemeClr val="dk2"/>
                </a:solidFill>
                <a:latin typeface="Arial Narrow"/>
                <a:ea typeface="Arial Narrow"/>
                <a:cs typeface="Arial Narrow"/>
                <a:sym typeface="Arial Narrow"/>
              </a:rPr>
              <a:t>What is PHP and what are some of its workings.  </a:t>
            </a:r>
            <a:endParaRPr/>
          </a:p>
          <a:p>
            <a:pPr indent="-323850" lvl="0" marL="323850" rtl="0" algn="l">
              <a:lnSpc>
                <a:spcPct val="100000"/>
              </a:lnSpc>
              <a:spcBef>
                <a:spcPts val="400"/>
              </a:spcBef>
              <a:spcAft>
                <a:spcPts val="0"/>
              </a:spcAft>
              <a:buClr>
                <a:schemeClr val="dk2"/>
              </a:buClr>
              <a:buSzPts val="2000"/>
              <a:buFont typeface="Noto Sans Symbols"/>
              <a:buChar char="▪"/>
            </a:pPr>
            <a:r>
              <a:rPr b="0" i="0" lang="en-US" sz="2000" u="none">
                <a:solidFill>
                  <a:schemeClr val="dk2"/>
                </a:solidFill>
                <a:latin typeface="Arial Narrow"/>
                <a:ea typeface="Arial Narrow"/>
                <a:cs typeface="Arial Narrow"/>
                <a:sym typeface="Arial Narrow"/>
              </a:rPr>
              <a:t>Basic PHP syntax</a:t>
            </a:r>
            <a:endParaRPr/>
          </a:p>
          <a:p>
            <a:pPr indent="-271462" lvl="1" marL="703262" rtl="0" algn="l">
              <a:lnSpc>
                <a:spcPct val="80000"/>
              </a:lnSpc>
              <a:spcBef>
                <a:spcPts val="400"/>
              </a:spcBef>
              <a:spcAft>
                <a:spcPts val="0"/>
              </a:spcAft>
              <a:buClr>
                <a:schemeClr val="dk1"/>
              </a:buClr>
              <a:buSzPts val="2000"/>
              <a:buChar char="•"/>
            </a:pPr>
            <a:r>
              <a:rPr b="0" i="0" lang="en-US" sz="2000" u="none">
                <a:solidFill>
                  <a:schemeClr val="dk1"/>
                </a:solidFill>
                <a:latin typeface="Arial Narrow"/>
                <a:ea typeface="Arial Narrow"/>
                <a:cs typeface="Arial Narrow"/>
                <a:sym typeface="Arial Narrow"/>
              </a:rPr>
              <a:t>variables, operators, if...else...and switch,  while, do while, and for.</a:t>
            </a:r>
            <a:endParaRPr/>
          </a:p>
          <a:p>
            <a:pPr indent="-323850" lvl="0" marL="323850" rtl="0" algn="l">
              <a:lnSpc>
                <a:spcPct val="100000"/>
              </a:lnSpc>
              <a:spcBef>
                <a:spcPts val="400"/>
              </a:spcBef>
              <a:spcAft>
                <a:spcPts val="0"/>
              </a:spcAft>
              <a:buClr>
                <a:schemeClr val="dk2"/>
              </a:buClr>
              <a:buSzPts val="2000"/>
              <a:buFont typeface="Noto Sans Symbols"/>
              <a:buChar char="▪"/>
            </a:pPr>
            <a:r>
              <a:rPr b="0" i="0" lang="en-US" sz="2000" u="none">
                <a:solidFill>
                  <a:schemeClr val="dk2"/>
                </a:solidFill>
                <a:latin typeface="Arial Narrow"/>
                <a:ea typeface="Arial Narrow"/>
                <a:cs typeface="Arial Narrow"/>
                <a:sym typeface="Arial Narrow"/>
              </a:rPr>
              <a:t>Some useful PHP functions</a:t>
            </a:r>
            <a:endParaRPr b="0" i="0" sz="2000" u="none">
              <a:solidFill>
                <a:schemeClr val="dk1"/>
              </a:solidFill>
              <a:latin typeface="Arial Narrow"/>
              <a:ea typeface="Arial Narrow"/>
              <a:cs typeface="Arial Narrow"/>
              <a:sym typeface="Arial Narrow"/>
            </a:endParaRPr>
          </a:p>
          <a:p>
            <a:pPr indent="-323850" lvl="0" marL="323850" rtl="0" algn="l">
              <a:lnSpc>
                <a:spcPct val="100000"/>
              </a:lnSpc>
              <a:spcBef>
                <a:spcPts val="400"/>
              </a:spcBef>
              <a:spcAft>
                <a:spcPts val="0"/>
              </a:spcAft>
              <a:buClr>
                <a:schemeClr val="dk2"/>
              </a:buClr>
              <a:buSzPts val="2000"/>
              <a:buFont typeface="Noto Sans Symbols"/>
              <a:buChar char="▪"/>
            </a:pPr>
            <a:r>
              <a:rPr b="0" i="0" lang="en-US" sz="2000" u="none">
                <a:solidFill>
                  <a:schemeClr val="dk2"/>
                </a:solidFill>
                <a:latin typeface="Arial Narrow"/>
                <a:ea typeface="Arial Narrow"/>
                <a:cs typeface="Arial Narrow"/>
                <a:sym typeface="Arial Narrow"/>
              </a:rPr>
              <a:t>How to work with</a:t>
            </a:r>
            <a:r>
              <a:rPr b="0" i="0" lang="en-US" sz="2000" u="none">
                <a:solidFill>
                  <a:schemeClr val="dk1"/>
                </a:solidFill>
                <a:latin typeface="Arial Narrow"/>
                <a:ea typeface="Arial Narrow"/>
                <a:cs typeface="Arial Narrow"/>
                <a:sym typeface="Arial Narrow"/>
              </a:rPr>
              <a:t> </a:t>
            </a:r>
            <a:endParaRPr/>
          </a:p>
          <a:p>
            <a:pPr indent="-271462" lvl="1" marL="703262" rtl="0" algn="l">
              <a:lnSpc>
                <a:spcPct val="80000"/>
              </a:lnSpc>
              <a:spcBef>
                <a:spcPts val="400"/>
              </a:spcBef>
              <a:spcAft>
                <a:spcPts val="0"/>
              </a:spcAft>
              <a:buClr>
                <a:schemeClr val="dk1"/>
              </a:buClr>
              <a:buSzPts val="2000"/>
              <a:buChar char="•"/>
            </a:pPr>
            <a:r>
              <a:rPr b="0" i="0" lang="en-US" sz="2000" u="none">
                <a:solidFill>
                  <a:schemeClr val="dk1"/>
                </a:solidFill>
                <a:latin typeface="Arial Narrow"/>
                <a:ea typeface="Arial Narrow"/>
                <a:cs typeface="Arial Narrow"/>
                <a:sym typeface="Arial Narrow"/>
              </a:rPr>
              <a:t> HTML forms, cookies, files, time and date.</a:t>
            </a:r>
            <a:endParaRPr/>
          </a:p>
          <a:p>
            <a:pPr indent="-323850" lvl="0" marL="323850" rtl="0" algn="l">
              <a:lnSpc>
                <a:spcPct val="100000"/>
              </a:lnSpc>
              <a:spcBef>
                <a:spcPts val="400"/>
              </a:spcBef>
              <a:spcAft>
                <a:spcPts val="0"/>
              </a:spcAft>
              <a:buClr>
                <a:schemeClr val="dk2"/>
              </a:buClr>
              <a:buSzPts val="2000"/>
              <a:buFont typeface="Noto Sans Symbols"/>
              <a:buChar char="▪"/>
            </a:pPr>
            <a:r>
              <a:rPr b="0" i="0" lang="en-US" sz="2000" u="none">
                <a:solidFill>
                  <a:schemeClr val="dk2"/>
                </a:solidFill>
                <a:latin typeface="Arial Narrow"/>
                <a:ea typeface="Arial Narrow"/>
                <a:cs typeface="Arial Narrow"/>
                <a:sym typeface="Arial Narrow"/>
              </a:rPr>
              <a:t>How to create a basic checker for user-entered data.</a:t>
            </a:r>
            <a:endParaRPr/>
          </a:p>
          <a:p>
            <a:pPr indent="-196850" lvl="0" marL="323850" rtl="0" algn="l">
              <a:spcBef>
                <a:spcPts val="400"/>
              </a:spcBef>
              <a:spcAft>
                <a:spcPts val="0"/>
              </a:spcAft>
              <a:buClr>
                <a:schemeClr val="dk1"/>
              </a:buClr>
              <a:buSzPts val="2000"/>
              <a:buFont typeface="Arial Narrow"/>
              <a:buNone/>
            </a:pPr>
            <a:r>
              <a:t/>
            </a:r>
            <a:endParaRPr b="0" i="0" sz="2000" u="none">
              <a:solidFill>
                <a:schemeClr val="dk2"/>
              </a:solidFill>
              <a:latin typeface="Arial Narrow"/>
              <a:ea typeface="Arial Narrow"/>
              <a:cs typeface="Arial Narrow"/>
              <a:sym typeface="Arial Narrow"/>
            </a:endParaRPr>
          </a:p>
        </p:txBody>
      </p:sp>
    </p:spTree>
  </p:cSld>
  <p:clrMapOvr>
    <a:masterClrMapping/>
  </p:clrMapOvr>
</p:sld>
</file>

<file path=ppt/theme/theme1.xml><?xml version="1.0" encoding="utf-8"?>
<a:theme xmlns:a="http://schemas.openxmlformats.org/drawingml/2006/main" xmlns:r="http://schemas.openxmlformats.org/officeDocument/2006/relationships" name="1_Blank Presentation">
  <a:themeElements>
    <a:clrScheme name="">
      <a:dk1>
        <a:srgbClr val="000000"/>
      </a:dk1>
      <a:lt1>
        <a:srgbClr val="FFFFFF"/>
      </a:lt1>
      <a:dk2>
        <a:srgbClr val="FF0033"/>
      </a:dk2>
      <a:lt2>
        <a:srgbClr val="969696"/>
      </a:lt2>
      <a:accent1>
        <a:srgbClr val="00CC99"/>
      </a:accent1>
      <a:accent2>
        <a:srgbClr val="3333CC"/>
      </a:accent2>
      <a:accent3>
        <a:srgbClr val="FFFFFF"/>
      </a:accent3>
      <a:accent4>
        <a:srgbClr val="000000"/>
      </a:accent4>
      <a:accent5>
        <a:srgbClr val="AAE2CA"/>
      </a:accent5>
      <a:accent6>
        <a:srgbClr val="2D2DB9"/>
      </a:accent6>
      <a:hlink>
        <a:srgbClr val="6699FF"/>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Blank Presentation">
  <a:themeElements>
    <a:clrScheme name="">
      <a:dk1>
        <a:srgbClr val="000000"/>
      </a:dk1>
      <a:lt1>
        <a:srgbClr val="FFFFFF"/>
      </a:lt1>
      <a:dk2>
        <a:srgbClr val="FF0033"/>
      </a:dk2>
      <a:lt2>
        <a:srgbClr val="969696"/>
      </a:lt2>
      <a:accent1>
        <a:srgbClr val="00CC99"/>
      </a:accent1>
      <a:accent2>
        <a:srgbClr val="3333CC"/>
      </a:accent2>
      <a:accent3>
        <a:srgbClr val="FFFFFF"/>
      </a:accent3>
      <a:accent4>
        <a:srgbClr val="000000"/>
      </a:accent4>
      <a:accent5>
        <a:srgbClr val="AAE2CA"/>
      </a:accent5>
      <a:accent6>
        <a:srgbClr val="2D2DB9"/>
      </a:accent6>
      <a:hlink>
        <a:srgbClr val="6699FF"/>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