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95" r:id="rId3"/>
    <p:sldId id="257" r:id="rId4"/>
    <p:sldId id="261" r:id="rId5"/>
    <p:sldId id="258" r:id="rId6"/>
    <p:sldId id="262" r:id="rId7"/>
    <p:sldId id="259" r:id="rId8"/>
    <p:sldId id="263" r:id="rId9"/>
    <p:sldId id="264" r:id="rId10"/>
    <p:sldId id="265" r:id="rId11"/>
    <p:sldId id="260" r:id="rId12"/>
    <p:sldId id="266" r:id="rId13"/>
    <p:sldId id="267" r:id="rId14"/>
    <p:sldId id="269" r:id="rId15"/>
    <p:sldId id="270" r:id="rId16"/>
    <p:sldId id="292" r:id="rId17"/>
    <p:sldId id="268" r:id="rId18"/>
    <p:sldId id="271" r:id="rId19"/>
    <p:sldId id="290" r:id="rId20"/>
    <p:sldId id="291" r:id="rId21"/>
    <p:sldId id="273" r:id="rId22"/>
    <p:sldId id="274" r:id="rId23"/>
    <p:sldId id="275" r:id="rId24"/>
    <p:sldId id="277" r:id="rId25"/>
    <p:sldId id="276" r:id="rId26"/>
    <p:sldId id="278" r:id="rId27"/>
    <p:sldId id="279" r:id="rId28"/>
    <p:sldId id="281" r:id="rId29"/>
    <p:sldId id="282" r:id="rId30"/>
    <p:sldId id="280" r:id="rId31"/>
    <p:sldId id="298" r:id="rId32"/>
    <p:sldId id="283" r:id="rId33"/>
    <p:sldId id="284" r:id="rId34"/>
    <p:sldId id="285" r:id="rId35"/>
    <p:sldId id="296" r:id="rId36"/>
    <p:sldId id="297" r:id="rId37"/>
    <p:sldId id="287"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p:cViewPr varScale="1">
        <p:scale>
          <a:sx n="71" d="100"/>
          <a:sy n="71" d="100"/>
        </p:scale>
        <p:origin x="49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201DF0-1350-48A9-B63D-A794B713078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41E2804B-36C7-4A9B-B27E-40CF66CAD9F3}">
      <dgm:prSet phldrT="[Text]"/>
      <dgm:spPr/>
      <dgm:t>
        <a:bodyPr/>
        <a:lstStyle/>
        <a:p>
          <a:r>
            <a:rPr lang="en-GB" dirty="0" smtClean="0"/>
            <a:t>Independent Study</a:t>
          </a:r>
          <a:endParaRPr lang="en-GB" dirty="0"/>
        </a:p>
      </dgm:t>
    </dgm:pt>
    <dgm:pt modelId="{0C29EBDC-A155-42DB-AA50-24F1F69F0A87}" type="parTrans" cxnId="{7F5F9ECA-1AC4-4A49-81D7-42884E14E234}">
      <dgm:prSet/>
      <dgm:spPr/>
      <dgm:t>
        <a:bodyPr/>
        <a:lstStyle/>
        <a:p>
          <a:endParaRPr lang="en-GB"/>
        </a:p>
      </dgm:t>
    </dgm:pt>
    <dgm:pt modelId="{21D9DBB7-E981-488A-BDBC-ED6715030F6B}" type="sibTrans" cxnId="{7F5F9ECA-1AC4-4A49-81D7-42884E14E234}">
      <dgm:prSet/>
      <dgm:spPr/>
      <dgm:t>
        <a:bodyPr/>
        <a:lstStyle/>
        <a:p>
          <a:endParaRPr lang="en-GB"/>
        </a:p>
      </dgm:t>
    </dgm:pt>
    <dgm:pt modelId="{1E25FC5D-3107-4164-A0B4-4041163EB292}">
      <dgm:prSet phldrT="[Text]"/>
      <dgm:spPr/>
      <dgm:t>
        <a:bodyPr/>
        <a:lstStyle/>
        <a:p>
          <a:r>
            <a:rPr lang="en-GB" dirty="0" smtClean="0"/>
            <a:t>Working with Others</a:t>
          </a:r>
          <a:endParaRPr lang="en-GB" dirty="0"/>
        </a:p>
      </dgm:t>
    </dgm:pt>
    <dgm:pt modelId="{ED180E4D-7028-4D6F-A069-E3462124CDFE}" type="parTrans" cxnId="{471DFAA3-509C-4396-8C8D-22081007D47A}">
      <dgm:prSet/>
      <dgm:spPr/>
      <dgm:t>
        <a:bodyPr/>
        <a:lstStyle/>
        <a:p>
          <a:endParaRPr lang="en-GB"/>
        </a:p>
      </dgm:t>
    </dgm:pt>
    <dgm:pt modelId="{50976E55-403A-40C7-B289-A48E1585E6A2}" type="sibTrans" cxnId="{471DFAA3-509C-4396-8C8D-22081007D47A}">
      <dgm:prSet/>
      <dgm:spPr/>
      <dgm:t>
        <a:bodyPr/>
        <a:lstStyle/>
        <a:p>
          <a:endParaRPr lang="en-GB"/>
        </a:p>
      </dgm:t>
    </dgm:pt>
    <dgm:pt modelId="{F3B4068F-624C-424A-AD5C-E4DFDE0289C5}">
      <dgm:prSet phldrT="[Text]"/>
      <dgm:spPr/>
      <dgm:t>
        <a:bodyPr/>
        <a:lstStyle/>
        <a:p>
          <a:r>
            <a:rPr lang="en-GB" dirty="0" smtClean="0"/>
            <a:t>Managing Anxieties</a:t>
          </a:r>
          <a:endParaRPr lang="en-GB" dirty="0"/>
        </a:p>
      </dgm:t>
    </dgm:pt>
    <dgm:pt modelId="{7C6A96AD-A0C1-42B7-AF32-537620968235}" type="parTrans" cxnId="{CC79483B-9A0D-453A-909C-CD9B6DDB885F}">
      <dgm:prSet/>
      <dgm:spPr/>
      <dgm:t>
        <a:bodyPr/>
        <a:lstStyle/>
        <a:p>
          <a:endParaRPr lang="en-GB"/>
        </a:p>
      </dgm:t>
    </dgm:pt>
    <dgm:pt modelId="{9F26704D-EA11-416E-B64C-FE734E72A51B}" type="sibTrans" cxnId="{CC79483B-9A0D-453A-909C-CD9B6DDB885F}">
      <dgm:prSet/>
      <dgm:spPr/>
      <dgm:t>
        <a:bodyPr/>
        <a:lstStyle/>
        <a:p>
          <a:endParaRPr lang="en-GB"/>
        </a:p>
      </dgm:t>
    </dgm:pt>
    <dgm:pt modelId="{1CAB854A-FC42-4CB2-90B4-E2D66E60AC68}">
      <dgm:prSet phldrT="[Text]"/>
      <dgm:spPr/>
      <dgm:t>
        <a:bodyPr/>
        <a:lstStyle/>
        <a:p>
          <a:r>
            <a:rPr lang="en-GB" dirty="0" smtClean="0"/>
            <a:t>Research Skills</a:t>
          </a:r>
          <a:endParaRPr lang="en-GB" dirty="0"/>
        </a:p>
      </dgm:t>
    </dgm:pt>
    <dgm:pt modelId="{1FC60AB0-A5FB-4693-8007-1AFFA57AF870}" type="parTrans" cxnId="{3675FEDF-678B-4DEB-86B4-E0172643B376}">
      <dgm:prSet/>
      <dgm:spPr/>
      <dgm:t>
        <a:bodyPr/>
        <a:lstStyle/>
        <a:p>
          <a:endParaRPr lang="en-GB"/>
        </a:p>
      </dgm:t>
    </dgm:pt>
    <dgm:pt modelId="{AD934D4B-BDC8-470E-8941-CE269DD2D9D5}" type="sibTrans" cxnId="{3675FEDF-678B-4DEB-86B4-E0172643B376}">
      <dgm:prSet/>
      <dgm:spPr/>
      <dgm:t>
        <a:bodyPr/>
        <a:lstStyle/>
        <a:p>
          <a:endParaRPr lang="en-GB"/>
        </a:p>
      </dgm:t>
    </dgm:pt>
    <dgm:pt modelId="{3F3D8494-31EA-4772-AD35-6411B34041A0}">
      <dgm:prSet phldrT="[Text]"/>
      <dgm:spPr/>
      <dgm:t>
        <a:bodyPr/>
        <a:lstStyle/>
        <a:p>
          <a:r>
            <a:rPr lang="en-GB" dirty="0" smtClean="0"/>
            <a:t>Writing Skills</a:t>
          </a:r>
        </a:p>
      </dgm:t>
    </dgm:pt>
    <dgm:pt modelId="{600C6CD2-8B93-493E-8BB0-65154E355617}" type="parTrans" cxnId="{DE2E16F9-8A6F-42AB-998B-8FFF6C7AB3F1}">
      <dgm:prSet/>
      <dgm:spPr/>
      <dgm:t>
        <a:bodyPr/>
        <a:lstStyle/>
        <a:p>
          <a:endParaRPr lang="en-GB"/>
        </a:p>
      </dgm:t>
    </dgm:pt>
    <dgm:pt modelId="{5F83519F-202F-4DA9-875D-30513B0D143F}" type="sibTrans" cxnId="{DE2E16F9-8A6F-42AB-998B-8FFF6C7AB3F1}">
      <dgm:prSet/>
      <dgm:spPr/>
      <dgm:t>
        <a:bodyPr/>
        <a:lstStyle/>
        <a:p>
          <a:endParaRPr lang="en-GB"/>
        </a:p>
      </dgm:t>
    </dgm:pt>
    <dgm:pt modelId="{279E046B-FE64-4B8B-AA8B-3F65EF2837BB}">
      <dgm:prSet/>
      <dgm:spPr/>
      <dgm:t>
        <a:bodyPr/>
        <a:lstStyle/>
        <a:p>
          <a:r>
            <a:rPr lang="en-GB" dirty="0" smtClean="0"/>
            <a:t>Self Evaluation</a:t>
          </a:r>
          <a:endParaRPr lang="en-GB" dirty="0"/>
        </a:p>
      </dgm:t>
    </dgm:pt>
    <dgm:pt modelId="{E5A2A150-BFF1-4BDE-AD0E-06BE767727F0}" type="parTrans" cxnId="{6EA134DE-E473-48F5-A3D7-766D2335EA38}">
      <dgm:prSet/>
      <dgm:spPr/>
      <dgm:t>
        <a:bodyPr/>
        <a:lstStyle/>
        <a:p>
          <a:endParaRPr lang="en-GB"/>
        </a:p>
      </dgm:t>
    </dgm:pt>
    <dgm:pt modelId="{C9B570D3-98EB-4A26-8252-DD5C7B3361A2}" type="sibTrans" cxnId="{6EA134DE-E473-48F5-A3D7-766D2335EA38}">
      <dgm:prSet/>
      <dgm:spPr/>
      <dgm:t>
        <a:bodyPr/>
        <a:lstStyle/>
        <a:p>
          <a:endParaRPr lang="en-GB"/>
        </a:p>
      </dgm:t>
    </dgm:pt>
    <dgm:pt modelId="{4629CB21-3029-437C-BD52-E75B2D173160}">
      <dgm:prSet phldrT="[Text]"/>
      <dgm:spPr/>
      <dgm:t>
        <a:bodyPr/>
        <a:lstStyle/>
        <a:p>
          <a:r>
            <a:rPr lang="en-GB" dirty="0" smtClean="0"/>
            <a:t>And Many More</a:t>
          </a:r>
        </a:p>
      </dgm:t>
    </dgm:pt>
    <dgm:pt modelId="{B590CB08-5795-4EDA-BA98-1F44D1DAF8D6}" type="parTrans" cxnId="{31707D55-DB15-438E-BF23-926758ACA28C}">
      <dgm:prSet/>
      <dgm:spPr/>
    </dgm:pt>
    <dgm:pt modelId="{7D65544E-C391-4AD5-B538-AC07A05A7D9C}" type="sibTrans" cxnId="{31707D55-DB15-438E-BF23-926758ACA28C}">
      <dgm:prSet/>
      <dgm:spPr/>
    </dgm:pt>
    <dgm:pt modelId="{2A8175A6-351E-42D7-BB1A-59E7D0F441A1}">
      <dgm:prSet phldrT="[Text]"/>
      <dgm:spPr/>
      <dgm:t>
        <a:bodyPr/>
        <a:lstStyle/>
        <a:p>
          <a:r>
            <a:rPr lang="en-GB" dirty="0" smtClean="0"/>
            <a:t>ITC  / E-Learning Skills</a:t>
          </a:r>
        </a:p>
      </dgm:t>
    </dgm:pt>
    <dgm:pt modelId="{772179DF-9B63-48C7-AC73-030A2D75E698}" type="parTrans" cxnId="{195A225B-44E4-4AA7-A820-82EE47EB6520}">
      <dgm:prSet/>
      <dgm:spPr/>
    </dgm:pt>
    <dgm:pt modelId="{BD79B7E1-29F5-45B8-B108-6D13A29C95AA}" type="sibTrans" cxnId="{195A225B-44E4-4AA7-A820-82EE47EB6520}">
      <dgm:prSet/>
      <dgm:spPr/>
    </dgm:pt>
    <dgm:pt modelId="{C86B7D4A-B5C6-42A2-B30C-FC85769D4123}">
      <dgm:prSet phldrT="[Text]"/>
      <dgm:spPr/>
      <dgm:t>
        <a:bodyPr/>
        <a:lstStyle/>
        <a:p>
          <a:r>
            <a:rPr lang="en-GB" dirty="0" smtClean="0"/>
            <a:t>Note Taking</a:t>
          </a:r>
        </a:p>
      </dgm:t>
    </dgm:pt>
    <dgm:pt modelId="{40290AE1-B73A-4A78-8516-F4E751C8E1FB}" type="parTrans" cxnId="{0427A61C-6C5D-4546-8E4B-BF0CBB246968}">
      <dgm:prSet/>
      <dgm:spPr/>
    </dgm:pt>
    <dgm:pt modelId="{7A77227F-44A2-4908-AFD4-7C0EED352E31}" type="sibTrans" cxnId="{0427A61C-6C5D-4546-8E4B-BF0CBB246968}">
      <dgm:prSet/>
      <dgm:spPr/>
    </dgm:pt>
    <dgm:pt modelId="{B205EB7D-B0FA-4823-8EC6-AA983C800F51}">
      <dgm:prSet phldrT="[Text]"/>
      <dgm:spPr/>
      <dgm:t>
        <a:bodyPr/>
        <a:lstStyle/>
        <a:p>
          <a:r>
            <a:rPr lang="en-GB" dirty="0" smtClean="0"/>
            <a:t>Presentation Skills</a:t>
          </a:r>
        </a:p>
      </dgm:t>
    </dgm:pt>
    <dgm:pt modelId="{848A13A7-0268-4AE2-9E63-3766527510AA}" type="parTrans" cxnId="{50165EB1-892C-454C-BAD2-AC6C87AA55F3}">
      <dgm:prSet/>
      <dgm:spPr/>
    </dgm:pt>
    <dgm:pt modelId="{0650138A-2674-4AAD-B56C-DD55D502CC35}" type="sibTrans" cxnId="{50165EB1-892C-454C-BAD2-AC6C87AA55F3}">
      <dgm:prSet/>
      <dgm:spPr/>
    </dgm:pt>
    <dgm:pt modelId="{B1EF82D6-8405-4C67-99A8-0431E928E1E4}">
      <dgm:prSet phldrT="[Text]"/>
      <dgm:spPr/>
      <dgm:t>
        <a:bodyPr/>
        <a:lstStyle/>
        <a:p>
          <a:r>
            <a:rPr lang="en-GB" dirty="0" smtClean="0"/>
            <a:t>Understanding Learning Styles</a:t>
          </a:r>
        </a:p>
      </dgm:t>
    </dgm:pt>
    <dgm:pt modelId="{E333DF28-8FC1-4183-97DF-0C18FA0029DC}" type="parTrans" cxnId="{DB7658A0-0C6B-411C-B018-18565475AEE1}">
      <dgm:prSet/>
      <dgm:spPr/>
    </dgm:pt>
    <dgm:pt modelId="{29006930-6A37-47DA-9693-AD967E86E57D}" type="sibTrans" cxnId="{DB7658A0-0C6B-411C-B018-18565475AEE1}">
      <dgm:prSet/>
      <dgm:spPr/>
    </dgm:pt>
    <dgm:pt modelId="{4E38C897-7D18-4267-BC38-8B6FF04ACF1E}">
      <dgm:prSet phldrT="[Text]"/>
      <dgm:spPr/>
      <dgm:t>
        <a:bodyPr/>
        <a:lstStyle/>
        <a:p>
          <a:r>
            <a:rPr lang="en-GB" dirty="0" smtClean="0"/>
            <a:t>Time Management Skills</a:t>
          </a:r>
        </a:p>
      </dgm:t>
    </dgm:pt>
    <dgm:pt modelId="{B69AA98B-27B2-4260-A184-58E1D06D425E}" type="parTrans" cxnId="{7749F91D-99F4-41A2-AE09-01DCD087CA40}">
      <dgm:prSet/>
      <dgm:spPr/>
    </dgm:pt>
    <dgm:pt modelId="{025BAB56-88D4-4BAF-AC51-DC7FE1A54475}" type="sibTrans" cxnId="{7749F91D-99F4-41A2-AE09-01DCD087CA40}">
      <dgm:prSet/>
      <dgm:spPr/>
    </dgm:pt>
    <dgm:pt modelId="{2AE6F41C-3546-4648-B367-A027D3402917}" type="pres">
      <dgm:prSet presAssocID="{91201DF0-1350-48A9-B63D-A794B713078A}" presName="diagram" presStyleCnt="0">
        <dgm:presLayoutVars>
          <dgm:dir/>
          <dgm:resizeHandles val="exact"/>
        </dgm:presLayoutVars>
      </dgm:prSet>
      <dgm:spPr/>
      <dgm:t>
        <a:bodyPr/>
        <a:lstStyle/>
        <a:p>
          <a:endParaRPr lang="en-GB"/>
        </a:p>
      </dgm:t>
    </dgm:pt>
    <dgm:pt modelId="{62A872AF-C8BB-4384-91E1-68087F1F5F53}" type="pres">
      <dgm:prSet presAssocID="{41E2804B-36C7-4A9B-B27E-40CF66CAD9F3}" presName="node" presStyleLbl="node1" presStyleIdx="0" presStyleCnt="12">
        <dgm:presLayoutVars>
          <dgm:bulletEnabled val="1"/>
        </dgm:presLayoutVars>
      </dgm:prSet>
      <dgm:spPr/>
      <dgm:t>
        <a:bodyPr/>
        <a:lstStyle/>
        <a:p>
          <a:endParaRPr lang="en-GB"/>
        </a:p>
      </dgm:t>
    </dgm:pt>
    <dgm:pt modelId="{10B46E0E-6032-4A21-B196-2F08A2D06077}" type="pres">
      <dgm:prSet presAssocID="{21D9DBB7-E981-488A-BDBC-ED6715030F6B}" presName="sibTrans" presStyleCnt="0"/>
      <dgm:spPr/>
    </dgm:pt>
    <dgm:pt modelId="{3AD29730-00E0-4980-A21D-482BD6AC67F7}" type="pres">
      <dgm:prSet presAssocID="{279E046B-FE64-4B8B-AA8B-3F65EF2837BB}" presName="node" presStyleLbl="node1" presStyleIdx="1" presStyleCnt="12">
        <dgm:presLayoutVars>
          <dgm:bulletEnabled val="1"/>
        </dgm:presLayoutVars>
      </dgm:prSet>
      <dgm:spPr/>
      <dgm:t>
        <a:bodyPr/>
        <a:lstStyle/>
        <a:p>
          <a:endParaRPr lang="en-GB"/>
        </a:p>
      </dgm:t>
    </dgm:pt>
    <dgm:pt modelId="{0704DB7E-AD95-48B6-AFC3-0DB0C3EC98D8}" type="pres">
      <dgm:prSet presAssocID="{C9B570D3-98EB-4A26-8252-DD5C7B3361A2}" presName="sibTrans" presStyleCnt="0"/>
      <dgm:spPr/>
    </dgm:pt>
    <dgm:pt modelId="{A14BC1A2-F17C-46C9-A6CA-5E69BC221A04}" type="pres">
      <dgm:prSet presAssocID="{1E25FC5D-3107-4164-A0B4-4041163EB292}" presName="node" presStyleLbl="node1" presStyleIdx="2" presStyleCnt="12">
        <dgm:presLayoutVars>
          <dgm:bulletEnabled val="1"/>
        </dgm:presLayoutVars>
      </dgm:prSet>
      <dgm:spPr/>
      <dgm:t>
        <a:bodyPr/>
        <a:lstStyle/>
        <a:p>
          <a:endParaRPr lang="en-GB"/>
        </a:p>
      </dgm:t>
    </dgm:pt>
    <dgm:pt modelId="{437B8520-566B-467B-BD43-78E3BD0C0044}" type="pres">
      <dgm:prSet presAssocID="{50976E55-403A-40C7-B289-A48E1585E6A2}" presName="sibTrans" presStyleCnt="0"/>
      <dgm:spPr/>
    </dgm:pt>
    <dgm:pt modelId="{AE4C9AF7-05BB-48CE-99A5-CE6A506B5DD4}" type="pres">
      <dgm:prSet presAssocID="{F3B4068F-624C-424A-AD5C-E4DFDE0289C5}" presName="node" presStyleLbl="node1" presStyleIdx="3" presStyleCnt="12">
        <dgm:presLayoutVars>
          <dgm:bulletEnabled val="1"/>
        </dgm:presLayoutVars>
      </dgm:prSet>
      <dgm:spPr/>
      <dgm:t>
        <a:bodyPr/>
        <a:lstStyle/>
        <a:p>
          <a:endParaRPr lang="en-GB"/>
        </a:p>
      </dgm:t>
    </dgm:pt>
    <dgm:pt modelId="{179FECC7-2CD4-4378-9C41-FB125A552152}" type="pres">
      <dgm:prSet presAssocID="{9F26704D-EA11-416E-B64C-FE734E72A51B}" presName="sibTrans" presStyleCnt="0"/>
      <dgm:spPr/>
    </dgm:pt>
    <dgm:pt modelId="{D14E1FC8-0CC4-45DC-B98B-9583ECD4BFF6}" type="pres">
      <dgm:prSet presAssocID="{1CAB854A-FC42-4CB2-90B4-E2D66E60AC68}" presName="node" presStyleLbl="node1" presStyleIdx="4" presStyleCnt="12">
        <dgm:presLayoutVars>
          <dgm:bulletEnabled val="1"/>
        </dgm:presLayoutVars>
      </dgm:prSet>
      <dgm:spPr/>
      <dgm:t>
        <a:bodyPr/>
        <a:lstStyle/>
        <a:p>
          <a:endParaRPr lang="en-GB"/>
        </a:p>
      </dgm:t>
    </dgm:pt>
    <dgm:pt modelId="{58444205-1E1C-40F3-BFD3-0ADEB0C28E1F}" type="pres">
      <dgm:prSet presAssocID="{AD934D4B-BDC8-470E-8941-CE269DD2D9D5}" presName="sibTrans" presStyleCnt="0"/>
      <dgm:spPr/>
    </dgm:pt>
    <dgm:pt modelId="{8A7623A5-3B53-49E3-BBFB-A4D7F8298749}" type="pres">
      <dgm:prSet presAssocID="{3F3D8494-31EA-4772-AD35-6411B34041A0}" presName="node" presStyleLbl="node1" presStyleIdx="5" presStyleCnt="12">
        <dgm:presLayoutVars>
          <dgm:bulletEnabled val="1"/>
        </dgm:presLayoutVars>
      </dgm:prSet>
      <dgm:spPr/>
      <dgm:t>
        <a:bodyPr/>
        <a:lstStyle/>
        <a:p>
          <a:endParaRPr lang="en-GB"/>
        </a:p>
      </dgm:t>
    </dgm:pt>
    <dgm:pt modelId="{6B0BCB6B-D544-4478-BDD6-6D1CD258A6B0}" type="pres">
      <dgm:prSet presAssocID="{5F83519F-202F-4DA9-875D-30513B0D143F}" presName="sibTrans" presStyleCnt="0"/>
      <dgm:spPr/>
    </dgm:pt>
    <dgm:pt modelId="{5D49573A-A0FD-411B-8B35-4B0A6F625547}" type="pres">
      <dgm:prSet presAssocID="{2A8175A6-351E-42D7-BB1A-59E7D0F441A1}" presName="node" presStyleLbl="node1" presStyleIdx="6" presStyleCnt="12">
        <dgm:presLayoutVars>
          <dgm:bulletEnabled val="1"/>
        </dgm:presLayoutVars>
      </dgm:prSet>
      <dgm:spPr/>
      <dgm:t>
        <a:bodyPr/>
        <a:lstStyle/>
        <a:p>
          <a:endParaRPr lang="en-GB"/>
        </a:p>
      </dgm:t>
    </dgm:pt>
    <dgm:pt modelId="{0922E39E-1836-4C83-B348-EC833CDCD410}" type="pres">
      <dgm:prSet presAssocID="{BD79B7E1-29F5-45B8-B108-6D13A29C95AA}" presName="sibTrans" presStyleCnt="0"/>
      <dgm:spPr/>
    </dgm:pt>
    <dgm:pt modelId="{74E2E7DA-1A42-4B45-BEC5-1AEBDCA96C2D}" type="pres">
      <dgm:prSet presAssocID="{C86B7D4A-B5C6-42A2-B30C-FC85769D4123}" presName="node" presStyleLbl="node1" presStyleIdx="7" presStyleCnt="12">
        <dgm:presLayoutVars>
          <dgm:bulletEnabled val="1"/>
        </dgm:presLayoutVars>
      </dgm:prSet>
      <dgm:spPr/>
      <dgm:t>
        <a:bodyPr/>
        <a:lstStyle/>
        <a:p>
          <a:endParaRPr lang="en-GB"/>
        </a:p>
      </dgm:t>
    </dgm:pt>
    <dgm:pt modelId="{E6B2DE81-07ED-42A4-BB4A-BF79582D3E4F}" type="pres">
      <dgm:prSet presAssocID="{7A77227F-44A2-4908-AFD4-7C0EED352E31}" presName="sibTrans" presStyleCnt="0"/>
      <dgm:spPr/>
    </dgm:pt>
    <dgm:pt modelId="{669DA00B-D592-42AD-87D4-8C2D0D48EC0C}" type="pres">
      <dgm:prSet presAssocID="{B205EB7D-B0FA-4823-8EC6-AA983C800F51}" presName="node" presStyleLbl="node1" presStyleIdx="8" presStyleCnt="12">
        <dgm:presLayoutVars>
          <dgm:bulletEnabled val="1"/>
        </dgm:presLayoutVars>
      </dgm:prSet>
      <dgm:spPr/>
      <dgm:t>
        <a:bodyPr/>
        <a:lstStyle/>
        <a:p>
          <a:endParaRPr lang="en-GB"/>
        </a:p>
      </dgm:t>
    </dgm:pt>
    <dgm:pt modelId="{40E1A8D0-B816-495C-93B0-8AAECEDEB18B}" type="pres">
      <dgm:prSet presAssocID="{0650138A-2674-4AAD-B56C-DD55D502CC35}" presName="sibTrans" presStyleCnt="0"/>
      <dgm:spPr/>
    </dgm:pt>
    <dgm:pt modelId="{2E449985-4666-482D-BFF9-EA8B3100B69D}" type="pres">
      <dgm:prSet presAssocID="{B1EF82D6-8405-4C67-99A8-0431E928E1E4}" presName="node" presStyleLbl="node1" presStyleIdx="9" presStyleCnt="12">
        <dgm:presLayoutVars>
          <dgm:bulletEnabled val="1"/>
        </dgm:presLayoutVars>
      </dgm:prSet>
      <dgm:spPr/>
      <dgm:t>
        <a:bodyPr/>
        <a:lstStyle/>
        <a:p>
          <a:endParaRPr lang="en-GB"/>
        </a:p>
      </dgm:t>
    </dgm:pt>
    <dgm:pt modelId="{24E2606D-C957-4282-89BD-52FE2E95475C}" type="pres">
      <dgm:prSet presAssocID="{29006930-6A37-47DA-9693-AD967E86E57D}" presName="sibTrans" presStyleCnt="0"/>
      <dgm:spPr/>
    </dgm:pt>
    <dgm:pt modelId="{0E54AB88-47A3-48D2-8857-932BE2378CA2}" type="pres">
      <dgm:prSet presAssocID="{4E38C897-7D18-4267-BC38-8B6FF04ACF1E}" presName="node" presStyleLbl="node1" presStyleIdx="10" presStyleCnt="12">
        <dgm:presLayoutVars>
          <dgm:bulletEnabled val="1"/>
        </dgm:presLayoutVars>
      </dgm:prSet>
      <dgm:spPr/>
      <dgm:t>
        <a:bodyPr/>
        <a:lstStyle/>
        <a:p>
          <a:endParaRPr lang="en-GB"/>
        </a:p>
      </dgm:t>
    </dgm:pt>
    <dgm:pt modelId="{E788E814-7453-4966-B2B7-87EFF6215473}" type="pres">
      <dgm:prSet presAssocID="{025BAB56-88D4-4BAF-AC51-DC7FE1A54475}" presName="sibTrans" presStyleCnt="0"/>
      <dgm:spPr/>
    </dgm:pt>
    <dgm:pt modelId="{3CA64A68-CD78-41F3-B0CA-65009B00DD8C}" type="pres">
      <dgm:prSet presAssocID="{4629CB21-3029-437C-BD52-E75B2D173160}" presName="node" presStyleLbl="node1" presStyleIdx="11" presStyleCnt="12">
        <dgm:presLayoutVars>
          <dgm:bulletEnabled val="1"/>
        </dgm:presLayoutVars>
      </dgm:prSet>
      <dgm:spPr/>
      <dgm:t>
        <a:bodyPr/>
        <a:lstStyle/>
        <a:p>
          <a:endParaRPr lang="en-GB"/>
        </a:p>
      </dgm:t>
    </dgm:pt>
  </dgm:ptLst>
  <dgm:cxnLst>
    <dgm:cxn modelId="{3675FEDF-678B-4DEB-86B4-E0172643B376}" srcId="{91201DF0-1350-48A9-B63D-A794B713078A}" destId="{1CAB854A-FC42-4CB2-90B4-E2D66E60AC68}" srcOrd="4" destOrd="0" parTransId="{1FC60AB0-A5FB-4693-8007-1AFFA57AF870}" sibTransId="{AD934D4B-BDC8-470E-8941-CE269DD2D9D5}"/>
    <dgm:cxn modelId="{66FB2C6A-BED4-44F8-B793-4FB0A95D8CD7}" type="presOf" srcId="{91201DF0-1350-48A9-B63D-A794B713078A}" destId="{2AE6F41C-3546-4648-B367-A027D3402917}" srcOrd="0" destOrd="0" presId="urn:microsoft.com/office/officeart/2005/8/layout/default"/>
    <dgm:cxn modelId="{769FA7C8-AF3B-48EB-88EC-0EBB6FC1F42D}" type="presOf" srcId="{B205EB7D-B0FA-4823-8EC6-AA983C800F51}" destId="{669DA00B-D592-42AD-87D4-8C2D0D48EC0C}" srcOrd="0" destOrd="0" presId="urn:microsoft.com/office/officeart/2005/8/layout/default"/>
    <dgm:cxn modelId="{195A225B-44E4-4AA7-A820-82EE47EB6520}" srcId="{91201DF0-1350-48A9-B63D-A794B713078A}" destId="{2A8175A6-351E-42D7-BB1A-59E7D0F441A1}" srcOrd="6" destOrd="0" parTransId="{772179DF-9B63-48C7-AC73-030A2D75E698}" sibTransId="{BD79B7E1-29F5-45B8-B108-6D13A29C95AA}"/>
    <dgm:cxn modelId="{DE2E16F9-8A6F-42AB-998B-8FFF6C7AB3F1}" srcId="{91201DF0-1350-48A9-B63D-A794B713078A}" destId="{3F3D8494-31EA-4772-AD35-6411B34041A0}" srcOrd="5" destOrd="0" parTransId="{600C6CD2-8B93-493E-8BB0-65154E355617}" sibTransId="{5F83519F-202F-4DA9-875D-30513B0D143F}"/>
    <dgm:cxn modelId="{2E6D594F-ED79-4CE7-90E9-2B78D205BD2C}" type="presOf" srcId="{4E38C897-7D18-4267-BC38-8B6FF04ACF1E}" destId="{0E54AB88-47A3-48D2-8857-932BE2378CA2}" srcOrd="0" destOrd="0" presId="urn:microsoft.com/office/officeart/2005/8/layout/default"/>
    <dgm:cxn modelId="{CC79483B-9A0D-453A-909C-CD9B6DDB885F}" srcId="{91201DF0-1350-48A9-B63D-A794B713078A}" destId="{F3B4068F-624C-424A-AD5C-E4DFDE0289C5}" srcOrd="3" destOrd="0" parTransId="{7C6A96AD-A0C1-42B7-AF32-537620968235}" sibTransId="{9F26704D-EA11-416E-B64C-FE734E72A51B}"/>
    <dgm:cxn modelId="{4CA603A4-0A57-4324-B67C-4A7993C287CC}" type="presOf" srcId="{1E25FC5D-3107-4164-A0B4-4041163EB292}" destId="{A14BC1A2-F17C-46C9-A6CA-5E69BC221A04}" srcOrd="0" destOrd="0" presId="urn:microsoft.com/office/officeart/2005/8/layout/default"/>
    <dgm:cxn modelId="{45A9C6C9-9D13-4C28-BB38-B260C9F61F0E}" type="presOf" srcId="{B1EF82D6-8405-4C67-99A8-0431E928E1E4}" destId="{2E449985-4666-482D-BFF9-EA8B3100B69D}" srcOrd="0" destOrd="0" presId="urn:microsoft.com/office/officeart/2005/8/layout/default"/>
    <dgm:cxn modelId="{6EA134DE-E473-48F5-A3D7-766D2335EA38}" srcId="{91201DF0-1350-48A9-B63D-A794B713078A}" destId="{279E046B-FE64-4B8B-AA8B-3F65EF2837BB}" srcOrd="1" destOrd="0" parTransId="{E5A2A150-BFF1-4BDE-AD0E-06BE767727F0}" sibTransId="{C9B570D3-98EB-4A26-8252-DD5C7B3361A2}"/>
    <dgm:cxn modelId="{7F5F9ECA-1AC4-4A49-81D7-42884E14E234}" srcId="{91201DF0-1350-48A9-B63D-A794B713078A}" destId="{41E2804B-36C7-4A9B-B27E-40CF66CAD9F3}" srcOrd="0" destOrd="0" parTransId="{0C29EBDC-A155-42DB-AA50-24F1F69F0A87}" sibTransId="{21D9DBB7-E981-488A-BDBC-ED6715030F6B}"/>
    <dgm:cxn modelId="{F1AD0D13-D715-4F09-81EA-6B0E354D44B5}" type="presOf" srcId="{279E046B-FE64-4B8B-AA8B-3F65EF2837BB}" destId="{3AD29730-00E0-4980-A21D-482BD6AC67F7}" srcOrd="0" destOrd="0" presId="urn:microsoft.com/office/officeart/2005/8/layout/default"/>
    <dgm:cxn modelId="{DB7658A0-0C6B-411C-B018-18565475AEE1}" srcId="{91201DF0-1350-48A9-B63D-A794B713078A}" destId="{B1EF82D6-8405-4C67-99A8-0431E928E1E4}" srcOrd="9" destOrd="0" parTransId="{E333DF28-8FC1-4183-97DF-0C18FA0029DC}" sibTransId="{29006930-6A37-47DA-9693-AD967E86E57D}"/>
    <dgm:cxn modelId="{D7FDFDCD-3811-4FBC-9A4B-09C16AF38581}" type="presOf" srcId="{1CAB854A-FC42-4CB2-90B4-E2D66E60AC68}" destId="{D14E1FC8-0CC4-45DC-B98B-9583ECD4BFF6}" srcOrd="0" destOrd="0" presId="urn:microsoft.com/office/officeart/2005/8/layout/default"/>
    <dgm:cxn modelId="{C0F90621-DCC8-4949-823F-BF5F7E45D6ED}" type="presOf" srcId="{2A8175A6-351E-42D7-BB1A-59E7D0F441A1}" destId="{5D49573A-A0FD-411B-8B35-4B0A6F625547}" srcOrd="0" destOrd="0" presId="urn:microsoft.com/office/officeart/2005/8/layout/default"/>
    <dgm:cxn modelId="{E0BFA524-A8E9-42FF-BAEE-DA1E8CA9D817}" type="presOf" srcId="{41E2804B-36C7-4A9B-B27E-40CF66CAD9F3}" destId="{62A872AF-C8BB-4384-91E1-68087F1F5F53}" srcOrd="0" destOrd="0" presId="urn:microsoft.com/office/officeart/2005/8/layout/default"/>
    <dgm:cxn modelId="{7749F91D-99F4-41A2-AE09-01DCD087CA40}" srcId="{91201DF0-1350-48A9-B63D-A794B713078A}" destId="{4E38C897-7D18-4267-BC38-8B6FF04ACF1E}" srcOrd="10" destOrd="0" parTransId="{B69AA98B-27B2-4260-A184-58E1D06D425E}" sibTransId="{025BAB56-88D4-4BAF-AC51-DC7FE1A54475}"/>
    <dgm:cxn modelId="{46BD4D39-0A2C-412E-9D66-CF3827A7FAA8}" type="presOf" srcId="{F3B4068F-624C-424A-AD5C-E4DFDE0289C5}" destId="{AE4C9AF7-05BB-48CE-99A5-CE6A506B5DD4}" srcOrd="0" destOrd="0" presId="urn:microsoft.com/office/officeart/2005/8/layout/default"/>
    <dgm:cxn modelId="{31707D55-DB15-438E-BF23-926758ACA28C}" srcId="{91201DF0-1350-48A9-B63D-A794B713078A}" destId="{4629CB21-3029-437C-BD52-E75B2D173160}" srcOrd="11" destOrd="0" parTransId="{B590CB08-5795-4EDA-BA98-1F44D1DAF8D6}" sibTransId="{7D65544E-C391-4AD5-B538-AC07A05A7D9C}"/>
    <dgm:cxn modelId="{50165EB1-892C-454C-BAD2-AC6C87AA55F3}" srcId="{91201DF0-1350-48A9-B63D-A794B713078A}" destId="{B205EB7D-B0FA-4823-8EC6-AA983C800F51}" srcOrd="8" destOrd="0" parTransId="{848A13A7-0268-4AE2-9E63-3766527510AA}" sibTransId="{0650138A-2674-4AAD-B56C-DD55D502CC35}"/>
    <dgm:cxn modelId="{D4392D43-E96A-4E5C-B61E-8AC0D638CACD}" type="presOf" srcId="{3F3D8494-31EA-4772-AD35-6411B34041A0}" destId="{8A7623A5-3B53-49E3-BBFB-A4D7F8298749}" srcOrd="0" destOrd="0" presId="urn:microsoft.com/office/officeart/2005/8/layout/default"/>
    <dgm:cxn modelId="{C5F31614-F15E-4AE3-B42A-19DB0486F750}" type="presOf" srcId="{4629CB21-3029-437C-BD52-E75B2D173160}" destId="{3CA64A68-CD78-41F3-B0CA-65009B00DD8C}" srcOrd="0" destOrd="0" presId="urn:microsoft.com/office/officeart/2005/8/layout/default"/>
    <dgm:cxn modelId="{03C482A6-0245-4DE2-B77A-31EF1F7585F5}" type="presOf" srcId="{C86B7D4A-B5C6-42A2-B30C-FC85769D4123}" destId="{74E2E7DA-1A42-4B45-BEC5-1AEBDCA96C2D}" srcOrd="0" destOrd="0" presId="urn:microsoft.com/office/officeart/2005/8/layout/default"/>
    <dgm:cxn modelId="{0427A61C-6C5D-4546-8E4B-BF0CBB246968}" srcId="{91201DF0-1350-48A9-B63D-A794B713078A}" destId="{C86B7D4A-B5C6-42A2-B30C-FC85769D4123}" srcOrd="7" destOrd="0" parTransId="{40290AE1-B73A-4A78-8516-F4E751C8E1FB}" sibTransId="{7A77227F-44A2-4908-AFD4-7C0EED352E31}"/>
    <dgm:cxn modelId="{471DFAA3-509C-4396-8C8D-22081007D47A}" srcId="{91201DF0-1350-48A9-B63D-A794B713078A}" destId="{1E25FC5D-3107-4164-A0B4-4041163EB292}" srcOrd="2" destOrd="0" parTransId="{ED180E4D-7028-4D6F-A069-E3462124CDFE}" sibTransId="{50976E55-403A-40C7-B289-A48E1585E6A2}"/>
    <dgm:cxn modelId="{4E0DCA0E-49E6-404F-81BF-FC66EB5FA14B}" type="presParOf" srcId="{2AE6F41C-3546-4648-B367-A027D3402917}" destId="{62A872AF-C8BB-4384-91E1-68087F1F5F53}" srcOrd="0" destOrd="0" presId="urn:microsoft.com/office/officeart/2005/8/layout/default"/>
    <dgm:cxn modelId="{6FA83098-A528-40A8-8C32-9449CF9AB28A}" type="presParOf" srcId="{2AE6F41C-3546-4648-B367-A027D3402917}" destId="{10B46E0E-6032-4A21-B196-2F08A2D06077}" srcOrd="1" destOrd="0" presId="urn:microsoft.com/office/officeart/2005/8/layout/default"/>
    <dgm:cxn modelId="{6FEA77DA-E02B-46FA-99D2-94FA40D21501}" type="presParOf" srcId="{2AE6F41C-3546-4648-B367-A027D3402917}" destId="{3AD29730-00E0-4980-A21D-482BD6AC67F7}" srcOrd="2" destOrd="0" presId="urn:microsoft.com/office/officeart/2005/8/layout/default"/>
    <dgm:cxn modelId="{8C6F08EC-3276-4930-8805-2F6A9A83834B}" type="presParOf" srcId="{2AE6F41C-3546-4648-B367-A027D3402917}" destId="{0704DB7E-AD95-48B6-AFC3-0DB0C3EC98D8}" srcOrd="3" destOrd="0" presId="urn:microsoft.com/office/officeart/2005/8/layout/default"/>
    <dgm:cxn modelId="{404FCF3C-12A9-4C85-A48D-6D9C6732233D}" type="presParOf" srcId="{2AE6F41C-3546-4648-B367-A027D3402917}" destId="{A14BC1A2-F17C-46C9-A6CA-5E69BC221A04}" srcOrd="4" destOrd="0" presId="urn:microsoft.com/office/officeart/2005/8/layout/default"/>
    <dgm:cxn modelId="{55811F38-EBCB-4EC9-9154-A7B599D702BA}" type="presParOf" srcId="{2AE6F41C-3546-4648-B367-A027D3402917}" destId="{437B8520-566B-467B-BD43-78E3BD0C0044}" srcOrd="5" destOrd="0" presId="urn:microsoft.com/office/officeart/2005/8/layout/default"/>
    <dgm:cxn modelId="{1EF5009C-C823-4A60-99F7-5988DDC07345}" type="presParOf" srcId="{2AE6F41C-3546-4648-B367-A027D3402917}" destId="{AE4C9AF7-05BB-48CE-99A5-CE6A506B5DD4}" srcOrd="6" destOrd="0" presId="urn:microsoft.com/office/officeart/2005/8/layout/default"/>
    <dgm:cxn modelId="{5A4907B9-4041-4A0D-B772-2C0CAB98CC66}" type="presParOf" srcId="{2AE6F41C-3546-4648-B367-A027D3402917}" destId="{179FECC7-2CD4-4378-9C41-FB125A552152}" srcOrd="7" destOrd="0" presId="urn:microsoft.com/office/officeart/2005/8/layout/default"/>
    <dgm:cxn modelId="{C083CC94-A62E-498A-B884-40E1A733B209}" type="presParOf" srcId="{2AE6F41C-3546-4648-B367-A027D3402917}" destId="{D14E1FC8-0CC4-45DC-B98B-9583ECD4BFF6}" srcOrd="8" destOrd="0" presId="urn:microsoft.com/office/officeart/2005/8/layout/default"/>
    <dgm:cxn modelId="{09A2E87D-780E-4A58-A9DB-4231DEA63EFE}" type="presParOf" srcId="{2AE6F41C-3546-4648-B367-A027D3402917}" destId="{58444205-1E1C-40F3-BFD3-0ADEB0C28E1F}" srcOrd="9" destOrd="0" presId="urn:microsoft.com/office/officeart/2005/8/layout/default"/>
    <dgm:cxn modelId="{ED574CD4-0A12-4DB8-968E-8065AA835A09}" type="presParOf" srcId="{2AE6F41C-3546-4648-B367-A027D3402917}" destId="{8A7623A5-3B53-49E3-BBFB-A4D7F8298749}" srcOrd="10" destOrd="0" presId="urn:microsoft.com/office/officeart/2005/8/layout/default"/>
    <dgm:cxn modelId="{6558D4F3-084B-497C-870C-0099F314DD63}" type="presParOf" srcId="{2AE6F41C-3546-4648-B367-A027D3402917}" destId="{6B0BCB6B-D544-4478-BDD6-6D1CD258A6B0}" srcOrd="11" destOrd="0" presId="urn:microsoft.com/office/officeart/2005/8/layout/default"/>
    <dgm:cxn modelId="{F907A511-79F3-40A2-8994-AB688549FA4A}" type="presParOf" srcId="{2AE6F41C-3546-4648-B367-A027D3402917}" destId="{5D49573A-A0FD-411B-8B35-4B0A6F625547}" srcOrd="12" destOrd="0" presId="urn:microsoft.com/office/officeart/2005/8/layout/default"/>
    <dgm:cxn modelId="{0166C003-7B26-4FB0-8922-83C73C07931A}" type="presParOf" srcId="{2AE6F41C-3546-4648-B367-A027D3402917}" destId="{0922E39E-1836-4C83-B348-EC833CDCD410}" srcOrd="13" destOrd="0" presId="urn:microsoft.com/office/officeart/2005/8/layout/default"/>
    <dgm:cxn modelId="{C7D84350-14B1-444A-97B9-D23283951813}" type="presParOf" srcId="{2AE6F41C-3546-4648-B367-A027D3402917}" destId="{74E2E7DA-1A42-4B45-BEC5-1AEBDCA96C2D}" srcOrd="14" destOrd="0" presId="urn:microsoft.com/office/officeart/2005/8/layout/default"/>
    <dgm:cxn modelId="{ECE8977E-30D8-4F7C-8DF3-E893722A7EAE}" type="presParOf" srcId="{2AE6F41C-3546-4648-B367-A027D3402917}" destId="{E6B2DE81-07ED-42A4-BB4A-BF79582D3E4F}" srcOrd="15" destOrd="0" presId="urn:microsoft.com/office/officeart/2005/8/layout/default"/>
    <dgm:cxn modelId="{CC8DE68F-A795-42DF-83FD-9591E555E540}" type="presParOf" srcId="{2AE6F41C-3546-4648-B367-A027D3402917}" destId="{669DA00B-D592-42AD-87D4-8C2D0D48EC0C}" srcOrd="16" destOrd="0" presId="urn:microsoft.com/office/officeart/2005/8/layout/default"/>
    <dgm:cxn modelId="{3AA31936-62F3-4442-A95E-A740512F888B}" type="presParOf" srcId="{2AE6F41C-3546-4648-B367-A027D3402917}" destId="{40E1A8D0-B816-495C-93B0-8AAECEDEB18B}" srcOrd="17" destOrd="0" presId="urn:microsoft.com/office/officeart/2005/8/layout/default"/>
    <dgm:cxn modelId="{283ACB43-6464-4F92-982D-F46104391FA2}" type="presParOf" srcId="{2AE6F41C-3546-4648-B367-A027D3402917}" destId="{2E449985-4666-482D-BFF9-EA8B3100B69D}" srcOrd="18" destOrd="0" presId="urn:microsoft.com/office/officeart/2005/8/layout/default"/>
    <dgm:cxn modelId="{3121813F-0D0B-4E83-986C-CE17A7989E27}" type="presParOf" srcId="{2AE6F41C-3546-4648-B367-A027D3402917}" destId="{24E2606D-C957-4282-89BD-52FE2E95475C}" srcOrd="19" destOrd="0" presId="urn:microsoft.com/office/officeart/2005/8/layout/default"/>
    <dgm:cxn modelId="{ED71C397-4F49-45CC-8B3C-6855BE35B0A2}" type="presParOf" srcId="{2AE6F41C-3546-4648-B367-A027D3402917}" destId="{0E54AB88-47A3-48D2-8857-932BE2378CA2}" srcOrd="20" destOrd="0" presId="urn:microsoft.com/office/officeart/2005/8/layout/default"/>
    <dgm:cxn modelId="{E80749D8-4E60-4EDD-85FD-B884265F238E}" type="presParOf" srcId="{2AE6F41C-3546-4648-B367-A027D3402917}" destId="{E788E814-7453-4966-B2B7-87EFF6215473}" srcOrd="21" destOrd="0" presId="urn:microsoft.com/office/officeart/2005/8/layout/default"/>
    <dgm:cxn modelId="{059487F6-780A-4742-B21C-BB3DCF0C844D}" type="presParOf" srcId="{2AE6F41C-3546-4648-B367-A027D3402917}" destId="{3CA64A68-CD78-41F3-B0CA-65009B00DD8C}" srcOrd="2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14D82C1-A416-4A4D-8AE0-7AA43B2641F4}"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145757BA-E97D-49D0-82A7-3FBDAE0B861A}">
      <dgm:prSet phldrT="[Text]"/>
      <dgm:spPr/>
      <dgm:t>
        <a:bodyPr/>
        <a:lstStyle/>
        <a:p>
          <a:r>
            <a:rPr lang="en-GB" dirty="0" smtClean="0"/>
            <a:t>Essays</a:t>
          </a:r>
          <a:endParaRPr lang="en-GB" dirty="0"/>
        </a:p>
      </dgm:t>
    </dgm:pt>
    <dgm:pt modelId="{110230C0-A0D9-4988-AC51-E29E2A067D63}" type="parTrans" cxnId="{D2AFF379-145F-46EE-9191-F1221CEC7A50}">
      <dgm:prSet/>
      <dgm:spPr/>
      <dgm:t>
        <a:bodyPr/>
        <a:lstStyle/>
        <a:p>
          <a:endParaRPr lang="en-GB"/>
        </a:p>
      </dgm:t>
    </dgm:pt>
    <dgm:pt modelId="{17ACBA34-D139-40CE-9DF2-1BD2072DC68E}" type="sibTrans" cxnId="{D2AFF379-145F-46EE-9191-F1221CEC7A50}">
      <dgm:prSet/>
      <dgm:spPr/>
      <dgm:t>
        <a:bodyPr/>
        <a:lstStyle/>
        <a:p>
          <a:endParaRPr lang="en-GB"/>
        </a:p>
      </dgm:t>
    </dgm:pt>
    <dgm:pt modelId="{A917EA1F-AA33-45A4-B527-02FA4817B3A0}">
      <dgm:prSet phldrT="[Text]"/>
      <dgm:spPr/>
      <dgm:t>
        <a:bodyPr/>
        <a:lstStyle/>
        <a:p>
          <a:r>
            <a:rPr lang="en-GB" dirty="0" smtClean="0"/>
            <a:t>PowerPoint Presentations</a:t>
          </a:r>
          <a:endParaRPr lang="en-GB" dirty="0"/>
        </a:p>
      </dgm:t>
    </dgm:pt>
    <dgm:pt modelId="{EF6A191E-F5D0-4C1C-8C43-98D23558BC0A}" type="parTrans" cxnId="{BFCAD033-5021-49B9-9149-282905FED226}">
      <dgm:prSet/>
      <dgm:spPr/>
      <dgm:t>
        <a:bodyPr/>
        <a:lstStyle/>
        <a:p>
          <a:endParaRPr lang="en-GB"/>
        </a:p>
      </dgm:t>
    </dgm:pt>
    <dgm:pt modelId="{30E6C1DB-7679-4B15-A84B-6C284D2CD062}" type="sibTrans" cxnId="{BFCAD033-5021-49B9-9149-282905FED226}">
      <dgm:prSet/>
      <dgm:spPr/>
      <dgm:t>
        <a:bodyPr/>
        <a:lstStyle/>
        <a:p>
          <a:endParaRPr lang="en-GB"/>
        </a:p>
      </dgm:t>
    </dgm:pt>
    <dgm:pt modelId="{25EE6792-8F97-4820-88D7-4C000AE7042E}">
      <dgm:prSet phldrT="[Text]"/>
      <dgm:spPr/>
      <dgm:t>
        <a:bodyPr/>
        <a:lstStyle/>
        <a:p>
          <a:r>
            <a:rPr lang="en-GB" dirty="0" smtClean="0"/>
            <a:t>Poster Presentations</a:t>
          </a:r>
          <a:endParaRPr lang="en-GB" dirty="0"/>
        </a:p>
      </dgm:t>
    </dgm:pt>
    <dgm:pt modelId="{D9CAC380-B8C3-428D-A84A-C89356476D06}" type="parTrans" cxnId="{8B591AFD-4D41-4A69-BB20-8E0B89E60598}">
      <dgm:prSet/>
      <dgm:spPr/>
      <dgm:t>
        <a:bodyPr/>
        <a:lstStyle/>
        <a:p>
          <a:endParaRPr lang="en-GB"/>
        </a:p>
      </dgm:t>
    </dgm:pt>
    <dgm:pt modelId="{4C303580-9726-40AD-A119-CE15A2C2490E}" type="sibTrans" cxnId="{8B591AFD-4D41-4A69-BB20-8E0B89E60598}">
      <dgm:prSet/>
      <dgm:spPr/>
      <dgm:t>
        <a:bodyPr/>
        <a:lstStyle/>
        <a:p>
          <a:endParaRPr lang="en-GB"/>
        </a:p>
      </dgm:t>
    </dgm:pt>
    <dgm:pt modelId="{AF968B69-4620-4CBF-8202-461948AF6543}">
      <dgm:prSet phldrT="[Text]"/>
      <dgm:spPr/>
      <dgm:t>
        <a:bodyPr/>
        <a:lstStyle/>
        <a:p>
          <a:r>
            <a:rPr lang="en-GB" dirty="0" smtClean="0"/>
            <a:t>Examinations</a:t>
          </a:r>
          <a:endParaRPr lang="en-GB" dirty="0"/>
        </a:p>
      </dgm:t>
    </dgm:pt>
    <dgm:pt modelId="{5A3C2908-82F9-4BCB-A630-2A7D27AD305F}" type="parTrans" cxnId="{32AA05BE-D703-44D7-8D49-EF1DBE31871D}">
      <dgm:prSet/>
      <dgm:spPr/>
      <dgm:t>
        <a:bodyPr/>
        <a:lstStyle/>
        <a:p>
          <a:endParaRPr lang="en-GB"/>
        </a:p>
      </dgm:t>
    </dgm:pt>
    <dgm:pt modelId="{115720C7-04DE-42A2-8B87-F6C618F120F9}" type="sibTrans" cxnId="{32AA05BE-D703-44D7-8D49-EF1DBE31871D}">
      <dgm:prSet/>
      <dgm:spPr/>
      <dgm:t>
        <a:bodyPr/>
        <a:lstStyle/>
        <a:p>
          <a:endParaRPr lang="en-GB"/>
        </a:p>
      </dgm:t>
    </dgm:pt>
    <dgm:pt modelId="{547241D6-E9E6-42A0-902F-03C06636F024}">
      <dgm:prSet phldrT="[Text]"/>
      <dgm:spPr/>
      <dgm:t>
        <a:bodyPr/>
        <a:lstStyle/>
        <a:p>
          <a:r>
            <a:rPr lang="en-GB" dirty="0" smtClean="0"/>
            <a:t>Multiple Choice Questions (MCQs)</a:t>
          </a:r>
          <a:endParaRPr lang="en-GB" dirty="0"/>
        </a:p>
      </dgm:t>
    </dgm:pt>
    <dgm:pt modelId="{927DCFE7-F346-4930-A14F-109F7367A490}" type="parTrans" cxnId="{B05847A2-72A5-44B7-A7B4-A5ECF26E6F9B}">
      <dgm:prSet/>
      <dgm:spPr/>
      <dgm:t>
        <a:bodyPr/>
        <a:lstStyle/>
        <a:p>
          <a:endParaRPr lang="en-GB"/>
        </a:p>
      </dgm:t>
    </dgm:pt>
    <dgm:pt modelId="{21F83FA2-FEEA-46BD-A38D-E22301F9AA81}" type="sibTrans" cxnId="{B05847A2-72A5-44B7-A7B4-A5ECF26E6F9B}">
      <dgm:prSet/>
      <dgm:spPr/>
      <dgm:t>
        <a:bodyPr/>
        <a:lstStyle/>
        <a:p>
          <a:endParaRPr lang="en-GB"/>
        </a:p>
      </dgm:t>
    </dgm:pt>
    <dgm:pt modelId="{395C8DE8-6D55-40F4-87C0-0535F0983D8F}">
      <dgm:prSet phldrT="[Text]"/>
      <dgm:spPr/>
      <dgm:t>
        <a:bodyPr/>
        <a:lstStyle/>
        <a:p>
          <a:r>
            <a:rPr lang="en-GB" dirty="0" smtClean="0"/>
            <a:t>Research Report Writing</a:t>
          </a:r>
          <a:endParaRPr lang="en-GB" dirty="0"/>
        </a:p>
      </dgm:t>
    </dgm:pt>
    <dgm:pt modelId="{94B6A813-10EC-412B-861D-39D7A60452BF}" type="parTrans" cxnId="{407F4B6F-437E-4846-AB72-F6F0ADE88B3E}">
      <dgm:prSet/>
      <dgm:spPr/>
      <dgm:t>
        <a:bodyPr/>
        <a:lstStyle/>
        <a:p>
          <a:endParaRPr lang="en-GB"/>
        </a:p>
      </dgm:t>
    </dgm:pt>
    <dgm:pt modelId="{CFA53627-FA98-4E59-99F7-DC6C74D57C1E}" type="sibTrans" cxnId="{407F4B6F-437E-4846-AB72-F6F0ADE88B3E}">
      <dgm:prSet/>
      <dgm:spPr/>
      <dgm:t>
        <a:bodyPr/>
        <a:lstStyle/>
        <a:p>
          <a:endParaRPr lang="en-GB"/>
        </a:p>
      </dgm:t>
    </dgm:pt>
    <dgm:pt modelId="{EF4552BB-CDE3-4F03-AA0C-88DBEAEC8D54}">
      <dgm:prSet phldrT="[Text]"/>
      <dgm:spPr/>
      <dgm:t>
        <a:bodyPr/>
        <a:lstStyle/>
        <a:p>
          <a:r>
            <a:rPr lang="en-GB" dirty="0" smtClean="0"/>
            <a:t>Seen Examinations</a:t>
          </a:r>
          <a:endParaRPr lang="en-GB" dirty="0"/>
        </a:p>
      </dgm:t>
    </dgm:pt>
    <dgm:pt modelId="{24DEFC5D-1DAD-44CF-B613-5BCED0D661B0}" type="parTrans" cxnId="{A2992C32-4D5A-4017-97DB-FD57BFF1AD60}">
      <dgm:prSet/>
      <dgm:spPr/>
      <dgm:t>
        <a:bodyPr/>
        <a:lstStyle/>
        <a:p>
          <a:endParaRPr lang="en-GB"/>
        </a:p>
      </dgm:t>
    </dgm:pt>
    <dgm:pt modelId="{E5550E8B-9BCB-48DA-94AF-E1D3DD9A7D26}" type="sibTrans" cxnId="{A2992C32-4D5A-4017-97DB-FD57BFF1AD60}">
      <dgm:prSet/>
      <dgm:spPr/>
      <dgm:t>
        <a:bodyPr/>
        <a:lstStyle/>
        <a:p>
          <a:endParaRPr lang="en-GB"/>
        </a:p>
      </dgm:t>
    </dgm:pt>
    <dgm:pt modelId="{39CD0983-48D3-4C84-A803-89E3F8B3AA02}">
      <dgm:prSet phldrT="[Text]"/>
      <dgm:spPr/>
      <dgm:t>
        <a:bodyPr/>
        <a:lstStyle/>
        <a:p>
          <a:r>
            <a:rPr lang="en-GB" dirty="0" smtClean="0"/>
            <a:t>Open Book Tests</a:t>
          </a:r>
          <a:endParaRPr lang="en-GB" dirty="0"/>
        </a:p>
      </dgm:t>
    </dgm:pt>
    <dgm:pt modelId="{65351B1B-E7DA-4011-AF35-3F9A7CAF543F}" type="parTrans" cxnId="{E8016451-E203-4355-93F7-AED08F2435F3}">
      <dgm:prSet/>
      <dgm:spPr/>
      <dgm:t>
        <a:bodyPr/>
        <a:lstStyle/>
        <a:p>
          <a:endParaRPr lang="en-GB"/>
        </a:p>
      </dgm:t>
    </dgm:pt>
    <dgm:pt modelId="{E155295B-609B-4053-9009-46C8AD734136}" type="sibTrans" cxnId="{E8016451-E203-4355-93F7-AED08F2435F3}">
      <dgm:prSet/>
      <dgm:spPr/>
      <dgm:t>
        <a:bodyPr/>
        <a:lstStyle/>
        <a:p>
          <a:endParaRPr lang="en-GB"/>
        </a:p>
      </dgm:t>
    </dgm:pt>
    <dgm:pt modelId="{BB642FC1-6F23-4AD7-9229-745C90F4714A}">
      <dgm:prSet phldrT="[Text]"/>
      <dgm:spPr/>
      <dgm:t>
        <a:bodyPr/>
        <a:lstStyle/>
        <a:p>
          <a:r>
            <a:rPr lang="en-GB" dirty="0" smtClean="0"/>
            <a:t>Promotional Leaflets</a:t>
          </a:r>
          <a:endParaRPr lang="en-GB" dirty="0"/>
        </a:p>
      </dgm:t>
    </dgm:pt>
    <dgm:pt modelId="{360B5D22-73CF-4D6F-A4EA-BC929DAA04F8}" type="parTrans" cxnId="{5631BAAE-509A-4C0F-9CAF-67E0B27FCB38}">
      <dgm:prSet/>
      <dgm:spPr/>
      <dgm:t>
        <a:bodyPr/>
        <a:lstStyle/>
        <a:p>
          <a:endParaRPr lang="en-GB"/>
        </a:p>
      </dgm:t>
    </dgm:pt>
    <dgm:pt modelId="{66037C8D-76FE-486A-AC0C-48FC774281D5}" type="sibTrans" cxnId="{5631BAAE-509A-4C0F-9CAF-67E0B27FCB38}">
      <dgm:prSet/>
      <dgm:spPr/>
      <dgm:t>
        <a:bodyPr/>
        <a:lstStyle/>
        <a:p>
          <a:endParaRPr lang="en-GB"/>
        </a:p>
      </dgm:t>
    </dgm:pt>
    <dgm:pt modelId="{FEFEDD56-8B7D-4152-B3DA-51766D97C2E5}">
      <dgm:prSet phldrT="[Text]"/>
      <dgm:spPr/>
      <dgm:t>
        <a:bodyPr/>
        <a:lstStyle/>
        <a:p>
          <a:r>
            <a:rPr lang="en-GB" dirty="0" smtClean="0"/>
            <a:t>Campaign Strategy</a:t>
          </a:r>
          <a:endParaRPr lang="en-GB" dirty="0"/>
        </a:p>
      </dgm:t>
    </dgm:pt>
    <dgm:pt modelId="{9C31B1D9-C36D-4DEE-86F7-31E853B05484}" type="parTrans" cxnId="{5E252AF4-4005-4112-86B0-F135BB42440A}">
      <dgm:prSet/>
      <dgm:spPr/>
      <dgm:t>
        <a:bodyPr/>
        <a:lstStyle/>
        <a:p>
          <a:endParaRPr lang="en-GB"/>
        </a:p>
      </dgm:t>
    </dgm:pt>
    <dgm:pt modelId="{AF51B895-1E83-44F2-B3A3-2F113C3FFC57}" type="sibTrans" cxnId="{5E252AF4-4005-4112-86B0-F135BB42440A}">
      <dgm:prSet/>
      <dgm:spPr/>
      <dgm:t>
        <a:bodyPr/>
        <a:lstStyle/>
        <a:p>
          <a:endParaRPr lang="en-GB"/>
        </a:p>
      </dgm:t>
    </dgm:pt>
    <dgm:pt modelId="{44C346F1-B444-49E6-A2B2-209518FB714C}">
      <dgm:prSet phldrT="[Text]"/>
      <dgm:spPr/>
      <dgm:t>
        <a:bodyPr/>
        <a:lstStyle/>
        <a:p>
          <a:r>
            <a:rPr lang="en-GB" dirty="0" smtClean="0"/>
            <a:t>Briefing Report</a:t>
          </a:r>
          <a:endParaRPr lang="en-GB" dirty="0"/>
        </a:p>
      </dgm:t>
    </dgm:pt>
    <dgm:pt modelId="{7933F419-4F69-4CF9-B993-1DAF0B142660}" type="parTrans" cxnId="{4517088E-2C51-406C-B894-5D147E7C921D}">
      <dgm:prSet/>
      <dgm:spPr/>
      <dgm:t>
        <a:bodyPr/>
        <a:lstStyle/>
        <a:p>
          <a:endParaRPr lang="en-GB"/>
        </a:p>
      </dgm:t>
    </dgm:pt>
    <dgm:pt modelId="{FAA43A1C-79AF-43C0-9848-D788BB4F6531}" type="sibTrans" cxnId="{4517088E-2C51-406C-B894-5D147E7C921D}">
      <dgm:prSet/>
      <dgm:spPr/>
      <dgm:t>
        <a:bodyPr/>
        <a:lstStyle/>
        <a:p>
          <a:endParaRPr lang="en-GB"/>
        </a:p>
      </dgm:t>
    </dgm:pt>
    <dgm:pt modelId="{471EF6C4-F12C-4797-9DA1-C6408A4D4A06}">
      <dgm:prSet phldrT="[Text]"/>
      <dgm:spPr/>
      <dgm:t>
        <a:bodyPr/>
        <a:lstStyle/>
        <a:p>
          <a:r>
            <a:rPr lang="en-GB" dirty="0" smtClean="0"/>
            <a:t>Portfolios</a:t>
          </a:r>
          <a:endParaRPr lang="en-GB" dirty="0"/>
        </a:p>
      </dgm:t>
    </dgm:pt>
    <dgm:pt modelId="{2B4034BA-7558-4878-9649-BE78A512CB12}" type="parTrans" cxnId="{711805F7-A45D-49E5-B31D-28C4D6688064}">
      <dgm:prSet/>
      <dgm:spPr/>
      <dgm:t>
        <a:bodyPr/>
        <a:lstStyle/>
        <a:p>
          <a:endParaRPr lang="en-GB"/>
        </a:p>
      </dgm:t>
    </dgm:pt>
    <dgm:pt modelId="{E31DFFF7-2FF4-41E9-81A1-D6C86BDDF3B9}" type="sibTrans" cxnId="{711805F7-A45D-49E5-B31D-28C4D6688064}">
      <dgm:prSet/>
      <dgm:spPr/>
      <dgm:t>
        <a:bodyPr/>
        <a:lstStyle/>
        <a:p>
          <a:endParaRPr lang="en-GB"/>
        </a:p>
      </dgm:t>
    </dgm:pt>
    <dgm:pt modelId="{DFD892E0-9B49-4F0E-BB81-20F8B4795DBF}">
      <dgm:prSet phldrT="[Text]"/>
      <dgm:spPr/>
      <dgm:t>
        <a:bodyPr/>
        <a:lstStyle/>
        <a:p>
          <a:r>
            <a:rPr lang="en-GB" dirty="0" smtClean="0"/>
            <a:t>Dissertation</a:t>
          </a:r>
          <a:endParaRPr lang="en-GB" dirty="0"/>
        </a:p>
      </dgm:t>
    </dgm:pt>
    <dgm:pt modelId="{32E3F3AC-F8DC-4D6F-B9DA-6F5292C25E40}" type="parTrans" cxnId="{D618D8AD-6693-4CC9-8976-7B275A709F9B}">
      <dgm:prSet/>
      <dgm:spPr/>
      <dgm:t>
        <a:bodyPr/>
        <a:lstStyle/>
        <a:p>
          <a:endParaRPr lang="en-GB"/>
        </a:p>
      </dgm:t>
    </dgm:pt>
    <dgm:pt modelId="{97579D74-DFBA-465D-82ED-D45A3C617D7D}" type="sibTrans" cxnId="{D618D8AD-6693-4CC9-8976-7B275A709F9B}">
      <dgm:prSet/>
      <dgm:spPr/>
      <dgm:t>
        <a:bodyPr/>
        <a:lstStyle/>
        <a:p>
          <a:endParaRPr lang="en-GB"/>
        </a:p>
      </dgm:t>
    </dgm:pt>
    <dgm:pt modelId="{4381D9F6-D3B4-4B87-AB33-F836A9244883}" type="pres">
      <dgm:prSet presAssocID="{E14D82C1-A416-4A4D-8AE0-7AA43B2641F4}" presName="diagram" presStyleCnt="0">
        <dgm:presLayoutVars>
          <dgm:dir/>
          <dgm:resizeHandles val="exact"/>
        </dgm:presLayoutVars>
      </dgm:prSet>
      <dgm:spPr/>
      <dgm:t>
        <a:bodyPr/>
        <a:lstStyle/>
        <a:p>
          <a:endParaRPr lang="en-GB"/>
        </a:p>
      </dgm:t>
    </dgm:pt>
    <dgm:pt modelId="{7FDAAD6E-F5FC-4516-89D4-51FC7C872BCF}" type="pres">
      <dgm:prSet presAssocID="{145757BA-E97D-49D0-82A7-3FBDAE0B861A}" presName="node" presStyleLbl="node1" presStyleIdx="0" presStyleCnt="13">
        <dgm:presLayoutVars>
          <dgm:bulletEnabled val="1"/>
        </dgm:presLayoutVars>
      </dgm:prSet>
      <dgm:spPr/>
      <dgm:t>
        <a:bodyPr/>
        <a:lstStyle/>
        <a:p>
          <a:endParaRPr lang="en-GB"/>
        </a:p>
      </dgm:t>
    </dgm:pt>
    <dgm:pt modelId="{417FBD19-F085-4D50-A523-0BF9D3699AF2}" type="pres">
      <dgm:prSet presAssocID="{17ACBA34-D139-40CE-9DF2-1BD2072DC68E}" presName="sibTrans" presStyleCnt="0"/>
      <dgm:spPr/>
    </dgm:pt>
    <dgm:pt modelId="{FA3F0593-97BD-405F-90E6-28B4E3205926}" type="pres">
      <dgm:prSet presAssocID="{A917EA1F-AA33-45A4-B527-02FA4817B3A0}" presName="node" presStyleLbl="node1" presStyleIdx="1" presStyleCnt="13">
        <dgm:presLayoutVars>
          <dgm:bulletEnabled val="1"/>
        </dgm:presLayoutVars>
      </dgm:prSet>
      <dgm:spPr/>
      <dgm:t>
        <a:bodyPr/>
        <a:lstStyle/>
        <a:p>
          <a:endParaRPr lang="en-GB"/>
        </a:p>
      </dgm:t>
    </dgm:pt>
    <dgm:pt modelId="{817CB013-47AA-4E6E-90EA-9D737ED071D4}" type="pres">
      <dgm:prSet presAssocID="{30E6C1DB-7679-4B15-A84B-6C284D2CD062}" presName="sibTrans" presStyleCnt="0"/>
      <dgm:spPr/>
    </dgm:pt>
    <dgm:pt modelId="{AD58124D-CDCE-4475-9FD9-26A184747E75}" type="pres">
      <dgm:prSet presAssocID="{25EE6792-8F97-4820-88D7-4C000AE7042E}" presName="node" presStyleLbl="node1" presStyleIdx="2" presStyleCnt="13">
        <dgm:presLayoutVars>
          <dgm:bulletEnabled val="1"/>
        </dgm:presLayoutVars>
      </dgm:prSet>
      <dgm:spPr/>
      <dgm:t>
        <a:bodyPr/>
        <a:lstStyle/>
        <a:p>
          <a:endParaRPr lang="en-GB"/>
        </a:p>
      </dgm:t>
    </dgm:pt>
    <dgm:pt modelId="{951B9965-8A75-4EDC-9B9F-8CE934D8C3B9}" type="pres">
      <dgm:prSet presAssocID="{4C303580-9726-40AD-A119-CE15A2C2490E}" presName="sibTrans" presStyleCnt="0"/>
      <dgm:spPr/>
    </dgm:pt>
    <dgm:pt modelId="{53B53F22-8C89-4737-8CE4-94B1A9135EF4}" type="pres">
      <dgm:prSet presAssocID="{AF968B69-4620-4CBF-8202-461948AF6543}" presName="node" presStyleLbl="node1" presStyleIdx="3" presStyleCnt="13">
        <dgm:presLayoutVars>
          <dgm:bulletEnabled val="1"/>
        </dgm:presLayoutVars>
      </dgm:prSet>
      <dgm:spPr/>
      <dgm:t>
        <a:bodyPr/>
        <a:lstStyle/>
        <a:p>
          <a:endParaRPr lang="en-GB"/>
        </a:p>
      </dgm:t>
    </dgm:pt>
    <dgm:pt modelId="{0C237160-2681-4CAE-A8DB-9B21F9E45B23}" type="pres">
      <dgm:prSet presAssocID="{115720C7-04DE-42A2-8B87-F6C618F120F9}" presName="sibTrans" presStyleCnt="0"/>
      <dgm:spPr/>
    </dgm:pt>
    <dgm:pt modelId="{7DA08099-39AA-4775-AB1E-8885DCE427CA}" type="pres">
      <dgm:prSet presAssocID="{547241D6-E9E6-42A0-902F-03C06636F024}" presName="node" presStyleLbl="node1" presStyleIdx="4" presStyleCnt="13">
        <dgm:presLayoutVars>
          <dgm:bulletEnabled val="1"/>
        </dgm:presLayoutVars>
      </dgm:prSet>
      <dgm:spPr/>
      <dgm:t>
        <a:bodyPr/>
        <a:lstStyle/>
        <a:p>
          <a:endParaRPr lang="en-GB"/>
        </a:p>
      </dgm:t>
    </dgm:pt>
    <dgm:pt modelId="{2D7DC6C5-2ADD-407E-B078-DC1BBA2C2B4B}" type="pres">
      <dgm:prSet presAssocID="{21F83FA2-FEEA-46BD-A38D-E22301F9AA81}" presName="sibTrans" presStyleCnt="0"/>
      <dgm:spPr/>
    </dgm:pt>
    <dgm:pt modelId="{A29E51D3-F105-4D41-AC27-9C2B6FF9BC3B}" type="pres">
      <dgm:prSet presAssocID="{395C8DE8-6D55-40F4-87C0-0535F0983D8F}" presName="node" presStyleLbl="node1" presStyleIdx="5" presStyleCnt="13">
        <dgm:presLayoutVars>
          <dgm:bulletEnabled val="1"/>
        </dgm:presLayoutVars>
      </dgm:prSet>
      <dgm:spPr/>
      <dgm:t>
        <a:bodyPr/>
        <a:lstStyle/>
        <a:p>
          <a:endParaRPr lang="en-GB"/>
        </a:p>
      </dgm:t>
    </dgm:pt>
    <dgm:pt modelId="{3BAB8413-B1C1-4DCE-A822-585373E3E0E0}" type="pres">
      <dgm:prSet presAssocID="{CFA53627-FA98-4E59-99F7-DC6C74D57C1E}" presName="sibTrans" presStyleCnt="0"/>
      <dgm:spPr/>
    </dgm:pt>
    <dgm:pt modelId="{B7E6A09B-6DCB-4F64-8C27-D1800A8875A4}" type="pres">
      <dgm:prSet presAssocID="{EF4552BB-CDE3-4F03-AA0C-88DBEAEC8D54}" presName="node" presStyleLbl="node1" presStyleIdx="6" presStyleCnt="13">
        <dgm:presLayoutVars>
          <dgm:bulletEnabled val="1"/>
        </dgm:presLayoutVars>
      </dgm:prSet>
      <dgm:spPr/>
      <dgm:t>
        <a:bodyPr/>
        <a:lstStyle/>
        <a:p>
          <a:endParaRPr lang="en-GB"/>
        </a:p>
      </dgm:t>
    </dgm:pt>
    <dgm:pt modelId="{61F5528A-AFEA-4BFE-893E-9305F75DEFD6}" type="pres">
      <dgm:prSet presAssocID="{E5550E8B-9BCB-48DA-94AF-E1D3DD9A7D26}" presName="sibTrans" presStyleCnt="0"/>
      <dgm:spPr/>
    </dgm:pt>
    <dgm:pt modelId="{ABAFEF0F-40FA-479B-9F14-BFE5013D5CF0}" type="pres">
      <dgm:prSet presAssocID="{39CD0983-48D3-4C84-A803-89E3F8B3AA02}" presName="node" presStyleLbl="node1" presStyleIdx="7" presStyleCnt="13">
        <dgm:presLayoutVars>
          <dgm:bulletEnabled val="1"/>
        </dgm:presLayoutVars>
      </dgm:prSet>
      <dgm:spPr/>
      <dgm:t>
        <a:bodyPr/>
        <a:lstStyle/>
        <a:p>
          <a:endParaRPr lang="en-GB"/>
        </a:p>
      </dgm:t>
    </dgm:pt>
    <dgm:pt modelId="{602D0098-0ECB-41BC-B792-63BA4AF07FDF}" type="pres">
      <dgm:prSet presAssocID="{E155295B-609B-4053-9009-46C8AD734136}" presName="sibTrans" presStyleCnt="0"/>
      <dgm:spPr/>
    </dgm:pt>
    <dgm:pt modelId="{875E50DF-3F6C-4CBD-852D-75A9964C13B6}" type="pres">
      <dgm:prSet presAssocID="{BB642FC1-6F23-4AD7-9229-745C90F4714A}" presName="node" presStyleLbl="node1" presStyleIdx="8" presStyleCnt="13">
        <dgm:presLayoutVars>
          <dgm:bulletEnabled val="1"/>
        </dgm:presLayoutVars>
      </dgm:prSet>
      <dgm:spPr/>
      <dgm:t>
        <a:bodyPr/>
        <a:lstStyle/>
        <a:p>
          <a:endParaRPr lang="en-GB"/>
        </a:p>
      </dgm:t>
    </dgm:pt>
    <dgm:pt modelId="{21AF886E-918A-4E7C-B867-01E91C3296FA}" type="pres">
      <dgm:prSet presAssocID="{66037C8D-76FE-486A-AC0C-48FC774281D5}" presName="sibTrans" presStyleCnt="0"/>
      <dgm:spPr/>
    </dgm:pt>
    <dgm:pt modelId="{984BF52D-66CC-4E7D-818A-35E91BE06C90}" type="pres">
      <dgm:prSet presAssocID="{FEFEDD56-8B7D-4152-B3DA-51766D97C2E5}" presName="node" presStyleLbl="node1" presStyleIdx="9" presStyleCnt="13">
        <dgm:presLayoutVars>
          <dgm:bulletEnabled val="1"/>
        </dgm:presLayoutVars>
      </dgm:prSet>
      <dgm:spPr/>
      <dgm:t>
        <a:bodyPr/>
        <a:lstStyle/>
        <a:p>
          <a:endParaRPr lang="en-GB"/>
        </a:p>
      </dgm:t>
    </dgm:pt>
    <dgm:pt modelId="{094EB248-1AB3-4251-B97D-4AEF2286672A}" type="pres">
      <dgm:prSet presAssocID="{AF51B895-1E83-44F2-B3A3-2F113C3FFC57}" presName="sibTrans" presStyleCnt="0"/>
      <dgm:spPr/>
    </dgm:pt>
    <dgm:pt modelId="{F3D2C021-955B-42A2-95BD-7A6EB971F4F1}" type="pres">
      <dgm:prSet presAssocID="{44C346F1-B444-49E6-A2B2-209518FB714C}" presName="node" presStyleLbl="node1" presStyleIdx="10" presStyleCnt="13">
        <dgm:presLayoutVars>
          <dgm:bulletEnabled val="1"/>
        </dgm:presLayoutVars>
      </dgm:prSet>
      <dgm:spPr/>
      <dgm:t>
        <a:bodyPr/>
        <a:lstStyle/>
        <a:p>
          <a:endParaRPr lang="en-GB"/>
        </a:p>
      </dgm:t>
    </dgm:pt>
    <dgm:pt modelId="{17A7B9B8-A5C0-4439-8F3B-37FFA79EE2A8}" type="pres">
      <dgm:prSet presAssocID="{FAA43A1C-79AF-43C0-9848-D788BB4F6531}" presName="sibTrans" presStyleCnt="0"/>
      <dgm:spPr/>
    </dgm:pt>
    <dgm:pt modelId="{77938C31-5BFE-43F4-B5C0-85F2344FD0A9}" type="pres">
      <dgm:prSet presAssocID="{471EF6C4-F12C-4797-9DA1-C6408A4D4A06}" presName="node" presStyleLbl="node1" presStyleIdx="11" presStyleCnt="13">
        <dgm:presLayoutVars>
          <dgm:bulletEnabled val="1"/>
        </dgm:presLayoutVars>
      </dgm:prSet>
      <dgm:spPr/>
      <dgm:t>
        <a:bodyPr/>
        <a:lstStyle/>
        <a:p>
          <a:endParaRPr lang="en-GB"/>
        </a:p>
      </dgm:t>
    </dgm:pt>
    <dgm:pt modelId="{15E57877-2AEE-42F1-A568-9948A9C957A8}" type="pres">
      <dgm:prSet presAssocID="{E31DFFF7-2FF4-41E9-81A1-D6C86BDDF3B9}" presName="sibTrans" presStyleCnt="0"/>
      <dgm:spPr/>
    </dgm:pt>
    <dgm:pt modelId="{176EFB18-AF8F-42B3-A024-80C1DCF75120}" type="pres">
      <dgm:prSet presAssocID="{DFD892E0-9B49-4F0E-BB81-20F8B4795DBF}" presName="node" presStyleLbl="node1" presStyleIdx="12" presStyleCnt="13">
        <dgm:presLayoutVars>
          <dgm:bulletEnabled val="1"/>
        </dgm:presLayoutVars>
      </dgm:prSet>
      <dgm:spPr/>
      <dgm:t>
        <a:bodyPr/>
        <a:lstStyle/>
        <a:p>
          <a:endParaRPr lang="en-GB"/>
        </a:p>
      </dgm:t>
    </dgm:pt>
  </dgm:ptLst>
  <dgm:cxnLst>
    <dgm:cxn modelId="{3D58476B-CB7F-44D4-A1C8-FD33ED4D1623}" type="presOf" srcId="{BB642FC1-6F23-4AD7-9229-745C90F4714A}" destId="{875E50DF-3F6C-4CBD-852D-75A9964C13B6}" srcOrd="0" destOrd="0" presId="urn:microsoft.com/office/officeart/2005/8/layout/default"/>
    <dgm:cxn modelId="{D618D8AD-6693-4CC9-8976-7B275A709F9B}" srcId="{E14D82C1-A416-4A4D-8AE0-7AA43B2641F4}" destId="{DFD892E0-9B49-4F0E-BB81-20F8B4795DBF}" srcOrd="12" destOrd="0" parTransId="{32E3F3AC-F8DC-4D6F-B9DA-6F5292C25E40}" sibTransId="{97579D74-DFBA-465D-82ED-D45A3C617D7D}"/>
    <dgm:cxn modelId="{B081B133-2468-4909-89AD-C7E88726F040}" type="presOf" srcId="{FEFEDD56-8B7D-4152-B3DA-51766D97C2E5}" destId="{984BF52D-66CC-4E7D-818A-35E91BE06C90}" srcOrd="0" destOrd="0" presId="urn:microsoft.com/office/officeart/2005/8/layout/default"/>
    <dgm:cxn modelId="{A2992C32-4D5A-4017-97DB-FD57BFF1AD60}" srcId="{E14D82C1-A416-4A4D-8AE0-7AA43B2641F4}" destId="{EF4552BB-CDE3-4F03-AA0C-88DBEAEC8D54}" srcOrd="6" destOrd="0" parTransId="{24DEFC5D-1DAD-44CF-B613-5BCED0D661B0}" sibTransId="{E5550E8B-9BCB-48DA-94AF-E1D3DD9A7D26}"/>
    <dgm:cxn modelId="{0E527B36-6A9C-46EA-A7A2-C5D765DACA3F}" type="presOf" srcId="{44C346F1-B444-49E6-A2B2-209518FB714C}" destId="{F3D2C021-955B-42A2-95BD-7A6EB971F4F1}" srcOrd="0" destOrd="0" presId="urn:microsoft.com/office/officeart/2005/8/layout/default"/>
    <dgm:cxn modelId="{E3ABCBFE-7E7C-4C1E-ABAB-E2859FE48540}" type="presOf" srcId="{39CD0983-48D3-4C84-A803-89E3F8B3AA02}" destId="{ABAFEF0F-40FA-479B-9F14-BFE5013D5CF0}" srcOrd="0" destOrd="0" presId="urn:microsoft.com/office/officeart/2005/8/layout/default"/>
    <dgm:cxn modelId="{4517088E-2C51-406C-B894-5D147E7C921D}" srcId="{E14D82C1-A416-4A4D-8AE0-7AA43B2641F4}" destId="{44C346F1-B444-49E6-A2B2-209518FB714C}" srcOrd="10" destOrd="0" parTransId="{7933F419-4F69-4CF9-B993-1DAF0B142660}" sibTransId="{FAA43A1C-79AF-43C0-9848-D788BB4F6531}"/>
    <dgm:cxn modelId="{5E252AF4-4005-4112-86B0-F135BB42440A}" srcId="{E14D82C1-A416-4A4D-8AE0-7AA43B2641F4}" destId="{FEFEDD56-8B7D-4152-B3DA-51766D97C2E5}" srcOrd="9" destOrd="0" parTransId="{9C31B1D9-C36D-4DEE-86F7-31E853B05484}" sibTransId="{AF51B895-1E83-44F2-B3A3-2F113C3FFC57}"/>
    <dgm:cxn modelId="{BFCAD033-5021-49B9-9149-282905FED226}" srcId="{E14D82C1-A416-4A4D-8AE0-7AA43B2641F4}" destId="{A917EA1F-AA33-45A4-B527-02FA4817B3A0}" srcOrd="1" destOrd="0" parTransId="{EF6A191E-F5D0-4C1C-8C43-98D23558BC0A}" sibTransId="{30E6C1DB-7679-4B15-A84B-6C284D2CD062}"/>
    <dgm:cxn modelId="{E8016451-E203-4355-93F7-AED08F2435F3}" srcId="{E14D82C1-A416-4A4D-8AE0-7AA43B2641F4}" destId="{39CD0983-48D3-4C84-A803-89E3F8B3AA02}" srcOrd="7" destOrd="0" parTransId="{65351B1B-E7DA-4011-AF35-3F9A7CAF543F}" sibTransId="{E155295B-609B-4053-9009-46C8AD734136}"/>
    <dgm:cxn modelId="{71F3EB62-2572-469C-993E-D7FB2DEA2325}" type="presOf" srcId="{547241D6-E9E6-42A0-902F-03C06636F024}" destId="{7DA08099-39AA-4775-AB1E-8885DCE427CA}" srcOrd="0" destOrd="0" presId="urn:microsoft.com/office/officeart/2005/8/layout/default"/>
    <dgm:cxn modelId="{B18B49BA-B6F6-45CD-885C-ABFF3E6A2D30}" type="presOf" srcId="{471EF6C4-F12C-4797-9DA1-C6408A4D4A06}" destId="{77938C31-5BFE-43F4-B5C0-85F2344FD0A9}" srcOrd="0" destOrd="0" presId="urn:microsoft.com/office/officeart/2005/8/layout/default"/>
    <dgm:cxn modelId="{16A94BCA-F8DA-4575-85D8-D585D178BF78}" type="presOf" srcId="{145757BA-E97D-49D0-82A7-3FBDAE0B861A}" destId="{7FDAAD6E-F5FC-4516-89D4-51FC7C872BCF}" srcOrd="0" destOrd="0" presId="urn:microsoft.com/office/officeart/2005/8/layout/default"/>
    <dgm:cxn modelId="{20EDECA4-5AFB-499B-BC98-929C3F5113D0}" type="presOf" srcId="{EF4552BB-CDE3-4F03-AA0C-88DBEAEC8D54}" destId="{B7E6A09B-6DCB-4F64-8C27-D1800A8875A4}" srcOrd="0" destOrd="0" presId="urn:microsoft.com/office/officeart/2005/8/layout/default"/>
    <dgm:cxn modelId="{5631BAAE-509A-4C0F-9CAF-67E0B27FCB38}" srcId="{E14D82C1-A416-4A4D-8AE0-7AA43B2641F4}" destId="{BB642FC1-6F23-4AD7-9229-745C90F4714A}" srcOrd="8" destOrd="0" parTransId="{360B5D22-73CF-4D6F-A4EA-BC929DAA04F8}" sibTransId="{66037C8D-76FE-486A-AC0C-48FC774281D5}"/>
    <dgm:cxn modelId="{8B591AFD-4D41-4A69-BB20-8E0B89E60598}" srcId="{E14D82C1-A416-4A4D-8AE0-7AA43B2641F4}" destId="{25EE6792-8F97-4820-88D7-4C000AE7042E}" srcOrd="2" destOrd="0" parTransId="{D9CAC380-B8C3-428D-A84A-C89356476D06}" sibTransId="{4C303580-9726-40AD-A119-CE15A2C2490E}"/>
    <dgm:cxn modelId="{407F4B6F-437E-4846-AB72-F6F0ADE88B3E}" srcId="{E14D82C1-A416-4A4D-8AE0-7AA43B2641F4}" destId="{395C8DE8-6D55-40F4-87C0-0535F0983D8F}" srcOrd="5" destOrd="0" parTransId="{94B6A813-10EC-412B-861D-39D7A60452BF}" sibTransId="{CFA53627-FA98-4E59-99F7-DC6C74D57C1E}"/>
    <dgm:cxn modelId="{4476A50C-7686-4523-A745-4CBBCA9C15D5}" type="presOf" srcId="{395C8DE8-6D55-40F4-87C0-0535F0983D8F}" destId="{A29E51D3-F105-4D41-AC27-9C2B6FF9BC3B}" srcOrd="0" destOrd="0" presId="urn:microsoft.com/office/officeart/2005/8/layout/default"/>
    <dgm:cxn modelId="{8EDA5352-9A92-4DA0-881A-3AF8AA0989E7}" type="presOf" srcId="{A917EA1F-AA33-45A4-B527-02FA4817B3A0}" destId="{FA3F0593-97BD-405F-90E6-28B4E3205926}" srcOrd="0" destOrd="0" presId="urn:microsoft.com/office/officeart/2005/8/layout/default"/>
    <dgm:cxn modelId="{55AD92AF-E7C6-44A2-8039-C2FBDBE3FF03}" type="presOf" srcId="{E14D82C1-A416-4A4D-8AE0-7AA43B2641F4}" destId="{4381D9F6-D3B4-4B87-AB33-F836A9244883}" srcOrd="0" destOrd="0" presId="urn:microsoft.com/office/officeart/2005/8/layout/default"/>
    <dgm:cxn modelId="{BAA81B5A-2B52-4D46-8392-442B254781BA}" type="presOf" srcId="{DFD892E0-9B49-4F0E-BB81-20F8B4795DBF}" destId="{176EFB18-AF8F-42B3-A024-80C1DCF75120}" srcOrd="0" destOrd="0" presId="urn:microsoft.com/office/officeart/2005/8/layout/default"/>
    <dgm:cxn modelId="{3BB555ED-9188-41C2-92E1-F808D7C0F09B}" type="presOf" srcId="{AF968B69-4620-4CBF-8202-461948AF6543}" destId="{53B53F22-8C89-4737-8CE4-94B1A9135EF4}" srcOrd="0" destOrd="0" presId="urn:microsoft.com/office/officeart/2005/8/layout/default"/>
    <dgm:cxn modelId="{32AA05BE-D703-44D7-8D49-EF1DBE31871D}" srcId="{E14D82C1-A416-4A4D-8AE0-7AA43B2641F4}" destId="{AF968B69-4620-4CBF-8202-461948AF6543}" srcOrd="3" destOrd="0" parTransId="{5A3C2908-82F9-4BCB-A630-2A7D27AD305F}" sibTransId="{115720C7-04DE-42A2-8B87-F6C618F120F9}"/>
    <dgm:cxn modelId="{B05847A2-72A5-44B7-A7B4-A5ECF26E6F9B}" srcId="{E14D82C1-A416-4A4D-8AE0-7AA43B2641F4}" destId="{547241D6-E9E6-42A0-902F-03C06636F024}" srcOrd="4" destOrd="0" parTransId="{927DCFE7-F346-4930-A14F-109F7367A490}" sibTransId="{21F83FA2-FEEA-46BD-A38D-E22301F9AA81}"/>
    <dgm:cxn modelId="{D2AFF379-145F-46EE-9191-F1221CEC7A50}" srcId="{E14D82C1-A416-4A4D-8AE0-7AA43B2641F4}" destId="{145757BA-E97D-49D0-82A7-3FBDAE0B861A}" srcOrd="0" destOrd="0" parTransId="{110230C0-A0D9-4988-AC51-E29E2A067D63}" sibTransId="{17ACBA34-D139-40CE-9DF2-1BD2072DC68E}"/>
    <dgm:cxn modelId="{DF70B05E-C31A-48D4-B771-370BBAE6DFC1}" type="presOf" srcId="{25EE6792-8F97-4820-88D7-4C000AE7042E}" destId="{AD58124D-CDCE-4475-9FD9-26A184747E75}" srcOrd="0" destOrd="0" presId="urn:microsoft.com/office/officeart/2005/8/layout/default"/>
    <dgm:cxn modelId="{711805F7-A45D-49E5-B31D-28C4D6688064}" srcId="{E14D82C1-A416-4A4D-8AE0-7AA43B2641F4}" destId="{471EF6C4-F12C-4797-9DA1-C6408A4D4A06}" srcOrd="11" destOrd="0" parTransId="{2B4034BA-7558-4878-9649-BE78A512CB12}" sibTransId="{E31DFFF7-2FF4-41E9-81A1-D6C86BDDF3B9}"/>
    <dgm:cxn modelId="{29FD3701-F98B-4091-864D-05A03663981B}" type="presParOf" srcId="{4381D9F6-D3B4-4B87-AB33-F836A9244883}" destId="{7FDAAD6E-F5FC-4516-89D4-51FC7C872BCF}" srcOrd="0" destOrd="0" presId="urn:microsoft.com/office/officeart/2005/8/layout/default"/>
    <dgm:cxn modelId="{0488026A-FAEA-4845-9799-508CE2C61177}" type="presParOf" srcId="{4381D9F6-D3B4-4B87-AB33-F836A9244883}" destId="{417FBD19-F085-4D50-A523-0BF9D3699AF2}" srcOrd="1" destOrd="0" presId="urn:microsoft.com/office/officeart/2005/8/layout/default"/>
    <dgm:cxn modelId="{0B84EB32-B7E7-4FE6-B85A-4E7D072FE1B7}" type="presParOf" srcId="{4381D9F6-D3B4-4B87-AB33-F836A9244883}" destId="{FA3F0593-97BD-405F-90E6-28B4E3205926}" srcOrd="2" destOrd="0" presId="urn:microsoft.com/office/officeart/2005/8/layout/default"/>
    <dgm:cxn modelId="{135FD654-9AF8-44B7-B7FD-71D04C92C45B}" type="presParOf" srcId="{4381D9F6-D3B4-4B87-AB33-F836A9244883}" destId="{817CB013-47AA-4E6E-90EA-9D737ED071D4}" srcOrd="3" destOrd="0" presId="urn:microsoft.com/office/officeart/2005/8/layout/default"/>
    <dgm:cxn modelId="{144A5E73-ED61-477C-9F32-9AC7C40FC02D}" type="presParOf" srcId="{4381D9F6-D3B4-4B87-AB33-F836A9244883}" destId="{AD58124D-CDCE-4475-9FD9-26A184747E75}" srcOrd="4" destOrd="0" presId="urn:microsoft.com/office/officeart/2005/8/layout/default"/>
    <dgm:cxn modelId="{3F2B6BB5-B35A-4D61-9ADA-952259351726}" type="presParOf" srcId="{4381D9F6-D3B4-4B87-AB33-F836A9244883}" destId="{951B9965-8A75-4EDC-9B9F-8CE934D8C3B9}" srcOrd="5" destOrd="0" presId="urn:microsoft.com/office/officeart/2005/8/layout/default"/>
    <dgm:cxn modelId="{CA1D849D-53B7-4E07-A554-C2E7C35AF8C1}" type="presParOf" srcId="{4381D9F6-D3B4-4B87-AB33-F836A9244883}" destId="{53B53F22-8C89-4737-8CE4-94B1A9135EF4}" srcOrd="6" destOrd="0" presId="urn:microsoft.com/office/officeart/2005/8/layout/default"/>
    <dgm:cxn modelId="{C9BCF354-F4EC-44A8-B6A0-D3AF1583FEC0}" type="presParOf" srcId="{4381D9F6-D3B4-4B87-AB33-F836A9244883}" destId="{0C237160-2681-4CAE-A8DB-9B21F9E45B23}" srcOrd="7" destOrd="0" presId="urn:microsoft.com/office/officeart/2005/8/layout/default"/>
    <dgm:cxn modelId="{203F256D-75A5-4144-9D45-5602B282959B}" type="presParOf" srcId="{4381D9F6-D3B4-4B87-AB33-F836A9244883}" destId="{7DA08099-39AA-4775-AB1E-8885DCE427CA}" srcOrd="8" destOrd="0" presId="urn:microsoft.com/office/officeart/2005/8/layout/default"/>
    <dgm:cxn modelId="{09DAE78D-6022-4F9D-838B-822B8C6BD187}" type="presParOf" srcId="{4381D9F6-D3B4-4B87-AB33-F836A9244883}" destId="{2D7DC6C5-2ADD-407E-B078-DC1BBA2C2B4B}" srcOrd="9" destOrd="0" presId="urn:microsoft.com/office/officeart/2005/8/layout/default"/>
    <dgm:cxn modelId="{0B15BD0F-C6F8-4B32-9AEF-FE94F02D5DDB}" type="presParOf" srcId="{4381D9F6-D3B4-4B87-AB33-F836A9244883}" destId="{A29E51D3-F105-4D41-AC27-9C2B6FF9BC3B}" srcOrd="10" destOrd="0" presId="urn:microsoft.com/office/officeart/2005/8/layout/default"/>
    <dgm:cxn modelId="{D8D1D355-7146-4F47-88BF-EEBF53D63F88}" type="presParOf" srcId="{4381D9F6-D3B4-4B87-AB33-F836A9244883}" destId="{3BAB8413-B1C1-4DCE-A822-585373E3E0E0}" srcOrd="11" destOrd="0" presId="urn:microsoft.com/office/officeart/2005/8/layout/default"/>
    <dgm:cxn modelId="{A1AE2835-8F24-4E86-8EAE-453ED987723C}" type="presParOf" srcId="{4381D9F6-D3B4-4B87-AB33-F836A9244883}" destId="{B7E6A09B-6DCB-4F64-8C27-D1800A8875A4}" srcOrd="12" destOrd="0" presId="urn:microsoft.com/office/officeart/2005/8/layout/default"/>
    <dgm:cxn modelId="{C58A5F1D-37DA-47F4-8112-2F699DF29FEB}" type="presParOf" srcId="{4381D9F6-D3B4-4B87-AB33-F836A9244883}" destId="{61F5528A-AFEA-4BFE-893E-9305F75DEFD6}" srcOrd="13" destOrd="0" presId="urn:microsoft.com/office/officeart/2005/8/layout/default"/>
    <dgm:cxn modelId="{5971066E-B962-417C-9495-758BF4FB20BA}" type="presParOf" srcId="{4381D9F6-D3B4-4B87-AB33-F836A9244883}" destId="{ABAFEF0F-40FA-479B-9F14-BFE5013D5CF0}" srcOrd="14" destOrd="0" presId="urn:microsoft.com/office/officeart/2005/8/layout/default"/>
    <dgm:cxn modelId="{DC782611-6911-4B78-9322-C3F79A096D3F}" type="presParOf" srcId="{4381D9F6-D3B4-4B87-AB33-F836A9244883}" destId="{602D0098-0ECB-41BC-B792-63BA4AF07FDF}" srcOrd="15" destOrd="0" presId="urn:microsoft.com/office/officeart/2005/8/layout/default"/>
    <dgm:cxn modelId="{CBEB980F-0FC3-478D-ABFB-77296A3DAA96}" type="presParOf" srcId="{4381D9F6-D3B4-4B87-AB33-F836A9244883}" destId="{875E50DF-3F6C-4CBD-852D-75A9964C13B6}" srcOrd="16" destOrd="0" presId="urn:microsoft.com/office/officeart/2005/8/layout/default"/>
    <dgm:cxn modelId="{2B78C733-6B9A-470B-87B4-8EFF8792B0A5}" type="presParOf" srcId="{4381D9F6-D3B4-4B87-AB33-F836A9244883}" destId="{21AF886E-918A-4E7C-B867-01E91C3296FA}" srcOrd="17" destOrd="0" presId="urn:microsoft.com/office/officeart/2005/8/layout/default"/>
    <dgm:cxn modelId="{99B51FE6-496E-4511-9768-5DE352B1268E}" type="presParOf" srcId="{4381D9F6-D3B4-4B87-AB33-F836A9244883}" destId="{984BF52D-66CC-4E7D-818A-35E91BE06C90}" srcOrd="18" destOrd="0" presId="urn:microsoft.com/office/officeart/2005/8/layout/default"/>
    <dgm:cxn modelId="{732A91E5-198A-44BA-83A4-5148EB54A88B}" type="presParOf" srcId="{4381D9F6-D3B4-4B87-AB33-F836A9244883}" destId="{094EB248-1AB3-4251-B97D-4AEF2286672A}" srcOrd="19" destOrd="0" presId="urn:microsoft.com/office/officeart/2005/8/layout/default"/>
    <dgm:cxn modelId="{C2989CF0-3061-4ADD-9CD1-82C0F3448704}" type="presParOf" srcId="{4381D9F6-D3B4-4B87-AB33-F836A9244883}" destId="{F3D2C021-955B-42A2-95BD-7A6EB971F4F1}" srcOrd="20" destOrd="0" presId="urn:microsoft.com/office/officeart/2005/8/layout/default"/>
    <dgm:cxn modelId="{1161FCF9-5D0C-4B50-B215-E1F4EBA6B211}" type="presParOf" srcId="{4381D9F6-D3B4-4B87-AB33-F836A9244883}" destId="{17A7B9B8-A5C0-4439-8F3B-37FFA79EE2A8}" srcOrd="21" destOrd="0" presId="urn:microsoft.com/office/officeart/2005/8/layout/default"/>
    <dgm:cxn modelId="{2046000A-F5A7-4037-A485-BDF45F5DCFAE}" type="presParOf" srcId="{4381D9F6-D3B4-4B87-AB33-F836A9244883}" destId="{77938C31-5BFE-43F4-B5C0-85F2344FD0A9}" srcOrd="22" destOrd="0" presId="urn:microsoft.com/office/officeart/2005/8/layout/default"/>
    <dgm:cxn modelId="{31904BBF-4B17-4F44-9916-C115E14E4990}" type="presParOf" srcId="{4381D9F6-D3B4-4B87-AB33-F836A9244883}" destId="{15E57877-2AEE-42F1-A568-9948A9C957A8}" srcOrd="23" destOrd="0" presId="urn:microsoft.com/office/officeart/2005/8/layout/default"/>
    <dgm:cxn modelId="{330D15F1-C876-47D1-9DE1-7590860CDC26}" type="presParOf" srcId="{4381D9F6-D3B4-4B87-AB33-F836A9244883}" destId="{176EFB18-AF8F-42B3-A024-80C1DCF75120}" srcOrd="2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4EA6504-4467-43DA-813A-9C0DE357E597}"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53E9E710-11E6-4E02-AA77-9ABFC99CD5E4}">
      <dgm:prSet phldrT="[Text]"/>
      <dgm:spPr/>
      <dgm:t>
        <a:bodyPr/>
        <a:lstStyle/>
        <a:p>
          <a:r>
            <a:rPr lang="en-GB" dirty="0" smtClean="0"/>
            <a:t>Moodle</a:t>
          </a:r>
          <a:endParaRPr lang="en-GB" dirty="0"/>
        </a:p>
      </dgm:t>
    </dgm:pt>
    <dgm:pt modelId="{2D1D2567-A1E0-41A7-9C40-BE34950F4249}" type="parTrans" cxnId="{93C6EF1A-CA93-4ECF-8397-CD4C090A4335}">
      <dgm:prSet/>
      <dgm:spPr/>
      <dgm:t>
        <a:bodyPr/>
        <a:lstStyle/>
        <a:p>
          <a:endParaRPr lang="en-GB"/>
        </a:p>
      </dgm:t>
    </dgm:pt>
    <dgm:pt modelId="{AB3621FA-B55D-4D98-9BF1-A5C8CED14816}" type="sibTrans" cxnId="{93C6EF1A-CA93-4ECF-8397-CD4C090A4335}">
      <dgm:prSet/>
      <dgm:spPr/>
      <dgm:t>
        <a:bodyPr/>
        <a:lstStyle/>
        <a:p>
          <a:endParaRPr lang="en-GB"/>
        </a:p>
      </dgm:t>
    </dgm:pt>
    <dgm:pt modelId="{33874C69-B7B6-49B8-8004-619C95053DDC}">
      <dgm:prSet phldrT="[Text]"/>
      <dgm:spPr/>
      <dgm:t>
        <a:bodyPr/>
        <a:lstStyle/>
        <a:p>
          <a:r>
            <a:rPr lang="en-GB" dirty="0" smtClean="0"/>
            <a:t>Library Services</a:t>
          </a:r>
          <a:endParaRPr lang="en-GB" dirty="0"/>
        </a:p>
      </dgm:t>
    </dgm:pt>
    <dgm:pt modelId="{E2D3FE28-396E-4C0C-A0A9-42F6D38BBB92}" type="parTrans" cxnId="{05D30C11-C586-4DC3-A6F9-A002C1CDD046}">
      <dgm:prSet/>
      <dgm:spPr/>
      <dgm:t>
        <a:bodyPr/>
        <a:lstStyle/>
        <a:p>
          <a:endParaRPr lang="en-GB"/>
        </a:p>
      </dgm:t>
    </dgm:pt>
    <dgm:pt modelId="{1005DD55-29E1-459D-BD34-174D7D688073}" type="sibTrans" cxnId="{05D30C11-C586-4DC3-A6F9-A002C1CDD046}">
      <dgm:prSet/>
      <dgm:spPr/>
      <dgm:t>
        <a:bodyPr/>
        <a:lstStyle/>
        <a:p>
          <a:endParaRPr lang="en-GB"/>
        </a:p>
      </dgm:t>
    </dgm:pt>
    <dgm:pt modelId="{9DF03B67-CDFB-4AAB-9C33-3418A77E8545}">
      <dgm:prSet phldrT="[Text]"/>
      <dgm:spPr/>
      <dgm:t>
        <a:bodyPr/>
        <a:lstStyle/>
        <a:p>
          <a:r>
            <a:rPr lang="en-GB" dirty="0" smtClean="0"/>
            <a:t>PC Availability</a:t>
          </a:r>
          <a:endParaRPr lang="en-GB" dirty="0"/>
        </a:p>
      </dgm:t>
    </dgm:pt>
    <dgm:pt modelId="{4F324E76-3226-4A68-9440-A7853F54BE32}" type="parTrans" cxnId="{5FD16E99-89B3-4DBD-8968-44E9DD6B429E}">
      <dgm:prSet/>
      <dgm:spPr/>
      <dgm:t>
        <a:bodyPr/>
        <a:lstStyle/>
        <a:p>
          <a:endParaRPr lang="en-GB"/>
        </a:p>
      </dgm:t>
    </dgm:pt>
    <dgm:pt modelId="{FD1EC6E0-6F1C-4601-B5A8-F187F9457D3F}" type="sibTrans" cxnId="{5FD16E99-89B3-4DBD-8968-44E9DD6B429E}">
      <dgm:prSet/>
      <dgm:spPr/>
      <dgm:t>
        <a:bodyPr/>
        <a:lstStyle/>
        <a:p>
          <a:endParaRPr lang="en-GB"/>
        </a:p>
      </dgm:t>
    </dgm:pt>
    <dgm:pt modelId="{5B738ABA-21C9-46FF-9A4C-43AD1CD335EC}">
      <dgm:prSet phldrT="[Text]"/>
      <dgm:spPr/>
      <dgm:t>
        <a:bodyPr/>
        <a:lstStyle/>
        <a:p>
          <a:r>
            <a:rPr lang="en-GB" dirty="0" smtClean="0"/>
            <a:t>Office 365</a:t>
          </a:r>
          <a:endParaRPr lang="en-GB" dirty="0"/>
        </a:p>
      </dgm:t>
    </dgm:pt>
    <dgm:pt modelId="{DB7331AC-3DB5-4B21-B01B-7DD2F1998A75}" type="parTrans" cxnId="{2B44A23B-185F-42A0-BB64-3CD7BE447DD0}">
      <dgm:prSet/>
      <dgm:spPr/>
      <dgm:t>
        <a:bodyPr/>
        <a:lstStyle/>
        <a:p>
          <a:endParaRPr lang="en-GB"/>
        </a:p>
      </dgm:t>
    </dgm:pt>
    <dgm:pt modelId="{D1FE1FE9-840E-43D8-8A33-10A6184E4A09}" type="sibTrans" cxnId="{2B44A23B-185F-42A0-BB64-3CD7BE447DD0}">
      <dgm:prSet/>
      <dgm:spPr/>
      <dgm:t>
        <a:bodyPr/>
        <a:lstStyle/>
        <a:p>
          <a:endParaRPr lang="en-GB"/>
        </a:p>
      </dgm:t>
    </dgm:pt>
    <dgm:pt modelId="{DD01BC68-DF93-4858-9A23-9FFA06A252B1}">
      <dgm:prSet phldrT="[Text]"/>
      <dgm:spPr/>
      <dgm:t>
        <a:bodyPr/>
        <a:lstStyle/>
        <a:p>
          <a:r>
            <a:rPr lang="en-GB" dirty="0" smtClean="0"/>
            <a:t>IT Service Desk</a:t>
          </a:r>
          <a:endParaRPr lang="en-GB" dirty="0"/>
        </a:p>
      </dgm:t>
    </dgm:pt>
    <dgm:pt modelId="{BC452725-8A76-410D-9ABB-06224C7CBDCE}" type="parTrans" cxnId="{BA4B229F-0EB9-466F-A682-91A2EE7AB919}">
      <dgm:prSet/>
      <dgm:spPr/>
      <dgm:t>
        <a:bodyPr/>
        <a:lstStyle/>
        <a:p>
          <a:endParaRPr lang="en-GB"/>
        </a:p>
      </dgm:t>
    </dgm:pt>
    <dgm:pt modelId="{E8E3872B-06AA-485B-808A-CF21B54B448C}" type="sibTrans" cxnId="{BA4B229F-0EB9-466F-A682-91A2EE7AB919}">
      <dgm:prSet/>
      <dgm:spPr/>
      <dgm:t>
        <a:bodyPr/>
        <a:lstStyle/>
        <a:p>
          <a:endParaRPr lang="en-GB"/>
        </a:p>
      </dgm:t>
    </dgm:pt>
    <dgm:pt modelId="{B7867208-0EAC-4087-831F-8D508EF6BEC3}">
      <dgm:prSet phldrT="[Text]"/>
      <dgm:spPr/>
      <dgm:t>
        <a:bodyPr/>
        <a:lstStyle/>
        <a:p>
          <a:r>
            <a:rPr lang="en-GB" dirty="0" smtClean="0"/>
            <a:t>University Email</a:t>
          </a:r>
          <a:endParaRPr lang="en-GB" dirty="0"/>
        </a:p>
      </dgm:t>
    </dgm:pt>
    <dgm:pt modelId="{2D0D1BA5-40BD-42FA-A5A3-F8842C73DC12}" type="parTrans" cxnId="{F92B66B5-B6A3-4B0E-B440-A9BD6ECAFB4C}">
      <dgm:prSet/>
      <dgm:spPr/>
      <dgm:t>
        <a:bodyPr/>
        <a:lstStyle/>
        <a:p>
          <a:endParaRPr lang="en-GB"/>
        </a:p>
      </dgm:t>
    </dgm:pt>
    <dgm:pt modelId="{C6D72253-7C5C-4517-9ABE-EE0FEB74D1CE}" type="sibTrans" cxnId="{F92B66B5-B6A3-4B0E-B440-A9BD6ECAFB4C}">
      <dgm:prSet/>
      <dgm:spPr/>
      <dgm:t>
        <a:bodyPr/>
        <a:lstStyle/>
        <a:p>
          <a:endParaRPr lang="en-GB"/>
        </a:p>
      </dgm:t>
    </dgm:pt>
    <dgm:pt modelId="{BD7CCA9D-CE55-440C-97E7-88133560F257}">
      <dgm:prSet phldrT="[Text]"/>
      <dgm:spPr/>
      <dgm:t>
        <a:bodyPr/>
        <a:lstStyle/>
        <a:p>
          <a:r>
            <a:rPr lang="en-GB" dirty="0" smtClean="0"/>
            <a:t>Help and Advice</a:t>
          </a:r>
          <a:endParaRPr lang="en-GB" dirty="0"/>
        </a:p>
      </dgm:t>
    </dgm:pt>
    <dgm:pt modelId="{27FA32B5-1F4E-46DD-835E-FFD2065EB4BA}" type="parTrans" cxnId="{2D6DCAD0-DB4D-46AF-9EF1-ED6151E9895E}">
      <dgm:prSet/>
      <dgm:spPr/>
      <dgm:t>
        <a:bodyPr/>
        <a:lstStyle/>
        <a:p>
          <a:endParaRPr lang="en-GB"/>
        </a:p>
      </dgm:t>
    </dgm:pt>
    <dgm:pt modelId="{0F7E1C70-8A30-4B3E-949E-6B8E89D05225}" type="sibTrans" cxnId="{2D6DCAD0-DB4D-46AF-9EF1-ED6151E9895E}">
      <dgm:prSet/>
      <dgm:spPr/>
      <dgm:t>
        <a:bodyPr/>
        <a:lstStyle/>
        <a:p>
          <a:endParaRPr lang="en-GB"/>
        </a:p>
      </dgm:t>
    </dgm:pt>
    <dgm:pt modelId="{F944399B-2BD5-4AE1-9C7D-125623FFD88F}">
      <dgm:prSet phldrT="[Text]"/>
      <dgm:spPr/>
      <dgm:t>
        <a:bodyPr/>
        <a:lstStyle/>
        <a:p>
          <a:r>
            <a:rPr lang="en-GB" dirty="0" smtClean="0"/>
            <a:t>Student Forms</a:t>
          </a:r>
          <a:endParaRPr lang="en-GB" dirty="0"/>
        </a:p>
      </dgm:t>
    </dgm:pt>
    <dgm:pt modelId="{3BECAA81-109A-423A-83FF-225B4A9B4A76}" type="parTrans" cxnId="{0F55F7B8-1F66-4C8C-B8DD-696A5AD612DE}">
      <dgm:prSet/>
      <dgm:spPr/>
      <dgm:t>
        <a:bodyPr/>
        <a:lstStyle/>
        <a:p>
          <a:endParaRPr lang="en-GB"/>
        </a:p>
      </dgm:t>
    </dgm:pt>
    <dgm:pt modelId="{CD15BDAC-BF3C-4911-8F6E-ACAAA4B28A03}" type="sibTrans" cxnId="{0F55F7B8-1F66-4C8C-B8DD-696A5AD612DE}">
      <dgm:prSet/>
      <dgm:spPr/>
      <dgm:t>
        <a:bodyPr/>
        <a:lstStyle/>
        <a:p>
          <a:endParaRPr lang="en-GB"/>
        </a:p>
      </dgm:t>
    </dgm:pt>
    <dgm:pt modelId="{E3790B91-A4E6-4D56-8BC7-C5FAF235FDC9}">
      <dgm:prSet phldrT="[Text]"/>
      <dgm:spPr/>
      <dgm:t>
        <a:bodyPr/>
        <a:lstStyle/>
        <a:p>
          <a:r>
            <a:rPr lang="en-GB" dirty="0" smtClean="0"/>
            <a:t>News and Events</a:t>
          </a:r>
          <a:endParaRPr lang="en-GB" dirty="0"/>
        </a:p>
      </dgm:t>
    </dgm:pt>
    <dgm:pt modelId="{CFDB8133-7E98-4D2A-B1E8-EC81954401F2}" type="parTrans" cxnId="{67DFD445-4941-40DC-B9AB-6616E75F39E0}">
      <dgm:prSet/>
      <dgm:spPr/>
      <dgm:t>
        <a:bodyPr/>
        <a:lstStyle/>
        <a:p>
          <a:endParaRPr lang="en-GB"/>
        </a:p>
      </dgm:t>
    </dgm:pt>
    <dgm:pt modelId="{8A6B4E20-97BF-43C0-9FC6-5C9946D17298}" type="sibTrans" cxnId="{67DFD445-4941-40DC-B9AB-6616E75F39E0}">
      <dgm:prSet/>
      <dgm:spPr/>
      <dgm:t>
        <a:bodyPr/>
        <a:lstStyle/>
        <a:p>
          <a:endParaRPr lang="en-GB"/>
        </a:p>
      </dgm:t>
    </dgm:pt>
    <dgm:pt modelId="{853A7E69-327E-47FF-ABCA-6B46671DC3BF}">
      <dgm:prSet phldrT="[Text]"/>
      <dgm:spPr/>
      <dgm:t>
        <a:bodyPr/>
        <a:lstStyle/>
        <a:p>
          <a:r>
            <a:rPr lang="en-GB" dirty="0" smtClean="0"/>
            <a:t>Important Announcements</a:t>
          </a:r>
          <a:endParaRPr lang="en-GB" dirty="0"/>
        </a:p>
      </dgm:t>
    </dgm:pt>
    <dgm:pt modelId="{7B6F6481-8C48-4950-95C2-8D6C1A099F8E}" type="parTrans" cxnId="{845ECC9A-7F5B-4E19-BF72-57CE6D22802C}">
      <dgm:prSet/>
      <dgm:spPr/>
      <dgm:t>
        <a:bodyPr/>
        <a:lstStyle/>
        <a:p>
          <a:endParaRPr lang="en-GB"/>
        </a:p>
      </dgm:t>
    </dgm:pt>
    <dgm:pt modelId="{5AC12BFE-1176-455D-8775-26A216032B32}" type="sibTrans" cxnId="{845ECC9A-7F5B-4E19-BF72-57CE6D22802C}">
      <dgm:prSet/>
      <dgm:spPr/>
      <dgm:t>
        <a:bodyPr/>
        <a:lstStyle/>
        <a:p>
          <a:endParaRPr lang="en-GB"/>
        </a:p>
      </dgm:t>
    </dgm:pt>
    <dgm:pt modelId="{166E5C93-106D-4509-A4C7-2D106C907FCC}">
      <dgm:prSet phldrT="[Text]"/>
      <dgm:spPr/>
      <dgm:t>
        <a:bodyPr/>
        <a:lstStyle/>
        <a:p>
          <a:r>
            <a:rPr lang="en-GB" dirty="0" smtClean="0"/>
            <a:t>And Many More. </a:t>
          </a:r>
          <a:endParaRPr lang="en-GB" dirty="0"/>
        </a:p>
      </dgm:t>
    </dgm:pt>
    <dgm:pt modelId="{434046F2-F89C-404C-AB46-6EC42EB8D490}" type="parTrans" cxnId="{39F96336-A5BC-43F2-9C9A-E1B2C188F2B6}">
      <dgm:prSet/>
      <dgm:spPr/>
      <dgm:t>
        <a:bodyPr/>
        <a:lstStyle/>
        <a:p>
          <a:endParaRPr lang="en-GB"/>
        </a:p>
      </dgm:t>
    </dgm:pt>
    <dgm:pt modelId="{01C5022B-FF00-4F81-B877-12E3982C94C2}" type="sibTrans" cxnId="{39F96336-A5BC-43F2-9C9A-E1B2C188F2B6}">
      <dgm:prSet/>
      <dgm:spPr/>
      <dgm:t>
        <a:bodyPr/>
        <a:lstStyle/>
        <a:p>
          <a:endParaRPr lang="en-GB"/>
        </a:p>
      </dgm:t>
    </dgm:pt>
    <dgm:pt modelId="{C5D0F3F5-A569-4F45-AA38-49E87808DBF4}" type="pres">
      <dgm:prSet presAssocID="{34EA6504-4467-43DA-813A-9C0DE357E597}" presName="diagram" presStyleCnt="0">
        <dgm:presLayoutVars>
          <dgm:dir/>
          <dgm:resizeHandles val="exact"/>
        </dgm:presLayoutVars>
      </dgm:prSet>
      <dgm:spPr/>
      <dgm:t>
        <a:bodyPr/>
        <a:lstStyle/>
        <a:p>
          <a:endParaRPr lang="en-GB"/>
        </a:p>
      </dgm:t>
    </dgm:pt>
    <dgm:pt modelId="{0C68C82C-584D-44E4-8879-BD911ED76151}" type="pres">
      <dgm:prSet presAssocID="{53E9E710-11E6-4E02-AA77-9ABFC99CD5E4}" presName="node" presStyleLbl="node1" presStyleIdx="0" presStyleCnt="11" custLinFactNeighborX="-3030" custLinFactNeighborY="3788">
        <dgm:presLayoutVars>
          <dgm:bulletEnabled val="1"/>
        </dgm:presLayoutVars>
      </dgm:prSet>
      <dgm:spPr/>
      <dgm:t>
        <a:bodyPr/>
        <a:lstStyle/>
        <a:p>
          <a:endParaRPr lang="en-GB"/>
        </a:p>
      </dgm:t>
    </dgm:pt>
    <dgm:pt modelId="{9549C6BD-8F6F-429F-8C54-F4B12786D48A}" type="pres">
      <dgm:prSet presAssocID="{AB3621FA-B55D-4D98-9BF1-A5C8CED14816}" presName="sibTrans" presStyleCnt="0"/>
      <dgm:spPr/>
    </dgm:pt>
    <dgm:pt modelId="{FBC7B50A-B891-42D1-AEF5-918AD453FA0D}" type="pres">
      <dgm:prSet presAssocID="{33874C69-B7B6-49B8-8004-619C95053DDC}" presName="node" presStyleLbl="node1" presStyleIdx="1" presStyleCnt="11">
        <dgm:presLayoutVars>
          <dgm:bulletEnabled val="1"/>
        </dgm:presLayoutVars>
      </dgm:prSet>
      <dgm:spPr/>
      <dgm:t>
        <a:bodyPr/>
        <a:lstStyle/>
        <a:p>
          <a:endParaRPr lang="en-GB"/>
        </a:p>
      </dgm:t>
    </dgm:pt>
    <dgm:pt modelId="{80676F41-5CC6-48F2-898F-DA454FDC602B}" type="pres">
      <dgm:prSet presAssocID="{1005DD55-29E1-459D-BD34-174D7D688073}" presName="sibTrans" presStyleCnt="0"/>
      <dgm:spPr/>
    </dgm:pt>
    <dgm:pt modelId="{8E8A2980-C67D-4597-842E-4553A0B203E3}" type="pres">
      <dgm:prSet presAssocID="{9DF03B67-CDFB-4AAB-9C33-3418A77E8545}" presName="node" presStyleLbl="node1" presStyleIdx="2" presStyleCnt="11">
        <dgm:presLayoutVars>
          <dgm:bulletEnabled val="1"/>
        </dgm:presLayoutVars>
      </dgm:prSet>
      <dgm:spPr/>
      <dgm:t>
        <a:bodyPr/>
        <a:lstStyle/>
        <a:p>
          <a:endParaRPr lang="en-GB"/>
        </a:p>
      </dgm:t>
    </dgm:pt>
    <dgm:pt modelId="{121D21FC-29D6-4370-835D-CD53E29177ED}" type="pres">
      <dgm:prSet presAssocID="{FD1EC6E0-6F1C-4601-B5A8-F187F9457D3F}" presName="sibTrans" presStyleCnt="0"/>
      <dgm:spPr/>
    </dgm:pt>
    <dgm:pt modelId="{150E540A-2423-46AD-89E1-32641B781BB8}" type="pres">
      <dgm:prSet presAssocID="{5B738ABA-21C9-46FF-9A4C-43AD1CD335EC}" presName="node" presStyleLbl="node1" presStyleIdx="3" presStyleCnt="11">
        <dgm:presLayoutVars>
          <dgm:bulletEnabled val="1"/>
        </dgm:presLayoutVars>
      </dgm:prSet>
      <dgm:spPr/>
      <dgm:t>
        <a:bodyPr/>
        <a:lstStyle/>
        <a:p>
          <a:endParaRPr lang="en-GB"/>
        </a:p>
      </dgm:t>
    </dgm:pt>
    <dgm:pt modelId="{BC1E2F7B-73EF-4921-A863-06BDB7E09BBF}" type="pres">
      <dgm:prSet presAssocID="{D1FE1FE9-840E-43D8-8A33-10A6184E4A09}" presName="sibTrans" presStyleCnt="0"/>
      <dgm:spPr/>
    </dgm:pt>
    <dgm:pt modelId="{C628832D-0237-4372-9597-E12FFD21ED11}" type="pres">
      <dgm:prSet presAssocID="{DD01BC68-DF93-4858-9A23-9FFA06A252B1}" presName="node" presStyleLbl="node1" presStyleIdx="4" presStyleCnt="11">
        <dgm:presLayoutVars>
          <dgm:bulletEnabled val="1"/>
        </dgm:presLayoutVars>
      </dgm:prSet>
      <dgm:spPr/>
      <dgm:t>
        <a:bodyPr/>
        <a:lstStyle/>
        <a:p>
          <a:endParaRPr lang="en-GB"/>
        </a:p>
      </dgm:t>
    </dgm:pt>
    <dgm:pt modelId="{7E2A970E-0A1C-4CCD-83E5-6B1827709A4B}" type="pres">
      <dgm:prSet presAssocID="{E8E3872B-06AA-485B-808A-CF21B54B448C}" presName="sibTrans" presStyleCnt="0"/>
      <dgm:spPr/>
    </dgm:pt>
    <dgm:pt modelId="{7C52676E-A273-4533-9FDE-4737C11B74C1}" type="pres">
      <dgm:prSet presAssocID="{B7867208-0EAC-4087-831F-8D508EF6BEC3}" presName="node" presStyleLbl="node1" presStyleIdx="5" presStyleCnt="11">
        <dgm:presLayoutVars>
          <dgm:bulletEnabled val="1"/>
        </dgm:presLayoutVars>
      </dgm:prSet>
      <dgm:spPr/>
      <dgm:t>
        <a:bodyPr/>
        <a:lstStyle/>
        <a:p>
          <a:endParaRPr lang="en-GB"/>
        </a:p>
      </dgm:t>
    </dgm:pt>
    <dgm:pt modelId="{E4077A8A-6C5E-4FB8-8EDA-C27CC9FD4533}" type="pres">
      <dgm:prSet presAssocID="{C6D72253-7C5C-4517-9ABE-EE0FEB74D1CE}" presName="sibTrans" presStyleCnt="0"/>
      <dgm:spPr/>
    </dgm:pt>
    <dgm:pt modelId="{F92B05AF-D7B4-4D72-85A9-EA611C0242B5}" type="pres">
      <dgm:prSet presAssocID="{BD7CCA9D-CE55-440C-97E7-88133560F257}" presName="node" presStyleLbl="node1" presStyleIdx="6" presStyleCnt="11">
        <dgm:presLayoutVars>
          <dgm:bulletEnabled val="1"/>
        </dgm:presLayoutVars>
      </dgm:prSet>
      <dgm:spPr/>
      <dgm:t>
        <a:bodyPr/>
        <a:lstStyle/>
        <a:p>
          <a:endParaRPr lang="en-GB"/>
        </a:p>
      </dgm:t>
    </dgm:pt>
    <dgm:pt modelId="{5A3DB9E3-96E0-4193-AB1E-B838BCFAB869}" type="pres">
      <dgm:prSet presAssocID="{0F7E1C70-8A30-4B3E-949E-6B8E89D05225}" presName="sibTrans" presStyleCnt="0"/>
      <dgm:spPr/>
    </dgm:pt>
    <dgm:pt modelId="{9EE76AAE-BF1A-4390-BE90-6491B5C1E516}" type="pres">
      <dgm:prSet presAssocID="{F944399B-2BD5-4AE1-9C7D-125623FFD88F}" presName="node" presStyleLbl="node1" presStyleIdx="7" presStyleCnt="11">
        <dgm:presLayoutVars>
          <dgm:bulletEnabled val="1"/>
        </dgm:presLayoutVars>
      </dgm:prSet>
      <dgm:spPr/>
      <dgm:t>
        <a:bodyPr/>
        <a:lstStyle/>
        <a:p>
          <a:endParaRPr lang="en-GB"/>
        </a:p>
      </dgm:t>
    </dgm:pt>
    <dgm:pt modelId="{BB15F617-4BF8-496F-B761-D6D2D9E3540A}" type="pres">
      <dgm:prSet presAssocID="{CD15BDAC-BF3C-4911-8F6E-ACAAA4B28A03}" presName="sibTrans" presStyleCnt="0"/>
      <dgm:spPr/>
    </dgm:pt>
    <dgm:pt modelId="{ED12E049-3D28-4AE8-8346-9437FB19733A}" type="pres">
      <dgm:prSet presAssocID="{E3790B91-A4E6-4D56-8BC7-C5FAF235FDC9}" presName="node" presStyleLbl="node1" presStyleIdx="8" presStyleCnt="11">
        <dgm:presLayoutVars>
          <dgm:bulletEnabled val="1"/>
        </dgm:presLayoutVars>
      </dgm:prSet>
      <dgm:spPr/>
      <dgm:t>
        <a:bodyPr/>
        <a:lstStyle/>
        <a:p>
          <a:endParaRPr lang="en-GB"/>
        </a:p>
      </dgm:t>
    </dgm:pt>
    <dgm:pt modelId="{5887241C-8699-4293-8510-354D1DE074A7}" type="pres">
      <dgm:prSet presAssocID="{8A6B4E20-97BF-43C0-9FC6-5C9946D17298}" presName="sibTrans" presStyleCnt="0"/>
      <dgm:spPr/>
    </dgm:pt>
    <dgm:pt modelId="{0D0AAA80-6A51-4E53-B829-A8607878A6B5}" type="pres">
      <dgm:prSet presAssocID="{853A7E69-327E-47FF-ABCA-6B46671DC3BF}" presName="node" presStyleLbl="node1" presStyleIdx="9" presStyleCnt="11">
        <dgm:presLayoutVars>
          <dgm:bulletEnabled val="1"/>
        </dgm:presLayoutVars>
      </dgm:prSet>
      <dgm:spPr/>
      <dgm:t>
        <a:bodyPr/>
        <a:lstStyle/>
        <a:p>
          <a:endParaRPr lang="en-GB"/>
        </a:p>
      </dgm:t>
    </dgm:pt>
    <dgm:pt modelId="{5D665E24-845E-4CD7-933E-56E6201082A4}" type="pres">
      <dgm:prSet presAssocID="{5AC12BFE-1176-455D-8775-26A216032B32}" presName="sibTrans" presStyleCnt="0"/>
      <dgm:spPr/>
    </dgm:pt>
    <dgm:pt modelId="{6AF7453F-86AF-46D8-8AE8-4E1AE4361CA7}" type="pres">
      <dgm:prSet presAssocID="{166E5C93-106D-4509-A4C7-2D106C907FCC}" presName="node" presStyleLbl="node1" presStyleIdx="10" presStyleCnt="11">
        <dgm:presLayoutVars>
          <dgm:bulletEnabled val="1"/>
        </dgm:presLayoutVars>
      </dgm:prSet>
      <dgm:spPr/>
      <dgm:t>
        <a:bodyPr/>
        <a:lstStyle/>
        <a:p>
          <a:endParaRPr lang="en-GB"/>
        </a:p>
      </dgm:t>
    </dgm:pt>
  </dgm:ptLst>
  <dgm:cxnLst>
    <dgm:cxn modelId="{0F55F7B8-1F66-4C8C-B8DD-696A5AD612DE}" srcId="{34EA6504-4467-43DA-813A-9C0DE357E597}" destId="{F944399B-2BD5-4AE1-9C7D-125623FFD88F}" srcOrd="7" destOrd="0" parTransId="{3BECAA81-109A-423A-83FF-225B4A9B4A76}" sibTransId="{CD15BDAC-BF3C-4911-8F6E-ACAAA4B28A03}"/>
    <dgm:cxn modelId="{7FD73D12-8F61-4675-9585-0C22D4A5D598}" type="presOf" srcId="{DD01BC68-DF93-4858-9A23-9FFA06A252B1}" destId="{C628832D-0237-4372-9597-E12FFD21ED11}" srcOrd="0" destOrd="0" presId="urn:microsoft.com/office/officeart/2005/8/layout/default"/>
    <dgm:cxn modelId="{946F92D7-874F-457C-A255-F0087B52708B}" type="presOf" srcId="{E3790B91-A4E6-4D56-8BC7-C5FAF235FDC9}" destId="{ED12E049-3D28-4AE8-8346-9437FB19733A}" srcOrd="0" destOrd="0" presId="urn:microsoft.com/office/officeart/2005/8/layout/default"/>
    <dgm:cxn modelId="{ABDB08EB-D39D-4CB4-AB6F-E27C801E8350}" type="presOf" srcId="{9DF03B67-CDFB-4AAB-9C33-3418A77E8545}" destId="{8E8A2980-C67D-4597-842E-4553A0B203E3}" srcOrd="0" destOrd="0" presId="urn:microsoft.com/office/officeart/2005/8/layout/default"/>
    <dgm:cxn modelId="{AA271BEC-548E-472F-AC34-2E773784A9F9}" type="presOf" srcId="{F944399B-2BD5-4AE1-9C7D-125623FFD88F}" destId="{9EE76AAE-BF1A-4390-BE90-6491B5C1E516}" srcOrd="0" destOrd="0" presId="urn:microsoft.com/office/officeart/2005/8/layout/default"/>
    <dgm:cxn modelId="{5FD16E99-89B3-4DBD-8968-44E9DD6B429E}" srcId="{34EA6504-4467-43DA-813A-9C0DE357E597}" destId="{9DF03B67-CDFB-4AAB-9C33-3418A77E8545}" srcOrd="2" destOrd="0" parTransId="{4F324E76-3226-4A68-9440-A7853F54BE32}" sibTransId="{FD1EC6E0-6F1C-4601-B5A8-F187F9457D3F}"/>
    <dgm:cxn modelId="{47EC2D0D-EA3C-419C-901D-A765FCCC2727}" type="presOf" srcId="{B7867208-0EAC-4087-831F-8D508EF6BEC3}" destId="{7C52676E-A273-4533-9FDE-4737C11B74C1}" srcOrd="0" destOrd="0" presId="urn:microsoft.com/office/officeart/2005/8/layout/default"/>
    <dgm:cxn modelId="{94B646B1-B8B6-4D94-9E2B-F6C7540B7CED}" type="presOf" srcId="{53E9E710-11E6-4E02-AA77-9ABFC99CD5E4}" destId="{0C68C82C-584D-44E4-8879-BD911ED76151}" srcOrd="0" destOrd="0" presId="urn:microsoft.com/office/officeart/2005/8/layout/default"/>
    <dgm:cxn modelId="{05D30C11-C586-4DC3-A6F9-A002C1CDD046}" srcId="{34EA6504-4467-43DA-813A-9C0DE357E597}" destId="{33874C69-B7B6-49B8-8004-619C95053DDC}" srcOrd="1" destOrd="0" parTransId="{E2D3FE28-396E-4C0C-A0A9-42F6D38BBB92}" sibTransId="{1005DD55-29E1-459D-BD34-174D7D688073}"/>
    <dgm:cxn modelId="{845ECC9A-7F5B-4E19-BF72-57CE6D22802C}" srcId="{34EA6504-4467-43DA-813A-9C0DE357E597}" destId="{853A7E69-327E-47FF-ABCA-6B46671DC3BF}" srcOrd="9" destOrd="0" parTransId="{7B6F6481-8C48-4950-95C2-8D6C1A099F8E}" sibTransId="{5AC12BFE-1176-455D-8775-26A216032B32}"/>
    <dgm:cxn modelId="{B3F09589-C76F-45D0-8917-DD88B8371501}" type="presOf" srcId="{5B738ABA-21C9-46FF-9A4C-43AD1CD335EC}" destId="{150E540A-2423-46AD-89E1-32641B781BB8}" srcOrd="0" destOrd="0" presId="urn:microsoft.com/office/officeart/2005/8/layout/default"/>
    <dgm:cxn modelId="{F92B66B5-B6A3-4B0E-B440-A9BD6ECAFB4C}" srcId="{34EA6504-4467-43DA-813A-9C0DE357E597}" destId="{B7867208-0EAC-4087-831F-8D508EF6BEC3}" srcOrd="5" destOrd="0" parTransId="{2D0D1BA5-40BD-42FA-A5A3-F8842C73DC12}" sibTransId="{C6D72253-7C5C-4517-9ABE-EE0FEB74D1CE}"/>
    <dgm:cxn modelId="{93C6EF1A-CA93-4ECF-8397-CD4C090A4335}" srcId="{34EA6504-4467-43DA-813A-9C0DE357E597}" destId="{53E9E710-11E6-4E02-AA77-9ABFC99CD5E4}" srcOrd="0" destOrd="0" parTransId="{2D1D2567-A1E0-41A7-9C40-BE34950F4249}" sibTransId="{AB3621FA-B55D-4D98-9BF1-A5C8CED14816}"/>
    <dgm:cxn modelId="{2D6DCAD0-DB4D-46AF-9EF1-ED6151E9895E}" srcId="{34EA6504-4467-43DA-813A-9C0DE357E597}" destId="{BD7CCA9D-CE55-440C-97E7-88133560F257}" srcOrd="6" destOrd="0" parTransId="{27FA32B5-1F4E-46DD-835E-FFD2065EB4BA}" sibTransId="{0F7E1C70-8A30-4B3E-949E-6B8E89D05225}"/>
    <dgm:cxn modelId="{0BC4CD56-2F21-4F46-9C15-5B4990171072}" type="presOf" srcId="{BD7CCA9D-CE55-440C-97E7-88133560F257}" destId="{F92B05AF-D7B4-4D72-85A9-EA611C0242B5}" srcOrd="0" destOrd="0" presId="urn:microsoft.com/office/officeart/2005/8/layout/default"/>
    <dgm:cxn modelId="{4A08AD94-9357-4C89-8034-E9B3932EC959}" type="presOf" srcId="{853A7E69-327E-47FF-ABCA-6B46671DC3BF}" destId="{0D0AAA80-6A51-4E53-B829-A8607878A6B5}" srcOrd="0" destOrd="0" presId="urn:microsoft.com/office/officeart/2005/8/layout/default"/>
    <dgm:cxn modelId="{4C495B24-AEE4-4393-90D3-B5261211F12C}" type="presOf" srcId="{166E5C93-106D-4509-A4C7-2D106C907FCC}" destId="{6AF7453F-86AF-46D8-8AE8-4E1AE4361CA7}" srcOrd="0" destOrd="0" presId="urn:microsoft.com/office/officeart/2005/8/layout/default"/>
    <dgm:cxn modelId="{39F96336-A5BC-43F2-9C9A-E1B2C188F2B6}" srcId="{34EA6504-4467-43DA-813A-9C0DE357E597}" destId="{166E5C93-106D-4509-A4C7-2D106C907FCC}" srcOrd="10" destOrd="0" parTransId="{434046F2-F89C-404C-AB46-6EC42EB8D490}" sibTransId="{01C5022B-FF00-4F81-B877-12E3982C94C2}"/>
    <dgm:cxn modelId="{6DDB6A1B-208A-48C4-A702-7BD78D94344B}" type="presOf" srcId="{34EA6504-4467-43DA-813A-9C0DE357E597}" destId="{C5D0F3F5-A569-4F45-AA38-49E87808DBF4}" srcOrd="0" destOrd="0" presId="urn:microsoft.com/office/officeart/2005/8/layout/default"/>
    <dgm:cxn modelId="{5DA0958B-4206-4599-9FFE-8A89627B6C6D}" type="presOf" srcId="{33874C69-B7B6-49B8-8004-619C95053DDC}" destId="{FBC7B50A-B891-42D1-AEF5-918AD453FA0D}" srcOrd="0" destOrd="0" presId="urn:microsoft.com/office/officeart/2005/8/layout/default"/>
    <dgm:cxn modelId="{67DFD445-4941-40DC-B9AB-6616E75F39E0}" srcId="{34EA6504-4467-43DA-813A-9C0DE357E597}" destId="{E3790B91-A4E6-4D56-8BC7-C5FAF235FDC9}" srcOrd="8" destOrd="0" parTransId="{CFDB8133-7E98-4D2A-B1E8-EC81954401F2}" sibTransId="{8A6B4E20-97BF-43C0-9FC6-5C9946D17298}"/>
    <dgm:cxn modelId="{2B44A23B-185F-42A0-BB64-3CD7BE447DD0}" srcId="{34EA6504-4467-43DA-813A-9C0DE357E597}" destId="{5B738ABA-21C9-46FF-9A4C-43AD1CD335EC}" srcOrd="3" destOrd="0" parTransId="{DB7331AC-3DB5-4B21-B01B-7DD2F1998A75}" sibTransId="{D1FE1FE9-840E-43D8-8A33-10A6184E4A09}"/>
    <dgm:cxn modelId="{BA4B229F-0EB9-466F-A682-91A2EE7AB919}" srcId="{34EA6504-4467-43DA-813A-9C0DE357E597}" destId="{DD01BC68-DF93-4858-9A23-9FFA06A252B1}" srcOrd="4" destOrd="0" parTransId="{BC452725-8A76-410D-9ABB-06224C7CBDCE}" sibTransId="{E8E3872B-06AA-485B-808A-CF21B54B448C}"/>
    <dgm:cxn modelId="{E55D1EE2-4C62-43FB-89B9-43BAD7119CD9}" type="presParOf" srcId="{C5D0F3F5-A569-4F45-AA38-49E87808DBF4}" destId="{0C68C82C-584D-44E4-8879-BD911ED76151}" srcOrd="0" destOrd="0" presId="urn:microsoft.com/office/officeart/2005/8/layout/default"/>
    <dgm:cxn modelId="{85FE950D-54E5-4C78-A43E-4999DAC94B93}" type="presParOf" srcId="{C5D0F3F5-A569-4F45-AA38-49E87808DBF4}" destId="{9549C6BD-8F6F-429F-8C54-F4B12786D48A}" srcOrd="1" destOrd="0" presId="urn:microsoft.com/office/officeart/2005/8/layout/default"/>
    <dgm:cxn modelId="{D9CAF0E8-1344-4D9F-88C8-24A93DD44360}" type="presParOf" srcId="{C5D0F3F5-A569-4F45-AA38-49E87808DBF4}" destId="{FBC7B50A-B891-42D1-AEF5-918AD453FA0D}" srcOrd="2" destOrd="0" presId="urn:microsoft.com/office/officeart/2005/8/layout/default"/>
    <dgm:cxn modelId="{92DFF002-EB8E-4EF4-8F77-49422EB6F1FD}" type="presParOf" srcId="{C5D0F3F5-A569-4F45-AA38-49E87808DBF4}" destId="{80676F41-5CC6-48F2-898F-DA454FDC602B}" srcOrd="3" destOrd="0" presId="urn:microsoft.com/office/officeart/2005/8/layout/default"/>
    <dgm:cxn modelId="{7DA92061-E5D3-45DD-BA8B-E8B370D53F71}" type="presParOf" srcId="{C5D0F3F5-A569-4F45-AA38-49E87808DBF4}" destId="{8E8A2980-C67D-4597-842E-4553A0B203E3}" srcOrd="4" destOrd="0" presId="urn:microsoft.com/office/officeart/2005/8/layout/default"/>
    <dgm:cxn modelId="{0708933E-C2D4-4BBD-A028-150E33908604}" type="presParOf" srcId="{C5D0F3F5-A569-4F45-AA38-49E87808DBF4}" destId="{121D21FC-29D6-4370-835D-CD53E29177ED}" srcOrd="5" destOrd="0" presId="urn:microsoft.com/office/officeart/2005/8/layout/default"/>
    <dgm:cxn modelId="{B5937C16-E5AF-4553-84C6-0295C2BEEA27}" type="presParOf" srcId="{C5D0F3F5-A569-4F45-AA38-49E87808DBF4}" destId="{150E540A-2423-46AD-89E1-32641B781BB8}" srcOrd="6" destOrd="0" presId="urn:microsoft.com/office/officeart/2005/8/layout/default"/>
    <dgm:cxn modelId="{0D66060A-4EE3-460C-993D-362DF1DAF9ED}" type="presParOf" srcId="{C5D0F3F5-A569-4F45-AA38-49E87808DBF4}" destId="{BC1E2F7B-73EF-4921-A863-06BDB7E09BBF}" srcOrd="7" destOrd="0" presId="urn:microsoft.com/office/officeart/2005/8/layout/default"/>
    <dgm:cxn modelId="{3DD32AD0-8C06-4BFB-80A8-C2E99D39BFD2}" type="presParOf" srcId="{C5D0F3F5-A569-4F45-AA38-49E87808DBF4}" destId="{C628832D-0237-4372-9597-E12FFD21ED11}" srcOrd="8" destOrd="0" presId="urn:microsoft.com/office/officeart/2005/8/layout/default"/>
    <dgm:cxn modelId="{6A5DC504-BCCC-483C-8F71-ACD0D3A6EF5D}" type="presParOf" srcId="{C5D0F3F5-A569-4F45-AA38-49E87808DBF4}" destId="{7E2A970E-0A1C-4CCD-83E5-6B1827709A4B}" srcOrd="9" destOrd="0" presId="urn:microsoft.com/office/officeart/2005/8/layout/default"/>
    <dgm:cxn modelId="{7F74A69B-429A-4ACD-A33D-267EB1767E34}" type="presParOf" srcId="{C5D0F3F5-A569-4F45-AA38-49E87808DBF4}" destId="{7C52676E-A273-4533-9FDE-4737C11B74C1}" srcOrd="10" destOrd="0" presId="urn:microsoft.com/office/officeart/2005/8/layout/default"/>
    <dgm:cxn modelId="{0012958F-6A3C-4243-95F4-9D01C37F5D9B}" type="presParOf" srcId="{C5D0F3F5-A569-4F45-AA38-49E87808DBF4}" destId="{E4077A8A-6C5E-4FB8-8EDA-C27CC9FD4533}" srcOrd="11" destOrd="0" presId="urn:microsoft.com/office/officeart/2005/8/layout/default"/>
    <dgm:cxn modelId="{EAFF390D-7A33-4CF8-9567-72968B988885}" type="presParOf" srcId="{C5D0F3F5-A569-4F45-AA38-49E87808DBF4}" destId="{F92B05AF-D7B4-4D72-85A9-EA611C0242B5}" srcOrd="12" destOrd="0" presId="urn:microsoft.com/office/officeart/2005/8/layout/default"/>
    <dgm:cxn modelId="{9921CF77-F5D5-4C09-B9E9-E41DCB4462C5}" type="presParOf" srcId="{C5D0F3F5-A569-4F45-AA38-49E87808DBF4}" destId="{5A3DB9E3-96E0-4193-AB1E-B838BCFAB869}" srcOrd="13" destOrd="0" presId="urn:microsoft.com/office/officeart/2005/8/layout/default"/>
    <dgm:cxn modelId="{01916F60-E8ED-4941-B7F3-F0F226BFAB2B}" type="presParOf" srcId="{C5D0F3F5-A569-4F45-AA38-49E87808DBF4}" destId="{9EE76AAE-BF1A-4390-BE90-6491B5C1E516}" srcOrd="14" destOrd="0" presId="urn:microsoft.com/office/officeart/2005/8/layout/default"/>
    <dgm:cxn modelId="{A2A2771E-0FA5-4500-ACCC-102B0E6025F5}" type="presParOf" srcId="{C5D0F3F5-A569-4F45-AA38-49E87808DBF4}" destId="{BB15F617-4BF8-496F-B761-D6D2D9E3540A}" srcOrd="15" destOrd="0" presId="urn:microsoft.com/office/officeart/2005/8/layout/default"/>
    <dgm:cxn modelId="{0783F7AA-0858-4145-BBDC-A56348EC715F}" type="presParOf" srcId="{C5D0F3F5-A569-4F45-AA38-49E87808DBF4}" destId="{ED12E049-3D28-4AE8-8346-9437FB19733A}" srcOrd="16" destOrd="0" presId="urn:microsoft.com/office/officeart/2005/8/layout/default"/>
    <dgm:cxn modelId="{9252FAA7-6A88-4F59-808D-DCDA362EDBC3}" type="presParOf" srcId="{C5D0F3F5-A569-4F45-AA38-49E87808DBF4}" destId="{5887241C-8699-4293-8510-354D1DE074A7}" srcOrd="17" destOrd="0" presId="urn:microsoft.com/office/officeart/2005/8/layout/default"/>
    <dgm:cxn modelId="{AE206C49-7D84-4B64-83A1-F6CB3CABC533}" type="presParOf" srcId="{C5D0F3F5-A569-4F45-AA38-49E87808DBF4}" destId="{0D0AAA80-6A51-4E53-B829-A8607878A6B5}" srcOrd="18" destOrd="0" presId="urn:microsoft.com/office/officeart/2005/8/layout/default"/>
    <dgm:cxn modelId="{EBC51E32-73EE-462F-BB89-CDA7473AA16E}" type="presParOf" srcId="{C5D0F3F5-A569-4F45-AA38-49E87808DBF4}" destId="{5D665E24-845E-4CD7-933E-56E6201082A4}" srcOrd="19" destOrd="0" presId="urn:microsoft.com/office/officeart/2005/8/layout/default"/>
    <dgm:cxn modelId="{4E033AC8-9249-4BC9-8093-9B52B119E737}" type="presParOf" srcId="{C5D0F3F5-A569-4F45-AA38-49E87808DBF4}" destId="{6AF7453F-86AF-46D8-8AE8-4E1AE4361CA7}" srcOrd="2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A872AF-C8BB-4384-91E1-68087F1F5F53}">
      <dsp:nvSpPr>
        <dsp:cNvPr id="0" name=""/>
        <dsp:cNvSpPr/>
      </dsp:nvSpPr>
      <dsp:spPr>
        <a:xfrm>
          <a:off x="743740" y="1770"/>
          <a:ext cx="1706379" cy="1023827"/>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t>Independent Study</a:t>
          </a:r>
          <a:endParaRPr lang="en-GB" sz="1700" kern="1200" dirty="0"/>
        </a:p>
      </dsp:txBody>
      <dsp:txXfrm>
        <a:off x="743740" y="1770"/>
        <a:ext cx="1706379" cy="1023827"/>
      </dsp:txXfrm>
    </dsp:sp>
    <dsp:sp modelId="{3AD29730-00E0-4980-A21D-482BD6AC67F7}">
      <dsp:nvSpPr>
        <dsp:cNvPr id="0" name=""/>
        <dsp:cNvSpPr/>
      </dsp:nvSpPr>
      <dsp:spPr>
        <a:xfrm>
          <a:off x="2620757" y="1770"/>
          <a:ext cx="1706379" cy="1023827"/>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t>Self Evaluation</a:t>
          </a:r>
          <a:endParaRPr lang="en-GB" sz="1700" kern="1200" dirty="0"/>
        </a:p>
      </dsp:txBody>
      <dsp:txXfrm>
        <a:off x="2620757" y="1770"/>
        <a:ext cx="1706379" cy="1023827"/>
      </dsp:txXfrm>
    </dsp:sp>
    <dsp:sp modelId="{A14BC1A2-F17C-46C9-A6CA-5E69BC221A04}">
      <dsp:nvSpPr>
        <dsp:cNvPr id="0" name=""/>
        <dsp:cNvSpPr/>
      </dsp:nvSpPr>
      <dsp:spPr>
        <a:xfrm>
          <a:off x="4497775" y="1770"/>
          <a:ext cx="1706379" cy="1023827"/>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t>Working with Others</a:t>
          </a:r>
          <a:endParaRPr lang="en-GB" sz="1700" kern="1200" dirty="0"/>
        </a:p>
      </dsp:txBody>
      <dsp:txXfrm>
        <a:off x="4497775" y="1770"/>
        <a:ext cx="1706379" cy="1023827"/>
      </dsp:txXfrm>
    </dsp:sp>
    <dsp:sp modelId="{AE4C9AF7-05BB-48CE-99A5-CE6A506B5DD4}">
      <dsp:nvSpPr>
        <dsp:cNvPr id="0" name=""/>
        <dsp:cNvSpPr/>
      </dsp:nvSpPr>
      <dsp:spPr>
        <a:xfrm>
          <a:off x="6374793" y="1770"/>
          <a:ext cx="1706379" cy="1023827"/>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t>Managing Anxieties</a:t>
          </a:r>
          <a:endParaRPr lang="en-GB" sz="1700" kern="1200" dirty="0"/>
        </a:p>
      </dsp:txBody>
      <dsp:txXfrm>
        <a:off x="6374793" y="1770"/>
        <a:ext cx="1706379" cy="1023827"/>
      </dsp:txXfrm>
    </dsp:sp>
    <dsp:sp modelId="{D14E1FC8-0CC4-45DC-B98B-9583ECD4BFF6}">
      <dsp:nvSpPr>
        <dsp:cNvPr id="0" name=""/>
        <dsp:cNvSpPr/>
      </dsp:nvSpPr>
      <dsp:spPr>
        <a:xfrm>
          <a:off x="743740" y="1196236"/>
          <a:ext cx="1706379" cy="1023827"/>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t>Research Skills</a:t>
          </a:r>
          <a:endParaRPr lang="en-GB" sz="1700" kern="1200" dirty="0"/>
        </a:p>
      </dsp:txBody>
      <dsp:txXfrm>
        <a:off x="743740" y="1196236"/>
        <a:ext cx="1706379" cy="1023827"/>
      </dsp:txXfrm>
    </dsp:sp>
    <dsp:sp modelId="{8A7623A5-3B53-49E3-BBFB-A4D7F8298749}">
      <dsp:nvSpPr>
        <dsp:cNvPr id="0" name=""/>
        <dsp:cNvSpPr/>
      </dsp:nvSpPr>
      <dsp:spPr>
        <a:xfrm>
          <a:off x="2620757" y="1196236"/>
          <a:ext cx="1706379" cy="1023827"/>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t>Writing Skills</a:t>
          </a:r>
        </a:p>
      </dsp:txBody>
      <dsp:txXfrm>
        <a:off x="2620757" y="1196236"/>
        <a:ext cx="1706379" cy="1023827"/>
      </dsp:txXfrm>
    </dsp:sp>
    <dsp:sp modelId="{5D49573A-A0FD-411B-8B35-4B0A6F625547}">
      <dsp:nvSpPr>
        <dsp:cNvPr id="0" name=""/>
        <dsp:cNvSpPr/>
      </dsp:nvSpPr>
      <dsp:spPr>
        <a:xfrm>
          <a:off x="4497775" y="1196236"/>
          <a:ext cx="1706379" cy="1023827"/>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t>ITC  / E-Learning Skills</a:t>
          </a:r>
        </a:p>
      </dsp:txBody>
      <dsp:txXfrm>
        <a:off x="4497775" y="1196236"/>
        <a:ext cx="1706379" cy="1023827"/>
      </dsp:txXfrm>
    </dsp:sp>
    <dsp:sp modelId="{74E2E7DA-1A42-4B45-BEC5-1AEBDCA96C2D}">
      <dsp:nvSpPr>
        <dsp:cNvPr id="0" name=""/>
        <dsp:cNvSpPr/>
      </dsp:nvSpPr>
      <dsp:spPr>
        <a:xfrm>
          <a:off x="6374793" y="1196236"/>
          <a:ext cx="1706379" cy="1023827"/>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t>Note Taking</a:t>
          </a:r>
        </a:p>
      </dsp:txBody>
      <dsp:txXfrm>
        <a:off x="6374793" y="1196236"/>
        <a:ext cx="1706379" cy="1023827"/>
      </dsp:txXfrm>
    </dsp:sp>
    <dsp:sp modelId="{669DA00B-D592-42AD-87D4-8C2D0D48EC0C}">
      <dsp:nvSpPr>
        <dsp:cNvPr id="0" name=""/>
        <dsp:cNvSpPr/>
      </dsp:nvSpPr>
      <dsp:spPr>
        <a:xfrm>
          <a:off x="743740" y="2390701"/>
          <a:ext cx="1706379" cy="1023827"/>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t>Presentation Skills</a:t>
          </a:r>
        </a:p>
      </dsp:txBody>
      <dsp:txXfrm>
        <a:off x="743740" y="2390701"/>
        <a:ext cx="1706379" cy="1023827"/>
      </dsp:txXfrm>
    </dsp:sp>
    <dsp:sp modelId="{2E449985-4666-482D-BFF9-EA8B3100B69D}">
      <dsp:nvSpPr>
        <dsp:cNvPr id="0" name=""/>
        <dsp:cNvSpPr/>
      </dsp:nvSpPr>
      <dsp:spPr>
        <a:xfrm>
          <a:off x="2620757" y="2390701"/>
          <a:ext cx="1706379" cy="1023827"/>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t>Understanding Learning Styles</a:t>
          </a:r>
        </a:p>
      </dsp:txBody>
      <dsp:txXfrm>
        <a:off x="2620757" y="2390701"/>
        <a:ext cx="1706379" cy="1023827"/>
      </dsp:txXfrm>
    </dsp:sp>
    <dsp:sp modelId="{0E54AB88-47A3-48D2-8857-932BE2378CA2}">
      <dsp:nvSpPr>
        <dsp:cNvPr id="0" name=""/>
        <dsp:cNvSpPr/>
      </dsp:nvSpPr>
      <dsp:spPr>
        <a:xfrm>
          <a:off x="4497775" y="2390701"/>
          <a:ext cx="1706379" cy="1023827"/>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t>Time Management Skills</a:t>
          </a:r>
        </a:p>
      </dsp:txBody>
      <dsp:txXfrm>
        <a:off x="4497775" y="2390701"/>
        <a:ext cx="1706379" cy="1023827"/>
      </dsp:txXfrm>
    </dsp:sp>
    <dsp:sp modelId="{3CA64A68-CD78-41F3-B0CA-65009B00DD8C}">
      <dsp:nvSpPr>
        <dsp:cNvPr id="0" name=""/>
        <dsp:cNvSpPr/>
      </dsp:nvSpPr>
      <dsp:spPr>
        <a:xfrm>
          <a:off x="6374793" y="2390701"/>
          <a:ext cx="1706379" cy="1023827"/>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t>And Many More</a:t>
          </a:r>
        </a:p>
      </dsp:txBody>
      <dsp:txXfrm>
        <a:off x="6374793" y="2390701"/>
        <a:ext cx="1706379" cy="10238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DAAD6E-F5FC-4516-89D4-51FC7C872BCF}">
      <dsp:nvSpPr>
        <dsp:cNvPr id="0" name=""/>
        <dsp:cNvSpPr/>
      </dsp:nvSpPr>
      <dsp:spPr>
        <a:xfrm>
          <a:off x="3016" y="75024"/>
          <a:ext cx="1633125" cy="979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Essays</a:t>
          </a:r>
          <a:endParaRPr lang="en-GB" sz="1500" kern="1200" dirty="0"/>
        </a:p>
      </dsp:txBody>
      <dsp:txXfrm>
        <a:off x="3016" y="75024"/>
        <a:ext cx="1633125" cy="979875"/>
      </dsp:txXfrm>
    </dsp:sp>
    <dsp:sp modelId="{FA3F0593-97BD-405F-90E6-28B4E3205926}">
      <dsp:nvSpPr>
        <dsp:cNvPr id="0" name=""/>
        <dsp:cNvSpPr/>
      </dsp:nvSpPr>
      <dsp:spPr>
        <a:xfrm>
          <a:off x="1799454" y="75024"/>
          <a:ext cx="1633125" cy="979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PowerPoint Presentations</a:t>
          </a:r>
          <a:endParaRPr lang="en-GB" sz="1500" kern="1200" dirty="0"/>
        </a:p>
      </dsp:txBody>
      <dsp:txXfrm>
        <a:off x="1799454" y="75024"/>
        <a:ext cx="1633125" cy="979875"/>
      </dsp:txXfrm>
    </dsp:sp>
    <dsp:sp modelId="{AD58124D-CDCE-4475-9FD9-26A184747E75}">
      <dsp:nvSpPr>
        <dsp:cNvPr id="0" name=""/>
        <dsp:cNvSpPr/>
      </dsp:nvSpPr>
      <dsp:spPr>
        <a:xfrm>
          <a:off x="3595893" y="75024"/>
          <a:ext cx="1633125" cy="979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Poster Presentations</a:t>
          </a:r>
          <a:endParaRPr lang="en-GB" sz="1500" kern="1200" dirty="0"/>
        </a:p>
      </dsp:txBody>
      <dsp:txXfrm>
        <a:off x="3595893" y="75024"/>
        <a:ext cx="1633125" cy="979875"/>
      </dsp:txXfrm>
    </dsp:sp>
    <dsp:sp modelId="{53B53F22-8C89-4737-8CE4-94B1A9135EF4}">
      <dsp:nvSpPr>
        <dsp:cNvPr id="0" name=""/>
        <dsp:cNvSpPr/>
      </dsp:nvSpPr>
      <dsp:spPr>
        <a:xfrm>
          <a:off x="5392332" y="75024"/>
          <a:ext cx="1633125" cy="979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Examinations</a:t>
          </a:r>
          <a:endParaRPr lang="en-GB" sz="1500" kern="1200" dirty="0"/>
        </a:p>
      </dsp:txBody>
      <dsp:txXfrm>
        <a:off x="5392332" y="75024"/>
        <a:ext cx="1633125" cy="979875"/>
      </dsp:txXfrm>
    </dsp:sp>
    <dsp:sp modelId="{7DA08099-39AA-4775-AB1E-8885DCE427CA}">
      <dsp:nvSpPr>
        <dsp:cNvPr id="0" name=""/>
        <dsp:cNvSpPr/>
      </dsp:nvSpPr>
      <dsp:spPr>
        <a:xfrm>
          <a:off x="7188770" y="75024"/>
          <a:ext cx="1633125" cy="979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Multiple Choice Questions (MCQs)</a:t>
          </a:r>
          <a:endParaRPr lang="en-GB" sz="1500" kern="1200" dirty="0"/>
        </a:p>
      </dsp:txBody>
      <dsp:txXfrm>
        <a:off x="7188770" y="75024"/>
        <a:ext cx="1633125" cy="979875"/>
      </dsp:txXfrm>
    </dsp:sp>
    <dsp:sp modelId="{A29E51D3-F105-4D41-AC27-9C2B6FF9BC3B}">
      <dsp:nvSpPr>
        <dsp:cNvPr id="0" name=""/>
        <dsp:cNvSpPr/>
      </dsp:nvSpPr>
      <dsp:spPr>
        <a:xfrm>
          <a:off x="3016" y="1218212"/>
          <a:ext cx="1633125" cy="979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Research Report Writing</a:t>
          </a:r>
          <a:endParaRPr lang="en-GB" sz="1500" kern="1200" dirty="0"/>
        </a:p>
      </dsp:txBody>
      <dsp:txXfrm>
        <a:off x="3016" y="1218212"/>
        <a:ext cx="1633125" cy="979875"/>
      </dsp:txXfrm>
    </dsp:sp>
    <dsp:sp modelId="{B7E6A09B-6DCB-4F64-8C27-D1800A8875A4}">
      <dsp:nvSpPr>
        <dsp:cNvPr id="0" name=""/>
        <dsp:cNvSpPr/>
      </dsp:nvSpPr>
      <dsp:spPr>
        <a:xfrm>
          <a:off x="1799454" y="1218212"/>
          <a:ext cx="1633125" cy="979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Seen Examinations</a:t>
          </a:r>
          <a:endParaRPr lang="en-GB" sz="1500" kern="1200" dirty="0"/>
        </a:p>
      </dsp:txBody>
      <dsp:txXfrm>
        <a:off x="1799454" y="1218212"/>
        <a:ext cx="1633125" cy="979875"/>
      </dsp:txXfrm>
    </dsp:sp>
    <dsp:sp modelId="{ABAFEF0F-40FA-479B-9F14-BFE5013D5CF0}">
      <dsp:nvSpPr>
        <dsp:cNvPr id="0" name=""/>
        <dsp:cNvSpPr/>
      </dsp:nvSpPr>
      <dsp:spPr>
        <a:xfrm>
          <a:off x="3595893" y="1218212"/>
          <a:ext cx="1633125" cy="979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Open Book Tests</a:t>
          </a:r>
          <a:endParaRPr lang="en-GB" sz="1500" kern="1200" dirty="0"/>
        </a:p>
      </dsp:txBody>
      <dsp:txXfrm>
        <a:off x="3595893" y="1218212"/>
        <a:ext cx="1633125" cy="979875"/>
      </dsp:txXfrm>
    </dsp:sp>
    <dsp:sp modelId="{875E50DF-3F6C-4CBD-852D-75A9964C13B6}">
      <dsp:nvSpPr>
        <dsp:cNvPr id="0" name=""/>
        <dsp:cNvSpPr/>
      </dsp:nvSpPr>
      <dsp:spPr>
        <a:xfrm>
          <a:off x="5392332" y="1218212"/>
          <a:ext cx="1633125" cy="979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Promotional Leaflets</a:t>
          </a:r>
          <a:endParaRPr lang="en-GB" sz="1500" kern="1200" dirty="0"/>
        </a:p>
      </dsp:txBody>
      <dsp:txXfrm>
        <a:off x="5392332" y="1218212"/>
        <a:ext cx="1633125" cy="979875"/>
      </dsp:txXfrm>
    </dsp:sp>
    <dsp:sp modelId="{984BF52D-66CC-4E7D-818A-35E91BE06C90}">
      <dsp:nvSpPr>
        <dsp:cNvPr id="0" name=""/>
        <dsp:cNvSpPr/>
      </dsp:nvSpPr>
      <dsp:spPr>
        <a:xfrm>
          <a:off x="7188770" y="1218212"/>
          <a:ext cx="1633125" cy="979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Campaign Strategy</a:t>
          </a:r>
          <a:endParaRPr lang="en-GB" sz="1500" kern="1200" dirty="0"/>
        </a:p>
      </dsp:txBody>
      <dsp:txXfrm>
        <a:off x="7188770" y="1218212"/>
        <a:ext cx="1633125" cy="979875"/>
      </dsp:txXfrm>
    </dsp:sp>
    <dsp:sp modelId="{F3D2C021-955B-42A2-95BD-7A6EB971F4F1}">
      <dsp:nvSpPr>
        <dsp:cNvPr id="0" name=""/>
        <dsp:cNvSpPr/>
      </dsp:nvSpPr>
      <dsp:spPr>
        <a:xfrm>
          <a:off x="1799454" y="2361400"/>
          <a:ext cx="1633125" cy="979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Briefing Report</a:t>
          </a:r>
          <a:endParaRPr lang="en-GB" sz="1500" kern="1200" dirty="0"/>
        </a:p>
      </dsp:txBody>
      <dsp:txXfrm>
        <a:off x="1799454" y="2361400"/>
        <a:ext cx="1633125" cy="979875"/>
      </dsp:txXfrm>
    </dsp:sp>
    <dsp:sp modelId="{77938C31-5BFE-43F4-B5C0-85F2344FD0A9}">
      <dsp:nvSpPr>
        <dsp:cNvPr id="0" name=""/>
        <dsp:cNvSpPr/>
      </dsp:nvSpPr>
      <dsp:spPr>
        <a:xfrm>
          <a:off x="3595893" y="2361400"/>
          <a:ext cx="1633125" cy="979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Portfolios</a:t>
          </a:r>
          <a:endParaRPr lang="en-GB" sz="1500" kern="1200" dirty="0"/>
        </a:p>
      </dsp:txBody>
      <dsp:txXfrm>
        <a:off x="3595893" y="2361400"/>
        <a:ext cx="1633125" cy="979875"/>
      </dsp:txXfrm>
    </dsp:sp>
    <dsp:sp modelId="{176EFB18-AF8F-42B3-A024-80C1DCF75120}">
      <dsp:nvSpPr>
        <dsp:cNvPr id="0" name=""/>
        <dsp:cNvSpPr/>
      </dsp:nvSpPr>
      <dsp:spPr>
        <a:xfrm>
          <a:off x="5392332" y="2361400"/>
          <a:ext cx="1633125" cy="97987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Dissertation</a:t>
          </a:r>
          <a:endParaRPr lang="en-GB" sz="1500" kern="1200" dirty="0"/>
        </a:p>
      </dsp:txBody>
      <dsp:txXfrm>
        <a:off x="5392332" y="2361400"/>
        <a:ext cx="1633125" cy="9798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68C82C-584D-44E4-8879-BD911ED76151}">
      <dsp:nvSpPr>
        <dsp:cNvPr id="0" name=""/>
        <dsp:cNvSpPr/>
      </dsp:nvSpPr>
      <dsp:spPr>
        <a:xfrm>
          <a:off x="680623" y="40181"/>
          <a:ext cx="1676437" cy="10058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Moodle</a:t>
          </a:r>
          <a:endParaRPr lang="en-GB" sz="1500" kern="1200" dirty="0"/>
        </a:p>
      </dsp:txBody>
      <dsp:txXfrm>
        <a:off x="680623" y="40181"/>
        <a:ext cx="1676437" cy="1005862"/>
      </dsp:txXfrm>
    </dsp:sp>
    <dsp:sp modelId="{FBC7B50A-B891-42D1-AEF5-918AD453FA0D}">
      <dsp:nvSpPr>
        <dsp:cNvPr id="0" name=""/>
        <dsp:cNvSpPr/>
      </dsp:nvSpPr>
      <dsp:spPr>
        <a:xfrm>
          <a:off x="2575500" y="2079"/>
          <a:ext cx="1676437" cy="10058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Library Services</a:t>
          </a:r>
          <a:endParaRPr lang="en-GB" sz="1500" kern="1200" dirty="0"/>
        </a:p>
      </dsp:txBody>
      <dsp:txXfrm>
        <a:off x="2575500" y="2079"/>
        <a:ext cx="1676437" cy="1005862"/>
      </dsp:txXfrm>
    </dsp:sp>
    <dsp:sp modelId="{8E8A2980-C67D-4597-842E-4553A0B203E3}">
      <dsp:nvSpPr>
        <dsp:cNvPr id="0" name=""/>
        <dsp:cNvSpPr/>
      </dsp:nvSpPr>
      <dsp:spPr>
        <a:xfrm>
          <a:off x="4419581" y="2079"/>
          <a:ext cx="1676437" cy="10058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PC Availability</a:t>
          </a:r>
          <a:endParaRPr lang="en-GB" sz="1500" kern="1200" dirty="0"/>
        </a:p>
      </dsp:txBody>
      <dsp:txXfrm>
        <a:off x="4419581" y="2079"/>
        <a:ext cx="1676437" cy="1005862"/>
      </dsp:txXfrm>
    </dsp:sp>
    <dsp:sp modelId="{150E540A-2423-46AD-89E1-32641B781BB8}">
      <dsp:nvSpPr>
        <dsp:cNvPr id="0" name=""/>
        <dsp:cNvSpPr/>
      </dsp:nvSpPr>
      <dsp:spPr>
        <a:xfrm>
          <a:off x="6263662" y="2079"/>
          <a:ext cx="1676437" cy="10058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Office 365</a:t>
          </a:r>
          <a:endParaRPr lang="en-GB" sz="1500" kern="1200" dirty="0"/>
        </a:p>
      </dsp:txBody>
      <dsp:txXfrm>
        <a:off x="6263662" y="2079"/>
        <a:ext cx="1676437" cy="1005862"/>
      </dsp:txXfrm>
    </dsp:sp>
    <dsp:sp modelId="{C628832D-0237-4372-9597-E12FFD21ED11}">
      <dsp:nvSpPr>
        <dsp:cNvPr id="0" name=""/>
        <dsp:cNvSpPr/>
      </dsp:nvSpPr>
      <dsp:spPr>
        <a:xfrm>
          <a:off x="8107743" y="2079"/>
          <a:ext cx="1676437" cy="10058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IT Service Desk</a:t>
          </a:r>
          <a:endParaRPr lang="en-GB" sz="1500" kern="1200" dirty="0"/>
        </a:p>
      </dsp:txBody>
      <dsp:txXfrm>
        <a:off x="8107743" y="2079"/>
        <a:ext cx="1676437" cy="1005862"/>
      </dsp:txXfrm>
    </dsp:sp>
    <dsp:sp modelId="{7C52676E-A273-4533-9FDE-4737C11B74C1}">
      <dsp:nvSpPr>
        <dsp:cNvPr id="0" name=""/>
        <dsp:cNvSpPr/>
      </dsp:nvSpPr>
      <dsp:spPr>
        <a:xfrm>
          <a:off x="731419" y="1175585"/>
          <a:ext cx="1676437" cy="10058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University Email</a:t>
          </a:r>
          <a:endParaRPr lang="en-GB" sz="1500" kern="1200" dirty="0"/>
        </a:p>
      </dsp:txBody>
      <dsp:txXfrm>
        <a:off x="731419" y="1175585"/>
        <a:ext cx="1676437" cy="1005862"/>
      </dsp:txXfrm>
    </dsp:sp>
    <dsp:sp modelId="{F92B05AF-D7B4-4D72-85A9-EA611C0242B5}">
      <dsp:nvSpPr>
        <dsp:cNvPr id="0" name=""/>
        <dsp:cNvSpPr/>
      </dsp:nvSpPr>
      <dsp:spPr>
        <a:xfrm>
          <a:off x="2575500" y="1175585"/>
          <a:ext cx="1676437" cy="10058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Help and Advice</a:t>
          </a:r>
          <a:endParaRPr lang="en-GB" sz="1500" kern="1200" dirty="0"/>
        </a:p>
      </dsp:txBody>
      <dsp:txXfrm>
        <a:off x="2575500" y="1175585"/>
        <a:ext cx="1676437" cy="1005862"/>
      </dsp:txXfrm>
    </dsp:sp>
    <dsp:sp modelId="{9EE76AAE-BF1A-4390-BE90-6491B5C1E516}">
      <dsp:nvSpPr>
        <dsp:cNvPr id="0" name=""/>
        <dsp:cNvSpPr/>
      </dsp:nvSpPr>
      <dsp:spPr>
        <a:xfrm>
          <a:off x="4419581" y="1175585"/>
          <a:ext cx="1676437" cy="10058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Student Forms</a:t>
          </a:r>
          <a:endParaRPr lang="en-GB" sz="1500" kern="1200" dirty="0"/>
        </a:p>
      </dsp:txBody>
      <dsp:txXfrm>
        <a:off x="4419581" y="1175585"/>
        <a:ext cx="1676437" cy="1005862"/>
      </dsp:txXfrm>
    </dsp:sp>
    <dsp:sp modelId="{ED12E049-3D28-4AE8-8346-9437FB19733A}">
      <dsp:nvSpPr>
        <dsp:cNvPr id="0" name=""/>
        <dsp:cNvSpPr/>
      </dsp:nvSpPr>
      <dsp:spPr>
        <a:xfrm>
          <a:off x="6263662" y="1175585"/>
          <a:ext cx="1676437" cy="10058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News and Events</a:t>
          </a:r>
          <a:endParaRPr lang="en-GB" sz="1500" kern="1200" dirty="0"/>
        </a:p>
      </dsp:txBody>
      <dsp:txXfrm>
        <a:off x="6263662" y="1175585"/>
        <a:ext cx="1676437" cy="1005862"/>
      </dsp:txXfrm>
    </dsp:sp>
    <dsp:sp modelId="{0D0AAA80-6A51-4E53-B829-A8607878A6B5}">
      <dsp:nvSpPr>
        <dsp:cNvPr id="0" name=""/>
        <dsp:cNvSpPr/>
      </dsp:nvSpPr>
      <dsp:spPr>
        <a:xfrm>
          <a:off x="8107743" y="1175585"/>
          <a:ext cx="1676437" cy="10058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Important Announcements</a:t>
          </a:r>
          <a:endParaRPr lang="en-GB" sz="1500" kern="1200" dirty="0"/>
        </a:p>
      </dsp:txBody>
      <dsp:txXfrm>
        <a:off x="8107743" y="1175585"/>
        <a:ext cx="1676437" cy="1005862"/>
      </dsp:txXfrm>
    </dsp:sp>
    <dsp:sp modelId="{6AF7453F-86AF-46D8-8AE8-4E1AE4361CA7}">
      <dsp:nvSpPr>
        <dsp:cNvPr id="0" name=""/>
        <dsp:cNvSpPr/>
      </dsp:nvSpPr>
      <dsp:spPr>
        <a:xfrm>
          <a:off x="4419581" y="2349091"/>
          <a:ext cx="1676437" cy="10058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GB" sz="1500" kern="1200" dirty="0" smtClean="0"/>
            <a:t>And Many More. </a:t>
          </a:r>
          <a:endParaRPr lang="en-GB" sz="1500" kern="1200" dirty="0"/>
        </a:p>
      </dsp:txBody>
      <dsp:txXfrm>
        <a:off x="4419581" y="2349091"/>
        <a:ext cx="1676437" cy="100586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6C733301-9F32-4A43-B3F3-A7FA31647EC5}" type="datetimeFigureOut">
              <a:rPr lang="en-GB" smtClean="0"/>
              <a:t>23/09/2019</a:t>
            </a:fld>
            <a:endParaRPr lang="en-GB"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4242884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C733301-9F32-4A43-B3F3-A7FA31647EC5}" type="datetimeFigureOut">
              <a:rPr lang="en-GB" smtClean="0"/>
              <a:t>23/09/2019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2816016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C733301-9F32-4A43-B3F3-A7FA31647EC5}" type="datetimeFigureOut">
              <a:rPr lang="en-GB" smtClean="0"/>
              <a:t>23/09/2019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1925241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C733301-9F32-4A43-B3F3-A7FA31647EC5}" type="datetimeFigureOut">
              <a:rPr lang="en-GB" smtClean="0"/>
              <a:t>23/09/2019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2965091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C733301-9F32-4A43-B3F3-A7FA31647EC5}" type="datetimeFigureOut">
              <a:rPr lang="en-GB" smtClean="0"/>
              <a:t>23/09/2019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3315248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C733301-9F32-4A43-B3F3-A7FA31647EC5}" type="datetimeFigureOut">
              <a:rPr lang="en-GB" smtClean="0"/>
              <a:t>23/09/2019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1904311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733301-9F32-4A43-B3F3-A7FA31647EC5}" type="datetimeFigureOut">
              <a:rPr lang="en-GB" smtClean="0"/>
              <a:t>23/09/2019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35752152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733301-9F32-4A43-B3F3-A7FA31647EC5}" type="datetimeFigureOut">
              <a:rPr lang="en-GB" smtClean="0"/>
              <a:t>23/09/2019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833283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733301-9F32-4A43-B3F3-A7FA31647EC5}" type="datetimeFigureOut">
              <a:rPr lang="en-GB" smtClean="0"/>
              <a:t>23/09/2019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10768863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733301-9F32-4A43-B3F3-A7FA31647EC5}" type="datetimeFigureOut">
              <a:rPr lang="en-GB" smtClean="0"/>
              <a:t>23/09/2019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1520533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C733301-9F32-4A43-B3F3-A7FA31647EC5}" type="datetimeFigureOut">
              <a:rPr lang="en-GB" smtClean="0"/>
              <a:t>23/09/2019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23624057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C733301-9F32-4A43-B3F3-A7FA31647EC5}" type="datetimeFigureOut">
              <a:rPr lang="en-GB" smtClean="0"/>
              <a:t>23/09/2019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8031778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C733301-9F32-4A43-B3F3-A7FA31647EC5}" type="datetimeFigureOut">
              <a:rPr lang="en-GB" smtClean="0"/>
              <a:t>23/09/2019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24833666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C733301-9F32-4A43-B3F3-A7FA31647EC5}" type="datetimeFigureOut">
              <a:rPr lang="en-GB" smtClean="0"/>
              <a:t>23/09/2019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36164044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C733301-9F32-4A43-B3F3-A7FA31647EC5}" type="datetimeFigureOut">
              <a:rPr lang="en-GB" smtClean="0"/>
              <a:t>23/09/2019</a:t>
            </a:fld>
            <a:endParaRPr lang="en-GB" dirty="0"/>
          </a:p>
        </p:txBody>
      </p:sp>
      <p:sp>
        <p:nvSpPr>
          <p:cNvPr id="8" name="Footer Placeholder 7"/>
          <p:cNvSpPr>
            <a:spLocks noGrp="1"/>
          </p:cNvSpPr>
          <p:nvPr>
            <p:ph type="ftr" sz="quarter" idx="11"/>
          </p:nvPr>
        </p:nvSpPr>
        <p:spPr>
          <a:xfrm>
            <a:off x="561111" y="6391838"/>
            <a:ext cx="3644282" cy="304801"/>
          </a:xfrm>
        </p:spPr>
        <p:txBody>
          <a:bodyPr/>
          <a:lstStyle/>
          <a:p>
            <a:endParaRPr lang="en-GB" dirty="0"/>
          </a:p>
        </p:txBody>
      </p:sp>
      <p:sp>
        <p:nvSpPr>
          <p:cNvPr id="9" name="Slide Number Placeholder 8"/>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36813304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6C733301-9F32-4A43-B3F3-A7FA31647EC5}" type="datetimeFigureOut">
              <a:rPr lang="en-GB" smtClean="0"/>
              <a:t>23/09/2019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1718375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6C733301-9F32-4A43-B3F3-A7FA31647EC5}" type="datetimeFigureOut">
              <a:rPr lang="en-GB" smtClean="0"/>
              <a:t>23/09/2019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96F4CE2-6C4D-4AF1-B228-13B5C2C16D71}" type="slidenum">
              <a:rPr lang="en-GB" smtClean="0"/>
              <a:t>‹#›</a:t>
            </a:fld>
            <a:endParaRPr lang="en-GB" dirty="0"/>
          </a:p>
        </p:txBody>
      </p:sp>
    </p:spTree>
    <p:extLst>
      <p:ext uri="{BB962C8B-B14F-4D97-AF65-F5344CB8AC3E}">
        <p14:creationId xmlns:p14="http://schemas.microsoft.com/office/powerpoint/2010/main" val="4139472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6C733301-9F32-4A43-B3F3-A7FA31647EC5}" type="datetimeFigureOut">
              <a:rPr lang="en-GB" smtClean="0"/>
              <a:t>23/09/2019</a:t>
            </a:fld>
            <a:endParaRPr lang="en-GB"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796F4CE2-6C4D-4AF1-B228-13B5C2C16D71}" type="slidenum">
              <a:rPr lang="en-GB" smtClean="0"/>
              <a:t>‹#›</a:t>
            </a:fld>
            <a:endParaRPr lang="en-GB" dirty="0"/>
          </a:p>
        </p:txBody>
      </p:sp>
    </p:spTree>
    <p:extLst>
      <p:ext uri="{BB962C8B-B14F-4D97-AF65-F5344CB8AC3E}">
        <p14:creationId xmlns:p14="http://schemas.microsoft.com/office/powerpoint/2010/main" val="46384204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www.skills4studycampus.com/palgrave/"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4.xml.rels><?xml version="1.0" encoding="UTF-8" standalone="yes"?>
<Relationships xmlns="http://schemas.openxmlformats.org/package/2006/relationships"><Relationship Id="rId2" Type="http://schemas.openxmlformats.org/officeDocument/2006/relationships/hyperlink" Target="mailto:hwb@uwtsd.ac.uk"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ECGE4001R – Academic Study Skills</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8665539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 – Before we Start. </a:t>
            </a:r>
            <a:endParaRPr lang="en-GB" dirty="0"/>
          </a:p>
        </p:txBody>
      </p:sp>
      <p:sp>
        <p:nvSpPr>
          <p:cNvPr id="3" name="Content Placeholder 2"/>
          <p:cNvSpPr>
            <a:spLocks noGrp="1"/>
          </p:cNvSpPr>
          <p:nvPr>
            <p:ph idx="1"/>
          </p:nvPr>
        </p:nvSpPr>
        <p:spPr/>
        <p:txBody>
          <a:bodyPr>
            <a:normAutofit/>
          </a:bodyPr>
          <a:lstStyle/>
          <a:p>
            <a:r>
              <a:rPr lang="en-GB" altLang="en-US" dirty="0"/>
              <a:t>Getting to know your colleagues. </a:t>
            </a:r>
          </a:p>
          <a:p>
            <a:r>
              <a:rPr lang="en-GB" altLang="en-US" dirty="0"/>
              <a:t>Interview the person sitting next to you</a:t>
            </a:r>
          </a:p>
          <a:p>
            <a:r>
              <a:rPr lang="en-GB" altLang="en-US" dirty="0"/>
              <a:t>Ask 5 questions (in addition to the persons name). </a:t>
            </a:r>
          </a:p>
          <a:p>
            <a:r>
              <a:rPr lang="en-GB" altLang="en-US" dirty="0"/>
              <a:t>Interviewee becomes the Interviewer</a:t>
            </a:r>
          </a:p>
          <a:p>
            <a:pPr lvl="1"/>
            <a:r>
              <a:rPr lang="en-GB" altLang="en-US" dirty="0"/>
              <a:t>5 DIFFERENT questions. </a:t>
            </a:r>
          </a:p>
          <a:p>
            <a:r>
              <a:rPr lang="en-GB" altLang="en-US" dirty="0"/>
              <a:t>Present the answers</a:t>
            </a:r>
            <a:endParaRPr lang="en-GB" dirty="0"/>
          </a:p>
        </p:txBody>
      </p:sp>
    </p:spTree>
    <p:extLst>
      <p:ext uri="{BB962C8B-B14F-4D97-AF65-F5344CB8AC3E}">
        <p14:creationId xmlns:p14="http://schemas.microsoft.com/office/powerpoint/2010/main" val="26255049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The aim of this module is  to introduce higher education academic skills and effective communication within the context of the students’ programme of study. </a:t>
            </a:r>
          </a:p>
          <a:p>
            <a:endParaRPr lang="en-GB" dirty="0"/>
          </a:p>
          <a:p>
            <a:r>
              <a:rPr lang="en-GB" dirty="0" smtClean="0"/>
              <a:t>This module is a generic faculty module (which is why the module code differs from other modules in your programme of study). </a:t>
            </a:r>
          </a:p>
          <a:p>
            <a:endParaRPr lang="en-GB" dirty="0"/>
          </a:p>
          <a:p>
            <a:r>
              <a:rPr lang="en-GB" dirty="0" smtClean="0"/>
              <a:t>However, important to note you will be taught this module in accordance to the skills needed for a Psychology and for your programme of study. </a:t>
            </a:r>
          </a:p>
          <a:p>
            <a:pPr lvl="1"/>
            <a:r>
              <a:rPr lang="en-GB" dirty="0" smtClean="0"/>
              <a:t>Lecture material and content will be very similar across all University Psychology based programmes but will deviate from other programmes taught within the Faculty. </a:t>
            </a:r>
          </a:p>
          <a:p>
            <a:endParaRPr lang="en-GB" dirty="0"/>
          </a:p>
        </p:txBody>
      </p:sp>
    </p:spTree>
    <p:extLst>
      <p:ext uri="{BB962C8B-B14F-4D97-AF65-F5344CB8AC3E}">
        <p14:creationId xmlns:p14="http://schemas.microsoft.com/office/powerpoint/2010/main" val="7417843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of the Module</a:t>
            </a:r>
            <a:endParaRPr lang="en-GB" dirty="0"/>
          </a:p>
        </p:txBody>
      </p:sp>
      <p:sp>
        <p:nvSpPr>
          <p:cNvPr id="3" name="Content Placeholder 2"/>
          <p:cNvSpPr>
            <a:spLocks noGrp="1"/>
          </p:cNvSpPr>
          <p:nvPr>
            <p:ph idx="1"/>
          </p:nvPr>
        </p:nvSpPr>
        <p:spPr/>
        <p:txBody>
          <a:bodyPr/>
          <a:lstStyle/>
          <a:p>
            <a:r>
              <a:rPr lang="en-GB" dirty="0" smtClean="0"/>
              <a:t>To introduce higher education academic skills and effective communication within the context of the students’ programme of study. </a:t>
            </a:r>
            <a:endParaRPr lang="en-GB" dirty="0"/>
          </a:p>
        </p:txBody>
      </p:sp>
    </p:spTree>
    <p:extLst>
      <p:ext uri="{BB962C8B-B14F-4D97-AF65-F5344CB8AC3E}">
        <p14:creationId xmlns:p14="http://schemas.microsoft.com/office/powerpoint/2010/main" val="34646654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Outcomes</a:t>
            </a:r>
            <a:endParaRPr lang="en-GB" dirty="0"/>
          </a:p>
        </p:txBody>
      </p:sp>
      <p:sp>
        <p:nvSpPr>
          <p:cNvPr id="3" name="Content Placeholder 2"/>
          <p:cNvSpPr>
            <a:spLocks noGrp="1"/>
          </p:cNvSpPr>
          <p:nvPr>
            <p:ph idx="1"/>
          </p:nvPr>
        </p:nvSpPr>
        <p:spPr/>
        <p:txBody>
          <a:bodyPr/>
          <a:lstStyle/>
          <a:p>
            <a:r>
              <a:rPr lang="en-GB" dirty="0" smtClean="0"/>
              <a:t>Upon the successful completion of this module, the student should be able to demonstrate the ability to: </a:t>
            </a:r>
          </a:p>
          <a:p>
            <a:endParaRPr lang="en-GB" dirty="0"/>
          </a:p>
          <a:p>
            <a:pPr lvl="1"/>
            <a:r>
              <a:rPr lang="en-GB" dirty="0" smtClean="0"/>
              <a:t>•	engage in, and recognise the importance of academic reading, writing, referencing and develop confidence in communication and presenting to different audiences and for different purposes; </a:t>
            </a:r>
          </a:p>
          <a:p>
            <a:pPr lvl="1"/>
            <a:endParaRPr lang="en-GB" dirty="0" smtClean="0"/>
          </a:p>
          <a:p>
            <a:pPr lvl="1"/>
            <a:r>
              <a:rPr lang="en-GB" dirty="0" smtClean="0"/>
              <a:t>•	explore different communication styles and systems; </a:t>
            </a:r>
          </a:p>
          <a:p>
            <a:pPr lvl="1"/>
            <a:endParaRPr lang="en-GB" dirty="0"/>
          </a:p>
        </p:txBody>
      </p:sp>
    </p:spTree>
    <p:extLst>
      <p:ext uri="{BB962C8B-B14F-4D97-AF65-F5344CB8AC3E}">
        <p14:creationId xmlns:p14="http://schemas.microsoft.com/office/powerpoint/2010/main" val="29903047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Outcomes Continued. </a:t>
            </a:r>
            <a:endParaRPr lang="en-GB" dirty="0"/>
          </a:p>
        </p:txBody>
      </p:sp>
      <p:sp>
        <p:nvSpPr>
          <p:cNvPr id="3" name="Content Placeholder 2"/>
          <p:cNvSpPr>
            <a:spLocks noGrp="1"/>
          </p:cNvSpPr>
          <p:nvPr>
            <p:ph idx="1"/>
          </p:nvPr>
        </p:nvSpPr>
        <p:spPr/>
        <p:txBody>
          <a:bodyPr/>
          <a:lstStyle/>
          <a:p>
            <a:r>
              <a:rPr lang="en-GB" dirty="0" smtClean="0"/>
              <a:t>•	develop digital competency and numeracy skills in line with the academic demands of the programme;</a:t>
            </a:r>
          </a:p>
          <a:p>
            <a:pPr marL="0" indent="0">
              <a:buNone/>
            </a:pPr>
            <a:endParaRPr lang="en-GB" dirty="0" smtClean="0"/>
          </a:p>
          <a:p>
            <a:r>
              <a:rPr lang="en-GB" dirty="0" smtClean="0"/>
              <a:t>•	organise their learning effectively and reflect upon their own progress and future development. </a:t>
            </a:r>
          </a:p>
          <a:p>
            <a:endParaRPr lang="en-GB" dirty="0"/>
          </a:p>
        </p:txBody>
      </p:sp>
    </p:spTree>
    <p:extLst>
      <p:ext uri="{BB962C8B-B14F-4D97-AF65-F5344CB8AC3E}">
        <p14:creationId xmlns:p14="http://schemas.microsoft.com/office/powerpoint/2010/main" val="35106156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Indicative Content</a:t>
            </a:r>
            <a:endParaRPr lang="en-GB" dirty="0"/>
          </a:p>
        </p:txBody>
      </p:sp>
      <p:sp>
        <p:nvSpPr>
          <p:cNvPr id="3" name="Content Placeholder 2"/>
          <p:cNvSpPr>
            <a:spLocks noGrp="1"/>
          </p:cNvSpPr>
          <p:nvPr>
            <p:ph idx="1"/>
          </p:nvPr>
        </p:nvSpPr>
        <p:spPr/>
        <p:txBody>
          <a:bodyPr>
            <a:normAutofit/>
          </a:bodyPr>
          <a:lstStyle/>
          <a:p>
            <a:r>
              <a:rPr lang="en-GB" dirty="0" smtClean="0"/>
              <a:t>The module will include:</a:t>
            </a:r>
          </a:p>
          <a:p>
            <a:endParaRPr lang="en-GB" dirty="0" smtClean="0"/>
          </a:p>
          <a:p>
            <a:r>
              <a:rPr lang="en-GB" dirty="0" smtClean="0"/>
              <a:t>the development of students’ reading skills and strategies appropriate to academic study. For example, critical and evaluative reading, effective use of electronic resources, primary and secondary resources; </a:t>
            </a:r>
          </a:p>
          <a:p>
            <a:endParaRPr lang="en-GB" dirty="0"/>
          </a:p>
          <a:p>
            <a:r>
              <a:rPr lang="en-GB" dirty="0" smtClean="0"/>
              <a:t>the development of understanding the importance of referencing and referencing styles in relation to students’ programme of study; the importance of acknowledging the work of others and how to avoid plagiarism;</a:t>
            </a:r>
          </a:p>
          <a:p>
            <a:endParaRPr lang="en-GB" dirty="0"/>
          </a:p>
        </p:txBody>
      </p:sp>
    </p:spTree>
    <p:extLst>
      <p:ext uri="{BB962C8B-B14F-4D97-AF65-F5344CB8AC3E}">
        <p14:creationId xmlns:p14="http://schemas.microsoft.com/office/powerpoint/2010/main" val="14876940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Indicative Content (Continued)</a:t>
            </a:r>
            <a:endParaRPr lang="en-GB" dirty="0"/>
          </a:p>
        </p:txBody>
      </p:sp>
      <p:sp>
        <p:nvSpPr>
          <p:cNvPr id="3" name="Content Placeholder 2"/>
          <p:cNvSpPr>
            <a:spLocks noGrp="1"/>
          </p:cNvSpPr>
          <p:nvPr>
            <p:ph idx="1"/>
          </p:nvPr>
        </p:nvSpPr>
        <p:spPr/>
        <p:txBody>
          <a:bodyPr/>
          <a:lstStyle/>
          <a:p>
            <a:r>
              <a:rPr lang="en-GB" dirty="0" smtClean="0"/>
              <a:t>the development of understanding of communicating to a range of audiences, for a range of purposes and changing the environment to improve communication. The module will examine the need for effective communication systems and how these support and promote communication, participation and working;</a:t>
            </a:r>
          </a:p>
          <a:p>
            <a:endParaRPr lang="en-GB" dirty="0" smtClean="0"/>
          </a:p>
          <a:p>
            <a:r>
              <a:rPr lang="en-GB" dirty="0" smtClean="0"/>
              <a:t>exploration of verbal and presentation skills.  Students will examine the use of individual and group presentations, PowerPoint presentations, poster presentations and peer reviews;</a:t>
            </a:r>
          </a:p>
          <a:p>
            <a:endParaRPr lang="en-GB" dirty="0"/>
          </a:p>
        </p:txBody>
      </p:sp>
    </p:spTree>
    <p:extLst>
      <p:ext uri="{BB962C8B-B14F-4D97-AF65-F5344CB8AC3E}">
        <p14:creationId xmlns:p14="http://schemas.microsoft.com/office/powerpoint/2010/main" val="22226087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Indicative Content (Continued)</a:t>
            </a:r>
            <a:endParaRPr lang="en-GB" dirty="0"/>
          </a:p>
        </p:txBody>
      </p:sp>
      <p:sp>
        <p:nvSpPr>
          <p:cNvPr id="3" name="Content Placeholder 2"/>
          <p:cNvSpPr>
            <a:spLocks noGrp="1"/>
          </p:cNvSpPr>
          <p:nvPr>
            <p:ph idx="1"/>
          </p:nvPr>
        </p:nvSpPr>
        <p:spPr/>
        <p:txBody>
          <a:bodyPr/>
          <a:lstStyle/>
          <a:p>
            <a:r>
              <a:rPr lang="en-GB" dirty="0" smtClean="0"/>
              <a:t>the development of a range of appropriate written communication, formats and structures; including academic demands such as note taking, essay planning and writing, summarising, layout, paraphrasing, assignments, reflective writing, report writing, letter writing and appropriate use of emails;</a:t>
            </a:r>
          </a:p>
          <a:p>
            <a:endParaRPr lang="en-GB" dirty="0" smtClean="0"/>
          </a:p>
          <a:p>
            <a:r>
              <a:rPr lang="en-GB" dirty="0" smtClean="0"/>
              <a:t>becoming familiar with and develop competency, skills and confidence in the use of digital literacy. For example students will use electronic and digital resources to facilitate and support personal research, communication and presentation of work</a:t>
            </a:r>
          </a:p>
          <a:p>
            <a:endParaRPr lang="en-GB" dirty="0"/>
          </a:p>
        </p:txBody>
      </p:sp>
    </p:spTree>
    <p:extLst>
      <p:ext uri="{BB962C8B-B14F-4D97-AF65-F5344CB8AC3E}">
        <p14:creationId xmlns:p14="http://schemas.microsoft.com/office/powerpoint/2010/main" val="12644648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Indicative Content (Continued)</a:t>
            </a:r>
            <a:endParaRPr lang="en-GB" dirty="0"/>
          </a:p>
        </p:txBody>
      </p:sp>
      <p:sp>
        <p:nvSpPr>
          <p:cNvPr id="3" name="Content Placeholder 2"/>
          <p:cNvSpPr>
            <a:spLocks noGrp="1"/>
          </p:cNvSpPr>
          <p:nvPr>
            <p:ph idx="1"/>
          </p:nvPr>
        </p:nvSpPr>
        <p:spPr/>
        <p:txBody>
          <a:bodyPr/>
          <a:lstStyle/>
          <a:p>
            <a:r>
              <a:rPr lang="en-GB" dirty="0" smtClean="0"/>
              <a:t>the development of appropriate management skills, for example time management and working to deadlines; the development of appropriate numeracy skills, for example awareness of data and statistics used in research;</a:t>
            </a:r>
          </a:p>
          <a:p>
            <a:endParaRPr lang="en-GB" dirty="0" smtClean="0"/>
          </a:p>
          <a:p>
            <a:r>
              <a:rPr lang="en-GB" dirty="0" smtClean="0"/>
              <a:t>exploration of how to stimulate and maintain a positive attitude to study and develop strategies for future success. For example, time management, effective and sufficient planning, motivation, working to deadlines, working as part of a group, personal development planning including target setting and reflexivity. </a:t>
            </a:r>
          </a:p>
          <a:p>
            <a:endParaRPr lang="en-GB" dirty="0"/>
          </a:p>
        </p:txBody>
      </p:sp>
    </p:spTree>
    <p:extLst>
      <p:ext uri="{BB962C8B-B14F-4D97-AF65-F5344CB8AC3E}">
        <p14:creationId xmlns:p14="http://schemas.microsoft.com/office/powerpoint/2010/main" val="18003609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endParaRPr lang="en-GB" dirty="0" smtClean="0"/>
          </a:p>
          <a:p>
            <a:r>
              <a:rPr lang="en-GB" dirty="0" smtClean="0"/>
              <a:t>Assessment Component 1 – 50%</a:t>
            </a:r>
          </a:p>
          <a:p>
            <a:endParaRPr lang="en-GB" dirty="0" smtClean="0"/>
          </a:p>
          <a:p>
            <a:pPr lvl="1"/>
            <a:r>
              <a:rPr lang="en-GB" dirty="0" smtClean="0"/>
              <a:t>Portfolio of activities (1500 words)</a:t>
            </a:r>
          </a:p>
          <a:p>
            <a:pPr lvl="2"/>
            <a:r>
              <a:rPr lang="en-GB" dirty="0" smtClean="0"/>
              <a:t>Friday 8</a:t>
            </a:r>
            <a:r>
              <a:rPr lang="en-GB" baseline="30000" dirty="0" smtClean="0"/>
              <a:t>th</a:t>
            </a:r>
            <a:r>
              <a:rPr lang="en-GB" dirty="0" smtClean="0"/>
              <a:t> November @23.59 via the </a:t>
            </a:r>
            <a:r>
              <a:rPr lang="en-GB" dirty="0" err="1" smtClean="0"/>
              <a:t>turnitin</a:t>
            </a:r>
            <a:r>
              <a:rPr lang="en-GB" dirty="0" smtClean="0"/>
              <a:t> portal. </a:t>
            </a:r>
          </a:p>
          <a:p>
            <a:pPr marL="0" indent="0">
              <a:buNone/>
            </a:pPr>
            <a:endParaRPr lang="en-GB" dirty="0" smtClean="0"/>
          </a:p>
          <a:p>
            <a:r>
              <a:rPr lang="en-GB" dirty="0" smtClean="0"/>
              <a:t>Assessment Component 2 – 50%</a:t>
            </a:r>
          </a:p>
          <a:p>
            <a:endParaRPr lang="en-GB" dirty="0" smtClean="0"/>
          </a:p>
          <a:p>
            <a:pPr lvl="1"/>
            <a:r>
              <a:rPr lang="en-GB" dirty="0" smtClean="0"/>
              <a:t>Academic Presentation (10 minutes in total)  </a:t>
            </a:r>
          </a:p>
          <a:p>
            <a:pPr lvl="2"/>
            <a:r>
              <a:rPr lang="en-GB" dirty="0" smtClean="0"/>
              <a:t>Presentation - Monday 9th December and Friday 13</a:t>
            </a:r>
            <a:r>
              <a:rPr lang="en-GB" baseline="30000" dirty="0" smtClean="0"/>
              <a:t>th</a:t>
            </a:r>
            <a:r>
              <a:rPr lang="en-GB" dirty="0" smtClean="0"/>
              <a:t> December</a:t>
            </a:r>
          </a:p>
          <a:p>
            <a:pPr lvl="3"/>
            <a:r>
              <a:rPr lang="en-GB" dirty="0" smtClean="0"/>
              <a:t>Presentation slides submitted via </a:t>
            </a:r>
            <a:r>
              <a:rPr lang="en-GB" dirty="0" err="1" smtClean="0"/>
              <a:t>turnitin</a:t>
            </a:r>
            <a:r>
              <a:rPr lang="en-GB" dirty="0" smtClean="0"/>
              <a:t> @23.59 on Monday 9</a:t>
            </a:r>
            <a:r>
              <a:rPr lang="en-GB" baseline="30000" dirty="0" smtClean="0"/>
              <a:t>th</a:t>
            </a:r>
            <a:r>
              <a:rPr lang="en-GB" dirty="0" smtClean="0"/>
              <a:t> December. 	</a:t>
            </a:r>
          </a:p>
          <a:p>
            <a:endParaRPr lang="en-GB" dirty="0"/>
          </a:p>
        </p:txBody>
      </p:sp>
    </p:spTree>
    <p:extLst>
      <p:ext uri="{BB962C8B-B14F-4D97-AF65-F5344CB8AC3E}">
        <p14:creationId xmlns:p14="http://schemas.microsoft.com/office/powerpoint/2010/main" val="8561552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93775"/>
          </a:xfrm>
        </p:spPr>
        <p:txBody>
          <a:bodyPr>
            <a:normAutofit/>
          </a:bodyPr>
          <a:lstStyle/>
          <a:p>
            <a:r>
              <a:rPr lang="en-GB" sz="2800" dirty="0" smtClean="0"/>
              <a:t>Assessment Component 1 – Portfolio of Activities (1,500 words) – 50%. </a:t>
            </a:r>
            <a:endParaRPr lang="en-GB" sz="2800" dirty="0"/>
          </a:p>
        </p:txBody>
      </p:sp>
      <p:sp>
        <p:nvSpPr>
          <p:cNvPr id="3" name="Content Placeholder 2"/>
          <p:cNvSpPr>
            <a:spLocks noGrp="1"/>
          </p:cNvSpPr>
          <p:nvPr>
            <p:ph idx="1"/>
          </p:nvPr>
        </p:nvSpPr>
        <p:spPr>
          <a:xfrm>
            <a:off x="685800" y="2019300"/>
            <a:ext cx="10515600" cy="5130799"/>
          </a:xfrm>
        </p:spPr>
        <p:txBody>
          <a:bodyPr>
            <a:normAutofit lnSpcReduction="10000"/>
          </a:bodyPr>
          <a:lstStyle/>
          <a:p>
            <a:pPr marL="0" indent="0">
              <a:buNone/>
            </a:pPr>
            <a:endParaRPr lang="en-GB" dirty="0" smtClean="0"/>
          </a:p>
          <a:p>
            <a:r>
              <a:rPr lang="en-GB" dirty="0" smtClean="0"/>
              <a:t>1.	Paraphrase a section from a selected book chapter (500 words)</a:t>
            </a:r>
          </a:p>
          <a:p>
            <a:r>
              <a:rPr lang="en-GB" dirty="0" smtClean="0"/>
              <a:t>•	All students will be provided with a chapter from a relevant book and will be required to paraphrase certain sections of it into their own words.</a:t>
            </a:r>
          </a:p>
          <a:p>
            <a:endParaRPr lang="en-GB" dirty="0" smtClean="0"/>
          </a:p>
          <a:p>
            <a:r>
              <a:rPr lang="en-GB" dirty="0" smtClean="0"/>
              <a:t>2.	</a:t>
            </a:r>
            <a:r>
              <a:rPr lang="en-GB" dirty="0"/>
              <a:t>Summarise three selected journal articles into abstracts (400-500 words</a:t>
            </a:r>
            <a:r>
              <a:rPr lang="en-GB" dirty="0" smtClean="0"/>
              <a:t>)</a:t>
            </a:r>
          </a:p>
          <a:p>
            <a:r>
              <a:rPr lang="en-GB" dirty="0" smtClean="0"/>
              <a:t>•	All students will be provided with three short research journal paper and will be required to summarise the paper into an abstract, whilst ensuring they do not plagiarise the paper’s actual abstract.</a:t>
            </a:r>
          </a:p>
          <a:p>
            <a:r>
              <a:rPr lang="en-GB" dirty="0" smtClean="0"/>
              <a:t>  </a:t>
            </a:r>
          </a:p>
          <a:p>
            <a:r>
              <a:rPr lang="en-GB" dirty="0" smtClean="0"/>
              <a:t>3.	Create a reference list (500 words)</a:t>
            </a:r>
          </a:p>
          <a:p>
            <a:r>
              <a:rPr lang="en-GB" dirty="0" smtClean="0"/>
              <a:t>•	Students will be provided with a 20 item list comprised of the following: books, journal papers, webpages, government documents, conference proceedings, etc. They will only be provided with the author names, dates, and titles, and will be required to produce an accurate reference list of all the items in appropriate APA formatting. </a:t>
            </a:r>
          </a:p>
          <a:p>
            <a:endParaRPr lang="en-GB" dirty="0"/>
          </a:p>
          <a:p>
            <a:endParaRPr lang="en-GB" dirty="0" smtClean="0"/>
          </a:p>
          <a:p>
            <a:endParaRPr lang="en-GB" dirty="0"/>
          </a:p>
        </p:txBody>
      </p:sp>
    </p:spTree>
    <p:extLst>
      <p:ext uri="{BB962C8B-B14F-4D97-AF65-F5344CB8AC3E}">
        <p14:creationId xmlns:p14="http://schemas.microsoft.com/office/powerpoint/2010/main" val="29754900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000" dirty="0" smtClean="0"/>
              <a:t>Assessment Component 2: Academic Presentation (10 minutes) 50%</a:t>
            </a:r>
            <a:endParaRPr lang="en-GB" sz="4000" dirty="0"/>
          </a:p>
        </p:txBody>
      </p:sp>
      <p:sp>
        <p:nvSpPr>
          <p:cNvPr id="3" name="Content Placeholder 2"/>
          <p:cNvSpPr>
            <a:spLocks noGrp="1"/>
          </p:cNvSpPr>
          <p:nvPr>
            <p:ph idx="1"/>
          </p:nvPr>
        </p:nvSpPr>
        <p:spPr/>
        <p:txBody>
          <a:bodyPr/>
          <a:lstStyle/>
          <a:p>
            <a:r>
              <a:rPr lang="en-GB" b="1" dirty="0" smtClean="0"/>
              <a:t>Title: Ten-minute (total) individual presentation </a:t>
            </a:r>
            <a:r>
              <a:rPr lang="en-GB" b="1" dirty="0"/>
              <a:t>on a topic </a:t>
            </a:r>
            <a:r>
              <a:rPr lang="en-GB" b="1" dirty="0" smtClean="0"/>
              <a:t>of the </a:t>
            </a:r>
            <a:r>
              <a:rPr lang="en-GB" b="1" dirty="0"/>
              <a:t>student’s choice </a:t>
            </a:r>
            <a:r>
              <a:rPr lang="en-GB" b="1" dirty="0" smtClean="0"/>
              <a:t>related to </a:t>
            </a:r>
            <a:r>
              <a:rPr lang="en-GB" b="1" dirty="0"/>
              <a:t>their own academic </a:t>
            </a:r>
            <a:r>
              <a:rPr lang="en-GB" b="1" dirty="0" smtClean="0"/>
              <a:t>and/or professional skills development.</a:t>
            </a:r>
          </a:p>
          <a:p>
            <a:r>
              <a:rPr lang="en-GB" b="1" dirty="0"/>
              <a:t> </a:t>
            </a:r>
            <a:r>
              <a:rPr lang="en-GB" b="1" dirty="0" smtClean="0"/>
              <a:t>5 minute presentation + 5 minute question and answer session. </a:t>
            </a:r>
            <a:endParaRPr lang="en-GB" dirty="0" smtClean="0"/>
          </a:p>
        </p:txBody>
      </p:sp>
    </p:spTree>
    <p:extLst>
      <p:ext uri="{BB962C8B-B14F-4D97-AF65-F5344CB8AC3E}">
        <p14:creationId xmlns:p14="http://schemas.microsoft.com/office/powerpoint/2010/main" val="1304806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Recommend Reading</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63281872"/>
              </p:ext>
            </p:extLst>
          </p:nvPr>
        </p:nvGraphicFramePr>
        <p:xfrm>
          <a:off x="127000" y="2184400"/>
          <a:ext cx="11671299" cy="4279905"/>
        </p:xfrm>
        <a:graphic>
          <a:graphicData uri="http://schemas.openxmlformats.org/drawingml/2006/table">
            <a:tbl>
              <a:tblPr firstRow="1" firstCol="1" bandRow="1">
                <a:tableStyleId>{5C22544A-7EE6-4342-B048-85BDC9FD1C3A}</a:tableStyleId>
              </a:tblPr>
              <a:tblGrid>
                <a:gridCol w="2180960">
                  <a:extLst>
                    <a:ext uri="{9D8B030D-6E8A-4147-A177-3AD203B41FA5}">
                      <a16:colId xmlns:a16="http://schemas.microsoft.com/office/drawing/2014/main" val="20000"/>
                    </a:ext>
                  </a:extLst>
                </a:gridCol>
                <a:gridCol w="7730627">
                  <a:extLst>
                    <a:ext uri="{9D8B030D-6E8A-4147-A177-3AD203B41FA5}">
                      <a16:colId xmlns:a16="http://schemas.microsoft.com/office/drawing/2014/main" val="20001"/>
                    </a:ext>
                  </a:extLst>
                </a:gridCol>
                <a:gridCol w="1759712">
                  <a:extLst>
                    <a:ext uri="{9D8B030D-6E8A-4147-A177-3AD203B41FA5}">
                      <a16:colId xmlns:a16="http://schemas.microsoft.com/office/drawing/2014/main" val="20002"/>
                    </a:ext>
                  </a:extLst>
                </a:gridCol>
              </a:tblGrid>
              <a:tr h="122283">
                <a:tc>
                  <a:txBody>
                    <a:bodyPr/>
                    <a:lstStyle/>
                    <a:p>
                      <a:pPr algn="just" hangingPunct="0">
                        <a:spcAft>
                          <a:spcPts val="0"/>
                        </a:spcAft>
                        <a:tabLst>
                          <a:tab pos="457200" algn="l"/>
                          <a:tab pos="914400" algn="l"/>
                        </a:tabLst>
                      </a:pPr>
                      <a:r>
                        <a:rPr lang="en-GB" sz="800" dirty="0">
                          <a:effectLst/>
                        </a:rPr>
                        <a:t>Classification</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tabLst>
                          <a:tab pos="457200" algn="l"/>
                          <a:tab pos="914400" algn="l"/>
                        </a:tabLst>
                      </a:pPr>
                      <a:r>
                        <a:rPr lang="en-GB" sz="800" dirty="0">
                          <a:effectLst/>
                        </a:rPr>
                        <a:t>Reading List entry</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tabLst>
                          <a:tab pos="457200" algn="l"/>
                          <a:tab pos="914400" algn="l"/>
                        </a:tabLst>
                      </a:pPr>
                      <a:r>
                        <a:rPr lang="en-GB" sz="800" dirty="0">
                          <a:effectLst/>
                        </a:rPr>
                        <a:t>Electronic*</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extLst>
                  <a:ext uri="{0D108BD9-81ED-4DB2-BD59-A6C34878D82A}">
                    <a16:rowId xmlns:a16="http://schemas.microsoft.com/office/drawing/2014/main" val="10000"/>
                  </a:ext>
                </a:extLst>
              </a:tr>
              <a:tr h="366849">
                <a:tc>
                  <a:txBody>
                    <a:bodyPr/>
                    <a:lstStyle/>
                    <a:p>
                      <a:pPr algn="just" hangingPunct="0">
                        <a:spcAft>
                          <a:spcPts val="0"/>
                        </a:spcAft>
                        <a:tabLst>
                          <a:tab pos="457200" algn="l"/>
                          <a:tab pos="914400" algn="l"/>
                        </a:tabLst>
                      </a:pPr>
                      <a:r>
                        <a:rPr lang="en-GB" sz="800" dirty="0">
                          <a:effectLst/>
                        </a:rPr>
                        <a:t>Essential</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pPr>
                      <a:r>
                        <a:rPr lang="en-GB" sz="800" dirty="0">
                          <a:effectLst/>
                        </a:rPr>
                        <a:t>Burns, T. &amp; Sinfield, S. (2016) Essential study skills: the complete guide to success at university (4</a:t>
                      </a:r>
                      <a:r>
                        <a:rPr lang="en-GB" sz="800" baseline="30000" dirty="0">
                          <a:effectLst/>
                        </a:rPr>
                        <a:t>th</a:t>
                      </a:r>
                      <a:r>
                        <a:rPr lang="en-GB" sz="800" dirty="0">
                          <a:effectLst/>
                        </a:rPr>
                        <a:t> ed). London: Sage.</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ctr" hangingPunct="0">
                        <a:spcAft>
                          <a:spcPts val="0"/>
                        </a:spcAft>
                      </a:pPr>
                      <a:r>
                        <a:rPr lang="en-GB" sz="800" dirty="0">
                          <a:effectLst/>
                        </a:rPr>
                        <a:t>☐</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extLst>
                  <a:ext uri="{0D108BD9-81ED-4DB2-BD59-A6C34878D82A}">
                    <a16:rowId xmlns:a16="http://schemas.microsoft.com/office/drawing/2014/main" val="10001"/>
                  </a:ext>
                </a:extLst>
              </a:tr>
              <a:tr h="244566">
                <a:tc>
                  <a:txBody>
                    <a:bodyPr/>
                    <a:lstStyle/>
                    <a:p>
                      <a:pPr algn="just" hangingPunct="0">
                        <a:spcAft>
                          <a:spcPts val="0"/>
                        </a:spcAft>
                        <a:tabLst>
                          <a:tab pos="457200" algn="l"/>
                          <a:tab pos="914400" algn="l"/>
                        </a:tabLst>
                      </a:pPr>
                      <a:r>
                        <a:rPr lang="en-GB" sz="800" dirty="0">
                          <a:effectLst/>
                        </a:rPr>
                        <a:t>Essential</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tabLst>
                          <a:tab pos="457200" algn="l"/>
                          <a:tab pos="914400" algn="l"/>
                          <a:tab pos="1371600" algn="l"/>
                          <a:tab pos="1828800" algn="l"/>
                        </a:tabLst>
                      </a:pPr>
                      <a:r>
                        <a:rPr lang="en-GB" sz="800" dirty="0">
                          <a:effectLst/>
                        </a:rPr>
                        <a:t>Cottrell, S. (2013) The Study Skills Handbook (4</a:t>
                      </a:r>
                      <a:r>
                        <a:rPr lang="en-GB" sz="800" baseline="30000" dirty="0">
                          <a:effectLst/>
                        </a:rPr>
                        <a:t>th</a:t>
                      </a:r>
                      <a:r>
                        <a:rPr lang="en-GB" sz="800" dirty="0">
                          <a:effectLst/>
                        </a:rPr>
                        <a:t> ed). Basingstoke: Palgrave MacMillan. </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ctr" hangingPunct="0">
                        <a:spcAft>
                          <a:spcPts val="0"/>
                        </a:spcAft>
                      </a:pPr>
                      <a:r>
                        <a:rPr lang="en-GB" sz="800" dirty="0">
                          <a:effectLst/>
                        </a:rPr>
                        <a:t>☐</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extLst>
                  <a:ext uri="{0D108BD9-81ED-4DB2-BD59-A6C34878D82A}">
                    <a16:rowId xmlns:a16="http://schemas.microsoft.com/office/drawing/2014/main" val="10002"/>
                  </a:ext>
                </a:extLst>
              </a:tr>
              <a:tr h="244566">
                <a:tc>
                  <a:txBody>
                    <a:bodyPr/>
                    <a:lstStyle/>
                    <a:p>
                      <a:pPr algn="just" hangingPunct="0">
                        <a:spcAft>
                          <a:spcPts val="0"/>
                        </a:spcAft>
                        <a:tabLst>
                          <a:tab pos="457200" algn="l"/>
                          <a:tab pos="914400" algn="l"/>
                        </a:tabLst>
                      </a:pPr>
                      <a:r>
                        <a:rPr lang="en-GB" sz="800" dirty="0">
                          <a:effectLst/>
                        </a:rPr>
                        <a:t>Essential</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pPr>
                      <a:r>
                        <a:rPr lang="en-GB" sz="800" dirty="0">
                          <a:effectLst/>
                        </a:rPr>
                        <a:t>Godfrey, J. (2013) How to use your reading in your essays (2</a:t>
                      </a:r>
                      <a:r>
                        <a:rPr lang="en-GB" sz="800" baseline="30000" dirty="0">
                          <a:effectLst/>
                        </a:rPr>
                        <a:t>nd</a:t>
                      </a:r>
                      <a:r>
                        <a:rPr lang="en-GB" sz="800" dirty="0">
                          <a:effectLst/>
                        </a:rPr>
                        <a:t> ed). Basingstoke: Palgrave MacMillan.</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ctr" hangingPunct="0">
                        <a:spcAft>
                          <a:spcPts val="0"/>
                        </a:spcAft>
                      </a:pPr>
                      <a:r>
                        <a:rPr lang="en-GB" sz="800" dirty="0">
                          <a:effectLst/>
                        </a:rPr>
                        <a:t>☒</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extLst>
                  <a:ext uri="{0D108BD9-81ED-4DB2-BD59-A6C34878D82A}">
                    <a16:rowId xmlns:a16="http://schemas.microsoft.com/office/drawing/2014/main" val="10003"/>
                  </a:ext>
                </a:extLst>
              </a:tr>
              <a:tr h="244566">
                <a:tc>
                  <a:txBody>
                    <a:bodyPr/>
                    <a:lstStyle/>
                    <a:p>
                      <a:pPr algn="just" hangingPunct="0">
                        <a:spcAft>
                          <a:spcPts val="0"/>
                        </a:spcAft>
                        <a:tabLst>
                          <a:tab pos="457200" algn="l"/>
                          <a:tab pos="914400" algn="l"/>
                        </a:tabLst>
                      </a:pPr>
                      <a:r>
                        <a:rPr lang="en-GB" sz="800" dirty="0">
                          <a:effectLst/>
                        </a:rPr>
                        <a:t>Essential</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pPr>
                      <a:r>
                        <a:rPr lang="en-GB" sz="800" dirty="0">
                          <a:effectLst/>
                        </a:rPr>
                        <a:t>Harrison, M., Jakeman, V. and Paterson, K. (2012) Improve your grammar. Basingstoke: Palgrave MacMillan. </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ctr" hangingPunct="0">
                        <a:spcAft>
                          <a:spcPts val="0"/>
                        </a:spcAft>
                      </a:pPr>
                      <a:r>
                        <a:rPr lang="en-GB" sz="800" dirty="0">
                          <a:effectLst/>
                        </a:rPr>
                        <a:t>☐</a:t>
                      </a:r>
                    </a:p>
                    <a:p>
                      <a:pPr algn="ctr" hangingPunct="0">
                        <a:spcAft>
                          <a:spcPts val="0"/>
                        </a:spcAft>
                      </a:pPr>
                      <a:r>
                        <a:rPr lang="en-GB" sz="800" dirty="0">
                          <a:effectLst/>
                        </a:rPr>
                        <a:t> </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extLst>
                  <a:ext uri="{0D108BD9-81ED-4DB2-BD59-A6C34878D82A}">
                    <a16:rowId xmlns:a16="http://schemas.microsoft.com/office/drawing/2014/main" val="10004"/>
                  </a:ext>
                </a:extLst>
              </a:tr>
              <a:tr h="244566">
                <a:tc>
                  <a:txBody>
                    <a:bodyPr/>
                    <a:lstStyle/>
                    <a:p>
                      <a:pPr algn="just" hangingPunct="0">
                        <a:spcAft>
                          <a:spcPts val="0"/>
                        </a:spcAft>
                        <a:tabLst>
                          <a:tab pos="457200" algn="l"/>
                          <a:tab pos="914400" algn="l"/>
                        </a:tabLst>
                      </a:pPr>
                      <a:r>
                        <a:rPr lang="en-GB" sz="800" dirty="0">
                          <a:effectLst/>
                        </a:rPr>
                        <a:t>Essential</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pPr>
                      <a:r>
                        <a:rPr lang="en-GB" sz="800" dirty="0">
                          <a:effectLst/>
                        </a:rPr>
                        <a:t>Judge, B. (2009) Critical Thinking Skills for Education Students. Exeter: Learning Matters.</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ctr" hangingPunct="0">
                        <a:spcAft>
                          <a:spcPts val="0"/>
                        </a:spcAft>
                      </a:pPr>
                      <a:r>
                        <a:rPr lang="en-GB" sz="800" dirty="0">
                          <a:effectLst/>
                        </a:rPr>
                        <a:t>☐</a:t>
                      </a:r>
                    </a:p>
                    <a:p>
                      <a:pPr algn="ctr" hangingPunct="0">
                        <a:spcAft>
                          <a:spcPts val="0"/>
                        </a:spcAft>
                      </a:pPr>
                      <a:r>
                        <a:rPr lang="en-GB" sz="800" dirty="0">
                          <a:effectLst/>
                        </a:rPr>
                        <a:t> </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extLst>
                  <a:ext uri="{0D108BD9-81ED-4DB2-BD59-A6C34878D82A}">
                    <a16:rowId xmlns:a16="http://schemas.microsoft.com/office/drawing/2014/main" val="10005"/>
                  </a:ext>
                </a:extLst>
              </a:tr>
              <a:tr h="366849">
                <a:tc>
                  <a:txBody>
                    <a:bodyPr/>
                    <a:lstStyle/>
                    <a:p>
                      <a:pPr algn="just" hangingPunct="0">
                        <a:spcAft>
                          <a:spcPts val="0"/>
                        </a:spcAft>
                        <a:tabLst>
                          <a:tab pos="457200" algn="l"/>
                          <a:tab pos="914400" algn="l"/>
                        </a:tabLst>
                      </a:pPr>
                      <a:r>
                        <a:rPr lang="en-GB" sz="800" dirty="0">
                          <a:effectLst/>
                        </a:rPr>
                        <a:t>Essential</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pPr>
                      <a:r>
                        <a:rPr lang="en-GB" sz="800" dirty="0">
                          <a:effectLst/>
                        </a:rPr>
                        <a:t>Moore, S., Neville, C. and Murphy, M.  (2010) The ultimate study skills handbook. Maidenhead: McGraw-Hill, Open University Press.</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ctr" hangingPunct="0">
                        <a:spcAft>
                          <a:spcPts val="0"/>
                        </a:spcAft>
                      </a:pPr>
                      <a:r>
                        <a:rPr lang="en-GB" sz="800" dirty="0">
                          <a:effectLst/>
                        </a:rPr>
                        <a:t>☐</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extLst>
                  <a:ext uri="{0D108BD9-81ED-4DB2-BD59-A6C34878D82A}">
                    <a16:rowId xmlns:a16="http://schemas.microsoft.com/office/drawing/2014/main" val="10006"/>
                  </a:ext>
                </a:extLst>
              </a:tr>
              <a:tr h="366849">
                <a:tc>
                  <a:txBody>
                    <a:bodyPr/>
                    <a:lstStyle/>
                    <a:p>
                      <a:pPr algn="just" hangingPunct="0">
                        <a:spcAft>
                          <a:spcPts val="0"/>
                        </a:spcAft>
                        <a:tabLst>
                          <a:tab pos="457200" algn="l"/>
                          <a:tab pos="914400" algn="l"/>
                        </a:tabLst>
                      </a:pPr>
                      <a:r>
                        <a:rPr lang="en-GB" sz="800" dirty="0">
                          <a:effectLst/>
                        </a:rPr>
                        <a:t>Essential</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pPr>
                      <a:r>
                        <a:rPr lang="en-GB" sz="800" dirty="0">
                          <a:effectLst/>
                        </a:rPr>
                        <a:t>Pears, R. &amp; Shields, G. (2017) Cite them right: the essential referencing guide. Basingstoke: Palgrave MacMillan.</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ctr" hangingPunct="0">
                        <a:spcAft>
                          <a:spcPts val="0"/>
                        </a:spcAft>
                      </a:pPr>
                      <a:r>
                        <a:rPr lang="en-GB" sz="800" dirty="0">
                          <a:effectLst/>
                        </a:rPr>
                        <a:t>☒</a:t>
                      </a:r>
                    </a:p>
                    <a:p>
                      <a:pPr algn="ctr" hangingPunct="0">
                        <a:spcAft>
                          <a:spcPts val="0"/>
                        </a:spcAft>
                      </a:pPr>
                      <a:r>
                        <a:rPr lang="en-GB" sz="800" dirty="0">
                          <a:effectLst/>
                        </a:rPr>
                        <a:t> </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extLst>
                  <a:ext uri="{0D108BD9-81ED-4DB2-BD59-A6C34878D82A}">
                    <a16:rowId xmlns:a16="http://schemas.microsoft.com/office/drawing/2014/main" val="10007"/>
                  </a:ext>
                </a:extLst>
              </a:tr>
              <a:tr h="366849">
                <a:tc>
                  <a:txBody>
                    <a:bodyPr/>
                    <a:lstStyle/>
                    <a:p>
                      <a:pPr algn="just" hangingPunct="0">
                        <a:spcAft>
                          <a:spcPts val="0"/>
                        </a:spcAft>
                        <a:tabLst>
                          <a:tab pos="457200" algn="l"/>
                          <a:tab pos="914400" algn="l"/>
                        </a:tabLst>
                      </a:pPr>
                      <a:r>
                        <a:rPr lang="en-GB" sz="800" dirty="0">
                          <a:effectLst/>
                        </a:rPr>
                        <a:t>Essential</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pPr>
                      <a:r>
                        <a:rPr lang="en-GB" sz="800" dirty="0">
                          <a:effectLst/>
                        </a:rPr>
                        <a:t>Pears, R. &amp; Shields, G. (2016) Cite them right: the essential referencing guide. Basingstoke: Palgrave MacMillan.</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ctr" hangingPunct="0">
                        <a:spcAft>
                          <a:spcPts val="0"/>
                        </a:spcAft>
                      </a:pPr>
                      <a:r>
                        <a:rPr lang="en-GB" sz="800" dirty="0">
                          <a:effectLst/>
                        </a:rPr>
                        <a:t>☐</a:t>
                      </a:r>
                    </a:p>
                    <a:p>
                      <a:pPr marL="228600" algn="ctr" hangingPunct="0">
                        <a:spcAft>
                          <a:spcPts val="0"/>
                        </a:spcAft>
                      </a:pPr>
                      <a:r>
                        <a:rPr lang="en-GB" sz="800" dirty="0">
                          <a:effectLst/>
                        </a:rPr>
                        <a:t> </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extLst>
                  <a:ext uri="{0D108BD9-81ED-4DB2-BD59-A6C34878D82A}">
                    <a16:rowId xmlns:a16="http://schemas.microsoft.com/office/drawing/2014/main" val="10008"/>
                  </a:ext>
                </a:extLst>
              </a:tr>
              <a:tr h="244566">
                <a:tc>
                  <a:txBody>
                    <a:bodyPr/>
                    <a:lstStyle/>
                    <a:p>
                      <a:pPr algn="just" hangingPunct="0">
                        <a:spcAft>
                          <a:spcPts val="0"/>
                        </a:spcAft>
                        <a:tabLst>
                          <a:tab pos="457200" algn="l"/>
                          <a:tab pos="914400" algn="l"/>
                        </a:tabLst>
                      </a:pPr>
                      <a:r>
                        <a:rPr lang="en-GB" sz="800" dirty="0">
                          <a:effectLst/>
                        </a:rPr>
                        <a:t>Further</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pPr>
                      <a:r>
                        <a:rPr lang="en-GB" sz="800" dirty="0">
                          <a:effectLst/>
                        </a:rPr>
                        <a:t>Bedford, D. and Wilson, E. (2009). Study skills for part-time students. Harlow: Prentice Hall. </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ctr" hangingPunct="0">
                        <a:spcAft>
                          <a:spcPts val="0"/>
                        </a:spcAft>
                      </a:pPr>
                      <a:r>
                        <a:rPr lang="en-GB" sz="800" dirty="0">
                          <a:effectLst/>
                        </a:rPr>
                        <a:t>☐</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extLst>
                  <a:ext uri="{0D108BD9-81ED-4DB2-BD59-A6C34878D82A}">
                    <a16:rowId xmlns:a16="http://schemas.microsoft.com/office/drawing/2014/main" val="10009"/>
                  </a:ext>
                </a:extLst>
              </a:tr>
              <a:tr h="366849">
                <a:tc>
                  <a:txBody>
                    <a:bodyPr/>
                    <a:lstStyle/>
                    <a:p>
                      <a:pPr algn="just" hangingPunct="0">
                        <a:spcAft>
                          <a:spcPts val="0"/>
                        </a:spcAft>
                        <a:tabLst>
                          <a:tab pos="457200" algn="l"/>
                          <a:tab pos="914400" algn="l"/>
                        </a:tabLst>
                      </a:pPr>
                      <a:r>
                        <a:rPr lang="en-GB" sz="800" dirty="0">
                          <a:effectLst/>
                        </a:rPr>
                        <a:t>Further</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pPr>
                      <a:r>
                        <a:rPr lang="en-GB" sz="800" dirty="0">
                          <a:effectLst/>
                        </a:rPr>
                        <a:t>Cottrell, S. (2010) Skills for Success: The Personal Development Planning Handbook (2</a:t>
                      </a:r>
                      <a:r>
                        <a:rPr lang="en-GB" sz="800" baseline="30000" dirty="0">
                          <a:effectLst/>
                        </a:rPr>
                        <a:t>nd</a:t>
                      </a:r>
                      <a:r>
                        <a:rPr lang="en-GB" sz="800" dirty="0">
                          <a:effectLst/>
                        </a:rPr>
                        <a:t> ed.) Hampshire: Palgrave MacMillan. </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ctr" hangingPunct="0">
                        <a:spcAft>
                          <a:spcPts val="0"/>
                        </a:spcAft>
                      </a:pPr>
                      <a:r>
                        <a:rPr lang="en-GB" sz="800" dirty="0">
                          <a:effectLst/>
                        </a:rPr>
                        <a:t>☐</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extLst>
                  <a:ext uri="{0D108BD9-81ED-4DB2-BD59-A6C34878D82A}">
                    <a16:rowId xmlns:a16="http://schemas.microsoft.com/office/drawing/2014/main" val="10010"/>
                  </a:ext>
                </a:extLst>
              </a:tr>
              <a:tr h="366849">
                <a:tc>
                  <a:txBody>
                    <a:bodyPr/>
                    <a:lstStyle/>
                    <a:p>
                      <a:pPr algn="just" hangingPunct="0">
                        <a:spcAft>
                          <a:spcPts val="0"/>
                        </a:spcAft>
                        <a:tabLst>
                          <a:tab pos="457200" algn="l"/>
                          <a:tab pos="914400" algn="l"/>
                        </a:tabLst>
                      </a:pPr>
                      <a:r>
                        <a:rPr lang="en-GB" sz="800" dirty="0">
                          <a:effectLst/>
                        </a:rPr>
                        <a:t>Further</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tabLst>
                          <a:tab pos="457200" algn="l"/>
                          <a:tab pos="914400" algn="l"/>
                          <a:tab pos="1371600" algn="l"/>
                          <a:tab pos="1828800" algn="l"/>
                        </a:tabLst>
                      </a:pPr>
                      <a:r>
                        <a:rPr lang="en-GB" sz="800" dirty="0">
                          <a:effectLst/>
                        </a:rPr>
                        <a:t>Pritchards, A. M. (2008) Studying and Learning at University: Vital Skills for Success in your Degree. London: Sage Publications. </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ctr" hangingPunct="0">
                        <a:spcAft>
                          <a:spcPts val="0"/>
                        </a:spcAft>
                      </a:pPr>
                      <a:r>
                        <a:rPr lang="en-GB" sz="800" dirty="0">
                          <a:effectLst/>
                        </a:rPr>
                        <a:t>☒</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extLst>
                  <a:ext uri="{0D108BD9-81ED-4DB2-BD59-A6C34878D82A}">
                    <a16:rowId xmlns:a16="http://schemas.microsoft.com/office/drawing/2014/main" val="10011"/>
                  </a:ext>
                </a:extLst>
              </a:tr>
              <a:tr h="244566">
                <a:tc>
                  <a:txBody>
                    <a:bodyPr/>
                    <a:lstStyle/>
                    <a:p>
                      <a:pPr algn="just" hangingPunct="0">
                        <a:spcAft>
                          <a:spcPts val="0"/>
                        </a:spcAft>
                        <a:tabLst>
                          <a:tab pos="457200" algn="l"/>
                          <a:tab pos="914400" algn="l"/>
                        </a:tabLst>
                      </a:pPr>
                      <a:r>
                        <a:rPr lang="en-GB" sz="800" dirty="0">
                          <a:effectLst/>
                        </a:rPr>
                        <a:t>Further</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tabLst>
                          <a:tab pos="457200" algn="l"/>
                          <a:tab pos="914400" algn="l"/>
                          <a:tab pos="1371600" algn="l"/>
                          <a:tab pos="1828800" algn="l"/>
                        </a:tabLst>
                      </a:pPr>
                      <a:r>
                        <a:rPr lang="en-GB" sz="800" dirty="0">
                          <a:effectLst/>
                        </a:rPr>
                        <a:t>Savage, M. and Barnett, A. (2015) Digital Literacy for Primary Teachers. Northwich: Critical Publishing Limited.</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ctr" hangingPunct="0">
                        <a:spcAft>
                          <a:spcPts val="0"/>
                        </a:spcAft>
                      </a:pPr>
                      <a:r>
                        <a:rPr lang="en-GB" sz="800" dirty="0">
                          <a:effectLst/>
                        </a:rPr>
                        <a:t>☒</a:t>
                      </a:r>
                    </a:p>
                    <a:p>
                      <a:pPr algn="ctr" hangingPunct="0">
                        <a:spcAft>
                          <a:spcPts val="0"/>
                        </a:spcAft>
                      </a:pPr>
                      <a:r>
                        <a:rPr lang="en-GB" sz="800" dirty="0">
                          <a:effectLst/>
                        </a:rPr>
                        <a:t> </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extLst>
                  <a:ext uri="{0D108BD9-81ED-4DB2-BD59-A6C34878D82A}">
                    <a16:rowId xmlns:a16="http://schemas.microsoft.com/office/drawing/2014/main" val="10012"/>
                  </a:ext>
                </a:extLst>
              </a:tr>
              <a:tr h="244566">
                <a:tc>
                  <a:txBody>
                    <a:bodyPr/>
                    <a:lstStyle/>
                    <a:p>
                      <a:pPr algn="just" hangingPunct="0">
                        <a:spcAft>
                          <a:spcPts val="0"/>
                        </a:spcAft>
                        <a:tabLst>
                          <a:tab pos="457200" algn="l"/>
                          <a:tab pos="914400" algn="l"/>
                        </a:tabLst>
                      </a:pPr>
                      <a:r>
                        <a:rPr lang="en-GB" sz="800" dirty="0">
                          <a:effectLst/>
                        </a:rPr>
                        <a:t>Further</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tabLst>
                          <a:tab pos="457200" algn="l"/>
                          <a:tab pos="914400" algn="l"/>
                          <a:tab pos="1371600" algn="l"/>
                          <a:tab pos="1828800" algn="l"/>
                        </a:tabLst>
                      </a:pPr>
                      <a:r>
                        <a:rPr lang="en-GB" sz="800" dirty="0">
                          <a:effectLst/>
                        </a:rPr>
                        <a:t>van Emden, J. &amp; Becker, L. (2010) Presentation Skills for Students (2</a:t>
                      </a:r>
                      <a:r>
                        <a:rPr lang="en-GB" sz="800" baseline="30000" dirty="0">
                          <a:effectLst/>
                        </a:rPr>
                        <a:t>nd</a:t>
                      </a:r>
                      <a:r>
                        <a:rPr lang="en-GB" sz="800" dirty="0">
                          <a:effectLst/>
                        </a:rPr>
                        <a:t> ed). Basingstoke: Palgrave Macmillan.</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ctr" hangingPunct="0">
                        <a:spcAft>
                          <a:spcPts val="0"/>
                        </a:spcAft>
                      </a:pPr>
                      <a:r>
                        <a:rPr lang="en-GB" sz="800" dirty="0">
                          <a:effectLst/>
                        </a:rPr>
                        <a:t>☐</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extLst>
                  <a:ext uri="{0D108BD9-81ED-4DB2-BD59-A6C34878D82A}">
                    <a16:rowId xmlns:a16="http://schemas.microsoft.com/office/drawing/2014/main" val="10013"/>
                  </a:ext>
                </a:extLst>
              </a:tr>
              <a:tr h="244566">
                <a:tc>
                  <a:txBody>
                    <a:bodyPr/>
                    <a:lstStyle/>
                    <a:p>
                      <a:pPr algn="just" hangingPunct="0">
                        <a:spcAft>
                          <a:spcPts val="0"/>
                        </a:spcAft>
                        <a:tabLst>
                          <a:tab pos="457200" algn="l"/>
                          <a:tab pos="914400" algn="l"/>
                        </a:tabLst>
                      </a:pPr>
                      <a:r>
                        <a:rPr lang="en-GB" sz="800" dirty="0">
                          <a:effectLst/>
                        </a:rPr>
                        <a:t>Further</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just" hangingPunct="0">
                        <a:spcAft>
                          <a:spcPts val="0"/>
                        </a:spcAft>
                        <a:tabLst>
                          <a:tab pos="457200" algn="l"/>
                          <a:tab pos="914400" algn="l"/>
                        </a:tabLst>
                      </a:pPr>
                      <a:r>
                        <a:rPr lang="en-GB" sz="800" u="sng" dirty="0">
                          <a:effectLst/>
                          <a:hlinkClick r:id="rId2"/>
                        </a:rPr>
                        <a:t>http://www.skills4studycampus.com/palgrave/</a:t>
                      </a:r>
                      <a:r>
                        <a:rPr lang="en-GB" sz="800" dirty="0">
                          <a:effectLst/>
                        </a:rPr>
                        <a:t> </a:t>
                      </a:r>
                    </a:p>
                    <a:p>
                      <a:pPr algn="just" hangingPunct="0">
                        <a:spcAft>
                          <a:spcPts val="0"/>
                        </a:spcAft>
                        <a:tabLst>
                          <a:tab pos="457200" algn="l"/>
                          <a:tab pos="914400" algn="l"/>
                        </a:tabLst>
                      </a:pPr>
                      <a:r>
                        <a:rPr lang="en-GB" sz="800" dirty="0">
                          <a:effectLst/>
                        </a:rPr>
                        <a:t> </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tc>
                  <a:txBody>
                    <a:bodyPr/>
                    <a:lstStyle/>
                    <a:p>
                      <a:pPr algn="ctr" hangingPunct="0">
                        <a:spcAft>
                          <a:spcPts val="0"/>
                        </a:spcAft>
                      </a:pPr>
                      <a:r>
                        <a:rPr lang="en-GB" sz="800" dirty="0">
                          <a:effectLst/>
                        </a:rPr>
                        <a:t>☒</a:t>
                      </a:r>
                      <a:endParaRPr lang="en-GB"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860" marR="50860" marT="0" marB="0"/>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27396112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Content – Breakdown….</a:t>
            </a:r>
            <a:endParaRPr lang="en-GB" dirty="0"/>
          </a:p>
        </p:txBody>
      </p:sp>
      <p:sp>
        <p:nvSpPr>
          <p:cNvPr id="3" name="Content Placeholder 2"/>
          <p:cNvSpPr>
            <a:spLocks noGrp="1"/>
          </p:cNvSpPr>
          <p:nvPr>
            <p:ph idx="1"/>
          </p:nvPr>
        </p:nvSpPr>
        <p:spPr/>
        <p:txBody>
          <a:bodyPr/>
          <a:lstStyle/>
          <a:p>
            <a:r>
              <a:rPr lang="en-GB" dirty="0" smtClean="0"/>
              <a:t>Lecture 1 – Introduction and Overview. </a:t>
            </a:r>
          </a:p>
          <a:p>
            <a:endParaRPr lang="en-GB" dirty="0" smtClean="0"/>
          </a:p>
          <a:p>
            <a:r>
              <a:rPr lang="en-GB" dirty="0" smtClean="0"/>
              <a:t>Lecture 2 – Digital Literacy</a:t>
            </a:r>
          </a:p>
          <a:p>
            <a:endParaRPr lang="en-GB" dirty="0" smtClean="0"/>
          </a:p>
          <a:p>
            <a:r>
              <a:rPr lang="en-GB" dirty="0" smtClean="0"/>
              <a:t>Lecture 3 – Referencing, Paraphrasing and Avoiding Plagiarism. </a:t>
            </a:r>
          </a:p>
          <a:p>
            <a:endParaRPr lang="en-GB" dirty="0"/>
          </a:p>
          <a:p>
            <a:r>
              <a:rPr lang="en-GB" dirty="0" smtClean="0"/>
              <a:t>Lecture 4 – Reading Skills and Effective use of Resources. </a:t>
            </a:r>
            <a:endParaRPr lang="en-GB" dirty="0"/>
          </a:p>
        </p:txBody>
      </p:sp>
    </p:spTree>
    <p:extLst>
      <p:ext uri="{BB962C8B-B14F-4D97-AF65-F5344CB8AC3E}">
        <p14:creationId xmlns:p14="http://schemas.microsoft.com/office/powerpoint/2010/main" val="24493930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Content - Breakdown</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Lecture 5 – Academic Writing Skills. </a:t>
            </a:r>
          </a:p>
          <a:p>
            <a:endParaRPr lang="en-GB" dirty="0"/>
          </a:p>
          <a:p>
            <a:r>
              <a:rPr lang="en-GB" dirty="0"/>
              <a:t>Lecture </a:t>
            </a:r>
            <a:r>
              <a:rPr lang="en-GB" dirty="0" smtClean="0"/>
              <a:t>6 </a:t>
            </a:r>
            <a:r>
              <a:rPr lang="en-GB" dirty="0"/>
              <a:t>– Presentation and Communication Styles. </a:t>
            </a:r>
            <a:endParaRPr lang="en-GB" dirty="0" smtClean="0"/>
          </a:p>
          <a:p>
            <a:endParaRPr lang="en-GB" dirty="0"/>
          </a:p>
          <a:p>
            <a:r>
              <a:rPr lang="en-GB" dirty="0"/>
              <a:t>Lecture </a:t>
            </a:r>
            <a:r>
              <a:rPr lang="en-GB" dirty="0" smtClean="0"/>
              <a:t>7 </a:t>
            </a:r>
            <a:r>
              <a:rPr lang="en-GB" dirty="0"/>
              <a:t>– PowerPoint and Academic Posters. </a:t>
            </a:r>
          </a:p>
          <a:p>
            <a:pPr marL="0" indent="0">
              <a:buNone/>
            </a:pPr>
            <a:endParaRPr lang="en-GB" dirty="0"/>
          </a:p>
          <a:p>
            <a:r>
              <a:rPr lang="en-GB" dirty="0" smtClean="0"/>
              <a:t>Lecture 8 – Time Management Skills. </a:t>
            </a:r>
          </a:p>
          <a:p>
            <a:endParaRPr lang="en-GB" dirty="0"/>
          </a:p>
          <a:p>
            <a:r>
              <a:rPr lang="en-GB" dirty="0" smtClean="0"/>
              <a:t>Lecture 9 – Numeracy Skills. </a:t>
            </a:r>
          </a:p>
          <a:p>
            <a:endParaRPr lang="en-GB" dirty="0"/>
          </a:p>
          <a:p>
            <a:r>
              <a:rPr lang="en-GB" dirty="0" smtClean="0"/>
              <a:t>Lecture 10 – Assessed Presentations</a:t>
            </a:r>
            <a:endParaRPr lang="en-GB" dirty="0"/>
          </a:p>
        </p:txBody>
      </p:sp>
    </p:spTree>
    <p:extLst>
      <p:ext uri="{BB962C8B-B14F-4D97-AF65-F5344CB8AC3E}">
        <p14:creationId xmlns:p14="http://schemas.microsoft.com/office/powerpoint/2010/main" val="15462364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meant by Academic Study Skills? </a:t>
            </a:r>
            <a:endParaRPr lang="en-GB" dirty="0"/>
          </a:p>
        </p:txBody>
      </p:sp>
      <p:sp>
        <p:nvSpPr>
          <p:cNvPr id="3" name="Content Placeholder 2"/>
          <p:cNvSpPr>
            <a:spLocks noGrp="1"/>
          </p:cNvSpPr>
          <p:nvPr>
            <p:ph idx="1"/>
          </p:nvPr>
        </p:nvSpPr>
        <p:spPr/>
        <p:txBody>
          <a:bodyPr>
            <a:normAutofit lnSpcReduction="10000"/>
          </a:bodyPr>
          <a:lstStyle/>
          <a:p>
            <a:r>
              <a:rPr lang="en-GB" dirty="0" smtClean="0"/>
              <a:t>Task</a:t>
            </a:r>
          </a:p>
          <a:p>
            <a:endParaRPr lang="en-GB" dirty="0"/>
          </a:p>
          <a:p>
            <a:r>
              <a:rPr lang="en-GB" dirty="0" smtClean="0"/>
              <a:t>In small groups, I would like you to discuss and consider what YOU think is meant by Academic Study Skills. </a:t>
            </a:r>
          </a:p>
          <a:p>
            <a:endParaRPr lang="en-GB" dirty="0"/>
          </a:p>
          <a:p>
            <a:r>
              <a:rPr lang="en-GB" dirty="0" smtClean="0"/>
              <a:t>Conduct a mind map of the learning skills needed to study at HE. </a:t>
            </a:r>
          </a:p>
          <a:p>
            <a:pPr lvl="1"/>
            <a:r>
              <a:rPr lang="en-GB" dirty="0" smtClean="0"/>
              <a:t>(10 minutes). </a:t>
            </a:r>
          </a:p>
          <a:p>
            <a:endParaRPr lang="en-GB" dirty="0"/>
          </a:p>
          <a:p>
            <a:r>
              <a:rPr lang="en-GB" dirty="0" smtClean="0"/>
              <a:t>Discussion and Feedback. </a:t>
            </a:r>
            <a:endParaRPr lang="en-GB" dirty="0"/>
          </a:p>
        </p:txBody>
      </p:sp>
    </p:spTree>
    <p:extLst>
      <p:ext uri="{BB962C8B-B14F-4D97-AF65-F5344CB8AC3E}">
        <p14:creationId xmlns:p14="http://schemas.microsoft.com/office/powerpoint/2010/main" val="16061060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meant by Academic Skills? </a:t>
            </a:r>
            <a:endParaRPr lang="en-GB" dirty="0"/>
          </a:p>
        </p:txBody>
      </p:sp>
      <p:sp>
        <p:nvSpPr>
          <p:cNvPr id="3" name="Content Placeholder 2"/>
          <p:cNvSpPr>
            <a:spLocks noGrp="1"/>
          </p:cNvSpPr>
          <p:nvPr>
            <p:ph idx="1"/>
          </p:nvPr>
        </p:nvSpPr>
        <p:spPr/>
        <p:txBody>
          <a:bodyPr>
            <a:normAutofit/>
          </a:bodyPr>
          <a:lstStyle/>
          <a:p>
            <a:r>
              <a:rPr lang="en-GB" dirty="0" smtClean="0"/>
              <a:t>Cottrell (2013) – Study Skills involve a number of skills and subskills that you will use and require to assist you to achieve your potential in higher education study. </a:t>
            </a:r>
          </a:p>
          <a:p>
            <a:endParaRPr lang="en-GB" dirty="0"/>
          </a:p>
          <a:p>
            <a:r>
              <a:rPr lang="en-GB" dirty="0" smtClean="0"/>
              <a:t>Gettinger and Seibert (2002, p 350)</a:t>
            </a:r>
          </a:p>
          <a:p>
            <a:endParaRPr lang="en-GB" dirty="0"/>
          </a:p>
          <a:p>
            <a:r>
              <a:rPr lang="en-GB" dirty="0" smtClean="0"/>
              <a:t> 	“Academic competence is associated with the knowledge and application of effective study skills. Capable students at all grade levels may experience difficulty in school, not because they lack ability, but because they lack good study skills.”</a:t>
            </a:r>
            <a:endParaRPr lang="en-GB" dirty="0"/>
          </a:p>
        </p:txBody>
      </p:sp>
    </p:spTree>
    <p:extLst>
      <p:ext uri="{BB962C8B-B14F-4D97-AF65-F5344CB8AC3E}">
        <p14:creationId xmlns:p14="http://schemas.microsoft.com/office/powerpoint/2010/main" val="14489023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altLang="en-US" sz="4000" dirty="0"/>
              <a:t>Why the need for a study skills module?</a:t>
            </a:r>
          </a:p>
        </p:txBody>
      </p:sp>
      <p:sp>
        <p:nvSpPr>
          <p:cNvPr id="8195" name="Rectangle 3"/>
          <p:cNvSpPr>
            <a:spLocks noGrp="1" noChangeArrowheads="1"/>
          </p:cNvSpPr>
          <p:nvPr>
            <p:ph idx="1"/>
          </p:nvPr>
        </p:nvSpPr>
        <p:spPr/>
        <p:txBody>
          <a:bodyPr/>
          <a:lstStyle/>
          <a:p>
            <a:pPr eaLnBrk="1" hangingPunct="1"/>
            <a:r>
              <a:rPr lang="en-GB" altLang="en-US" dirty="0" smtClean="0"/>
              <a:t>This is a critical module for your academic and personal development. </a:t>
            </a:r>
          </a:p>
          <a:p>
            <a:pPr eaLnBrk="1" hangingPunct="1"/>
            <a:endParaRPr lang="en-GB" altLang="en-US" dirty="0" smtClean="0"/>
          </a:p>
          <a:p>
            <a:pPr eaLnBrk="1" hangingPunct="1"/>
            <a:r>
              <a:rPr lang="en-GB" altLang="en-US" dirty="0" smtClean="0"/>
              <a:t>Provides you with the skills needed to adapt to your academic studies. </a:t>
            </a:r>
          </a:p>
          <a:p>
            <a:pPr eaLnBrk="1" hangingPunct="1"/>
            <a:endParaRPr lang="en-GB" altLang="en-US" dirty="0" smtClean="0"/>
          </a:p>
          <a:p>
            <a:pPr eaLnBrk="1" hangingPunct="1"/>
            <a:r>
              <a:rPr lang="en-GB" altLang="en-US" dirty="0" smtClean="0"/>
              <a:t>Psychology.</a:t>
            </a:r>
          </a:p>
        </p:txBody>
      </p:sp>
    </p:spTree>
    <p:extLst>
      <p:ext uri="{BB962C8B-B14F-4D97-AF65-F5344CB8AC3E}">
        <p14:creationId xmlns:p14="http://schemas.microsoft.com/office/powerpoint/2010/main" val="29516810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altLang="en-US" sz="4000" dirty="0"/>
              <a:t>Why the need for a study skills module?</a:t>
            </a:r>
          </a:p>
        </p:txBody>
      </p:sp>
      <p:sp>
        <p:nvSpPr>
          <p:cNvPr id="9219" name="Rectangle 3"/>
          <p:cNvSpPr>
            <a:spLocks noGrp="1" noChangeArrowheads="1"/>
          </p:cNvSpPr>
          <p:nvPr>
            <p:ph idx="1"/>
          </p:nvPr>
        </p:nvSpPr>
        <p:spPr/>
        <p:txBody>
          <a:bodyPr/>
          <a:lstStyle/>
          <a:p>
            <a:pPr eaLnBrk="1" hangingPunct="1"/>
            <a:r>
              <a:rPr lang="en-GB" altLang="en-US" dirty="0"/>
              <a:t>Motivation and Maintenance. </a:t>
            </a:r>
          </a:p>
          <a:p>
            <a:pPr eaLnBrk="1" hangingPunct="1"/>
            <a:endParaRPr lang="en-GB" altLang="en-US" dirty="0"/>
          </a:p>
          <a:p>
            <a:pPr eaLnBrk="1" hangingPunct="1"/>
            <a:r>
              <a:rPr lang="en-GB" altLang="en-US" dirty="0"/>
              <a:t>Reflection</a:t>
            </a:r>
          </a:p>
          <a:p>
            <a:pPr eaLnBrk="1" hangingPunct="1"/>
            <a:endParaRPr lang="en-GB" altLang="en-US" dirty="0"/>
          </a:p>
          <a:p>
            <a:pPr eaLnBrk="1" hangingPunct="1"/>
            <a:r>
              <a:rPr lang="en-GB" altLang="en-US" dirty="0"/>
              <a:t>Transferable Skills</a:t>
            </a:r>
          </a:p>
          <a:p>
            <a:pPr eaLnBrk="1" hangingPunct="1"/>
            <a:endParaRPr lang="en-GB" altLang="en-US" dirty="0"/>
          </a:p>
          <a:p>
            <a:pPr eaLnBrk="1" hangingPunct="1"/>
            <a:r>
              <a:rPr lang="en-GB" altLang="en-US" dirty="0"/>
              <a:t>Personal Development Plan (PDP)</a:t>
            </a:r>
          </a:p>
          <a:p>
            <a:pPr eaLnBrk="1" hangingPunct="1"/>
            <a:r>
              <a:rPr lang="en-GB" altLang="en-US" dirty="0"/>
              <a:t>Continuing Professional Development (CPD)</a:t>
            </a:r>
          </a:p>
          <a:p>
            <a:pPr eaLnBrk="1" hangingPunct="1"/>
            <a:endParaRPr lang="en-GB" altLang="en-US" dirty="0"/>
          </a:p>
          <a:p>
            <a:pPr eaLnBrk="1" hangingPunct="1"/>
            <a:endParaRPr lang="en-GB" altLang="en-US" dirty="0"/>
          </a:p>
        </p:txBody>
      </p:sp>
    </p:spTree>
    <p:extLst>
      <p:ext uri="{BB962C8B-B14F-4D97-AF65-F5344CB8AC3E}">
        <p14:creationId xmlns:p14="http://schemas.microsoft.com/office/powerpoint/2010/main" val="19571443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skills are needed.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62067049"/>
              </p:ext>
            </p:extLst>
          </p:nvPr>
        </p:nvGraphicFramePr>
        <p:xfrm>
          <a:off x="1155700" y="2603500"/>
          <a:ext cx="8824913" cy="3416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70297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graphicEl>
                                              <a:dgm id="{62A872AF-C8BB-4384-91E1-68087F1F5F53}"/>
                                            </p:graphicEl>
                                          </p:spTgt>
                                        </p:tgtEl>
                                        <p:attrNameLst>
                                          <p:attrName>style.visibility</p:attrName>
                                        </p:attrNameLst>
                                      </p:cBhvr>
                                      <p:to>
                                        <p:strVal val="visible"/>
                                      </p:to>
                                    </p:set>
                                    <p:anim calcmode="lin" valueType="num">
                                      <p:cBhvr additive="base">
                                        <p:cTn id="7" dur="500" fill="hold"/>
                                        <p:tgtEl>
                                          <p:spTgt spid="4">
                                            <p:graphicEl>
                                              <a:dgm id="{62A872AF-C8BB-4384-91E1-68087F1F5F53}"/>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graphicEl>
                                              <a:dgm id="{62A872AF-C8BB-4384-91E1-68087F1F5F53}"/>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graphicEl>
                                              <a:dgm id="{3AD29730-00E0-4980-A21D-482BD6AC67F7}"/>
                                            </p:graphicEl>
                                          </p:spTgt>
                                        </p:tgtEl>
                                        <p:attrNameLst>
                                          <p:attrName>style.visibility</p:attrName>
                                        </p:attrNameLst>
                                      </p:cBhvr>
                                      <p:to>
                                        <p:strVal val="visible"/>
                                      </p:to>
                                    </p:set>
                                    <p:anim calcmode="lin" valueType="num">
                                      <p:cBhvr additive="base">
                                        <p:cTn id="13" dur="500" fill="hold"/>
                                        <p:tgtEl>
                                          <p:spTgt spid="4">
                                            <p:graphicEl>
                                              <a:dgm id="{3AD29730-00E0-4980-A21D-482BD6AC67F7}"/>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graphicEl>
                                              <a:dgm id="{3AD29730-00E0-4980-A21D-482BD6AC67F7}"/>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graphicEl>
                                              <a:dgm id="{A14BC1A2-F17C-46C9-A6CA-5E69BC221A04}"/>
                                            </p:graphicEl>
                                          </p:spTgt>
                                        </p:tgtEl>
                                        <p:attrNameLst>
                                          <p:attrName>style.visibility</p:attrName>
                                        </p:attrNameLst>
                                      </p:cBhvr>
                                      <p:to>
                                        <p:strVal val="visible"/>
                                      </p:to>
                                    </p:set>
                                    <p:anim calcmode="lin" valueType="num">
                                      <p:cBhvr additive="base">
                                        <p:cTn id="19" dur="500" fill="hold"/>
                                        <p:tgtEl>
                                          <p:spTgt spid="4">
                                            <p:graphicEl>
                                              <a:dgm id="{A14BC1A2-F17C-46C9-A6CA-5E69BC221A04}"/>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graphicEl>
                                              <a:dgm id="{A14BC1A2-F17C-46C9-A6CA-5E69BC221A04}"/>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graphicEl>
                                              <a:dgm id="{AE4C9AF7-05BB-48CE-99A5-CE6A506B5DD4}"/>
                                            </p:graphicEl>
                                          </p:spTgt>
                                        </p:tgtEl>
                                        <p:attrNameLst>
                                          <p:attrName>style.visibility</p:attrName>
                                        </p:attrNameLst>
                                      </p:cBhvr>
                                      <p:to>
                                        <p:strVal val="visible"/>
                                      </p:to>
                                    </p:set>
                                    <p:anim calcmode="lin" valueType="num">
                                      <p:cBhvr additive="base">
                                        <p:cTn id="25" dur="500" fill="hold"/>
                                        <p:tgtEl>
                                          <p:spTgt spid="4">
                                            <p:graphicEl>
                                              <a:dgm id="{AE4C9AF7-05BB-48CE-99A5-CE6A506B5DD4}"/>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graphicEl>
                                              <a:dgm id="{AE4C9AF7-05BB-48CE-99A5-CE6A506B5DD4}"/>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graphicEl>
                                              <a:dgm id="{D14E1FC8-0CC4-45DC-B98B-9583ECD4BFF6}"/>
                                            </p:graphicEl>
                                          </p:spTgt>
                                        </p:tgtEl>
                                        <p:attrNameLst>
                                          <p:attrName>style.visibility</p:attrName>
                                        </p:attrNameLst>
                                      </p:cBhvr>
                                      <p:to>
                                        <p:strVal val="visible"/>
                                      </p:to>
                                    </p:set>
                                    <p:anim calcmode="lin" valueType="num">
                                      <p:cBhvr additive="base">
                                        <p:cTn id="31" dur="500" fill="hold"/>
                                        <p:tgtEl>
                                          <p:spTgt spid="4">
                                            <p:graphicEl>
                                              <a:dgm id="{D14E1FC8-0CC4-45DC-B98B-9583ECD4BFF6}"/>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graphicEl>
                                              <a:dgm id="{D14E1FC8-0CC4-45DC-B98B-9583ECD4BFF6}"/>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graphicEl>
                                              <a:dgm id="{8A7623A5-3B53-49E3-BBFB-A4D7F8298749}"/>
                                            </p:graphicEl>
                                          </p:spTgt>
                                        </p:tgtEl>
                                        <p:attrNameLst>
                                          <p:attrName>style.visibility</p:attrName>
                                        </p:attrNameLst>
                                      </p:cBhvr>
                                      <p:to>
                                        <p:strVal val="visible"/>
                                      </p:to>
                                    </p:set>
                                    <p:anim calcmode="lin" valueType="num">
                                      <p:cBhvr additive="base">
                                        <p:cTn id="37" dur="500" fill="hold"/>
                                        <p:tgtEl>
                                          <p:spTgt spid="4">
                                            <p:graphicEl>
                                              <a:dgm id="{8A7623A5-3B53-49E3-BBFB-A4D7F8298749}"/>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graphicEl>
                                              <a:dgm id="{8A7623A5-3B53-49E3-BBFB-A4D7F8298749}"/>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graphicEl>
                                              <a:dgm id="{5D49573A-A0FD-411B-8B35-4B0A6F625547}"/>
                                            </p:graphicEl>
                                          </p:spTgt>
                                        </p:tgtEl>
                                        <p:attrNameLst>
                                          <p:attrName>style.visibility</p:attrName>
                                        </p:attrNameLst>
                                      </p:cBhvr>
                                      <p:to>
                                        <p:strVal val="visible"/>
                                      </p:to>
                                    </p:set>
                                    <p:anim calcmode="lin" valueType="num">
                                      <p:cBhvr additive="base">
                                        <p:cTn id="43" dur="500" fill="hold"/>
                                        <p:tgtEl>
                                          <p:spTgt spid="4">
                                            <p:graphicEl>
                                              <a:dgm id="{5D49573A-A0FD-411B-8B35-4B0A6F625547}"/>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graphicEl>
                                              <a:dgm id="{5D49573A-A0FD-411B-8B35-4B0A6F625547}"/>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graphicEl>
                                              <a:dgm id="{74E2E7DA-1A42-4B45-BEC5-1AEBDCA96C2D}"/>
                                            </p:graphicEl>
                                          </p:spTgt>
                                        </p:tgtEl>
                                        <p:attrNameLst>
                                          <p:attrName>style.visibility</p:attrName>
                                        </p:attrNameLst>
                                      </p:cBhvr>
                                      <p:to>
                                        <p:strVal val="visible"/>
                                      </p:to>
                                    </p:set>
                                    <p:anim calcmode="lin" valueType="num">
                                      <p:cBhvr additive="base">
                                        <p:cTn id="49" dur="500" fill="hold"/>
                                        <p:tgtEl>
                                          <p:spTgt spid="4">
                                            <p:graphicEl>
                                              <a:dgm id="{74E2E7DA-1A42-4B45-BEC5-1AEBDCA96C2D}"/>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graphicEl>
                                              <a:dgm id="{74E2E7DA-1A42-4B45-BEC5-1AEBDCA96C2D}"/>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graphicEl>
                                              <a:dgm id="{669DA00B-D592-42AD-87D4-8C2D0D48EC0C}"/>
                                            </p:graphicEl>
                                          </p:spTgt>
                                        </p:tgtEl>
                                        <p:attrNameLst>
                                          <p:attrName>style.visibility</p:attrName>
                                        </p:attrNameLst>
                                      </p:cBhvr>
                                      <p:to>
                                        <p:strVal val="visible"/>
                                      </p:to>
                                    </p:set>
                                    <p:anim calcmode="lin" valueType="num">
                                      <p:cBhvr additive="base">
                                        <p:cTn id="55" dur="500" fill="hold"/>
                                        <p:tgtEl>
                                          <p:spTgt spid="4">
                                            <p:graphicEl>
                                              <a:dgm id="{669DA00B-D592-42AD-87D4-8C2D0D48EC0C}"/>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graphicEl>
                                              <a:dgm id="{669DA00B-D592-42AD-87D4-8C2D0D48EC0C}"/>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
                                            <p:graphicEl>
                                              <a:dgm id="{2E449985-4666-482D-BFF9-EA8B3100B69D}"/>
                                            </p:graphicEl>
                                          </p:spTgt>
                                        </p:tgtEl>
                                        <p:attrNameLst>
                                          <p:attrName>style.visibility</p:attrName>
                                        </p:attrNameLst>
                                      </p:cBhvr>
                                      <p:to>
                                        <p:strVal val="visible"/>
                                      </p:to>
                                    </p:set>
                                    <p:anim calcmode="lin" valueType="num">
                                      <p:cBhvr additive="base">
                                        <p:cTn id="61" dur="500" fill="hold"/>
                                        <p:tgtEl>
                                          <p:spTgt spid="4">
                                            <p:graphicEl>
                                              <a:dgm id="{2E449985-4666-482D-BFF9-EA8B3100B69D}"/>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graphicEl>
                                              <a:dgm id="{2E449985-4666-482D-BFF9-EA8B3100B69D}"/>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4">
                                            <p:graphicEl>
                                              <a:dgm id="{0E54AB88-47A3-48D2-8857-932BE2378CA2}"/>
                                            </p:graphicEl>
                                          </p:spTgt>
                                        </p:tgtEl>
                                        <p:attrNameLst>
                                          <p:attrName>style.visibility</p:attrName>
                                        </p:attrNameLst>
                                      </p:cBhvr>
                                      <p:to>
                                        <p:strVal val="visible"/>
                                      </p:to>
                                    </p:set>
                                    <p:anim calcmode="lin" valueType="num">
                                      <p:cBhvr additive="base">
                                        <p:cTn id="67" dur="500" fill="hold"/>
                                        <p:tgtEl>
                                          <p:spTgt spid="4">
                                            <p:graphicEl>
                                              <a:dgm id="{0E54AB88-47A3-48D2-8857-932BE2378CA2}"/>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graphicEl>
                                              <a:dgm id="{0E54AB88-47A3-48D2-8857-932BE2378CA2}"/>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4">
                                            <p:graphicEl>
                                              <a:dgm id="{3CA64A68-CD78-41F3-B0CA-65009B00DD8C}"/>
                                            </p:graphicEl>
                                          </p:spTgt>
                                        </p:tgtEl>
                                        <p:attrNameLst>
                                          <p:attrName>style.visibility</p:attrName>
                                        </p:attrNameLst>
                                      </p:cBhvr>
                                      <p:to>
                                        <p:strVal val="visible"/>
                                      </p:to>
                                    </p:set>
                                    <p:anim calcmode="lin" valueType="num">
                                      <p:cBhvr additive="base">
                                        <p:cTn id="73" dur="500" fill="hold"/>
                                        <p:tgtEl>
                                          <p:spTgt spid="4">
                                            <p:graphicEl>
                                              <a:dgm id="{3CA64A68-CD78-41F3-B0CA-65009B00DD8C}"/>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4">
                                            <p:graphicEl>
                                              <a:dgm id="{3CA64A68-CD78-41F3-B0CA-65009B00DD8C}"/>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so many skills are needed… </a:t>
            </a:r>
            <a:endParaRPr lang="en-GB" dirty="0"/>
          </a:p>
        </p:txBody>
      </p:sp>
      <p:sp>
        <p:nvSpPr>
          <p:cNvPr id="3" name="Content Placeholder 2"/>
          <p:cNvSpPr>
            <a:spLocks noGrp="1"/>
          </p:cNvSpPr>
          <p:nvPr>
            <p:ph idx="1"/>
          </p:nvPr>
        </p:nvSpPr>
        <p:spPr/>
        <p:txBody>
          <a:bodyPr>
            <a:normAutofit/>
          </a:bodyPr>
          <a:lstStyle/>
          <a:p>
            <a:r>
              <a:rPr lang="en-GB" dirty="0" smtClean="0"/>
              <a:t>The degree programme you are studying is a fascinating discipline that has been designed by lecturing staff with applied work in the field. </a:t>
            </a:r>
          </a:p>
          <a:p>
            <a:endParaRPr lang="en-GB" dirty="0"/>
          </a:p>
          <a:p>
            <a:r>
              <a:rPr lang="en-GB" dirty="0" smtClean="0"/>
              <a:t>The variety of assessments that you will undertake are essential in order to achieve the benchmarks of the British Psychological Society. </a:t>
            </a:r>
          </a:p>
          <a:p>
            <a:endParaRPr lang="en-GB" dirty="0"/>
          </a:p>
          <a:p>
            <a:r>
              <a:rPr lang="en-GB" dirty="0" smtClean="0"/>
              <a:t>Transferable skills that will prepare you for the world of work and / or further study beyond your degree. </a:t>
            </a:r>
          </a:p>
          <a:p>
            <a:pPr lvl="1"/>
            <a:r>
              <a:rPr lang="en-GB" dirty="0" smtClean="0"/>
              <a:t>Essential in todays competitive career market. </a:t>
            </a:r>
          </a:p>
        </p:txBody>
      </p:sp>
    </p:spTree>
    <p:extLst>
      <p:ext uri="{BB962C8B-B14F-4D97-AF65-F5344CB8AC3E}">
        <p14:creationId xmlns:p14="http://schemas.microsoft.com/office/powerpoint/2010/main" val="337719115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Expectations of studying at degree level. </a:t>
            </a:r>
            <a:endParaRPr lang="en-GB" dirty="0"/>
          </a:p>
        </p:txBody>
      </p:sp>
      <p:sp>
        <p:nvSpPr>
          <p:cNvPr id="3" name="Content Placeholder 2"/>
          <p:cNvSpPr>
            <a:spLocks noGrp="1"/>
          </p:cNvSpPr>
          <p:nvPr>
            <p:ph idx="1"/>
          </p:nvPr>
        </p:nvSpPr>
        <p:spPr/>
        <p:txBody>
          <a:bodyPr>
            <a:normAutofit fontScale="92500" lnSpcReduction="20000"/>
          </a:bodyPr>
          <a:lstStyle/>
          <a:p>
            <a:r>
              <a:rPr lang="en-GB" dirty="0"/>
              <a:t>In addition to face-to-face learning, we'll expect you to cover a good deal of reading and private </a:t>
            </a:r>
            <a:r>
              <a:rPr lang="en-GB" dirty="0" smtClean="0"/>
              <a:t>study. </a:t>
            </a:r>
          </a:p>
          <a:p>
            <a:endParaRPr lang="en-GB" dirty="0"/>
          </a:p>
          <a:p>
            <a:r>
              <a:rPr lang="en-GB" dirty="0"/>
              <a:t>This is likely to take up a lot of your remaining time. </a:t>
            </a:r>
            <a:endParaRPr lang="en-GB" dirty="0" smtClean="0"/>
          </a:p>
          <a:p>
            <a:endParaRPr lang="en-GB" dirty="0"/>
          </a:p>
          <a:p>
            <a:r>
              <a:rPr lang="en-GB" dirty="0" smtClean="0"/>
              <a:t>Most students </a:t>
            </a:r>
            <a:r>
              <a:rPr lang="en-GB" dirty="0"/>
              <a:t>recommend treating </a:t>
            </a:r>
            <a:r>
              <a:rPr lang="en-GB" dirty="0" smtClean="0"/>
              <a:t>the </a:t>
            </a:r>
            <a:r>
              <a:rPr lang="en-GB" dirty="0"/>
              <a:t>course like a full-time job, even if you don’t necessarily follow a 9–5 working pattern</a:t>
            </a:r>
            <a:r>
              <a:rPr lang="en-GB" dirty="0" smtClean="0"/>
              <a:t>.</a:t>
            </a:r>
          </a:p>
          <a:p>
            <a:endParaRPr lang="en-GB" dirty="0"/>
          </a:p>
          <a:p>
            <a:r>
              <a:rPr lang="en-GB" dirty="0" smtClean="0"/>
              <a:t>Therefore, whilst the contact time with lecturers might appear to be little there is an expectation that students will spend a lot of their remaining time in independent study. </a:t>
            </a:r>
            <a:endParaRPr lang="en-GB" dirty="0"/>
          </a:p>
        </p:txBody>
      </p:sp>
    </p:spTree>
    <p:extLst>
      <p:ext uri="{BB962C8B-B14F-4D97-AF65-F5344CB8AC3E}">
        <p14:creationId xmlns:p14="http://schemas.microsoft.com/office/powerpoint/2010/main" val="1421387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University regulations. </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In order to progress to the next Level of study, a student must pass 120 credits at their current level. </a:t>
            </a:r>
          </a:p>
          <a:p>
            <a:endParaRPr lang="en-GB" dirty="0"/>
          </a:p>
          <a:p>
            <a:r>
              <a:rPr lang="en-GB" dirty="0" smtClean="0"/>
              <a:t>As an example, for you to progress onto Level 5 (Year 1) of your study you must pass 120 credits which have been set at the Level 4 (Year 1) level.  </a:t>
            </a:r>
          </a:p>
          <a:p>
            <a:endParaRPr lang="en-GB" dirty="0"/>
          </a:p>
          <a:p>
            <a:r>
              <a:rPr lang="en-GB" dirty="0" smtClean="0"/>
              <a:t>A pass mark is set at 40% (or more) for the module at Undergraduate level.</a:t>
            </a:r>
          </a:p>
          <a:p>
            <a:endParaRPr lang="en-GB" dirty="0"/>
          </a:p>
          <a:p>
            <a:r>
              <a:rPr lang="en-GB" dirty="0" smtClean="0"/>
              <a:t>Each module is typically worth 20 credits, although the module lead / programme director will state if this is not the case. </a:t>
            </a:r>
          </a:p>
          <a:p>
            <a:pPr marL="0" indent="0">
              <a:buNone/>
            </a:pPr>
            <a:r>
              <a:rPr lang="en-GB" dirty="0" smtClean="0"/>
              <a:t> </a:t>
            </a:r>
            <a:endParaRPr lang="en-GB" dirty="0"/>
          </a:p>
        </p:txBody>
      </p:sp>
    </p:spTree>
    <p:extLst>
      <p:ext uri="{BB962C8B-B14F-4D97-AF65-F5344CB8AC3E}">
        <p14:creationId xmlns:p14="http://schemas.microsoft.com/office/powerpoint/2010/main" val="166423025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An overview qualification levels in England and Wales.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2601" y="2349500"/>
            <a:ext cx="11061700" cy="4369124"/>
          </a:xfrm>
        </p:spPr>
      </p:pic>
    </p:spTree>
    <p:extLst>
      <p:ext uri="{BB962C8B-B14F-4D97-AF65-F5344CB8AC3E}">
        <p14:creationId xmlns:p14="http://schemas.microsoft.com/office/powerpoint/2010/main" val="238404463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Therefore…. </a:t>
            </a:r>
            <a:endParaRPr lang="en-GB" dirty="0"/>
          </a:p>
        </p:txBody>
      </p:sp>
      <p:sp>
        <p:nvSpPr>
          <p:cNvPr id="3" name="Content Placeholder 2"/>
          <p:cNvSpPr>
            <a:spLocks noGrp="1"/>
          </p:cNvSpPr>
          <p:nvPr>
            <p:ph idx="1"/>
          </p:nvPr>
        </p:nvSpPr>
        <p:spPr/>
        <p:txBody>
          <a:bodyPr/>
          <a:lstStyle/>
          <a:p>
            <a:r>
              <a:rPr lang="en-GB" dirty="0" smtClean="0"/>
              <a:t>When lecturers talk about or two level 4 students, they are referring to students embarking on their first year of their degree. </a:t>
            </a:r>
          </a:p>
          <a:p>
            <a:endParaRPr lang="en-GB" dirty="0"/>
          </a:p>
          <a:p>
            <a:r>
              <a:rPr lang="en-GB" dirty="0" smtClean="0"/>
              <a:t>Level 5 = Second year of their degree. </a:t>
            </a:r>
          </a:p>
          <a:p>
            <a:endParaRPr lang="en-GB" dirty="0"/>
          </a:p>
          <a:p>
            <a:r>
              <a:rPr lang="en-GB" dirty="0" smtClean="0"/>
              <a:t>Level 6 = Final year of their degree. </a:t>
            </a:r>
          </a:p>
          <a:p>
            <a:endParaRPr lang="en-GB" dirty="0"/>
          </a:p>
          <a:p>
            <a:r>
              <a:rPr lang="en-GB" dirty="0" smtClean="0"/>
              <a:t>Postgraduate students are referred to as level 7. </a:t>
            </a:r>
            <a:endParaRPr lang="en-GB" dirty="0"/>
          </a:p>
        </p:txBody>
      </p:sp>
    </p:spTree>
    <p:extLst>
      <p:ext uri="{BB962C8B-B14F-4D97-AF65-F5344CB8AC3E}">
        <p14:creationId xmlns:p14="http://schemas.microsoft.com/office/powerpoint/2010/main" val="21347641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Types of Assessments you will undertake for your degree.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84239731"/>
              </p:ext>
            </p:extLst>
          </p:nvPr>
        </p:nvGraphicFramePr>
        <p:xfrm>
          <a:off x="1155700" y="2603500"/>
          <a:ext cx="8824913" cy="3416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7023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graphicEl>
                                              <a:dgm id="{7FDAAD6E-F5FC-4516-89D4-51FC7C872BCF}"/>
                                            </p:graphicEl>
                                          </p:spTgt>
                                        </p:tgtEl>
                                        <p:attrNameLst>
                                          <p:attrName>style.visibility</p:attrName>
                                        </p:attrNameLst>
                                      </p:cBhvr>
                                      <p:to>
                                        <p:strVal val="visible"/>
                                      </p:to>
                                    </p:set>
                                    <p:anim calcmode="lin" valueType="num">
                                      <p:cBhvr additive="base">
                                        <p:cTn id="7" dur="500" fill="hold"/>
                                        <p:tgtEl>
                                          <p:spTgt spid="4">
                                            <p:graphicEl>
                                              <a:dgm id="{7FDAAD6E-F5FC-4516-89D4-51FC7C872BCF}"/>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graphicEl>
                                              <a:dgm id="{7FDAAD6E-F5FC-4516-89D4-51FC7C872BCF}"/>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graphicEl>
                                              <a:dgm id="{FA3F0593-97BD-405F-90E6-28B4E3205926}"/>
                                            </p:graphicEl>
                                          </p:spTgt>
                                        </p:tgtEl>
                                        <p:attrNameLst>
                                          <p:attrName>style.visibility</p:attrName>
                                        </p:attrNameLst>
                                      </p:cBhvr>
                                      <p:to>
                                        <p:strVal val="visible"/>
                                      </p:to>
                                    </p:set>
                                    <p:anim calcmode="lin" valueType="num">
                                      <p:cBhvr additive="base">
                                        <p:cTn id="13" dur="500" fill="hold"/>
                                        <p:tgtEl>
                                          <p:spTgt spid="4">
                                            <p:graphicEl>
                                              <a:dgm id="{FA3F0593-97BD-405F-90E6-28B4E3205926}"/>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graphicEl>
                                              <a:dgm id="{FA3F0593-97BD-405F-90E6-28B4E3205926}"/>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graphicEl>
                                              <a:dgm id="{AD58124D-CDCE-4475-9FD9-26A184747E75}"/>
                                            </p:graphicEl>
                                          </p:spTgt>
                                        </p:tgtEl>
                                        <p:attrNameLst>
                                          <p:attrName>style.visibility</p:attrName>
                                        </p:attrNameLst>
                                      </p:cBhvr>
                                      <p:to>
                                        <p:strVal val="visible"/>
                                      </p:to>
                                    </p:set>
                                    <p:anim calcmode="lin" valueType="num">
                                      <p:cBhvr additive="base">
                                        <p:cTn id="19" dur="500" fill="hold"/>
                                        <p:tgtEl>
                                          <p:spTgt spid="4">
                                            <p:graphicEl>
                                              <a:dgm id="{AD58124D-CDCE-4475-9FD9-26A184747E75}"/>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graphicEl>
                                              <a:dgm id="{AD58124D-CDCE-4475-9FD9-26A184747E75}"/>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graphicEl>
                                              <a:dgm id="{53B53F22-8C89-4737-8CE4-94B1A9135EF4}"/>
                                            </p:graphicEl>
                                          </p:spTgt>
                                        </p:tgtEl>
                                        <p:attrNameLst>
                                          <p:attrName>style.visibility</p:attrName>
                                        </p:attrNameLst>
                                      </p:cBhvr>
                                      <p:to>
                                        <p:strVal val="visible"/>
                                      </p:to>
                                    </p:set>
                                    <p:anim calcmode="lin" valueType="num">
                                      <p:cBhvr additive="base">
                                        <p:cTn id="25" dur="500" fill="hold"/>
                                        <p:tgtEl>
                                          <p:spTgt spid="4">
                                            <p:graphicEl>
                                              <a:dgm id="{53B53F22-8C89-4737-8CE4-94B1A9135EF4}"/>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graphicEl>
                                              <a:dgm id="{53B53F22-8C89-4737-8CE4-94B1A9135EF4}"/>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graphicEl>
                                              <a:dgm id="{7DA08099-39AA-4775-AB1E-8885DCE427CA}"/>
                                            </p:graphicEl>
                                          </p:spTgt>
                                        </p:tgtEl>
                                        <p:attrNameLst>
                                          <p:attrName>style.visibility</p:attrName>
                                        </p:attrNameLst>
                                      </p:cBhvr>
                                      <p:to>
                                        <p:strVal val="visible"/>
                                      </p:to>
                                    </p:set>
                                    <p:anim calcmode="lin" valueType="num">
                                      <p:cBhvr additive="base">
                                        <p:cTn id="31" dur="500" fill="hold"/>
                                        <p:tgtEl>
                                          <p:spTgt spid="4">
                                            <p:graphicEl>
                                              <a:dgm id="{7DA08099-39AA-4775-AB1E-8885DCE427CA}"/>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graphicEl>
                                              <a:dgm id="{7DA08099-39AA-4775-AB1E-8885DCE427CA}"/>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graphicEl>
                                              <a:dgm id="{A29E51D3-F105-4D41-AC27-9C2B6FF9BC3B}"/>
                                            </p:graphicEl>
                                          </p:spTgt>
                                        </p:tgtEl>
                                        <p:attrNameLst>
                                          <p:attrName>style.visibility</p:attrName>
                                        </p:attrNameLst>
                                      </p:cBhvr>
                                      <p:to>
                                        <p:strVal val="visible"/>
                                      </p:to>
                                    </p:set>
                                    <p:anim calcmode="lin" valueType="num">
                                      <p:cBhvr additive="base">
                                        <p:cTn id="37" dur="500" fill="hold"/>
                                        <p:tgtEl>
                                          <p:spTgt spid="4">
                                            <p:graphicEl>
                                              <a:dgm id="{A29E51D3-F105-4D41-AC27-9C2B6FF9BC3B}"/>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graphicEl>
                                              <a:dgm id="{A29E51D3-F105-4D41-AC27-9C2B6FF9BC3B}"/>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graphicEl>
                                              <a:dgm id="{B7E6A09B-6DCB-4F64-8C27-D1800A8875A4}"/>
                                            </p:graphicEl>
                                          </p:spTgt>
                                        </p:tgtEl>
                                        <p:attrNameLst>
                                          <p:attrName>style.visibility</p:attrName>
                                        </p:attrNameLst>
                                      </p:cBhvr>
                                      <p:to>
                                        <p:strVal val="visible"/>
                                      </p:to>
                                    </p:set>
                                    <p:anim calcmode="lin" valueType="num">
                                      <p:cBhvr additive="base">
                                        <p:cTn id="43" dur="500" fill="hold"/>
                                        <p:tgtEl>
                                          <p:spTgt spid="4">
                                            <p:graphicEl>
                                              <a:dgm id="{B7E6A09B-6DCB-4F64-8C27-D1800A8875A4}"/>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graphicEl>
                                              <a:dgm id="{B7E6A09B-6DCB-4F64-8C27-D1800A8875A4}"/>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graphicEl>
                                              <a:dgm id="{ABAFEF0F-40FA-479B-9F14-BFE5013D5CF0}"/>
                                            </p:graphicEl>
                                          </p:spTgt>
                                        </p:tgtEl>
                                        <p:attrNameLst>
                                          <p:attrName>style.visibility</p:attrName>
                                        </p:attrNameLst>
                                      </p:cBhvr>
                                      <p:to>
                                        <p:strVal val="visible"/>
                                      </p:to>
                                    </p:set>
                                    <p:anim calcmode="lin" valueType="num">
                                      <p:cBhvr additive="base">
                                        <p:cTn id="49" dur="500" fill="hold"/>
                                        <p:tgtEl>
                                          <p:spTgt spid="4">
                                            <p:graphicEl>
                                              <a:dgm id="{ABAFEF0F-40FA-479B-9F14-BFE5013D5CF0}"/>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graphicEl>
                                              <a:dgm id="{ABAFEF0F-40FA-479B-9F14-BFE5013D5CF0}"/>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graphicEl>
                                              <a:dgm id="{875E50DF-3F6C-4CBD-852D-75A9964C13B6}"/>
                                            </p:graphicEl>
                                          </p:spTgt>
                                        </p:tgtEl>
                                        <p:attrNameLst>
                                          <p:attrName>style.visibility</p:attrName>
                                        </p:attrNameLst>
                                      </p:cBhvr>
                                      <p:to>
                                        <p:strVal val="visible"/>
                                      </p:to>
                                    </p:set>
                                    <p:anim calcmode="lin" valueType="num">
                                      <p:cBhvr additive="base">
                                        <p:cTn id="55" dur="500" fill="hold"/>
                                        <p:tgtEl>
                                          <p:spTgt spid="4">
                                            <p:graphicEl>
                                              <a:dgm id="{875E50DF-3F6C-4CBD-852D-75A9964C13B6}"/>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graphicEl>
                                              <a:dgm id="{875E50DF-3F6C-4CBD-852D-75A9964C13B6}"/>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
                                            <p:graphicEl>
                                              <a:dgm id="{984BF52D-66CC-4E7D-818A-35E91BE06C90}"/>
                                            </p:graphicEl>
                                          </p:spTgt>
                                        </p:tgtEl>
                                        <p:attrNameLst>
                                          <p:attrName>style.visibility</p:attrName>
                                        </p:attrNameLst>
                                      </p:cBhvr>
                                      <p:to>
                                        <p:strVal val="visible"/>
                                      </p:to>
                                    </p:set>
                                    <p:anim calcmode="lin" valueType="num">
                                      <p:cBhvr additive="base">
                                        <p:cTn id="61" dur="500" fill="hold"/>
                                        <p:tgtEl>
                                          <p:spTgt spid="4">
                                            <p:graphicEl>
                                              <a:dgm id="{984BF52D-66CC-4E7D-818A-35E91BE06C90}"/>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graphicEl>
                                              <a:dgm id="{984BF52D-66CC-4E7D-818A-35E91BE06C90}"/>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4">
                                            <p:graphicEl>
                                              <a:dgm id="{F3D2C021-955B-42A2-95BD-7A6EB971F4F1}"/>
                                            </p:graphicEl>
                                          </p:spTgt>
                                        </p:tgtEl>
                                        <p:attrNameLst>
                                          <p:attrName>style.visibility</p:attrName>
                                        </p:attrNameLst>
                                      </p:cBhvr>
                                      <p:to>
                                        <p:strVal val="visible"/>
                                      </p:to>
                                    </p:set>
                                    <p:anim calcmode="lin" valueType="num">
                                      <p:cBhvr additive="base">
                                        <p:cTn id="67" dur="500" fill="hold"/>
                                        <p:tgtEl>
                                          <p:spTgt spid="4">
                                            <p:graphicEl>
                                              <a:dgm id="{F3D2C021-955B-42A2-95BD-7A6EB971F4F1}"/>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graphicEl>
                                              <a:dgm id="{F3D2C021-955B-42A2-95BD-7A6EB971F4F1}"/>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4">
                                            <p:graphicEl>
                                              <a:dgm id="{77938C31-5BFE-43F4-B5C0-85F2344FD0A9}"/>
                                            </p:graphicEl>
                                          </p:spTgt>
                                        </p:tgtEl>
                                        <p:attrNameLst>
                                          <p:attrName>style.visibility</p:attrName>
                                        </p:attrNameLst>
                                      </p:cBhvr>
                                      <p:to>
                                        <p:strVal val="visible"/>
                                      </p:to>
                                    </p:set>
                                    <p:anim calcmode="lin" valueType="num">
                                      <p:cBhvr additive="base">
                                        <p:cTn id="73" dur="500" fill="hold"/>
                                        <p:tgtEl>
                                          <p:spTgt spid="4">
                                            <p:graphicEl>
                                              <a:dgm id="{77938C31-5BFE-43F4-B5C0-85F2344FD0A9}"/>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4">
                                            <p:graphicEl>
                                              <a:dgm id="{77938C31-5BFE-43F4-B5C0-85F2344FD0A9}"/>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4">
                                            <p:graphicEl>
                                              <a:dgm id="{176EFB18-AF8F-42B3-A024-80C1DCF75120}"/>
                                            </p:graphicEl>
                                          </p:spTgt>
                                        </p:tgtEl>
                                        <p:attrNameLst>
                                          <p:attrName>style.visibility</p:attrName>
                                        </p:attrNameLst>
                                      </p:cBhvr>
                                      <p:to>
                                        <p:strVal val="visible"/>
                                      </p:to>
                                    </p:set>
                                    <p:anim calcmode="lin" valueType="num">
                                      <p:cBhvr additive="base">
                                        <p:cTn id="79" dur="500" fill="hold"/>
                                        <p:tgtEl>
                                          <p:spTgt spid="4">
                                            <p:graphicEl>
                                              <a:dgm id="{176EFB18-AF8F-42B3-A024-80C1DCF75120}"/>
                                            </p:graphicEl>
                                          </p:spTgt>
                                        </p:tgtEl>
                                        <p:attrNameLst>
                                          <p:attrName>ppt_x</p:attrName>
                                        </p:attrNameLst>
                                      </p:cBhvr>
                                      <p:tavLst>
                                        <p:tav tm="0">
                                          <p:val>
                                            <p:strVal val="#ppt_x"/>
                                          </p:val>
                                        </p:tav>
                                        <p:tav tm="100000">
                                          <p:val>
                                            <p:strVal val="#ppt_x"/>
                                          </p:val>
                                        </p:tav>
                                      </p:tavLst>
                                    </p:anim>
                                    <p:anim calcmode="lin" valueType="num">
                                      <p:cBhvr additive="base">
                                        <p:cTn id="80" dur="500" fill="hold"/>
                                        <p:tgtEl>
                                          <p:spTgt spid="4">
                                            <p:graphicEl>
                                              <a:dgm id="{176EFB18-AF8F-42B3-A024-80C1DCF75120}"/>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Moodle</a:t>
            </a:r>
            <a:endParaRPr lang="en-GB" dirty="0"/>
          </a:p>
        </p:txBody>
      </p:sp>
      <p:sp>
        <p:nvSpPr>
          <p:cNvPr id="3" name="Content Placeholder 2"/>
          <p:cNvSpPr>
            <a:spLocks noGrp="1"/>
          </p:cNvSpPr>
          <p:nvPr>
            <p:ph idx="1"/>
          </p:nvPr>
        </p:nvSpPr>
        <p:spPr>
          <a:xfrm>
            <a:off x="787400" y="2257425"/>
            <a:ext cx="10515600" cy="4600575"/>
          </a:xfrm>
        </p:spPr>
        <p:txBody>
          <a:bodyPr>
            <a:normAutofit/>
          </a:bodyPr>
          <a:lstStyle/>
          <a:p>
            <a:r>
              <a:rPr lang="en-GB" dirty="0"/>
              <a:t>Moodle is a learning platform designed to provide educators, administrators and learners with a single robust, secure and integrated system to create personalised learning environments. </a:t>
            </a:r>
            <a:endParaRPr lang="en-GB" dirty="0" smtClean="0"/>
          </a:p>
          <a:p>
            <a:endParaRPr lang="en-GB" dirty="0"/>
          </a:p>
          <a:p>
            <a:r>
              <a:rPr lang="en-GB" dirty="0" smtClean="0"/>
              <a:t>Open Source Virtual Learning Environment. </a:t>
            </a:r>
          </a:p>
          <a:p>
            <a:endParaRPr lang="en-GB" dirty="0"/>
          </a:p>
          <a:p>
            <a:r>
              <a:rPr lang="en-GB" dirty="0" smtClean="0"/>
              <a:t>Will contain information that is vital for your learning, such as Lecture Material, Supplementary Reading, and other important information relating to your course. </a:t>
            </a:r>
          </a:p>
          <a:p>
            <a:endParaRPr lang="en-GB" dirty="0" smtClean="0"/>
          </a:p>
          <a:p>
            <a:r>
              <a:rPr lang="en-GB" dirty="0" smtClean="0"/>
              <a:t>It is strongly advisable that you log in to moodle frequently throughout the course. </a:t>
            </a:r>
          </a:p>
          <a:p>
            <a:endParaRPr lang="en-GB" dirty="0"/>
          </a:p>
          <a:p>
            <a:r>
              <a:rPr lang="en-GB" dirty="0"/>
              <a:t>https://moodle.uwtsd.ac.uk</a:t>
            </a:r>
          </a:p>
        </p:txBody>
      </p:sp>
    </p:spTree>
    <p:extLst>
      <p:ext uri="{BB962C8B-B14F-4D97-AF65-F5344CB8AC3E}">
        <p14:creationId xmlns:p14="http://schemas.microsoft.com/office/powerpoint/2010/main" val="32356386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Moodle</a:t>
            </a:r>
            <a:endParaRPr lang="en-GB" dirty="0"/>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a:blip r:embed="rId2"/>
          <a:stretch>
            <a:fillRect/>
          </a:stretch>
        </p:blipFill>
        <p:spPr>
          <a:xfrm>
            <a:off x="360485" y="2365130"/>
            <a:ext cx="11684977" cy="4422530"/>
          </a:xfrm>
          <a:prstGeom prst="rect">
            <a:avLst/>
          </a:prstGeom>
        </p:spPr>
      </p:pic>
    </p:spTree>
    <p:extLst>
      <p:ext uri="{BB962C8B-B14F-4D97-AF65-F5344CB8AC3E}">
        <p14:creationId xmlns:p14="http://schemas.microsoft.com/office/powerpoint/2010/main" val="26055705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Moodle</a:t>
            </a:r>
            <a:endParaRPr lang="en-GB" dirty="0"/>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a:blip r:embed="rId2"/>
          <a:stretch>
            <a:fillRect/>
          </a:stretch>
        </p:blipFill>
        <p:spPr>
          <a:xfrm>
            <a:off x="0" y="2246204"/>
            <a:ext cx="12191999" cy="4611796"/>
          </a:xfrm>
          <a:prstGeom prst="rect">
            <a:avLst/>
          </a:prstGeom>
        </p:spPr>
      </p:pic>
    </p:spTree>
    <p:extLst>
      <p:ext uri="{BB962C8B-B14F-4D97-AF65-F5344CB8AC3E}">
        <p14:creationId xmlns:p14="http://schemas.microsoft.com/office/powerpoint/2010/main" val="340961030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Student </a:t>
            </a:r>
            <a:r>
              <a:rPr lang="en-GB" dirty="0" err="1" smtClean="0"/>
              <a:t>Hwb</a:t>
            </a:r>
            <a:endParaRPr lang="en-GB" dirty="0"/>
          </a:p>
        </p:txBody>
      </p:sp>
      <p:sp>
        <p:nvSpPr>
          <p:cNvPr id="3" name="Content Placeholder 2"/>
          <p:cNvSpPr>
            <a:spLocks noGrp="1"/>
          </p:cNvSpPr>
          <p:nvPr>
            <p:ph idx="1"/>
          </p:nvPr>
        </p:nvSpPr>
        <p:spPr>
          <a:xfrm>
            <a:off x="1154954" y="2603500"/>
            <a:ext cx="8825659" cy="4025900"/>
          </a:xfrm>
        </p:spPr>
        <p:txBody>
          <a:bodyPr>
            <a:normAutofit fontScale="92500" lnSpcReduction="10000"/>
          </a:bodyPr>
          <a:lstStyle/>
          <a:p>
            <a:r>
              <a:rPr lang="en-GB" sz="2400" dirty="0" smtClean="0"/>
              <a:t>New for September 2019. </a:t>
            </a:r>
            <a:endParaRPr lang="en-GB" sz="2400" dirty="0" smtClean="0"/>
          </a:p>
          <a:p>
            <a:endParaRPr lang="en-GB" sz="2400" dirty="0" smtClean="0"/>
          </a:p>
          <a:p>
            <a:r>
              <a:rPr lang="en-GB" sz="2400" dirty="0" smtClean="0"/>
              <a:t>One stop shop for all the essential information that you will need at UWTSD. </a:t>
            </a:r>
            <a:endParaRPr lang="en-GB" sz="2400" dirty="0" smtClean="0"/>
          </a:p>
          <a:p>
            <a:endParaRPr lang="en-GB" sz="2400" dirty="0" smtClean="0"/>
          </a:p>
          <a:p>
            <a:r>
              <a:rPr lang="en-GB" sz="2400" dirty="0" smtClean="0"/>
              <a:t>Accessible </a:t>
            </a:r>
            <a:r>
              <a:rPr lang="en-GB" sz="2400" dirty="0" smtClean="0"/>
              <a:t>via desktop of any University desktop computer OR via downloading </a:t>
            </a:r>
            <a:r>
              <a:rPr lang="en-GB" sz="2400" b="1" dirty="0" smtClean="0"/>
              <a:t>The UWTSD </a:t>
            </a:r>
            <a:r>
              <a:rPr lang="en-GB" sz="2400" b="1" dirty="0" err="1" smtClean="0"/>
              <a:t>Hwb</a:t>
            </a:r>
            <a:r>
              <a:rPr lang="en-GB" sz="2400" b="1" dirty="0" smtClean="0"/>
              <a:t> </a:t>
            </a:r>
            <a:r>
              <a:rPr lang="en-GB" sz="2400" dirty="0" smtClean="0"/>
              <a:t>app directly from your app store. </a:t>
            </a:r>
            <a:endParaRPr lang="en-GB" sz="2400" dirty="0" smtClean="0"/>
          </a:p>
          <a:p>
            <a:endParaRPr lang="en-GB" sz="2400" dirty="0" smtClean="0"/>
          </a:p>
          <a:p>
            <a:r>
              <a:rPr lang="en-GB" sz="2400" dirty="0" smtClean="0"/>
              <a:t>Manage your studies with all your course essentials. </a:t>
            </a:r>
          </a:p>
          <a:p>
            <a:endParaRPr lang="en-GB" dirty="0"/>
          </a:p>
        </p:txBody>
      </p:sp>
    </p:spTree>
    <p:extLst>
      <p:ext uri="{BB962C8B-B14F-4D97-AF65-F5344CB8AC3E}">
        <p14:creationId xmlns:p14="http://schemas.microsoft.com/office/powerpoint/2010/main" val="39640279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Student </a:t>
            </a:r>
            <a:r>
              <a:rPr lang="en-GB" dirty="0" err="1" smtClean="0"/>
              <a:t>Hwb</a:t>
            </a:r>
            <a:endParaRPr lang="en-GB" dirty="0"/>
          </a:p>
        </p:txBody>
      </p:sp>
      <p:sp>
        <p:nvSpPr>
          <p:cNvPr id="3" name="Content Placeholder 2"/>
          <p:cNvSpPr>
            <a:spLocks noGrp="1"/>
          </p:cNvSpPr>
          <p:nvPr>
            <p:ph idx="1"/>
          </p:nvPr>
        </p:nvSpPr>
        <p:spPr>
          <a:xfrm>
            <a:off x="1154954" y="2321112"/>
            <a:ext cx="8825659" cy="3416300"/>
          </a:xfrm>
        </p:spPr>
        <p:txBody>
          <a:bodyPr>
            <a:noAutofit/>
          </a:bodyPr>
          <a:lstStyle/>
          <a:p>
            <a:r>
              <a:rPr lang="en-GB" sz="2200" dirty="0" smtClean="0"/>
              <a:t>The Student HWB is </a:t>
            </a:r>
            <a:r>
              <a:rPr lang="en-GB" sz="2200" dirty="0"/>
              <a:t>a cloud based system which will provide UWTSD staff and students with a new, simple way of accessing key online services and information in one convenient location. The </a:t>
            </a:r>
            <a:r>
              <a:rPr lang="en-GB" sz="2200" dirty="0" smtClean="0"/>
              <a:t>HWB </a:t>
            </a:r>
            <a:r>
              <a:rPr lang="en-GB" sz="2200" dirty="0"/>
              <a:t>portal will allow access to services such as Email, Moodle and Library while at the same time providing the latest information, forms, procedures, news and developments of the University</a:t>
            </a:r>
            <a:r>
              <a:rPr lang="en-GB" sz="2200" dirty="0" smtClean="0"/>
              <a:t>.</a:t>
            </a:r>
          </a:p>
          <a:p>
            <a:endParaRPr lang="en-GB" sz="2200" dirty="0"/>
          </a:p>
          <a:p>
            <a:r>
              <a:rPr lang="en-GB" sz="2200" dirty="0"/>
              <a:t>The portal will provide just about everything you need to access in an easy to use format, you can access it on your computer, laptop, tablet or smartphone. </a:t>
            </a:r>
            <a:r>
              <a:rPr lang="en-GB" sz="2200" dirty="0" smtClean="0"/>
              <a:t>The HWB  </a:t>
            </a:r>
            <a:r>
              <a:rPr lang="en-GB" sz="2200" dirty="0"/>
              <a:t>is available on and off </a:t>
            </a:r>
            <a:r>
              <a:rPr lang="en-GB" sz="2200" dirty="0" smtClean="0"/>
              <a:t>campus. </a:t>
            </a:r>
            <a:endParaRPr lang="en-GB" sz="2200" dirty="0"/>
          </a:p>
        </p:txBody>
      </p:sp>
    </p:spTree>
    <p:extLst>
      <p:ext uri="{BB962C8B-B14F-4D97-AF65-F5344CB8AC3E}">
        <p14:creationId xmlns:p14="http://schemas.microsoft.com/office/powerpoint/2010/main" val="36351263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The HWB</a:t>
            </a:r>
            <a:endParaRPr lang="en-GB" dirty="0"/>
          </a:p>
        </p:txBody>
      </p:sp>
      <p:sp>
        <p:nvSpPr>
          <p:cNvPr id="3" name="Content Placeholder 2"/>
          <p:cNvSpPr>
            <a:spLocks noGrp="1"/>
          </p:cNvSpPr>
          <p:nvPr>
            <p:ph idx="1"/>
          </p:nvPr>
        </p:nvSpPr>
        <p:spPr/>
        <p:txBody>
          <a:bodyPr/>
          <a:lstStyle/>
          <a:p>
            <a:pPr algn="ctr"/>
            <a:r>
              <a:rPr lang="en-GB" dirty="0" smtClean="0"/>
              <a:t>The HWB Portal </a:t>
            </a:r>
            <a:r>
              <a:rPr lang="en-GB" dirty="0"/>
              <a:t>allows you to manage your university experience by providing a gateway to</a:t>
            </a:r>
            <a:r>
              <a:rPr lang="en-GB" dirty="0" smtClean="0"/>
              <a:t>:</a:t>
            </a:r>
          </a:p>
          <a:p>
            <a:endParaRPr lang="en-GB" dirty="0"/>
          </a:p>
          <a:p>
            <a:endParaRPr lang="en-GB" dirty="0"/>
          </a:p>
        </p:txBody>
      </p:sp>
      <p:graphicFrame>
        <p:nvGraphicFramePr>
          <p:cNvPr id="4" name="Diagram 3"/>
          <p:cNvGraphicFramePr/>
          <p:nvPr>
            <p:extLst>
              <p:ext uri="{D42A27DB-BD31-4B8C-83A1-F6EECF244321}">
                <p14:modId xmlns:p14="http://schemas.microsoft.com/office/powerpoint/2010/main" val="3684991051"/>
              </p:ext>
            </p:extLst>
          </p:nvPr>
        </p:nvGraphicFramePr>
        <p:xfrm>
          <a:off x="475762" y="3397738"/>
          <a:ext cx="10515600" cy="3357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79667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graphicEl>
                                              <a:dgm id="{0C68C82C-584D-44E4-8879-BD911ED76151}"/>
                                            </p:graphicEl>
                                          </p:spTgt>
                                        </p:tgtEl>
                                        <p:attrNameLst>
                                          <p:attrName>style.visibility</p:attrName>
                                        </p:attrNameLst>
                                      </p:cBhvr>
                                      <p:to>
                                        <p:strVal val="visible"/>
                                      </p:to>
                                    </p:set>
                                    <p:anim calcmode="lin" valueType="num">
                                      <p:cBhvr additive="base">
                                        <p:cTn id="7" dur="500" fill="hold"/>
                                        <p:tgtEl>
                                          <p:spTgt spid="4">
                                            <p:graphicEl>
                                              <a:dgm id="{0C68C82C-584D-44E4-8879-BD911ED76151}"/>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graphicEl>
                                              <a:dgm id="{0C68C82C-584D-44E4-8879-BD911ED76151}"/>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graphicEl>
                                              <a:dgm id="{FBC7B50A-B891-42D1-AEF5-918AD453FA0D}"/>
                                            </p:graphicEl>
                                          </p:spTgt>
                                        </p:tgtEl>
                                        <p:attrNameLst>
                                          <p:attrName>style.visibility</p:attrName>
                                        </p:attrNameLst>
                                      </p:cBhvr>
                                      <p:to>
                                        <p:strVal val="visible"/>
                                      </p:to>
                                    </p:set>
                                    <p:anim calcmode="lin" valueType="num">
                                      <p:cBhvr additive="base">
                                        <p:cTn id="13" dur="500" fill="hold"/>
                                        <p:tgtEl>
                                          <p:spTgt spid="4">
                                            <p:graphicEl>
                                              <a:dgm id="{FBC7B50A-B891-42D1-AEF5-918AD453FA0D}"/>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graphicEl>
                                              <a:dgm id="{FBC7B50A-B891-42D1-AEF5-918AD453FA0D}"/>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graphicEl>
                                              <a:dgm id="{8E8A2980-C67D-4597-842E-4553A0B203E3}"/>
                                            </p:graphicEl>
                                          </p:spTgt>
                                        </p:tgtEl>
                                        <p:attrNameLst>
                                          <p:attrName>style.visibility</p:attrName>
                                        </p:attrNameLst>
                                      </p:cBhvr>
                                      <p:to>
                                        <p:strVal val="visible"/>
                                      </p:to>
                                    </p:set>
                                    <p:anim calcmode="lin" valueType="num">
                                      <p:cBhvr additive="base">
                                        <p:cTn id="19" dur="500" fill="hold"/>
                                        <p:tgtEl>
                                          <p:spTgt spid="4">
                                            <p:graphicEl>
                                              <a:dgm id="{8E8A2980-C67D-4597-842E-4553A0B203E3}"/>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graphicEl>
                                              <a:dgm id="{8E8A2980-C67D-4597-842E-4553A0B203E3}"/>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graphicEl>
                                              <a:dgm id="{150E540A-2423-46AD-89E1-32641B781BB8}"/>
                                            </p:graphicEl>
                                          </p:spTgt>
                                        </p:tgtEl>
                                        <p:attrNameLst>
                                          <p:attrName>style.visibility</p:attrName>
                                        </p:attrNameLst>
                                      </p:cBhvr>
                                      <p:to>
                                        <p:strVal val="visible"/>
                                      </p:to>
                                    </p:set>
                                    <p:anim calcmode="lin" valueType="num">
                                      <p:cBhvr additive="base">
                                        <p:cTn id="25" dur="500" fill="hold"/>
                                        <p:tgtEl>
                                          <p:spTgt spid="4">
                                            <p:graphicEl>
                                              <a:dgm id="{150E540A-2423-46AD-89E1-32641B781BB8}"/>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graphicEl>
                                              <a:dgm id="{150E540A-2423-46AD-89E1-32641B781BB8}"/>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graphicEl>
                                              <a:dgm id="{C628832D-0237-4372-9597-E12FFD21ED11}"/>
                                            </p:graphicEl>
                                          </p:spTgt>
                                        </p:tgtEl>
                                        <p:attrNameLst>
                                          <p:attrName>style.visibility</p:attrName>
                                        </p:attrNameLst>
                                      </p:cBhvr>
                                      <p:to>
                                        <p:strVal val="visible"/>
                                      </p:to>
                                    </p:set>
                                    <p:anim calcmode="lin" valueType="num">
                                      <p:cBhvr additive="base">
                                        <p:cTn id="31" dur="500" fill="hold"/>
                                        <p:tgtEl>
                                          <p:spTgt spid="4">
                                            <p:graphicEl>
                                              <a:dgm id="{C628832D-0237-4372-9597-E12FFD21ED11}"/>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graphicEl>
                                              <a:dgm id="{C628832D-0237-4372-9597-E12FFD21ED11}"/>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graphicEl>
                                              <a:dgm id="{7C52676E-A273-4533-9FDE-4737C11B74C1}"/>
                                            </p:graphicEl>
                                          </p:spTgt>
                                        </p:tgtEl>
                                        <p:attrNameLst>
                                          <p:attrName>style.visibility</p:attrName>
                                        </p:attrNameLst>
                                      </p:cBhvr>
                                      <p:to>
                                        <p:strVal val="visible"/>
                                      </p:to>
                                    </p:set>
                                    <p:anim calcmode="lin" valueType="num">
                                      <p:cBhvr additive="base">
                                        <p:cTn id="37" dur="500" fill="hold"/>
                                        <p:tgtEl>
                                          <p:spTgt spid="4">
                                            <p:graphicEl>
                                              <a:dgm id="{7C52676E-A273-4533-9FDE-4737C11B74C1}"/>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graphicEl>
                                              <a:dgm id="{7C52676E-A273-4533-9FDE-4737C11B74C1}"/>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graphicEl>
                                              <a:dgm id="{F92B05AF-D7B4-4D72-85A9-EA611C0242B5}"/>
                                            </p:graphicEl>
                                          </p:spTgt>
                                        </p:tgtEl>
                                        <p:attrNameLst>
                                          <p:attrName>style.visibility</p:attrName>
                                        </p:attrNameLst>
                                      </p:cBhvr>
                                      <p:to>
                                        <p:strVal val="visible"/>
                                      </p:to>
                                    </p:set>
                                    <p:anim calcmode="lin" valueType="num">
                                      <p:cBhvr additive="base">
                                        <p:cTn id="43" dur="500" fill="hold"/>
                                        <p:tgtEl>
                                          <p:spTgt spid="4">
                                            <p:graphicEl>
                                              <a:dgm id="{F92B05AF-D7B4-4D72-85A9-EA611C0242B5}"/>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graphicEl>
                                              <a:dgm id="{F92B05AF-D7B4-4D72-85A9-EA611C0242B5}"/>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graphicEl>
                                              <a:dgm id="{9EE76AAE-BF1A-4390-BE90-6491B5C1E516}"/>
                                            </p:graphicEl>
                                          </p:spTgt>
                                        </p:tgtEl>
                                        <p:attrNameLst>
                                          <p:attrName>style.visibility</p:attrName>
                                        </p:attrNameLst>
                                      </p:cBhvr>
                                      <p:to>
                                        <p:strVal val="visible"/>
                                      </p:to>
                                    </p:set>
                                    <p:anim calcmode="lin" valueType="num">
                                      <p:cBhvr additive="base">
                                        <p:cTn id="49" dur="500" fill="hold"/>
                                        <p:tgtEl>
                                          <p:spTgt spid="4">
                                            <p:graphicEl>
                                              <a:dgm id="{9EE76AAE-BF1A-4390-BE90-6491B5C1E516}"/>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graphicEl>
                                              <a:dgm id="{9EE76AAE-BF1A-4390-BE90-6491B5C1E516}"/>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graphicEl>
                                              <a:dgm id="{ED12E049-3D28-4AE8-8346-9437FB19733A}"/>
                                            </p:graphicEl>
                                          </p:spTgt>
                                        </p:tgtEl>
                                        <p:attrNameLst>
                                          <p:attrName>style.visibility</p:attrName>
                                        </p:attrNameLst>
                                      </p:cBhvr>
                                      <p:to>
                                        <p:strVal val="visible"/>
                                      </p:to>
                                    </p:set>
                                    <p:anim calcmode="lin" valueType="num">
                                      <p:cBhvr additive="base">
                                        <p:cTn id="55" dur="500" fill="hold"/>
                                        <p:tgtEl>
                                          <p:spTgt spid="4">
                                            <p:graphicEl>
                                              <a:dgm id="{ED12E049-3D28-4AE8-8346-9437FB19733A}"/>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graphicEl>
                                              <a:dgm id="{ED12E049-3D28-4AE8-8346-9437FB19733A}"/>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
                                            <p:graphicEl>
                                              <a:dgm id="{0D0AAA80-6A51-4E53-B829-A8607878A6B5}"/>
                                            </p:graphicEl>
                                          </p:spTgt>
                                        </p:tgtEl>
                                        <p:attrNameLst>
                                          <p:attrName>style.visibility</p:attrName>
                                        </p:attrNameLst>
                                      </p:cBhvr>
                                      <p:to>
                                        <p:strVal val="visible"/>
                                      </p:to>
                                    </p:set>
                                    <p:anim calcmode="lin" valueType="num">
                                      <p:cBhvr additive="base">
                                        <p:cTn id="61" dur="500" fill="hold"/>
                                        <p:tgtEl>
                                          <p:spTgt spid="4">
                                            <p:graphicEl>
                                              <a:dgm id="{0D0AAA80-6A51-4E53-B829-A8607878A6B5}"/>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graphicEl>
                                              <a:dgm id="{0D0AAA80-6A51-4E53-B829-A8607878A6B5}"/>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4">
                                            <p:graphicEl>
                                              <a:dgm id="{6AF7453F-86AF-46D8-8AE8-4E1AE4361CA7}"/>
                                            </p:graphicEl>
                                          </p:spTgt>
                                        </p:tgtEl>
                                        <p:attrNameLst>
                                          <p:attrName>style.visibility</p:attrName>
                                        </p:attrNameLst>
                                      </p:cBhvr>
                                      <p:to>
                                        <p:strVal val="visible"/>
                                      </p:to>
                                    </p:set>
                                    <p:anim calcmode="lin" valueType="num">
                                      <p:cBhvr additive="base">
                                        <p:cTn id="67" dur="500" fill="hold"/>
                                        <p:tgtEl>
                                          <p:spTgt spid="4">
                                            <p:graphicEl>
                                              <a:dgm id="{6AF7453F-86AF-46D8-8AE8-4E1AE4361CA7}"/>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graphicEl>
                                              <a:dgm id="{6AF7453F-86AF-46D8-8AE8-4E1AE4361CA7}"/>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How to Access The HWB</a:t>
            </a:r>
            <a:endParaRPr lang="en-GB" dirty="0"/>
          </a:p>
        </p:txBody>
      </p:sp>
      <p:sp>
        <p:nvSpPr>
          <p:cNvPr id="3" name="Content Placeholder 2"/>
          <p:cNvSpPr>
            <a:spLocks noGrp="1"/>
          </p:cNvSpPr>
          <p:nvPr>
            <p:ph idx="1"/>
          </p:nvPr>
        </p:nvSpPr>
        <p:spPr/>
        <p:txBody>
          <a:bodyPr/>
          <a:lstStyle/>
          <a:p>
            <a:r>
              <a:rPr lang="en-GB" dirty="0" smtClean="0"/>
              <a:t>Use </a:t>
            </a:r>
            <a:r>
              <a:rPr lang="en-GB" dirty="0"/>
              <a:t>the Shortcut provided on the desktop of University </a:t>
            </a:r>
            <a:r>
              <a:rPr lang="en-GB" dirty="0" smtClean="0"/>
              <a:t>PCs</a:t>
            </a:r>
          </a:p>
          <a:p>
            <a:r>
              <a:rPr lang="en-GB" dirty="0" smtClean="0"/>
              <a:t>Follow the “Quick Links” on the University Website</a:t>
            </a:r>
            <a:endParaRPr lang="en-GB" dirty="0"/>
          </a:p>
          <a:p>
            <a:r>
              <a:rPr lang="en-GB" dirty="0"/>
              <a:t>Download the app from the App Store</a:t>
            </a:r>
          </a:p>
          <a:p>
            <a:r>
              <a:rPr lang="en-GB" dirty="0"/>
              <a:t>Download the app from Google </a:t>
            </a:r>
            <a:r>
              <a:rPr lang="en-GB" dirty="0" smtClean="0"/>
              <a:t>Play</a:t>
            </a:r>
          </a:p>
          <a:p>
            <a:endParaRPr lang="en-GB" dirty="0"/>
          </a:p>
          <a:p>
            <a:r>
              <a:rPr lang="en-GB" dirty="0" smtClean="0"/>
              <a:t>Any issues relating to the </a:t>
            </a:r>
            <a:r>
              <a:rPr lang="en-GB" dirty="0" err="1" smtClean="0"/>
              <a:t>hwb</a:t>
            </a:r>
            <a:r>
              <a:rPr lang="en-GB" dirty="0" smtClean="0"/>
              <a:t> contact</a:t>
            </a:r>
          </a:p>
          <a:p>
            <a:pPr lvl="1"/>
            <a:r>
              <a:rPr lang="en-GB" dirty="0" smtClean="0">
                <a:hlinkClick r:id="rId2"/>
              </a:rPr>
              <a:t>hwb@uwtsd.ac.uk</a:t>
            </a:r>
            <a:endParaRPr lang="en-GB" dirty="0" smtClean="0"/>
          </a:p>
          <a:p>
            <a:pPr lvl="1"/>
            <a:r>
              <a:rPr lang="en-GB" dirty="0" smtClean="0"/>
              <a:t>0300 131 3030</a:t>
            </a:r>
            <a:endParaRPr lang="en-GB" dirty="0"/>
          </a:p>
        </p:txBody>
      </p:sp>
    </p:spTree>
    <p:extLst>
      <p:ext uri="{BB962C8B-B14F-4D97-AF65-F5344CB8AC3E}">
        <p14:creationId xmlns:p14="http://schemas.microsoft.com/office/powerpoint/2010/main" val="252388477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1783711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5" name="Oval 4"/>
          <p:cNvSpPr/>
          <p:nvPr/>
        </p:nvSpPr>
        <p:spPr>
          <a:xfrm>
            <a:off x="2989385" y="3464168"/>
            <a:ext cx="1529861" cy="138918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4985239" y="3472961"/>
            <a:ext cx="1459523" cy="147710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7133491" y="3478007"/>
            <a:ext cx="1222131" cy="137534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9044351" y="3529825"/>
            <a:ext cx="1310054" cy="127171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05251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Task</a:t>
            </a:r>
            <a:endParaRPr lang="en-GB" dirty="0"/>
          </a:p>
        </p:txBody>
      </p:sp>
      <p:sp>
        <p:nvSpPr>
          <p:cNvPr id="3" name="Content Placeholder 2"/>
          <p:cNvSpPr>
            <a:spLocks noGrp="1"/>
          </p:cNvSpPr>
          <p:nvPr>
            <p:ph idx="1"/>
          </p:nvPr>
        </p:nvSpPr>
        <p:spPr/>
        <p:txBody>
          <a:bodyPr/>
          <a:lstStyle/>
          <a:p>
            <a:r>
              <a:rPr lang="en-GB" dirty="0" smtClean="0"/>
              <a:t>For the rest of the session, familiarise yourself with both Moodle and The HWB. </a:t>
            </a:r>
          </a:p>
          <a:p>
            <a:endParaRPr lang="en-GB" dirty="0"/>
          </a:p>
          <a:p>
            <a:r>
              <a:rPr lang="en-GB" dirty="0" smtClean="0"/>
              <a:t>Speak to the tutor (individually) if you have any issues or problems accessing these VLE portals. </a:t>
            </a:r>
            <a:endParaRPr lang="en-GB" dirty="0"/>
          </a:p>
        </p:txBody>
      </p:sp>
    </p:spTree>
    <p:extLst>
      <p:ext uri="{BB962C8B-B14F-4D97-AF65-F5344CB8AC3E}">
        <p14:creationId xmlns:p14="http://schemas.microsoft.com/office/powerpoint/2010/main" val="35402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410</TotalTime>
  <Words>2065</Words>
  <Application>Microsoft Office PowerPoint</Application>
  <PresentationFormat>Widescreen</PresentationFormat>
  <Paragraphs>283</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Century Gothic</vt:lpstr>
      <vt:lpstr>Times New Roman</vt:lpstr>
      <vt:lpstr>Wingdings 3</vt:lpstr>
      <vt:lpstr>Ion Boardroom</vt:lpstr>
      <vt:lpstr>ECGE4001R – Academic Study Skills</vt:lpstr>
      <vt:lpstr>Task – Before we Start. </vt:lpstr>
      <vt:lpstr>Introduction</vt:lpstr>
      <vt:lpstr>Aims of the Module</vt:lpstr>
      <vt:lpstr>Learning Outcomes</vt:lpstr>
      <vt:lpstr>Learning Outcomes Continued. </vt:lpstr>
      <vt:lpstr>Indicative Content</vt:lpstr>
      <vt:lpstr>Indicative Content (Continued)</vt:lpstr>
      <vt:lpstr>Indicative Content (Continued)</vt:lpstr>
      <vt:lpstr>Indicative Content (Continued)</vt:lpstr>
      <vt:lpstr>Assessment</vt:lpstr>
      <vt:lpstr>Assessment Component 1 – Portfolio of Activities (1,500 words) – 50%. </vt:lpstr>
      <vt:lpstr>Assessment Component 2: Academic Presentation (10 minutes) 50%</vt:lpstr>
      <vt:lpstr>Recommend Reading</vt:lpstr>
      <vt:lpstr>Module Content – Breakdown….</vt:lpstr>
      <vt:lpstr>Module Content - Breakdown</vt:lpstr>
      <vt:lpstr>What is meant by Academic Study Skills? </vt:lpstr>
      <vt:lpstr>What is meant by Academic Skills? </vt:lpstr>
      <vt:lpstr>Why the need for a study skills module?</vt:lpstr>
      <vt:lpstr>Why the need for a study skills module?</vt:lpstr>
      <vt:lpstr>What skills are needed. </vt:lpstr>
      <vt:lpstr>Why so many skills are needed… </vt:lpstr>
      <vt:lpstr>Expectations of studying at degree level. </vt:lpstr>
      <vt:lpstr>University regulations. </vt:lpstr>
      <vt:lpstr>An overview qualification levels in England and Wales. </vt:lpstr>
      <vt:lpstr>Therefore…. </vt:lpstr>
      <vt:lpstr>Types of Assessments you will undertake for your degree. </vt:lpstr>
      <vt:lpstr>Moodle</vt:lpstr>
      <vt:lpstr>Moodle</vt:lpstr>
      <vt:lpstr>Moodle</vt:lpstr>
      <vt:lpstr>Student Hwb</vt:lpstr>
      <vt:lpstr>Student Hwb</vt:lpstr>
      <vt:lpstr>The HWB</vt:lpstr>
      <vt:lpstr>How to Access The HWB</vt:lpstr>
      <vt:lpstr>PowerPoint Presentation</vt:lpstr>
      <vt:lpstr>PowerPoint Presentation</vt:lpstr>
      <vt:lpstr>Task</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ECGE4001R – Academic Study Skills</dc:title>
  <dc:creator>Stuart Jones</dc:creator>
  <cp:lastModifiedBy>Stuart Jones</cp:lastModifiedBy>
  <cp:revision>21</cp:revision>
  <dcterms:created xsi:type="dcterms:W3CDTF">2017-09-15T13:18:17Z</dcterms:created>
  <dcterms:modified xsi:type="dcterms:W3CDTF">2019-09-23T17:08:58Z</dcterms:modified>
</cp:coreProperties>
</file>