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58" r:id="rId5"/>
    <p:sldId id="259" r:id="rId6"/>
    <p:sldId id="260" r:id="rId7"/>
    <p:sldId id="271" r:id="rId8"/>
    <p:sldId id="262" r:id="rId9"/>
    <p:sldId id="272" r:id="rId10"/>
    <p:sldId id="273" r:id="rId11"/>
    <p:sldId id="274" r:id="rId12"/>
    <p:sldId id="263" r:id="rId13"/>
    <p:sldId id="267" r:id="rId14"/>
    <p:sldId id="268" r:id="rId15"/>
    <p:sldId id="275" r:id="rId16"/>
    <p:sldId id="264" r:id="rId17"/>
    <p:sldId id="265" r:id="rId18"/>
    <p:sldId id="266" r:id="rId19"/>
    <p:sldId id="269" r:id="rId20"/>
    <p:sldId id="27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9B280B-A3B6-48EB-8D21-903792837C61}" v="3" dt="2024-04-18T07:54:47.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68" y="136"/>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739B280B-A3B6-48EB-8D21-903792837C61}"/>
    <pc:docChg chg="custSel modSld">
      <pc:chgData name="Sian Bowen" userId="c345053a-4abb-4e43-8ff7-c21186a2fa29" providerId="ADAL" clId="{739B280B-A3B6-48EB-8D21-903792837C61}" dt="2024-04-18T07:54:54.810" v="117" actId="478"/>
      <pc:docMkLst>
        <pc:docMk/>
      </pc:docMkLst>
      <pc:sldChg chg="delSp modSp mod">
        <pc:chgData name="Sian Bowen" userId="c345053a-4abb-4e43-8ff7-c21186a2fa29" providerId="ADAL" clId="{739B280B-A3B6-48EB-8D21-903792837C61}" dt="2024-04-18T07:30:00.389" v="8" actId="478"/>
        <pc:sldMkLst>
          <pc:docMk/>
          <pc:sldMk cId="4264408584" sldId="256"/>
        </pc:sldMkLst>
        <pc:spChg chg="mod">
          <ac:chgData name="Sian Bowen" userId="c345053a-4abb-4e43-8ff7-c21186a2fa29" providerId="ADAL" clId="{739B280B-A3B6-48EB-8D21-903792837C61}" dt="2024-04-18T07:29:47.311" v="4" actId="20577"/>
          <ac:spMkLst>
            <pc:docMk/>
            <pc:sldMk cId="4264408584" sldId="256"/>
            <ac:spMk id="2" creationId="{C66F3464-EFF3-33C1-19BD-7D4D6730A314}"/>
          </ac:spMkLst>
        </pc:spChg>
        <pc:spChg chg="del mod">
          <ac:chgData name="Sian Bowen" userId="c345053a-4abb-4e43-8ff7-c21186a2fa29" providerId="ADAL" clId="{739B280B-A3B6-48EB-8D21-903792837C61}" dt="2024-04-18T07:30:00.389" v="8" actId="478"/>
          <ac:spMkLst>
            <pc:docMk/>
            <pc:sldMk cId="4264408584" sldId="256"/>
            <ac:spMk id="3" creationId="{2B1ABF9C-BAF9-2ABC-79E6-B67A4ED9D6F0}"/>
          </ac:spMkLst>
        </pc:spChg>
        <pc:spChg chg="del mod">
          <ac:chgData name="Sian Bowen" userId="c345053a-4abb-4e43-8ff7-c21186a2fa29" providerId="ADAL" clId="{739B280B-A3B6-48EB-8D21-903792837C61}" dt="2024-04-18T07:29:53.750" v="6" actId="478"/>
          <ac:spMkLst>
            <pc:docMk/>
            <pc:sldMk cId="4264408584" sldId="256"/>
            <ac:spMk id="4" creationId="{00000000-0000-0000-0000-000000000000}"/>
          </ac:spMkLst>
        </pc:spChg>
        <pc:picChg chg="del">
          <ac:chgData name="Sian Bowen" userId="c345053a-4abb-4e43-8ff7-c21186a2fa29" providerId="ADAL" clId="{739B280B-A3B6-48EB-8D21-903792837C61}" dt="2024-04-18T07:29:55.313" v="7" actId="478"/>
          <ac:picMkLst>
            <pc:docMk/>
            <pc:sldMk cId="4264408584" sldId="256"/>
            <ac:picMk id="5" creationId="{00000000-0000-0000-0000-000000000000}"/>
          </ac:picMkLst>
        </pc:picChg>
      </pc:sldChg>
      <pc:sldChg chg="delSp modSp mod">
        <pc:chgData name="Sian Bowen" userId="c345053a-4abb-4e43-8ff7-c21186a2fa29" providerId="ADAL" clId="{739B280B-A3B6-48EB-8D21-903792837C61}" dt="2024-04-18T07:44:20.527" v="70" actId="20577"/>
        <pc:sldMkLst>
          <pc:docMk/>
          <pc:sldMk cId="3098358334" sldId="257"/>
        </pc:sldMkLst>
        <pc:spChg chg="mod">
          <ac:chgData name="Sian Bowen" userId="c345053a-4abb-4e43-8ff7-c21186a2fa29" providerId="ADAL" clId="{739B280B-A3B6-48EB-8D21-903792837C61}" dt="2024-04-18T07:44:20.527" v="70" actId="20577"/>
          <ac:spMkLst>
            <pc:docMk/>
            <pc:sldMk cId="3098358334" sldId="257"/>
            <ac:spMk id="3" creationId="{15381B85-03D3-68B4-A336-5D9FA3CB0EF1}"/>
          </ac:spMkLst>
        </pc:spChg>
        <pc:spChg chg="del mod">
          <ac:chgData name="Sian Bowen" userId="c345053a-4abb-4e43-8ff7-c21186a2fa29" providerId="ADAL" clId="{739B280B-A3B6-48EB-8D21-903792837C61}" dt="2024-04-18T07:30:16.055" v="12" actId="478"/>
          <ac:spMkLst>
            <pc:docMk/>
            <pc:sldMk cId="3098358334" sldId="257"/>
            <ac:spMk id="4" creationId="{00000000-0000-0000-0000-000000000000}"/>
          </ac:spMkLst>
        </pc:spChg>
        <pc:picChg chg="del mod">
          <ac:chgData name="Sian Bowen" userId="c345053a-4abb-4e43-8ff7-c21186a2fa29" providerId="ADAL" clId="{739B280B-A3B6-48EB-8D21-903792837C61}" dt="2024-04-18T07:30:17.543" v="13" actId="478"/>
          <ac:picMkLst>
            <pc:docMk/>
            <pc:sldMk cId="3098358334" sldId="257"/>
            <ac:picMk id="5" creationId="{00000000-0000-0000-0000-000000000000}"/>
          </ac:picMkLst>
        </pc:picChg>
      </pc:sldChg>
      <pc:sldChg chg="delSp mod">
        <pc:chgData name="Sian Bowen" userId="c345053a-4abb-4e43-8ff7-c21186a2fa29" providerId="ADAL" clId="{739B280B-A3B6-48EB-8D21-903792837C61}" dt="2024-04-18T07:30:33.234" v="19" actId="478"/>
        <pc:sldMkLst>
          <pc:docMk/>
          <pc:sldMk cId="1143608108" sldId="258"/>
        </pc:sldMkLst>
        <pc:spChg chg="del">
          <ac:chgData name="Sian Bowen" userId="c345053a-4abb-4e43-8ff7-c21186a2fa29" providerId="ADAL" clId="{739B280B-A3B6-48EB-8D21-903792837C61}" dt="2024-04-18T07:30:33.234" v="19" actId="478"/>
          <ac:spMkLst>
            <pc:docMk/>
            <pc:sldMk cId="1143608108" sldId="258"/>
            <ac:spMk id="4" creationId="{00000000-0000-0000-0000-000000000000}"/>
          </ac:spMkLst>
        </pc:spChg>
        <pc:picChg chg="del">
          <ac:chgData name="Sian Bowen" userId="c345053a-4abb-4e43-8ff7-c21186a2fa29" providerId="ADAL" clId="{739B280B-A3B6-48EB-8D21-903792837C61}" dt="2024-04-18T07:30:31.192" v="18" actId="478"/>
          <ac:picMkLst>
            <pc:docMk/>
            <pc:sldMk cId="1143608108" sldId="258"/>
            <ac:picMk id="5" creationId="{00000000-0000-0000-0000-000000000000}"/>
          </ac:picMkLst>
        </pc:picChg>
      </pc:sldChg>
      <pc:sldChg chg="addSp delSp modSp mod">
        <pc:chgData name="Sian Bowen" userId="c345053a-4abb-4e43-8ff7-c21186a2fa29" providerId="ADAL" clId="{739B280B-A3B6-48EB-8D21-903792837C61}" dt="2024-04-18T07:48:22.928" v="91" actId="20577"/>
        <pc:sldMkLst>
          <pc:docMk/>
          <pc:sldMk cId="3296216681" sldId="259"/>
        </pc:sldMkLst>
        <pc:spChg chg="del">
          <ac:chgData name="Sian Bowen" userId="c345053a-4abb-4e43-8ff7-c21186a2fa29" providerId="ADAL" clId="{739B280B-A3B6-48EB-8D21-903792837C61}" dt="2024-04-18T07:47:48.601" v="83" actId="478"/>
          <ac:spMkLst>
            <pc:docMk/>
            <pc:sldMk cId="3296216681" sldId="259"/>
            <ac:spMk id="2" creationId="{3D361B99-B172-8FE9-FCD5-E66E2ADE1C48}"/>
          </ac:spMkLst>
        </pc:spChg>
        <pc:spChg chg="mod">
          <ac:chgData name="Sian Bowen" userId="c345053a-4abb-4e43-8ff7-c21186a2fa29" providerId="ADAL" clId="{739B280B-A3B6-48EB-8D21-903792837C61}" dt="2024-04-18T07:48:22.928" v="91" actId="20577"/>
          <ac:spMkLst>
            <pc:docMk/>
            <pc:sldMk cId="3296216681" sldId="259"/>
            <ac:spMk id="3" creationId="{CE8CF971-8819-7A3D-EFEC-68BE24C69168}"/>
          </ac:spMkLst>
        </pc:spChg>
        <pc:spChg chg="del">
          <ac:chgData name="Sian Bowen" userId="c345053a-4abb-4e43-8ff7-c21186a2fa29" providerId="ADAL" clId="{739B280B-A3B6-48EB-8D21-903792837C61}" dt="2024-04-18T07:30:37.273" v="20" actId="478"/>
          <ac:spMkLst>
            <pc:docMk/>
            <pc:sldMk cId="3296216681" sldId="259"/>
            <ac:spMk id="4" creationId="{00000000-0000-0000-0000-000000000000}"/>
          </ac:spMkLst>
        </pc:spChg>
        <pc:spChg chg="add mod">
          <ac:chgData name="Sian Bowen" userId="c345053a-4abb-4e43-8ff7-c21186a2fa29" providerId="ADAL" clId="{739B280B-A3B6-48EB-8D21-903792837C61}" dt="2024-04-18T07:48:06.796" v="87" actId="255"/>
          <ac:spMkLst>
            <pc:docMk/>
            <pc:sldMk cId="3296216681" sldId="259"/>
            <ac:spMk id="5" creationId="{E87B0B1C-46F3-727A-A7D9-2C395EEDD2D9}"/>
          </ac:spMkLst>
        </pc:spChg>
        <pc:picChg chg="del">
          <ac:chgData name="Sian Bowen" userId="c345053a-4abb-4e43-8ff7-c21186a2fa29" providerId="ADAL" clId="{739B280B-A3B6-48EB-8D21-903792837C61}" dt="2024-04-18T07:30:38.913" v="21" actId="478"/>
          <ac:picMkLst>
            <pc:docMk/>
            <pc:sldMk cId="3296216681" sldId="259"/>
            <ac:picMk id="5" creationId="{00000000-0000-0000-0000-000000000000}"/>
          </ac:picMkLst>
        </pc:picChg>
      </pc:sldChg>
      <pc:sldChg chg="delSp modSp mod">
        <pc:chgData name="Sian Bowen" userId="c345053a-4abb-4e43-8ff7-c21186a2fa29" providerId="ADAL" clId="{739B280B-A3B6-48EB-8D21-903792837C61}" dt="2024-04-18T07:49:32.179" v="93" actId="313"/>
        <pc:sldMkLst>
          <pc:docMk/>
          <pc:sldMk cId="2484004278" sldId="260"/>
        </pc:sldMkLst>
        <pc:spChg chg="mod">
          <ac:chgData name="Sian Bowen" userId="c345053a-4abb-4e43-8ff7-c21186a2fa29" providerId="ADAL" clId="{739B280B-A3B6-48EB-8D21-903792837C61}" dt="2024-04-18T07:49:32.179" v="93" actId="313"/>
          <ac:spMkLst>
            <pc:docMk/>
            <pc:sldMk cId="2484004278" sldId="260"/>
            <ac:spMk id="3" creationId="{522A7EBD-0288-37B0-A2F3-5F5E0F31C41C}"/>
          </ac:spMkLst>
        </pc:spChg>
        <pc:spChg chg="del">
          <ac:chgData name="Sian Bowen" userId="c345053a-4abb-4e43-8ff7-c21186a2fa29" providerId="ADAL" clId="{739B280B-A3B6-48EB-8D21-903792837C61}" dt="2024-04-18T07:30:42.943" v="22" actId="478"/>
          <ac:spMkLst>
            <pc:docMk/>
            <pc:sldMk cId="2484004278" sldId="260"/>
            <ac:spMk id="7" creationId="{00000000-0000-0000-0000-000000000000}"/>
          </ac:spMkLst>
        </pc:spChg>
        <pc:picChg chg="del">
          <ac:chgData name="Sian Bowen" userId="c345053a-4abb-4e43-8ff7-c21186a2fa29" providerId="ADAL" clId="{739B280B-A3B6-48EB-8D21-903792837C61}" dt="2024-04-18T07:30:44.731" v="23" actId="478"/>
          <ac:picMkLst>
            <pc:docMk/>
            <pc:sldMk cId="2484004278" sldId="260"/>
            <ac:picMk id="8" creationId="{00000000-0000-0000-0000-000000000000}"/>
          </ac:picMkLst>
        </pc:picChg>
      </pc:sldChg>
      <pc:sldChg chg="delSp modSp mod">
        <pc:chgData name="Sian Bowen" userId="c345053a-4abb-4e43-8ff7-c21186a2fa29" providerId="ADAL" clId="{739B280B-A3B6-48EB-8D21-903792837C61}" dt="2024-04-18T07:44:49.931" v="82" actId="20577"/>
        <pc:sldMkLst>
          <pc:docMk/>
          <pc:sldMk cId="3865297682" sldId="261"/>
        </pc:sldMkLst>
        <pc:spChg chg="mod">
          <ac:chgData name="Sian Bowen" userId="c345053a-4abb-4e43-8ff7-c21186a2fa29" providerId="ADAL" clId="{739B280B-A3B6-48EB-8D21-903792837C61}" dt="2024-04-18T07:44:49.931" v="82" actId="20577"/>
          <ac:spMkLst>
            <pc:docMk/>
            <pc:sldMk cId="3865297682" sldId="261"/>
            <ac:spMk id="3" creationId="{597242C7-E708-203D-9DED-CB2E1D35C158}"/>
          </ac:spMkLst>
        </pc:spChg>
        <pc:spChg chg="del mod">
          <ac:chgData name="Sian Bowen" userId="c345053a-4abb-4e43-8ff7-c21186a2fa29" providerId="ADAL" clId="{739B280B-A3B6-48EB-8D21-903792837C61}" dt="2024-04-18T07:30:27.204" v="17" actId="478"/>
          <ac:spMkLst>
            <pc:docMk/>
            <pc:sldMk cId="3865297682" sldId="261"/>
            <ac:spMk id="8" creationId="{00000000-0000-0000-0000-000000000000}"/>
          </ac:spMkLst>
        </pc:spChg>
        <pc:picChg chg="del">
          <ac:chgData name="Sian Bowen" userId="c345053a-4abb-4e43-8ff7-c21186a2fa29" providerId="ADAL" clId="{739B280B-A3B6-48EB-8D21-903792837C61}" dt="2024-04-18T07:30:22.492" v="14" actId="478"/>
          <ac:picMkLst>
            <pc:docMk/>
            <pc:sldMk cId="3865297682" sldId="261"/>
            <ac:picMk id="9" creationId="{00000000-0000-0000-0000-000000000000}"/>
          </ac:picMkLst>
        </pc:picChg>
      </pc:sldChg>
      <pc:sldChg chg="delSp mod">
        <pc:chgData name="Sian Bowen" userId="c345053a-4abb-4e43-8ff7-c21186a2fa29" providerId="ADAL" clId="{739B280B-A3B6-48EB-8D21-903792837C61}" dt="2024-04-18T07:31:01.117" v="27" actId="478"/>
        <pc:sldMkLst>
          <pc:docMk/>
          <pc:sldMk cId="537212741" sldId="262"/>
        </pc:sldMkLst>
        <pc:spChg chg="del">
          <ac:chgData name="Sian Bowen" userId="c345053a-4abb-4e43-8ff7-c21186a2fa29" providerId="ADAL" clId="{739B280B-A3B6-48EB-8D21-903792837C61}" dt="2024-04-18T07:30:59.684" v="26" actId="478"/>
          <ac:spMkLst>
            <pc:docMk/>
            <pc:sldMk cId="537212741" sldId="262"/>
            <ac:spMk id="5" creationId="{00000000-0000-0000-0000-000000000000}"/>
          </ac:spMkLst>
        </pc:spChg>
        <pc:picChg chg="del">
          <ac:chgData name="Sian Bowen" userId="c345053a-4abb-4e43-8ff7-c21186a2fa29" providerId="ADAL" clId="{739B280B-A3B6-48EB-8D21-903792837C61}" dt="2024-04-18T07:31:01.117" v="27" actId="478"/>
          <ac:picMkLst>
            <pc:docMk/>
            <pc:sldMk cId="537212741" sldId="262"/>
            <ac:picMk id="6" creationId="{00000000-0000-0000-0000-000000000000}"/>
          </ac:picMkLst>
        </pc:picChg>
      </pc:sldChg>
      <pc:sldChg chg="delSp mod">
        <pc:chgData name="Sian Bowen" userId="c345053a-4abb-4e43-8ff7-c21186a2fa29" providerId="ADAL" clId="{739B280B-A3B6-48EB-8D21-903792837C61}" dt="2024-04-18T07:31:30.723" v="37" actId="478"/>
        <pc:sldMkLst>
          <pc:docMk/>
          <pc:sldMk cId="136837999" sldId="263"/>
        </pc:sldMkLst>
        <pc:spChg chg="del">
          <ac:chgData name="Sian Bowen" userId="c345053a-4abb-4e43-8ff7-c21186a2fa29" providerId="ADAL" clId="{739B280B-A3B6-48EB-8D21-903792837C61}" dt="2024-04-18T07:31:30.723" v="37" actId="478"/>
          <ac:spMkLst>
            <pc:docMk/>
            <pc:sldMk cId="136837999" sldId="263"/>
            <ac:spMk id="6" creationId="{00000000-0000-0000-0000-000000000000}"/>
          </ac:spMkLst>
        </pc:spChg>
        <pc:picChg chg="del">
          <ac:chgData name="Sian Bowen" userId="c345053a-4abb-4e43-8ff7-c21186a2fa29" providerId="ADAL" clId="{739B280B-A3B6-48EB-8D21-903792837C61}" dt="2024-04-18T07:31:28.839" v="36" actId="478"/>
          <ac:picMkLst>
            <pc:docMk/>
            <pc:sldMk cId="136837999" sldId="263"/>
            <ac:picMk id="7" creationId="{00000000-0000-0000-0000-000000000000}"/>
          </ac:picMkLst>
        </pc:picChg>
      </pc:sldChg>
      <pc:sldChg chg="delSp mod">
        <pc:chgData name="Sian Bowen" userId="c345053a-4abb-4e43-8ff7-c21186a2fa29" providerId="ADAL" clId="{739B280B-A3B6-48EB-8D21-903792837C61}" dt="2024-04-18T07:31:53.279" v="45" actId="478"/>
        <pc:sldMkLst>
          <pc:docMk/>
          <pc:sldMk cId="4264530768" sldId="264"/>
        </pc:sldMkLst>
        <pc:spChg chg="del">
          <ac:chgData name="Sian Bowen" userId="c345053a-4abb-4e43-8ff7-c21186a2fa29" providerId="ADAL" clId="{739B280B-A3B6-48EB-8D21-903792837C61}" dt="2024-04-18T07:31:53.279" v="45" actId="478"/>
          <ac:spMkLst>
            <pc:docMk/>
            <pc:sldMk cId="4264530768" sldId="264"/>
            <ac:spMk id="4" creationId="{00000000-0000-0000-0000-000000000000}"/>
          </ac:spMkLst>
        </pc:spChg>
        <pc:picChg chg="del">
          <ac:chgData name="Sian Bowen" userId="c345053a-4abb-4e43-8ff7-c21186a2fa29" providerId="ADAL" clId="{739B280B-A3B6-48EB-8D21-903792837C61}" dt="2024-04-18T07:31:51.524" v="44" actId="478"/>
          <ac:picMkLst>
            <pc:docMk/>
            <pc:sldMk cId="4264530768" sldId="264"/>
            <ac:picMk id="5" creationId="{00000000-0000-0000-0000-000000000000}"/>
          </ac:picMkLst>
        </pc:picChg>
      </pc:sldChg>
      <pc:sldChg chg="delSp mod">
        <pc:chgData name="Sian Bowen" userId="c345053a-4abb-4e43-8ff7-c21186a2fa29" providerId="ADAL" clId="{739B280B-A3B6-48EB-8D21-903792837C61}" dt="2024-04-18T07:32:01.647" v="47" actId="478"/>
        <pc:sldMkLst>
          <pc:docMk/>
          <pc:sldMk cId="3793182415" sldId="265"/>
        </pc:sldMkLst>
        <pc:spChg chg="del">
          <ac:chgData name="Sian Bowen" userId="c345053a-4abb-4e43-8ff7-c21186a2fa29" providerId="ADAL" clId="{739B280B-A3B6-48EB-8D21-903792837C61}" dt="2024-04-18T07:32:01.647" v="47" actId="478"/>
          <ac:spMkLst>
            <pc:docMk/>
            <pc:sldMk cId="3793182415" sldId="265"/>
            <ac:spMk id="8" creationId="{00000000-0000-0000-0000-000000000000}"/>
          </ac:spMkLst>
        </pc:spChg>
        <pc:picChg chg="del">
          <ac:chgData name="Sian Bowen" userId="c345053a-4abb-4e43-8ff7-c21186a2fa29" providerId="ADAL" clId="{739B280B-A3B6-48EB-8D21-903792837C61}" dt="2024-04-18T07:31:59.594" v="46" actId="478"/>
          <ac:picMkLst>
            <pc:docMk/>
            <pc:sldMk cId="3793182415" sldId="265"/>
            <ac:picMk id="9" creationId="{00000000-0000-0000-0000-000000000000}"/>
          </ac:picMkLst>
        </pc:picChg>
      </pc:sldChg>
      <pc:sldChg chg="delSp modSp mod">
        <pc:chgData name="Sian Bowen" userId="c345053a-4abb-4e43-8ff7-c21186a2fa29" providerId="ADAL" clId="{739B280B-A3B6-48EB-8D21-903792837C61}" dt="2024-04-18T07:54:47.092" v="116" actId="1076"/>
        <pc:sldMkLst>
          <pc:docMk/>
          <pc:sldMk cId="3944672177" sldId="266"/>
        </pc:sldMkLst>
        <pc:spChg chg="del">
          <ac:chgData name="Sian Bowen" userId="c345053a-4abb-4e43-8ff7-c21186a2fa29" providerId="ADAL" clId="{739B280B-A3B6-48EB-8D21-903792837C61}" dt="2024-04-18T07:54:37.803" v="114" actId="478"/>
          <ac:spMkLst>
            <pc:docMk/>
            <pc:sldMk cId="3944672177" sldId="266"/>
            <ac:spMk id="4" creationId="{00000000-0000-0000-0000-000000000000}"/>
          </ac:spMkLst>
        </pc:spChg>
        <pc:spChg chg="del">
          <ac:chgData name="Sian Bowen" userId="c345053a-4abb-4e43-8ff7-c21186a2fa29" providerId="ADAL" clId="{739B280B-A3B6-48EB-8D21-903792837C61}" dt="2024-04-18T07:32:05.830" v="48" actId="478"/>
          <ac:spMkLst>
            <pc:docMk/>
            <pc:sldMk cId="3944672177" sldId="266"/>
            <ac:spMk id="6" creationId="{00000000-0000-0000-0000-000000000000}"/>
          </ac:spMkLst>
        </pc:spChg>
        <pc:spChg chg="mod">
          <ac:chgData name="Sian Bowen" userId="c345053a-4abb-4e43-8ff7-c21186a2fa29" providerId="ADAL" clId="{739B280B-A3B6-48EB-8D21-903792837C61}" dt="2024-04-18T07:54:43.684" v="115" actId="1076"/>
          <ac:spMkLst>
            <pc:docMk/>
            <pc:sldMk cId="3944672177" sldId="266"/>
            <ac:spMk id="9" creationId="{00000000-0000-0000-0000-000000000000}"/>
          </ac:spMkLst>
        </pc:spChg>
        <pc:spChg chg="del mod">
          <ac:chgData name="Sian Bowen" userId="c345053a-4abb-4e43-8ff7-c21186a2fa29" providerId="ADAL" clId="{739B280B-A3B6-48EB-8D21-903792837C61}" dt="2024-04-18T07:54:27.748" v="112" actId="478"/>
          <ac:spMkLst>
            <pc:docMk/>
            <pc:sldMk cId="3944672177" sldId="266"/>
            <ac:spMk id="13" creationId="{00000000-0000-0000-0000-000000000000}"/>
          </ac:spMkLst>
        </pc:spChg>
        <pc:picChg chg="del">
          <ac:chgData name="Sian Bowen" userId="c345053a-4abb-4e43-8ff7-c21186a2fa29" providerId="ADAL" clId="{739B280B-A3B6-48EB-8D21-903792837C61}" dt="2024-04-18T07:32:07.382" v="49" actId="478"/>
          <ac:picMkLst>
            <pc:docMk/>
            <pc:sldMk cId="3944672177" sldId="266"/>
            <ac:picMk id="7" creationId="{00000000-0000-0000-0000-000000000000}"/>
          </ac:picMkLst>
        </pc:picChg>
        <pc:picChg chg="mod">
          <ac:chgData name="Sian Bowen" userId="c345053a-4abb-4e43-8ff7-c21186a2fa29" providerId="ADAL" clId="{739B280B-A3B6-48EB-8D21-903792837C61}" dt="2024-04-18T07:54:47.092" v="116" actId="1076"/>
          <ac:picMkLst>
            <pc:docMk/>
            <pc:sldMk cId="3944672177" sldId="266"/>
            <ac:picMk id="10" creationId="{00000000-0000-0000-0000-000000000000}"/>
          </ac:picMkLst>
        </pc:picChg>
      </pc:sldChg>
      <pc:sldChg chg="delSp mod">
        <pc:chgData name="Sian Bowen" userId="c345053a-4abb-4e43-8ff7-c21186a2fa29" providerId="ADAL" clId="{739B280B-A3B6-48EB-8D21-903792837C61}" dt="2024-04-18T07:31:37.748" v="39" actId="478"/>
        <pc:sldMkLst>
          <pc:docMk/>
          <pc:sldMk cId="2339883357" sldId="267"/>
        </pc:sldMkLst>
        <pc:spChg chg="del">
          <ac:chgData name="Sian Bowen" userId="c345053a-4abb-4e43-8ff7-c21186a2fa29" providerId="ADAL" clId="{739B280B-A3B6-48EB-8D21-903792837C61}" dt="2024-04-18T07:31:37.748" v="39" actId="478"/>
          <ac:spMkLst>
            <pc:docMk/>
            <pc:sldMk cId="2339883357" sldId="267"/>
            <ac:spMk id="4" creationId="{00000000-0000-0000-0000-000000000000}"/>
          </ac:spMkLst>
        </pc:spChg>
        <pc:picChg chg="del">
          <ac:chgData name="Sian Bowen" userId="c345053a-4abb-4e43-8ff7-c21186a2fa29" providerId="ADAL" clId="{739B280B-A3B6-48EB-8D21-903792837C61}" dt="2024-04-18T07:31:34.078" v="38" actId="478"/>
          <ac:picMkLst>
            <pc:docMk/>
            <pc:sldMk cId="2339883357" sldId="267"/>
            <ac:picMk id="5" creationId="{00000000-0000-0000-0000-000000000000}"/>
          </ac:picMkLst>
        </pc:picChg>
      </pc:sldChg>
      <pc:sldChg chg="delSp mod">
        <pc:chgData name="Sian Bowen" userId="c345053a-4abb-4e43-8ff7-c21186a2fa29" providerId="ADAL" clId="{739B280B-A3B6-48EB-8D21-903792837C61}" dt="2024-04-18T07:31:42.791" v="41" actId="478"/>
        <pc:sldMkLst>
          <pc:docMk/>
          <pc:sldMk cId="1820714193" sldId="268"/>
        </pc:sldMkLst>
        <pc:spChg chg="del">
          <ac:chgData name="Sian Bowen" userId="c345053a-4abb-4e43-8ff7-c21186a2fa29" providerId="ADAL" clId="{739B280B-A3B6-48EB-8D21-903792837C61}" dt="2024-04-18T07:31:42.791" v="41" actId="478"/>
          <ac:spMkLst>
            <pc:docMk/>
            <pc:sldMk cId="1820714193" sldId="268"/>
            <ac:spMk id="4" creationId="{00000000-0000-0000-0000-000000000000}"/>
          </ac:spMkLst>
        </pc:spChg>
        <pc:picChg chg="del">
          <ac:chgData name="Sian Bowen" userId="c345053a-4abb-4e43-8ff7-c21186a2fa29" providerId="ADAL" clId="{739B280B-A3B6-48EB-8D21-903792837C61}" dt="2024-04-18T07:31:40.869" v="40" actId="478"/>
          <ac:picMkLst>
            <pc:docMk/>
            <pc:sldMk cId="1820714193" sldId="268"/>
            <ac:picMk id="5" creationId="{00000000-0000-0000-0000-000000000000}"/>
          </ac:picMkLst>
        </pc:picChg>
      </pc:sldChg>
      <pc:sldChg chg="delSp mod">
        <pc:chgData name="Sian Bowen" userId="c345053a-4abb-4e43-8ff7-c21186a2fa29" providerId="ADAL" clId="{739B280B-A3B6-48EB-8D21-903792837C61}" dt="2024-04-18T07:54:54.810" v="117" actId="478"/>
        <pc:sldMkLst>
          <pc:docMk/>
          <pc:sldMk cId="1327780183" sldId="269"/>
        </pc:sldMkLst>
        <pc:spChg chg="del">
          <ac:chgData name="Sian Bowen" userId="c345053a-4abb-4e43-8ff7-c21186a2fa29" providerId="ADAL" clId="{739B280B-A3B6-48EB-8D21-903792837C61}" dt="2024-04-18T07:54:54.810" v="117" actId="478"/>
          <ac:spMkLst>
            <pc:docMk/>
            <pc:sldMk cId="1327780183" sldId="269"/>
            <ac:spMk id="2" creationId="{E04387D2-3769-0F7E-CD92-31F9D2C08F0C}"/>
          </ac:spMkLst>
        </pc:spChg>
        <pc:spChg chg="del">
          <ac:chgData name="Sian Bowen" userId="c345053a-4abb-4e43-8ff7-c21186a2fa29" providerId="ADAL" clId="{739B280B-A3B6-48EB-8D21-903792837C61}" dt="2024-04-18T07:32:10.784" v="50" actId="478"/>
          <ac:spMkLst>
            <pc:docMk/>
            <pc:sldMk cId="1327780183" sldId="269"/>
            <ac:spMk id="5" creationId="{00000000-0000-0000-0000-000000000000}"/>
          </ac:spMkLst>
        </pc:spChg>
        <pc:picChg chg="del">
          <ac:chgData name="Sian Bowen" userId="c345053a-4abb-4e43-8ff7-c21186a2fa29" providerId="ADAL" clId="{739B280B-A3B6-48EB-8D21-903792837C61}" dt="2024-04-18T07:32:12.344" v="51" actId="478"/>
          <ac:picMkLst>
            <pc:docMk/>
            <pc:sldMk cId="1327780183" sldId="269"/>
            <ac:picMk id="6" creationId="{00000000-0000-0000-0000-000000000000}"/>
          </ac:picMkLst>
        </pc:picChg>
      </pc:sldChg>
      <pc:sldChg chg="delSp mod">
        <pc:chgData name="Sian Bowen" userId="c345053a-4abb-4e43-8ff7-c21186a2fa29" providerId="ADAL" clId="{739B280B-A3B6-48EB-8D21-903792837C61}" dt="2024-04-18T07:32:17.935" v="53" actId="478"/>
        <pc:sldMkLst>
          <pc:docMk/>
          <pc:sldMk cId="2591506556" sldId="270"/>
        </pc:sldMkLst>
        <pc:spChg chg="del">
          <ac:chgData name="Sian Bowen" userId="c345053a-4abb-4e43-8ff7-c21186a2fa29" providerId="ADAL" clId="{739B280B-A3B6-48EB-8D21-903792837C61}" dt="2024-04-18T07:32:16.332" v="52" actId="478"/>
          <ac:spMkLst>
            <pc:docMk/>
            <pc:sldMk cId="2591506556" sldId="270"/>
            <ac:spMk id="3" creationId="{00000000-0000-0000-0000-000000000000}"/>
          </ac:spMkLst>
        </pc:spChg>
        <pc:picChg chg="del">
          <ac:chgData name="Sian Bowen" userId="c345053a-4abb-4e43-8ff7-c21186a2fa29" providerId="ADAL" clId="{739B280B-A3B6-48EB-8D21-903792837C61}" dt="2024-04-18T07:32:17.935" v="53" actId="478"/>
          <ac:picMkLst>
            <pc:docMk/>
            <pc:sldMk cId="2591506556" sldId="270"/>
            <ac:picMk id="5" creationId="{00000000-0000-0000-0000-000000000000}"/>
          </ac:picMkLst>
        </pc:picChg>
      </pc:sldChg>
      <pc:sldChg chg="delSp modSp mod">
        <pc:chgData name="Sian Bowen" userId="c345053a-4abb-4e43-8ff7-c21186a2fa29" providerId="ADAL" clId="{739B280B-A3B6-48EB-8D21-903792837C61}" dt="2024-04-18T07:50:06.672" v="102" actId="313"/>
        <pc:sldMkLst>
          <pc:docMk/>
          <pc:sldMk cId="0" sldId="271"/>
        </pc:sldMkLst>
        <pc:spChg chg="mod">
          <ac:chgData name="Sian Bowen" userId="c345053a-4abb-4e43-8ff7-c21186a2fa29" providerId="ADAL" clId="{739B280B-A3B6-48EB-8D21-903792837C61}" dt="2024-04-18T07:50:00.973" v="101" actId="20577"/>
          <ac:spMkLst>
            <pc:docMk/>
            <pc:sldMk cId="0" sldId="271"/>
            <ac:spMk id="2" creationId="{00000000-0000-0000-0000-000000000000}"/>
          </ac:spMkLst>
        </pc:spChg>
        <pc:spChg chg="mod">
          <ac:chgData name="Sian Bowen" userId="c345053a-4abb-4e43-8ff7-c21186a2fa29" providerId="ADAL" clId="{739B280B-A3B6-48EB-8D21-903792837C61}" dt="2024-04-18T07:50:06.672" v="102" actId="313"/>
          <ac:spMkLst>
            <pc:docMk/>
            <pc:sldMk cId="0" sldId="271"/>
            <ac:spMk id="3" creationId="{00000000-0000-0000-0000-000000000000}"/>
          </ac:spMkLst>
        </pc:spChg>
        <pc:spChg chg="del">
          <ac:chgData name="Sian Bowen" userId="c345053a-4abb-4e43-8ff7-c21186a2fa29" providerId="ADAL" clId="{739B280B-A3B6-48EB-8D21-903792837C61}" dt="2024-04-18T07:30:52.081" v="24" actId="478"/>
          <ac:spMkLst>
            <pc:docMk/>
            <pc:sldMk cId="0" sldId="271"/>
            <ac:spMk id="5" creationId="{00000000-0000-0000-0000-000000000000}"/>
          </ac:spMkLst>
        </pc:spChg>
        <pc:picChg chg="mod">
          <ac:chgData name="Sian Bowen" userId="c345053a-4abb-4e43-8ff7-c21186a2fa29" providerId="ADAL" clId="{739B280B-A3B6-48EB-8D21-903792837C61}" dt="2024-04-18T07:49:59.040" v="99" actId="27636"/>
          <ac:picMkLst>
            <pc:docMk/>
            <pc:sldMk cId="0" sldId="271"/>
            <ac:picMk id="4" creationId="{00000000-0000-0000-0000-000000000000}"/>
          </ac:picMkLst>
        </pc:picChg>
        <pc:picChg chg="del">
          <ac:chgData name="Sian Bowen" userId="c345053a-4abb-4e43-8ff7-c21186a2fa29" providerId="ADAL" clId="{739B280B-A3B6-48EB-8D21-903792837C61}" dt="2024-04-18T07:30:55.961" v="25" actId="478"/>
          <ac:picMkLst>
            <pc:docMk/>
            <pc:sldMk cId="0" sldId="271"/>
            <ac:picMk id="6" creationId="{00000000-0000-0000-0000-000000000000}"/>
          </ac:picMkLst>
        </pc:picChg>
      </pc:sldChg>
      <pc:sldChg chg="delSp mod">
        <pc:chgData name="Sian Bowen" userId="c345053a-4abb-4e43-8ff7-c21186a2fa29" providerId="ADAL" clId="{739B280B-A3B6-48EB-8D21-903792837C61}" dt="2024-04-18T07:31:06.403" v="29" actId="478"/>
        <pc:sldMkLst>
          <pc:docMk/>
          <pc:sldMk cId="0" sldId="272"/>
        </pc:sldMkLst>
        <pc:spChg chg="del">
          <ac:chgData name="Sian Bowen" userId="c345053a-4abb-4e43-8ff7-c21186a2fa29" providerId="ADAL" clId="{739B280B-A3B6-48EB-8D21-903792837C61}" dt="2024-04-18T07:31:04.849" v="28" actId="478"/>
          <ac:spMkLst>
            <pc:docMk/>
            <pc:sldMk cId="0" sldId="272"/>
            <ac:spMk id="5" creationId="{00000000-0000-0000-0000-000000000000}"/>
          </ac:spMkLst>
        </pc:spChg>
        <pc:picChg chg="del">
          <ac:chgData name="Sian Bowen" userId="c345053a-4abb-4e43-8ff7-c21186a2fa29" providerId="ADAL" clId="{739B280B-A3B6-48EB-8D21-903792837C61}" dt="2024-04-18T07:31:06.403" v="29" actId="478"/>
          <ac:picMkLst>
            <pc:docMk/>
            <pc:sldMk cId="0" sldId="272"/>
            <ac:picMk id="6" creationId="{00000000-0000-0000-0000-000000000000}"/>
          </ac:picMkLst>
        </pc:picChg>
      </pc:sldChg>
      <pc:sldChg chg="delSp modSp mod">
        <pc:chgData name="Sian Bowen" userId="c345053a-4abb-4e43-8ff7-c21186a2fa29" providerId="ADAL" clId="{739B280B-A3B6-48EB-8D21-903792837C61}" dt="2024-04-18T07:52:26.115" v="106" actId="478"/>
        <pc:sldMkLst>
          <pc:docMk/>
          <pc:sldMk cId="0" sldId="273"/>
        </pc:sldMkLst>
        <pc:spChg chg="del">
          <ac:chgData name="Sian Bowen" userId="c345053a-4abb-4e43-8ff7-c21186a2fa29" providerId="ADAL" clId="{739B280B-A3B6-48EB-8D21-903792837C61}" dt="2024-04-18T07:52:16.281" v="104" actId="478"/>
          <ac:spMkLst>
            <pc:docMk/>
            <pc:sldMk cId="0" sldId="273"/>
            <ac:spMk id="2" creationId="{00000000-0000-0000-0000-000000000000}"/>
          </ac:spMkLst>
        </pc:spChg>
        <pc:spChg chg="del">
          <ac:chgData name="Sian Bowen" userId="c345053a-4abb-4e43-8ff7-c21186a2fa29" providerId="ADAL" clId="{739B280B-A3B6-48EB-8D21-903792837C61}" dt="2024-04-18T07:52:26.115" v="106" actId="478"/>
          <ac:spMkLst>
            <pc:docMk/>
            <pc:sldMk cId="0" sldId="273"/>
            <ac:spMk id="3" creationId="{00000000-0000-0000-0000-000000000000}"/>
          </ac:spMkLst>
        </pc:spChg>
        <pc:spChg chg="mod">
          <ac:chgData name="Sian Bowen" userId="c345053a-4abb-4e43-8ff7-c21186a2fa29" providerId="ADAL" clId="{739B280B-A3B6-48EB-8D21-903792837C61}" dt="2024-04-18T07:52:21.923" v="105" actId="1076"/>
          <ac:spMkLst>
            <pc:docMk/>
            <pc:sldMk cId="0" sldId="273"/>
            <ac:spMk id="4" creationId="{00000000-0000-0000-0000-000000000000}"/>
          </ac:spMkLst>
        </pc:spChg>
        <pc:spChg chg="del mod">
          <ac:chgData name="Sian Bowen" userId="c345053a-4abb-4e43-8ff7-c21186a2fa29" providerId="ADAL" clId="{739B280B-A3B6-48EB-8D21-903792837C61}" dt="2024-04-18T07:31:14.442" v="32" actId="478"/>
          <ac:spMkLst>
            <pc:docMk/>
            <pc:sldMk cId="0" sldId="273"/>
            <ac:spMk id="5" creationId="{00000000-0000-0000-0000-000000000000}"/>
          </ac:spMkLst>
        </pc:spChg>
        <pc:picChg chg="del">
          <ac:chgData name="Sian Bowen" userId="c345053a-4abb-4e43-8ff7-c21186a2fa29" providerId="ADAL" clId="{739B280B-A3B6-48EB-8D21-903792837C61}" dt="2024-04-18T07:31:16.306" v="33" actId="478"/>
          <ac:picMkLst>
            <pc:docMk/>
            <pc:sldMk cId="0" sldId="273"/>
            <ac:picMk id="6" creationId="{00000000-0000-0000-0000-000000000000}"/>
          </ac:picMkLst>
        </pc:picChg>
      </pc:sldChg>
      <pc:sldChg chg="delSp mod">
        <pc:chgData name="Sian Bowen" userId="c345053a-4abb-4e43-8ff7-c21186a2fa29" providerId="ADAL" clId="{739B280B-A3B6-48EB-8D21-903792837C61}" dt="2024-04-18T07:31:21.934" v="35" actId="478"/>
        <pc:sldMkLst>
          <pc:docMk/>
          <pc:sldMk cId="0" sldId="274"/>
        </pc:sldMkLst>
        <pc:spChg chg="del">
          <ac:chgData name="Sian Bowen" userId="c345053a-4abb-4e43-8ff7-c21186a2fa29" providerId="ADAL" clId="{739B280B-A3B6-48EB-8D21-903792837C61}" dt="2024-04-18T07:31:20.306" v="34" actId="478"/>
          <ac:spMkLst>
            <pc:docMk/>
            <pc:sldMk cId="0" sldId="274"/>
            <ac:spMk id="13" creationId="{00000000-0000-0000-0000-000000000000}"/>
          </ac:spMkLst>
        </pc:spChg>
        <pc:picChg chg="del">
          <ac:chgData name="Sian Bowen" userId="c345053a-4abb-4e43-8ff7-c21186a2fa29" providerId="ADAL" clId="{739B280B-A3B6-48EB-8D21-903792837C61}" dt="2024-04-18T07:31:21.934" v="35" actId="478"/>
          <ac:picMkLst>
            <pc:docMk/>
            <pc:sldMk cId="0" sldId="274"/>
            <ac:picMk id="14" creationId="{00000000-0000-0000-0000-000000000000}"/>
          </ac:picMkLst>
        </pc:picChg>
      </pc:sldChg>
      <pc:sldChg chg="delSp modSp mod">
        <pc:chgData name="Sian Bowen" userId="c345053a-4abb-4e43-8ff7-c21186a2fa29" providerId="ADAL" clId="{739B280B-A3B6-48EB-8D21-903792837C61}" dt="2024-04-18T07:53:43.099" v="110" actId="478"/>
        <pc:sldMkLst>
          <pc:docMk/>
          <pc:sldMk cId="0" sldId="275"/>
        </pc:sldMkLst>
        <pc:spChg chg="del mod">
          <ac:chgData name="Sian Bowen" userId="c345053a-4abb-4e43-8ff7-c21186a2fa29" providerId="ADAL" clId="{739B280B-A3B6-48EB-8D21-903792837C61}" dt="2024-04-18T07:53:30.591" v="108" actId="478"/>
          <ac:spMkLst>
            <pc:docMk/>
            <pc:sldMk cId="0" sldId="275"/>
            <ac:spMk id="2" creationId="{00000000-0000-0000-0000-000000000000}"/>
          </ac:spMkLst>
        </pc:spChg>
        <pc:spChg chg="del mod">
          <ac:chgData name="Sian Bowen" userId="c345053a-4abb-4e43-8ff7-c21186a2fa29" providerId="ADAL" clId="{739B280B-A3B6-48EB-8D21-903792837C61}" dt="2024-04-18T07:53:43.099" v="110" actId="478"/>
          <ac:spMkLst>
            <pc:docMk/>
            <pc:sldMk cId="0" sldId="275"/>
            <ac:spMk id="3" creationId="{00000000-0000-0000-0000-000000000000}"/>
          </ac:spMkLst>
        </pc:spChg>
        <pc:spChg chg="del">
          <ac:chgData name="Sian Bowen" userId="c345053a-4abb-4e43-8ff7-c21186a2fa29" providerId="ADAL" clId="{739B280B-A3B6-48EB-8D21-903792837C61}" dt="2024-04-18T07:31:46.444" v="42" actId="478"/>
          <ac:spMkLst>
            <pc:docMk/>
            <pc:sldMk cId="0" sldId="275"/>
            <ac:spMk id="5" creationId="{00000000-0000-0000-0000-000000000000}"/>
          </ac:spMkLst>
        </pc:spChg>
        <pc:picChg chg="del">
          <ac:chgData name="Sian Bowen" userId="c345053a-4abb-4e43-8ff7-c21186a2fa29" providerId="ADAL" clId="{739B280B-A3B6-48EB-8D21-903792837C61}" dt="2024-04-18T07:31:48.055" v="43" actId="478"/>
          <ac:picMkLst>
            <pc:docMk/>
            <pc:sldMk cId="0" sldId="275"/>
            <ac:picMk id="6"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4/18/2024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4/18/2024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4/18/2024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4/18/2024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4/18/2024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4/18/2024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F3464-EFF3-33C1-19BD-7D4D6730A314}"/>
              </a:ext>
            </a:extLst>
          </p:cNvPr>
          <p:cNvSpPr>
            <a:spLocks noGrp="1"/>
          </p:cNvSpPr>
          <p:nvPr>
            <p:ph type="ctrTitle"/>
          </p:nvPr>
        </p:nvSpPr>
        <p:spPr>
          <a:xfrm>
            <a:off x="810001" y="898551"/>
            <a:ext cx="10572000" cy="3521647"/>
          </a:xfrm>
        </p:spPr>
        <p:txBody>
          <a:bodyPr/>
          <a:lstStyle/>
          <a:p>
            <a:pPr algn="ctr"/>
            <a:r>
              <a:rPr lang="en-US" dirty="0"/>
              <a:t>Severe sport injuries</a:t>
            </a:r>
            <a:br>
              <a:rPr lang="en-US" dirty="0"/>
            </a:br>
            <a:r>
              <a:rPr lang="en-US" dirty="0"/>
              <a:t>(Head and neck injuries, fracture and dislocation)</a:t>
            </a:r>
            <a:endParaRPr lang="en-US" dirty="0">
              <a:solidFill>
                <a:schemeClr val="bg2"/>
              </a:solidFill>
            </a:endParaRPr>
          </a:p>
        </p:txBody>
      </p:sp>
    </p:spTree>
    <p:extLst>
      <p:ext uri="{BB962C8B-B14F-4D97-AF65-F5344CB8AC3E}">
        <p14:creationId xmlns:p14="http://schemas.microsoft.com/office/powerpoint/2010/main" val="4264408584"/>
      </p:ext>
    </p:extLst>
  </p:cSld>
  <p:clrMapOvr>
    <a:masterClrMapping/>
  </p:clrMapOvr>
  <p:transition>
    <p:circl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E7323-33B9-EE68-F597-11E7C5FE5853}"/>
              </a:ext>
            </a:extLst>
          </p:cNvPr>
          <p:cNvSpPr>
            <a:spLocks noGrp="1"/>
          </p:cNvSpPr>
          <p:nvPr>
            <p:ph type="title"/>
          </p:nvPr>
        </p:nvSpPr>
        <p:spPr/>
        <p:txBody>
          <a:bodyPr/>
          <a:lstStyle/>
          <a:p>
            <a:r>
              <a:rPr lang="en-US" dirty="0"/>
              <a:t>HEAD AND NECK INJURIES</a:t>
            </a:r>
          </a:p>
        </p:txBody>
      </p:sp>
      <p:sp>
        <p:nvSpPr>
          <p:cNvPr id="3" name="Content Placeholder 2">
            <a:extLst>
              <a:ext uri="{FF2B5EF4-FFF2-40B4-BE49-F238E27FC236}">
                <a16:creationId xmlns:a16="http://schemas.microsoft.com/office/drawing/2014/main" id="{15381B85-03D3-68B4-A336-5D9FA3CB0EF1}"/>
              </a:ext>
            </a:extLst>
          </p:cNvPr>
          <p:cNvSpPr>
            <a:spLocks noGrp="1"/>
          </p:cNvSpPr>
          <p:nvPr>
            <p:ph idx="1"/>
          </p:nvPr>
        </p:nvSpPr>
        <p:spPr>
          <a:xfrm>
            <a:off x="360725" y="2297166"/>
            <a:ext cx="10554574" cy="3636511"/>
          </a:xfrm>
        </p:spPr>
        <p:txBody>
          <a:bodyPr/>
          <a:lstStyle/>
          <a:p>
            <a:pPr marL="0" indent="0">
              <a:buNone/>
            </a:pPr>
            <a:r>
              <a:rPr lang="en-US" b="1" dirty="0">
                <a:solidFill>
                  <a:schemeClr val="accent4"/>
                </a:solidFill>
              </a:rPr>
              <a:t>Head injury</a:t>
            </a:r>
          </a:p>
          <a:p>
            <a:pPr marL="0" indent="0">
              <a:buNone/>
            </a:pPr>
            <a:r>
              <a:rPr lang="en-US" b="1" i="1" dirty="0"/>
              <a:t>Definition</a:t>
            </a:r>
          </a:p>
          <a:p>
            <a:r>
              <a:rPr lang="en-US" dirty="0"/>
              <a:t>Any trauma that leads to the injury of the scalp, skull or brain</a:t>
            </a:r>
          </a:p>
          <a:p>
            <a:endParaRPr lang="en-US" dirty="0"/>
          </a:p>
          <a:p>
            <a:r>
              <a:rPr lang="en-US" dirty="0"/>
              <a:t>The injury can range from a minor scalp laceration to serious brain injury</a:t>
            </a:r>
          </a:p>
        </p:txBody>
      </p:sp>
    </p:spTree>
    <p:extLst>
      <p:ext uri="{BB962C8B-B14F-4D97-AF65-F5344CB8AC3E}">
        <p14:creationId xmlns:p14="http://schemas.microsoft.com/office/powerpoint/2010/main" val="3098358334"/>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427D-8433-F980-DA69-3A9AA64E31EF}"/>
              </a:ext>
            </a:extLst>
          </p:cNvPr>
          <p:cNvSpPr>
            <a:spLocks noGrp="1"/>
          </p:cNvSpPr>
          <p:nvPr>
            <p:ph type="title"/>
          </p:nvPr>
        </p:nvSpPr>
        <p:spPr/>
        <p:txBody>
          <a:bodyPr/>
          <a:lstStyle/>
          <a:p>
            <a:r>
              <a:rPr lang="en-US" dirty="0"/>
              <a:t>HEAD AND NECK INJURIES </a:t>
            </a:r>
          </a:p>
        </p:txBody>
      </p:sp>
      <p:sp>
        <p:nvSpPr>
          <p:cNvPr id="3" name="Content Placeholder 2">
            <a:extLst>
              <a:ext uri="{FF2B5EF4-FFF2-40B4-BE49-F238E27FC236}">
                <a16:creationId xmlns:a16="http://schemas.microsoft.com/office/drawing/2014/main" id="{597242C7-E708-203D-9DED-CB2E1D35C158}"/>
              </a:ext>
            </a:extLst>
          </p:cNvPr>
          <p:cNvSpPr>
            <a:spLocks noGrp="1"/>
          </p:cNvSpPr>
          <p:nvPr>
            <p:ph idx="1"/>
          </p:nvPr>
        </p:nvSpPr>
        <p:spPr>
          <a:xfrm>
            <a:off x="818712" y="2222287"/>
            <a:ext cx="5277288" cy="3636511"/>
          </a:xfrm>
        </p:spPr>
        <p:txBody>
          <a:bodyPr/>
          <a:lstStyle/>
          <a:p>
            <a:pPr marL="0" indent="0">
              <a:buNone/>
            </a:pPr>
            <a:r>
              <a:rPr lang="en-US" b="1" i="1" dirty="0">
                <a:solidFill>
                  <a:schemeClr val="accent4"/>
                </a:solidFill>
              </a:rPr>
              <a:t>Causes</a:t>
            </a:r>
          </a:p>
          <a:p>
            <a:r>
              <a:rPr lang="en-US" dirty="0"/>
              <a:t>Car accident</a:t>
            </a:r>
          </a:p>
          <a:p>
            <a:r>
              <a:rPr lang="en-US" dirty="0"/>
              <a:t>Falls</a:t>
            </a:r>
          </a:p>
          <a:p>
            <a:r>
              <a:rPr lang="en-US" dirty="0"/>
              <a:t>Assault</a:t>
            </a:r>
          </a:p>
          <a:p>
            <a:r>
              <a:rPr lang="en-US" dirty="0"/>
              <a:t>Sport-Related injuries</a:t>
            </a:r>
          </a:p>
        </p:txBody>
      </p:sp>
      <p:pic>
        <p:nvPicPr>
          <p:cNvPr id="6" name="Picture 6">
            <a:extLst>
              <a:ext uri="{FF2B5EF4-FFF2-40B4-BE49-F238E27FC236}">
                <a16:creationId xmlns:a16="http://schemas.microsoft.com/office/drawing/2014/main" id="{34366D61-864C-B54E-65EA-702E544F4247}"/>
              </a:ext>
            </a:extLst>
          </p:cNvPr>
          <p:cNvPicPr>
            <a:picLocks noChangeAspect="1"/>
          </p:cNvPicPr>
          <p:nvPr/>
        </p:nvPicPr>
        <p:blipFill>
          <a:blip r:embed="rId2"/>
          <a:stretch>
            <a:fillRect/>
          </a:stretch>
        </p:blipFill>
        <p:spPr>
          <a:xfrm>
            <a:off x="5029386" y="2484374"/>
            <a:ext cx="3456923" cy="3636511"/>
          </a:xfrm>
          <a:prstGeom prst="rect">
            <a:avLst/>
          </a:prstGeom>
        </p:spPr>
      </p:pic>
      <p:pic>
        <p:nvPicPr>
          <p:cNvPr id="7" name="Picture 7">
            <a:extLst>
              <a:ext uri="{FF2B5EF4-FFF2-40B4-BE49-F238E27FC236}">
                <a16:creationId xmlns:a16="http://schemas.microsoft.com/office/drawing/2014/main" id="{1FACFA4F-2133-A228-0238-FB3427A58708}"/>
              </a:ext>
            </a:extLst>
          </p:cNvPr>
          <p:cNvPicPr>
            <a:picLocks noChangeAspect="1"/>
          </p:cNvPicPr>
          <p:nvPr/>
        </p:nvPicPr>
        <p:blipFill>
          <a:blip r:embed="rId3"/>
          <a:stretch>
            <a:fillRect/>
          </a:stretch>
        </p:blipFill>
        <p:spPr>
          <a:xfrm>
            <a:off x="8748387" y="2484374"/>
            <a:ext cx="3169887" cy="3636511"/>
          </a:xfrm>
          <a:prstGeom prst="rect">
            <a:avLst/>
          </a:prstGeom>
        </p:spPr>
      </p:pic>
    </p:spTree>
    <p:extLst>
      <p:ext uri="{BB962C8B-B14F-4D97-AF65-F5344CB8AC3E}">
        <p14:creationId xmlns:p14="http://schemas.microsoft.com/office/powerpoint/2010/main" val="3865297682"/>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32502-3A85-DC55-F768-58B8BC9CA5E4}"/>
              </a:ext>
            </a:extLst>
          </p:cNvPr>
          <p:cNvSpPr>
            <a:spLocks noGrp="1"/>
          </p:cNvSpPr>
          <p:nvPr>
            <p:ph type="title"/>
          </p:nvPr>
        </p:nvSpPr>
        <p:spPr/>
        <p:txBody>
          <a:bodyPr/>
          <a:lstStyle/>
          <a:p>
            <a:r>
              <a:rPr lang="en-US" dirty="0"/>
              <a:t>HEAD AND NECK INJURIES</a:t>
            </a:r>
          </a:p>
        </p:txBody>
      </p:sp>
      <p:sp>
        <p:nvSpPr>
          <p:cNvPr id="3" name="Content Placeholder 2">
            <a:extLst>
              <a:ext uri="{FF2B5EF4-FFF2-40B4-BE49-F238E27FC236}">
                <a16:creationId xmlns:a16="http://schemas.microsoft.com/office/drawing/2014/main" id="{5422B16C-00A2-7593-0034-CD8926B38BFC}"/>
              </a:ext>
            </a:extLst>
          </p:cNvPr>
          <p:cNvSpPr>
            <a:spLocks noGrp="1"/>
          </p:cNvSpPr>
          <p:nvPr>
            <p:ph idx="1"/>
          </p:nvPr>
        </p:nvSpPr>
        <p:spPr>
          <a:xfrm>
            <a:off x="818713" y="2222287"/>
            <a:ext cx="10554574" cy="3636511"/>
          </a:xfrm>
        </p:spPr>
        <p:txBody>
          <a:bodyPr/>
          <a:lstStyle/>
          <a:p>
            <a:pPr marL="0" indent="0">
              <a:buNone/>
            </a:pPr>
            <a:r>
              <a:rPr lang="en-US" b="1" i="1" dirty="0">
                <a:solidFill>
                  <a:schemeClr val="accent4"/>
                </a:solidFill>
              </a:rPr>
              <a:t>Neck injuries</a:t>
            </a:r>
          </a:p>
          <a:p>
            <a:pPr marL="0" indent="0">
              <a:buNone/>
            </a:pPr>
            <a:r>
              <a:rPr lang="en-US" b="1" i="1" dirty="0">
                <a:effectLst/>
                <a:latin typeface="Open Sans" panose="02000000000000000000" pitchFamily="2" charset="0"/>
              </a:rPr>
              <a:t>Cervical injuries resulting from participation in sports can be divided into the following clinical syndromes:</a:t>
            </a:r>
          </a:p>
          <a:p>
            <a:r>
              <a:rPr lang="en-US" b="0" i="0" dirty="0">
                <a:effectLst/>
                <a:latin typeface="Open Sans" panose="02000000000000000000" pitchFamily="2" charset="0"/>
              </a:rPr>
              <a:t>Cervical fractures and dislocations</a:t>
            </a:r>
          </a:p>
          <a:p>
            <a:r>
              <a:rPr lang="en-US" b="0" i="0" dirty="0">
                <a:effectLst/>
                <a:latin typeface="Open Sans" panose="02000000000000000000" pitchFamily="2" charset="0"/>
              </a:rPr>
              <a:t>Nerve root or brachial plexus injuries</a:t>
            </a:r>
          </a:p>
          <a:p>
            <a:r>
              <a:rPr lang="en-US" b="0" i="0" dirty="0">
                <a:effectLst/>
                <a:latin typeface="Open Sans" panose="02000000000000000000" pitchFamily="2" charset="0"/>
              </a:rPr>
              <a:t>Intervertebral disc lesions</a:t>
            </a:r>
          </a:p>
          <a:p>
            <a:r>
              <a:rPr lang="en-US" b="0" i="0" dirty="0">
                <a:effectLst/>
                <a:latin typeface="Open Sans" panose="02000000000000000000" pitchFamily="2" charset="0"/>
              </a:rPr>
              <a:t>Cervical stenosis</a:t>
            </a:r>
          </a:p>
          <a:p>
            <a:r>
              <a:rPr lang="en-US" b="0" i="0" dirty="0">
                <a:effectLst/>
                <a:latin typeface="Open Sans" panose="02000000000000000000" pitchFamily="2" charset="0"/>
              </a:rPr>
              <a:t>Acute cervical sprains/strains including whiplash injury</a:t>
            </a:r>
          </a:p>
          <a:p>
            <a:r>
              <a:rPr lang="en-US" b="0" i="0" dirty="0">
                <a:effectLst/>
                <a:latin typeface="Open Sans" panose="02000000000000000000" pitchFamily="2" charset="0"/>
              </a:rPr>
              <a:t>Transient quadriplegia</a:t>
            </a:r>
          </a:p>
          <a:p>
            <a:endParaRPr lang="en-US" b="1" i="1" dirty="0">
              <a:solidFill>
                <a:schemeClr val="accent4"/>
              </a:solidFill>
            </a:endParaRPr>
          </a:p>
        </p:txBody>
      </p:sp>
    </p:spTree>
    <p:extLst>
      <p:ext uri="{BB962C8B-B14F-4D97-AF65-F5344CB8AC3E}">
        <p14:creationId xmlns:p14="http://schemas.microsoft.com/office/powerpoint/2010/main" val="1143608108"/>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8CF971-8819-7A3D-EFEC-68BE24C69168}"/>
              </a:ext>
            </a:extLst>
          </p:cNvPr>
          <p:cNvSpPr>
            <a:spLocks noGrp="1"/>
          </p:cNvSpPr>
          <p:nvPr>
            <p:ph idx="1"/>
          </p:nvPr>
        </p:nvSpPr>
        <p:spPr/>
        <p:txBody>
          <a:bodyPr>
            <a:normAutofit/>
          </a:bodyPr>
          <a:lstStyle/>
          <a:p>
            <a:r>
              <a:rPr lang="en-US" b="0" i="0" dirty="0" err="1">
                <a:effectLst/>
                <a:latin typeface="Open Sans" panose="020B0606030504020204" pitchFamily="34" charset="0"/>
              </a:rPr>
              <a:t>Localised</a:t>
            </a:r>
            <a:r>
              <a:rPr lang="en-US" b="0" i="0" dirty="0">
                <a:effectLst/>
                <a:latin typeface="Open Sans" panose="020B0606030504020204" pitchFamily="34" charset="0"/>
              </a:rPr>
              <a:t> neck pain, which may or may not be severe</a:t>
            </a:r>
          </a:p>
          <a:p>
            <a:r>
              <a:rPr lang="en-US" b="0" i="0" dirty="0">
                <a:effectLst/>
                <a:latin typeface="Open Sans" panose="020B0606030504020204" pitchFamily="34" charset="0"/>
              </a:rPr>
              <a:t>Neck stiffness</a:t>
            </a:r>
          </a:p>
          <a:p>
            <a:r>
              <a:rPr lang="en-US" b="0" i="0" dirty="0">
                <a:effectLst/>
                <a:latin typeface="Open Sans" panose="020B0606030504020204" pitchFamily="34" charset="0"/>
              </a:rPr>
              <a:t>Pain radiating from the neck down to the shoulders and/or arms</a:t>
            </a:r>
          </a:p>
          <a:p>
            <a:r>
              <a:rPr lang="en-US" b="0" i="0" dirty="0">
                <a:effectLst/>
                <a:latin typeface="Open Sans" panose="020B0606030504020204" pitchFamily="34" charset="0"/>
              </a:rPr>
              <a:t>Swelling and bruising</a:t>
            </a:r>
          </a:p>
          <a:p>
            <a:r>
              <a:rPr lang="en-US" b="0" i="0" dirty="0">
                <a:effectLst/>
                <a:latin typeface="Open Sans" panose="020B0606030504020204" pitchFamily="34" charset="0"/>
              </a:rPr>
              <a:t>Tenderness</a:t>
            </a:r>
          </a:p>
          <a:p>
            <a:r>
              <a:rPr lang="en-US" b="0" i="0" dirty="0">
                <a:effectLst/>
                <a:latin typeface="Open Sans" panose="020B0606030504020204" pitchFamily="34" charset="0"/>
              </a:rPr>
              <a:t>Decrease in sensation in the arms, legs or body</a:t>
            </a:r>
          </a:p>
          <a:p>
            <a:r>
              <a:rPr lang="en-US" b="0" i="0" dirty="0">
                <a:effectLst/>
                <a:latin typeface="Open Sans" panose="020B0606030504020204" pitchFamily="34" charset="0"/>
              </a:rPr>
              <a:t>Muscle weakness or paralysis of the arms or legs</a:t>
            </a:r>
          </a:p>
          <a:p>
            <a:r>
              <a:rPr lang="en-US" b="0" i="0" dirty="0">
                <a:effectLst/>
                <a:latin typeface="Open Sans" panose="020B0606030504020204" pitchFamily="34" charset="0"/>
              </a:rPr>
              <a:t>Difficulty breathing</a:t>
            </a:r>
          </a:p>
          <a:p>
            <a:endParaRPr lang="en-US" dirty="0">
              <a:solidFill>
                <a:schemeClr val="accent4"/>
              </a:solidFill>
            </a:endParaRPr>
          </a:p>
        </p:txBody>
      </p:sp>
      <p:sp>
        <p:nvSpPr>
          <p:cNvPr id="5" name="TextBox 4">
            <a:extLst>
              <a:ext uri="{FF2B5EF4-FFF2-40B4-BE49-F238E27FC236}">
                <a16:creationId xmlns:a16="http://schemas.microsoft.com/office/drawing/2014/main" id="{E87B0B1C-46F3-727A-A7D9-2C395EEDD2D9}"/>
              </a:ext>
            </a:extLst>
          </p:cNvPr>
          <p:cNvSpPr txBox="1"/>
          <p:nvPr/>
        </p:nvSpPr>
        <p:spPr>
          <a:xfrm>
            <a:off x="533400" y="653060"/>
            <a:ext cx="7162800" cy="523220"/>
          </a:xfrm>
          <a:prstGeom prst="rect">
            <a:avLst/>
          </a:prstGeom>
          <a:noFill/>
        </p:spPr>
        <p:txBody>
          <a:bodyPr wrap="square">
            <a:spAutoFit/>
          </a:bodyPr>
          <a:lstStyle/>
          <a:p>
            <a:pPr marL="0" indent="0">
              <a:buNone/>
            </a:pPr>
            <a:r>
              <a:rPr lang="en-US" sz="2800" b="1" i="1" dirty="0">
                <a:effectLst/>
                <a:latin typeface="Open Sans" panose="020B0606030504020204" pitchFamily="34" charset="0"/>
              </a:rPr>
              <a:t>Signs and Symptoms</a:t>
            </a:r>
          </a:p>
        </p:txBody>
      </p:sp>
    </p:spTree>
    <p:extLst>
      <p:ext uri="{BB962C8B-B14F-4D97-AF65-F5344CB8AC3E}">
        <p14:creationId xmlns:p14="http://schemas.microsoft.com/office/powerpoint/2010/main" val="3296216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3BAE-39E2-2E9A-9A46-7CA5F8B643ED}"/>
              </a:ext>
            </a:extLst>
          </p:cNvPr>
          <p:cNvSpPr>
            <a:spLocks noGrp="1"/>
          </p:cNvSpPr>
          <p:nvPr>
            <p:ph type="title"/>
          </p:nvPr>
        </p:nvSpPr>
        <p:spPr/>
        <p:txBody>
          <a:bodyPr/>
          <a:lstStyle/>
          <a:p>
            <a:r>
              <a:rPr lang="en-US" dirty="0"/>
              <a:t>Head and neck injuries management</a:t>
            </a:r>
          </a:p>
        </p:txBody>
      </p:sp>
      <p:sp>
        <p:nvSpPr>
          <p:cNvPr id="3" name="Content Placeholder 2">
            <a:extLst>
              <a:ext uri="{FF2B5EF4-FFF2-40B4-BE49-F238E27FC236}">
                <a16:creationId xmlns:a16="http://schemas.microsoft.com/office/drawing/2014/main" id="{522A7EBD-0288-37B0-A2F3-5F5E0F31C41C}"/>
              </a:ext>
            </a:extLst>
          </p:cNvPr>
          <p:cNvSpPr>
            <a:spLocks noGrp="1"/>
          </p:cNvSpPr>
          <p:nvPr>
            <p:ph idx="1"/>
          </p:nvPr>
        </p:nvSpPr>
        <p:spPr>
          <a:xfrm>
            <a:off x="818712" y="2222287"/>
            <a:ext cx="6045216" cy="4067567"/>
          </a:xfrm>
        </p:spPr>
        <p:txBody>
          <a:bodyPr/>
          <a:lstStyle/>
          <a:p>
            <a:pPr marL="0" indent="0">
              <a:buNone/>
            </a:pPr>
            <a:r>
              <a:rPr lang="en-US" b="1" i="1" dirty="0">
                <a:solidFill>
                  <a:schemeClr val="accent4"/>
                </a:solidFill>
              </a:rPr>
              <a:t>Resuscitation performed According to ATLS guidelines</a:t>
            </a:r>
          </a:p>
          <a:p>
            <a:r>
              <a:rPr lang="en-US" dirty="0"/>
              <a:t>A:Airway with cervical spine protection</a:t>
            </a:r>
          </a:p>
          <a:p>
            <a:r>
              <a:rPr lang="en-US" dirty="0"/>
              <a:t>B:breathing And ventilation</a:t>
            </a:r>
          </a:p>
          <a:p>
            <a:r>
              <a:rPr lang="en-US" dirty="0"/>
              <a:t>C:Circulation with </a:t>
            </a:r>
            <a:r>
              <a:rPr lang="en-US" dirty="0" err="1"/>
              <a:t>haemorrhage</a:t>
            </a:r>
            <a:r>
              <a:rPr lang="en-US" dirty="0"/>
              <a:t> control</a:t>
            </a:r>
          </a:p>
          <a:p>
            <a:r>
              <a:rPr lang="en-US" dirty="0"/>
              <a:t>D: Disability (neurological status)</a:t>
            </a:r>
          </a:p>
          <a:p>
            <a:r>
              <a:rPr lang="en-US" dirty="0"/>
              <a:t>E:Exposure (Completely undress the patient </a:t>
            </a:r>
          </a:p>
          <a:p>
            <a:pPr marL="0" indent="0">
              <a:buNone/>
            </a:pPr>
            <a:r>
              <a:rPr lang="en-US" dirty="0"/>
              <a:t>      and assess for other injury)</a:t>
            </a:r>
          </a:p>
          <a:p>
            <a:r>
              <a:rPr lang="en-US" dirty="0"/>
              <a:t>Transport to hospital for further mx</a:t>
            </a:r>
          </a:p>
        </p:txBody>
      </p:sp>
      <p:pic>
        <p:nvPicPr>
          <p:cNvPr id="4" name="Picture 4">
            <a:extLst>
              <a:ext uri="{FF2B5EF4-FFF2-40B4-BE49-F238E27FC236}">
                <a16:creationId xmlns:a16="http://schemas.microsoft.com/office/drawing/2014/main" id="{9C1B0DAE-C227-B476-50A3-D60F65B7ECBD}"/>
              </a:ext>
            </a:extLst>
          </p:cNvPr>
          <p:cNvPicPr>
            <a:picLocks noChangeAspect="1"/>
          </p:cNvPicPr>
          <p:nvPr/>
        </p:nvPicPr>
        <p:blipFill>
          <a:blip r:embed="rId2"/>
          <a:stretch>
            <a:fillRect/>
          </a:stretch>
        </p:blipFill>
        <p:spPr>
          <a:xfrm>
            <a:off x="6729389" y="5415888"/>
            <a:ext cx="3070096" cy="1272946"/>
          </a:xfrm>
          <a:prstGeom prst="rect">
            <a:avLst/>
          </a:prstGeom>
        </p:spPr>
      </p:pic>
      <p:pic>
        <p:nvPicPr>
          <p:cNvPr id="6" name="Picture 6">
            <a:extLst>
              <a:ext uri="{FF2B5EF4-FFF2-40B4-BE49-F238E27FC236}">
                <a16:creationId xmlns:a16="http://schemas.microsoft.com/office/drawing/2014/main" id="{DD2F13C0-3068-90C1-FC54-7F9B803AAC5F}"/>
              </a:ext>
            </a:extLst>
          </p:cNvPr>
          <p:cNvPicPr>
            <a:picLocks noChangeAspect="1"/>
          </p:cNvPicPr>
          <p:nvPr/>
        </p:nvPicPr>
        <p:blipFill>
          <a:blip r:embed="rId3"/>
          <a:stretch>
            <a:fillRect/>
          </a:stretch>
        </p:blipFill>
        <p:spPr>
          <a:xfrm>
            <a:off x="6220846" y="2139335"/>
            <a:ext cx="4087183" cy="3191329"/>
          </a:xfrm>
          <a:prstGeom prst="rect">
            <a:avLst/>
          </a:prstGeom>
        </p:spPr>
      </p:pic>
    </p:spTree>
    <p:extLst>
      <p:ext uri="{BB962C8B-B14F-4D97-AF65-F5344CB8AC3E}">
        <p14:creationId xmlns:p14="http://schemas.microsoft.com/office/powerpoint/2010/main" val="2484004278"/>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Concussion</a:t>
            </a:r>
          </a:p>
        </p:txBody>
      </p:sp>
      <p:sp>
        <p:nvSpPr>
          <p:cNvPr id="3" name="Content Placeholder 2"/>
          <p:cNvSpPr>
            <a:spLocks noGrp="1"/>
          </p:cNvSpPr>
          <p:nvPr>
            <p:ph idx="1"/>
          </p:nvPr>
        </p:nvSpPr>
        <p:spPr>
          <a:xfrm>
            <a:off x="152400" y="2209800"/>
            <a:ext cx="7258488" cy="4102313"/>
          </a:xfrm>
        </p:spPr>
        <p:txBody>
          <a:bodyPr>
            <a:normAutofit/>
          </a:bodyPr>
          <a:lstStyle/>
          <a:p>
            <a:r>
              <a:rPr lang="en-MY" sz="2000" dirty="0"/>
              <a:t>Minor, moderate and severe head (traumatic brain) injuries</a:t>
            </a:r>
          </a:p>
          <a:p>
            <a:r>
              <a:rPr lang="en-MY" sz="2000" dirty="0"/>
              <a:t>Assess: AVPU, GCS, pupils</a:t>
            </a:r>
          </a:p>
          <a:p>
            <a:r>
              <a:rPr lang="en-MY" sz="2000" dirty="0"/>
              <a:t>Concussions</a:t>
            </a:r>
          </a:p>
          <a:p>
            <a:pPr lvl="1"/>
            <a:r>
              <a:rPr lang="en-MY" sz="2000" dirty="0"/>
              <a:t>LOC occurs in less than 10% of concussions</a:t>
            </a:r>
          </a:p>
          <a:p>
            <a:pPr lvl="1"/>
            <a:r>
              <a:rPr lang="en-MY" sz="2000" dirty="0"/>
              <a:t>Remove player : Risk of Malignant Cerebral Oedema, post-concussion syndrome and Chronic Traumatic Encephalopathy (CTE).   </a:t>
            </a:r>
          </a:p>
          <a:p>
            <a:endParaRPr lang="en-US" dirty="0"/>
          </a:p>
        </p:txBody>
      </p:sp>
      <p:pic>
        <p:nvPicPr>
          <p:cNvPr id="4" name="Picture 2" descr="https://lh3.googleusercontent.com/PEiolp9kTiLeXtHTPK7R61MRvtPFFVZ7x8-XgBIGvKjX1UTFeefTXf_DbBz5MmFv0Ke_Sp_6zpDilVz15g3yzwbGIj6e0AjNu5DisGOvzwy2Q-ILfD_jAflr5bgCTqouBVAY3OEr8bdwSjx85A"/>
          <p:cNvPicPr>
            <a:picLocks noChangeAspect="1" noChangeArrowheads="1"/>
          </p:cNvPicPr>
          <p:nvPr/>
        </p:nvPicPr>
        <p:blipFill rotWithShape="1">
          <a:blip r:embed="rId2">
            <a:extLst>
              <a:ext uri="{28A0092B-C50C-407E-A947-70E740481C1C}">
                <a14:useLocalDpi xmlns:a14="http://schemas.microsoft.com/office/drawing/2010/main" val="0"/>
              </a:ext>
            </a:extLst>
          </a:blip>
          <a:srcRect l="6915" t="27664" r="-1578" b="517"/>
          <a:stretch/>
        </p:blipFill>
        <p:spPr bwMode="auto">
          <a:xfrm>
            <a:off x="7278757" y="152400"/>
            <a:ext cx="4876800" cy="2438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C40A-1103-7D5F-8F0B-F3BC2CBEF1B5}"/>
              </a:ext>
            </a:extLst>
          </p:cNvPr>
          <p:cNvSpPr>
            <a:spLocks noGrp="1"/>
          </p:cNvSpPr>
          <p:nvPr>
            <p:ph type="title"/>
          </p:nvPr>
        </p:nvSpPr>
        <p:spPr/>
        <p:txBody>
          <a:bodyPr/>
          <a:lstStyle/>
          <a:p>
            <a:r>
              <a:rPr lang="en-US" dirty="0"/>
              <a:t>GLASGOW COMA SCALE </a:t>
            </a:r>
          </a:p>
        </p:txBody>
      </p:sp>
      <p:pic>
        <p:nvPicPr>
          <p:cNvPr id="4" name="Picture 4">
            <a:extLst>
              <a:ext uri="{FF2B5EF4-FFF2-40B4-BE49-F238E27FC236}">
                <a16:creationId xmlns:a16="http://schemas.microsoft.com/office/drawing/2014/main" id="{F0D72BD1-F327-F5F2-B780-543F7F8E66B7}"/>
              </a:ext>
            </a:extLst>
          </p:cNvPr>
          <p:cNvPicPr>
            <a:picLocks noGrp="1" noChangeAspect="1"/>
          </p:cNvPicPr>
          <p:nvPr>
            <p:ph idx="1"/>
          </p:nvPr>
        </p:nvPicPr>
        <p:blipFill>
          <a:blip r:embed="rId2"/>
          <a:stretch>
            <a:fillRect/>
          </a:stretch>
        </p:blipFill>
        <p:spPr>
          <a:xfrm>
            <a:off x="2626595" y="2309859"/>
            <a:ext cx="6938807" cy="4316951"/>
          </a:xfrm>
        </p:spPr>
      </p:pic>
    </p:spTree>
    <p:extLst>
      <p:ext uri="{BB962C8B-B14F-4D97-AF65-F5344CB8AC3E}">
        <p14:creationId xmlns:p14="http://schemas.microsoft.com/office/powerpoint/2010/main" val="537212741"/>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ead_cervical injury in football GWS farizal marlias JDT GK #jdt #tfc #jdtvstfc">
            <a:hlinkClick r:id="" action="ppaction://media"/>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4"/>
          <a:stretch>
            <a:fillRect/>
          </a:stretch>
        </p:blipFill>
        <p:spPr>
          <a:xfrm>
            <a:off x="2590800" y="304800"/>
            <a:ext cx="6934200" cy="6248400"/>
          </a:xfrm>
          <a:prstGeom prst="rect">
            <a:avLst/>
          </a:prstGeom>
        </p:spPr>
      </p:pic>
    </p:spTree>
  </p:cSld>
  <p:clrMapOvr>
    <a:masterClrMapping/>
  </p:clrMapOvr>
  <p:transition>
    <p:dissolve/>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92551"/>
            <a:ext cx="8229600" cy="1143000"/>
          </a:xfrm>
          <a:prstGeom prst="rect">
            <a:avLst/>
          </a:prstGeom>
          <a:effectLst>
            <a:outerShdw blurRad="50800" dir="14400000">
              <a:srgbClr val="000000">
                <a:alpha val="60000"/>
              </a:srgbClr>
            </a:outerShdw>
          </a:effectLst>
        </p:spPr>
        <p:txBody>
          <a:bodyPr vert="horz" lIns="91440" tIns="45720" rIns="91440" bIns="45720" rtlCol="0" anchor="b">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MY" sz="4800" b="1" i="0" u="none" strike="noStrike" kern="1200" cap="none" spc="0" normalizeH="0" baseline="0" noProof="0" dirty="0">
                <a:ln>
                  <a:noFill/>
                </a:ln>
                <a:solidFill>
                  <a:srgbClr val="FEFEFE"/>
                </a:solidFill>
                <a:effectLst/>
                <a:uLnTx/>
                <a:uFillTx/>
                <a:latin typeface="+mj-lt"/>
                <a:ea typeface="+mj-ea"/>
                <a:cs typeface="+mj-cs"/>
              </a:rPr>
              <a:t>Head and Neck injuries</a:t>
            </a:r>
          </a:p>
        </p:txBody>
      </p:sp>
      <p:pic>
        <p:nvPicPr>
          <p:cNvPr id="8" name="Picture 7"/>
          <p:cNvPicPr>
            <a:picLocks noChangeAspect="1"/>
          </p:cNvPicPr>
          <p:nvPr/>
        </p:nvPicPr>
        <p:blipFill>
          <a:blip r:embed="rId2"/>
          <a:stretch>
            <a:fillRect/>
          </a:stretch>
        </p:blipFill>
        <p:spPr>
          <a:xfrm>
            <a:off x="1752600" y="3962400"/>
            <a:ext cx="8689226" cy="2290796"/>
          </a:xfrm>
          <a:prstGeom prst="rect">
            <a:avLst/>
          </a:prstGeom>
        </p:spPr>
      </p:pic>
      <p:pic>
        <p:nvPicPr>
          <p:cNvPr id="9" name="Picture 8"/>
          <p:cNvPicPr>
            <a:picLocks noChangeAspect="1"/>
          </p:cNvPicPr>
          <p:nvPr/>
        </p:nvPicPr>
        <p:blipFill>
          <a:blip r:embed="rId3"/>
          <a:stretch>
            <a:fillRect/>
          </a:stretch>
        </p:blipFill>
        <p:spPr>
          <a:xfrm>
            <a:off x="2971800" y="1524000"/>
            <a:ext cx="5677184" cy="2144114"/>
          </a:xfrm>
          <a:prstGeom prst="rect">
            <a:avLst/>
          </a:prstGeom>
        </p:spPr>
      </p:pic>
      <p:sp>
        <p:nvSpPr>
          <p:cNvPr id="10" name="Rectangle 9"/>
          <p:cNvSpPr/>
          <p:nvPr/>
        </p:nvSpPr>
        <p:spPr>
          <a:xfrm>
            <a:off x="5965500" y="6438804"/>
            <a:ext cx="3126882" cy="369332"/>
          </a:xfrm>
          <a:prstGeom prst="rect">
            <a:avLst/>
          </a:prstGeom>
        </p:spPr>
        <p:txBody>
          <a:bodyPr wrap="none">
            <a:spAutoFit/>
          </a:bodyPr>
          <a:lstStyle/>
          <a:p>
            <a:r>
              <a:rPr lang="en-MY" dirty="0"/>
              <a:t>World Rugby: First Aid in Rugby</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209800" y="381000"/>
            <a:ext cx="8229600" cy="1143000"/>
          </a:xfrm>
          <a:prstGeom prst="rect">
            <a:avLst/>
          </a:prstGeom>
        </p:spPr>
        <p:txBody>
          <a:body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MY" sz="4000" b="1" i="0" u="none" strike="noStrike" kern="1200" cap="none" spc="0" normalizeH="0" baseline="0" noProof="0">
                <a:ln>
                  <a:noFill/>
                </a:ln>
                <a:solidFill>
                  <a:srgbClr val="FEFEFE"/>
                </a:solidFill>
                <a:effectLst/>
                <a:uLnTx/>
                <a:uFillTx/>
                <a:latin typeface="+mj-lt"/>
                <a:ea typeface="+mj-ea"/>
                <a:cs typeface="+mj-cs"/>
              </a:rPr>
              <a:t>Head and Neck injuries</a:t>
            </a:r>
            <a:endParaRPr kumimoji="0" lang="en-MY" sz="4000" b="1" i="0" u="none" strike="noStrike" kern="1200" cap="none" spc="0" normalizeH="0" baseline="0" noProof="0" dirty="0">
              <a:ln>
                <a:noFill/>
              </a:ln>
              <a:solidFill>
                <a:srgbClr val="FEFEFE"/>
              </a:solidFill>
              <a:effectLst/>
              <a:uLnTx/>
              <a:uFillTx/>
              <a:latin typeface="+mj-lt"/>
              <a:ea typeface="+mj-ea"/>
              <a:cs typeface="+mj-cs"/>
            </a:endParaRPr>
          </a:p>
        </p:txBody>
      </p:sp>
      <p:pic>
        <p:nvPicPr>
          <p:cNvPr id="16" name="Content Placeholder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1524000"/>
            <a:ext cx="3100031" cy="3100031"/>
          </a:xfrm>
          <a:prstGeom prst="rect">
            <a:avLst/>
          </a:prstGeom>
        </p:spPr>
      </p:pic>
      <p:pic>
        <p:nvPicPr>
          <p:cNvPr id="17" name="Picture 5" descr="A picture containing person, yellow&#10;&#10;Description automatically generated">
            <a:extLst>
              <a:ext uri="{FF2B5EF4-FFF2-40B4-BE49-F238E27FC236}">
                <a16:creationId xmlns:a16="http://schemas.microsoft.com/office/drawing/2014/main" id="{FC90FC2F-FB5D-4B07-9A0E-EC19D58DC8D2}"/>
              </a:ext>
            </a:extLst>
          </p:cNvPr>
          <p:cNvPicPr>
            <a:picLocks noChangeAspect="1"/>
          </p:cNvPicPr>
          <p:nvPr/>
        </p:nvPicPr>
        <p:blipFill>
          <a:blip r:embed="rId3"/>
          <a:stretch>
            <a:fillRect/>
          </a:stretch>
        </p:blipFill>
        <p:spPr>
          <a:xfrm>
            <a:off x="2213276" y="1517476"/>
            <a:ext cx="3437536" cy="2394439"/>
          </a:xfrm>
          <a:prstGeom prst="rect">
            <a:avLst/>
          </a:prstGeom>
        </p:spPr>
      </p:pic>
      <p:pic>
        <p:nvPicPr>
          <p:cNvPr id="18" name="Picture 2" descr="Log Rol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0" y="4815957"/>
            <a:ext cx="4383157" cy="18891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109 Spinal Board Photos - Free &amp; Royalty-Free Stock Photos from Dreamstime"/>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8382"/>
          <a:stretch/>
        </p:blipFill>
        <p:spPr bwMode="auto">
          <a:xfrm rot="16200000">
            <a:off x="2467578" y="3674765"/>
            <a:ext cx="2773059" cy="35934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C911A-56B2-7BCE-E767-229515D5E4B3}"/>
              </a:ext>
            </a:extLst>
          </p:cNvPr>
          <p:cNvSpPr>
            <a:spLocks noGrp="1"/>
          </p:cNvSpPr>
          <p:nvPr>
            <p:ph type="title"/>
          </p:nvPr>
        </p:nvSpPr>
        <p:spPr/>
        <p:txBody>
          <a:bodyPr/>
          <a:lstStyle/>
          <a:p>
            <a:r>
              <a:rPr lang="en-US" dirty="0"/>
              <a:t>Fractures</a:t>
            </a:r>
          </a:p>
        </p:txBody>
      </p:sp>
      <p:sp>
        <p:nvSpPr>
          <p:cNvPr id="3" name="Content Placeholder 2">
            <a:extLst>
              <a:ext uri="{FF2B5EF4-FFF2-40B4-BE49-F238E27FC236}">
                <a16:creationId xmlns:a16="http://schemas.microsoft.com/office/drawing/2014/main" id="{7688FBBB-7A69-A75A-4C00-D5E7BBE05ECE}"/>
              </a:ext>
            </a:extLst>
          </p:cNvPr>
          <p:cNvSpPr>
            <a:spLocks noGrp="1"/>
          </p:cNvSpPr>
          <p:nvPr>
            <p:ph idx="1"/>
          </p:nvPr>
        </p:nvSpPr>
        <p:spPr>
          <a:xfrm>
            <a:off x="818712" y="2222287"/>
            <a:ext cx="7904716" cy="3636511"/>
          </a:xfrm>
        </p:spPr>
        <p:txBody>
          <a:bodyPr>
            <a:normAutofit fontScale="70000" lnSpcReduction="20000"/>
          </a:bodyPr>
          <a:lstStyle/>
          <a:p>
            <a:pPr marL="0" indent="0">
              <a:buNone/>
            </a:pPr>
            <a:r>
              <a:rPr lang="en-US" b="1" i="1" dirty="0">
                <a:solidFill>
                  <a:schemeClr val="accent4"/>
                </a:solidFill>
                <a:effectLst/>
                <a:latin typeface="-apple-system"/>
              </a:rPr>
              <a:t>Definition</a:t>
            </a:r>
          </a:p>
          <a:p>
            <a:r>
              <a:rPr lang="en-US" b="0" i="0" dirty="0">
                <a:effectLst/>
                <a:latin typeface="Open Sans" panose="020B0606030504020204" pitchFamily="34" charset="0"/>
              </a:rPr>
              <a:t>A fracture is a break or crack in the bone.</a:t>
            </a:r>
          </a:p>
          <a:p>
            <a:r>
              <a:rPr lang="en-US" b="0" i="0" dirty="0">
                <a:effectLst/>
                <a:latin typeface="Open Sans" panose="020B0606030504020204" pitchFamily="34" charset="0"/>
              </a:rPr>
              <a:t>It is usually caused by trauma, osteoporosis, and overuse. </a:t>
            </a:r>
          </a:p>
          <a:p>
            <a:r>
              <a:rPr lang="en-US" b="0" i="0" dirty="0">
                <a:effectLst/>
                <a:latin typeface="Open Sans" panose="020B0606030504020204" pitchFamily="34" charset="0"/>
              </a:rPr>
              <a:t>Fractures caused by overuse or repetitive motion are known as stress fractures and are common in athletes.</a:t>
            </a:r>
          </a:p>
          <a:p>
            <a:endParaRPr lang="en-US" dirty="0">
              <a:latin typeface="Open Sans" panose="020B0606030504020204" pitchFamily="34" charset="0"/>
            </a:endParaRPr>
          </a:p>
          <a:p>
            <a:pPr marL="0" indent="0">
              <a:buNone/>
            </a:pPr>
            <a:r>
              <a:rPr lang="en-US" b="1" i="1" dirty="0">
                <a:solidFill>
                  <a:schemeClr val="accent4"/>
                </a:solidFill>
                <a:latin typeface="Open Sans" panose="020B0606030504020204" pitchFamily="34" charset="0"/>
              </a:rPr>
              <a:t>Types</a:t>
            </a:r>
          </a:p>
          <a:p>
            <a:r>
              <a:rPr lang="en-US" b="1" i="1" u="sng" dirty="0"/>
              <a:t>Compound (open)</a:t>
            </a:r>
          </a:p>
          <a:p>
            <a:r>
              <a:rPr lang="en-US" b="0" i="0" dirty="0">
                <a:effectLst/>
                <a:latin typeface="Open Sans" panose="020B0606030504020204" pitchFamily="34" charset="0"/>
              </a:rPr>
              <a:t>A fracture is considered compound when the broken bone has pierced through the soft tissues and the skin, creating</a:t>
            </a:r>
            <a:r>
              <a:rPr lang="en-US" b="0" i="0" dirty="0">
                <a:solidFill>
                  <a:srgbClr val="595959"/>
                </a:solidFill>
                <a:effectLst/>
                <a:latin typeface="Open Sans" panose="020B0606030504020204" pitchFamily="34" charset="0"/>
              </a:rPr>
              <a:t> </a:t>
            </a:r>
            <a:r>
              <a:rPr lang="en-US" b="0" i="0" dirty="0">
                <a:effectLst/>
                <a:latin typeface="Open Sans" panose="020B0606030504020204" pitchFamily="34" charset="0"/>
              </a:rPr>
              <a:t>an open wound</a:t>
            </a:r>
            <a:r>
              <a:rPr lang="en-US" b="0" i="0" dirty="0">
                <a:solidFill>
                  <a:srgbClr val="595959"/>
                </a:solidFill>
                <a:effectLst/>
                <a:latin typeface="Open Sans" panose="020B0606030504020204" pitchFamily="34" charset="0"/>
              </a:rPr>
              <a:t>.</a:t>
            </a:r>
          </a:p>
          <a:p>
            <a:endParaRPr lang="en-US" dirty="0">
              <a:solidFill>
                <a:srgbClr val="595959"/>
              </a:solidFill>
              <a:latin typeface="Open Sans" panose="020B0606030504020204" pitchFamily="34" charset="0"/>
            </a:endParaRPr>
          </a:p>
          <a:p>
            <a:r>
              <a:rPr lang="en-US" b="1" i="1" u="sng" dirty="0"/>
              <a:t>Simple (closed)</a:t>
            </a:r>
          </a:p>
          <a:p>
            <a:r>
              <a:rPr lang="en-US" b="0" i="0" dirty="0">
                <a:effectLst/>
                <a:latin typeface="Open Sans" panose="020B0606030504020204" pitchFamily="34" charset="0"/>
              </a:rPr>
              <a:t>A simple fracture, on the other hand, has little to no damage to the soft tissues surrounding the bone.</a:t>
            </a:r>
            <a:endParaRPr lang="en-US" dirty="0"/>
          </a:p>
        </p:txBody>
      </p:sp>
      <p:pic>
        <p:nvPicPr>
          <p:cNvPr id="4" name="Picture 4">
            <a:extLst>
              <a:ext uri="{FF2B5EF4-FFF2-40B4-BE49-F238E27FC236}">
                <a16:creationId xmlns:a16="http://schemas.microsoft.com/office/drawing/2014/main" id="{9AC0C46E-D1BE-501A-7AC9-4AEC060BE78C}"/>
              </a:ext>
            </a:extLst>
          </p:cNvPr>
          <p:cNvPicPr>
            <a:picLocks noChangeAspect="1"/>
          </p:cNvPicPr>
          <p:nvPr/>
        </p:nvPicPr>
        <p:blipFill>
          <a:blip r:embed="rId2"/>
          <a:stretch>
            <a:fillRect/>
          </a:stretch>
        </p:blipFill>
        <p:spPr>
          <a:xfrm>
            <a:off x="8823267" y="1959339"/>
            <a:ext cx="3121354" cy="2258857"/>
          </a:xfrm>
          <a:prstGeom prst="rect">
            <a:avLst/>
          </a:prstGeom>
        </p:spPr>
      </p:pic>
      <p:pic>
        <p:nvPicPr>
          <p:cNvPr id="5" name="Picture 5">
            <a:extLst>
              <a:ext uri="{FF2B5EF4-FFF2-40B4-BE49-F238E27FC236}">
                <a16:creationId xmlns:a16="http://schemas.microsoft.com/office/drawing/2014/main" id="{2EB8591B-D12A-3F91-B575-E5851C741201}"/>
              </a:ext>
            </a:extLst>
          </p:cNvPr>
          <p:cNvPicPr>
            <a:picLocks noChangeAspect="1"/>
          </p:cNvPicPr>
          <p:nvPr/>
        </p:nvPicPr>
        <p:blipFill>
          <a:blip r:embed="rId3"/>
          <a:stretch>
            <a:fillRect/>
          </a:stretch>
        </p:blipFill>
        <p:spPr>
          <a:xfrm>
            <a:off x="9248471" y="4312098"/>
            <a:ext cx="2133527" cy="2391846"/>
          </a:xfrm>
          <a:prstGeom prst="rect">
            <a:avLst/>
          </a:prstGeom>
        </p:spPr>
      </p:pic>
    </p:spTree>
    <p:extLst>
      <p:ext uri="{BB962C8B-B14F-4D97-AF65-F5344CB8AC3E}">
        <p14:creationId xmlns:p14="http://schemas.microsoft.com/office/powerpoint/2010/main" val="136837999"/>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ABF1-ABE3-70B1-518E-0A390CA381D0}"/>
              </a:ext>
            </a:extLst>
          </p:cNvPr>
          <p:cNvSpPr>
            <a:spLocks noGrp="1"/>
          </p:cNvSpPr>
          <p:nvPr>
            <p:ph type="title"/>
          </p:nvPr>
        </p:nvSpPr>
        <p:spPr/>
        <p:txBody>
          <a:bodyPr/>
          <a:lstStyle/>
          <a:p>
            <a:r>
              <a:rPr lang="en-US" dirty="0"/>
              <a:t>Fractures</a:t>
            </a:r>
          </a:p>
        </p:txBody>
      </p:sp>
      <p:sp>
        <p:nvSpPr>
          <p:cNvPr id="3" name="Content Placeholder 2">
            <a:extLst>
              <a:ext uri="{FF2B5EF4-FFF2-40B4-BE49-F238E27FC236}">
                <a16:creationId xmlns:a16="http://schemas.microsoft.com/office/drawing/2014/main" id="{E1014EF8-7452-43C4-3A88-41DB2540CC94}"/>
              </a:ext>
            </a:extLst>
          </p:cNvPr>
          <p:cNvSpPr>
            <a:spLocks noGrp="1"/>
          </p:cNvSpPr>
          <p:nvPr>
            <p:ph idx="1"/>
          </p:nvPr>
        </p:nvSpPr>
        <p:spPr>
          <a:xfrm>
            <a:off x="818712" y="2222287"/>
            <a:ext cx="6706649" cy="3636511"/>
          </a:xfrm>
        </p:spPr>
        <p:txBody>
          <a:bodyPr/>
          <a:lstStyle/>
          <a:p>
            <a:pPr marL="0" indent="0">
              <a:buNone/>
            </a:pPr>
            <a:r>
              <a:rPr lang="en-US" b="1" dirty="0">
                <a:solidFill>
                  <a:schemeClr val="accent4"/>
                </a:solidFill>
              </a:rPr>
              <a:t>Symptoms</a:t>
            </a:r>
          </a:p>
          <a:p>
            <a:r>
              <a:rPr lang="en-US" b="0" i="0" dirty="0">
                <a:effectLst/>
                <a:latin typeface="Open Sans" panose="020B0606030504020204" pitchFamily="34" charset="0"/>
              </a:rPr>
              <a:t>painful and the pain gets worse with movement. </a:t>
            </a:r>
          </a:p>
          <a:p>
            <a:r>
              <a:rPr lang="en-US" b="0" i="0" dirty="0">
                <a:effectLst/>
                <a:latin typeface="Open Sans" panose="020B0606030504020204" pitchFamily="34" charset="0"/>
              </a:rPr>
              <a:t> swelling</a:t>
            </a:r>
          </a:p>
          <a:p>
            <a:r>
              <a:rPr lang="en-US" b="0" i="0" dirty="0">
                <a:effectLst/>
                <a:latin typeface="Open Sans" panose="020B0606030504020204" pitchFamily="34" charset="0"/>
              </a:rPr>
              <a:t> bruising</a:t>
            </a:r>
          </a:p>
          <a:p>
            <a:r>
              <a:rPr lang="en-US" b="0" i="0" dirty="0">
                <a:effectLst/>
                <a:latin typeface="Open Sans" panose="020B0606030504020204" pitchFamily="34" charset="0"/>
              </a:rPr>
              <a:t>deformity</a:t>
            </a:r>
          </a:p>
          <a:p>
            <a:r>
              <a:rPr lang="en-US" b="0" i="0" dirty="0">
                <a:effectLst/>
                <a:latin typeface="Open Sans" panose="020B0606030504020204" pitchFamily="34" charset="0"/>
              </a:rPr>
              <a:t>Compound or open fractures are easier to diagnose, as you can see the broken bone protruding from the skin.</a:t>
            </a:r>
            <a:endParaRPr lang="en-US" dirty="0"/>
          </a:p>
        </p:txBody>
      </p:sp>
    </p:spTree>
    <p:extLst>
      <p:ext uri="{BB962C8B-B14F-4D97-AF65-F5344CB8AC3E}">
        <p14:creationId xmlns:p14="http://schemas.microsoft.com/office/powerpoint/2010/main" val="2339883357"/>
      </p:ext>
    </p:extLst>
  </p:cSld>
  <p:clrMapOvr>
    <a:masterClrMapping/>
  </p:clrMapOvr>
  <p:transition>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DE2FB-AAEC-154F-BDBC-E3F6B56BD5BA}"/>
              </a:ext>
            </a:extLst>
          </p:cNvPr>
          <p:cNvSpPr>
            <a:spLocks noGrp="1"/>
          </p:cNvSpPr>
          <p:nvPr>
            <p:ph type="title"/>
          </p:nvPr>
        </p:nvSpPr>
        <p:spPr/>
        <p:txBody>
          <a:bodyPr/>
          <a:lstStyle/>
          <a:p>
            <a:r>
              <a:rPr lang="en-US" dirty="0"/>
              <a:t>First aid treatment for fracture</a:t>
            </a:r>
          </a:p>
        </p:txBody>
      </p:sp>
      <p:sp>
        <p:nvSpPr>
          <p:cNvPr id="3" name="Content Placeholder 2">
            <a:extLst>
              <a:ext uri="{FF2B5EF4-FFF2-40B4-BE49-F238E27FC236}">
                <a16:creationId xmlns:a16="http://schemas.microsoft.com/office/drawing/2014/main" id="{9D6F26A9-1205-A88E-A3D0-721F41227A41}"/>
              </a:ext>
            </a:extLst>
          </p:cNvPr>
          <p:cNvSpPr>
            <a:spLocks noGrp="1"/>
          </p:cNvSpPr>
          <p:nvPr>
            <p:ph idx="1"/>
          </p:nvPr>
        </p:nvSpPr>
        <p:spPr>
          <a:xfrm>
            <a:off x="818712" y="2283815"/>
            <a:ext cx="10554574" cy="4430355"/>
          </a:xfrm>
        </p:spPr>
        <p:txBody>
          <a:bodyPr>
            <a:normAutofit fontScale="85000" lnSpcReduction="20000"/>
          </a:bodyPr>
          <a:lstStyle/>
          <a:p>
            <a:r>
              <a:rPr lang="en-US" b="0" i="0" dirty="0">
                <a:effectLst/>
                <a:latin typeface="Open Sans" panose="020B0606030504020204" pitchFamily="34" charset="0"/>
              </a:rPr>
              <a:t>According to a study in the </a:t>
            </a:r>
            <a:r>
              <a:rPr lang="en-US" b="0" i="0" u="none" strike="noStrike" dirty="0">
                <a:effectLst/>
                <a:latin typeface="Open Sans" panose="020B0606030504020204" pitchFamily="34" charset="0"/>
              </a:rPr>
              <a:t>World Journal of Orthopedics</a:t>
            </a:r>
            <a:r>
              <a:rPr lang="en-US" b="0" i="0" dirty="0">
                <a:effectLst/>
                <a:latin typeface="Open Sans" panose="020B0606030504020204" pitchFamily="34" charset="0"/>
              </a:rPr>
              <a:t>, the goal of treatment in sports medicine is to quickly restore the function of the injured area to help the patient return to play at the soonest and safest possible time.</a:t>
            </a:r>
          </a:p>
          <a:p>
            <a:pPr marL="0" indent="0">
              <a:buNone/>
            </a:pPr>
            <a:r>
              <a:rPr lang="en-US" b="1" i="1" dirty="0">
                <a:solidFill>
                  <a:schemeClr val="accent4"/>
                </a:solidFill>
                <a:latin typeface="Open Sans" panose="020B0606030504020204" pitchFamily="34" charset="0"/>
              </a:rPr>
              <a:t>Rest</a:t>
            </a:r>
            <a:r>
              <a:rPr lang="en-US" dirty="0">
                <a:latin typeface="Open Sans" panose="020B0606030504020204" pitchFamily="34" charset="0"/>
              </a:rPr>
              <a:t>. </a:t>
            </a:r>
          </a:p>
          <a:p>
            <a:r>
              <a:rPr lang="en-US" dirty="0">
                <a:latin typeface="Open Sans" panose="020B0606030504020204" pitchFamily="34" charset="0"/>
              </a:rPr>
              <a:t>Rest and avoid moving the injured area unnecessarily, as this is very painful and can make the fracture worse.</a:t>
            </a:r>
          </a:p>
          <a:p>
            <a:pPr marL="0" indent="0">
              <a:buNone/>
            </a:pPr>
            <a:r>
              <a:rPr lang="en-US" b="1" dirty="0">
                <a:solidFill>
                  <a:schemeClr val="accent4"/>
                </a:solidFill>
                <a:latin typeface="Open Sans" panose="020B0606030504020204" pitchFamily="34" charset="0"/>
              </a:rPr>
              <a:t>Control the bleeding</a:t>
            </a:r>
          </a:p>
          <a:p>
            <a:r>
              <a:rPr lang="en-US" dirty="0">
                <a:latin typeface="Open Sans" panose="020B0606030504020204" pitchFamily="34" charset="0"/>
              </a:rPr>
              <a:t> in case of a compound fracture. Using a sterile or a clean bandage or a piece of clothing, apply pressure to the wound.</a:t>
            </a:r>
          </a:p>
          <a:p>
            <a:pPr marL="0" indent="0">
              <a:buNone/>
            </a:pPr>
            <a:r>
              <a:rPr lang="en-US" b="1" dirty="0">
                <a:solidFill>
                  <a:schemeClr val="accent4"/>
                </a:solidFill>
                <a:latin typeface="Open Sans" panose="020B0606030504020204" pitchFamily="34" charset="0"/>
              </a:rPr>
              <a:t>Ice and immobilization</a:t>
            </a:r>
            <a:r>
              <a:rPr lang="en-US" dirty="0">
                <a:latin typeface="Open Sans" panose="020B0606030504020204" pitchFamily="34" charset="0"/>
              </a:rPr>
              <a:t>. </a:t>
            </a:r>
          </a:p>
          <a:p>
            <a:r>
              <a:rPr lang="en-US" dirty="0">
                <a:latin typeface="Open Sans" panose="020B0606030504020204" pitchFamily="34" charset="0"/>
              </a:rPr>
              <a:t>Apply an ice pack to the injured area to prevent further swelling and relieve pain. Do not apply the ice directly to the skin. Immobilize the injury using a splint. You can use a hard splint, like a padded board or a cardboard box, for long bone fractures and a soft splint, like a folded blanket, towels and a pillow for ankle, wrist, and collarbone fractures.</a:t>
            </a:r>
          </a:p>
          <a:p>
            <a:pPr marL="0" indent="0">
              <a:buNone/>
            </a:pPr>
            <a:r>
              <a:rPr lang="en-US" b="1" dirty="0">
                <a:solidFill>
                  <a:schemeClr val="accent4"/>
                </a:solidFill>
                <a:latin typeface="Open Sans" panose="020B0606030504020204" pitchFamily="34" charset="0"/>
              </a:rPr>
              <a:t>Compress</a:t>
            </a:r>
          </a:p>
          <a:p>
            <a:r>
              <a:rPr lang="en-US" dirty="0">
                <a:latin typeface="Open Sans" panose="020B0606030504020204" pitchFamily="34" charset="0"/>
              </a:rPr>
              <a:t>Secure the splint in place using a bandage or a strip of cloth. Do not tie it too tightly, as this can impede blood flow. Do not place the ties directly over the fractured area; they should be above and below the injury.</a:t>
            </a:r>
          </a:p>
          <a:p>
            <a:pPr marL="0" indent="0">
              <a:buNone/>
            </a:pPr>
            <a:r>
              <a:rPr lang="en-US" b="1" dirty="0">
                <a:solidFill>
                  <a:schemeClr val="accent4"/>
                </a:solidFill>
                <a:latin typeface="Open Sans" panose="020B0606030504020204" pitchFamily="34" charset="0"/>
              </a:rPr>
              <a:t>Elevate</a:t>
            </a:r>
          </a:p>
          <a:p>
            <a:r>
              <a:rPr lang="en-US" dirty="0">
                <a:latin typeface="Open Sans" panose="020B0606030504020204" pitchFamily="34" charset="0"/>
              </a:rPr>
              <a:t> Once the splint is secured, elevating the injury can help control the bleeding and reduce the swelling.</a:t>
            </a:r>
            <a:endParaRPr lang="en-US" dirty="0"/>
          </a:p>
        </p:txBody>
      </p:sp>
    </p:spTree>
    <p:extLst>
      <p:ext uri="{BB962C8B-B14F-4D97-AF65-F5344CB8AC3E}">
        <p14:creationId xmlns:p14="http://schemas.microsoft.com/office/powerpoint/2010/main" val="1820714193"/>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0"/>
            <a:ext cx="8229600" cy="1143000"/>
          </a:xfrm>
          <a:prstGeom prst="rect">
            <a:avLst/>
          </a:prstGeom>
          <a:effectLst>
            <a:outerShdw blurRad="50800" dir="14400000">
              <a:srgbClr val="000000">
                <a:alpha val="60000"/>
              </a:srgbClr>
            </a:outerShdw>
          </a:effectLst>
        </p:spPr>
        <p:txBody>
          <a:bodyPr vert="horz" lIns="91440" tIns="45720" rIns="91440" bIns="45720" rtlCol="0" anchor="b">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MY" sz="4000" b="1" i="0" u="none" strike="noStrike" kern="1200" cap="none" spc="0" normalizeH="0" baseline="0" noProof="0" dirty="0">
                <a:ln>
                  <a:noFill/>
                </a:ln>
                <a:solidFill>
                  <a:srgbClr val="FEFEFE"/>
                </a:solidFill>
                <a:effectLst/>
                <a:uLnTx/>
                <a:uFillTx/>
                <a:latin typeface="+mj-lt"/>
                <a:ea typeface="+mj-ea"/>
                <a:cs typeface="+mj-cs"/>
              </a:rPr>
              <a:t>Fracture Immobilisation</a:t>
            </a:r>
          </a:p>
        </p:txBody>
      </p:sp>
      <p:sp>
        <p:nvSpPr>
          <p:cNvPr id="8" name="Content Placeholder 2"/>
          <p:cNvSpPr txBox="1">
            <a:spLocks/>
          </p:cNvSpPr>
          <p:nvPr/>
        </p:nvSpPr>
        <p:spPr>
          <a:xfrm>
            <a:off x="609600" y="2209800"/>
            <a:ext cx="8229600" cy="4495800"/>
          </a:xfrm>
          <a:prstGeom prst="rect">
            <a:avLst/>
          </a:prstGeom>
          <a:effectLst>
            <a:outerShdw blurRad="50800" dir="14400000">
              <a:srgbClr val="000000">
                <a:alpha val="40000"/>
              </a:srgbClr>
            </a:outerShdw>
          </a:effectLst>
        </p:spPr>
        <p:txBody>
          <a:bodyPr vert="horz" lIns="91440" tIns="45720" rIns="91440" bIns="45720" rtlCol="0" anchor="ctr">
            <a:normAutofit fontScale="77500" lnSpcReduction="20000"/>
          </a:bodyPr>
          <a:lstStyle/>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Aims to achieve:</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Haemorrhage control</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Pain relief</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Prevent further soft tissue injury</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Reduce chance of fat embolism</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Principles</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Joint above &amp; below</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Padding to bony prominences</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Box splint</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Vacuum splint</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SAM slings</a:t>
            </a:r>
          </a:p>
          <a:p>
            <a:pPr marL="742950" marR="0" lvl="1" indent="-28575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400" b="0" i="0" u="none" strike="noStrike" kern="1200" cap="none" spc="0" normalizeH="0" baseline="0" noProof="0" dirty="0">
                <a:ln>
                  <a:noFill/>
                </a:ln>
                <a:solidFill>
                  <a:schemeClr val="tx1"/>
                </a:solidFill>
                <a:effectLst/>
                <a:uLnTx/>
                <a:uFillTx/>
                <a:latin typeface="+mn-lt"/>
                <a:ea typeface="+mn-ea"/>
                <a:cs typeface="+mn-cs"/>
              </a:rPr>
              <a:t>Traction splint (Kendrick)</a:t>
            </a:r>
          </a:p>
        </p:txBody>
      </p:sp>
      <p:pic>
        <p:nvPicPr>
          <p:cNvPr id="9" name="Picture 2" descr="https://www.spservices.co.uk/images/products/pics/1470307800SP021.jpg"/>
          <p:cNvPicPr>
            <a:picLocks noChangeAspect="1" noChangeArrowheads="1"/>
          </p:cNvPicPr>
          <p:nvPr/>
        </p:nvPicPr>
        <p:blipFill rotWithShape="1">
          <a:blip r:embed="rId2">
            <a:extLst>
              <a:ext uri="{28A0092B-C50C-407E-A947-70E740481C1C}">
                <a14:useLocalDpi xmlns:a14="http://schemas.microsoft.com/office/drawing/2010/main" val="0"/>
              </a:ext>
            </a:extLst>
          </a:blip>
          <a:srcRect t="25000" b="20000"/>
          <a:stretch/>
        </p:blipFill>
        <p:spPr bwMode="auto">
          <a:xfrm>
            <a:off x="8534400" y="914400"/>
            <a:ext cx="2728462" cy="150065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https://tse4.mm.bing.net/th?id=OIP.0bmFdx_4nYU2rttb9hUUTAHaDT&amp;pid=Api&amp;P=0&amp;w=399&amp;h=17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000" y="2514600"/>
            <a:ext cx="3239347" cy="144512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https://s3.amazonaws.com/HMP/hmp_ln/imported/files/base/image/EMSR/2014/07/traction-splint-01_11574717.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48800" y="4191000"/>
            <a:ext cx="1880246" cy="212748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https://www.apemedical.com.au/wp-content/uploads/2018/08/923_1509.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10400" y="4419600"/>
            <a:ext cx="2303747" cy="17249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ppt_x"/>
                                          </p:val>
                                        </p:tav>
                                        <p:tav tm="100000">
                                          <p:val>
                                            <p:strVal val="#ppt_x"/>
                                          </p:val>
                                        </p:tav>
                                      </p:tavLst>
                                    </p:anim>
                                    <p:anim calcmode="lin" valueType="num">
                                      <p:cBhvr additive="base">
                                        <p:cTn id="30" dur="500" fill="hold"/>
                                        <p:tgtEl>
                                          <p:spTgt spid="9"/>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8">
                                            <p:txEl>
                                              <p:pRg st="5" end="5"/>
                                            </p:txEl>
                                          </p:spTgt>
                                        </p:tgtEl>
                                        <p:attrNameLst>
                                          <p:attrName>style.visibility</p:attrName>
                                        </p:attrNameLst>
                                      </p:cBhvr>
                                      <p:to>
                                        <p:strVal val="visible"/>
                                      </p:to>
                                    </p:set>
                                    <p:anim calcmode="lin" valueType="num">
                                      <p:cBhvr additive="base">
                                        <p:cTn id="4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8">
                                            <p:txEl>
                                              <p:pRg st="5" end="5"/>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8">
                                            <p:txEl>
                                              <p:pRg st="6" end="6"/>
                                            </p:txEl>
                                          </p:spTgt>
                                        </p:tgtEl>
                                        <p:attrNameLst>
                                          <p:attrName>style.visibility</p:attrName>
                                        </p:attrNameLst>
                                      </p:cBhvr>
                                      <p:to>
                                        <p:strVal val="visible"/>
                                      </p:to>
                                    </p:set>
                                    <p:anim calcmode="lin" valueType="num">
                                      <p:cBhvr additive="base">
                                        <p:cTn id="51"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8">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8">
                                            <p:txEl>
                                              <p:pRg st="7" end="7"/>
                                            </p:txEl>
                                          </p:spTgt>
                                        </p:tgtEl>
                                        <p:attrNameLst>
                                          <p:attrName>style.visibility</p:attrName>
                                        </p:attrNameLst>
                                      </p:cBhvr>
                                      <p:to>
                                        <p:strVal val="visible"/>
                                      </p:to>
                                    </p:set>
                                    <p:anim calcmode="lin" valueType="num">
                                      <p:cBhvr additive="base">
                                        <p:cTn id="55"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7" end="7"/>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8">
                                            <p:txEl>
                                              <p:pRg st="8" end="8"/>
                                            </p:txEl>
                                          </p:spTgt>
                                        </p:tgtEl>
                                        <p:attrNameLst>
                                          <p:attrName>style.visibility</p:attrName>
                                        </p:attrNameLst>
                                      </p:cBhvr>
                                      <p:to>
                                        <p:strVal val="visible"/>
                                      </p:to>
                                    </p:set>
                                    <p:anim calcmode="lin" valueType="num">
                                      <p:cBhvr additive="base">
                                        <p:cTn id="59"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8">
                                            <p:txEl>
                                              <p:pRg st="8" end="8"/>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8">
                                            <p:txEl>
                                              <p:pRg st="9" end="9"/>
                                            </p:txEl>
                                          </p:spTgt>
                                        </p:tgtEl>
                                        <p:attrNameLst>
                                          <p:attrName>style.visibility</p:attrName>
                                        </p:attrNameLst>
                                      </p:cBhvr>
                                      <p:to>
                                        <p:strVal val="visible"/>
                                      </p:to>
                                    </p:set>
                                    <p:anim calcmode="lin" valueType="num">
                                      <p:cBhvr additive="base">
                                        <p:cTn id="63"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8">
                                            <p:txEl>
                                              <p:pRg st="9" end="9"/>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8">
                                            <p:txEl>
                                              <p:pRg st="10" end="10"/>
                                            </p:txEl>
                                          </p:spTgt>
                                        </p:tgtEl>
                                        <p:attrNameLst>
                                          <p:attrName>style.visibility</p:attrName>
                                        </p:attrNameLst>
                                      </p:cBhvr>
                                      <p:to>
                                        <p:strVal val="visible"/>
                                      </p:to>
                                    </p:set>
                                    <p:anim calcmode="lin" valueType="num">
                                      <p:cBhvr additive="base">
                                        <p:cTn id="67"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10" end="10"/>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8">
                                            <p:txEl>
                                              <p:pRg st="11" end="11"/>
                                            </p:txEl>
                                          </p:spTgt>
                                        </p:tgtEl>
                                        <p:attrNameLst>
                                          <p:attrName>style.visibility</p:attrName>
                                        </p:attrNameLst>
                                      </p:cBhvr>
                                      <p:to>
                                        <p:strVal val="visible"/>
                                      </p:to>
                                    </p:set>
                                    <p:anim calcmode="lin" valueType="num">
                                      <p:cBhvr additive="base">
                                        <p:cTn id="71" dur="500" fill="hold"/>
                                        <p:tgtEl>
                                          <p:spTgt spid="8">
                                            <p:txEl>
                                              <p:pRg st="11" end="1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8">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28F9-3064-0C2C-3189-D741191642C0}"/>
              </a:ext>
            </a:extLst>
          </p:cNvPr>
          <p:cNvSpPr>
            <a:spLocks noGrp="1"/>
          </p:cNvSpPr>
          <p:nvPr>
            <p:ph type="title"/>
          </p:nvPr>
        </p:nvSpPr>
        <p:spPr/>
        <p:txBody>
          <a:bodyPr/>
          <a:lstStyle/>
          <a:p>
            <a:r>
              <a:rPr lang="en-US" dirty="0"/>
              <a:t>Dislocation</a:t>
            </a:r>
          </a:p>
        </p:txBody>
      </p:sp>
      <p:sp>
        <p:nvSpPr>
          <p:cNvPr id="3" name="Content Placeholder 2">
            <a:extLst>
              <a:ext uri="{FF2B5EF4-FFF2-40B4-BE49-F238E27FC236}">
                <a16:creationId xmlns:a16="http://schemas.microsoft.com/office/drawing/2014/main" id="{4BC17469-2B26-174B-4A9F-5DA806747E04}"/>
              </a:ext>
            </a:extLst>
          </p:cNvPr>
          <p:cNvSpPr>
            <a:spLocks noGrp="1"/>
          </p:cNvSpPr>
          <p:nvPr>
            <p:ph idx="1"/>
          </p:nvPr>
        </p:nvSpPr>
        <p:spPr>
          <a:xfrm>
            <a:off x="810000" y="2190217"/>
            <a:ext cx="10554574" cy="3974641"/>
          </a:xfrm>
        </p:spPr>
        <p:txBody>
          <a:bodyPr>
            <a:normAutofit lnSpcReduction="10000"/>
          </a:bodyPr>
          <a:lstStyle/>
          <a:p>
            <a:pPr marL="0" indent="0">
              <a:buNone/>
            </a:pPr>
            <a:r>
              <a:rPr lang="en-US" b="1" i="1" dirty="0">
                <a:solidFill>
                  <a:schemeClr val="accent4"/>
                </a:solidFill>
              </a:rPr>
              <a:t>Dislocation</a:t>
            </a:r>
          </a:p>
          <a:p>
            <a:r>
              <a:rPr lang="en-US" b="0" i="0" dirty="0">
                <a:effectLst/>
                <a:latin typeface="Lucida Grande"/>
              </a:rPr>
              <a:t>Dislocations are joint injuries that force the ends of your bones out of position. </a:t>
            </a:r>
          </a:p>
          <a:p>
            <a:r>
              <a:rPr lang="en-US" b="0" i="0" dirty="0">
                <a:effectLst/>
                <a:latin typeface="Lucida Grande"/>
              </a:rPr>
              <a:t>The cause is often a fall or a blow, sometimes from playing a contact </a:t>
            </a:r>
            <a:r>
              <a:rPr lang="en-US" b="0" i="0" u="none" strike="noStrike" dirty="0">
                <a:effectLst/>
                <a:latin typeface="Lucida Grande"/>
              </a:rPr>
              <a:t>sport</a:t>
            </a:r>
            <a:r>
              <a:rPr lang="en-US" b="0" i="0" dirty="0">
                <a:effectLst/>
                <a:latin typeface="Lucida Grande"/>
              </a:rPr>
              <a:t>. </a:t>
            </a:r>
          </a:p>
          <a:p>
            <a:r>
              <a:rPr lang="en-US" b="0" i="0" dirty="0">
                <a:effectLst/>
                <a:latin typeface="Lucida Grande"/>
              </a:rPr>
              <a:t>You can dislocate your ankles, knees, </a:t>
            </a:r>
            <a:r>
              <a:rPr lang="en-US" b="0" i="0" strike="noStrike" dirty="0">
                <a:effectLst/>
                <a:latin typeface="Lucida Grande"/>
              </a:rPr>
              <a:t>shoulders</a:t>
            </a:r>
            <a:r>
              <a:rPr lang="en-US" b="0" i="0" dirty="0">
                <a:effectLst/>
                <a:latin typeface="Lucida Grande"/>
              </a:rPr>
              <a:t>, hips, elbows and jaw. </a:t>
            </a:r>
          </a:p>
          <a:p>
            <a:r>
              <a:rPr lang="en-US" b="0" i="0" dirty="0">
                <a:effectLst/>
                <a:latin typeface="Lucida Grande"/>
              </a:rPr>
              <a:t>You can also dislocate your finger and toe joints. </a:t>
            </a:r>
          </a:p>
          <a:p>
            <a:r>
              <a:rPr lang="en-US" b="0" i="0" dirty="0">
                <a:effectLst/>
                <a:latin typeface="Lucida Grande"/>
              </a:rPr>
              <a:t>Dislocated joints often are swollen, very painful and visibly out of place. You may not be able to move it.</a:t>
            </a:r>
          </a:p>
          <a:p>
            <a:pPr marL="0" indent="0">
              <a:buNone/>
            </a:pPr>
            <a:endParaRPr lang="en-US" b="1" i="1" dirty="0">
              <a:solidFill>
                <a:schemeClr val="accent4"/>
              </a:solidFill>
              <a:latin typeface="Lucida Grande"/>
            </a:endParaRPr>
          </a:p>
          <a:p>
            <a:pPr marL="0" indent="0">
              <a:buNone/>
            </a:pPr>
            <a:r>
              <a:rPr lang="en-US" b="1" i="1" dirty="0">
                <a:solidFill>
                  <a:schemeClr val="accent4"/>
                </a:solidFill>
                <a:latin typeface="Lucida Grande"/>
              </a:rPr>
              <a:t>Causes</a:t>
            </a:r>
          </a:p>
          <a:p>
            <a:r>
              <a:rPr lang="en-US" b="0" i="0" dirty="0">
                <a:effectLst/>
                <a:latin typeface="Source Sans Pro" panose="02000000000000000000" pitchFamily="2" charset="0"/>
              </a:rPr>
              <a:t>Trauma that forces a joint out of place causes a dislocation. Car accidents, falls, and contact sports such as football are common causes of this injury.</a:t>
            </a:r>
            <a:endParaRPr lang="en-US" b="1" i="1" dirty="0"/>
          </a:p>
        </p:txBody>
      </p:sp>
    </p:spTree>
    <p:extLst>
      <p:ext uri="{BB962C8B-B14F-4D97-AF65-F5344CB8AC3E}">
        <p14:creationId xmlns:p14="http://schemas.microsoft.com/office/powerpoint/2010/main" val="4264530768"/>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969EF-5E81-DE7F-8E0F-5B1349C410A0}"/>
              </a:ext>
            </a:extLst>
          </p:cNvPr>
          <p:cNvSpPr>
            <a:spLocks noGrp="1"/>
          </p:cNvSpPr>
          <p:nvPr>
            <p:ph type="title"/>
          </p:nvPr>
        </p:nvSpPr>
        <p:spPr/>
        <p:txBody>
          <a:bodyPr/>
          <a:lstStyle/>
          <a:p>
            <a:r>
              <a:rPr lang="en-US" dirty="0"/>
              <a:t>Dislocation</a:t>
            </a:r>
          </a:p>
        </p:txBody>
      </p:sp>
      <p:sp>
        <p:nvSpPr>
          <p:cNvPr id="3" name="Content Placeholder 2">
            <a:extLst>
              <a:ext uri="{FF2B5EF4-FFF2-40B4-BE49-F238E27FC236}">
                <a16:creationId xmlns:a16="http://schemas.microsoft.com/office/drawing/2014/main" id="{5E9974F8-7162-B05D-8018-2DE040740E6F}"/>
              </a:ext>
            </a:extLst>
          </p:cNvPr>
          <p:cNvSpPr>
            <a:spLocks noGrp="1"/>
          </p:cNvSpPr>
          <p:nvPr>
            <p:ph idx="1"/>
          </p:nvPr>
        </p:nvSpPr>
        <p:spPr>
          <a:xfrm>
            <a:off x="818712" y="2222287"/>
            <a:ext cx="5277288" cy="3518453"/>
          </a:xfrm>
        </p:spPr>
        <p:txBody>
          <a:bodyPr/>
          <a:lstStyle/>
          <a:p>
            <a:pPr marL="0" indent="0">
              <a:buNone/>
            </a:pPr>
            <a:r>
              <a:rPr lang="en-US" dirty="0">
                <a:solidFill>
                  <a:schemeClr val="accent4"/>
                </a:solidFill>
              </a:rPr>
              <a:t>Symptoms</a:t>
            </a:r>
            <a:r>
              <a:rPr lang="en-US" dirty="0"/>
              <a:t> </a:t>
            </a:r>
          </a:p>
          <a:p>
            <a:r>
              <a:rPr lang="en-US" b="0" i="0" u="none" strike="noStrike" dirty="0">
                <a:effectLst/>
                <a:latin typeface="Source Sans Pro" panose="020B0503030403020204" pitchFamily="34" charset="0"/>
              </a:rPr>
              <a:t>Pain</a:t>
            </a:r>
            <a:endParaRPr lang="en-US" b="0" i="0" dirty="0">
              <a:effectLst/>
              <a:latin typeface="Source Sans Pro" panose="020B0503030403020204" pitchFamily="34" charset="0"/>
            </a:endParaRPr>
          </a:p>
          <a:p>
            <a:r>
              <a:rPr lang="en-US" b="0" i="0" dirty="0">
                <a:effectLst/>
                <a:latin typeface="Source Sans Pro" panose="020B0503030403020204" pitchFamily="34" charset="0"/>
              </a:rPr>
              <a:t>Swelling</a:t>
            </a:r>
          </a:p>
          <a:p>
            <a:r>
              <a:rPr lang="en-US" b="0" i="0" dirty="0">
                <a:effectLst/>
                <a:latin typeface="Source Sans Pro" panose="020B0503030403020204" pitchFamily="34" charset="0"/>
              </a:rPr>
              <a:t>Bruising</a:t>
            </a:r>
          </a:p>
          <a:p>
            <a:r>
              <a:rPr lang="en-US" b="0" i="0" dirty="0">
                <a:effectLst/>
                <a:latin typeface="Source Sans Pro" panose="020B0503030403020204" pitchFamily="34" charset="0"/>
              </a:rPr>
              <a:t>Instability of the joint</a:t>
            </a:r>
          </a:p>
          <a:p>
            <a:r>
              <a:rPr lang="en-US" b="0" i="0" dirty="0">
                <a:effectLst/>
                <a:latin typeface="Source Sans Pro" panose="020B0503030403020204" pitchFamily="34" charset="0"/>
              </a:rPr>
              <a:t>Loss of ability to move the joint</a:t>
            </a:r>
          </a:p>
          <a:p>
            <a:r>
              <a:rPr lang="en-US" b="0" i="0" dirty="0">
                <a:effectLst/>
                <a:latin typeface="Source Sans Pro" panose="020B0503030403020204" pitchFamily="34" charset="0"/>
              </a:rPr>
              <a:t>Visibly deformed joint (bone looks out of place)</a:t>
            </a:r>
          </a:p>
          <a:p>
            <a:endParaRPr lang="en-US" dirty="0"/>
          </a:p>
        </p:txBody>
      </p:sp>
      <p:sp>
        <p:nvSpPr>
          <p:cNvPr id="4" name="TextBox 3">
            <a:extLst>
              <a:ext uri="{FF2B5EF4-FFF2-40B4-BE49-F238E27FC236}">
                <a16:creationId xmlns:a16="http://schemas.microsoft.com/office/drawing/2014/main" id="{D1F5A197-4A19-AEC0-3B16-B8014ACDA2D2}"/>
              </a:ext>
            </a:extLst>
          </p:cNvPr>
          <p:cNvSpPr txBox="1"/>
          <p:nvPr/>
        </p:nvSpPr>
        <p:spPr>
          <a:xfrm>
            <a:off x="5188256" y="2517564"/>
            <a:ext cx="1828800" cy="1828800"/>
          </a:xfrm>
          <a:prstGeom prst="rect">
            <a:avLst/>
          </a:prstGeom>
          <a:noFill/>
        </p:spPr>
        <p:txBody>
          <a:bodyPr wrap="square" rtlCol="0">
            <a:spAutoFit/>
          </a:bodyPr>
          <a:lstStyle/>
          <a:p>
            <a:pPr algn="l"/>
            <a:endParaRPr lang="en-US" dirty="0"/>
          </a:p>
        </p:txBody>
      </p:sp>
      <p:pic>
        <p:nvPicPr>
          <p:cNvPr id="5" name="Picture 5">
            <a:extLst>
              <a:ext uri="{FF2B5EF4-FFF2-40B4-BE49-F238E27FC236}">
                <a16:creationId xmlns:a16="http://schemas.microsoft.com/office/drawing/2014/main" id="{6D74E6DD-64B7-EC0A-C5C7-0AC5864D7D7E}"/>
              </a:ext>
            </a:extLst>
          </p:cNvPr>
          <p:cNvPicPr>
            <a:picLocks noChangeAspect="1"/>
          </p:cNvPicPr>
          <p:nvPr/>
        </p:nvPicPr>
        <p:blipFill>
          <a:blip r:embed="rId2"/>
          <a:stretch>
            <a:fillRect/>
          </a:stretch>
        </p:blipFill>
        <p:spPr>
          <a:xfrm>
            <a:off x="5993978" y="2004838"/>
            <a:ext cx="3216166" cy="3048000"/>
          </a:xfrm>
          <a:prstGeom prst="rect">
            <a:avLst/>
          </a:prstGeom>
        </p:spPr>
      </p:pic>
      <p:pic>
        <p:nvPicPr>
          <p:cNvPr id="6" name="Picture 6">
            <a:extLst>
              <a:ext uri="{FF2B5EF4-FFF2-40B4-BE49-F238E27FC236}">
                <a16:creationId xmlns:a16="http://schemas.microsoft.com/office/drawing/2014/main" id="{DEFF0DC8-155E-CBE7-6D90-72A48A4D790C}"/>
              </a:ext>
            </a:extLst>
          </p:cNvPr>
          <p:cNvPicPr>
            <a:picLocks noChangeAspect="1"/>
          </p:cNvPicPr>
          <p:nvPr/>
        </p:nvPicPr>
        <p:blipFill>
          <a:blip r:embed="rId3"/>
          <a:stretch>
            <a:fillRect/>
          </a:stretch>
        </p:blipFill>
        <p:spPr>
          <a:xfrm>
            <a:off x="9302230" y="2004838"/>
            <a:ext cx="2764971" cy="3048000"/>
          </a:xfrm>
          <a:prstGeom prst="rect">
            <a:avLst/>
          </a:prstGeom>
        </p:spPr>
      </p:pic>
      <p:pic>
        <p:nvPicPr>
          <p:cNvPr id="7" name="Picture 7">
            <a:extLst>
              <a:ext uri="{FF2B5EF4-FFF2-40B4-BE49-F238E27FC236}">
                <a16:creationId xmlns:a16="http://schemas.microsoft.com/office/drawing/2014/main" id="{A17652DD-14C4-90D1-F35E-EC81BE6D9F4E}"/>
              </a:ext>
            </a:extLst>
          </p:cNvPr>
          <p:cNvPicPr>
            <a:picLocks noChangeAspect="1"/>
          </p:cNvPicPr>
          <p:nvPr/>
        </p:nvPicPr>
        <p:blipFill>
          <a:blip r:embed="rId4"/>
          <a:stretch>
            <a:fillRect/>
          </a:stretch>
        </p:blipFill>
        <p:spPr>
          <a:xfrm>
            <a:off x="4885929" y="5179577"/>
            <a:ext cx="7181272" cy="1572032"/>
          </a:xfrm>
          <a:prstGeom prst="rect">
            <a:avLst/>
          </a:prstGeom>
        </p:spPr>
      </p:pic>
    </p:spTree>
    <p:extLst>
      <p:ext uri="{BB962C8B-B14F-4D97-AF65-F5344CB8AC3E}">
        <p14:creationId xmlns:p14="http://schemas.microsoft.com/office/powerpoint/2010/main" val="3793182415"/>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533400" y="228600"/>
            <a:ext cx="8229600" cy="1143000"/>
          </a:xfrm>
          <a:prstGeom prst="rect">
            <a:avLst/>
          </a:prstGeom>
          <a:effectLst>
            <a:outerShdw blurRad="50800" dir="14400000">
              <a:srgbClr val="000000">
                <a:alpha val="60000"/>
              </a:srgbClr>
            </a:outerShdw>
          </a:effectLst>
        </p:spPr>
        <p:txBody>
          <a:bodyPr vert="horz" lIns="91440" tIns="45720" rIns="91440" bIns="45720" rtlCol="0" anchor="b">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MY" sz="4000" b="1" i="0" u="none" strike="noStrike" kern="1200" cap="none" spc="0" normalizeH="0" baseline="0" noProof="0">
                <a:ln>
                  <a:noFill/>
                </a:ln>
                <a:solidFill>
                  <a:srgbClr val="FEFEFE"/>
                </a:solidFill>
                <a:effectLst/>
                <a:uLnTx/>
                <a:uFillTx/>
                <a:latin typeface="+mj-lt"/>
                <a:ea typeface="+mj-ea"/>
                <a:cs typeface="+mj-cs"/>
              </a:rPr>
              <a:t>Dislocation Management</a:t>
            </a:r>
            <a:endParaRPr kumimoji="0" lang="en-MY" sz="4000" b="1" i="0" u="none" strike="noStrike" kern="1200" cap="none" spc="0" normalizeH="0" baseline="0" noProof="0" dirty="0">
              <a:ln>
                <a:noFill/>
              </a:ln>
              <a:solidFill>
                <a:srgbClr val="FEFEFE"/>
              </a:solidFill>
              <a:effectLst/>
              <a:uLnTx/>
              <a:uFillTx/>
              <a:latin typeface="+mj-lt"/>
              <a:ea typeface="+mj-ea"/>
              <a:cs typeface="+mj-cs"/>
            </a:endParaRPr>
          </a:p>
        </p:txBody>
      </p:sp>
      <p:sp>
        <p:nvSpPr>
          <p:cNvPr id="9" name="Content Placeholder 2"/>
          <p:cNvSpPr txBox="1">
            <a:spLocks/>
          </p:cNvSpPr>
          <p:nvPr/>
        </p:nvSpPr>
        <p:spPr>
          <a:xfrm>
            <a:off x="304800" y="1567070"/>
            <a:ext cx="8229600" cy="5257800"/>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Careful assessment</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Check neurovascular status</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Immediate reduction if possible</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No prolonged attempts</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Recheck &amp; document neurovascular status</a:t>
            </a:r>
          </a:p>
          <a:p>
            <a:pPr marL="342900" marR="0" lvl="0" indent="-342900" algn="l" defTabSz="457200" rtl="0" eaLnBrk="1" fontAlgn="auto" latinLnBrk="0" hangingPunct="1">
              <a:lnSpc>
                <a:spcPct val="100000"/>
              </a:lnSpc>
              <a:spcBef>
                <a:spcPct val="20000"/>
              </a:spcBef>
              <a:spcAft>
                <a:spcPts val="600"/>
              </a:spcAft>
              <a:buClr>
                <a:schemeClr val="accent1"/>
              </a:buClr>
              <a:buSzTx/>
              <a:buFont typeface="Wingdings 2" charset="2"/>
              <a:buChar char=""/>
              <a:tabLst/>
              <a:defRPr/>
            </a:pPr>
            <a:r>
              <a:rPr kumimoji="0" lang="en-MY" sz="2800" b="0" i="0" u="none" strike="noStrike" kern="1200" cap="none" spc="0" normalizeH="0" baseline="0" noProof="0" dirty="0">
                <a:ln>
                  <a:noFill/>
                </a:ln>
                <a:solidFill>
                  <a:schemeClr val="tx1"/>
                </a:solidFill>
                <a:effectLst/>
                <a:uLnTx/>
                <a:uFillTx/>
                <a:latin typeface="+mn-lt"/>
                <a:ea typeface="+mn-ea"/>
                <a:cs typeface="+mn-cs"/>
              </a:rPr>
              <a:t>All need further assessment including radiology</a:t>
            </a:r>
          </a:p>
        </p:txBody>
      </p:sp>
      <p:pic>
        <p:nvPicPr>
          <p:cNvPr id="10" name="Picture 2" descr="https://geekymedics.com/wp-content/uploads/2013/04/Radial-puls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34400" y="4674704"/>
            <a:ext cx="3522133"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https://image1.slideserve.com/2361556/pulse-l.jpg"/>
          <p:cNvPicPr>
            <a:picLocks noChangeAspect="1" noChangeArrowheads="1"/>
          </p:cNvPicPr>
          <p:nvPr/>
        </p:nvPicPr>
        <p:blipFill rotWithShape="1">
          <a:blip r:embed="rId3">
            <a:extLst>
              <a:ext uri="{28A0092B-C50C-407E-A947-70E740481C1C}">
                <a14:useLocalDpi xmlns:a14="http://schemas.microsoft.com/office/drawing/2010/main" val="0"/>
              </a:ext>
            </a:extLst>
          </a:blip>
          <a:srcRect l="61899" t="11363" r="9075" b="44886"/>
          <a:stretch/>
        </p:blipFill>
        <p:spPr bwMode="auto">
          <a:xfrm>
            <a:off x="8839200" y="2590800"/>
            <a:ext cx="17526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https://image1.slideserve.com/2361556/pulse-l.jpg"/>
          <p:cNvPicPr>
            <a:picLocks noChangeAspect="1" noChangeArrowheads="1"/>
          </p:cNvPicPr>
          <p:nvPr/>
        </p:nvPicPr>
        <p:blipFill rotWithShape="1">
          <a:blip r:embed="rId3">
            <a:extLst>
              <a:ext uri="{28A0092B-C50C-407E-A947-70E740481C1C}">
                <a14:useLocalDpi xmlns:a14="http://schemas.microsoft.com/office/drawing/2010/main" val="0"/>
              </a:ext>
            </a:extLst>
          </a:blip>
          <a:srcRect l="62782" t="62423" r="10113" b="4723"/>
          <a:stretch/>
        </p:blipFill>
        <p:spPr bwMode="auto">
          <a:xfrm>
            <a:off x="8610600" y="533400"/>
            <a:ext cx="217932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672177"/>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84CE5-B7AF-A081-1867-09DDE41E64DE}"/>
              </a:ext>
            </a:extLst>
          </p:cNvPr>
          <p:cNvPicPr>
            <a:picLocks noGrp="1" noChangeAspect="1"/>
          </p:cNvPicPr>
          <p:nvPr>
            <p:ph idx="1"/>
          </p:nvPr>
        </p:nvPicPr>
        <p:blipFill>
          <a:blip r:embed="rId2"/>
          <a:stretch>
            <a:fillRect/>
          </a:stretch>
        </p:blipFill>
        <p:spPr>
          <a:xfrm>
            <a:off x="2221418" y="2222500"/>
            <a:ext cx="7749998" cy="4354391"/>
          </a:xfrm>
        </p:spPr>
      </p:pic>
    </p:spTree>
    <p:extLst>
      <p:ext uri="{BB962C8B-B14F-4D97-AF65-F5344CB8AC3E}">
        <p14:creationId xmlns:p14="http://schemas.microsoft.com/office/powerpoint/2010/main" val="1327780183"/>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FE96532-0D93-6EA1-D8B0-8E12DCE5CD55}"/>
              </a:ext>
            </a:extLst>
          </p:cNvPr>
          <p:cNvPicPr>
            <a:picLocks noChangeAspect="1"/>
          </p:cNvPicPr>
          <p:nvPr/>
        </p:nvPicPr>
        <p:blipFill>
          <a:blip r:embed="rId2"/>
          <a:stretch>
            <a:fillRect/>
          </a:stretch>
        </p:blipFill>
        <p:spPr>
          <a:xfrm>
            <a:off x="398940" y="221673"/>
            <a:ext cx="11394120" cy="6414653"/>
          </a:xfrm>
          <a:prstGeom prst="rect">
            <a:avLst/>
          </a:prstGeom>
        </p:spPr>
      </p:pic>
    </p:spTree>
    <p:extLst>
      <p:ext uri="{BB962C8B-B14F-4D97-AF65-F5344CB8AC3E}">
        <p14:creationId xmlns:p14="http://schemas.microsoft.com/office/powerpoint/2010/main" val="2591506556"/>
      </p:ext>
    </p:extLst>
  </p:cSld>
  <p:clrMapOvr>
    <a:masterClrMapping/>
  </p:clrMapOvr>
  <p:transition>
    <p:strips dir="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44</TotalTime>
  <Words>873</Words>
  <Application>Microsoft Office PowerPoint</Application>
  <PresentationFormat>Widescreen</PresentationFormat>
  <Paragraphs>119</Paragraphs>
  <Slides>20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-apple-system</vt:lpstr>
      <vt:lpstr>Lucida Grande</vt:lpstr>
      <vt:lpstr>Century Gothic</vt:lpstr>
      <vt:lpstr>Open Sans</vt:lpstr>
      <vt:lpstr>Source Sans Pro</vt:lpstr>
      <vt:lpstr>Wingdings 2</vt:lpstr>
      <vt:lpstr>Quotable</vt:lpstr>
      <vt:lpstr>Severe sport injuries (Head and neck injuries, fracture and dislocation)</vt:lpstr>
      <vt:lpstr>HEAD AND NECK INJURIES</vt:lpstr>
      <vt:lpstr>HEAD AND NECK INJURIES </vt:lpstr>
      <vt:lpstr>HEAD AND NECK INJURIES</vt:lpstr>
      <vt:lpstr>PowerPoint Presentation</vt:lpstr>
      <vt:lpstr>Head and neck injuries management</vt:lpstr>
      <vt:lpstr>Concussion</vt:lpstr>
      <vt:lpstr>GLASGOW COMA SCALE </vt:lpstr>
      <vt:lpstr>PowerPoint Presentation</vt:lpstr>
      <vt:lpstr>PowerPoint Presentation</vt:lpstr>
      <vt:lpstr>PowerPoint Presentation</vt:lpstr>
      <vt:lpstr>Fractures</vt:lpstr>
      <vt:lpstr>Fractures</vt:lpstr>
      <vt:lpstr>First aid treatment for fracture</vt:lpstr>
      <vt:lpstr>PowerPoint Presentation</vt:lpstr>
      <vt:lpstr>Dislocation</vt:lpstr>
      <vt:lpstr>Dislocation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Severe sport injuries (Head and neck injuries,Fracture and dislocation)</dc:title>
  <dc:creator>Alep Hapipy</dc:creator>
  <cp:lastModifiedBy>Sian Bowen</cp:lastModifiedBy>
  <cp:revision>10</cp:revision>
  <dcterms:created xsi:type="dcterms:W3CDTF">2022-07-20T23:05:15Z</dcterms:created>
  <dcterms:modified xsi:type="dcterms:W3CDTF">2024-04-18T07:54:55Z</dcterms:modified>
</cp:coreProperties>
</file>