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0" r:id="rId1"/>
  </p:sldMasterIdLst>
  <p:notesMasterIdLst>
    <p:notesMasterId r:id="rId28"/>
  </p:notesMasterIdLst>
  <p:sldIdLst>
    <p:sldId id="256" r:id="rId2"/>
    <p:sldId id="293" r:id="rId3"/>
    <p:sldId id="294" r:id="rId4"/>
    <p:sldId id="295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8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380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D0ADA-A7BB-4878-AB71-9489F9B27AAF}" type="datetimeFigureOut">
              <a:rPr lang="en-GB" smtClean="0"/>
              <a:pPr/>
              <a:t>23/08/2016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D5AF3-9ED9-4EE0-A01B-7819BAB52C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1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6D5AF3-9ED9-4EE0-A01B-7819BAB52C92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180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Rectangle 9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1" name="Rounded Rectangle 10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12" name="Rounded Rectangle 11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5" name="Rectangle 14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7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fld id="{2BDB0B46-3D4B-42C8-A9F7-B281012D01C4}" type="datetime1">
              <a:rPr lang="en-US" smtClean="0"/>
              <a:t>8/23/2016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1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265402" y="6381328"/>
            <a:ext cx="74771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01199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545AD0E-555C-4555-A1DD-BD9C3AEC38B8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>
          <a:xfrm>
            <a:off x="8100392" y="6390482"/>
            <a:ext cx="762000" cy="3667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C5217A8-0E06-4059-AC45-433E2E67A85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165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CD3FE5-92B1-4D7D-BF3B-091FB889342C}" type="datetime1">
              <a:rPr lang="en-US" smtClean="0"/>
              <a:t>8/23/2016</a:t>
            </a:fld>
            <a:endParaRPr lang="en-US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9912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450CDA3-FB36-4B68-9544-AA68CA9F9BD9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1216268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A5D7AB-5B52-4C9A-BD26-3BD157B1E686}" type="datetime1">
              <a:rPr lang="en-US" smtClean="0"/>
              <a:t>8/23/2016</a:t>
            </a:fld>
            <a:endParaRPr lang="en-US"/>
          </a:p>
        </p:txBody>
      </p:sp>
      <p:sp>
        <p:nvSpPr>
          <p:cNvPr id="8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9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48860609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fld id="{3762B934-EC57-4ADC-961F-56BAB2D0CEF7}" type="datetime1">
              <a:rPr lang="en-US" smtClean="0"/>
              <a:t>8/23/2016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847426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44CE970-B4D8-4956-ADF1-F811298A69B4}" type="datetime1">
              <a:rPr lang="en-US" smtClean="0"/>
              <a:t>8/23/2016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>
              <a:solidFill>
                <a:schemeClr val="tx2"/>
              </a:solidFill>
            </a:endParaRPr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9044619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C5CCE47-FFF0-44F7-ADC5-84C5A48120DF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1760030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0CF29D3-2A58-4E5D-BE3D-3B4F885AA7AA}" type="datetime1">
              <a:rPr lang="en-US" smtClean="0"/>
              <a:t>8/23/2016</a:t>
            </a:fld>
            <a:endParaRPr lang="en-US"/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80508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BF2798D-81F2-43E5-841A-3035FA77CF09}" type="datetime1">
              <a:rPr lang="en-US" smtClean="0"/>
              <a:t>8/23/2016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80222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BE25F1-8410-4FBB-90EC-773F6B9E8718}" type="datetime1">
              <a:rPr lang="en-US" smtClean="0"/>
              <a:t>8/23/2016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kumimoji="0" lang="en-US" dirty="0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50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A01BCAD-5663-470A-9D41-54DC415CE3C1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7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8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3977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B55FE92-4401-48E2-B430-FAD3280A32C4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7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1331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667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3438" y="17526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667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3438" y="3962400"/>
            <a:ext cx="3924300" cy="2057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4C49DD0-1A72-423C-A68D-B68806A4569F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8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9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098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566738" y="1752600"/>
            <a:ext cx="8001000" cy="4267200"/>
          </a:xfrm>
        </p:spPr>
        <p:txBody>
          <a:bodyPr>
            <a:normAutofit/>
          </a:bodyPr>
          <a:lstStyle/>
          <a:p>
            <a:pPr lvl="0"/>
            <a:r>
              <a:rPr lang="en-US" noProof="0" smtClean="0"/>
              <a:t>Click icon to add table</a:t>
            </a:r>
            <a:endParaRPr lang="en-GB" noProof="0" smtClean="0"/>
          </a:p>
        </p:txBody>
      </p:sp>
      <p:sp>
        <p:nvSpPr>
          <p:cNvPr id="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083EEE-3E87-487D-A267-E16F3C031F72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61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0" name="Rectangle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39" name="Title Placeholder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0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00DC00B-31DF-45B6-8909-46A36872DECF}" type="datetime1">
              <a:rPr lang="en-US" smtClean="0"/>
              <a:t>8/23/2016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BC5217A8-0E06-4059-AC45-433E2E67A85D}" type="slidenum">
              <a:rPr kumimoji="0" lang="en-US" smtClean="0"/>
              <a:pPr algn="r" eaLnBrk="1" latinLnBrk="0" hangingPunct="1"/>
              <a:t>‹#›</a:t>
            </a:fld>
            <a:endParaRPr kumimoji="0" lang="en-US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054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</p:sldLayoutIdLst>
  <p:hf hdr="0" ftr="0" dt="0"/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  <a:cs typeface="Cordia New" pitchFamily="34" charset="-34"/>
        </a:defRPr>
      </a:lvl9pPr>
    </p:titleStyle>
    <p:bodyStyle>
      <a:lvl1pPr marL="365125" indent="-255588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1" fontAlgn="base" hangingPunct="1">
        <a:spcBef>
          <a:spcPts val="300"/>
        </a:spcBef>
        <a:spcAft>
          <a:spcPct val="0"/>
        </a:spcAft>
        <a:buClr>
          <a:schemeClr val="accent2"/>
        </a:buClr>
        <a:buFont typeface="Georgia" panose="02040502050405020303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1" fontAlgn="base" hangingPunct="1">
        <a:spcBef>
          <a:spcPts val="300"/>
        </a:spcBef>
        <a:spcAft>
          <a:spcPct val="0"/>
        </a:spcAft>
        <a:buClr>
          <a:schemeClr val="accent1"/>
        </a:buClr>
        <a:buFont typeface="Wingdings 2" panose="05020102010507070707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1" fontAlgn="base" hangingPunct="1">
        <a:spcBef>
          <a:spcPts val="300"/>
        </a:spcBef>
        <a:spcAft>
          <a:spcPct val="0"/>
        </a:spcAft>
        <a:buClr>
          <a:srgbClr val="A04DA3"/>
        </a:buClr>
        <a:buFont typeface="Georgia" panose="02040502050405020303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Baseband Transmission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Ian Wells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Signalling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2</a:t>
            </a:fld>
            <a:endParaRPr kumimoji="0"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243" y="2030846"/>
            <a:ext cx="7463156" cy="4726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3669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Binary Signalling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2461690"/>
            <a:ext cx="7139136" cy="429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1322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Signalling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396" y="1988840"/>
            <a:ext cx="7632995" cy="4543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690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Binary Signalling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2197238"/>
            <a:ext cx="5472608" cy="4193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9356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Eye Diagrams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988840"/>
            <a:ext cx="7560840" cy="4216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304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Eye Diagrams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2252330"/>
            <a:ext cx="7906390" cy="3552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5548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Eye Diagrams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252068"/>
            <a:ext cx="4032448" cy="41384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928" y="2544217"/>
            <a:ext cx="5040560" cy="2447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344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Eye Diagrams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2616128"/>
            <a:ext cx="7590775" cy="336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257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Eye Diagrams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92896"/>
            <a:ext cx="7715200" cy="3395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34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Eye Diagrams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292" y="2708920"/>
            <a:ext cx="7997139" cy="33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946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Baseband Pulse Transmission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583" y="1988840"/>
            <a:ext cx="4787489" cy="44413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3297" y="3068960"/>
            <a:ext cx="3243206" cy="196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43294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Pulse Amplitude Modulation (PAM)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1988840"/>
            <a:ext cx="4824536" cy="452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6349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Spectrum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604" y="2492896"/>
            <a:ext cx="7128792" cy="3113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9258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Spectrum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348880"/>
            <a:ext cx="7200800" cy="4243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731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Spectrum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012162"/>
            <a:ext cx="5688632" cy="4575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3408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Spectrum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060847"/>
            <a:ext cx="7200800" cy="4540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4552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PAM Spectrum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48880"/>
            <a:ext cx="8316924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604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Pulse Code Modulation (PCM)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88"/>
            <a:ext cx="2530624" cy="4324350"/>
          </a:xfrm>
        </p:spPr>
        <p:txBody>
          <a:bodyPr/>
          <a:lstStyle/>
          <a:p>
            <a:r>
              <a:rPr lang="en-GB" sz="2000" dirty="0" smtClean="0"/>
              <a:t>The maximum and minimum values of an analogue signal defines its RANGE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824" y="2176398"/>
            <a:ext cx="5544616" cy="4466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48001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PCM System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2008483"/>
            <a:ext cx="5760640" cy="4739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75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PCM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92" y="2220747"/>
            <a:ext cx="7977340" cy="3359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4301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PCM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420888"/>
            <a:ext cx="6347048" cy="422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8285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PCM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23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7881" y="2435849"/>
            <a:ext cx="7067128" cy="413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3974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2276872"/>
            <a:ext cx="826684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92235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507" y="2060848"/>
            <a:ext cx="8032986" cy="3883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7869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79" y="2209800"/>
            <a:ext cx="7834241" cy="3767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071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1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3E4BFEE4-87FC-4146-8AD8-1F4838894354}" vid="{F176F53B-F4A4-4ABC-88A7-0724186EBCF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800</TotalTime>
  <Words>99</Words>
  <Application>Microsoft Office PowerPoint</Application>
  <PresentationFormat>On-screen Show (4:3)</PresentationFormat>
  <Paragraphs>54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Calibri</vt:lpstr>
      <vt:lpstr>Cordia New</vt:lpstr>
      <vt:lpstr>Georgia</vt:lpstr>
      <vt:lpstr>Trebuchet MS</vt:lpstr>
      <vt:lpstr>Wingdings 2</vt:lpstr>
      <vt:lpstr>Theme1</vt:lpstr>
      <vt:lpstr>Baseband Transmission</vt:lpstr>
      <vt:lpstr>Binary Signalling</vt:lpstr>
      <vt:lpstr>Binary Signalling</vt:lpstr>
      <vt:lpstr>Binary Signalling</vt:lpstr>
      <vt:lpstr>Binary Signalling</vt:lpstr>
      <vt:lpstr>Eye Diagrams</vt:lpstr>
      <vt:lpstr>Eye Diagrams</vt:lpstr>
      <vt:lpstr>Eye Diagrams</vt:lpstr>
      <vt:lpstr>Eye Diagrams</vt:lpstr>
      <vt:lpstr>Eye Diagrams</vt:lpstr>
      <vt:lpstr>Eye Diagrams</vt:lpstr>
      <vt:lpstr>Baseband Pulse Transmission</vt:lpstr>
      <vt:lpstr>Pulse Amplitude Modulation (PAM)</vt:lpstr>
      <vt:lpstr>PAM Spectrum</vt:lpstr>
      <vt:lpstr>PAM Spectrum</vt:lpstr>
      <vt:lpstr>PAM Spectrum</vt:lpstr>
      <vt:lpstr>PAM Spectrum</vt:lpstr>
      <vt:lpstr>PAM Spectrum</vt:lpstr>
      <vt:lpstr>Pulse Code Modulation (PCM)</vt:lpstr>
      <vt:lpstr>PCM System</vt:lpstr>
      <vt:lpstr>PCM System</vt:lpstr>
      <vt:lpstr>PCM System</vt:lpstr>
      <vt:lpstr>PCM System</vt:lpstr>
      <vt:lpstr>Example</vt:lpstr>
      <vt:lpstr>Solution</vt:lpstr>
      <vt:lpstr>Solution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Communications Principles</dc:title>
  <dc:creator>drianwells</dc:creator>
  <cp:lastModifiedBy>Ian Wells</cp:lastModifiedBy>
  <cp:revision>96</cp:revision>
  <dcterms:created xsi:type="dcterms:W3CDTF">2010-12-01T11:07:48Z</dcterms:created>
  <dcterms:modified xsi:type="dcterms:W3CDTF">2016-08-23T19:54:53Z</dcterms:modified>
</cp:coreProperties>
</file>