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abin"/>
      <p:regular r:id="rId17"/>
      <p:bold r:id="rId18"/>
      <p:italic r:id="rId19"/>
      <p:boldItalic r:id="rId20"/>
    </p:embeddedFont>
    <p:embeddedFont>
      <p:font typeface="Crimson Text" pitchFamily="2" charset="0"/>
      <p:regular r:id="rId21"/>
      <p:bold r:id="rId22"/>
      <p:italic r:id="rId23"/>
      <p:boldItalic r:id="rId24"/>
    </p:embeddedFont>
    <p:embeddedFont>
      <p:font typeface="Josefin Sans" pitchFamily="2" charset="77"/>
      <p:regular r:id="rId25"/>
      <p:bold r:id="rId26"/>
    </p:embeddedFont>
    <p:embeddedFont>
      <p:font typeface="Lato" panose="020F0502020204030203" pitchFamily="34" charset="0"/>
      <p:regular r:id="rId27"/>
      <p:bold r:id="rId28"/>
      <p:italic r:id="rId29"/>
      <p:boldItalic r:id="rId30"/>
    </p:embeddedFont>
    <p:embeddedFont>
      <p:font typeface="Mako" pitchFamily="2" charset="77"/>
      <p:regular r:id="rId31"/>
    </p:embeddedFont>
    <p:embeddedFont>
      <p:font typeface="Merriweather Light" pitchFamily="2" charset="77"/>
      <p:regular r:id="rId32"/>
      <p:bold r:id="rId33"/>
      <p:italic r:id="rId34"/>
      <p:boldItalic r:id="rId35"/>
    </p:embeddedFont>
    <p:embeddedFont>
      <p:font typeface="Montserrat" pitchFamily="2" charset="77"/>
      <p:regular r:id="rId36"/>
      <p:bold r:id="rId37"/>
      <p:italic r:id="rId38"/>
      <p:boldItalic r:id="rId39"/>
    </p:embeddedFont>
    <p:embeddedFont>
      <p:font typeface="Open Sans" panose="020B0606030504020204" pitchFamily="34" charset="0"/>
      <p:regular r:id="rId40"/>
      <p:bold r:id="rId41"/>
      <p:italic r:id="rId42"/>
      <p:boldItalic r:id="rId43"/>
    </p:embeddedFont>
    <p:embeddedFont>
      <p:font typeface="Open Sans SemiBold" panose="020B0606030504020204" pitchFamily="34" charset="0"/>
      <p:regular r:id="rId44"/>
      <p:bold r:id="rId45"/>
      <p:italic r:id="rId46"/>
      <p:boldItalic r:id="rId47"/>
    </p:embeddedFont>
    <p:embeddedFont>
      <p:font typeface="Russo One" panose="02000503050000020004" pitchFamily="2" charset="0"/>
      <p:regular r:id="rId48"/>
    </p:embeddedFont>
    <p:embeddedFont>
      <p:font typeface="Verdana" panose="020B0604030504040204" pitchFamily="34" charset="0"/>
      <p:regular r:id="rId49"/>
      <p:bold r:id="rId50"/>
      <p:italic r:id="rId51"/>
      <p:boldItalic r:id="rId52"/>
    </p:embeddedFont>
    <p:embeddedFont>
      <p:font typeface="Vidaloka" panose="02000504000000020004"/>
      <p:regular r:id="rId5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50" d="100"/>
          <a:sy n="150" d="100"/>
        </p:scale>
        <p:origin x="378" y="108"/>
      </p:cViewPr>
      <p:guideLst>
        <p:guide orient="horz" pos="162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9" Type="http://schemas.openxmlformats.org/officeDocument/2006/relationships/font" Target="fonts/font23.fntdata"/><Relationship Id="rId21" Type="http://schemas.openxmlformats.org/officeDocument/2006/relationships/font" Target="fonts/font5.fntdata"/><Relationship Id="rId34" Type="http://schemas.openxmlformats.org/officeDocument/2006/relationships/font" Target="fonts/font18.fntdata"/><Relationship Id="rId42" Type="http://schemas.openxmlformats.org/officeDocument/2006/relationships/font" Target="fonts/font26.fntdata"/><Relationship Id="rId47" Type="http://schemas.openxmlformats.org/officeDocument/2006/relationships/font" Target="fonts/font31.fntdata"/><Relationship Id="rId50" Type="http://schemas.openxmlformats.org/officeDocument/2006/relationships/font" Target="fonts/font34.fntdata"/><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notesMaster" Target="notesMasters/notesMaster1.xml"/><Relationship Id="rId29" Type="http://schemas.openxmlformats.org/officeDocument/2006/relationships/font" Target="fonts/font13.fntdata"/><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font" Target="fonts/font21.fntdata"/><Relationship Id="rId40" Type="http://schemas.openxmlformats.org/officeDocument/2006/relationships/font" Target="fonts/font24.fntdata"/><Relationship Id="rId45" Type="http://schemas.openxmlformats.org/officeDocument/2006/relationships/font" Target="fonts/font29.fntdata"/><Relationship Id="rId53" Type="http://schemas.openxmlformats.org/officeDocument/2006/relationships/font" Target="fonts/font37.fntdata"/><Relationship Id="rId5" Type="http://schemas.openxmlformats.org/officeDocument/2006/relationships/slide" Target="slides/slide4.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font" Target="fonts/font19.fntdata"/><Relationship Id="rId43" Type="http://schemas.openxmlformats.org/officeDocument/2006/relationships/font" Target="fonts/font27.fntdata"/><Relationship Id="rId48" Type="http://schemas.openxmlformats.org/officeDocument/2006/relationships/font" Target="fonts/font32.fntdata"/><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font" Target="fonts/font35.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font" Target="fonts/font22.fntdata"/><Relationship Id="rId46" Type="http://schemas.openxmlformats.org/officeDocument/2006/relationships/font" Target="fonts/font30.fntdata"/><Relationship Id="rId20" Type="http://schemas.openxmlformats.org/officeDocument/2006/relationships/font" Target="fonts/font4.fntdata"/><Relationship Id="rId41" Type="http://schemas.openxmlformats.org/officeDocument/2006/relationships/font" Target="fonts/font25.fntdata"/><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font" Target="fonts/font20.fntdata"/><Relationship Id="rId49" Type="http://schemas.openxmlformats.org/officeDocument/2006/relationships/font" Target="fonts/font33.fntdata"/><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font" Target="fonts/font15.fntdata"/><Relationship Id="rId44" Type="http://schemas.openxmlformats.org/officeDocument/2006/relationships/font" Target="fonts/font28.fntdata"/><Relationship Id="rId52" Type="http://schemas.openxmlformats.org/officeDocument/2006/relationships/font" Target="fonts/font3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8467774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
        <p:cNvGrpSpPr/>
        <p:nvPr/>
      </p:nvGrpSpPr>
      <p:grpSpPr>
        <a:xfrm>
          <a:off x="0" y="0"/>
          <a:ext cx="0" cy="0"/>
          <a:chOff x="0" y="0"/>
          <a:chExt cx="0" cy="0"/>
        </a:xfrm>
      </p:grpSpPr>
      <p:sp>
        <p:nvSpPr>
          <p:cNvPr id="469" name="Google Shape;46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0" name="Google Shape;47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3"/>
        <p:cNvGrpSpPr/>
        <p:nvPr/>
      </p:nvGrpSpPr>
      <p:grpSpPr>
        <a:xfrm>
          <a:off x="0" y="0"/>
          <a:ext cx="0" cy="0"/>
          <a:chOff x="0" y="0"/>
          <a:chExt cx="0" cy="0"/>
        </a:xfrm>
      </p:grpSpPr>
      <p:sp>
        <p:nvSpPr>
          <p:cNvPr id="474" name="Google Shape;474;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5" name="Google Shape;475;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0"/>
        <p:cNvGrpSpPr/>
        <p:nvPr/>
      </p:nvGrpSpPr>
      <p:grpSpPr>
        <a:xfrm>
          <a:off x="0" y="0"/>
          <a:ext cx="0" cy="0"/>
          <a:chOff x="0" y="0"/>
          <a:chExt cx="0" cy="0"/>
        </a:xfrm>
      </p:grpSpPr>
      <p:sp>
        <p:nvSpPr>
          <p:cNvPr id="481" name="Google Shape;481;gcd8a80d6bc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2" name="Google Shape;482;gcd8a80d6bc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provides a brief introduction to the chosen retail organisation and the main customers of the brand. It will include the reason why the brand engaged in appealing to the target group. The discussion will also include the scope, nature and guest service roles that are being processed in other retail organisations together with the chosen organisation. The illustration will also include the significance of hospitality and the ways the guest services in the hotel can be met.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8"/>
        <p:cNvGrpSpPr/>
        <p:nvPr/>
      </p:nvGrpSpPr>
      <p:grpSpPr>
        <a:xfrm>
          <a:off x="0" y="0"/>
          <a:ext cx="0" cy="0"/>
          <a:chOff x="0" y="0"/>
          <a:chExt cx="0" cy="0"/>
        </a:xfrm>
      </p:grpSpPr>
      <p:sp>
        <p:nvSpPr>
          <p:cNvPr id="489" name="Google Shape;489;g28caa7c916c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0" name="Google Shape;490;g28caa7c916c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brand JW Marriott operates in the hospitality industry which is a core part of the luxury portfolio of Marriott International. The hospitality organisation operates in more than 100 hotels in 35 different countries across the globe </a:t>
            </a:r>
            <a:r>
              <a:rPr lang="en" sz="1200">
                <a:solidFill>
                  <a:schemeClr val="dk1"/>
                </a:solidFill>
                <a:highlight>
                  <a:srgbClr val="FFFFFF"/>
                </a:highlight>
                <a:latin typeface="Times New Roman"/>
                <a:ea typeface="Times New Roman"/>
                <a:cs typeface="Times New Roman"/>
                <a:sym typeface="Times New Roman"/>
              </a:rPr>
              <a:t>(Hospitality Net, 2023)</a:t>
            </a:r>
            <a:r>
              <a:rPr lang="en" sz="1200">
                <a:solidFill>
                  <a:schemeClr val="dk1"/>
                </a:solidFill>
                <a:latin typeface="Times New Roman"/>
                <a:ea typeface="Times New Roman"/>
                <a:cs typeface="Times New Roman"/>
                <a:sym typeface="Times New Roman"/>
              </a:rPr>
              <a:t>. The organisation provides great customer service so that they can enhance their expectations and satisfaction at the hotel (Tsao, 2018). The hotel also initiates offering and different programs that boost them to enhance their experience so that they work in increasing their revenue growth.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7"/>
        <p:cNvGrpSpPr/>
        <p:nvPr/>
      </p:nvGrpSpPr>
      <p:grpSpPr>
        <a:xfrm>
          <a:off x="0" y="0"/>
          <a:ext cx="0" cy="0"/>
          <a:chOff x="0" y="0"/>
          <a:chExt cx="0" cy="0"/>
        </a:xfrm>
      </p:grpSpPr>
      <p:sp>
        <p:nvSpPr>
          <p:cNvPr id="498" name="Google Shape;498;g28caa7c916c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 name="Google Shape;499;g28caa7c916c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primary customers at JW Marriott are the ones that deal with increasing the growth and sales rate within the hotel. The identification of the hotel customers is entailed by understanding the buying behaviour of the visitors (Heppell, 2015). The luxury hospitality brand then initiates the approaches that draw the attention of tourists. The target audience of the hotel organisation is business travellers, luxury customers, tourists, eco-friends and families (Minwoo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2019). JW Marriott initiates market segmentation by enhancing their services of suites within their luxury hotels that are being offered to the customers of the brand </a:t>
            </a:r>
            <a:r>
              <a:rPr lang="en" sz="1200">
                <a:solidFill>
                  <a:schemeClr val="dk1"/>
                </a:solidFill>
                <a:highlight>
                  <a:srgbClr val="FFFFFF"/>
                </a:highlight>
                <a:latin typeface="Times New Roman"/>
                <a:ea typeface="Times New Roman"/>
                <a:cs typeface="Times New Roman"/>
                <a:sym typeface="Times New Roman"/>
              </a:rPr>
              <a:t>(Marriott International Newscenter (US), 2019)</a:t>
            </a:r>
            <a:r>
              <a:rPr lang="en" sz="1200">
                <a:solidFill>
                  <a:schemeClr val="dk1"/>
                </a:solidFill>
                <a:latin typeface="Times New Roman"/>
                <a:ea typeface="Times New Roman"/>
                <a:cs typeface="Times New Roman"/>
                <a:sym typeface="Times New Roman"/>
              </a:rPr>
              <a:t>. Moreover, the customers of the hotel brand also include individuals who seek a reliant atmosphere while accommodating luxury services.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28caa7c916c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28caa7c916c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brand appeals to the target customers as the potential customers tend to increase the revenue generation within the hotel. JW Marriot targets business travellers as they reserve suites for confidential meetings that are focused on business purposes. The organisation targets tourists as they entail luxurious satisfaction that meets in increasing the sales and revenue of the hotel (Walker, 2021). JW Marriott targets the family group as the brand indulges in offering services and facilities which are usually demanded by the customers. Moreover, the organisation adapts great sustainability options creating an opportunity for JW Marriott to attract customers who have a high interest in eco-friendly approaches (</a:t>
            </a:r>
            <a:r>
              <a:rPr lang="en" sz="1200">
                <a:solidFill>
                  <a:schemeClr val="dk1"/>
                </a:solidFill>
                <a:highlight>
                  <a:srgbClr val="FFFFFF"/>
                </a:highlight>
                <a:latin typeface="Times New Roman"/>
                <a:ea typeface="Times New Roman"/>
                <a:cs typeface="Times New Roman"/>
                <a:sym typeface="Times New Roman"/>
              </a:rPr>
              <a:t>Duric and Potočnik Topler, 2021</a:t>
            </a:r>
            <a:r>
              <a:rPr lang="en" sz="1200">
                <a:solidFill>
                  <a:schemeClr val="dk1"/>
                </a:solidFill>
                <a:latin typeface="Times New Roman"/>
                <a:ea typeface="Times New Roman"/>
                <a:cs typeface="Times New Roman"/>
                <a:sym typeface="Times New Roman"/>
              </a:rPr>
              <a:t>). This enhances the approach of guest services and the satisfaction of the customers.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28caa7c916c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28caa7c916c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nature of the guest service for hotel organisations includes creating a direct mode of conversations between guests and employees. The nature of the guest service also includes solving complaints of tourists and assisting them with hospitality services (Ford, 2020). The scope of guest service entails the assistance that will be provided to the individual tourist customers at the hotel and to all the guests. The organisation's scope is to ensure that time management meets the requirements of tourists (</a:t>
            </a:r>
            <a:r>
              <a:rPr lang="en" sz="1200">
                <a:solidFill>
                  <a:schemeClr val="dk1"/>
                </a:solidFill>
                <a:highlight>
                  <a:srgbClr val="FFFFFF"/>
                </a:highlight>
                <a:latin typeface="Times New Roman"/>
                <a:ea typeface="Times New Roman"/>
                <a:cs typeface="Times New Roman"/>
                <a:sym typeface="Times New Roman"/>
              </a:rPr>
              <a:t>Shin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2019</a:t>
            </a:r>
            <a:r>
              <a:rPr lang="en" sz="1200">
                <a:solidFill>
                  <a:schemeClr val="dk1"/>
                </a:solidFill>
                <a:latin typeface="Times New Roman"/>
                <a:ea typeface="Times New Roman"/>
                <a:cs typeface="Times New Roman"/>
                <a:sym typeface="Times New Roman"/>
              </a:rPr>
              <a:t>). The role of guest service includes resolving complaints of tourists.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g28caa7c916c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5" name="Google Shape;525;g28caa7c916c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nature of JW Marriott includes assuring the needs of the customers based on offering quality services to individual tourist customers. The brand initiates guest service by meeting their requirements and solving major issues by obtaining feedback (Wood, 2015). The scope of JW Marriott while offering guest services ensures in maintaining the confidentiality of the customers and assuring the time management in the organisation. The guest serving at the hotel brand incorporates communicating with the customers and offering them customer service so that the basic needs of the tourists are understood at the hotel.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2"/>
        <p:cNvGrpSpPr/>
        <p:nvPr/>
      </p:nvGrpSpPr>
      <p:grpSpPr>
        <a:xfrm>
          <a:off x="0" y="0"/>
          <a:ext cx="0" cy="0"/>
          <a:chOff x="0" y="0"/>
          <a:chExt cx="0" cy="0"/>
        </a:xfrm>
      </p:grpSpPr>
      <p:sp>
        <p:nvSpPr>
          <p:cNvPr id="533" name="Google Shape;533;g28caa7c916c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4" name="Google Shape;534;g28caa7c916c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hospitality sector is a crucial aspect of the operations and economic development of a country. The sector is important as it offers a great opportunity for drawing the attention of the customers and maintaining a loyal rate of customers. The market size of the hospitality sector in the US is projected to reach $106.10 billion by the year 2023 </a:t>
            </a:r>
            <a:r>
              <a:rPr lang="en" sz="1200">
                <a:solidFill>
                  <a:schemeClr val="dk1"/>
                </a:solidFill>
                <a:highlight>
                  <a:srgbClr val="FFFFFF"/>
                </a:highlight>
                <a:latin typeface="Times New Roman"/>
                <a:ea typeface="Times New Roman"/>
                <a:cs typeface="Times New Roman"/>
                <a:sym typeface="Times New Roman"/>
              </a:rPr>
              <a:t>(Statista, 2023)</a:t>
            </a:r>
            <a:r>
              <a:rPr lang="en" sz="1200">
                <a:solidFill>
                  <a:schemeClr val="dk1"/>
                </a:solidFill>
                <a:latin typeface="Times New Roman"/>
                <a:ea typeface="Times New Roman"/>
                <a:cs typeface="Times New Roman"/>
                <a:sym typeface="Times New Roman"/>
              </a:rPr>
              <a:t>.  The hospitality sector is crucial as it tends to stand within the market competition which offers great revenue development for the brand. The hospitality sector enhances the retention of customers which also boosts their loyalty and creates enhanced experiences within the industry.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
        <p:cNvGrpSpPr/>
        <p:nvPr/>
      </p:nvGrpSpPr>
      <p:grpSpPr>
        <a:xfrm>
          <a:off x="0" y="0"/>
          <a:ext cx="0" cy="0"/>
          <a:chOff x="0" y="0"/>
          <a:chExt cx="0" cy="0"/>
        </a:xfrm>
      </p:grpSpPr>
      <p:sp>
        <p:nvSpPr>
          <p:cNvPr id="542" name="Google Shape;542;g28caa7c916c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3" name="Google Shape;543;g28caa7c916c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expectations of the guests are met at the hotel by incorporating ideas towards boosting their recognition and experiences through the use of the hotel operations. The guest expectations can be met by offering digital solutions so that experiences and the current market trends are effectively succeeded (</a:t>
            </a:r>
            <a:r>
              <a:rPr lang="en" sz="1200">
                <a:solidFill>
                  <a:schemeClr val="dk1"/>
                </a:solidFill>
                <a:highlight>
                  <a:srgbClr val="FFFFFF"/>
                </a:highlight>
                <a:latin typeface="Times New Roman"/>
                <a:ea typeface="Times New Roman"/>
                <a:cs typeface="Times New Roman"/>
                <a:sym typeface="Times New Roman"/>
              </a:rPr>
              <a:t>Galati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The use of digital solutions will aid the guests to continue with the bookings of hotels and carry in effective implementation of technologies within the organisation. The guest's expectations can also be exceeded by obtaining feedback from customers that will help in solving the major issues of the customers at the hotel (Soloman, 2018). This will enhance the satisfaction and experience rate of the customers in the hotel.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
        <p:cNvGrpSpPr/>
        <p:nvPr/>
      </p:nvGrpSpPr>
      <p:grpSpPr>
        <a:xfrm>
          <a:off x="0" y="0"/>
          <a:ext cx="0" cy="0"/>
          <a:chOff x="0" y="0"/>
          <a:chExt cx="0" cy="0"/>
        </a:xfrm>
      </p:grpSpPr>
      <p:sp>
        <p:nvSpPr>
          <p:cNvPr id="550" name="Google Shape;550;g28caa7c916c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1" name="Google Shape;551;g28caa7c916c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JW Marriott can meet the expectations of the guests in the hotel by encouraging the tourists to share their experiences within the hotel. The brand can also entail creating personalised experiences for the customers while offering luxury benefits in hotel rooms (Panchapakesan and Jiseon., 2020). This will make the brand recognised and will enhance its market reputation with a boost in guest experiences. JW Marriott can also engage in boosting the trust of the customers so that they feel satisfied and all their satisfaction is being met in the organisation (</a:t>
            </a:r>
            <a:r>
              <a:rPr lang="en" sz="1200">
                <a:solidFill>
                  <a:schemeClr val="dk1"/>
                </a:solidFill>
                <a:highlight>
                  <a:srgbClr val="FFFFFF"/>
                </a:highlight>
                <a:latin typeface="Times New Roman"/>
                <a:ea typeface="Times New Roman"/>
                <a:cs typeface="Times New Roman"/>
                <a:sym typeface="Times New Roman"/>
              </a:rPr>
              <a:t>Otto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28caa7c916c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28caa7c916c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following presentation has detailed the introduction of the chosen hospitality organisation highlighting JW Marriott. The identification of the main consumers of JW Marriott has been included which has also discussed the reason why the brand must engage in appealing to the target customers. Moreover, the presentation has also included the role, scope and nature of the guest services focusing on JW Marriott and other organisations. It has also detailed the hospitality importance and the ways the guest expectations can be sustained.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
        <p:cNvGrpSpPr/>
        <p:nvPr/>
      </p:nvGrpSpPr>
      <p:grpSpPr>
        <a:xfrm>
          <a:off x="0" y="0"/>
          <a:ext cx="0" cy="0"/>
          <a:chOff x="0" y="0"/>
          <a:chExt cx="0" cy="0"/>
        </a:xfrm>
      </p:grpSpPr>
      <p:sp>
        <p:nvSpPr>
          <p:cNvPr id="566" name="Google Shape;566;g283f8c5fa4a_1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7" name="Google Shape;567;g283f8c5fa4a_1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283f8c5fa4a_1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283f8c5fa4a_1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039975" y="1324500"/>
            <a:ext cx="70641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040000" y="3377100"/>
            <a:ext cx="7064100" cy="4419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cxnSp>
        <p:nvCxnSpPr>
          <p:cNvPr id="11" name="Google Shape;11;p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 name="Google Shape;12;p2"/>
          <p:cNvCxnSpPr/>
          <p:nvPr/>
        </p:nvCxnSpPr>
        <p:spPr>
          <a:xfrm flipH="1">
            <a:off x="-257975" y="-72550"/>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 name="Google Shape;13;p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 name="Google Shape;14;p2"/>
          <p:cNvCxnSpPr/>
          <p:nvPr/>
        </p:nvCxnSpPr>
        <p:spPr>
          <a:xfrm flipH="1">
            <a:off x="6467450" y="3935375"/>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2714550" y="2366272"/>
            <a:ext cx="3714900" cy="8184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accent4"/>
              </a:buClr>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3746550" y="1339163"/>
            <a:ext cx="1650900" cy="9783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7000">
                <a:solidFill>
                  <a:schemeClr val="accent1"/>
                </a:solidFill>
              </a:defRPr>
            </a:lvl1pPr>
            <a:lvl2pPr lvl="1" algn="ctr" rtl="0">
              <a:spcBef>
                <a:spcPts val="0"/>
              </a:spcBef>
              <a:spcAft>
                <a:spcPts val="0"/>
              </a:spcAft>
              <a:buSzPts val="6000"/>
              <a:buNone/>
              <a:defRPr sz="6000" b="1"/>
            </a:lvl2pPr>
            <a:lvl3pPr lvl="2" algn="ctr" rtl="0">
              <a:spcBef>
                <a:spcPts val="0"/>
              </a:spcBef>
              <a:spcAft>
                <a:spcPts val="0"/>
              </a:spcAft>
              <a:buSzPts val="6000"/>
              <a:buNone/>
              <a:defRPr sz="6000" b="1"/>
            </a:lvl3pPr>
            <a:lvl4pPr lvl="3" algn="ctr" rtl="0">
              <a:spcBef>
                <a:spcPts val="0"/>
              </a:spcBef>
              <a:spcAft>
                <a:spcPts val="0"/>
              </a:spcAft>
              <a:buSzPts val="6000"/>
              <a:buNone/>
              <a:defRPr sz="6000" b="1"/>
            </a:lvl4pPr>
            <a:lvl5pPr lvl="4" algn="ctr" rtl="0">
              <a:spcBef>
                <a:spcPts val="0"/>
              </a:spcBef>
              <a:spcAft>
                <a:spcPts val="0"/>
              </a:spcAft>
              <a:buSzPts val="6000"/>
              <a:buNone/>
              <a:defRPr sz="6000" b="1"/>
            </a:lvl5pPr>
            <a:lvl6pPr lvl="5" algn="ctr" rtl="0">
              <a:spcBef>
                <a:spcPts val="0"/>
              </a:spcBef>
              <a:spcAft>
                <a:spcPts val="0"/>
              </a:spcAft>
              <a:buSzPts val="6000"/>
              <a:buNone/>
              <a:defRPr sz="6000" b="1"/>
            </a:lvl6pPr>
            <a:lvl7pPr lvl="6" algn="ctr" rtl="0">
              <a:spcBef>
                <a:spcPts val="0"/>
              </a:spcBef>
              <a:spcAft>
                <a:spcPts val="0"/>
              </a:spcAft>
              <a:buSzPts val="6000"/>
              <a:buNone/>
              <a:defRPr sz="6000" b="1"/>
            </a:lvl7pPr>
            <a:lvl8pPr lvl="7" algn="ctr" rtl="0">
              <a:spcBef>
                <a:spcPts val="0"/>
              </a:spcBef>
              <a:spcAft>
                <a:spcPts val="0"/>
              </a:spcAft>
              <a:buSzPts val="6000"/>
              <a:buNone/>
              <a:defRPr sz="6000" b="1"/>
            </a:lvl8pPr>
            <a:lvl9pPr lvl="8" algn="ctr" rtl="0">
              <a:spcBef>
                <a:spcPts val="0"/>
              </a:spcBef>
              <a:spcAft>
                <a:spcPts val="0"/>
              </a:spcAft>
              <a:buSzPts val="6000"/>
              <a:buNone/>
              <a:defRPr sz="6000" b="1"/>
            </a:lvl9pPr>
          </a:lstStyle>
          <a:p>
            <a:r>
              <a:t>xx%</a:t>
            </a:r>
          </a:p>
        </p:txBody>
      </p:sp>
      <p:sp>
        <p:nvSpPr>
          <p:cNvPr id="18" name="Google Shape;18;p3"/>
          <p:cNvSpPr txBox="1">
            <a:spLocks noGrp="1"/>
          </p:cNvSpPr>
          <p:nvPr>
            <p:ph type="subTitle" idx="1"/>
          </p:nvPr>
        </p:nvSpPr>
        <p:spPr>
          <a:xfrm>
            <a:off x="2291400" y="3076675"/>
            <a:ext cx="4561200" cy="39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9" name="Google Shape;19;p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 name="Google Shape;20;p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1" name="Google Shape;21;p3"/>
          <p:cNvCxnSpPr/>
          <p:nvPr/>
        </p:nvCxnSpPr>
        <p:spPr>
          <a:xfrm flipH="1">
            <a:off x="7948925" y="3979775"/>
            <a:ext cx="1378500" cy="12363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 name="Google Shape;22;p3"/>
          <p:cNvCxnSpPr/>
          <p:nvPr/>
        </p:nvCxnSpPr>
        <p:spPr>
          <a:xfrm flipH="1">
            <a:off x="-112875" y="-88700"/>
            <a:ext cx="1418700" cy="1064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13225" y="445025"/>
            <a:ext cx="47115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4"/>
          <p:cNvSpPr txBox="1">
            <a:spLocks noGrp="1"/>
          </p:cNvSpPr>
          <p:nvPr>
            <p:ph type="body" idx="1"/>
          </p:nvPr>
        </p:nvSpPr>
        <p:spPr>
          <a:xfrm>
            <a:off x="713250" y="1272925"/>
            <a:ext cx="7717500" cy="3295800"/>
          </a:xfrm>
          <a:prstGeom prst="rect">
            <a:avLst/>
          </a:prstGeom>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Lato"/>
              <a:buChar char="●"/>
              <a:defRPr sz="1100"/>
            </a:lvl1pPr>
            <a:lvl2pPr marL="914400" lvl="1" indent="-317500">
              <a:spcBef>
                <a:spcPts val="0"/>
              </a:spcBef>
              <a:spcAft>
                <a:spcPts val="0"/>
              </a:spcAft>
              <a:buClr>
                <a:schemeClr val="dk1"/>
              </a:buClr>
              <a:buSzPts val="1400"/>
              <a:buFont typeface="Lato"/>
              <a:buChar char="○"/>
              <a:defRPr/>
            </a:lvl2pPr>
            <a:lvl3pPr marL="1371600" lvl="2" indent="-317500">
              <a:spcBef>
                <a:spcPts val="0"/>
              </a:spcBef>
              <a:spcAft>
                <a:spcPts val="0"/>
              </a:spcAft>
              <a:buClr>
                <a:schemeClr val="dk1"/>
              </a:buClr>
              <a:buSzPts val="1400"/>
              <a:buFont typeface="Lato"/>
              <a:buChar char="■"/>
              <a:defRPr/>
            </a:lvl3pPr>
            <a:lvl4pPr marL="1828800" lvl="3" indent="-317500">
              <a:spcBef>
                <a:spcPts val="0"/>
              </a:spcBef>
              <a:spcAft>
                <a:spcPts val="0"/>
              </a:spcAft>
              <a:buClr>
                <a:schemeClr val="dk1"/>
              </a:buClr>
              <a:buSzPts val="1400"/>
              <a:buFont typeface="Lato"/>
              <a:buChar char="●"/>
              <a:defRPr/>
            </a:lvl4pPr>
            <a:lvl5pPr marL="2286000" lvl="4" indent="-317500">
              <a:spcBef>
                <a:spcPts val="0"/>
              </a:spcBef>
              <a:spcAft>
                <a:spcPts val="0"/>
              </a:spcAft>
              <a:buClr>
                <a:schemeClr val="dk1"/>
              </a:buClr>
              <a:buSzPts val="1400"/>
              <a:buFont typeface="Lato"/>
              <a:buChar char="○"/>
              <a:defRPr/>
            </a:lvl5pPr>
            <a:lvl6pPr marL="2743200" lvl="5" indent="-317500">
              <a:spcBef>
                <a:spcPts val="0"/>
              </a:spcBef>
              <a:spcAft>
                <a:spcPts val="0"/>
              </a:spcAft>
              <a:buClr>
                <a:schemeClr val="dk1"/>
              </a:buClr>
              <a:buSzPts val="1400"/>
              <a:buFont typeface="Lato"/>
              <a:buChar char="■"/>
              <a:defRPr/>
            </a:lvl6pPr>
            <a:lvl7pPr marL="3200400" lvl="6" indent="-317500">
              <a:spcBef>
                <a:spcPts val="0"/>
              </a:spcBef>
              <a:spcAft>
                <a:spcPts val="0"/>
              </a:spcAft>
              <a:buClr>
                <a:schemeClr val="dk1"/>
              </a:buClr>
              <a:buSzPts val="1400"/>
              <a:buFont typeface="Lato"/>
              <a:buChar char="●"/>
              <a:defRPr/>
            </a:lvl7pPr>
            <a:lvl8pPr marL="3657600" lvl="7" indent="-317500">
              <a:spcBef>
                <a:spcPts val="0"/>
              </a:spcBef>
              <a:spcAft>
                <a:spcPts val="0"/>
              </a:spcAft>
              <a:buClr>
                <a:schemeClr val="dk1"/>
              </a:buClr>
              <a:buSzPts val="1400"/>
              <a:buFont typeface="Lato"/>
              <a:buChar char="○"/>
              <a:defRPr/>
            </a:lvl8pPr>
            <a:lvl9pPr marL="4114800" lvl="8" indent="-317500">
              <a:spcBef>
                <a:spcPts val="0"/>
              </a:spcBef>
              <a:spcAft>
                <a:spcPts val="0"/>
              </a:spcAft>
              <a:buClr>
                <a:schemeClr val="dk1"/>
              </a:buClr>
              <a:buSzPts val="1400"/>
              <a:buFont typeface="Lato"/>
              <a:buChar char="■"/>
              <a:defRPr/>
            </a:lvl9pPr>
          </a:lstStyle>
          <a:p>
            <a:endParaRPr/>
          </a:p>
        </p:txBody>
      </p:sp>
      <p:cxnSp>
        <p:nvCxnSpPr>
          <p:cNvPr id="26" name="Google Shape;26;p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7" name="Google Shape;27;p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 name="Google Shape;28;p4"/>
          <p:cNvCxnSpPr/>
          <p:nvPr/>
        </p:nvCxnSpPr>
        <p:spPr>
          <a:xfrm>
            <a:off x="6884900" y="-113600"/>
            <a:ext cx="2565600" cy="1306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713225" y="445025"/>
            <a:ext cx="56811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5"/>
          <p:cNvSpPr txBox="1">
            <a:spLocks noGrp="1"/>
          </p:cNvSpPr>
          <p:nvPr>
            <p:ph type="subTitle" idx="1"/>
          </p:nvPr>
        </p:nvSpPr>
        <p:spPr>
          <a:xfrm>
            <a:off x="5038975" y="2551449"/>
            <a:ext cx="24861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SzPts val="2400"/>
              <a:buFont typeface="Vidaloka"/>
              <a:buNone/>
              <a:defRPr sz="2400" b="1">
                <a:latin typeface="Vidaloka"/>
                <a:ea typeface="Vidaloka"/>
                <a:cs typeface="Vidaloka"/>
                <a:sym typeface="Vidaloka"/>
              </a:defRPr>
            </a:lvl2pPr>
            <a:lvl3pPr lvl="2" algn="ctr" rtl="0">
              <a:spcBef>
                <a:spcPts val="0"/>
              </a:spcBef>
              <a:spcAft>
                <a:spcPts val="0"/>
              </a:spcAft>
              <a:buSzPts val="2400"/>
              <a:buFont typeface="Vidaloka"/>
              <a:buNone/>
              <a:defRPr sz="2400" b="1">
                <a:latin typeface="Vidaloka"/>
                <a:ea typeface="Vidaloka"/>
                <a:cs typeface="Vidaloka"/>
                <a:sym typeface="Vidaloka"/>
              </a:defRPr>
            </a:lvl3pPr>
            <a:lvl4pPr lvl="3" algn="ctr" rtl="0">
              <a:spcBef>
                <a:spcPts val="0"/>
              </a:spcBef>
              <a:spcAft>
                <a:spcPts val="0"/>
              </a:spcAft>
              <a:buSzPts val="2400"/>
              <a:buFont typeface="Vidaloka"/>
              <a:buNone/>
              <a:defRPr sz="2400" b="1">
                <a:latin typeface="Vidaloka"/>
                <a:ea typeface="Vidaloka"/>
                <a:cs typeface="Vidaloka"/>
                <a:sym typeface="Vidaloka"/>
              </a:defRPr>
            </a:lvl4pPr>
            <a:lvl5pPr lvl="4" algn="ctr" rtl="0">
              <a:spcBef>
                <a:spcPts val="0"/>
              </a:spcBef>
              <a:spcAft>
                <a:spcPts val="0"/>
              </a:spcAft>
              <a:buSzPts val="2400"/>
              <a:buFont typeface="Vidaloka"/>
              <a:buNone/>
              <a:defRPr sz="2400" b="1">
                <a:latin typeface="Vidaloka"/>
                <a:ea typeface="Vidaloka"/>
                <a:cs typeface="Vidaloka"/>
                <a:sym typeface="Vidaloka"/>
              </a:defRPr>
            </a:lvl5pPr>
            <a:lvl6pPr lvl="5" algn="ctr" rtl="0">
              <a:spcBef>
                <a:spcPts val="0"/>
              </a:spcBef>
              <a:spcAft>
                <a:spcPts val="0"/>
              </a:spcAft>
              <a:buSzPts val="2400"/>
              <a:buFont typeface="Vidaloka"/>
              <a:buNone/>
              <a:defRPr sz="2400" b="1">
                <a:latin typeface="Vidaloka"/>
                <a:ea typeface="Vidaloka"/>
                <a:cs typeface="Vidaloka"/>
                <a:sym typeface="Vidaloka"/>
              </a:defRPr>
            </a:lvl6pPr>
            <a:lvl7pPr lvl="6" algn="ctr" rtl="0">
              <a:spcBef>
                <a:spcPts val="0"/>
              </a:spcBef>
              <a:spcAft>
                <a:spcPts val="0"/>
              </a:spcAft>
              <a:buSzPts val="2400"/>
              <a:buFont typeface="Vidaloka"/>
              <a:buNone/>
              <a:defRPr sz="2400" b="1">
                <a:latin typeface="Vidaloka"/>
                <a:ea typeface="Vidaloka"/>
                <a:cs typeface="Vidaloka"/>
                <a:sym typeface="Vidaloka"/>
              </a:defRPr>
            </a:lvl7pPr>
            <a:lvl8pPr lvl="7" algn="ctr" rtl="0">
              <a:spcBef>
                <a:spcPts val="0"/>
              </a:spcBef>
              <a:spcAft>
                <a:spcPts val="0"/>
              </a:spcAft>
              <a:buSzPts val="2400"/>
              <a:buFont typeface="Vidaloka"/>
              <a:buNone/>
              <a:defRPr sz="2400" b="1">
                <a:latin typeface="Vidaloka"/>
                <a:ea typeface="Vidaloka"/>
                <a:cs typeface="Vidaloka"/>
                <a:sym typeface="Vidaloka"/>
              </a:defRPr>
            </a:lvl8pPr>
            <a:lvl9pPr lvl="8" algn="ctr" rtl="0">
              <a:spcBef>
                <a:spcPts val="0"/>
              </a:spcBef>
              <a:spcAft>
                <a:spcPts val="0"/>
              </a:spcAft>
              <a:buSzPts val="2400"/>
              <a:buFont typeface="Vidaloka"/>
              <a:buNone/>
              <a:defRPr sz="2400" b="1">
                <a:latin typeface="Vidaloka"/>
                <a:ea typeface="Vidaloka"/>
                <a:cs typeface="Vidaloka"/>
                <a:sym typeface="Vidaloka"/>
              </a:defRPr>
            </a:lvl9pPr>
          </a:lstStyle>
          <a:p>
            <a:endParaRPr/>
          </a:p>
        </p:txBody>
      </p:sp>
      <p:sp>
        <p:nvSpPr>
          <p:cNvPr id="32" name="Google Shape;32;p5"/>
          <p:cNvSpPr txBox="1">
            <a:spLocks noGrp="1"/>
          </p:cNvSpPr>
          <p:nvPr>
            <p:ph type="subTitle" idx="2"/>
          </p:nvPr>
        </p:nvSpPr>
        <p:spPr>
          <a:xfrm>
            <a:off x="5038975" y="2961200"/>
            <a:ext cx="2486100" cy="902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3" name="Google Shape;33;p5"/>
          <p:cNvSpPr txBox="1">
            <a:spLocks noGrp="1"/>
          </p:cNvSpPr>
          <p:nvPr>
            <p:ph type="subTitle" idx="3"/>
          </p:nvPr>
        </p:nvSpPr>
        <p:spPr>
          <a:xfrm>
            <a:off x="1693175" y="2551449"/>
            <a:ext cx="2486100" cy="50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SzPts val="2400"/>
              <a:buFont typeface="Vidaloka"/>
              <a:buNone/>
              <a:defRPr sz="2400" b="1">
                <a:latin typeface="Vidaloka"/>
                <a:ea typeface="Vidaloka"/>
                <a:cs typeface="Vidaloka"/>
                <a:sym typeface="Vidaloka"/>
              </a:defRPr>
            </a:lvl2pPr>
            <a:lvl3pPr lvl="2" algn="ctr" rtl="0">
              <a:spcBef>
                <a:spcPts val="0"/>
              </a:spcBef>
              <a:spcAft>
                <a:spcPts val="0"/>
              </a:spcAft>
              <a:buSzPts val="2400"/>
              <a:buFont typeface="Vidaloka"/>
              <a:buNone/>
              <a:defRPr sz="2400" b="1">
                <a:latin typeface="Vidaloka"/>
                <a:ea typeface="Vidaloka"/>
                <a:cs typeface="Vidaloka"/>
                <a:sym typeface="Vidaloka"/>
              </a:defRPr>
            </a:lvl3pPr>
            <a:lvl4pPr lvl="3" algn="ctr" rtl="0">
              <a:spcBef>
                <a:spcPts val="0"/>
              </a:spcBef>
              <a:spcAft>
                <a:spcPts val="0"/>
              </a:spcAft>
              <a:buSzPts val="2400"/>
              <a:buFont typeface="Vidaloka"/>
              <a:buNone/>
              <a:defRPr sz="2400" b="1">
                <a:latin typeface="Vidaloka"/>
                <a:ea typeface="Vidaloka"/>
                <a:cs typeface="Vidaloka"/>
                <a:sym typeface="Vidaloka"/>
              </a:defRPr>
            </a:lvl4pPr>
            <a:lvl5pPr lvl="4" algn="ctr" rtl="0">
              <a:spcBef>
                <a:spcPts val="0"/>
              </a:spcBef>
              <a:spcAft>
                <a:spcPts val="0"/>
              </a:spcAft>
              <a:buSzPts val="2400"/>
              <a:buFont typeface="Vidaloka"/>
              <a:buNone/>
              <a:defRPr sz="2400" b="1">
                <a:latin typeface="Vidaloka"/>
                <a:ea typeface="Vidaloka"/>
                <a:cs typeface="Vidaloka"/>
                <a:sym typeface="Vidaloka"/>
              </a:defRPr>
            </a:lvl5pPr>
            <a:lvl6pPr lvl="5" algn="ctr" rtl="0">
              <a:spcBef>
                <a:spcPts val="0"/>
              </a:spcBef>
              <a:spcAft>
                <a:spcPts val="0"/>
              </a:spcAft>
              <a:buSzPts val="2400"/>
              <a:buFont typeface="Vidaloka"/>
              <a:buNone/>
              <a:defRPr sz="2400" b="1">
                <a:latin typeface="Vidaloka"/>
                <a:ea typeface="Vidaloka"/>
                <a:cs typeface="Vidaloka"/>
                <a:sym typeface="Vidaloka"/>
              </a:defRPr>
            </a:lvl6pPr>
            <a:lvl7pPr lvl="6" algn="ctr" rtl="0">
              <a:spcBef>
                <a:spcPts val="0"/>
              </a:spcBef>
              <a:spcAft>
                <a:spcPts val="0"/>
              </a:spcAft>
              <a:buSzPts val="2400"/>
              <a:buFont typeface="Vidaloka"/>
              <a:buNone/>
              <a:defRPr sz="2400" b="1">
                <a:latin typeface="Vidaloka"/>
                <a:ea typeface="Vidaloka"/>
                <a:cs typeface="Vidaloka"/>
                <a:sym typeface="Vidaloka"/>
              </a:defRPr>
            </a:lvl7pPr>
            <a:lvl8pPr lvl="7" algn="ctr" rtl="0">
              <a:spcBef>
                <a:spcPts val="0"/>
              </a:spcBef>
              <a:spcAft>
                <a:spcPts val="0"/>
              </a:spcAft>
              <a:buSzPts val="2400"/>
              <a:buFont typeface="Vidaloka"/>
              <a:buNone/>
              <a:defRPr sz="2400" b="1">
                <a:latin typeface="Vidaloka"/>
                <a:ea typeface="Vidaloka"/>
                <a:cs typeface="Vidaloka"/>
                <a:sym typeface="Vidaloka"/>
              </a:defRPr>
            </a:lvl8pPr>
            <a:lvl9pPr lvl="8" algn="ctr" rtl="0">
              <a:spcBef>
                <a:spcPts val="0"/>
              </a:spcBef>
              <a:spcAft>
                <a:spcPts val="0"/>
              </a:spcAft>
              <a:buSzPts val="2400"/>
              <a:buFont typeface="Vidaloka"/>
              <a:buNone/>
              <a:defRPr sz="2400" b="1">
                <a:latin typeface="Vidaloka"/>
                <a:ea typeface="Vidaloka"/>
                <a:cs typeface="Vidaloka"/>
                <a:sym typeface="Vidaloka"/>
              </a:defRPr>
            </a:lvl9pPr>
          </a:lstStyle>
          <a:p>
            <a:endParaRPr/>
          </a:p>
        </p:txBody>
      </p:sp>
      <p:sp>
        <p:nvSpPr>
          <p:cNvPr id="34" name="Google Shape;34;p5"/>
          <p:cNvSpPr txBox="1">
            <a:spLocks noGrp="1"/>
          </p:cNvSpPr>
          <p:nvPr>
            <p:ph type="subTitle" idx="4"/>
          </p:nvPr>
        </p:nvSpPr>
        <p:spPr>
          <a:xfrm>
            <a:off x="1693175" y="2961200"/>
            <a:ext cx="2486100" cy="902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5" name="Google Shape;35;p5"/>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6" name="Google Shape;36;p5"/>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7" name="Google Shape;37;p5"/>
          <p:cNvCxnSpPr/>
          <p:nvPr/>
        </p:nvCxnSpPr>
        <p:spPr>
          <a:xfrm flipH="1">
            <a:off x="6935750" y="3931325"/>
            <a:ext cx="2549400" cy="13545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8"/>
        <p:cNvGrpSpPr/>
        <p:nvPr/>
      </p:nvGrpSpPr>
      <p:grpSpPr>
        <a:xfrm>
          <a:off x="0" y="0"/>
          <a:ext cx="0" cy="0"/>
          <a:chOff x="0" y="0"/>
          <a:chExt cx="0" cy="0"/>
        </a:xfrm>
      </p:grpSpPr>
      <p:sp>
        <p:nvSpPr>
          <p:cNvPr id="39" name="Google Shape;39;p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cxnSp>
        <p:nvCxnSpPr>
          <p:cNvPr id="40" name="Google Shape;40;p6"/>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1" name="Google Shape;41;p6"/>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2"/>
        <p:cNvGrpSpPr/>
        <p:nvPr/>
      </p:nvGrpSpPr>
      <p:grpSpPr>
        <a:xfrm>
          <a:off x="0" y="0"/>
          <a:ext cx="0" cy="0"/>
          <a:chOff x="0" y="0"/>
          <a:chExt cx="0" cy="0"/>
        </a:xfrm>
      </p:grpSpPr>
      <p:sp>
        <p:nvSpPr>
          <p:cNvPr id="43" name="Google Shape;43;p7"/>
          <p:cNvSpPr txBox="1">
            <a:spLocks noGrp="1"/>
          </p:cNvSpPr>
          <p:nvPr>
            <p:ph type="subTitle" idx="1"/>
          </p:nvPr>
        </p:nvSpPr>
        <p:spPr>
          <a:xfrm>
            <a:off x="2247500" y="1433050"/>
            <a:ext cx="1838100" cy="357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b="1">
                <a:solidFill>
                  <a:schemeClr val="accent1"/>
                </a:solidFill>
                <a:latin typeface="Vidaloka"/>
                <a:ea typeface="Vidaloka"/>
                <a:cs typeface="Vidaloka"/>
                <a:sym typeface="Vidaloka"/>
              </a:defRPr>
            </a:lvl9pPr>
          </a:lstStyle>
          <a:p>
            <a:endParaRPr/>
          </a:p>
        </p:txBody>
      </p:sp>
      <p:sp>
        <p:nvSpPr>
          <p:cNvPr id="44" name="Google Shape;44;p7"/>
          <p:cNvSpPr txBox="1">
            <a:spLocks noGrp="1"/>
          </p:cNvSpPr>
          <p:nvPr>
            <p:ph type="subTitle" idx="2"/>
          </p:nvPr>
        </p:nvSpPr>
        <p:spPr>
          <a:xfrm>
            <a:off x="2247500" y="1790050"/>
            <a:ext cx="5160300" cy="2754000"/>
          </a:xfrm>
          <a:prstGeom prst="rect">
            <a:avLst/>
          </a:prstGeom>
        </p:spPr>
        <p:txBody>
          <a:bodyPr spcFirstLastPara="1" wrap="square" lIns="91425" tIns="91425" rIns="91425" bIns="91425" anchor="t" anchorCtr="0">
            <a:noAutofit/>
          </a:bodyPr>
          <a:lstStyle>
            <a:lvl1pPr marR="50800" lvl="0" rtl="0">
              <a:lnSpc>
                <a:spcPct val="166000"/>
              </a:lnSpc>
              <a:spcBef>
                <a:spcPts val="0"/>
              </a:spcBef>
              <a:spcAft>
                <a:spcPts val="0"/>
              </a:spcAft>
              <a:buClr>
                <a:schemeClr val="accent1"/>
              </a:buClr>
              <a:buSzPts val="1400"/>
              <a:buChar char="●"/>
              <a:defRPr sz="1400">
                <a:solidFill>
                  <a:srgbClr val="374957"/>
                </a:solidFill>
              </a:defRPr>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45" name="Google Shape;45;p7"/>
          <p:cNvSpPr txBox="1">
            <a:spLocks noGrp="1"/>
          </p:cNvSpPr>
          <p:nvPr>
            <p:ph type="title"/>
          </p:nvPr>
        </p:nvSpPr>
        <p:spPr>
          <a:xfrm>
            <a:off x="713225" y="445025"/>
            <a:ext cx="42972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46" name="Google Shape;46;p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7" name="Google Shape;47;p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1122500" y="1073000"/>
            <a:ext cx="6899100" cy="2856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800"/>
              <a:buNone/>
              <a:defRPr sz="96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cxnSp>
        <p:nvCxnSpPr>
          <p:cNvPr id="50" name="Google Shape;50;p8"/>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1" name="Google Shape;51;p8"/>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2" name="Google Shape;52;p8"/>
          <p:cNvCxnSpPr/>
          <p:nvPr/>
        </p:nvCxnSpPr>
        <p:spPr>
          <a:xfrm flipH="1">
            <a:off x="7093250" y="3935075"/>
            <a:ext cx="2332800" cy="1347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53" name="Google Shape;53;p8"/>
          <p:cNvCxnSpPr/>
          <p:nvPr/>
        </p:nvCxnSpPr>
        <p:spPr>
          <a:xfrm flipH="1">
            <a:off x="-420450" y="-121600"/>
            <a:ext cx="2332800" cy="1347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4"/>
        <p:cNvGrpSpPr/>
        <p:nvPr/>
      </p:nvGrpSpPr>
      <p:grpSpPr>
        <a:xfrm>
          <a:off x="0" y="0"/>
          <a:ext cx="0" cy="0"/>
          <a:chOff x="0" y="0"/>
          <a:chExt cx="0" cy="0"/>
        </a:xfrm>
      </p:grpSpPr>
      <p:sp>
        <p:nvSpPr>
          <p:cNvPr id="55" name="Google Shape;55;p9"/>
          <p:cNvSpPr txBox="1">
            <a:spLocks noGrp="1"/>
          </p:cNvSpPr>
          <p:nvPr>
            <p:ph type="subTitle" idx="1"/>
          </p:nvPr>
        </p:nvSpPr>
        <p:spPr>
          <a:xfrm>
            <a:off x="895950" y="1682000"/>
            <a:ext cx="3847200" cy="237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sp>
        <p:nvSpPr>
          <p:cNvPr id="56" name="Google Shape;56;p9"/>
          <p:cNvSpPr txBox="1">
            <a:spLocks noGrp="1"/>
          </p:cNvSpPr>
          <p:nvPr>
            <p:ph type="title"/>
          </p:nvPr>
        </p:nvSpPr>
        <p:spPr>
          <a:xfrm>
            <a:off x="713225" y="445025"/>
            <a:ext cx="5679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57" name="Google Shape;57;p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8" name="Google Shape;58;p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9" name="Google Shape;59;p9"/>
          <p:cNvCxnSpPr/>
          <p:nvPr/>
        </p:nvCxnSpPr>
        <p:spPr>
          <a:xfrm flipH="1">
            <a:off x="5925450" y="2797500"/>
            <a:ext cx="3378000" cy="24669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0"/>
        <p:cNvGrpSpPr/>
        <p:nvPr/>
      </p:nvGrpSpPr>
      <p:grpSpPr>
        <a:xfrm>
          <a:off x="0" y="0"/>
          <a:ext cx="0" cy="0"/>
          <a:chOff x="0" y="0"/>
          <a:chExt cx="0" cy="0"/>
        </a:xfrm>
      </p:grpSpPr>
      <p:sp>
        <p:nvSpPr>
          <p:cNvPr id="61" name="Google Shape;61;p10"/>
          <p:cNvSpPr txBox="1">
            <a:spLocks noGrp="1"/>
          </p:cNvSpPr>
          <p:nvPr>
            <p:ph type="body" idx="1"/>
          </p:nvPr>
        </p:nvSpPr>
        <p:spPr>
          <a:xfrm>
            <a:off x="713225" y="441927"/>
            <a:ext cx="3557100" cy="977700"/>
          </a:xfrm>
          <a:prstGeom prst="rect">
            <a:avLst/>
          </a:prstGeom>
        </p:spPr>
        <p:txBody>
          <a:bodyPr spcFirstLastPara="1" wrap="square" lIns="91425" tIns="91425" rIns="91425" bIns="91425" anchor="t" anchorCtr="0">
            <a:noAutofit/>
          </a:bodyPr>
          <a:lstStyle>
            <a:lvl1pPr marL="457200" lvl="0" indent="-228600">
              <a:lnSpc>
                <a:spcPct val="100000"/>
              </a:lnSpc>
              <a:spcBef>
                <a:spcPts val="0"/>
              </a:spcBef>
              <a:spcAft>
                <a:spcPts val="0"/>
              </a:spcAft>
              <a:buSzPts val="1800"/>
              <a:buNone/>
              <a:defRPr sz="3000">
                <a:latin typeface="Vidaloka"/>
                <a:ea typeface="Vidaloka"/>
                <a:cs typeface="Vidaloka"/>
                <a:sym typeface="Vidaloka"/>
              </a:defRPr>
            </a:lvl1pPr>
          </a:lstStyle>
          <a:p>
            <a:endParaRPr/>
          </a:p>
        </p:txBody>
      </p:sp>
      <p:cxnSp>
        <p:nvCxnSpPr>
          <p:cNvPr id="62" name="Google Shape;62;p10"/>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63" name="Google Shape;63;p10"/>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64" name="Google Shape;64;p10"/>
          <p:cNvCxnSpPr/>
          <p:nvPr/>
        </p:nvCxnSpPr>
        <p:spPr>
          <a:xfrm rot="10800000" flipH="1">
            <a:off x="6144975" y="3103725"/>
            <a:ext cx="3118200" cy="22011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713225" y="1345363"/>
            <a:ext cx="7717500" cy="16443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0"/>
              <a:buNone/>
              <a:defRPr sz="12000">
                <a:solidFill>
                  <a:schemeClr val="accent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67" name="Google Shape;67;p11"/>
          <p:cNvSpPr txBox="1">
            <a:spLocks noGrp="1"/>
          </p:cNvSpPr>
          <p:nvPr>
            <p:ph type="subTitle" idx="1"/>
          </p:nvPr>
        </p:nvSpPr>
        <p:spPr>
          <a:xfrm>
            <a:off x="1514325" y="3188648"/>
            <a:ext cx="6120300" cy="375000"/>
          </a:xfrm>
          <a:prstGeom prst="rect">
            <a:avLst/>
          </a:prstGeom>
        </p:spPr>
        <p:txBody>
          <a:bodyPr spcFirstLastPara="1" wrap="square" lIns="91425" tIns="91425" rIns="91425" bIns="91425" anchor="t" anchorCtr="0">
            <a:noAutofit/>
          </a:bodyPr>
          <a:lstStyle>
            <a:lvl1pPr lvl="0" algn="ctr">
              <a:spcBef>
                <a:spcPts val="0"/>
              </a:spcBef>
              <a:spcAft>
                <a:spcPts val="0"/>
              </a:spcAft>
              <a:buSzPts val="1600"/>
              <a:buNone/>
              <a:defRPr sz="1600"/>
            </a:lvl1pPr>
            <a:lvl2pPr lvl="1" algn="ctr">
              <a:spcBef>
                <a:spcPts val="0"/>
              </a:spcBef>
              <a:spcAft>
                <a:spcPts val="0"/>
              </a:spcAft>
              <a:buSzPts val="1600"/>
              <a:buNone/>
              <a:defRPr sz="1600"/>
            </a:lvl2pPr>
            <a:lvl3pPr lvl="2" algn="ctr">
              <a:spcBef>
                <a:spcPts val="0"/>
              </a:spcBef>
              <a:spcAft>
                <a:spcPts val="0"/>
              </a:spcAft>
              <a:buSzPts val="1600"/>
              <a:buNone/>
              <a:defRPr sz="1600"/>
            </a:lvl3pPr>
            <a:lvl4pPr lvl="3" algn="ctr">
              <a:spcBef>
                <a:spcPts val="0"/>
              </a:spcBef>
              <a:spcAft>
                <a:spcPts val="0"/>
              </a:spcAft>
              <a:buSzPts val="1600"/>
              <a:buNone/>
              <a:defRPr sz="1600"/>
            </a:lvl4pPr>
            <a:lvl5pPr lvl="4" algn="ctr">
              <a:spcBef>
                <a:spcPts val="0"/>
              </a:spcBef>
              <a:spcAft>
                <a:spcPts val="0"/>
              </a:spcAft>
              <a:buSzPts val="1600"/>
              <a:buNone/>
              <a:defRPr sz="1600"/>
            </a:lvl5pPr>
            <a:lvl6pPr lvl="5" algn="ctr">
              <a:spcBef>
                <a:spcPts val="0"/>
              </a:spcBef>
              <a:spcAft>
                <a:spcPts val="0"/>
              </a:spcAft>
              <a:buSzPts val="1600"/>
              <a:buNone/>
              <a:defRPr sz="1600"/>
            </a:lvl6pPr>
            <a:lvl7pPr lvl="6" algn="ctr">
              <a:spcBef>
                <a:spcPts val="0"/>
              </a:spcBef>
              <a:spcAft>
                <a:spcPts val="0"/>
              </a:spcAft>
              <a:buSzPts val="1600"/>
              <a:buNone/>
              <a:defRPr sz="1600"/>
            </a:lvl7pPr>
            <a:lvl8pPr lvl="7" algn="ctr">
              <a:spcBef>
                <a:spcPts val="0"/>
              </a:spcBef>
              <a:spcAft>
                <a:spcPts val="0"/>
              </a:spcAft>
              <a:buSzPts val="1600"/>
              <a:buNone/>
              <a:defRPr sz="1600"/>
            </a:lvl8pPr>
            <a:lvl9pPr lvl="8" algn="ctr">
              <a:spcBef>
                <a:spcPts val="0"/>
              </a:spcBef>
              <a:spcAft>
                <a:spcPts val="0"/>
              </a:spcAft>
              <a:buSzPts val="1600"/>
              <a:buNone/>
              <a:defRPr sz="1600"/>
            </a:lvl9pPr>
          </a:lstStyle>
          <a:p>
            <a:endParaRPr/>
          </a:p>
        </p:txBody>
      </p:sp>
      <p:cxnSp>
        <p:nvCxnSpPr>
          <p:cNvPr id="68" name="Google Shape;68;p1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69" name="Google Shape;69;p1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70" name="Google Shape;70;p11"/>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71" name="Google Shape;71;p11"/>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2"/>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73"/>
        <p:cNvGrpSpPr/>
        <p:nvPr/>
      </p:nvGrpSpPr>
      <p:grpSpPr>
        <a:xfrm>
          <a:off x="0" y="0"/>
          <a:ext cx="0" cy="0"/>
          <a:chOff x="0" y="0"/>
          <a:chExt cx="0" cy="0"/>
        </a:xfrm>
      </p:grpSpPr>
      <p:sp>
        <p:nvSpPr>
          <p:cNvPr id="74" name="Google Shape;74;p13"/>
          <p:cNvSpPr txBox="1">
            <a:spLocks noGrp="1"/>
          </p:cNvSpPr>
          <p:nvPr>
            <p:ph type="title"/>
          </p:nvPr>
        </p:nvSpPr>
        <p:spPr>
          <a:xfrm>
            <a:off x="713225" y="445025"/>
            <a:ext cx="35838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5001000" y="1942925"/>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76" name="Google Shape;76;p13"/>
          <p:cNvSpPr txBox="1">
            <a:spLocks noGrp="1"/>
          </p:cNvSpPr>
          <p:nvPr>
            <p:ph type="subTitle" idx="2"/>
          </p:nvPr>
        </p:nvSpPr>
        <p:spPr>
          <a:xfrm>
            <a:off x="5001000" y="2255100"/>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1655200" y="1942925"/>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78" name="Google Shape;78;p13"/>
          <p:cNvSpPr txBox="1">
            <a:spLocks noGrp="1"/>
          </p:cNvSpPr>
          <p:nvPr>
            <p:ph type="subTitle" idx="4"/>
          </p:nvPr>
        </p:nvSpPr>
        <p:spPr>
          <a:xfrm>
            <a:off x="1655200" y="2255100"/>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9" name="Google Shape;79;p13"/>
          <p:cNvSpPr txBox="1">
            <a:spLocks noGrp="1"/>
          </p:cNvSpPr>
          <p:nvPr>
            <p:ph type="subTitle" idx="5"/>
          </p:nvPr>
        </p:nvSpPr>
        <p:spPr>
          <a:xfrm>
            <a:off x="5001000" y="3723950"/>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80" name="Google Shape;80;p13"/>
          <p:cNvSpPr txBox="1">
            <a:spLocks noGrp="1"/>
          </p:cNvSpPr>
          <p:nvPr>
            <p:ph type="subTitle" idx="6"/>
          </p:nvPr>
        </p:nvSpPr>
        <p:spPr>
          <a:xfrm>
            <a:off x="5001000" y="4036125"/>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1" name="Google Shape;81;p13"/>
          <p:cNvSpPr txBox="1">
            <a:spLocks noGrp="1"/>
          </p:cNvSpPr>
          <p:nvPr>
            <p:ph type="subTitle" idx="7"/>
          </p:nvPr>
        </p:nvSpPr>
        <p:spPr>
          <a:xfrm>
            <a:off x="1655200" y="3723950"/>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82" name="Google Shape;82;p13"/>
          <p:cNvSpPr txBox="1">
            <a:spLocks noGrp="1"/>
          </p:cNvSpPr>
          <p:nvPr>
            <p:ph type="subTitle" idx="8"/>
          </p:nvPr>
        </p:nvSpPr>
        <p:spPr>
          <a:xfrm>
            <a:off x="1655250" y="4036125"/>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3" name="Google Shape;83;p13"/>
          <p:cNvSpPr txBox="1">
            <a:spLocks noGrp="1"/>
          </p:cNvSpPr>
          <p:nvPr>
            <p:ph type="title" idx="9" hasCustomPrompt="1"/>
          </p:nvPr>
        </p:nvSpPr>
        <p:spPr>
          <a:xfrm>
            <a:off x="2378650" y="130358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4" name="Google Shape;84;p13"/>
          <p:cNvSpPr txBox="1">
            <a:spLocks noGrp="1"/>
          </p:cNvSpPr>
          <p:nvPr>
            <p:ph type="title" idx="13" hasCustomPrompt="1"/>
          </p:nvPr>
        </p:nvSpPr>
        <p:spPr>
          <a:xfrm>
            <a:off x="5724450" y="130358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5" name="Google Shape;85;p13"/>
          <p:cNvSpPr txBox="1">
            <a:spLocks noGrp="1"/>
          </p:cNvSpPr>
          <p:nvPr>
            <p:ph type="title" idx="14" hasCustomPrompt="1"/>
          </p:nvPr>
        </p:nvSpPr>
        <p:spPr>
          <a:xfrm>
            <a:off x="2378700" y="308273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6" name="Google Shape;86;p13"/>
          <p:cNvSpPr txBox="1">
            <a:spLocks noGrp="1"/>
          </p:cNvSpPr>
          <p:nvPr>
            <p:ph type="title" idx="15" hasCustomPrompt="1"/>
          </p:nvPr>
        </p:nvSpPr>
        <p:spPr>
          <a:xfrm>
            <a:off x="5724450" y="308273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cxnSp>
        <p:nvCxnSpPr>
          <p:cNvPr id="87" name="Google Shape;87;p1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88" name="Google Shape;88;p1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CUSTOM_11">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720000" y="1677218"/>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1" name="Google Shape;91;p14"/>
          <p:cNvSpPr txBox="1">
            <a:spLocks noGrp="1"/>
          </p:cNvSpPr>
          <p:nvPr>
            <p:ph type="title" idx="2" hasCustomPrompt="1"/>
          </p:nvPr>
        </p:nvSpPr>
        <p:spPr>
          <a:xfrm>
            <a:off x="1482600" y="1095325"/>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2" name="Google Shape;92;p14"/>
          <p:cNvSpPr txBox="1">
            <a:spLocks noGrp="1"/>
          </p:cNvSpPr>
          <p:nvPr>
            <p:ph type="subTitle" idx="1"/>
          </p:nvPr>
        </p:nvSpPr>
        <p:spPr>
          <a:xfrm>
            <a:off x="720000" y="2081199"/>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3" name="Google Shape;93;p14"/>
          <p:cNvSpPr txBox="1">
            <a:spLocks noGrp="1"/>
          </p:cNvSpPr>
          <p:nvPr>
            <p:ph type="title" idx="3"/>
          </p:nvPr>
        </p:nvSpPr>
        <p:spPr>
          <a:xfrm>
            <a:off x="3403800" y="1677218"/>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4" name="Google Shape;94;p14"/>
          <p:cNvSpPr txBox="1">
            <a:spLocks noGrp="1"/>
          </p:cNvSpPr>
          <p:nvPr>
            <p:ph type="title" idx="4" hasCustomPrompt="1"/>
          </p:nvPr>
        </p:nvSpPr>
        <p:spPr>
          <a:xfrm>
            <a:off x="4166400" y="1095325"/>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5" name="Google Shape;95;p14"/>
          <p:cNvSpPr txBox="1">
            <a:spLocks noGrp="1"/>
          </p:cNvSpPr>
          <p:nvPr>
            <p:ph type="subTitle" idx="5"/>
          </p:nvPr>
        </p:nvSpPr>
        <p:spPr>
          <a:xfrm>
            <a:off x="3403800" y="2081208"/>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6" name="Google Shape;96;p14"/>
          <p:cNvSpPr txBox="1">
            <a:spLocks noGrp="1"/>
          </p:cNvSpPr>
          <p:nvPr>
            <p:ph type="title" idx="6"/>
          </p:nvPr>
        </p:nvSpPr>
        <p:spPr>
          <a:xfrm>
            <a:off x="6087600" y="1677218"/>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97" name="Google Shape;97;p14"/>
          <p:cNvSpPr txBox="1">
            <a:spLocks noGrp="1"/>
          </p:cNvSpPr>
          <p:nvPr>
            <p:ph type="title" idx="7" hasCustomPrompt="1"/>
          </p:nvPr>
        </p:nvSpPr>
        <p:spPr>
          <a:xfrm>
            <a:off x="6850200" y="1095325"/>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98" name="Google Shape;98;p14"/>
          <p:cNvSpPr txBox="1">
            <a:spLocks noGrp="1"/>
          </p:cNvSpPr>
          <p:nvPr>
            <p:ph type="subTitle" idx="8"/>
          </p:nvPr>
        </p:nvSpPr>
        <p:spPr>
          <a:xfrm>
            <a:off x="6087600" y="2081208"/>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99" name="Google Shape;99;p14"/>
          <p:cNvSpPr txBox="1">
            <a:spLocks noGrp="1"/>
          </p:cNvSpPr>
          <p:nvPr>
            <p:ph type="title" idx="9"/>
          </p:nvPr>
        </p:nvSpPr>
        <p:spPr>
          <a:xfrm>
            <a:off x="720000" y="3313579"/>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0" name="Google Shape;100;p14"/>
          <p:cNvSpPr txBox="1">
            <a:spLocks noGrp="1"/>
          </p:cNvSpPr>
          <p:nvPr>
            <p:ph type="title" idx="13" hasCustomPrompt="1"/>
          </p:nvPr>
        </p:nvSpPr>
        <p:spPr>
          <a:xfrm>
            <a:off x="1482600" y="2714087"/>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1" name="Google Shape;101;p14"/>
          <p:cNvSpPr txBox="1">
            <a:spLocks noGrp="1"/>
          </p:cNvSpPr>
          <p:nvPr>
            <p:ph type="subTitle" idx="14"/>
          </p:nvPr>
        </p:nvSpPr>
        <p:spPr>
          <a:xfrm>
            <a:off x="720000" y="3705863"/>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2" name="Google Shape;102;p14"/>
          <p:cNvSpPr txBox="1">
            <a:spLocks noGrp="1"/>
          </p:cNvSpPr>
          <p:nvPr>
            <p:ph type="title" idx="15"/>
          </p:nvPr>
        </p:nvSpPr>
        <p:spPr>
          <a:xfrm>
            <a:off x="3403800" y="3313579"/>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3" name="Google Shape;103;p14"/>
          <p:cNvSpPr txBox="1">
            <a:spLocks noGrp="1"/>
          </p:cNvSpPr>
          <p:nvPr>
            <p:ph type="title" idx="16" hasCustomPrompt="1"/>
          </p:nvPr>
        </p:nvSpPr>
        <p:spPr>
          <a:xfrm>
            <a:off x="4166400" y="2714087"/>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4" name="Google Shape;104;p14"/>
          <p:cNvSpPr txBox="1">
            <a:spLocks noGrp="1"/>
          </p:cNvSpPr>
          <p:nvPr>
            <p:ph type="subTitle" idx="17"/>
          </p:nvPr>
        </p:nvSpPr>
        <p:spPr>
          <a:xfrm>
            <a:off x="3403800" y="3705863"/>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5" name="Google Shape;105;p14"/>
          <p:cNvSpPr txBox="1">
            <a:spLocks noGrp="1"/>
          </p:cNvSpPr>
          <p:nvPr>
            <p:ph type="title" idx="18"/>
          </p:nvPr>
        </p:nvSpPr>
        <p:spPr>
          <a:xfrm>
            <a:off x="6087600" y="3313579"/>
            <a:ext cx="2336400" cy="405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6" name="Google Shape;106;p14"/>
          <p:cNvSpPr txBox="1">
            <a:spLocks noGrp="1"/>
          </p:cNvSpPr>
          <p:nvPr>
            <p:ph type="title" idx="19" hasCustomPrompt="1"/>
          </p:nvPr>
        </p:nvSpPr>
        <p:spPr>
          <a:xfrm>
            <a:off x="6850200" y="2714087"/>
            <a:ext cx="811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None/>
              <a:defRPr sz="3800"/>
            </a:lvl1pPr>
            <a:lvl2pPr lvl="1" rtl="0">
              <a:spcBef>
                <a:spcPts val="0"/>
              </a:spcBef>
              <a:spcAft>
                <a:spcPts val="0"/>
              </a:spcAft>
              <a:buSzPts val="3900"/>
              <a:buNone/>
              <a:defRPr sz="3900"/>
            </a:lvl2pPr>
            <a:lvl3pPr lvl="2" rtl="0">
              <a:spcBef>
                <a:spcPts val="0"/>
              </a:spcBef>
              <a:spcAft>
                <a:spcPts val="0"/>
              </a:spcAft>
              <a:buSzPts val="3900"/>
              <a:buNone/>
              <a:defRPr sz="3900"/>
            </a:lvl3pPr>
            <a:lvl4pPr lvl="3" rtl="0">
              <a:spcBef>
                <a:spcPts val="0"/>
              </a:spcBef>
              <a:spcAft>
                <a:spcPts val="0"/>
              </a:spcAft>
              <a:buSzPts val="3900"/>
              <a:buNone/>
              <a:defRPr sz="3900"/>
            </a:lvl4pPr>
            <a:lvl5pPr lvl="4" rtl="0">
              <a:spcBef>
                <a:spcPts val="0"/>
              </a:spcBef>
              <a:spcAft>
                <a:spcPts val="0"/>
              </a:spcAft>
              <a:buSzPts val="3900"/>
              <a:buNone/>
              <a:defRPr sz="3900"/>
            </a:lvl5pPr>
            <a:lvl6pPr lvl="5" rtl="0">
              <a:spcBef>
                <a:spcPts val="0"/>
              </a:spcBef>
              <a:spcAft>
                <a:spcPts val="0"/>
              </a:spcAft>
              <a:buSzPts val="3900"/>
              <a:buNone/>
              <a:defRPr sz="3900"/>
            </a:lvl6pPr>
            <a:lvl7pPr lvl="6" rtl="0">
              <a:spcBef>
                <a:spcPts val="0"/>
              </a:spcBef>
              <a:spcAft>
                <a:spcPts val="0"/>
              </a:spcAft>
              <a:buSzPts val="3900"/>
              <a:buNone/>
              <a:defRPr sz="3900"/>
            </a:lvl7pPr>
            <a:lvl8pPr lvl="7" rtl="0">
              <a:spcBef>
                <a:spcPts val="0"/>
              </a:spcBef>
              <a:spcAft>
                <a:spcPts val="0"/>
              </a:spcAft>
              <a:buSzPts val="3900"/>
              <a:buNone/>
              <a:defRPr sz="3900"/>
            </a:lvl8pPr>
            <a:lvl9pPr lvl="8" rtl="0">
              <a:spcBef>
                <a:spcPts val="0"/>
              </a:spcBef>
              <a:spcAft>
                <a:spcPts val="0"/>
              </a:spcAft>
              <a:buSzPts val="3900"/>
              <a:buNone/>
              <a:defRPr sz="3900"/>
            </a:lvl9pPr>
          </a:lstStyle>
          <a:p>
            <a:r>
              <a:t>xx%</a:t>
            </a:r>
          </a:p>
        </p:txBody>
      </p:sp>
      <p:sp>
        <p:nvSpPr>
          <p:cNvPr id="107" name="Google Shape;107;p14"/>
          <p:cNvSpPr txBox="1">
            <a:spLocks noGrp="1"/>
          </p:cNvSpPr>
          <p:nvPr>
            <p:ph type="subTitle" idx="20"/>
          </p:nvPr>
        </p:nvSpPr>
        <p:spPr>
          <a:xfrm>
            <a:off x="6087600" y="3705863"/>
            <a:ext cx="2336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solidFill>
                  <a:schemeClr val="dk1"/>
                </a:solidFill>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08" name="Google Shape;108;p14"/>
          <p:cNvSpPr txBox="1">
            <a:spLocks noGrp="1"/>
          </p:cNvSpPr>
          <p:nvPr>
            <p:ph type="title" idx="21"/>
          </p:nvPr>
        </p:nvSpPr>
        <p:spPr>
          <a:xfrm>
            <a:off x="2332400" y="445025"/>
            <a:ext cx="4479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109" name="Google Shape;109;p1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10" name="Google Shape;110;p1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11" name="Google Shape;111;p14"/>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12" name="Google Shape;112;p14"/>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113"/>
        <p:cNvGrpSpPr/>
        <p:nvPr/>
      </p:nvGrpSpPr>
      <p:grpSpPr>
        <a:xfrm>
          <a:off x="0" y="0"/>
          <a:ext cx="0" cy="0"/>
          <a:chOff x="0" y="0"/>
          <a:chExt cx="0" cy="0"/>
        </a:xfrm>
      </p:grpSpPr>
      <p:sp>
        <p:nvSpPr>
          <p:cNvPr id="114" name="Google Shape;114;p15"/>
          <p:cNvSpPr txBox="1">
            <a:spLocks noGrp="1"/>
          </p:cNvSpPr>
          <p:nvPr>
            <p:ph type="title"/>
          </p:nvPr>
        </p:nvSpPr>
        <p:spPr>
          <a:xfrm>
            <a:off x="2410500" y="2808253"/>
            <a:ext cx="4323000" cy="49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800"/>
              <a:buNone/>
              <a:defRPr/>
            </a:lvl1pPr>
            <a:lvl2pPr lvl="1" algn="ctr" rtl="0">
              <a:spcBef>
                <a:spcPts val="0"/>
              </a:spcBef>
              <a:spcAft>
                <a:spcPts val="0"/>
              </a:spcAft>
              <a:buSzPts val="4800"/>
              <a:buFont typeface="Crimson Text"/>
              <a:buNone/>
              <a:defRPr sz="4800">
                <a:latin typeface="Crimson Text"/>
                <a:ea typeface="Crimson Text"/>
                <a:cs typeface="Crimson Text"/>
                <a:sym typeface="Crimson Text"/>
              </a:defRPr>
            </a:lvl2pPr>
            <a:lvl3pPr lvl="2" algn="ctr" rtl="0">
              <a:spcBef>
                <a:spcPts val="0"/>
              </a:spcBef>
              <a:spcAft>
                <a:spcPts val="0"/>
              </a:spcAft>
              <a:buSzPts val="4800"/>
              <a:buFont typeface="Crimson Text"/>
              <a:buNone/>
              <a:defRPr sz="4800">
                <a:latin typeface="Crimson Text"/>
                <a:ea typeface="Crimson Text"/>
                <a:cs typeface="Crimson Text"/>
                <a:sym typeface="Crimson Text"/>
              </a:defRPr>
            </a:lvl3pPr>
            <a:lvl4pPr lvl="3" algn="ctr" rtl="0">
              <a:spcBef>
                <a:spcPts val="0"/>
              </a:spcBef>
              <a:spcAft>
                <a:spcPts val="0"/>
              </a:spcAft>
              <a:buSzPts val="4800"/>
              <a:buFont typeface="Crimson Text"/>
              <a:buNone/>
              <a:defRPr sz="4800">
                <a:latin typeface="Crimson Text"/>
                <a:ea typeface="Crimson Text"/>
                <a:cs typeface="Crimson Text"/>
                <a:sym typeface="Crimson Text"/>
              </a:defRPr>
            </a:lvl4pPr>
            <a:lvl5pPr lvl="4" algn="ctr" rtl="0">
              <a:spcBef>
                <a:spcPts val="0"/>
              </a:spcBef>
              <a:spcAft>
                <a:spcPts val="0"/>
              </a:spcAft>
              <a:buSzPts val="4800"/>
              <a:buFont typeface="Crimson Text"/>
              <a:buNone/>
              <a:defRPr sz="4800">
                <a:latin typeface="Crimson Text"/>
                <a:ea typeface="Crimson Text"/>
                <a:cs typeface="Crimson Text"/>
                <a:sym typeface="Crimson Text"/>
              </a:defRPr>
            </a:lvl5pPr>
            <a:lvl6pPr lvl="5" algn="ctr" rtl="0">
              <a:spcBef>
                <a:spcPts val="0"/>
              </a:spcBef>
              <a:spcAft>
                <a:spcPts val="0"/>
              </a:spcAft>
              <a:buSzPts val="4800"/>
              <a:buFont typeface="Crimson Text"/>
              <a:buNone/>
              <a:defRPr sz="4800">
                <a:latin typeface="Crimson Text"/>
                <a:ea typeface="Crimson Text"/>
                <a:cs typeface="Crimson Text"/>
                <a:sym typeface="Crimson Text"/>
              </a:defRPr>
            </a:lvl6pPr>
            <a:lvl7pPr lvl="6" algn="ctr" rtl="0">
              <a:spcBef>
                <a:spcPts val="0"/>
              </a:spcBef>
              <a:spcAft>
                <a:spcPts val="0"/>
              </a:spcAft>
              <a:buSzPts val="4800"/>
              <a:buFont typeface="Crimson Text"/>
              <a:buNone/>
              <a:defRPr sz="4800">
                <a:latin typeface="Crimson Text"/>
                <a:ea typeface="Crimson Text"/>
                <a:cs typeface="Crimson Text"/>
                <a:sym typeface="Crimson Text"/>
              </a:defRPr>
            </a:lvl7pPr>
            <a:lvl8pPr lvl="7" algn="ctr" rtl="0">
              <a:spcBef>
                <a:spcPts val="0"/>
              </a:spcBef>
              <a:spcAft>
                <a:spcPts val="0"/>
              </a:spcAft>
              <a:buSzPts val="4800"/>
              <a:buFont typeface="Crimson Text"/>
              <a:buNone/>
              <a:defRPr sz="4800">
                <a:latin typeface="Crimson Text"/>
                <a:ea typeface="Crimson Text"/>
                <a:cs typeface="Crimson Text"/>
                <a:sym typeface="Crimson Text"/>
              </a:defRPr>
            </a:lvl8pPr>
            <a:lvl9pPr lvl="8" algn="ctr" rtl="0">
              <a:spcBef>
                <a:spcPts val="0"/>
              </a:spcBef>
              <a:spcAft>
                <a:spcPts val="0"/>
              </a:spcAft>
              <a:buSzPts val="4800"/>
              <a:buFont typeface="Crimson Text"/>
              <a:buNone/>
              <a:defRPr sz="4800">
                <a:latin typeface="Crimson Text"/>
                <a:ea typeface="Crimson Text"/>
                <a:cs typeface="Crimson Text"/>
                <a:sym typeface="Crimson Text"/>
              </a:defRPr>
            </a:lvl9pPr>
          </a:lstStyle>
          <a:p>
            <a:endParaRPr/>
          </a:p>
        </p:txBody>
      </p:sp>
      <p:sp>
        <p:nvSpPr>
          <p:cNvPr id="115" name="Google Shape;115;p15"/>
          <p:cNvSpPr txBox="1">
            <a:spLocks noGrp="1"/>
          </p:cNvSpPr>
          <p:nvPr>
            <p:ph type="subTitle" idx="1"/>
          </p:nvPr>
        </p:nvSpPr>
        <p:spPr>
          <a:xfrm>
            <a:off x="1842900" y="1661963"/>
            <a:ext cx="5458200" cy="99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20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16" name="Google Shape;116;p15"/>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17" name="Google Shape;117;p15"/>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1">
  <p:cSld name="CUSTOM_12">
    <p:spTree>
      <p:nvGrpSpPr>
        <p:cNvPr id="1" name="Shape 118"/>
        <p:cNvGrpSpPr/>
        <p:nvPr/>
      </p:nvGrpSpPr>
      <p:grpSpPr>
        <a:xfrm>
          <a:off x="0" y="0"/>
          <a:ext cx="0" cy="0"/>
          <a:chOff x="0" y="0"/>
          <a:chExt cx="0" cy="0"/>
        </a:xfrm>
      </p:grpSpPr>
      <p:sp>
        <p:nvSpPr>
          <p:cNvPr id="119" name="Google Shape;119;p16"/>
          <p:cNvSpPr txBox="1">
            <a:spLocks noGrp="1"/>
          </p:cNvSpPr>
          <p:nvPr>
            <p:ph type="title"/>
          </p:nvPr>
        </p:nvSpPr>
        <p:spPr>
          <a:xfrm>
            <a:off x="699900" y="2821263"/>
            <a:ext cx="4323000" cy="4977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a:lvl1pPr>
            <a:lvl2pPr lvl="1" algn="ctr" rtl="0">
              <a:spcBef>
                <a:spcPts val="0"/>
              </a:spcBef>
              <a:spcAft>
                <a:spcPts val="0"/>
              </a:spcAft>
              <a:buSzPts val="4800"/>
              <a:buFont typeface="Crimson Text"/>
              <a:buNone/>
              <a:defRPr sz="4800">
                <a:latin typeface="Crimson Text"/>
                <a:ea typeface="Crimson Text"/>
                <a:cs typeface="Crimson Text"/>
                <a:sym typeface="Crimson Text"/>
              </a:defRPr>
            </a:lvl2pPr>
            <a:lvl3pPr lvl="2" algn="ctr" rtl="0">
              <a:spcBef>
                <a:spcPts val="0"/>
              </a:spcBef>
              <a:spcAft>
                <a:spcPts val="0"/>
              </a:spcAft>
              <a:buSzPts val="4800"/>
              <a:buFont typeface="Crimson Text"/>
              <a:buNone/>
              <a:defRPr sz="4800">
                <a:latin typeface="Crimson Text"/>
                <a:ea typeface="Crimson Text"/>
                <a:cs typeface="Crimson Text"/>
                <a:sym typeface="Crimson Text"/>
              </a:defRPr>
            </a:lvl3pPr>
            <a:lvl4pPr lvl="3" algn="ctr" rtl="0">
              <a:spcBef>
                <a:spcPts val="0"/>
              </a:spcBef>
              <a:spcAft>
                <a:spcPts val="0"/>
              </a:spcAft>
              <a:buSzPts val="4800"/>
              <a:buFont typeface="Crimson Text"/>
              <a:buNone/>
              <a:defRPr sz="4800">
                <a:latin typeface="Crimson Text"/>
                <a:ea typeface="Crimson Text"/>
                <a:cs typeface="Crimson Text"/>
                <a:sym typeface="Crimson Text"/>
              </a:defRPr>
            </a:lvl4pPr>
            <a:lvl5pPr lvl="4" algn="ctr" rtl="0">
              <a:spcBef>
                <a:spcPts val="0"/>
              </a:spcBef>
              <a:spcAft>
                <a:spcPts val="0"/>
              </a:spcAft>
              <a:buSzPts val="4800"/>
              <a:buFont typeface="Crimson Text"/>
              <a:buNone/>
              <a:defRPr sz="4800">
                <a:latin typeface="Crimson Text"/>
                <a:ea typeface="Crimson Text"/>
                <a:cs typeface="Crimson Text"/>
                <a:sym typeface="Crimson Text"/>
              </a:defRPr>
            </a:lvl5pPr>
            <a:lvl6pPr lvl="5" algn="ctr" rtl="0">
              <a:spcBef>
                <a:spcPts val="0"/>
              </a:spcBef>
              <a:spcAft>
                <a:spcPts val="0"/>
              </a:spcAft>
              <a:buSzPts val="4800"/>
              <a:buFont typeface="Crimson Text"/>
              <a:buNone/>
              <a:defRPr sz="4800">
                <a:latin typeface="Crimson Text"/>
                <a:ea typeface="Crimson Text"/>
                <a:cs typeface="Crimson Text"/>
                <a:sym typeface="Crimson Text"/>
              </a:defRPr>
            </a:lvl6pPr>
            <a:lvl7pPr lvl="6" algn="ctr" rtl="0">
              <a:spcBef>
                <a:spcPts val="0"/>
              </a:spcBef>
              <a:spcAft>
                <a:spcPts val="0"/>
              </a:spcAft>
              <a:buSzPts val="4800"/>
              <a:buFont typeface="Crimson Text"/>
              <a:buNone/>
              <a:defRPr sz="4800">
                <a:latin typeface="Crimson Text"/>
                <a:ea typeface="Crimson Text"/>
                <a:cs typeface="Crimson Text"/>
                <a:sym typeface="Crimson Text"/>
              </a:defRPr>
            </a:lvl7pPr>
            <a:lvl8pPr lvl="7" algn="ctr" rtl="0">
              <a:spcBef>
                <a:spcPts val="0"/>
              </a:spcBef>
              <a:spcAft>
                <a:spcPts val="0"/>
              </a:spcAft>
              <a:buSzPts val="4800"/>
              <a:buFont typeface="Crimson Text"/>
              <a:buNone/>
              <a:defRPr sz="4800">
                <a:latin typeface="Crimson Text"/>
                <a:ea typeface="Crimson Text"/>
                <a:cs typeface="Crimson Text"/>
                <a:sym typeface="Crimson Text"/>
              </a:defRPr>
            </a:lvl8pPr>
            <a:lvl9pPr lvl="8" algn="ctr" rtl="0">
              <a:spcBef>
                <a:spcPts val="0"/>
              </a:spcBef>
              <a:spcAft>
                <a:spcPts val="0"/>
              </a:spcAft>
              <a:buSzPts val="4800"/>
              <a:buFont typeface="Crimson Text"/>
              <a:buNone/>
              <a:defRPr sz="4800">
                <a:latin typeface="Crimson Text"/>
                <a:ea typeface="Crimson Text"/>
                <a:cs typeface="Crimson Text"/>
                <a:sym typeface="Crimson Text"/>
              </a:defRPr>
            </a:lvl9pPr>
          </a:lstStyle>
          <a:p>
            <a:endParaRPr/>
          </a:p>
        </p:txBody>
      </p:sp>
      <p:sp>
        <p:nvSpPr>
          <p:cNvPr id="120" name="Google Shape;120;p16"/>
          <p:cNvSpPr txBox="1">
            <a:spLocks noGrp="1"/>
          </p:cNvSpPr>
          <p:nvPr>
            <p:ph type="subTitle" idx="1"/>
          </p:nvPr>
        </p:nvSpPr>
        <p:spPr>
          <a:xfrm>
            <a:off x="699900" y="1675902"/>
            <a:ext cx="5458200" cy="99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20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21" name="Google Shape;121;p16"/>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2" name="Google Shape;122;p16"/>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3" name="Google Shape;123;p16"/>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24" name="Google Shape;124;p16"/>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3">
    <p:spTree>
      <p:nvGrpSpPr>
        <p:cNvPr id="1" name="Shape 125"/>
        <p:cNvGrpSpPr/>
        <p:nvPr/>
      </p:nvGrpSpPr>
      <p:grpSpPr>
        <a:xfrm>
          <a:off x="0" y="0"/>
          <a:ext cx="0" cy="0"/>
          <a:chOff x="0" y="0"/>
          <a:chExt cx="0" cy="0"/>
        </a:xfrm>
      </p:grpSpPr>
      <p:sp>
        <p:nvSpPr>
          <p:cNvPr id="126" name="Google Shape;126;p17"/>
          <p:cNvSpPr txBox="1">
            <a:spLocks noGrp="1"/>
          </p:cNvSpPr>
          <p:nvPr>
            <p:ph type="subTitle" idx="1"/>
          </p:nvPr>
        </p:nvSpPr>
        <p:spPr>
          <a:xfrm>
            <a:off x="2648400" y="1682000"/>
            <a:ext cx="3847200" cy="237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127" name="Google Shape;127;p17"/>
          <p:cNvSpPr txBox="1">
            <a:spLocks noGrp="1"/>
          </p:cNvSpPr>
          <p:nvPr>
            <p:ph type="title"/>
          </p:nvPr>
        </p:nvSpPr>
        <p:spPr>
          <a:xfrm>
            <a:off x="1732050" y="445025"/>
            <a:ext cx="5679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cxnSp>
        <p:nvCxnSpPr>
          <p:cNvPr id="128" name="Google Shape;128;p1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9" name="Google Shape;129;p1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30" name="Google Shape;130;p17"/>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1" name="Google Shape;131;p17"/>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3">
    <p:spTree>
      <p:nvGrpSpPr>
        <p:cNvPr id="1" name="Shape 132"/>
        <p:cNvGrpSpPr/>
        <p:nvPr/>
      </p:nvGrpSpPr>
      <p:grpSpPr>
        <a:xfrm>
          <a:off x="0" y="0"/>
          <a:ext cx="0" cy="0"/>
          <a:chOff x="0" y="0"/>
          <a:chExt cx="0" cy="0"/>
        </a:xfrm>
      </p:grpSpPr>
      <p:sp>
        <p:nvSpPr>
          <p:cNvPr id="133" name="Google Shape;133;p18"/>
          <p:cNvSpPr txBox="1">
            <a:spLocks noGrp="1"/>
          </p:cNvSpPr>
          <p:nvPr>
            <p:ph type="title"/>
          </p:nvPr>
        </p:nvSpPr>
        <p:spPr>
          <a:xfrm>
            <a:off x="1994850" y="1482825"/>
            <a:ext cx="5154300" cy="1291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9000"/>
              <a:buNone/>
              <a:defRPr sz="9000"/>
            </a:lvl1pPr>
            <a:lvl2pPr lvl="1" algn="ctr" rtl="0">
              <a:spcBef>
                <a:spcPts val="0"/>
              </a:spcBef>
              <a:spcAft>
                <a:spcPts val="0"/>
              </a:spcAft>
              <a:buSzPts val="9000"/>
              <a:buNone/>
              <a:defRPr sz="9000"/>
            </a:lvl2pPr>
            <a:lvl3pPr lvl="2" algn="ctr" rtl="0">
              <a:spcBef>
                <a:spcPts val="0"/>
              </a:spcBef>
              <a:spcAft>
                <a:spcPts val="0"/>
              </a:spcAft>
              <a:buSzPts val="9000"/>
              <a:buNone/>
              <a:defRPr sz="9000"/>
            </a:lvl3pPr>
            <a:lvl4pPr lvl="3" algn="ctr" rtl="0">
              <a:spcBef>
                <a:spcPts val="0"/>
              </a:spcBef>
              <a:spcAft>
                <a:spcPts val="0"/>
              </a:spcAft>
              <a:buSzPts val="9000"/>
              <a:buNone/>
              <a:defRPr sz="9000"/>
            </a:lvl4pPr>
            <a:lvl5pPr lvl="4" algn="ctr" rtl="0">
              <a:spcBef>
                <a:spcPts val="0"/>
              </a:spcBef>
              <a:spcAft>
                <a:spcPts val="0"/>
              </a:spcAft>
              <a:buSzPts val="9000"/>
              <a:buNone/>
              <a:defRPr sz="9000"/>
            </a:lvl5pPr>
            <a:lvl6pPr lvl="5" algn="ctr" rtl="0">
              <a:spcBef>
                <a:spcPts val="0"/>
              </a:spcBef>
              <a:spcAft>
                <a:spcPts val="0"/>
              </a:spcAft>
              <a:buSzPts val="9000"/>
              <a:buNone/>
              <a:defRPr sz="9000"/>
            </a:lvl6pPr>
            <a:lvl7pPr lvl="6" algn="ctr" rtl="0">
              <a:spcBef>
                <a:spcPts val="0"/>
              </a:spcBef>
              <a:spcAft>
                <a:spcPts val="0"/>
              </a:spcAft>
              <a:buSzPts val="9000"/>
              <a:buNone/>
              <a:defRPr sz="9000"/>
            </a:lvl7pPr>
            <a:lvl8pPr lvl="7" algn="ctr" rtl="0">
              <a:spcBef>
                <a:spcPts val="0"/>
              </a:spcBef>
              <a:spcAft>
                <a:spcPts val="0"/>
              </a:spcAft>
              <a:buSzPts val="9000"/>
              <a:buNone/>
              <a:defRPr sz="9000"/>
            </a:lvl8pPr>
            <a:lvl9pPr lvl="8" algn="ctr" rtl="0">
              <a:spcBef>
                <a:spcPts val="0"/>
              </a:spcBef>
              <a:spcAft>
                <a:spcPts val="0"/>
              </a:spcAft>
              <a:buSzPts val="9000"/>
              <a:buNone/>
              <a:defRPr sz="9000"/>
            </a:lvl9pPr>
          </a:lstStyle>
          <a:p>
            <a:endParaRPr/>
          </a:p>
        </p:txBody>
      </p:sp>
      <p:sp>
        <p:nvSpPr>
          <p:cNvPr id="134" name="Google Shape;134;p18"/>
          <p:cNvSpPr txBox="1">
            <a:spLocks noGrp="1"/>
          </p:cNvSpPr>
          <p:nvPr>
            <p:ph type="subTitle" idx="1"/>
          </p:nvPr>
        </p:nvSpPr>
        <p:spPr>
          <a:xfrm>
            <a:off x="2299500" y="2972150"/>
            <a:ext cx="4545000" cy="55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4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cxnSp>
        <p:nvCxnSpPr>
          <p:cNvPr id="135" name="Google Shape;135;p18"/>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36" name="Google Shape;136;p18"/>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_14">
    <p:spTree>
      <p:nvGrpSpPr>
        <p:cNvPr id="1" name="Shape 137"/>
        <p:cNvGrpSpPr/>
        <p:nvPr/>
      </p:nvGrpSpPr>
      <p:grpSpPr>
        <a:xfrm>
          <a:off x="0" y="0"/>
          <a:ext cx="0" cy="0"/>
          <a:chOff x="0" y="0"/>
          <a:chExt cx="0" cy="0"/>
        </a:xfrm>
      </p:grpSpPr>
      <p:sp>
        <p:nvSpPr>
          <p:cNvPr id="138" name="Google Shape;138;p19"/>
          <p:cNvSpPr txBox="1">
            <a:spLocks noGrp="1"/>
          </p:cNvSpPr>
          <p:nvPr>
            <p:ph type="title"/>
          </p:nvPr>
        </p:nvSpPr>
        <p:spPr>
          <a:xfrm>
            <a:off x="3742850" y="1549875"/>
            <a:ext cx="4545000" cy="1291200"/>
          </a:xfrm>
          <a:prstGeom prst="rect">
            <a:avLst/>
          </a:prstGeom>
        </p:spPr>
        <p:txBody>
          <a:bodyPr spcFirstLastPara="1" wrap="square" lIns="91425" tIns="91425" rIns="91425" bIns="91425" anchor="t" anchorCtr="0">
            <a:noAutofit/>
          </a:bodyPr>
          <a:lstStyle>
            <a:lvl1pPr lvl="0" rtl="0">
              <a:spcBef>
                <a:spcPts val="0"/>
              </a:spcBef>
              <a:spcAft>
                <a:spcPts val="0"/>
              </a:spcAft>
              <a:buSzPts val="9000"/>
              <a:buNone/>
              <a:defRPr sz="9000"/>
            </a:lvl1pPr>
            <a:lvl2pPr lvl="1" rtl="0">
              <a:spcBef>
                <a:spcPts val="0"/>
              </a:spcBef>
              <a:spcAft>
                <a:spcPts val="0"/>
              </a:spcAft>
              <a:buSzPts val="9000"/>
              <a:buNone/>
              <a:defRPr sz="9000"/>
            </a:lvl2pPr>
            <a:lvl3pPr lvl="2" rtl="0">
              <a:spcBef>
                <a:spcPts val="0"/>
              </a:spcBef>
              <a:spcAft>
                <a:spcPts val="0"/>
              </a:spcAft>
              <a:buSzPts val="9000"/>
              <a:buNone/>
              <a:defRPr sz="9000"/>
            </a:lvl3pPr>
            <a:lvl4pPr lvl="3" rtl="0">
              <a:spcBef>
                <a:spcPts val="0"/>
              </a:spcBef>
              <a:spcAft>
                <a:spcPts val="0"/>
              </a:spcAft>
              <a:buSzPts val="9000"/>
              <a:buNone/>
              <a:defRPr sz="9000"/>
            </a:lvl4pPr>
            <a:lvl5pPr lvl="4" rtl="0">
              <a:spcBef>
                <a:spcPts val="0"/>
              </a:spcBef>
              <a:spcAft>
                <a:spcPts val="0"/>
              </a:spcAft>
              <a:buSzPts val="9000"/>
              <a:buNone/>
              <a:defRPr sz="9000"/>
            </a:lvl5pPr>
            <a:lvl6pPr lvl="5" rtl="0">
              <a:spcBef>
                <a:spcPts val="0"/>
              </a:spcBef>
              <a:spcAft>
                <a:spcPts val="0"/>
              </a:spcAft>
              <a:buSzPts val="9000"/>
              <a:buNone/>
              <a:defRPr sz="9000"/>
            </a:lvl6pPr>
            <a:lvl7pPr lvl="6" rtl="0">
              <a:spcBef>
                <a:spcPts val="0"/>
              </a:spcBef>
              <a:spcAft>
                <a:spcPts val="0"/>
              </a:spcAft>
              <a:buSzPts val="9000"/>
              <a:buNone/>
              <a:defRPr sz="9000"/>
            </a:lvl7pPr>
            <a:lvl8pPr lvl="7" rtl="0">
              <a:spcBef>
                <a:spcPts val="0"/>
              </a:spcBef>
              <a:spcAft>
                <a:spcPts val="0"/>
              </a:spcAft>
              <a:buSzPts val="9000"/>
              <a:buNone/>
              <a:defRPr sz="9000"/>
            </a:lvl8pPr>
            <a:lvl9pPr lvl="8" rtl="0">
              <a:spcBef>
                <a:spcPts val="0"/>
              </a:spcBef>
              <a:spcAft>
                <a:spcPts val="0"/>
              </a:spcAft>
              <a:buSzPts val="9000"/>
              <a:buNone/>
              <a:defRPr sz="9000"/>
            </a:lvl9pPr>
          </a:lstStyle>
          <a:p>
            <a:endParaRPr/>
          </a:p>
        </p:txBody>
      </p:sp>
      <p:sp>
        <p:nvSpPr>
          <p:cNvPr id="139" name="Google Shape;139;p19"/>
          <p:cNvSpPr txBox="1">
            <a:spLocks noGrp="1"/>
          </p:cNvSpPr>
          <p:nvPr>
            <p:ph type="subTitle" idx="1"/>
          </p:nvPr>
        </p:nvSpPr>
        <p:spPr>
          <a:xfrm>
            <a:off x="3742850" y="3039213"/>
            <a:ext cx="4545000" cy="55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cxnSp>
        <p:nvCxnSpPr>
          <p:cNvPr id="140" name="Google Shape;140;p1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1" name="Google Shape;141;p1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2" name="Google Shape;142;p19"/>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3" name="Google Shape;143;p19"/>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4" name="Google Shape;144;p19"/>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5" name="Google Shape;145;p19"/>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1">
  <p:cSld name="CUSTOM_15">
    <p:spTree>
      <p:nvGrpSpPr>
        <p:cNvPr id="1" name="Shape 146"/>
        <p:cNvGrpSpPr/>
        <p:nvPr/>
      </p:nvGrpSpPr>
      <p:grpSpPr>
        <a:xfrm>
          <a:off x="0" y="0"/>
          <a:ext cx="0" cy="0"/>
          <a:chOff x="0" y="0"/>
          <a:chExt cx="0" cy="0"/>
        </a:xfrm>
      </p:grpSpPr>
      <p:sp>
        <p:nvSpPr>
          <p:cNvPr id="147" name="Google Shape;147;p20"/>
          <p:cNvSpPr txBox="1">
            <a:spLocks noGrp="1"/>
          </p:cNvSpPr>
          <p:nvPr>
            <p:ph type="title"/>
          </p:nvPr>
        </p:nvSpPr>
        <p:spPr>
          <a:xfrm>
            <a:off x="1677925" y="2511803"/>
            <a:ext cx="3714900" cy="805800"/>
          </a:xfrm>
          <a:prstGeom prst="rect">
            <a:avLst/>
          </a:prstGeom>
          <a:noFill/>
        </p:spPr>
        <p:txBody>
          <a:bodyPr spcFirstLastPara="1" wrap="square" lIns="91425" tIns="91425" rIns="91425" bIns="91425" anchor="t" anchorCtr="0">
            <a:noAutofit/>
          </a:bodyPr>
          <a:lstStyle>
            <a:lvl1pPr lvl="0" algn="r" rtl="0">
              <a:spcBef>
                <a:spcPts val="0"/>
              </a:spcBef>
              <a:spcAft>
                <a:spcPts val="0"/>
              </a:spcAft>
              <a:buClr>
                <a:schemeClr val="accent4"/>
              </a:buClr>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48" name="Google Shape;148;p20"/>
          <p:cNvSpPr txBox="1">
            <a:spLocks noGrp="1"/>
          </p:cNvSpPr>
          <p:nvPr>
            <p:ph type="title" idx="2" hasCustomPrompt="1"/>
          </p:nvPr>
        </p:nvSpPr>
        <p:spPr>
          <a:xfrm>
            <a:off x="3741925" y="1484693"/>
            <a:ext cx="1650900" cy="978300"/>
          </a:xfrm>
          <a:prstGeom prst="rect">
            <a:avLst/>
          </a:prstGeom>
        </p:spPr>
        <p:txBody>
          <a:bodyPr spcFirstLastPara="1" wrap="square" lIns="91425" tIns="91425" rIns="91425" bIns="91425" anchor="t" anchorCtr="0">
            <a:noAutofit/>
          </a:bodyPr>
          <a:lstStyle>
            <a:lvl1pPr lvl="0" algn="r" rtl="0">
              <a:spcBef>
                <a:spcPts val="0"/>
              </a:spcBef>
              <a:spcAft>
                <a:spcPts val="0"/>
              </a:spcAft>
              <a:buSzPts val="6000"/>
              <a:buNone/>
              <a:defRPr sz="7000">
                <a:solidFill>
                  <a:schemeClr val="accent1"/>
                </a:solidFill>
              </a:defRPr>
            </a:lvl1pPr>
            <a:lvl2pPr lvl="1" algn="ctr" rtl="0">
              <a:spcBef>
                <a:spcPts val="0"/>
              </a:spcBef>
              <a:spcAft>
                <a:spcPts val="0"/>
              </a:spcAft>
              <a:buSzPts val="6000"/>
              <a:buNone/>
              <a:defRPr sz="6000" b="1"/>
            </a:lvl2pPr>
            <a:lvl3pPr lvl="2" algn="ctr" rtl="0">
              <a:spcBef>
                <a:spcPts val="0"/>
              </a:spcBef>
              <a:spcAft>
                <a:spcPts val="0"/>
              </a:spcAft>
              <a:buSzPts val="6000"/>
              <a:buNone/>
              <a:defRPr sz="6000" b="1"/>
            </a:lvl3pPr>
            <a:lvl4pPr lvl="3" algn="ctr" rtl="0">
              <a:spcBef>
                <a:spcPts val="0"/>
              </a:spcBef>
              <a:spcAft>
                <a:spcPts val="0"/>
              </a:spcAft>
              <a:buSzPts val="6000"/>
              <a:buNone/>
              <a:defRPr sz="6000" b="1"/>
            </a:lvl4pPr>
            <a:lvl5pPr lvl="4" algn="ctr" rtl="0">
              <a:spcBef>
                <a:spcPts val="0"/>
              </a:spcBef>
              <a:spcAft>
                <a:spcPts val="0"/>
              </a:spcAft>
              <a:buSzPts val="6000"/>
              <a:buNone/>
              <a:defRPr sz="6000" b="1"/>
            </a:lvl5pPr>
            <a:lvl6pPr lvl="5" algn="ctr" rtl="0">
              <a:spcBef>
                <a:spcPts val="0"/>
              </a:spcBef>
              <a:spcAft>
                <a:spcPts val="0"/>
              </a:spcAft>
              <a:buSzPts val="6000"/>
              <a:buNone/>
              <a:defRPr sz="6000" b="1"/>
            </a:lvl6pPr>
            <a:lvl7pPr lvl="6" algn="ctr" rtl="0">
              <a:spcBef>
                <a:spcPts val="0"/>
              </a:spcBef>
              <a:spcAft>
                <a:spcPts val="0"/>
              </a:spcAft>
              <a:buSzPts val="6000"/>
              <a:buNone/>
              <a:defRPr sz="6000" b="1"/>
            </a:lvl7pPr>
            <a:lvl8pPr lvl="7" algn="ctr" rtl="0">
              <a:spcBef>
                <a:spcPts val="0"/>
              </a:spcBef>
              <a:spcAft>
                <a:spcPts val="0"/>
              </a:spcAft>
              <a:buSzPts val="6000"/>
              <a:buNone/>
              <a:defRPr sz="6000" b="1"/>
            </a:lvl8pPr>
            <a:lvl9pPr lvl="8" algn="ctr" rtl="0">
              <a:spcBef>
                <a:spcPts val="0"/>
              </a:spcBef>
              <a:spcAft>
                <a:spcPts val="0"/>
              </a:spcAft>
              <a:buSzPts val="6000"/>
              <a:buNone/>
              <a:defRPr sz="6000" b="1"/>
            </a:lvl9pPr>
          </a:lstStyle>
          <a:p>
            <a:r>
              <a:t>xx%</a:t>
            </a:r>
          </a:p>
        </p:txBody>
      </p:sp>
      <p:sp>
        <p:nvSpPr>
          <p:cNvPr id="149" name="Google Shape;149;p20"/>
          <p:cNvSpPr txBox="1">
            <a:spLocks noGrp="1"/>
          </p:cNvSpPr>
          <p:nvPr>
            <p:ph type="subTitle" idx="1"/>
          </p:nvPr>
        </p:nvSpPr>
        <p:spPr>
          <a:xfrm>
            <a:off x="831625" y="3244000"/>
            <a:ext cx="4561200" cy="393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50" name="Google Shape;150;p20"/>
          <p:cNvCxnSpPr/>
          <p:nvPr/>
        </p:nvCxnSpPr>
        <p:spPr>
          <a:xfrm rot="10800000">
            <a:off x="-30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1" name="Google Shape;151;p20"/>
          <p:cNvCxnSpPr/>
          <p:nvPr/>
        </p:nvCxnSpPr>
        <p:spPr>
          <a:xfrm rot="10800000">
            <a:off x="-30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2" name="Google Shape;152;p20"/>
          <p:cNvCxnSpPr/>
          <p:nvPr/>
        </p:nvCxnSpPr>
        <p:spPr>
          <a:xfrm>
            <a:off x="-112875" y="3979775"/>
            <a:ext cx="1378500" cy="12363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53" name="Google Shape;153;p20"/>
          <p:cNvCxnSpPr/>
          <p:nvPr/>
        </p:nvCxnSpPr>
        <p:spPr>
          <a:xfrm>
            <a:off x="7908725" y="-88700"/>
            <a:ext cx="1418700" cy="1064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p:cSld name="TITLE_ONLY_1">
    <p:spTree>
      <p:nvGrpSpPr>
        <p:cNvPr id="1" name="Shape 154"/>
        <p:cNvGrpSpPr/>
        <p:nvPr/>
      </p:nvGrpSpPr>
      <p:grpSpPr>
        <a:xfrm>
          <a:off x="0" y="0"/>
          <a:ext cx="0" cy="0"/>
          <a:chOff x="0" y="0"/>
          <a:chExt cx="0" cy="0"/>
        </a:xfrm>
      </p:grpSpPr>
      <p:sp>
        <p:nvSpPr>
          <p:cNvPr id="155" name="Google Shape;155;p21"/>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156" name="Google Shape;156;p2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7" name="Google Shape;157;p2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8" name="Google Shape;158;p21"/>
          <p:cNvCxnSpPr/>
          <p:nvPr/>
        </p:nvCxnSpPr>
        <p:spPr>
          <a:xfrm>
            <a:off x="7207350" y="-153175"/>
            <a:ext cx="2120400" cy="12738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59"/>
        <p:cNvGrpSpPr/>
        <p:nvPr/>
      </p:nvGrpSpPr>
      <p:grpSpPr>
        <a:xfrm>
          <a:off x="0" y="0"/>
          <a:ext cx="0" cy="0"/>
          <a:chOff x="0" y="0"/>
          <a:chExt cx="0" cy="0"/>
        </a:xfrm>
      </p:grpSpPr>
      <p:cxnSp>
        <p:nvCxnSpPr>
          <p:cNvPr id="160" name="Google Shape;160;p2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61" name="Google Shape;161;p2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62" name="Google Shape;162;p22"/>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3" name="Google Shape;163;p22"/>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4" name="Google Shape;164;p22"/>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65" name="Google Shape;165;p22"/>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166" name="Google Shape;166;p22"/>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four columns">
  <p:cSld name="CUSTOM_17">
    <p:spTree>
      <p:nvGrpSpPr>
        <p:cNvPr id="1" name="Shape 167"/>
        <p:cNvGrpSpPr/>
        <p:nvPr/>
      </p:nvGrpSpPr>
      <p:grpSpPr>
        <a:xfrm>
          <a:off x="0" y="0"/>
          <a:ext cx="0" cy="0"/>
          <a:chOff x="0" y="0"/>
          <a:chExt cx="0" cy="0"/>
        </a:xfrm>
      </p:grpSpPr>
      <p:sp>
        <p:nvSpPr>
          <p:cNvPr id="168" name="Google Shape;168;p23"/>
          <p:cNvSpPr txBox="1">
            <a:spLocks noGrp="1"/>
          </p:cNvSpPr>
          <p:nvPr>
            <p:ph type="title"/>
          </p:nvPr>
        </p:nvSpPr>
        <p:spPr>
          <a:xfrm>
            <a:off x="1877475" y="445025"/>
            <a:ext cx="5389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69" name="Google Shape;169;p23"/>
          <p:cNvSpPr txBox="1">
            <a:spLocks noGrp="1"/>
          </p:cNvSpPr>
          <p:nvPr>
            <p:ph type="subTitle" idx="1"/>
          </p:nvPr>
        </p:nvSpPr>
        <p:spPr>
          <a:xfrm>
            <a:off x="3226708" y="1405390"/>
            <a:ext cx="2486100" cy="40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170" name="Google Shape;170;p23"/>
          <p:cNvSpPr txBox="1">
            <a:spLocks noGrp="1"/>
          </p:cNvSpPr>
          <p:nvPr>
            <p:ph type="subTitle" idx="2"/>
          </p:nvPr>
        </p:nvSpPr>
        <p:spPr>
          <a:xfrm>
            <a:off x="3226708" y="1806417"/>
            <a:ext cx="2486100" cy="618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1" name="Google Shape;171;p23"/>
          <p:cNvSpPr txBox="1">
            <a:spLocks noGrp="1"/>
          </p:cNvSpPr>
          <p:nvPr>
            <p:ph type="subTitle" idx="3"/>
          </p:nvPr>
        </p:nvSpPr>
        <p:spPr>
          <a:xfrm>
            <a:off x="719108" y="1405390"/>
            <a:ext cx="2486100" cy="401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172" name="Google Shape;172;p23"/>
          <p:cNvSpPr txBox="1">
            <a:spLocks noGrp="1"/>
          </p:cNvSpPr>
          <p:nvPr>
            <p:ph type="subTitle" idx="4"/>
          </p:nvPr>
        </p:nvSpPr>
        <p:spPr>
          <a:xfrm>
            <a:off x="719108" y="1806417"/>
            <a:ext cx="2486100" cy="618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3" name="Google Shape;173;p23"/>
          <p:cNvSpPr txBox="1">
            <a:spLocks noGrp="1"/>
          </p:cNvSpPr>
          <p:nvPr>
            <p:ph type="subTitle" idx="5"/>
          </p:nvPr>
        </p:nvSpPr>
        <p:spPr>
          <a:xfrm>
            <a:off x="3226708" y="3171118"/>
            <a:ext cx="2486100" cy="461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174" name="Google Shape;174;p23"/>
          <p:cNvSpPr txBox="1">
            <a:spLocks noGrp="1"/>
          </p:cNvSpPr>
          <p:nvPr>
            <p:ph type="subTitle" idx="6"/>
          </p:nvPr>
        </p:nvSpPr>
        <p:spPr>
          <a:xfrm>
            <a:off x="3226708" y="3565487"/>
            <a:ext cx="2486100" cy="618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5" name="Google Shape;175;p23"/>
          <p:cNvSpPr txBox="1">
            <a:spLocks noGrp="1"/>
          </p:cNvSpPr>
          <p:nvPr>
            <p:ph type="subTitle" idx="7"/>
          </p:nvPr>
        </p:nvSpPr>
        <p:spPr>
          <a:xfrm>
            <a:off x="719108" y="3171118"/>
            <a:ext cx="2486100" cy="461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176" name="Google Shape;176;p23"/>
          <p:cNvSpPr txBox="1">
            <a:spLocks noGrp="1"/>
          </p:cNvSpPr>
          <p:nvPr>
            <p:ph type="subTitle" idx="8"/>
          </p:nvPr>
        </p:nvSpPr>
        <p:spPr>
          <a:xfrm>
            <a:off x="719158" y="3565487"/>
            <a:ext cx="2486100" cy="618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77" name="Google Shape;177;p2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78" name="Google Shape;178;p2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2">
  <p:cSld name="CUSTOM_18">
    <p:spTree>
      <p:nvGrpSpPr>
        <p:cNvPr id="1" name="Shape 179"/>
        <p:cNvGrpSpPr/>
        <p:nvPr/>
      </p:nvGrpSpPr>
      <p:grpSpPr>
        <a:xfrm>
          <a:off x="0" y="0"/>
          <a:ext cx="0" cy="0"/>
          <a:chOff x="0" y="0"/>
          <a:chExt cx="0" cy="0"/>
        </a:xfrm>
      </p:grpSpPr>
      <p:cxnSp>
        <p:nvCxnSpPr>
          <p:cNvPr id="180" name="Google Shape;180;p2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81" name="Google Shape;181;p2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82" name="Google Shape;182;p24"/>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83" name="Google Shape;183;p24"/>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184" name="Google Shape;184;p24"/>
          <p:cNvSpPr txBox="1">
            <a:spLocks noGrp="1"/>
          </p:cNvSpPr>
          <p:nvPr>
            <p:ph type="body" idx="1"/>
          </p:nvPr>
        </p:nvSpPr>
        <p:spPr>
          <a:xfrm>
            <a:off x="5547900" y="3007750"/>
            <a:ext cx="2883000" cy="1595400"/>
          </a:xfrm>
          <a:prstGeom prst="rect">
            <a:avLst/>
          </a:prstGeom>
        </p:spPr>
        <p:txBody>
          <a:bodyPr spcFirstLastPara="1" wrap="square" lIns="91425" tIns="91425" rIns="91425" bIns="91425" anchor="t" anchorCtr="0">
            <a:noAutofit/>
          </a:bodyPr>
          <a:lstStyle>
            <a:lvl1pPr marL="457200" lvl="0" indent="-342900" rtl="0">
              <a:lnSpc>
                <a:spcPct val="100000"/>
              </a:lnSpc>
              <a:spcBef>
                <a:spcPts val="0"/>
              </a:spcBef>
              <a:spcAft>
                <a:spcPts val="0"/>
              </a:spcAft>
              <a:buSzPts val="1800"/>
              <a:buChar char="●"/>
              <a:defRPr sz="3000">
                <a:solidFill>
                  <a:schemeClr val="dk1"/>
                </a:solidFill>
                <a:latin typeface="Vidaloka"/>
                <a:ea typeface="Vidaloka"/>
                <a:cs typeface="Vidaloka"/>
                <a:sym typeface="Vidaloka"/>
              </a:defRPr>
            </a:lvl1pPr>
            <a:lvl2pPr marL="914400" lvl="1" indent="-317500" rtl="0">
              <a:lnSpc>
                <a:spcPct val="100000"/>
              </a:lnSpc>
              <a:spcBef>
                <a:spcPts val="0"/>
              </a:spcBef>
              <a:spcAft>
                <a:spcPts val="0"/>
              </a:spcAft>
              <a:buSzPts val="1400"/>
              <a:buChar char="○"/>
              <a:defRPr sz="3000">
                <a:latin typeface="Vidaloka"/>
                <a:ea typeface="Vidaloka"/>
                <a:cs typeface="Vidaloka"/>
                <a:sym typeface="Vidaloka"/>
              </a:defRPr>
            </a:lvl2pPr>
            <a:lvl3pPr marL="1371600" lvl="2" indent="-317500" rtl="0">
              <a:lnSpc>
                <a:spcPct val="100000"/>
              </a:lnSpc>
              <a:spcBef>
                <a:spcPts val="0"/>
              </a:spcBef>
              <a:spcAft>
                <a:spcPts val="0"/>
              </a:spcAft>
              <a:buSzPts val="1400"/>
              <a:buChar char="■"/>
              <a:defRPr sz="3000">
                <a:latin typeface="Vidaloka"/>
                <a:ea typeface="Vidaloka"/>
                <a:cs typeface="Vidaloka"/>
                <a:sym typeface="Vidaloka"/>
              </a:defRPr>
            </a:lvl3pPr>
            <a:lvl4pPr marL="1828800" lvl="3" indent="-317500" rtl="0">
              <a:lnSpc>
                <a:spcPct val="100000"/>
              </a:lnSpc>
              <a:spcBef>
                <a:spcPts val="0"/>
              </a:spcBef>
              <a:spcAft>
                <a:spcPts val="0"/>
              </a:spcAft>
              <a:buSzPts val="1400"/>
              <a:buChar char="●"/>
              <a:defRPr sz="3000">
                <a:latin typeface="Vidaloka"/>
                <a:ea typeface="Vidaloka"/>
                <a:cs typeface="Vidaloka"/>
                <a:sym typeface="Vidaloka"/>
              </a:defRPr>
            </a:lvl4pPr>
            <a:lvl5pPr marL="2286000" lvl="4" indent="-317500" rtl="0">
              <a:lnSpc>
                <a:spcPct val="100000"/>
              </a:lnSpc>
              <a:spcBef>
                <a:spcPts val="0"/>
              </a:spcBef>
              <a:spcAft>
                <a:spcPts val="0"/>
              </a:spcAft>
              <a:buSzPts val="1400"/>
              <a:buChar char="○"/>
              <a:defRPr sz="3000">
                <a:latin typeface="Vidaloka"/>
                <a:ea typeface="Vidaloka"/>
                <a:cs typeface="Vidaloka"/>
                <a:sym typeface="Vidaloka"/>
              </a:defRPr>
            </a:lvl5pPr>
            <a:lvl6pPr marL="2743200" lvl="5" indent="-317500" rtl="0">
              <a:lnSpc>
                <a:spcPct val="100000"/>
              </a:lnSpc>
              <a:spcBef>
                <a:spcPts val="0"/>
              </a:spcBef>
              <a:spcAft>
                <a:spcPts val="0"/>
              </a:spcAft>
              <a:buSzPts val="1400"/>
              <a:buChar char="■"/>
              <a:defRPr sz="3000">
                <a:latin typeface="Vidaloka"/>
                <a:ea typeface="Vidaloka"/>
                <a:cs typeface="Vidaloka"/>
                <a:sym typeface="Vidaloka"/>
              </a:defRPr>
            </a:lvl6pPr>
            <a:lvl7pPr marL="3200400" lvl="6" indent="-317500" rtl="0">
              <a:lnSpc>
                <a:spcPct val="100000"/>
              </a:lnSpc>
              <a:spcBef>
                <a:spcPts val="0"/>
              </a:spcBef>
              <a:spcAft>
                <a:spcPts val="0"/>
              </a:spcAft>
              <a:buSzPts val="1400"/>
              <a:buChar char="●"/>
              <a:defRPr sz="3000">
                <a:latin typeface="Vidaloka"/>
                <a:ea typeface="Vidaloka"/>
                <a:cs typeface="Vidaloka"/>
                <a:sym typeface="Vidaloka"/>
              </a:defRPr>
            </a:lvl7pPr>
            <a:lvl8pPr marL="3657600" lvl="7" indent="-317500" rtl="0">
              <a:lnSpc>
                <a:spcPct val="100000"/>
              </a:lnSpc>
              <a:spcBef>
                <a:spcPts val="0"/>
              </a:spcBef>
              <a:spcAft>
                <a:spcPts val="0"/>
              </a:spcAft>
              <a:buSzPts val="1400"/>
              <a:buChar char="○"/>
              <a:defRPr sz="3000">
                <a:latin typeface="Vidaloka"/>
                <a:ea typeface="Vidaloka"/>
                <a:cs typeface="Vidaloka"/>
                <a:sym typeface="Vidaloka"/>
              </a:defRPr>
            </a:lvl8pPr>
            <a:lvl9pPr marL="4114800" lvl="8" indent="-317500" rtl="0">
              <a:lnSpc>
                <a:spcPct val="100000"/>
              </a:lnSpc>
              <a:spcBef>
                <a:spcPts val="0"/>
              </a:spcBef>
              <a:spcAft>
                <a:spcPts val="0"/>
              </a:spcAft>
              <a:buSzPts val="1400"/>
              <a:buChar char="■"/>
              <a:defRPr sz="3000">
                <a:latin typeface="Vidaloka"/>
                <a:ea typeface="Vidaloka"/>
                <a:cs typeface="Vidaloka"/>
                <a:sym typeface="Vidaloka"/>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ig number 1">
  <p:cSld name="CUSTOM_19">
    <p:spTree>
      <p:nvGrpSpPr>
        <p:cNvPr id="1" name="Shape 185"/>
        <p:cNvGrpSpPr/>
        <p:nvPr/>
      </p:nvGrpSpPr>
      <p:grpSpPr>
        <a:xfrm>
          <a:off x="0" y="0"/>
          <a:ext cx="0" cy="0"/>
          <a:chOff x="0" y="0"/>
          <a:chExt cx="0" cy="0"/>
        </a:xfrm>
      </p:grpSpPr>
      <p:sp>
        <p:nvSpPr>
          <p:cNvPr id="186" name="Google Shape;186;p25"/>
          <p:cNvSpPr txBox="1">
            <a:spLocks noGrp="1"/>
          </p:cNvSpPr>
          <p:nvPr>
            <p:ph type="title" hasCustomPrompt="1"/>
          </p:nvPr>
        </p:nvSpPr>
        <p:spPr>
          <a:xfrm>
            <a:off x="713225" y="1345375"/>
            <a:ext cx="6120300" cy="1644300"/>
          </a:xfrm>
          <a:prstGeom prst="rect">
            <a:avLst/>
          </a:prstGeom>
        </p:spPr>
        <p:txBody>
          <a:bodyPr spcFirstLastPara="1" wrap="square" lIns="91425" tIns="91425" rIns="91425" bIns="91425" anchor="t" anchorCtr="0">
            <a:noAutofit/>
          </a:bodyPr>
          <a:lstStyle>
            <a:lvl1pPr lvl="0" rtl="0">
              <a:spcBef>
                <a:spcPts val="0"/>
              </a:spcBef>
              <a:spcAft>
                <a:spcPts val="0"/>
              </a:spcAft>
              <a:buSzPts val="12000"/>
              <a:buNone/>
              <a:defRPr sz="12000">
                <a:solidFill>
                  <a:schemeClr val="accent1"/>
                </a:solidFill>
              </a:defRPr>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87" name="Google Shape;187;p25"/>
          <p:cNvSpPr txBox="1">
            <a:spLocks noGrp="1"/>
          </p:cNvSpPr>
          <p:nvPr>
            <p:ph type="subTitle" idx="1"/>
          </p:nvPr>
        </p:nvSpPr>
        <p:spPr>
          <a:xfrm>
            <a:off x="713225" y="3188648"/>
            <a:ext cx="6120300" cy="3750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cxnSp>
        <p:nvCxnSpPr>
          <p:cNvPr id="188" name="Google Shape;188;p25"/>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89" name="Google Shape;189;p25"/>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90" name="Google Shape;190;p25"/>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91" name="Google Shape;191;p25"/>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Section header 2">
  <p:cSld name="SECTION_HEADER_1">
    <p:spTree>
      <p:nvGrpSpPr>
        <p:cNvPr id="1" name="Shape 192"/>
        <p:cNvGrpSpPr/>
        <p:nvPr/>
      </p:nvGrpSpPr>
      <p:grpSpPr>
        <a:xfrm>
          <a:off x="0" y="0"/>
          <a:ext cx="0" cy="0"/>
          <a:chOff x="0" y="0"/>
          <a:chExt cx="0" cy="0"/>
        </a:xfrm>
      </p:grpSpPr>
      <p:sp>
        <p:nvSpPr>
          <p:cNvPr id="193" name="Google Shape;193;p26"/>
          <p:cNvSpPr txBox="1">
            <a:spLocks noGrp="1"/>
          </p:cNvSpPr>
          <p:nvPr>
            <p:ph type="title"/>
          </p:nvPr>
        </p:nvSpPr>
        <p:spPr>
          <a:xfrm>
            <a:off x="4956100" y="2467375"/>
            <a:ext cx="2475300" cy="6489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600"/>
              <a:buNone/>
              <a:defRPr sz="3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94" name="Google Shape;194;p26"/>
          <p:cNvSpPr txBox="1">
            <a:spLocks noGrp="1"/>
          </p:cNvSpPr>
          <p:nvPr>
            <p:ph type="title" idx="2" hasCustomPrompt="1"/>
          </p:nvPr>
        </p:nvSpPr>
        <p:spPr>
          <a:xfrm>
            <a:off x="4956100" y="1402325"/>
            <a:ext cx="1650900" cy="9783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7000">
                <a:solidFill>
                  <a:schemeClr val="accent1"/>
                </a:solidFill>
              </a:defRPr>
            </a:lvl1pPr>
            <a:lvl2pPr lvl="1" rtl="0">
              <a:spcBef>
                <a:spcPts val="0"/>
              </a:spcBef>
              <a:spcAft>
                <a:spcPts val="0"/>
              </a:spcAft>
              <a:buSzPts val="6000"/>
              <a:buNone/>
              <a:defRPr sz="6000" b="1"/>
            </a:lvl2pPr>
            <a:lvl3pPr lvl="2" rtl="0">
              <a:spcBef>
                <a:spcPts val="0"/>
              </a:spcBef>
              <a:spcAft>
                <a:spcPts val="0"/>
              </a:spcAft>
              <a:buSzPts val="6000"/>
              <a:buNone/>
              <a:defRPr sz="6000" b="1"/>
            </a:lvl3pPr>
            <a:lvl4pPr lvl="3" rtl="0">
              <a:spcBef>
                <a:spcPts val="0"/>
              </a:spcBef>
              <a:spcAft>
                <a:spcPts val="0"/>
              </a:spcAft>
              <a:buSzPts val="6000"/>
              <a:buNone/>
              <a:defRPr sz="6000" b="1"/>
            </a:lvl4pPr>
            <a:lvl5pPr lvl="4" rtl="0">
              <a:spcBef>
                <a:spcPts val="0"/>
              </a:spcBef>
              <a:spcAft>
                <a:spcPts val="0"/>
              </a:spcAft>
              <a:buSzPts val="6000"/>
              <a:buNone/>
              <a:defRPr sz="6000" b="1"/>
            </a:lvl5pPr>
            <a:lvl6pPr lvl="5" rtl="0">
              <a:spcBef>
                <a:spcPts val="0"/>
              </a:spcBef>
              <a:spcAft>
                <a:spcPts val="0"/>
              </a:spcAft>
              <a:buSzPts val="6000"/>
              <a:buNone/>
              <a:defRPr sz="6000" b="1"/>
            </a:lvl6pPr>
            <a:lvl7pPr lvl="6" rtl="0">
              <a:spcBef>
                <a:spcPts val="0"/>
              </a:spcBef>
              <a:spcAft>
                <a:spcPts val="0"/>
              </a:spcAft>
              <a:buSzPts val="6000"/>
              <a:buNone/>
              <a:defRPr sz="6000" b="1"/>
            </a:lvl7pPr>
            <a:lvl8pPr lvl="7" rtl="0">
              <a:spcBef>
                <a:spcPts val="0"/>
              </a:spcBef>
              <a:spcAft>
                <a:spcPts val="0"/>
              </a:spcAft>
              <a:buSzPts val="6000"/>
              <a:buNone/>
              <a:defRPr sz="6000" b="1"/>
            </a:lvl8pPr>
            <a:lvl9pPr lvl="8" rtl="0">
              <a:spcBef>
                <a:spcPts val="0"/>
              </a:spcBef>
              <a:spcAft>
                <a:spcPts val="0"/>
              </a:spcAft>
              <a:buSzPts val="6000"/>
              <a:buNone/>
              <a:defRPr sz="6000" b="1"/>
            </a:lvl9pPr>
          </a:lstStyle>
          <a:p>
            <a:r>
              <a:t>xx%</a:t>
            </a:r>
          </a:p>
        </p:txBody>
      </p:sp>
      <p:sp>
        <p:nvSpPr>
          <p:cNvPr id="195" name="Google Shape;195;p26"/>
          <p:cNvSpPr txBox="1">
            <a:spLocks noGrp="1"/>
          </p:cNvSpPr>
          <p:nvPr>
            <p:ph type="subTitle" idx="1"/>
          </p:nvPr>
        </p:nvSpPr>
        <p:spPr>
          <a:xfrm>
            <a:off x="4956100" y="3116275"/>
            <a:ext cx="2475300" cy="62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196" name="Google Shape;196;p26"/>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97" name="Google Shape;197;p26"/>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98" name="Google Shape;198;p26"/>
          <p:cNvCxnSpPr/>
          <p:nvPr/>
        </p:nvCxnSpPr>
        <p:spPr>
          <a:xfrm>
            <a:off x="-209600" y="2402450"/>
            <a:ext cx="3144300" cy="27897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Section header 3">
  <p:cSld name="CUSTOM_20">
    <p:spTree>
      <p:nvGrpSpPr>
        <p:cNvPr id="1" name="Shape 199"/>
        <p:cNvGrpSpPr/>
        <p:nvPr/>
      </p:nvGrpSpPr>
      <p:grpSpPr>
        <a:xfrm>
          <a:off x="0" y="0"/>
          <a:ext cx="0" cy="0"/>
          <a:chOff x="0" y="0"/>
          <a:chExt cx="0" cy="0"/>
        </a:xfrm>
      </p:grpSpPr>
      <p:sp>
        <p:nvSpPr>
          <p:cNvPr id="200" name="Google Shape;200;p27"/>
          <p:cNvSpPr txBox="1">
            <a:spLocks noGrp="1"/>
          </p:cNvSpPr>
          <p:nvPr>
            <p:ph type="title"/>
          </p:nvPr>
        </p:nvSpPr>
        <p:spPr>
          <a:xfrm>
            <a:off x="4373850" y="944250"/>
            <a:ext cx="2475300" cy="6489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600"/>
              <a:buNone/>
              <a:defRPr sz="3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201" name="Google Shape;201;p27"/>
          <p:cNvSpPr txBox="1">
            <a:spLocks noGrp="1"/>
          </p:cNvSpPr>
          <p:nvPr>
            <p:ph type="title" idx="2" hasCustomPrompt="1"/>
          </p:nvPr>
        </p:nvSpPr>
        <p:spPr>
          <a:xfrm>
            <a:off x="2294850" y="1096650"/>
            <a:ext cx="1650900" cy="978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7000">
                <a:solidFill>
                  <a:schemeClr val="accent1"/>
                </a:solidFill>
              </a:defRPr>
            </a:lvl1pPr>
            <a:lvl2pPr lvl="1" rtl="0">
              <a:spcBef>
                <a:spcPts val="0"/>
              </a:spcBef>
              <a:spcAft>
                <a:spcPts val="0"/>
              </a:spcAft>
              <a:buSzPts val="6000"/>
              <a:buNone/>
              <a:defRPr sz="6000" b="1"/>
            </a:lvl2pPr>
            <a:lvl3pPr lvl="2" rtl="0">
              <a:spcBef>
                <a:spcPts val="0"/>
              </a:spcBef>
              <a:spcAft>
                <a:spcPts val="0"/>
              </a:spcAft>
              <a:buSzPts val="6000"/>
              <a:buNone/>
              <a:defRPr sz="6000" b="1"/>
            </a:lvl3pPr>
            <a:lvl4pPr lvl="3" rtl="0">
              <a:spcBef>
                <a:spcPts val="0"/>
              </a:spcBef>
              <a:spcAft>
                <a:spcPts val="0"/>
              </a:spcAft>
              <a:buSzPts val="6000"/>
              <a:buNone/>
              <a:defRPr sz="6000" b="1"/>
            </a:lvl4pPr>
            <a:lvl5pPr lvl="4" rtl="0">
              <a:spcBef>
                <a:spcPts val="0"/>
              </a:spcBef>
              <a:spcAft>
                <a:spcPts val="0"/>
              </a:spcAft>
              <a:buSzPts val="6000"/>
              <a:buNone/>
              <a:defRPr sz="6000" b="1"/>
            </a:lvl5pPr>
            <a:lvl6pPr lvl="5" rtl="0">
              <a:spcBef>
                <a:spcPts val="0"/>
              </a:spcBef>
              <a:spcAft>
                <a:spcPts val="0"/>
              </a:spcAft>
              <a:buSzPts val="6000"/>
              <a:buNone/>
              <a:defRPr sz="6000" b="1"/>
            </a:lvl6pPr>
            <a:lvl7pPr lvl="6" rtl="0">
              <a:spcBef>
                <a:spcPts val="0"/>
              </a:spcBef>
              <a:spcAft>
                <a:spcPts val="0"/>
              </a:spcAft>
              <a:buSzPts val="6000"/>
              <a:buNone/>
              <a:defRPr sz="6000" b="1"/>
            </a:lvl7pPr>
            <a:lvl8pPr lvl="7" rtl="0">
              <a:spcBef>
                <a:spcPts val="0"/>
              </a:spcBef>
              <a:spcAft>
                <a:spcPts val="0"/>
              </a:spcAft>
              <a:buSzPts val="6000"/>
              <a:buNone/>
              <a:defRPr sz="6000" b="1"/>
            </a:lvl8pPr>
            <a:lvl9pPr lvl="8" rtl="0">
              <a:spcBef>
                <a:spcPts val="0"/>
              </a:spcBef>
              <a:spcAft>
                <a:spcPts val="0"/>
              </a:spcAft>
              <a:buSzPts val="6000"/>
              <a:buNone/>
              <a:defRPr sz="6000" b="1"/>
            </a:lvl9pPr>
          </a:lstStyle>
          <a:p>
            <a:r>
              <a:t>xx%</a:t>
            </a:r>
          </a:p>
        </p:txBody>
      </p:sp>
      <p:sp>
        <p:nvSpPr>
          <p:cNvPr id="202" name="Google Shape;202;p27"/>
          <p:cNvSpPr txBox="1">
            <a:spLocks noGrp="1"/>
          </p:cNvSpPr>
          <p:nvPr>
            <p:ph type="subTitle" idx="1"/>
          </p:nvPr>
        </p:nvSpPr>
        <p:spPr>
          <a:xfrm>
            <a:off x="4373850" y="1593150"/>
            <a:ext cx="2475300" cy="62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203" name="Google Shape;203;p2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4" name="Google Shape;204;p2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5" name="Google Shape;205;p27"/>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6" name="Google Shape;206;p27"/>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7" name="Google Shape;207;p27"/>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8" name="Google Shape;208;p27"/>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3">
  <p:cSld name="CUSTOM_3_1">
    <p:spTree>
      <p:nvGrpSpPr>
        <p:cNvPr id="1" name="Shape 209"/>
        <p:cNvGrpSpPr/>
        <p:nvPr/>
      </p:nvGrpSpPr>
      <p:grpSpPr>
        <a:xfrm>
          <a:off x="0" y="0"/>
          <a:ext cx="0" cy="0"/>
          <a:chOff x="0" y="0"/>
          <a:chExt cx="0" cy="0"/>
        </a:xfrm>
      </p:grpSpPr>
      <p:sp>
        <p:nvSpPr>
          <p:cNvPr id="210" name="Google Shape;210;p28"/>
          <p:cNvSpPr txBox="1">
            <a:spLocks noGrp="1"/>
          </p:cNvSpPr>
          <p:nvPr>
            <p:ph type="title"/>
          </p:nvPr>
        </p:nvSpPr>
        <p:spPr>
          <a:xfrm>
            <a:off x="1043725" y="922567"/>
            <a:ext cx="3123000" cy="22575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3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11" name="Google Shape;211;p28"/>
          <p:cNvSpPr txBox="1">
            <a:spLocks noGrp="1"/>
          </p:cNvSpPr>
          <p:nvPr>
            <p:ph type="subTitle" idx="1"/>
          </p:nvPr>
        </p:nvSpPr>
        <p:spPr>
          <a:xfrm>
            <a:off x="1043725" y="3360938"/>
            <a:ext cx="3013500" cy="78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400"/>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cxnSp>
        <p:nvCxnSpPr>
          <p:cNvPr id="212" name="Google Shape;212;p28"/>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13" name="Google Shape;213;p28"/>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14" name="Google Shape;214;p28"/>
          <p:cNvCxnSpPr/>
          <p:nvPr/>
        </p:nvCxnSpPr>
        <p:spPr>
          <a:xfrm>
            <a:off x="5322650" y="-80625"/>
            <a:ext cx="4005000" cy="20073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4">
  <p:cSld name="CUSTOM_21">
    <p:spTree>
      <p:nvGrpSpPr>
        <p:cNvPr id="1" name="Shape 215"/>
        <p:cNvGrpSpPr/>
        <p:nvPr/>
      </p:nvGrpSpPr>
      <p:grpSpPr>
        <a:xfrm>
          <a:off x="0" y="0"/>
          <a:ext cx="0" cy="0"/>
          <a:chOff x="0" y="0"/>
          <a:chExt cx="0" cy="0"/>
        </a:xfrm>
      </p:grpSpPr>
      <p:sp>
        <p:nvSpPr>
          <p:cNvPr id="216" name="Google Shape;216;p29"/>
          <p:cNvSpPr txBox="1">
            <a:spLocks noGrp="1"/>
          </p:cNvSpPr>
          <p:nvPr>
            <p:ph type="title"/>
          </p:nvPr>
        </p:nvSpPr>
        <p:spPr>
          <a:xfrm>
            <a:off x="5310925" y="962565"/>
            <a:ext cx="3123000" cy="22575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3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17" name="Google Shape;217;p29"/>
          <p:cNvSpPr txBox="1">
            <a:spLocks noGrp="1"/>
          </p:cNvSpPr>
          <p:nvPr>
            <p:ph type="subTitle" idx="1"/>
          </p:nvPr>
        </p:nvSpPr>
        <p:spPr>
          <a:xfrm>
            <a:off x="5310925" y="3400935"/>
            <a:ext cx="3013500" cy="780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sz="1400">
                <a:solidFill>
                  <a:schemeClr val="dk1"/>
                </a:solidFill>
              </a:defRPr>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cxnSp>
        <p:nvCxnSpPr>
          <p:cNvPr id="218" name="Google Shape;218;p2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19" name="Google Shape;219;p2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20" name="Google Shape;220;p29"/>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1" name="Google Shape;221;p29"/>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2" name="Google Shape;222;p29"/>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3" name="Google Shape;223;p29"/>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224"/>
        <p:cNvGrpSpPr/>
        <p:nvPr/>
      </p:nvGrpSpPr>
      <p:grpSpPr>
        <a:xfrm>
          <a:off x="0" y="0"/>
          <a:ext cx="0" cy="0"/>
          <a:chOff x="0" y="0"/>
          <a:chExt cx="0" cy="0"/>
        </a:xfrm>
      </p:grpSpPr>
      <p:sp>
        <p:nvSpPr>
          <p:cNvPr id="225" name="Google Shape;225;p30"/>
          <p:cNvSpPr txBox="1">
            <a:spLocks noGrp="1"/>
          </p:cNvSpPr>
          <p:nvPr>
            <p:ph type="subTitle" idx="1"/>
          </p:nvPr>
        </p:nvSpPr>
        <p:spPr>
          <a:xfrm>
            <a:off x="3509000" y="25320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26" name="Google Shape;226;p30"/>
          <p:cNvSpPr txBox="1">
            <a:spLocks noGrp="1"/>
          </p:cNvSpPr>
          <p:nvPr>
            <p:ph type="subTitle" idx="2"/>
          </p:nvPr>
        </p:nvSpPr>
        <p:spPr>
          <a:xfrm>
            <a:off x="3509025" y="2948247"/>
            <a:ext cx="2126100" cy="81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27" name="Google Shape;227;p30"/>
          <p:cNvSpPr txBox="1">
            <a:spLocks noGrp="1"/>
          </p:cNvSpPr>
          <p:nvPr>
            <p:ph type="subTitle" idx="3"/>
          </p:nvPr>
        </p:nvSpPr>
        <p:spPr>
          <a:xfrm>
            <a:off x="953025" y="25320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28" name="Google Shape;228;p30"/>
          <p:cNvSpPr txBox="1">
            <a:spLocks noGrp="1"/>
          </p:cNvSpPr>
          <p:nvPr>
            <p:ph type="subTitle" idx="4"/>
          </p:nvPr>
        </p:nvSpPr>
        <p:spPr>
          <a:xfrm>
            <a:off x="953125" y="2948247"/>
            <a:ext cx="2126100" cy="81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29" name="Google Shape;229;p30"/>
          <p:cNvSpPr txBox="1">
            <a:spLocks noGrp="1"/>
          </p:cNvSpPr>
          <p:nvPr>
            <p:ph type="subTitle" idx="5"/>
          </p:nvPr>
        </p:nvSpPr>
        <p:spPr>
          <a:xfrm>
            <a:off x="6064875" y="25320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30" name="Google Shape;230;p30"/>
          <p:cNvSpPr txBox="1">
            <a:spLocks noGrp="1"/>
          </p:cNvSpPr>
          <p:nvPr>
            <p:ph type="subTitle" idx="6"/>
          </p:nvPr>
        </p:nvSpPr>
        <p:spPr>
          <a:xfrm>
            <a:off x="6064875" y="2948247"/>
            <a:ext cx="2126100" cy="81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1" name="Google Shape;231;p30"/>
          <p:cNvSpPr txBox="1">
            <a:spLocks noGrp="1"/>
          </p:cNvSpPr>
          <p:nvPr>
            <p:ph type="title"/>
          </p:nvPr>
        </p:nvSpPr>
        <p:spPr>
          <a:xfrm>
            <a:off x="713225" y="445025"/>
            <a:ext cx="6655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32" name="Google Shape;232;p30"/>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33" name="Google Shape;233;p30"/>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six columns">
  <p:cSld name="CUSTOM_22">
    <p:spTree>
      <p:nvGrpSpPr>
        <p:cNvPr id="1" name="Shape 234"/>
        <p:cNvGrpSpPr/>
        <p:nvPr/>
      </p:nvGrpSpPr>
      <p:grpSpPr>
        <a:xfrm>
          <a:off x="0" y="0"/>
          <a:ext cx="0" cy="0"/>
          <a:chOff x="0" y="0"/>
          <a:chExt cx="0" cy="0"/>
        </a:xfrm>
      </p:grpSpPr>
      <p:sp>
        <p:nvSpPr>
          <p:cNvPr id="235" name="Google Shape;235;p31"/>
          <p:cNvSpPr txBox="1">
            <a:spLocks noGrp="1"/>
          </p:cNvSpPr>
          <p:nvPr>
            <p:ph type="subTitle" idx="1"/>
          </p:nvPr>
        </p:nvSpPr>
        <p:spPr>
          <a:xfrm>
            <a:off x="3509000"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36" name="Google Shape;236;p31"/>
          <p:cNvSpPr txBox="1">
            <a:spLocks noGrp="1"/>
          </p:cNvSpPr>
          <p:nvPr>
            <p:ph type="subTitle" idx="2"/>
          </p:nvPr>
        </p:nvSpPr>
        <p:spPr>
          <a:xfrm>
            <a:off x="350902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7" name="Google Shape;237;p31"/>
          <p:cNvSpPr txBox="1">
            <a:spLocks noGrp="1"/>
          </p:cNvSpPr>
          <p:nvPr>
            <p:ph type="subTitle" idx="3"/>
          </p:nvPr>
        </p:nvSpPr>
        <p:spPr>
          <a:xfrm>
            <a:off x="953025"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38" name="Google Shape;238;p31"/>
          <p:cNvSpPr txBox="1">
            <a:spLocks noGrp="1"/>
          </p:cNvSpPr>
          <p:nvPr>
            <p:ph type="subTitle" idx="4"/>
          </p:nvPr>
        </p:nvSpPr>
        <p:spPr>
          <a:xfrm>
            <a:off x="95312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9" name="Google Shape;239;p31"/>
          <p:cNvSpPr txBox="1">
            <a:spLocks noGrp="1"/>
          </p:cNvSpPr>
          <p:nvPr>
            <p:ph type="subTitle" idx="5"/>
          </p:nvPr>
        </p:nvSpPr>
        <p:spPr>
          <a:xfrm>
            <a:off x="6064875"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0" name="Google Shape;240;p31"/>
          <p:cNvSpPr txBox="1">
            <a:spLocks noGrp="1"/>
          </p:cNvSpPr>
          <p:nvPr>
            <p:ph type="subTitle" idx="6"/>
          </p:nvPr>
        </p:nvSpPr>
        <p:spPr>
          <a:xfrm>
            <a:off x="606487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1" name="Google Shape;241;p31"/>
          <p:cNvSpPr txBox="1">
            <a:spLocks noGrp="1"/>
          </p:cNvSpPr>
          <p:nvPr>
            <p:ph type="title"/>
          </p:nvPr>
        </p:nvSpPr>
        <p:spPr>
          <a:xfrm>
            <a:off x="1244250" y="445025"/>
            <a:ext cx="665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242" name="Google Shape;242;p31"/>
          <p:cNvSpPr txBox="1">
            <a:spLocks noGrp="1"/>
          </p:cNvSpPr>
          <p:nvPr>
            <p:ph type="subTitle" idx="7"/>
          </p:nvPr>
        </p:nvSpPr>
        <p:spPr>
          <a:xfrm>
            <a:off x="3509000"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3" name="Google Shape;243;p31"/>
          <p:cNvSpPr txBox="1">
            <a:spLocks noGrp="1"/>
          </p:cNvSpPr>
          <p:nvPr>
            <p:ph type="subTitle" idx="8"/>
          </p:nvPr>
        </p:nvSpPr>
        <p:spPr>
          <a:xfrm>
            <a:off x="350902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4" name="Google Shape;244;p31"/>
          <p:cNvSpPr txBox="1">
            <a:spLocks noGrp="1"/>
          </p:cNvSpPr>
          <p:nvPr>
            <p:ph type="subTitle" idx="9"/>
          </p:nvPr>
        </p:nvSpPr>
        <p:spPr>
          <a:xfrm>
            <a:off x="95302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5" name="Google Shape;245;p31"/>
          <p:cNvSpPr txBox="1">
            <a:spLocks noGrp="1"/>
          </p:cNvSpPr>
          <p:nvPr>
            <p:ph type="subTitle" idx="13"/>
          </p:nvPr>
        </p:nvSpPr>
        <p:spPr>
          <a:xfrm>
            <a:off x="95312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6" name="Google Shape;246;p31"/>
          <p:cNvSpPr txBox="1">
            <a:spLocks noGrp="1"/>
          </p:cNvSpPr>
          <p:nvPr>
            <p:ph type="subTitle" idx="14"/>
          </p:nvPr>
        </p:nvSpPr>
        <p:spPr>
          <a:xfrm>
            <a:off x="606487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7" name="Google Shape;247;p31"/>
          <p:cNvSpPr txBox="1">
            <a:spLocks noGrp="1"/>
          </p:cNvSpPr>
          <p:nvPr>
            <p:ph type="subTitle" idx="15"/>
          </p:nvPr>
        </p:nvSpPr>
        <p:spPr>
          <a:xfrm>
            <a:off x="606487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248" name="Google Shape;248;p3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49" name="Google Shape;249;p3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50" name="Google Shape;250;p31"/>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51" name="Google Shape;251;p31"/>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six columns 1 -">
  <p:cSld name="CUSTOM_32">
    <p:spTree>
      <p:nvGrpSpPr>
        <p:cNvPr id="1" name="Shape 252"/>
        <p:cNvGrpSpPr/>
        <p:nvPr/>
      </p:nvGrpSpPr>
      <p:grpSpPr>
        <a:xfrm>
          <a:off x="0" y="0"/>
          <a:ext cx="0" cy="0"/>
          <a:chOff x="0" y="0"/>
          <a:chExt cx="0" cy="0"/>
        </a:xfrm>
      </p:grpSpPr>
      <p:sp>
        <p:nvSpPr>
          <p:cNvPr id="253" name="Google Shape;253;p32"/>
          <p:cNvSpPr txBox="1">
            <a:spLocks noGrp="1"/>
          </p:cNvSpPr>
          <p:nvPr>
            <p:ph type="subTitle" idx="1"/>
          </p:nvPr>
        </p:nvSpPr>
        <p:spPr>
          <a:xfrm>
            <a:off x="3414050"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54" name="Google Shape;254;p32"/>
          <p:cNvSpPr txBox="1">
            <a:spLocks noGrp="1"/>
          </p:cNvSpPr>
          <p:nvPr>
            <p:ph type="subTitle" idx="2"/>
          </p:nvPr>
        </p:nvSpPr>
        <p:spPr>
          <a:xfrm>
            <a:off x="3564200"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5" name="Google Shape;255;p32"/>
          <p:cNvSpPr txBox="1">
            <a:spLocks noGrp="1"/>
          </p:cNvSpPr>
          <p:nvPr>
            <p:ph type="subTitle" idx="3"/>
          </p:nvPr>
        </p:nvSpPr>
        <p:spPr>
          <a:xfrm>
            <a:off x="705725"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56" name="Google Shape;256;p32"/>
          <p:cNvSpPr txBox="1">
            <a:spLocks noGrp="1"/>
          </p:cNvSpPr>
          <p:nvPr>
            <p:ph type="subTitle" idx="4"/>
          </p:nvPr>
        </p:nvSpPr>
        <p:spPr>
          <a:xfrm>
            <a:off x="855875"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7" name="Google Shape;257;p32"/>
          <p:cNvSpPr txBox="1">
            <a:spLocks noGrp="1"/>
          </p:cNvSpPr>
          <p:nvPr>
            <p:ph type="subTitle" idx="5"/>
          </p:nvPr>
        </p:nvSpPr>
        <p:spPr>
          <a:xfrm>
            <a:off x="6122325"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58" name="Google Shape;258;p32"/>
          <p:cNvSpPr txBox="1">
            <a:spLocks noGrp="1"/>
          </p:cNvSpPr>
          <p:nvPr>
            <p:ph type="subTitle" idx="6"/>
          </p:nvPr>
        </p:nvSpPr>
        <p:spPr>
          <a:xfrm>
            <a:off x="6272475"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9" name="Google Shape;259;p32"/>
          <p:cNvSpPr txBox="1">
            <a:spLocks noGrp="1"/>
          </p:cNvSpPr>
          <p:nvPr>
            <p:ph type="subTitle" idx="7"/>
          </p:nvPr>
        </p:nvSpPr>
        <p:spPr>
          <a:xfrm>
            <a:off x="3414050" y="3453326"/>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60" name="Google Shape;260;p32"/>
          <p:cNvSpPr txBox="1">
            <a:spLocks noGrp="1"/>
          </p:cNvSpPr>
          <p:nvPr>
            <p:ph type="subTitle" idx="8"/>
          </p:nvPr>
        </p:nvSpPr>
        <p:spPr>
          <a:xfrm>
            <a:off x="3564200" y="3869536"/>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1" name="Google Shape;261;p32"/>
          <p:cNvSpPr txBox="1">
            <a:spLocks noGrp="1"/>
          </p:cNvSpPr>
          <p:nvPr>
            <p:ph type="subTitle" idx="9"/>
          </p:nvPr>
        </p:nvSpPr>
        <p:spPr>
          <a:xfrm>
            <a:off x="705725" y="3453326"/>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62" name="Google Shape;262;p32"/>
          <p:cNvSpPr txBox="1">
            <a:spLocks noGrp="1"/>
          </p:cNvSpPr>
          <p:nvPr>
            <p:ph type="subTitle" idx="13"/>
          </p:nvPr>
        </p:nvSpPr>
        <p:spPr>
          <a:xfrm>
            <a:off x="855875" y="3869536"/>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3" name="Google Shape;263;p32"/>
          <p:cNvSpPr txBox="1">
            <a:spLocks noGrp="1"/>
          </p:cNvSpPr>
          <p:nvPr>
            <p:ph type="subTitle" idx="14"/>
          </p:nvPr>
        </p:nvSpPr>
        <p:spPr>
          <a:xfrm>
            <a:off x="6122325" y="3453326"/>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64" name="Google Shape;264;p32"/>
          <p:cNvSpPr txBox="1">
            <a:spLocks noGrp="1"/>
          </p:cNvSpPr>
          <p:nvPr>
            <p:ph type="subTitle" idx="15"/>
          </p:nvPr>
        </p:nvSpPr>
        <p:spPr>
          <a:xfrm>
            <a:off x="6272475" y="3869536"/>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65" name="Google Shape;265;p32"/>
          <p:cNvSpPr txBox="1">
            <a:spLocks noGrp="1"/>
          </p:cNvSpPr>
          <p:nvPr>
            <p:ph type="title"/>
          </p:nvPr>
        </p:nvSpPr>
        <p:spPr>
          <a:xfrm>
            <a:off x="713225" y="445025"/>
            <a:ext cx="60807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66" name="Google Shape;266;p3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67" name="Google Shape;267;p3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five columns">
  <p:cSld name="CUSTOM_33">
    <p:spTree>
      <p:nvGrpSpPr>
        <p:cNvPr id="1" name="Shape 268"/>
        <p:cNvGrpSpPr/>
        <p:nvPr/>
      </p:nvGrpSpPr>
      <p:grpSpPr>
        <a:xfrm>
          <a:off x="0" y="0"/>
          <a:ext cx="0" cy="0"/>
          <a:chOff x="0" y="0"/>
          <a:chExt cx="0" cy="0"/>
        </a:xfrm>
      </p:grpSpPr>
      <p:sp>
        <p:nvSpPr>
          <p:cNvPr id="269" name="Google Shape;269;p33"/>
          <p:cNvSpPr txBox="1">
            <a:spLocks noGrp="1"/>
          </p:cNvSpPr>
          <p:nvPr>
            <p:ph type="subTitle" idx="1"/>
          </p:nvPr>
        </p:nvSpPr>
        <p:spPr>
          <a:xfrm>
            <a:off x="3414050"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70" name="Google Shape;270;p33"/>
          <p:cNvSpPr txBox="1">
            <a:spLocks noGrp="1"/>
          </p:cNvSpPr>
          <p:nvPr>
            <p:ph type="subTitle" idx="2"/>
          </p:nvPr>
        </p:nvSpPr>
        <p:spPr>
          <a:xfrm>
            <a:off x="3564200"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1" name="Google Shape;271;p33"/>
          <p:cNvSpPr txBox="1">
            <a:spLocks noGrp="1"/>
          </p:cNvSpPr>
          <p:nvPr>
            <p:ph type="subTitle" idx="3"/>
          </p:nvPr>
        </p:nvSpPr>
        <p:spPr>
          <a:xfrm>
            <a:off x="705725"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72" name="Google Shape;272;p33"/>
          <p:cNvSpPr txBox="1">
            <a:spLocks noGrp="1"/>
          </p:cNvSpPr>
          <p:nvPr>
            <p:ph type="subTitle" idx="4"/>
          </p:nvPr>
        </p:nvSpPr>
        <p:spPr>
          <a:xfrm>
            <a:off x="855875"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3" name="Google Shape;273;p33"/>
          <p:cNvSpPr txBox="1">
            <a:spLocks noGrp="1"/>
          </p:cNvSpPr>
          <p:nvPr>
            <p:ph type="subTitle" idx="5"/>
          </p:nvPr>
        </p:nvSpPr>
        <p:spPr>
          <a:xfrm>
            <a:off x="6122325" y="1714429"/>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74" name="Google Shape;274;p33"/>
          <p:cNvSpPr txBox="1">
            <a:spLocks noGrp="1"/>
          </p:cNvSpPr>
          <p:nvPr>
            <p:ph type="subTitle" idx="6"/>
          </p:nvPr>
        </p:nvSpPr>
        <p:spPr>
          <a:xfrm>
            <a:off x="6272475" y="2124122"/>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5" name="Google Shape;275;p33"/>
          <p:cNvSpPr txBox="1">
            <a:spLocks noGrp="1"/>
          </p:cNvSpPr>
          <p:nvPr>
            <p:ph type="subTitle" idx="7"/>
          </p:nvPr>
        </p:nvSpPr>
        <p:spPr>
          <a:xfrm>
            <a:off x="2059863" y="3148526"/>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76" name="Google Shape;276;p33"/>
          <p:cNvSpPr txBox="1">
            <a:spLocks noGrp="1"/>
          </p:cNvSpPr>
          <p:nvPr>
            <p:ph type="subTitle" idx="8"/>
          </p:nvPr>
        </p:nvSpPr>
        <p:spPr>
          <a:xfrm>
            <a:off x="2210013" y="3564736"/>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7" name="Google Shape;277;p33"/>
          <p:cNvSpPr txBox="1">
            <a:spLocks noGrp="1"/>
          </p:cNvSpPr>
          <p:nvPr>
            <p:ph type="subTitle" idx="9"/>
          </p:nvPr>
        </p:nvSpPr>
        <p:spPr>
          <a:xfrm>
            <a:off x="4768138" y="3148526"/>
            <a:ext cx="23160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1pPr>
            <a:lvl2pPr lvl="1"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2pPr>
            <a:lvl3pPr lvl="2"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3pPr>
            <a:lvl4pPr lvl="3"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4pPr>
            <a:lvl5pPr lvl="4"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5pPr>
            <a:lvl6pPr lvl="5"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6pPr>
            <a:lvl7pPr lvl="6"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7pPr>
            <a:lvl8pPr lvl="7"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8pPr>
            <a:lvl9pPr lvl="8" algn="ctr" rtl="0">
              <a:spcBef>
                <a:spcPts val="0"/>
              </a:spcBef>
              <a:spcAft>
                <a:spcPts val="0"/>
              </a:spcAft>
              <a:buClr>
                <a:schemeClr val="accent1"/>
              </a:buClr>
              <a:buSzPts val="2400"/>
              <a:buFont typeface="Vidaloka"/>
              <a:buNone/>
              <a:defRPr sz="2400">
                <a:solidFill>
                  <a:schemeClr val="accent1"/>
                </a:solidFill>
                <a:latin typeface="Vidaloka"/>
                <a:ea typeface="Vidaloka"/>
                <a:cs typeface="Vidaloka"/>
                <a:sym typeface="Vidaloka"/>
              </a:defRPr>
            </a:lvl9pPr>
          </a:lstStyle>
          <a:p>
            <a:endParaRPr/>
          </a:p>
        </p:txBody>
      </p:sp>
      <p:sp>
        <p:nvSpPr>
          <p:cNvPr id="278" name="Google Shape;278;p33"/>
          <p:cNvSpPr txBox="1">
            <a:spLocks noGrp="1"/>
          </p:cNvSpPr>
          <p:nvPr>
            <p:ph type="subTitle" idx="13"/>
          </p:nvPr>
        </p:nvSpPr>
        <p:spPr>
          <a:xfrm>
            <a:off x="4918288" y="3564736"/>
            <a:ext cx="20157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79" name="Google Shape;279;p33"/>
          <p:cNvSpPr txBox="1">
            <a:spLocks noGrp="1"/>
          </p:cNvSpPr>
          <p:nvPr>
            <p:ph type="title"/>
          </p:nvPr>
        </p:nvSpPr>
        <p:spPr>
          <a:xfrm>
            <a:off x="1531650" y="445025"/>
            <a:ext cx="6080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280" name="Google Shape;280;p3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1" name="Google Shape;281;p3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2" name="Google Shape;282;p33"/>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83" name="Google Shape;283;p33"/>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only 3">
  <p:cSld name="CUSTOM_34">
    <p:spTree>
      <p:nvGrpSpPr>
        <p:cNvPr id="1" name="Shape 284"/>
        <p:cNvGrpSpPr/>
        <p:nvPr/>
      </p:nvGrpSpPr>
      <p:grpSpPr>
        <a:xfrm>
          <a:off x="0" y="0"/>
          <a:ext cx="0" cy="0"/>
          <a:chOff x="0" y="0"/>
          <a:chExt cx="0" cy="0"/>
        </a:xfrm>
      </p:grpSpPr>
      <p:sp>
        <p:nvSpPr>
          <p:cNvPr id="285" name="Google Shape;285;p34"/>
          <p:cNvSpPr txBox="1">
            <a:spLocks noGrp="1"/>
          </p:cNvSpPr>
          <p:nvPr>
            <p:ph type="title"/>
          </p:nvPr>
        </p:nvSpPr>
        <p:spPr>
          <a:xfrm>
            <a:off x="716225" y="1073000"/>
            <a:ext cx="5640600" cy="2856600"/>
          </a:xfrm>
          <a:prstGeom prst="rect">
            <a:avLst/>
          </a:prstGeom>
        </p:spPr>
        <p:txBody>
          <a:bodyPr spcFirstLastPara="1" wrap="square" lIns="91425" tIns="91425" rIns="91425" bIns="91425" anchor="t" anchorCtr="0">
            <a:noAutofit/>
          </a:bodyPr>
          <a:lstStyle>
            <a:lvl1pPr lvl="0" rtl="0">
              <a:spcBef>
                <a:spcPts val="0"/>
              </a:spcBef>
              <a:spcAft>
                <a:spcPts val="0"/>
              </a:spcAft>
              <a:buSzPts val="4800"/>
              <a:buNone/>
              <a:defRPr sz="96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cxnSp>
        <p:nvCxnSpPr>
          <p:cNvPr id="286" name="Google Shape;286;p3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7" name="Google Shape;287;p3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8" name="Google Shape;288;p34"/>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89" name="Google Shape;289;p34"/>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90" name="Google Shape;290;p34"/>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91" name="Google Shape;291;p34"/>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1">
  <p:cSld name="CUSTOM_35">
    <p:spTree>
      <p:nvGrpSpPr>
        <p:cNvPr id="1" name="Shape 292"/>
        <p:cNvGrpSpPr/>
        <p:nvPr/>
      </p:nvGrpSpPr>
      <p:grpSpPr>
        <a:xfrm>
          <a:off x="0" y="0"/>
          <a:ext cx="0" cy="0"/>
          <a:chOff x="0" y="0"/>
          <a:chExt cx="0" cy="0"/>
        </a:xfrm>
      </p:grpSpPr>
      <p:sp>
        <p:nvSpPr>
          <p:cNvPr id="293" name="Google Shape;293;p35"/>
          <p:cNvSpPr txBox="1">
            <a:spLocks noGrp="1"/>
          </p:cNvSpPr>
          <p:nvPr>
            <p:ph type="subTitle" idx="1"/>
          </p:nvPr>
        </p:nvSpPr>
        <p:spPr>
          <a:xfrm>
            <a:off x="4916850" y="1894200"/>
            <a:ext cx="2316000" cy="48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94" name="Google Shape;294;p35"/>
          <p:cNvSpPr txBox="1">
            <a:spLocks noGrp="1"/>
          </p:cNvSpPr>
          <p:nvPr>
            <p:ph type="subTitle" idx="2"/>
          </p:nvPr>
        </p:nvSpPr>
        <p:spPr>
          <a:xfrm>
            <a:off x="5058900" y="2296473"/>
            <a:ext cx="20319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5" name="Google Shape;295;p35"/>
          <p:cNvSpPr txBox="1">
            <a:spLocks noGrp="1"/>
          </p:cNvSpPr>
          <p:nvPr>
            <p:ph type="subTitle" idx="3"/>
          </p:nvPr>
        </p:nvSpPr>
        <p:spPr>
          <a:xfrm>
            <a:off x="1911150" y="1894200"/>
            <a:ext cx="2316000" cy="48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96" name="Google Shape;296;p35"/>
          <p:cNvSpPr txBox="1">
            <a:spLocks noGrp="1"/>
          </p:cNvSpPr>
          <p:nvPr>
            <p:ph type="subTitle" idx="4"/>
          </p:nvPr>
        </p:nvSpPr>
        <p:spPr>
          <a:xfrm>
            <a:off x="2053300" y="2296473"/>
            <a:ext cx="20319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7" name="Google Shape;297;p35"/>
          <p:cNvSpPr txBox="1">
            <a:spLocks noGrp="1"/>
          </p:cNvSpPr>
          <p:nvPr>
            <p:ph type="subTitle" idx="5"/>
          </p:nvPr>
        </p:nvSpPr>
        <p:spPr>
          <a:xfrm>
            <a:off x="4916850" y="3528902"/>
            <a:ext cx="2316000" cy="48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98" name="Google Shape;298;p35"/>
          <p:cNvSpPr txBox="1">
            <a:spLocks noGrp="1"/>
          </p:cNvSpPr>
          <p:nvPr>
            <p:ph type="subTitle" idx="6"/>
          </p:nvPr>
        </p:nvSpPr>
        <p:spPr>
          <a:xfrm>
            <a:off x="5058900" y="3923733"/>
            <a:ext cx="20319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99" name="Google Shape;299;p35"/>
          <p:cNvSpPr txBox="1">
            <a:spLocks noGrp="1"/>
          </p:cNvSpPr>
          <p:nvPr>
            <p:ph type="subTitle" idx="7"/>
          </p:nvPr>
        </p:nvSpPr>
        <p:spPr>
          <a:xfrm>
            <a:off x="1911150" y="3528902"/>
            <a:ext cx="2316000" cy="489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00" name="Google Shape;300;p35"/>
          <p:cNvSpPr txBox="1">
            <a:spLocks noGrp="1"/>
          </p:cNvSpPr>
          <p:nvPr>
            <p:ph type="subTitle" idx="8"/>
          </p:nvPr>
        </p:nvSpPr>
        <p:spPr>
          <a:xfrm>
            <a:off x="2053200" y="3923733"/>
            <a:ext cx="20319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1" name="Google Shape;301;p35"/>
          <p:cNvSpPr txBox="1">
            <a:spLocks noGrp="1"/>
          </p:cNvSpPr>
          <p:nvPr>
            <p:ph type="title"/>
          </p:nvPr>
        </p:nvSpPr>
        <p:spPr>
          <a:xfrm>
            <a:off x="713225" y="445025"/>
            <a:ext cx="64803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02" name="Google Shape;302;p35"/>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03" name="Google Shape;303;p35"/>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three columns 1">
  <p:cSld name="CUSTOM_36">
    <p:spTree>
      <p:nvGrpSpPr>
        <p:cNvPr id="1" name="Shape 304"/>
        <p:cNvGrpSpPr/>
        <p:nvPr/>
      </p:nvGrpSpPr>
      <p:grpSpPr>
        <a:xfrm>
          <a:off x="0" y="0"/>
          <a:ext cx="0" cy="0"/>
          <a:chOff x="0" y="0"/>
          <a:chExt cx="0" cy="0"/>
        </a:xfrm>
      </p:grpSpPr>
      <p:sp>
        <p:nvSpPr>
          <p:cNvPr id="305" name="Google Shape;305;p36"/>
          <p:cNvSpPr txBox="1">
            <a:spLocks noGrp="1"/>
          </p:cNvSpPr>
          <p:nvPr>
            <p:ph type="subTitle" idx="1"/>
          </p:nvPr>
        </p:nvSpPr>
        <p:spPr>
          <a:xfrm>
            <a:off x="3571925" y="2904446"/>
            <a:ext cx="2015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06" name="Google Shape;306;p36"/>
          <p:cNvSpPr txBox="1">
            <a:spLocks noGrp="1"/>
          </p:cNvSpPr>
          <p:nvPr>
            <p:ph type="subTitle" idx="2"/>
          </p:nvPr>
        </p:nvSpPr>
        <p:spPr>
          <a:xfrm>
            <a:off x="3571925" y="3306722"/>
            <a:ext cx="201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7" name="Google Shape;307;p36"/>
          <p:cNvSpPr txBox="1">
            <a:spLocks noGrp="1"/>
          </p:cNvSpPr>
          <p:nvPr>
            <p:ph type="subTitle" idx="3"/>
          </p:nvPr>
        </p:nvSpPr>
        <p:spPr>
          <a:xfrm>
            <a:off x="1088400" y="2904446"/>
            <a:ext cx="2015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08" name="Google Shape;308;p36"/>
          <p:cNvSpPr txBox="1">
            <a:spLocks noGrp="1"/>
          </p:cNvSpPr>
          <p:nvPr>
            <p:ph type="subTitle" idx="4"/>
          </p:nvPr>
        </p:nvSpPr>
        <p:spPr>
          <a:xfrm>
            <a:off x="1088400" y="3306722"/>
            <a:ext cx="201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09" name="Google Shape;309;p36"/>
          <p:cNvSpPr txBox="1">
            <a:spLocks noGrp="1"/>
          </p:cNvSpPr>
          <p:nvPr>
            <p:ph type="subTitle" idx="5"/>
          </p:nvPr>
        </p:nvSpPr>
        <p:spPr>
          <a:xfrm>
            <a:off x="6055450" y="2904446"/>
            <a:ext cx="2015400" cy="49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10" name="Google Shape;310;p36"/>
          <p:cNvSpPr txBox="1">
            <a:spLocks noGrp="1"/>
          </p:cNvSpPr>
          <p:nvPr>
            <p:ph type="subTitle" idx="6"/>
          </p:nvPr>
        </p:nvSpPr>
        <p:spPr>
          <a:xfrm>
            <a:off x="6055450" y="3306722"/>
            <a:ext cx="2015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11" name="Google Shape;311;p36"/>
          <p:cNvSpPr txBox="1">
            <a:spLocks noGrp="1"/>
          </p:cNvSpPr>
          <p:nvPr>
            <p:ph type="title"/>
          </p:nvPr>
        </p:nvSpPr>
        <p:spPr>
          <a:xfrm>
            <a:off x="713225" y="445025"/>
            <a:ext cx="55176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12" name="Google Shape;312;p36"/>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13" name="Google Shape;313;p36"/>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14" name="Google Shape;314;p36"/>
          <p:cNvCxnSpPr/>
          <p:nvPr/>
        </p:nvCxnSpPr>
        <p:spPr>
          <a:xfrm>
            <a:off x="7434175" y="-125600"/>
            <a:ext cx="1993200" cy="1330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Numbers and text ">
  <p:cSld name="CUSTOM_23">
    <p:spTree>
      <p:nvGrpSpPr>
        <p:cNvPr id="1" name="Shape 315"/>
        <p:cNvGrpSpPr/>
        <p:nvPr/>
      </p:nvGrpSpPr>
      <p:grpSpPr>
        <a:xfrm>
          <a:off x="0" y="0"/>
          <a:ext cx="0" cy="0"/>
          <a:chOff x="0" y="0"/>
          <a:chExt cx="0" cy="0"/>
        </a:xfrm>
      </p:grpSpPr>
      <p:cxnSp>
        <p:nvCxnSpPr>
          <p:cNvPr id="316" name="Google Shape;316;p3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17" name="Google Shape;317;p3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18" name="Google Shape;318;p37"/>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19" name="Google Shape;319;p37"/>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20" name="Google Shape;320;p37"/>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21" name="Google Shape;321;p37"/>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22" name="Google Shape;322;p37"/>
          <p:cNvSpPr txBox="1">
            <a:spLocks noGrp="1"/>
          </p:cNvSpPr>
          <p:nvPr>
            <p:ph type="title"/>
          </p:nvPr>
        </p:nvSpPr>
        <p:spPr>
          <a:xfrm>
            <a:off x="2780100" y="445025"/>
            <a:ext cx="35838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3" name="Google Shape;323;p37"/>
          <p:cNvSpPr txBox="1">
            <a:spLocks noGrp="1"/>
          </p:cNvSpPr>
          <p:nvPr>
            <p:ph type="subTitle" idx="1"/>
          </p:nvPr>
        </p:nvSpPr>
        <p:spPr>
          <a:xfrm>
            <a:off x="5306650" y="1710190"/>
            <a:ext cx="2486100" cy="40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324" name="Google Shape;324;p37"/>
          <p:cNvSpPr txBox="1">
            <a:spLocks noGrp="1"/>
          </p:cNvSpPr>
          <p:nvPr>
            <p:ph type="subTitle" idx="2"/>
          </p:nvPr>
        </p:nvSpPr>
        <p:spPr>
          <a:xfrm>
            <a:off x="5306650" y="2111217"/>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5" name="Google Shape;325;p37"/>
          <p:cNvSpPr txBox="1">
            <a:spLocks noGrp="1"/>
          </p:cNvSpPr>
          <p:nvPr>
            <p:ph type="subTitle" idx="3"/>
          </p:nvPr>
        </p:nvSpPr>
        <p:spPr>
          <a:xfrm>
            <a:off x="1351250" y="1710190"/>
            <a:ext cx="2486100" cy="40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326" name="Google Shape;326;p37"/>
          <p:cNvSpPr txBox="1">
            <a:spLocks noGrp="1"/>
          </p:cNvSpPr>
          <p:nvPr>
            <p:ph type="subTitle" idx="4"/>
          </p:nvPr>
        </p:nvSpPr>
        <p:spPr>
          <a:xfrm>
            <a:off x="1351250" y="2111217"/>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7" name="Google Shape;327;p37"/>
          <p:cNvSpPr txBox="1">
            <a:spLocks noGrp="1"/>
          </p:cNvSpPr>
          <p:nvPr>
            <p:ph type="subTitle" idx="5"/>
          </p:nvPr>
        </p:nvSpPr>
        <p:spPr>
          <a:xfrm>
            <a:off x="5306650" y="3552118"/>
            <a:ext cx="2486100" cy="46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328" name="Google Shape;328;p37"/>
          <p:cNvSpPr txBox="1">
            <a:spLocks noGrp="1"/>
          </p:cNvSpPr>
          <p:nvPr>
            <p:ph type="subTitle" idx="6"/>
          </p:nvPr>
        </p:nvSpPr>
        <p:spPr>
          <a:xfrm>
            <a:off x="5306650" y="3946487"/>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29" name="Google Shape;329;p37"/>
          <p:cNvSpPr txBox="1">
            <a:spLocks noGrp="1"/>
          </p:cNvSpPr>
          <p:nvPr>
            <p:ph type="subTitle" idx="7"/>
          </p:nvPr>
        </p:nvSpPr>
        <p:spPr>
          <a:xfrm>
            <a:off x="1351250" y="3552118"/>
            <a:ext cx="2486100" cy="46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330" name="Google Shape;330;p37"/>
          <p:cNvSpPr txBox="1">
            <a:spLocks noGrp="1"/>
          </p:cNvSpPr>
          <p:nvPr>
            <p:ph type="subTitle" idx="8"/>
          </p:nvPr>
        </p:nvSpPr>
        <p:spPr>
          <a:xfrm>
            <a:off x="1351300" y="3946487"/>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31" name="Google Shape;331;p37"/>
          <p:cNvSpPr txBox="1">
            <a:spLocks noGrp="1"/>
          </p:cNvSpPr>
          <p:nvPr>
            <p:ph type="title" idx="9" hasCustomPrompt="1"/>
          </p:nvPr>
        </p:nvSpPr>
        <p:spPr>
          <a:xfrm>
            <a:off x="1351250" y="1131425"/>
            <a:ext cx="2486100" cy="667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332" name="Google Shape;332;p37"/>
          <p:cNvSpPr txBox="1">
            <a:spLocks noGrp="1"/>
          </p:cNvSpPr>
          <p:nvPr>
            <p:ph type="title" idx="13" hasCustomPrompt="1"/>
          </p:nvPr>
        </p:nvSpPr>
        <p:spPr>
          <a:xfrm>
            <a:off x="5306650" y="1131425"/>
            <a:ext cx="2486100" cy="667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333" name="Google Shape;333;p37"/>
          <p:cNvSpPr txBox="1">
            <a:spLocks noGrp="1"/>
          </p:cNvSpPr>
          <p:nvPr>
            <p:ph type="title" idx="14" hasCustomPrompt="1"/>
          </p:nvPr>
        </p:nvSpPr>
        <p:spPr>
          <a:xfrm>
            <a:off x="1351300" y="2964563"/>
            <a:ext cx="2486100" cy="667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334" name="Google Shape;334;p37"/>
          <p:cNvSpPr txBox="1">
            <a:spLocks noGrp="1"/>
          </p:cNvSpPr>
          <p:nvPr>
            <p:ph type="title" idx="15" hasCustomPrompt="1"/>
          </p:nvPr>
        </p:nvSpPr>
        <p:spPr>
          <a:xfrm>
            <a:off x="5306650" y="2964563"/>
            <a:ext cx="2486100" cy="667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hree columns 2">
  <p:cSld name="CUSTOM_4_2_1">
    <p:spTree>
      <p:nvGrpSpPr>
        <p:cNvPr id="1" name="Shape 335"/>
        <p:cNvGrpSpPr/>
        <p:nvPr/>
      </p:nvGrpSpPr>
      <p:grpSpPr>
        <a:xfrm>
          <a:off x="0" y="0"/>
          <a:ext cx="0" cy="0"/>
          <a:chOff x="0" y="0"/>
          <a:chExt cx="0" cy="0"/>
        </a:xfrm>
      </p:grpSpPr>
      <p:sp>
        <p:nvSpPr>
          <p:cNvPr id="336" name="Google Shape;336;p38"/>
          <p:cNvSpPr txBox="1">
            <a:spLocks noGrp="1"/>
          </p:cNvSpPr>
          <p:nvPr>
            <p:ph type="subTitle" idx="1"/>
          </p:nvPr>
        </p:nvSpPr>
        <p:spPr>
          <a:xfrm>
            <a:off x="3718325" y="3294199"/>
            <a:ext cx="16428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37" name="Google Shape;337;p38"/>
          <p:cNvSpPr txBox="1">
            <a:spLocks noGrp="1"/>
          </p:cNvSpPr>
          <p:nvPr>
            <p:ph type="subTitle" idx="2"/>
          </p:nvPr>
        </p:nvSpPr>
        <p:spPr>
          <a:xfrm>
            <a:off x="3617675" y="3703897"/>
            <a:ext cx="1844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38" name="Google Shape;338;p38"/>
          <p:cNvSpPr txBox="1">
            <a:spLocks noGrp="1"/>
          </p:cNvSpPr>
          <p:nvPr>
            <p:ph type="subTitle" idx="3"/>
          </p:nvPr>
        </p:nvSpPr>
        <p:spPr>
          <a:xfrm>
            <a:off x="1328025" y="3294199"/>
            <a:ext cx="16428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39" name="Google Shape;339;p38"/>
          <p:cNvSpPr txBox="1">
            <a:spLocks noGrp="1"/>
          </p:cNvSpPr>
          <p:nvPr>
            <p:ph type="subTitle" idx="4"/>
          </p:nvPr>
        </p:nvSpPr>
        <p:spPr>
          <a:xfrm>
            <a:off x="1227426" y="3703897"/>
            <a:ext cx="1844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40" name="Google Shape;340;p38"/>
          <p:cNvSpPr txBox="1">
            <a:spLocks noGrp="1"/>
          </p:cNvSpPr>
          <p:nvPr>
            <p:ph type="subTitle" idx="5"/>
          </p:nvPr>
        </p:nvSpPr>
        <p:spPr>
          <a:xfrm>
            <a:off x="6108550" y="3294199"/>
            <a:ext cx="1643100" cy="43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41" name="Google Shape;341;p38"/>
          <p:cNvSpPr txBox="1">
            <a:spLocks noGrp="1"/>
          </p:cNvSpPr>
          <p:nvPr>
            <p:ph type="subTitle" idx="6"/>
          </p:nvPr>
        </p:nvSpPr>
        <p:spPr>
          <a:xfrm>
            <a:off x="6008050" y="3703897"/>
            <a:ext cx="1844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None/>
              <a:defRPr sz="1400">
                <a:solidFill>
                  <a:schemeClr val="dk1"/>
                </a:solidFill>
              </a:defRPr>
            </a:lvl1pPr>
            <a:lvl2pPr lvl="1" algn="ctr" rtl="0">
              <a:spcBef>
                <a:spcPts val="0"/>
              </a:spcBef>
              <a:spcAft>
                <a:spcPts val="0"/>
              </a:spcAft>
              <a:buClr>
                <a:schemeClr val="accent4"/>
              </a:buClr>
              <a:buSzPts val="1400"/>
              <a:buNone/>
              <a:defRPr>
                <a:solidFill>
                  <a:schemeClr val="accent4"/>
                </a:solidFill>
              </a:defRPr>
            </a:lvl2pPr>
            <a:lvl3pPr lvl="2" algn="ctr" rtl="0">
              <a:spcBef>
                <a:spcPts val="0"/>
              </a:spcBef>
              <a:spcAft>
                <a:spcPts val="0"/>
              </a:spcAft>
              <a:buClr>
                <a:schemeClr val="accent4"/>
              </a:buClr>
              <a:buSzPts val="1400"/>
              <a:buNone/>
              <a:defRPr>
                <a:solidFill>
                  <a:schemeClr val="accent4"/>
                </a:solidFill>
              </a:defRPr>
            </a:lvl3pPr>
            <a:lvl4pPr lvl="3" algn="ctr" rtl="0">
              <a:spcBef>
                <a:spcPts val="0"/>
              </a:spcBef>
              <a:spcAft>
                <a:spcPts val="0"/>
              </a:spcAft>
              <a:buClr>
                <a:schemeClr val="accent4"/>
              </a:buClr>
              <a:buSzPts val="1400"/>
              <a:buNone/>
              <a:defRPr>
                <a:solidFill>
                  <a:schemeClr val="accent4"/>
                </a:solidFill>
              </a:defRPr>
            </a:lvl4pPr>
            <a:lvl5pPr lvl="4" algn="ctr" rtl="0">
              <a:spcBef>
                <a:spcPts val="0"/>
              </a:spcBef>
              <a:spcAft>
                <a:spcPts val="0"/>
              </a:spcAft>
              <a:buClr>
                <a:schemeClr val="accent4"/>
              </a:buClr>
              <a:buSzPts val="1400"/>
              <a:buNone/>
              <a:defRPr>
                <a:solidFill>
                  <a:schemeClr val="accent4"/>
                </a:solidFill>
              </a:defRPr>
            </a:lvl5pPr>
            <a:lvl6pPr lvl="5" algn="ctr" rtl="0">
              <a:spcBef>
                <a:spcPts val="0"/>
              </a:spcBef>
              <a:spcAft>
                <a:spcPts val="0"/>
              </a:spcAft>
              <a:buClr>
                <a:schemeClr val="accent4"/>
              </a:buClr>
              <a:buSzPts val="1400"/>
              <a:buNone/>
              <a:defRPr>
                <a:solidFill>
                  <a:schemeClr val="accent4"/>
                </a:solidFill>
              </a:defRPr>
            </a:lvl6pPr>
            <a:lvl7pPr lvl="6" algn="ctr" rtl="0">
              <a:spcBef>
                <a:spcPts val="0"/>
              </a:spcBef>
              <a:spcAft>
                <a:spcPts val="0"/>
              </a:spcAft>
              <a:buClr>
                <a:schemeClr val="accent4"/>
              </a:buClr>
              <a:buSzPts val="1400"/>
              <a:buNone/>
              <a:defRPr>
                <a:solidFill>
                  <a:schemeClr val="accent4"/>
                </a:solidFill>
              </a:defRPr>
            </a:lvl7pPr>
            <a:lvl8pPr lvl="7" algn="ctr" rtl="0">
              <a:spcBef>
                <a:spcPts val="0"/>
              </a:spcBef>
              <a:spcAft>
                <a:spcPts val="0"/>
              </a:spcAft>
              <a:buClr>
                <a:schemeClr val="accent4"/>
              </a:buClr>
              <a:buSzPts val="1400"/>
              <a:buNone/>
              <a:defRPr>
                <a:solidFill>
                  <a:schemeClr val="accent4"/>
                </a:solidFill>
              </a:defRPr>
            </a:lvl8pPr>
            <a:lvl9pPr lvl="8" algn="ctr" rtl="0">
              <a:spcBef>
                <a:spcPts val="0"/>
              </a:spcBef>
              <a:spcAft>
                <a:spcPts val="0"/>
              </a:spcAft>
              <a:buClr>
                <a:schemeClr val="accent4"/>
              </a:buClr>
              <a:buSzPts val="1400"/>
              <a:buNone/>
              <a:defRPr>
                <a:solidFill>
                  <a:schemeClr val="accent4"/>
                </a:solidFill>
              </a:defRPr>
            </a:lvl9pPr>
          </a:lstStyle>
          <a:p>
            <a:endParaRPr/>
          </a:p>
        </p:txBody>
      </p:sp>
      <p:sp>
        <p:nvSpPr>
          <p:cNvPr id="342" name="Google Shape;342;p38"/>
          <p:cNvSpPr txBox="1">
            <a:spLocks noGrp="1"/>
          </p:cNvSpPr>
          <p:nvPr>
            <p:ph type="title"/>
          </p:nvPr>
        </p:nvSpPr>
        <p:spPr>
          <a:xfrm>
            <a:off x="713225" y="445025"/>
            <a:ext cx="31887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43" name="Google Shape;343;p38"/>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44" name="Google Shape;344;p38"/>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four columns 3">
  <p:cSld name="CUSTOM_5">
    <p:spTree>
      <p:nvGrpSpPr>
        <p:cNvPr id="1" name="Shape 345"/>
        <p:cNvGrpSpPr/>
        <p:nvPr/>
      </p:nvGrpSpPr>
      <p:grpSpPr>
        <a:xfrm>
          <a:off x="0" y="0"/>
          <a:ext cx="0" cy="0"/>
          <a:chOff x="0" y="0"/>
          <a:chExt cx="0" cy="0"/>
        </a:xfrm>
      </p:grpSpPr>
      <p:sp>
        <p:nvSpPr>
          <p:cNvPr id="346" name="Google Shape;346;p39"/>
          <p:cNvSpPr txBox="1">
            <a:spLocks noGrp="1"/>
          </p:cNvSpPr>
          <p:nvPr>
            <p:ph type="subTitle" idx="1"/>
          </p:nvPr>
        </p:nvSpPr>
        <p:spPr>
          <a:xfrm>
            <a:off x="4750175" y="1632746"/>
            <a:ext cx="2014800" cy="49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47" name="Google Shape;347;p39"/>
          <p:cNvSpPr txBox="1">
            <a:spLocks noGrp="1"/>
          </p:cNvSpPr>
          <p:nvPr>
            <p:ph type="subTitle" idx="2"/>
          </p:nvPr>
        </p:nvSpPr>
        <p:spPr>
          <a:xfrm>
            <a:off x="4750184" y="2035022"/>
            <a:ext cx="20148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48" name="Google Shape;348;p39"/>
          <p:cNvSpPr txBox="1">
            <a:spLocks noGrp="1"/>
          </p:cNvSpPr>
          <p:nvPr>
            <p:ph type="subTitle" idx="3"/>
          </p:nvPr>
        </p:nvSpPr>
        <p:spPr>
          <a:xfrm>
            <a:off x="2306450" y="1632746"/>
            <a:ext cx="2014800" cy="49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49" name="Google Shape;349;p39"/>
          <p:cNvSpPr txBox="1">
            <a:spLocks noGrp="1"/>
          </p:cNvSpPr>
          <p:nvPr>
            <p:ph type="subTitle" idx="4"/>
          </p:nvPr>
        </p:nvSpPr>
        <p:spPr>
          <a:xfrm>
            <a:off x="2306462" y="2035022"/>
            <a:ext cx="20148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0" name="Google Shape;350;p39"/>
          <p:cNvSpPr txBox="1">
            <a:spLocks noGrp="1"/>
          </p:cNvSpPr>
          <p:nvPr>
            <p:ph type="subTitle" idx="5"/>
          </p:nvPr>
        </p:nvSpPr>
        <p:spPr>
          <a:xfrm>
            <a:off x="4750175" y="3062273"/>
            <a:ext cx="2014800" cy="49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51" name="Google Shape;351;p39"/>
          <p:cNvSpPr txBox="1">
            <a:spLocks noGrp="1"/>
          </p:cNvSpPr>
          <p:nvPr>
            <p:ph type="subTitle" idx="6"/>
          </p:nvPr>
        </p:nvSpPr>
        <p:spPr>
          <a:xfrm>
            <a:off x="4750184" y="3471047"/>
            <a:ext cx="20148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2" name="Google Shape;352;p39"/>
          <p:cNvSpPr txBox="1">
            <a:spLocks noGrp="1"/>
          </p:cNvSpPr>
          <p:nvPr>
            <p:ph type="subTitle" idx="7"/>
          </p:nvPr>
        </p:nvSpPr>
        <p:spPr>
          <a:xfrm>
            <a:off x="2306450" y="3062273"/>
            <a:ext cx="2014800" cy="49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53" name="Google Shape;353;p39"/>
          <p:cNvSpPr txBox="1">
            <a:spLocks noGrp="1"/>
          </p:cNvSpPr>
          <p:nvPr>
            <p:ph type="subTitle" idx="8"/>
          </p:nvPr>
        </p:nvSpPr>
        <p:spPr>
          <a:xfrm>
            <a:off x="2306462" y="3471047"/>
            <a:ext cx="20148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54" name="Google Shape;354;p39"/>
          <p:cNvSpPr txBox="1">
            <a:spLocks noGrp="1"/>
          </p:cNvSpPr>
          <p:nvPr>
            <p:ph type="title"/>
          </p:nvPr>
        </p:nvSpPr>
        <p:spPr>
          <a:xfrm>
            <a:off x="713225" y="445025"/>
            <a:ext cx="27858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355" name="Google Shape;355;p3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56" name="Google Shape;356;p3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three columns 3">
  <p:cSld name="CUSTOM_26">
    <p:spTree>
      <p:nvGrpSpPr>
        <p:cNvPr id="1" name="Shape 357"/>
        <p:cNvGrpSpPr/>
        <p:nvPr/>
      </p:nvGrpSpPr>
      <p:grpSpPr>
        <a:xfrm>
          <a:off x="0" y="0"/>
          <a:ext cx="0" cy="0"/>
          <a:chOff x="0" y="0"/>
          <a:chExt cx="0" cy="0"/>
        </a:xfrm>
      </p:grpSpPr>
      <p:cxnSp>
        <p:nvCxnSpPr>
          <p:cNvPr id="358" name="Google Shape;358;p40"/>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59" name="Google Shape;359;p40"/>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60" name="Google Shape;360;p40"/>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1" name="Google Shape;361;p40"/>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2" name="Google Shape;362;p40"/>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63" name="Google Shape;363;p40"/>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64" name="Google Shape;364;p40"/>
          <p:cNvSpPr txBox="1">
            <a:spLocks noGrp="1"/>
          </p:cNvSpPr>
          <p:nvPr>
            <p:ph type="subTitle" idx="1"/>
          </p:nvPr>
        </p:nvSpPr>
        <p:spPr>
          <a:xfrm>
            <a:off x="728750" y="1112872"/>
            <a:ext cx="2014800" cy="49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65" name="Google Shape;365;p40"/>
          <p:cNvSpPr txBox="1">
            <a:spLocks noGrp="1"/>
          </p:cNvSpPr>
          <p:nvPr>
            <p:ph type="subTitle" idx="2"/>
          </p:nvPr>
        </p:nvSpPr>
        <p:spPr>
          <a:xfrm>
            <a:off x="728762" y="1515149"/>
            <a:ext cx="20148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66" name="Google Shape;366;p40"/>
          <p:cNvSpPr txBox="1">
            <a:spLocks noGrp="1"/>
          </p:cNvSpPr>
          <p:nvPr>
            <p:ph type="subTitle" idx="3"/>
          </p:nvPr>
        </p:nvSpPr>
        <p:spPr>
          <a:xfrm>
            <a:off x="728750" y="2036386"/>
            <a:ext cx="2014800" cy="49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67" name="Google Shape;367;p40"/>
          <p:cNvSpPr txBox="1">
            <a:spLocks noGrp="1"/>
          </p:cNvSpPr>
          <p:nvPr>
            <p:ph type="subTitle" idx="4"/>
          </p:nvPr>
        </p:nvSpPr>
        <p:spPr>
          <a:xfrm>
            <a:off x="728762" y="2445160"/>
            <a:ext cx="20148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68" name="Google Shape;368;p40"/>
          <p:cNvSpPr txBox="1">
            <a:spLocks noGrp="1"/>
          </p:cNvSpPr>
          <p:nvPr>
            <p:ph type="title"/>
          </p:nvPr>
        </p:nvSpPr>
        <p:spPr>
          <a:xfrm>
            <a:off x="1531650" y="445025"/>
            <a:ext cx="6080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369" name="Google Shape;369;p40"/>
          <p:cNvSpPr txBox="1">
            <a:spLocks noGrp="1"/>
          </p:cNvSpPr>
          <p:nvPr>
            <p:ph type="subTitle" idx="5"/>
          </p:nvPr>
        </p:nvSpPr>
        <p:spPr>
          <a:xfrm>
            <a:off x="728750" y="2997225"/>
            <a:ext cx="2014800" cy="499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70" name="Google Shape;370;p40"/>
          <p:cNvSpPr txBox="1">
            <a:spLocks noGrp="1"/>
          </p:cNvSpPr>
          <p:nvPr>
            <p:ph type="subTitle" idx="6"/>
          </p:nvPr>
        </p:nvSpPr>
        <p:spPr>
          <a:xfrm>
            <a:off x="728762" y="3405999"/>
            <a:ext cx="2014800" cy="572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Numbers and text 1">
  <p:cSld name="CUSTOM_6">
    <p:spTree>
      <p:nvGrpSpPr>
        <p:cNvPr id="1" name="Shape 371"/>
        <p:cNvGrpSpPr/>
        <p:nvPr/>
      </p:nvGrpSpPr>
      <p:grpSpPr>
        <a:xfrm>
          <a:off x="0" y="0"/>
          <a:ext cx="0" cy="0"/>
          <a:chOff x="0" y="0"/>
          <a:chExt cx="0" cy="0"/>
        </a:xfrm>
      </p:grpSpPr>
      <p:sp>
        <p:nvSpPr>
          <p:cNvPr id="372" name="Google Shape;372;p41"/>
          <p:cNvSpPr txBox="1">
            <a:spLocks noGrp="1"/>
          </p:cNvSpPr>
          <p:nvPr>
            <p:ph type="title" hasCustomPrompt="1"/>
          </p:nvPr>
        </p:nvSpPr>
        <p:spPr>
          <a:xfrm>
            <a:off x="2592925" y="714600"/>
            <a:ext cx="3958200" cy="615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45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3" name="Google Shape;373;p41"/>
          <p:cNvSpPr txBox="1">
            <a:spLocks noGrp="1"/>
          </p:cNvSpPr>
          <p:nvPr>
            <p:ph type="subTitle" idx="1"/>
          </p:nvPr>
        </p:nvSpPr>
        <p:spPr>
          <a:xfrm>
            <a:off x="2364984" y="1346400"/>
            <a:ext cx="4414200" cy="37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74" name="Google Shape;374;p41"/>
          <p:cNvSpPr txBox="1">
            <a:spLocks noGrp="1"/>
          </p:cNvSpPr>
          <p:nvPr>
            <p:ph type="title" idx="2" hasCustomPrompt="1"/>
          </p:nvPr>
        </p:nvSpPr>
        <p:spPr>
          <a:xfrm>
            <a:off x="2592925" y="2063025"/>
            <a:ext cx="3958200" cy="615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43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5" name="Google Shape;375;p41"/>
          <p:cNvSpPr txBox="1">
            <a:spLocks noGrp="1"/>
          </p:cNvSpPr>
          <p:nvPr>
            <p:ph type="subTitle" idx="3"/>
          </p:nvPr>
        </p:nvSpPr>
        <p:spPr>
          <a:xfrm>
            <a:off x="2364984" y="2694825"/>
            <a:ext cx="4414200" cy="377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5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76" name="Google Shape;376;p41"/>
          <p:cNvSpPr txBox="1">
            <a:spLocks noGrp="1"/>
          </p:cNvSpPr>
          <p:nvPr>
            <p:ph type="title" idx="4" hasCustomPrompt="1"/>
          </p:nvPr>
        </p:nvSpPr>
        <p:spPr>
          <a:xfrm>
            <a:off x="2592925" y="3411450"/>
            <a:ext cx="3958200" cy="615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1"/>
              </a:buClr>
              <a:buSzPts val="5000"/>
              <a:buNone/>
              <a:defRPr sz="43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77" name="Google Shape;377;p41"/>
          <p:cNvSpPr txBox="1">
            <a:spLocks noGrp="1"/>
          </p:cNvSpPr>
          <p:nvPr>
            <p:ph type="subTitle" idx="5"/>
          </p:nvPr>
        </p:nvSpPr>
        <p:spPr>
          <a:xfrm>
            <a:off x="2364950" y="4043250"/>
            <a:ext cx="4414200" cy="377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5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78" name="Google Shape;378;p4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79" name="Google Shape;379;p4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Numbers and text 2">
  <p:cSld name="CUSTOM_28">
    <p:spTree>
      <p:nvGrpSpPr>
        <p:cNvPr id="1" name="Shape 380"/>
        <p:cNvGrpSpPr/>
        <p:nvPr/>
      </p:nvGrpSpPr>
      <p:grpSpPr>
        <a:xfrm>
          <a:off x="0" y="0"/>
          <a:ext cx="0" cy="0"/>
          <a:chOff x="0" y="0"/>
          <a:chExt cx="0" cy="0"/>
        </a:xfrm>
      </p:grpSpPr>
      <p:sp>
        <p:nvSpPr>
          <p:cNvPr id="381" name="Google Shape;381;p42"/>
          <p:cNvSpPr txBox="1">
            <a:spLocks noGrp="1"/>
          </p:cNvSpPr>
          <p:nvPr>
            <p:ph type="subTitle" idx="1"/>
          </p:nvPr>
        </p:nvSpPr>
        <p:spPr>
          <a:xfrm>
            <a:off x="5700609" y="2084269"/>
            <a:ext cx="2764500" cy="49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82" name="Google Shape;382;p42"/>
          <p:cNvSpPr txBox="1">
            <a:spLocks noGrp="1"/>
          </p:cNvSpPr>
          <p:nvPr>
            <p:ph type="subTitle" idx="2"/>
          </p:nvPr>
        </p:nvSpPr>
        <p:spPr>
          <a:xfrm>
            <a:off x="5700621" y="2486544"/>
            <a:ext cx="2764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solidFill>
                  <a:schemeClr val="dk1"/>
                </a:solidFill>
                <a:latin typeface="Mako"/>
                <a:ea typeface="Mako"/>
                <a:cs typeface="Mako"/>
                <a:sym typeface="Mako"/>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83" name="Google Shape;383;p42"/>
          <p:cNvSpPr txBox="1">
            <a:spLocks noGrp="1"/>
          </p:cNvSpPr>
          <p:nvPr>
            <p:ph type="subTitle" idx="3"/>
          </p:nvPr>
        </p:nvSpPr>
        <p:spPr>
          <a:xfrm>
            <a:off x="1973988" y="902134"/>
            <a:ext cx="2764500" cy="49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84" name="Google Shape;384;p42"/>
          <p:cNvSpPr txBox="1">
            <a:spLocks noGrp="1"/>
          </p:cNvSpPr>
          <p:nvPr>
            <p:ph type="subTitle" idx="4"/>
          </p:nvPr>
        </p:nvSpPr>
        <p:spPr>
          <a:xfrm>
            <a:off x="1973988" y="1304410"/>
            <a:ext cx="2764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solidFill>
                  <a:schemeClr val="dk1"/>
                </a:solidFill>
                <a:latin typeface="Mako"/>
                <a:ea typeface="Mako"/>
                <a:cs typeface="Mako"/>
                <a:sym typeface="Mako"/>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385" name="Google Shape;385;p42"/>
          <p:cNvSpPr txBox="1">
            <a:spLocks noGrp="1"/>
          </p:cNvSpPr>
          <p:nvPr>
            <p:ph type="subTitle" idx="5"/>
          </p:nvPr>
        </p:nvSpPr>
        <p:spPr>
          <a:xfrm>
            <a:off x="1973988" y="3290875"/>
            <a:ext cx="2764500" cy="49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386" name="Google Shape;386;p42"/>
          <p:cNvSpPr txBox="1">
            <a:spLocks noGrp="1"/>
          </p:cNvSpPr>
          <p:nvPr>
            <p:ph type="subTitle" idx="6"/>
          </p:nvPr>
        </p:nvSpPr>
        <p:spPr>
          <a:xfrm>
            <a:off x="1973988" y="3699649"/>
            <a:ext cx="27645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387" name="Google Shape;387;p4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88" name="Google Shape;388;p4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89" name="Google Shape;389;p42"/>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90" name="Google Shape;390;p42"/>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391" name="Google Shape;391;p42"/>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392" name="Google Shape;392;p42"/>
          <p:cNvSpPr txBox="1">
            <a:spLocks noGrp="1"/>
          </p:cNvSpPr>
          <p:nvPr>
            <p:ph type="title" hasCustomPrompt="1"/>
          </p:nvPr>
        </p:nvSpPr>
        <p:spPr>
          <a:xfrm>
            <a:off x="733000" y="1114450"/>
            <a:ext cx="1118100" cy="615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45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93" name="Google Shape;393;p42"/>
          <p:cNvSpPr txBox="1">
            <a:spLocks noGrp="1"/>
          </p:cNvSpPr>
          <p:nvPr>
            <p:ph type="title" idx="7" hasCustomPrompt="1"/>
          </p:nvPr>
        </p:nvSpPr>
        <p:spPr>
          <a:xfrm>
            <a:off x="733000" y="3503175"/>
            <a:ext cx="1118100" cy="615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45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
        <p:nvSpPr>
          <p:cNvPr id="394" name="Google Shape;394;p42"/>
          <p:cNvSpPr txBox="1">
            <a:spLocks noGrp="1"/>
          </p:cNvSpPr>
          <p:nvPr>
            <p:ph type="title" idx="8" hasCustomPrompt="1"/>
          </p:nvPr>
        </p:nvSpPr>
        <p:spPr>
          <a:xfrm>
            <a:off x="4441002" y="2276488"/>
            <a:ext cx="1118100" cy="6150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accent1"/>
              </a:buClr>
              <a:buSzPts val="5000"/>
              <a:buNone/>
              <a:defRPr sz="4500">
                <a:solidFill>
                  <a:schemeClr val="accent1"/>
                </a:solidFill>
              </a:defRPr>
            </a:lvl1pPr>
            <a:lvl2pPr lvl="1"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2pPr>
            <a:lvl3pPr lvl="2"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3pPr>
            <a:lvl4pPr lvl="3"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4pPr>
            <a:lvl5pPr lvl="4"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5pPr>
            <a:lvl6pPr lvl="5"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6pPr>
            <a:lvl7pPr lvl="6"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7pPr>
            <a:lvl8pPr lvl="7"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8pPr>
            <a:lvl9pPr lvl="8" algn="ctr" rtl="0">
              <a:spcBef>
                <a:spcPts val="0"/>
              </a:spcBef>
              <a:spcAft>
                <a:spcPts val="0"/>
              </a:spcAft>
              <a:buClr>
                <a:schemeClr val="accent1"/>
              </a:buClr>
              <a:buSzPts val="12000"/>
              <a:buFont typeface="Russo One"/>
              <a:buNone/>
              <a:defRPr sz="12000">
                <a:solidFill>
                  <a:schemeClr val="accent1"/>
                </a:solidFill>
                <a:latin typeface="Russo One"/>
                <a:ea typeface="Russo One"/>
                <a:cs typeface="Russo One"/>
                <a:sym typeface="Russo One"/>
              </a:defRPr>
            </a:lvl9pPr>
          </a:lstStyle>
          <a:p>
            <a:r>
              <a:t>xx%</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text 5">
  <p:cSld name="CUSTOM_7_1">
    <p:spTree>
      <p:nvGrpSpPr>
        <p:cNvPr id="1" name="Shape 395"/>
        <p:cNvGrpSpPr/>
        <p:nvPr/>
      </p:nvGrpSpPr>
      <p:grpSpPr>
        <a:xfrm>
          <a:off x="0" y="0"/>
          <a:ext cx="0" cy="0"/>
          <a:chOff x="0" y="0"/>
          <a:chExt cx="0" cy="0"/>
        </a:xfrm>
      </p:grpSpPr>
      <p:sp>
        <p:nvSpPr>
          <p:cNvPr id="396" name="Google Shape;396;p43"/>
          <p:cNvSpPr txBox="1">
            <a:spLocks noGrp="1"/>
          </p:cNvSpPr>
          <p:nvPr>
            <p:ph type="title"/>
          </p:nvPr>
        </p:nvSpPr>
        <p:spPr>
          <a:xfrm>
            <a:off x="803750" y="2040496"/>
            <a:ext cx="4087500" cy="673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97" name="Google Shape;397;p43"/>
          <p:cNvSpPr txBox="1">
            <a:spLocks noGrp="1"/>
          </p:cNvSpPr>
          <p:nvPr>
            <p:ph type="subTitle" idx="1"/>
          </p:nvPr>
        </p:nvSpPr>
        <p:spPr>
          <a:xfrm>
            <a:off x="803750" y="2693525"/>
            <a:ext cx="3159300" cy="55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Font typeface="Josefin Sans"/>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398" name="Google Shape;398;p4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399" name="Google Shape;399;p4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ext 6">
  <p:cSld name="CUSTOM_7_2">
    <p:spTree>
      <p:nvGrpSpPr>
        <p:cNvPr id="1" name="Shape 400"/>
        <p:cNvGrpSpPr/>
        <p:nvPr/>
      </p:nvGrpSpPr>
      <p:grpSpPr>
        <a:xfrm>
          <a:off x="0" y="0"/>
          <a:ext cx="0" cy="0"/>
          <a:chOff x="0" y="0"/>
          <a:chExt cx="0" cy="0"/>
        </a:xfrm>
      </p:grpSpPr>
      <p:sp>
        <p:nvSpPr>
          <p:cNvPr id="401" name="Google Shape;401;p44"/>
          <p:cNvSpPr txBox="1">
            <a:spLocks noGrp="1"/>
          </p:cNvSpPr>
          <p:nvPr>
            <p:ph type="title"/>
          </p:nvPr>
        </p:nvSpPr>
        <p:spPr>
          <a:xfrm>
            <a:off x="4490150" y="2047725"/>
            <a:ext cx="3364200" cy="6288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000"/>
              <a:buNone/>
              <a:defRPr/>
            </a:lvl1pPr>
            <a:lvl2pPr lvl="1" rtl="0">
              <a:spcBef>
                <a:spcPts val="0"/>
              </a:spcBef>
              <a:spcAft>
                <a:spcPts val="0"/>
              </a:spcAft>
              <a:buSzPts val="3000"/>
              <a:buNone/>
              <a:defRPr>
                <a:latin typeface="Open Sans SemiBold"/>
                <a:ea typeface="Open Sans SemiBold"/>
                <a:cs typeface="Open Sans SemiBold"/>
                <a:sym typeface="Open Sans SemiBold"/>
              </a:defRPr>
            </a:lvl2pPr>
            <a:lvl3pPr lvl="2" rtl="0">
              <a:spcBef>
                <a:spcPts val="0"/>
              </a:spcBef>
              <a:spcAft>
                <a:spcPts val="0"/>
              </a:spcAft>
              <a:buSzPts val="3000"/>
              <a:buNone/>
              <a:defRPr>
                <a:latin typeface="Open Sans SemiBold"/>
                <a:ea typeface="Open Sans SemiBold"/>
                <a:cs typeface="Open Sans SemiBold"/>
                <a:sym typeface="Open Sans SemiBold"/>
              </a:defRPr>
            </a:lvl3pPr>
            <a:lvl4pPr lvl="3" rtl="0">
              <a:spcBef>
                <a:spcPts val="0"/>
              </a:spcBef>
              <a:spcAft>
                <a:spcPts val="0"/>
              </a:spcAft>
              <a:buSzPts val="3000"/>
              <a:buNone/>
              <a:defRPr>
                <a:latin typeface="Open Sans SemiBold"/>
                <a:ea typeface="Open Sans SemiBold"/>
                <a:cs typeface="Open Sans SemiBold"/>
                <a:sym typeface="Open Sans SemiBold"/>
              </a:defRPr>
            </a:lvl4pPr>
            <a:lvl5pPr lvl="4" rtl="0">
              <a:spcBef>
                <a:spcPts val="0"/>
              </a:spcBef>
              <a:spcAft>
                <a:spcPts val="0"/>
              </a:spcAft>
              <a:buSzPts val="3000"/>
              <a:buNone/>
              <a:defRPr>
                <a:latin typeface="Open Sans SemiBold"/>
                <a:ea typeface="Open Sans SemiBold"/>
                <a:cs typeface="Open Sans SemiBold"/>
                <a:sym typeface="Open Sans SemiBold"/>
              </a:defRPr>
            </a:lvl5pPr>
            <a:lvl6pPr lvl="5" rtl="0">
              <a:spcBef>
                <a:spcPts val="0"/>
              </a:spcBef>
              <a:spcAft>
                <a:spcPts val="0"/>
              </a:spcAft>
              <a:buSzPts val="3000"/>
              <a:buNone/>
              <a:defRPr>
                <a:latin typeface="Open Sans SemiBold"/>
                <a:ea typeface="Open Sans SemiBold"/>
                <a:cs typeface="Open Sans SemiBold"/>
                <a:sym typeface="Open Sans SemiBold"/>
              </a:defRPr>
            </a:lvl6pPr>
            <a:lvl7pPr lvl="6" rtl="0">
              <a:spcBef>
                <a:spcPts val="0"/>
              </a:spcBef>
              <a:spcAft>
                <a:spcPts val="0"/>
              </a:spcAft>
              <a:buSzPts val="3000"/>
              <a:buNone/>
              <a:defRPr>
                <a:latin typeface="Open Sans SemiBold"/>
                <a:ea typeface="Open Sans SemiBold"/>
                <a:cs typeface="Open Sans SemiBold"/>
                <a:sym typeface="Open Sans SemiBold"/>
              </a:defRPr>
            </a:lvl7pPr>
            <a:lvl8pPr lvl="7" rtl="0">
              <a:spcBef>
                <a:spcPts val="0"/>
              </a:spcBef>
              <a:spcAft>
                <a:spcPts val="0"/>
              </a:spcAft>
              <a:buSzPts val="3000"/>
              <a:buNone/>
              <a:defRPr>
                <a:latin typeface="Open Sans SemiBold"/>
                <a:ea typeface="Open Sans SemiBold"/>
                <a:cs typeface="Open Sans SemiBold"/>
                <a:sym typeface="Open Sans SemiBold"/>
              </a:defRPr>
            </a:lvl8pPr>
            <a:lvl9pPr lvl="8" rtl="0">
              <a:spcBef>
                <a:spcPts val="0"/>
              </a:spcBef>
              <a:spcAft>
                <a:spcPts val="0"/>
              </a:spcAft>
              <a:buSzPts val="3000"/>
              <a:buNone/>
              <a:defRPr>
                <a:latin typeface="Open Sans SemiBold"/>
                <a:ea typeface="Open Sans SemiBold"/>
                <a:cs typeface="Open Sans SemiBold"/>
                <a:sym typeface="Open Sans SemiBold"/>
              </a:defRPr>
            </a:lvl9pPr>
          </a:lstStyle>
          <a:p>
            <a:endParaRPr/>
          </a:p>
        </p:txBody>
      </p:sp>
      <p:sp>
        <p:nvSpPr>
          <p:cNvPr id="402" name="Google Shape;402;p44"/>
          <p:cNvSpPr txBox="1">
            <a:spLocks noGrp="1"/>
          </p:cNvSpPr>
          <p:nvPr>
            <p:ph type="subTitle" idx="1"/>
          </p:nvPr>
        </p:nvSpPr>
        <p:spPr>
          <a:xfrm>
            <a:off x="4855550" y="2694825"/>
            <a:ext cx="2998800" cy="558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00"/>
              <a:buFont typeface="Josefin Sans"/>
              <a:buNone/>
              <a:defRPr sz="1400">
                <a:solidFill>
                  <a:schemeClr val="dk1"/>
                </a:solidFill>
              </a:defRPr>
            </a:lvl1pPr>
            <a:lvl2pPr lvl="1" rtl="0">
              <a:spcBef>
                <a:spcPts val="0"/>
              </a:spcBef>
              <a:spcAft>
                <a:spcPts val="0"/>
              </a:spcAft>
              <a:buSzPts val="1500"/>
              <a:buNone/>
              <a:defRPr sz="1500"/>
            </a:lvl2pPr>
            <a:lvl3pPr lvl="2" rtl="0">
              <a:spcBef>
                <a:spcPts val="0"/>
              </a:spcBef>
              <a:spcAft>
                <a:spcPts val="0"/>
              </a:spcAft>
              <a:buSzPts val="1500"/>
              <a:buNone/>
              <a:defRPr sz="1500"/>
            </a:lvl3pPr>
            <a:lvl4pPr lvl="3" rtl="0">
              <a:spcBef>
                <a:spcPts val="0"/>
              </a:spcBef>
              <a:spcAft>
                <a:spcPts val="0"/>
              </a:spcAft>
              <a:buSzPts val="1500"/>
              <a:buNone/>
              <a:defRPr sz="1500"/>
            </a:lvl4pPr>
            <a:lvl5pPr lvl="4" rtl="0">
              <a:spcBef>
                <a:spcPts val="0"/>
              </a:spcBef>
              <a:spcAft>
                <a:spcPts val="0"/>
              </a:spcAft>
              <a:buSzPts val="1500"/>
              <a:buNone/>
              <a:defRPr sz="1500"/>
            </a:lvl5pPr>
            <a:lvl6pPr lvl="5" rtl="0">
              <a:spcBef>
                <a:spcPts val="0"/>
              </a:spcBef>
              <a:spcAft>
                <a:spcPts val="0"/>
              </a:spcAft>
              <a:buSzPts val="1500"/>
              <a:buNone/>
              <a:defRPr sz="1500"/>
            </a:lvl6pPr>
            <a:lvl7pPr lvl="6" rtl="0">
              <a:spcBef>
                <a:spcPts val="0"/>
              </a:spcBef>
              <a:spcAft>
                <a:spcPts val="0"/>
              </a:spcAft>
              <a:buSzPts val="1500"/>
              <a:buNone/>
              <a:defRPr sz="1500"/>
            </a:lvl7pPr>
            <a:lvl8pPr lvl="7" rtl="0">
              <a:spcBef>
                <a:spcPts val="0"/>
              </a:spcBef>
              <a:spcAft>
                <a:spcPts val="0"/>
              </a:spcAft>
              <a:buSzPts val="1500"/>
              <a:buNone/>
              <a:defRPr sz="1500"/>
            </a:lvl8pPr>
            <a:lvl9pPr lvl="8" rtl="0">
              <a:spcBef>
                <a:spcPts val="0"/>
              </a:spcBef>
              <a:spcAft>
                <a:spcPts val="0"/>
              </a:spcAft>
              <a:buSzPts val="1500"/>
              <a:buNone/>
              <a:defRPr sz="1500"/>
            </a:lvl9pPr>
          </a:lstStyle>
          <a:p>
            <a:endParaRPr/>
          </a:p>
        </p:txBody>
      </p:sp>
      <p:cxnSp>
        <p:nvCxnSpPr>
          <p:cNvPr id="403" name="Google Shape;403;p4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04" name="Google Shape;404;p4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7">
  <p:cSld name="CUSTOM_8">
    <p:spTree>
      <p:nvGrpSpPr>
        <p:cNvPr id="1" name="Shape 405"/>
        <p:cNvGrpSpPr/>
        <p:nvPr/>
      </p:nvGrpSpPr>
      <p:grpSpPr>
        <a:xfrm>
          <a:off x="0" y="0"/>
          <a:ext cx="0" cy="0"/>
          <a:chOff x="0" y="0"/>
          <a:chExt cx="0" cy="0"/>
        </a:xfrm>
      </p:grpSpPr>
      <p:sp>
        <p:nvSpPr>
          <p:cNvPr id="406" name="Google Shape;406;p45"/>
          <p:cNvSpPr txBox="1">
            <a:spLocks noGrp="1"/>
          </p:cNvSpPr>
          <p:nvPr>
            <p:ph type="subTitle" idx="1"/>
          </p:nvPr>
        </p:nvSpPr>
        <p:spPr>
          <a:xfrm>
            <a:off x="4166800" y="1453525"/>
            <a:ext cx="3957600" cy="2889000"/>
          </a:xfrm>
          <a:prstGeom prst="rect">
            <a:avLst/>
          </a:prstGeom>
        </p:spPr>
        <p:txBody>
          <a:bodyPr spcFirstLastPara="1" wrap="square" lIns="91425" tIns="91425" rIns="91425" bIns="91425" anchor="ctr" anchorCtr="0">
            <a:noAutofit/>
          </a:bodyPr>
          <a:lstStyle>
            <a:lvl1pPr marR="38100" lvl="0" algn="ctr" rtl="0">
              <a:lnSpc>
                <a:spcPct val="100000"/>
              </a:lnSpc>
              <a:spcBef>
                <a:spcPts val="0"/>
              </a:spcBef>
              <a:spcAft>
                <a:spcPts val="0"/>
              </a:spcAft>
              <a:buClr>
                <a:schemeClr val="accent1"/>
              </a:buClr>
              <a:buSzPts val="1400"/>
              <a:buChar char="●"/>
              <a:defRPr sz="1400"/>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sp>
        <p:nvSpPr>
          <p:cNvPr id="407" name="Google Shape;407;p45"/>
          <p:cNvSpPr txBox="1">
            <a:spLocks noGrp="1"/>
          </p:cNvSpPr>
          <p:nvPr>
            <p:ph type="title"/>
          </p:nvPr>
        </p:nvSpPr>
        <p:spPr>
          <a:xfrm>
            <a:off x="713225" y="445025"/>
            <a:ext cx="45027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408" name="Google Shape;408;p45"/>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09" name="Google Shape;409;p45"/>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10" name="Google Shape;410;p45"/>
          <p:cNvCxnSpPr/>
          <p:nvPr/>
        </p:nvCxnSpPr>
        <p:spPr>
          <a:xfrm flipH="1">
            <a:off x="6772150" y="3663450"/>
            <a:ext cx="2823300" cy="1633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wo columns 1">
  <p:cSld name="CUSTOM_29">
    <p:spTree>
      <p:nvGrpSpPr>
        <p:cNvPr id="1" name="Shape 411"/>
        <p:cNvGrpSpPr/>
        <p:nvPr/>
      </p:nvGrpSpPr>
      <p:grpSpPr>
        <a:xfrm>
          <a:off x="0" y="0"/>
          <a:ext cx="0" cy="0"/>
          <a:chOff x="0" y="0"/>
          <a:chExt cx="0" cy="0"/>
        </a:xfrm>
      </p:grpSpPr>
      <p:cxnSp>
        <p:nvCxnSpPr>
          <p:cNvPr id="412" name="Google Shape;412;p46"/>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13" name="Google Shape;413;p46"/>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14" name="Google Shape;414;p46"/>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5" name="Google Shape;415;p46"/>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6" name="Google Shape;416;p46"/>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17" name="Google Shape;417;p46"/>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
        <p:nvSpPr>
          <p:cNvPr id="418" name="Google Shape;418;p46"/>
          <p:cNvSpPr txBox="1">
            <a:spLocks noGrp="1"/>
          </p:cNvSpPr>
          <p:nvPr>
            <p:ph type="title"/>
          </p:nvPr>
        </p:nvSpPr>
        <p:spPr>
          <a:xfrm>
            <a:off x="1531650" y="445025"/>
            <a:ext cx="6080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419" name="Google Shape;419;p46"/>
          <p:cNvSpPr txBox="1">
            <a:spLocks noGrp="1"/>
          </p:cNvSpPr>
          <p:nvPr>
            <p:ph type="subTitle" idx="1"/>
          </p:nvPr>
        </p:nvSpPr>
        <p:spPr>
          <a:xfrm>
            <a:off x="4525188" y="1537663"/>
            <a:ext cx="3957600" cy="2889000"/>
          </a:xfrm>
          <a:prstGeom prst="rect">
            <a:avLst/>
          </a:prstGeom>
        </p:spPr>
        <p:txBody>
          <a:bodyPr spcFirstLastPara="1" wrap="square" lIns="91425" tIns="91425" rIns="91425" bIns="91425" anchor="ctr" anchorCtr="0">
            <a:noAutofit/>
          </a:bodyPr>
          <a:lstStyle>
            <a:lvl1pPr marR="38100" lvl="0" algn="ctr" rtl="0">
              <a:lnSpc>
                <a:spcPct val="100000"/>
              </a:lnSpc>
              <a:spcBef>
                <a:spcPts val="0"/>
              </a:spcBef>
              <a:spcAft>
                <a:spcPts val="0"/>
              </a:spcAft>
              <a:buClr>
                <a:schemeClr val="accent1"/>
              </a:buClr>
              <a:buSzPts val="1400"/>
              <a:buChar char="●"/>
              <a:defRPr sz="1400"/>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420" name="Google Shape;420;p46"/>
          <p:cNvSpPr txBox="1">
            <a:spLocks noGrp="1"/>
          </p:cNvSpPr>
          <p:nvPr>
            <p:ph type="subTitle" idx="2"/>
          </p:nvPr>
        </p:nvSpPr>
        <p:spPr>
          <a:xfrm>
            <a:off x="661213" y="1537663"/>
            <a:ext cx="3957600" cy="2889000"/>
          </a:xfrm>
          <a:prstGeom prst="rect">
            <a:avLst/>
          </a:prstGeom>
        </p:spPr>
        <p:txBody>
          <a:bodyPr spcFirstLastPara="1" wrap="square" lIns="91425" tIns="91425" rIns="91425" bIns="91425" anchor="ctr" anchorCtr="0">
            <a:noAutofit/>
          </a:bodyPr>
          <a:lstStyle>
            <a:lvl1pPr marR="38100" lvl="0" algn="ctr" rtl="0">
              <a:lnSpc>
                <a:spcPct val="100000"/>
              </a:lnSpc>
              <a:spcBef>
                <a:spcPts val="0"/>
              </a:spcBef>
              <a:spcAft>
                <a:spcPts val="0"/>
              </a:spcAft>
              <a:buClr>
                <a:schemeClr val="accent1"/>
              </a:buClr>
              <a:buSzPts val="1400"/>
              <a:buChar char="●"/>
              <a:defRPr sz="1400"/>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wo columns 2">
  <p:cSld name="CUSTOM_9">
    <p:spTree>
      <p:nvGrpSpPr>
        <p:cNvPr id="1" name="Shape 421"/>
        <p:cNvGrpSpPr/>
        <p:nvPr/>
      </p:nvGrpSpPr>
      <p:grpSpPr>
        <a:xfrm>
          <a:off x="0" y="0"/>
          <a:ext cx="0" cy="0"/>
          <a:chOff x="0" y="0"/>
          <a:chExt cx="0" cy="0"/>
        </a:xfrm>
      </p:grpSpPr>
      <p:sp>
        <p:nvSpPr>
          <p:cNvPr id="422" name="Google Shape;422;p47"/>
          <p:cNvSpPr txBox="1">
            <a:spLocks noGrp="1"/>
          </p:cNvSpPr>
          <p:nvPr>
            <p:ph type="subTitle" idx="1"/>
          </p:nvPr>
        </p:nvSpPr>
        <p:spPr>
          <a:xfrm>
            <a:off x="4816075" y="3616375"/>
            <a:ext cx="2942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423" name="Google Shape;423;p47"/>
          <p:cNvSpPr txBox="1">
            <a:spLocks noGrp="1"/>
          </p:cNvSpPr>
          <p:nvPr>
            <p:ph type="subTitle" idx="2"/>
          </p:nvPr>
        </p:nvSpPr>
        <p:spPr>
          <a:xfrm>
            <a:off x="4816200" y="3956375"/>
            <a:ext cx="2941800" cy="652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24" name="Google Shape;424;p47"/>
          <p:cNvSpPr txBox="1">
            <a:spLocks noGrp="1"/>
          </p:cNvSpPr>
          <p:nvPr>
            <p:ph type="subTitle" idx="3"/>
          </p:nvPr>
        </p:nvSpPr>
        <p:spPr>
          <a:xfrm>
            <a:off x="1385829" y="3616375"/>
            <a:ext cx="2942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425" name="Google Shape;425;p47"/>
          <p:cNvSpPr txBox="1">
            <a:spLocks noGrp="1"/>
          </p:cNvSpPr>
          <p:nvPr>
            <p:ph type="subTitle" idx="4"/>
          </p:nvPr>
        </p:nvSpPr>
        <p:spPr>
          <a:xfrm>
            <a:off x="1386025" y="3956375"/>
            <a:ext cx="2941800" cy="652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26" name="Google Shape;426;p47"/>
          <p:cNvSpPr txBox="1">
            <a:spLocks noGrp="1"/>
          </p:cNvSpPr>
          <p:nvPr>
            <p:ph type="title"/>
          </p:nvPr>
        </p:nvSpPr>
        <p:spPr>
          <a:xfrm>
            <a:off x="713225" y="445025"/>
            <a:ext cx="27291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atin typeface="Merriweather Light"/>
                <a:ea typeface="Merriweather Light"/>
                <a:cs typeface="Merriweather Light"/>
                <a:sym typeface="Merriweather Light"/>
              </a:defRPr>
            </a:lvl2pPr>
            <a:lvl3pPr lvl="2" rtl="0">
              <a:spcBef>
                <a:spcPts val="0"/>
              </a:spcBef>
              <a:spcAft>
                <a:spcPts val="0"/>
              </a:spcAft>
              <a:buSzPts val="3000"/>
              <a:buNone/>
              <a:defRPr>
                <a:latin typeface="Merriweather Light"/>
                <a:ea typeface="Merriweather Light"/>
                <a:cs typeface="Merriweather Light"/>
                <a:sym typeface="Merriweather Light"/>
              </a:defRPr>
            </a:lvl3pPr>
            <a:lvl4pPr lvl="3" rtl="0">
              <a:spcBef>
                <a:spcPts val="0"/>
              </a:spcBef>
              <a:spcAft>
                <a:spcPts val="0"/>
              </a:spcAft>
              <a:buSzPts val="3000"/>
              <a:buNone/>
              <a:defRPr>
                <a:latin typeface="Merriweather Light"/>
                <a:ea typeface="Merriweather Light"/>
                <a:cs typeface="Merriweather Light"/>
                <a:sym typeface="Merriweather Light"/>
              </a:defRPr>
            </a:lvl4pPr>
            <a:lvl5pPr lvl="4" rtl="0">
              <a:spcBef>
                <a:spcPts val="0"/>
              </a:spcBef>
              <a:spcAft>
                <a:spcPts val="0"/>
              </a:spcAft>
              <a:buSzPts val="3000"/>
              <a:buNone/>
              <a:defRPr>
                <a:latin typeface="Merriweather Light"/>
                <a:ea typeface="Merriweather Light"/>
                <a:cs typeface="Merriweather Light"/>
                <a:sym typeface="Merriweather Light"/>
              </a:defRPr>
            </a:lvl5pPr>
            <a:lvl6pPr lvl="5" rtl="0">
              <a:spcBef>
                <a:spcPts val="0"/>
              </a:spcBef>
              <a:spcAft>
                <a:spcPts val="0"/>
              </a:spcAft>
              <a:buSzPts val="3000"/>
              <a:buNone/>
              <a:defRPr>
                <a:latin typeface="Merriweather Light"/>
                <a:ea typeface="Merriweather Light"/>
                <a:cs typeface="Merriweather Light"/>
                <a:sym typeface="Merriweather Light"/>
              </a:defRPr>
            </a:lvl6pPr>
            <a:lvl7pPr lvl="6" rtl="0">
              <a:spcBef>
                <a:spcPts val="0"/>
              </a:spcBef>
              <a:spcAft>
                <a:spcPts val="0"/>
              </a:spcAft>
              <a:buSzPts val="3000"/>
              <a:buNone/>
              <a:defRPr>
                <a:latin typeface="Merriweather Light"/>
                <a:ea typeface="Merriweather Light"/>
                <a:cs typeface="Merriweather Light"/>
                <a:sym typeface="Merriweather Light"/>
              </a:defRPr>
            </a:lvl7pPr>
            <a:lvl8pPr lvl="7" rtl="0">
              <a:spcBef>
                <a:spcPts val="0"/>
              </a:spcBef>
              <a:spcAft>
                <a:spcPts val="0"/>
              </a:spcAft>
              <a:buSzPts val="3000"/>
              <a:buNone/>
              <a:defRPr>
                <a:latin typeface="Merriweather Light"/>
                <a:ea typeface="Merriweather Light"/>
                <a:cs typeface="Merriweather Light"/>
                <a:sym typeface="Merriweather Light"/>
              </a:defRPr>
            </a:lvl8pPr>
            <a:lvl9pPr lvl="8"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cxnSp>
        <p:nvCxnSpPr>
          <p:cNvPr id="427" name="Google Shape;427;p4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28" name="Google Shape;428;p4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hree columns 4">
  <p:cSld name="CUSTOM_31">
    <p:spTree>
      <p:nvGrpSpPr>
        <p:cNvPr id="1" name="Shape 429"/>
        <p:cNvGrpSpPr/>
        <p:nvPr/>
      </p:nvGrpSpPr>
      <p:grpSpPr>
        <a:xfrm>
          <a:off x="0" y="0"/>
          <a:ext cx="0" cy="0"/>
          <a:chOff x="0" y="0"/>
          <a:chExt cx="0" cy="0"/>
        </a:xfrm>
      </p:grpSpPr>
      <p:sp>
        <p:nvSpPr>
          <p:cNvPr id="430" name="Google Shape;430;p48"/>
          <p:cNvSpPr txBox="1">
            <a:spLocks noGrp="1"/>
          </p:cNvSpPr>
          <p:nvPr>
            <p:ph type="title"/>
          </p:nvPr>
        </p:nvSpPr>
        <p:spPr>
          <a:xfrm>
            <a:off x="1244250" y="445025"/>
            <a:ext cx="665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431" name="Google Shape;431;p48"/>
          <p:cNvSpPr txBox="1">
            <a:spLocks noGrp="1"/>
          </p:cNvSpPr>
          <p:nvPr>
            <p:ph type="subTitle" idx="1"/>
          </p:nvPr>
        </p:nvSpPr>
        <p:spPr>
          <a:xfrm>
            <a:off x="3509000"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432" name="Google Shape;432;p48"/>
          <p:cNvSpPr txBox="1">
            <a:spLocks noGrp="1"/>
          </p:cNvSpPr>
          <p:nvPr>
            <p:ph type="subTitle" idx="2"/>
          </p:nvPr>
        </p:nvSpPr>
        <p:spPr>
          <a:xfrm>
            <a:off x="3509025" y="3814950"/>
            <a:ext cx="2126100" cy="88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33" name="Google Shape;433;p48"/>
          <p:cNvSpPr txBox="1">
            <a:spLocks noGrp="1"/>
          </p:cNvSpPr>
          <p:nvPr>
            <p:ph type="subTitle" idx="3"/>
          </p:nvPr>
        </p:nvSpPr>
        <p:spPr>
          <a:xfrm>
            <a:off x="95302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434" name="Google Shape;434;p48"/>
          <p:cNvSpPr txBox="1">
            <a:spLocks noGrp="1"/>
          </p:cNvSpPr>
          <p:nvPr>
            <p:ph type="subTitle" idx="4"/>
          </p:nvPr>
        </p:nvSpPr>
        <p:spPr>
          <a:xfrm>
            <a:off x="953125" y="3814951"/>
            <a:ext cx="2126100" cy="88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35" name="Google Shape;435;p48"/>
          <p:cNvSpPr txBox="1">
            <a:spLocks noGrp="1"/>
          </p:cNvSpPr>
          <p:nvPr>
            <p:ph type="subTitle" idx="5"/>
          </p:nvPr>
        </p:nvSpPr>
        <p:spPr>
          <a:xfrm>
            <a:off x="606487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436" name="Google Shape;436;p48"/>
          <p:cNvSpPr txBox="1">
            <a:spLocks noGrp="1"/>
          </p:cNvSpPr>
          <p:nvPr>
            <p:ph type="subTitle" idx="6"/>
          </p:nvPr>
        </p:nvSpPr>
        <p:spPr>
          <a:xfrm>
            <a:off x="6064875" y="3814950"/>
            <a:ext cx="2126100" cy="88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437" name="Google Shape;437;p48"/>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38" name="Google Shape;438;p48"/>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39" name="Google Shape;439;p48"/>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40" name="Google Shape;440;p48"/>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hanks">
  <p:cSld name="CUSTOM_1">
    <p:spTree>
      <p:nvGrpSpPr>
        <p:cNvPr id="1" name="Shape 441"/>
        <p:cNvGrpSpPr/>
        <p:nvPr/>
      </p:nvGrpSpPr>
      <p:grpSpPr>
        <a:xfrm>
          <a:off x="0" y="0"/>
          <a:ext cx="0" cy="0"/>
          <a:chOff x="0" y="0"/>
          <a:chExt cx="0" cy="0"/>
        </a:xfrm>
      </p:grpSpPr>
      <p:sp>
        <p:nvSpPr>
          <p:cNvPr id="442" name="Google Shape;442;p49"/>
          <p:cNvSpPr txBox="1">
            <a:spLocks noGrp="1"/>
          </p:cNvSpPr>
          <p:nvPr>
            <p:ph type="title"/>
          </p:nvPr>
        </p:nvSpPr>
        <p:spPr>
          <a:xfrm>
            <a:off x="2832900" y="791200"/>
            <a:ext cx="3478200" cy="922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300"/>
              <a:buNone/>
              <a:defRPr sz="7000"/>
            </a:lvl1pPr>
            <a:lvl2pPr lvl="1" algn="ctr" rtl="0">
              <a:spcBef>
                <a:spcPts val="0"/>
              </a:spcBef>
              <a:spcAft>
                <a:spcPts val="0"/>
              </a:spcAft>
              <a:buSzPts val="3000"/>
              <a:buNone/>
              <a:defRPr>
                <a:latin typeface="Open Sans"/>
                <a:ea typeface="Open Sans"/>
                <a:cs typeface="Open Sans"/>
                <a:sym typeface="Open Sans"/>
              </a:defRPr>
            </a:lvl2pPr>
            <a:lvl3pPr lvl="2" algn="ctr" rtl="0">
              <a:spcBef>
                <a:spcPts val="0"/>
              </a:spcBef>
              <a:spcAft>
                <a:spcPts val="0"/>
              </a:spcAft>
              <a:buSzPts val="3000"/>
              <a:buNone/>
              <a:defRPr>
                <a:latin typeface="Open Sans"/>
                <a:ea typeface="Open Sans"/>
                <a:cs typeface="Open Sans"/>
                <a:sym typeface="Open Sans"/>
              </a:defRPr>
            </a:lvl3pPr>
            <a:lvl4pPr lvl="3" algn="ctr" rtl="0">
              <a:spcBef>
                <a:spcPts val="0"/>
              </a:spcBef>
              <a:spcAft>
                <a:spcPts val="0"/>
              </a:spcAft>
              <a:buSzPts val="3000"/>
              <a:buNone/>
              <a:defRPr>
                <a:latin typeface="Open Sans"/>
                <a:ea typeface="Open Sans"/>
                <a:cs typeface="Open Sans"/>
                <a:sym typeface="Open Sans"/>
              </a:defRPr>
            </a:lvl4pPr>
            <a:lvl5pPr lvl="4" algn="ctr" rtl="0">
              <a:spcBef>
                <a:spcPts val="0"/>
              </a:spcBef>
              <a:spcAft>
                <a:spcPts val="0"/>
              </a:spcAft>
              <a:buSzPts val="3000"/>
              <a:buNone/>
              <a:defRPr>
                <a:latin typeface="Open Sans"/>
                <a:ea typeface="Open Sans"/>
                <a:cs typeface="Open Sans"/>
                <a:sym typeface="Open Sans"/>
              </a:defRPr>
            </a:lvl5pPr>
            <a:lvl6pPr lvl="5" algn="ctr" rtl="0">
              <a:spcBef>
                <a:spcPts val="0"/>
              </a:spcBef>
              <a:spcAft>
                <a:spcPts val="0"/>
              </a:spcAft>
              <a:buSzPts val="3000"/>
              <a:buNone/>
              <a:defRPr>
                <a:latin typeface="Open Sans"/>
                <a:ea typeface="Open Sans"/>
                <a:cs typeface="Open Sans"/>
                <a:sym typeface="Open Sans"/>
              </a:defRPr>
            </a:lvl6pPr>
            <a:lvl7pPr lvl="6" algn="ctr" rtl="0">
              <a:spcBef>
                <a:spcPts val="0"/>
              </a:spcBef>
              <a:spcAft>
                <a:spcPts val="0"/>
              </a:spcAft>
              <a:buSzPts val="3000"/>
              <a:buNone/>
              <a:defRPr>
                <a:latin typeface="Open Sans"/>
                <a:ea typeface="Open Sans"/>
                <a:cs typeface="Open Sans"/>
                <a:sym typeface="Open Sans"/>
              </a:defRPr>
            </a:lvl7pPr>
            <a:lvl8pPr lvl="7" algn="ctr" rtl="0">
              <a:spcBef>
                <a:spcPts val="0"/>
              </a:spcBef>
              <a:spcAft>
                <a:spcPts val="0"/>
              </a:spcAft>
              <a:buSzPts val="3000"/>
              <a:buNone/>
              <a:defRPr>
                <a:latin typeface="Open Sans"/>
                <a:ea typeface="Open Sans"/>
                <a:cs typeface="Open Sans"/>
                <a:sym typeface="Open Sans"/>
              </a:defRPr>
            </a:lvl8pPr>
            <a:lvl9pPr lvl="8" algn="ctr" rtl="0">
              <a:spcBef>
                <a:spcPts val="0"/>
              </a:spcBef>
              <a:spcAft>
                <a:spcPts val="0"/>
              </a:spcAft>
              <a:buSzPts val="3000"/>
              <a:buNone/>
              <a:defRPr>
                <a:latin typeface="Open Sans"/>
                <a:ea typeface="Open Sans"/>
                <a:cs typeface="Open Sans"/>
                <a:sym typeface="Open Sans"/>
              </a:defRPr>
            </a:lvl9pPr>
          </a:lstStyle>
          <a:p>
            <a:endParaRPr/>
          </a:p>
        </p:txBody>
      </p:sp>
      <p:sp>
        <p:nvSpPr>
          <p:cNvPr id="443" name="Google Shape;443;p49"/>
          <p:cNvSpPr txBox="1">
            <a:spLocks noGrp="1"/>
          </p:cNvSpPr>
          <p:nvPr>
            <p:ph type="subTitle" idx="1"/>
          </p:nvPr>
        </p:nvSpPr>
        <p:spPr>
          <a:xfrm>
            <a:off x="2983350" y="1749425"/>
            <a:ext cx="3177300" cy="92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444" name="Google Shape;444;p49"/>
          <p:cNvSpPr txBox="1"/>
          <p:nvPr/>
        </p:nvSpPr>
        <p:spPr>
          <a:xfrm>
            <a:off x="2900450" y="3438275"/>
            <a:ext cx="3343200" cy="71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100" b="1">
                <a:solidFill>
                  <a:schemeClr val="dk2"/>
                </a:solidFill>
                <a:latin typeface="Montserrat"/>
                <a:ea typeface="Montserrat"/>
                <a:cs typeface="Montserrat"/>
                <a:sym typeface="Montserrat"/>
              </a:rPr>
              <a:t>CREDITS</a:t>
            </a:r>
            <a:r>
              <a:rPr lang="en" sz="1100">
                <a:solidFill>
                  <a:schemeClr val="dk2"/>
                </a:solidFill>
                <a:latin typeface="Montserrat"/>
                <a:ea typeface="Montserrat"/>
                <a:cs typeface="Montserrat"/>
                <a:sym typeface="Montserrat"/>
              </a:rPr>
              <a:t>: This presentation template was created by </a:t>
            </a:r>
            <a:r>
              <a:rPr lang="en" sz="1100" b="1">
                <a:solidFill>
                  <a:schemeClr val="dk2"/>
                </a:solidFill>
                <a:uFill>
                  <a:noFill/>
                </a:uFill>
                <a:latin typeface="Montserrat"/>
                <a:ea typeface="Montserrat"/>
                <a:cs typeface="Montserrat"/>
                <a:sym typeface="Montserrat"/>
                <a:hlinkClick r:id="rId2">
                  <a:extLst>
                    <a:ext uri="{A12FA001-AC4F-418D-AE19-62706E023703}">
                      <ahyp:hlinkClr xmlns:ahyp="http://schemas.microsoft.com/office/drawing/2018/hyperlinkcolor" val="tx"/>
                    </a:ext>
                  </a:extLst>
                </a:hlinkClick>
              </a:rPr>
              <a:t>Slidesgo</a:t>
            </a:r>
            <a:r>
              <a:rPr lang="en" sz="1100">
                <a:solidFill>
                  <a:schemeClr val="dk2"/>
                </a:solidFill>
                <a:latin typeface="Montserrat"/>
                <a:ea typeface="Montserrat"/>
                <a:cs typeface="Montserrat"/>
                <a:sym typeface="Montserrat"/>
              </a:rPr>
              <a:t>, including icons by </a:t>
            </a:r>
            <a:r>
              <a:rPr lang="en" sz="1100" b="1">
                <a:solidFill>
                  <a:schemeClr val="dk2"/>
                </a:solidFill>
                <a:uFill>
                  <a:noFill/>
                </a:uFill>
                <a:latin typeface="Montserrat"/>
                <a:ea typeface="Montserrat"/>
                <a:cs typeface="Montserrat"/>
                <a:sym typeface="Montserrat"/>
                <a:hlinkClick r:id="rId3">
                  <a:extLst>
                    <a:ext uri="{A12FA001-AC4F-418D-AE19-62706E023703}">
                      <ahyp:hlinkClr xmlns:ahyp="http://schemas.microsoft.com/office/drawing/2018/hyperlinkcolor" val="tx"/>
                    </a:ext>
                  </a:extLst>
                </a:hlinkClick>
              </a:rPr>
              <a:t>Flaticon</a:t>
            </a:r>
            <a:r>
              <a:rPr lang="en" sz="1100">
                <a:solidFill>
                  <a:schemeClr val="dk2"/>
                </a:solidFill>
                <a:latin typeface="Montserrat"/>
                <a:ea typeface="Montserrat"/>
                <a:cs typeface="Montserrat"/>
                <a:sym typeface="Montserrat"/>
              </a:rPr>
              <a:t>, infographics &amp; images by </a:t>
            </a:r>
            <a:r>
              <a:rPr lang="en" sz="1100" b="1">
                <a:solidFill>
                  <a:schemeClr val="dk2"/>
                </a:solidFill>
                <a:uFill>
                  <a:noFill/>
                </a:uFill>
                <a:latin typeface="Montserrat"/>
                <a:ea typeface="Montserrat"/>
                <a:cs typeface="Montserrat"/>
                <a:sym typeface="Montserrat"/>
                <a:hlinkClick r:id="rId4">
                  <a:extLst>
                    <a:ext uri="{A12FA001-AC4F-418D-AE19-62706E023703}">
                      <ahyp:hlinkClr xmlns:ahyp="http://schemas.microsoft.com/office/drawing/2018/hyperlinkcolor" val="tx"/>
                    </a:ext>
                  </a:extLst>
                </a:hlinkClick>
              </a:rPr>
              <a:t>Freepik</a:t>
            </a:r>
            <a:endParaRPr sz="1100" b="1">
              <a:solidFill>
                <a:schemeClr val="dk2"/>
              </a:solidFill>
              <a:latin typeface="Montserrat"/>
              <a:ea typeface="Montserrat"/>
              <a:cs typeface="Montserrat"/>
              <a:sym typeface="Montserrat"/>
            </a:endParaRPr>
          </a:p>
        </p:txBody>
      </p:sp>
      <p:cxnSp>
        <p:nvCxnSpPr>
          <p:cNvPr id="445" name="Google Shape;445;p4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46" name="Google Shape;446;p49"/>
          <p:cNvCxnSpPr/>
          <p:nvPr/>
        </p:nvCxnSpPr>
        <p:spPr>
          <a:xfrm>
            <a:off x="-257975" y="3935375"/>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47" name="Google Shape;447;p4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48" name="Google Shape;448;p49"/>
          <p:cNvCxnSpPr/>
          <p:nvPr/>
        </p:nvCxnSpPr>
        <p:spPr>
          <a:xfrm>
            <a:off x="6467450" y="-72550"/>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ackground">
  <p:cSld name="CUSTOM_10">
    <p:spTree>
      <p:nvGrpSpPr>
        <p:cNvPr id="1" name="Shape 449"/>
        <p:cNvGrpSpPr/>
        <p:nvPr/>
      </p:nvGrpSpPr>
      <p:grpSpPr>
        <a:xfrm>
          <a:off x="0" y="0"/>
          <a:ext cx="0" cy="0"/>
          <a:chOff x="0" y="0"/>
          <a:chExt cx="0" cy="0"/>
        </a:xfrm>
      </p:grpSpPr>
      <p:cxnSp>
        <p:nvCxnSpPr>
          <p:cNvPr id="450" name="Google Shape;450;p50"/>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1" name="Google Shape;451;p50"/>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1">
  <p:cSld name="CUSTOM_10_1">
    <p:spTree>
      <p:nvGrpSpPr>
        <p:cNvPr id="1" name="Shape 452"/>
        <p:cNvGrpSpPr/>
        <p:nvPr/>
      </p:nvGrpSpPr>
      <p:grpSpPr>
        <a:xfrm>
          <a:off x="0" y="0"/>
          <a:ext cx="0" cy="0"/>
          <a:chOff x="0" y="0"/>
          <a:chExt cx="0" cy="0"/>
        </a:xfrm>
      </p:grpSpPr>
      <p:cxnSp>
        <p:nvCxnSpPr>
          <p:cNvPr id="453" name="Google Shape;453;p5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4" name="Google Shape;454;p5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5" name="Google Shape;455;p51"/>
          <p:cNvCxnSpPr/>
          <p:nvPr/>
        </p:nvCxnSpPr>
        <p:spPr>
          <a:xfrm>
            <a:off x="7434175" y="-125600"/>
            <a:ext cx="1993200" cy="13302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56" name="Google Shape;456;p51"/>
          <p:cNvCxnSpPr/>
          <p:nvPr/>
        </p:nvCxnSpPr>
        <p:spPr>
          <a:xfrm>
            <a:off x="-147275" y="3943475"/>
            <a:ext cx="1993200" cy="1330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2">
  <p:cSld name="CUSTOM_10_1_1">
    <p:spTree>
      <p:nvGrpSpPr>
        <p:cNvPr id="1" name="Shape 457"/>
        <p:cNvGrpSpPr/>
        <p:nvPr/>
      </p:nvGrpSpPr>
      <p:grpSpPr>
        <a:xfrm>
          <a:off x="0" y="0"/>
          <a:ext cx="0" cy="0"/>
          <a:chOff x="0" y="0"/>
          <a:chExt cx="0" cy="0"/>
        </a:xfrm>
      </p:grpSpPr>
      <p:cxnSp>
        <p:nvCxnSpPr>
          <p:cNvPr id="458" name="Google Shape;458;p5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9" name="Google Shape;459;p5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0" name="Google Shape;460;p52"/>
          <p:cNvCxnSpPr/>
          <p:nvPr/>
        </p:nvCxnSpPr>
        <p:spPr>
          <a:xfrm flipH="1">
            <a:off x="6772150" y="3663450"/>
            <a:ext cx="2823300" cy="1633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3">
  <p:cSld name="CUSTOM_30">
    <p:spTree>
      <p:nvGrpSpPr>
        <p:cNvPr id="1" name="Shape 461"/>
        <p:cNvGrpSpPr/>
        <p:nvPr/>
      </p:nvGrpSpPr>
      <p:grpSpPr>
        <a:xfrm>
          <a:off x="0" y="0"/>
          <a:ext cx="0" cy="0"/>
          <a:chOff x="0" y="0"/>
          <a:chExt cx="0" cy="0"/>
        </a:xfrm>
      </p:grpSpPr>
      <p:cxnSp>
        <p:nvCxnSpPr>
          <p:cNvPr id="462" name="Google Shape;462;p5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3" name="Google Shape;463;p5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4" name="Google Shape;464;p53"/>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5" name="Google Shape;465;p53"/>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6" name="Google Shape;466;p53"/>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7" name="Google Shape;467;p53"/>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Vidaloka"/>
              <a:buNone/>
              <a:defRPr sz="3000">
                <a:solidFill>
                  <a:schemeClr val="dk1"/>
                </a:solidFill>
                <a:latin typeface="Vidaloka"/>
                <a:ea typeface="Vidaloka"/>
                <a:cs typeface="Vidaloka"/>
                <a:sym typeface="Vidaloka"/>
              </a:defRPr>
            </a:lvl1pPr>
            <a:lvl2pPr lvl="1">
              <a:spcBef>
                <a:spcPts val="0"/>
              </a:spcBef>
              <a:spcAft>
                <a:spcPts val="0"/>
              </a:spcAft>
              <a:buClr>
                <a:schemeClr val="dk1"/>
              </a:buClr>
              <a:buSzPts val="3000"/>
              <a:buNone/>
              <a:defRPr sz="3000" i="1">
                <a:solidFill>
                  <a:schemeClr val="dk1"/>
                </a:solidFill>
              </a:defRPr>
            </a:lvl2pPr>
            <a:lvl3pPr lvl="2">
              <a:spcBef>
                <a:spcPts val="0"/>
              </a:spcBef>
              <a:spcAft>
                <a:spcPts val="0"/>
              </a:spcAft>
              <a:buClr>
                <a:schemeClr val="dk1"/>
              </a:buClr>
              <a:buSzPts val="3000"/>
              <a:buNone/>
              <a:defRPr sz="3000" i="1">
                <a:solidFill>
                  <a:schemeClr val="dk1"/>
                </a:solidFill>
              </a:defRPr>
            </a:lvl3pPr>
            <a:lvl4pPr lvl="3">
              <a:spcBef>
                <a:spcPts val="0"/>
              </a:spcBef>
              <a:spcAft>
                <a:spcPts val="0"/>
              </a:spcAft>
              <a:buClr>
                <a:schemeClr val="dk1"/>
              </a:buClr>
              <a:buSzPts val="3000"/>
              <a:buNone/>
              <a:defRPr sz="3000" i="1">
                <a:solidFill>
                  <a:schemeClr val="dk1"/>
                </a:solidFill>
              </a:defRPr>
            </a:lvl4pPr>
            <a:lvl5pPr lvl="4">
              <a:spcBef>
                <a:spcPts val="0"/>
              </a:spcBef>
              <a:spcAft>
                <a:spcPts val="0"/>
              </a:spcAft>
              <a:buClr>
                <a:schemeClr val="dk1"/>
              </a:buClr>
              <a:buSzPts val="3000"/>
              <a:buNone/>
              <a:defRPr sz="3000" i="1">
                <a:solidFill>
                  <a:schemeClr val="dk1"/>
                </a:solidFill>
              </a:defRPr>
            </a:lvl5pPr>
            <a:lvl6pPr lvl="5">
              <a:spcBef>
                <a:spcPts val="0"/>
              </a:spcBef>
              <a:spcAft>
                <a:spcPts val="0"/>
              </a:spcAft>
              <a:buClr>
                <a:schemeClr val="dk1"/>
              </a:buClr>
              <a:buSzPts val="3000"/>
              <a:buNone/>
              <a:defRPr sz="3000" i="1">
                <a:solidFill>
                  <a:schemeClr val="dk1"/>
                </a:solidFill>
              </a:defRPr>
            </a:lvl6pPr>
            <a:lvl7pPr lvl="6">
              <a:spcBef>
                <a:spcPts val="0"/>
              </a:spcBef>
              <a:spcAft>
                <a:spcPts val="0"/>
              </a:spcAft>
              <a:buClr>
                <a:schemeClr val="dk1"/>
              </a:buClr>
              <a:buSzPts val="3000"/>
              <a:buNone/>
              <a:defRPr sz="3000" i="1">
                <a:solidFill>
                  <a:schemeClr val="dk1"/>
                </a:solidFill>
              </a:defRPr>
            </a:lvl7pPr>
            <a:lvl8pPr lvl="7">
              <a:spcBef>
                <a:spcPts val="0"/>
              </a:spcBef>
              <a:spcAft>
                <a:spcPts val="0"/>
              </a:spcAft>
              <a:buClr>
                <a:schemeClr val="dk1"/>
              </a:buClr>
              <a:buSzPts val="3000"/>
              <a:buNone/>
              <a:defRPr sz="3000" i="1">
                <a:solidFill>
                  <a:schemeClr val="dk1"/>
                </a:solidFill>
              </a:defRPr>
            </a:lvl8pPr>
            <a:lvl9pPr lvl="8">
              <a:spcBef>
                <a:spcPts val="0"/>
              </a:spcBef>
              <a:spcAft>
                <a:spcPts val="0"/>
              </a:spcAft>
              <a:buClr>
                <a:schemeClr val="dk1"/>
              </a:buClr>
              <a:buSzPts val="3000"/>
              <a:buNone/>
              <a:defRPr sz="3000" i="1">
                <a:solidFill>
                  <a:schemeClr val="dk1"/>
                </a:solidFill>
              </a:defRPr>
            </a:lvl9pPr>
          </a:lstStyle>
          <a:p>
            <a:endParaRPr/>
          </a:p>
        </p:txBody>
      </p:sp>
      <p:sp>
        <p:nvSpPr>
          <p:cNvPr id="7" name="Google Shape;7;p1"/>
          <p:cNvSpPr txBox="1">
            <a:spLocks noGrp="1"/>
          </p:cNvSpPr>
          <p:nvPr>
            <p:ph type="body" idx="1"/>
          </p:nvPr>
        </p:nvSpPr>
        <p:spPr>
          <a:xfrm>
            <a:off x="713250" y="1152475"/>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71"/>
        <p:cNvGrpSpPr/>
        <p:nvPr/>
      </p:nvGrpSpPr>
      <p:grpSpPr>
        <a:xfrm>
          <a:off x="0" y="0"/>
          <a:ext cx="0" cy="0"/>
          <a:chOff x="0" y="0"/>
          <a:chExt cx="0" cy="0"/>
        </a:xfrm>
      </p:grpSpPr>
      <p:sp>
        <p:nvSpPr>
          <p:cNvPr id="472" name="Google Shape;472;p54"/>
          <p:cNvSpPr txBox="1">
            <a:spLocks noGrp="1"/>
          </p:cNvSpPr>
          <p:nvPr>
            <p:ph type="ctrTitle"/>
          </p:nvPr>
        </p:nvSpPr>
        <p:spPr>
          <a:xfrm>
            <a:off x="1039975" y="1324500"/>
            <a:ext cx="6946371" cy="20526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700" b="1" dirty="0">
                <a:latin typeface="Cabin"/>
                <a:ea typeface="Cabin"/>
                <a:cs typeface="Cabin"/>
                <a:sym typeface="Cabin"/>
              </a:rPr>
              <a:t>Module Name: Hospitality and Guest Services</a:t>
            </a:r>
            <a:endParaRPr sz="2700" b="1" dirty="0">
              <a:latin typeface="Cabin"/>
              <a:ea typeface="Cabin"/>
              <a:cs typeface="Cabin"/>
              <a:sym typeface="Cabin"/>
            </a:endParaRPr>
          </a:p>
          <a:p>
            <a:pPr marL="0" lvl="0" indent="0" algn="ctr" rtl="0">
              <a:lnSpc>
                <a:spcPct val="150000"/>
              </a:lnSpc>
              <a:spcBef>
                <a:spcPts val="0"/>
              </a:spcBef>
              <a:spcAft>
                <a:spcPts val="0"/>
              </a:spcAft>
              <a:buClr>
                <a:schemeClr val="dk1"/>
              </a:buClr>
              <a:buSzPts val="1100"/>
              <a:buFont typeface="Arial"/>
              <a:buNone/>
            </a:pPr>
            <a:r>
              <a:rPr lang="en" sz="2700" b="1" dirty="0">
                <a:latin typeface="Cabin"/>
                <a:ea typeface="Cabin"/>
                <a:cs typeface="Cabin"/>
                <a:sym typeface="Cabin"/>
              </a:rPr>
              <a:t>Student Name:</a:t>
            </a:r>
            <a:r>
              <a:rPr lang="en-GB" sz="2700" b="1" dirty="0">
                <a:latin typeface="Cabin"/>
                <a:ea typeface="Cabin"/>
                <a:cs typeface="Cabin"/>
                <a:sym typeface="Cabin"/>
              </a:rPr>
              <a:t> </a:t>
            </a:r>
            <a:r>
              <a:rPr lang="en-GB" sz="2700" b="1" dirty="0" err="1">
                <a:latin typeface="Cabin"/>
                <a:ea typeface="Cabin"/>
                <a:cs typeface="Cabin"/>
                <a:sym typeface="Cabin"/>
              </a:rPr>
              <a:t>Persima</a:t>
            </a:r>
            <a:r>
              <a:rPr lang="en-GB" sz="2700" b="1" dirty="0">
                <a:latin typeface="Cabin"/>
                <a:ea typeface="Cabin"/>
                <a:cs typeface="Cabin"/>
                <a:sym typeface="Cabin"/>
              </a:rPr>
              <a:t> Barreto</a:t>
            </a:r>
            <a:endParaRPr sz="2700" b="1" dirty="0">
              <a:latin typeface="Cabin"/>
              <a:ea typeface="Cabin"/>
              <a:cs typeface="Cabin"/>
              <a:sym typeface="Cabin"/>
            </a:endParaRPr>
          </a:p>
          <a:p>
            <a:pPr marL="0" lvl="0" indent="0" algn="ctr" rtl="0">
              <a:lnSpc>
                <a:spcPct val="150000"/>
              </a:lnSpc>
              <a:spcBef>
                <a:spcPts val="0"/>
              </a:spcBef>
              <a:spcAft>
                <a:spcPts val="0"/>
              </a:spcAft>
              <a:buClr>
                <a:schemeClr val="dk1"/>
              </a:buClr>
              <a:buSzPts val="1100"/>
              <a:buFont typeface="Arial"/>
              <a:buNone/>
            </a:pPr>
            <a:r>
              <a:rPr lang="en" sz="2700" b="1" dirty="0">
                <a:latin typeface="Cabin"/>
                <a:ea typeface="Cabin"/>
                <a:cs typeface="Cabin"/>
                <a:sym typeface="Cabin"/>
              </a:rPr>
              <a:t>Student ID: 2243324</a:t>
            </a:r>
            <a:endParaRPr sz="3900" b="1" dirty="0">
              <a:latin typeface="Cabin"/>
              <a:ea typeface="Cabin"/>
              <a:cs typeface="Cabin"/>
              <a:sym typeface="Cab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72"/>
                                        </p:tgtEl>
                                        <p:attrNameLst>
                                          <p:attrName>style.visibility</p:attrName>
                                        </p:attrNameLst>
                                      </p:cBhvr>
                                      <p:to>
                                        <p:strVal val="visible"/>
                                      </p:to>
                                    </p:set>
                                    <p:anim calcmode="lin" valueType="num">
                                      <p:cBhvr additive="base">
                                        <p:cTn id="7" dur="1000"/>
                                        <p:tgtEl>
                                          <p:spTgt spid="47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76"/>
        <p:cNvGrpSpPr/>
        <p:nvPr/>
      </p:nvGrpSpPr>
      <p:grpSpPr>
        <a:xfrm>
          <a:off x="0" y="0"/>
          <a:ext cx="0" cy="0"/>
          <a:chOff x="0" y="0"/>
          <a:chExt cx="0" cy="0"/>
        </a:xfrm>
      </p:grpSpPr>
      <p:sp>
        <p:nvSpPr>
          <p:cNvPr id="477" name="Google Shape;477;p55"/>
          <p:cNvSpPr txBox="1">
            <a:spLocks noGrp="1"/>
          </p:cNvSpPr>
          <p:nvPr>
            <p:ph type="title"/>
          </p:nvPr>
        </p:nvSpPr>
        <p:spPr>
          <a:xfrm>
            <a:off x="713225" y="445025"/>
            <a:ext cx="4711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Table of contents</a:t>
            </a:r>
            <a:endParaRPr/>
          </a:p>
          <a:p>
            <a:pPr marL="0" lvl="0" indent="0" algn="l" rtl="0">
              <a:spcBef>
                <a:spcPts val="0"/>
              </a:spcBef>
              <a:spcAft>
                <a:spcPts val="0"/>
              </a:spcAft>
              <a:buNone/>
            </a:pPr>
            <a:endParaRPr/>
          </a:p>
        </p:txBody>
      </p:sp>
      <p:sp>
        <p:nvSpPr>
          <p:cNvPr id="478" name="Google Shape;478;p55"/>
          <p:cNvSpPr txBox="1">
            <a:spLocks noGrp="1"/>
          </p:cNvSpPr>
          <p:nvPr>
            <p:ph type="body" idx="1"/>
          </p:nvPr>
        </p:nvSpPr>
        <p:spPr>
          <a:xfrm>
            <a:off x="713250" y="1272925"/>
            <a:ext cx="4711500" cy="3295800"/>
          </a:xfrm>
          <a:prstGeom prst="rect">
            <a:avLst/>
          </a:prstGeom>
        </p:spPr>
        <p:txBody>
          <a:bodyPr spcFirstLastPara="1" wrap="square" lIns="91425" tIns="91425" rIns="91425" bIns="91425" anchor="t" anchorCtr="0">
            <a:noAutofit/>
          </a:bodyPr>
          <a:lstStyle/>
          <a:p>
            <a:pPr marL="457200" lvl="0" indent="-342900" algn="just" rtl="0">
              <a:lnSpc>
                <a:spcPct val="200000"/>
              </a:lnSpc>
              <a:spcBef>
                <a:spcPts val="0"/>
              </a:spcBef>
              <a:spcAft>
                <a:spcPts val="0"/>
              </a:spcAft>
              <a:buSzPts val="1800"/>
              <a:buFont typeface="Cabin"/>
              <a:buChar char="●"/>
            </a:pPr>
            <a:r>
              <a:rPr lang="en" sz="1200">
                <a:solidFill>
                  <a:schemeClr val="dk1"/>
                </a:solidFill>
                <a:latin typeface="Cabin"/>
                <a:ea typeface="Cabin"/>
                <a:cs typeface="Cabin"/>
                <a:sym typeface="Cabin"/>
              </a:rPr>
              <a:t>Introduction</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“Overview of JW Marriott”</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“Identify the hotel’s main consumers”</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“The reason why JW Marriott appeals to their target customers”</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“Nature, scope and role of guest services”</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“Nature, scope and role of guest services in JW Marriott” </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“Discuss the importance of the hospitality sector” </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SzPts val="1200"/>
              <a:buFont typeface="Cabin"/>
              <a:buChar char="●"/>
            </a:pPr>
            <a:r>
              <a:rPr lang="en" sz="1200">
                <a:solidFill>
                  <a:schemeClr val="dk1"/>
                </a:solidFill>
                <a:latin typeface="Cabin"/>
                <a:ea typeface="Cabin"/>
                <a:cs typeface="Cabin"/>
                <a:sym typeface="Cabin"/>
              </a:rPr>
              <a:t>“Ways hotels meet/exceed guest expectations”</a:t>
            </a:r>
            <a:endParaRPr sz="1200">
              <a:solidFill>
                <a:schemeClr val="dk1"/>
              </a:solidFill>
              <a:latin typeface="Cabin"/>
              <a:ea typeface="Cabin"/>
              <a:cs typeface="Cabin"/>
              <a:sym typeface="Cabin"/>
            </a:endParaRPr>
          </a:p>
          <a:p>
            <a:pPr marL="0" lvl="0" indent="0" algn="just" rtl="0">
              <a:lnSpc>
                <a:spcPct val="200000"/>
              </a:lnSpc>
              <a:spcBef>
                <a:spcPts val="0"/>
              </a:spcBef>
              <a:spcAft>
                <a:spcPts val="0"/>
              </a:spcAft>
              <a:buNone/>
            </a:pPr>
            <a:endParaRPr sz="1200">
              <a:solidFill>
                <a:schemeClr val="dk1"/>
              </a:solidFill>
              <a:latin typeface="Cabin"/>
              <a:ea typeface="Cabin"/>
              <a:cs typeface="Cabin"/>
              <a:sym typeface="Cabin"/>
            </a:endParaRPr>
          </a:p>
        </p:txBody>
      </p:sp>
      <p:sp>
        <p:nvSpPr>
          <p:cNvPr id="479" name="Google Shape;479;p55"/>
          <p:cNvSpPr txBox="1"/>
          <p:nvPr/>
        </p:nvSpPr>
        <p:spPr>
          <a:xfrm>
            <a:off x="5424750" y="1272925"/>
            <a:ext cx="3353400" cy="30633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Clr>
                <a:schemeClr val="dk1"/>
              </a:buClr>
              <a:buSzPts val="1200"/>
              <a:buFont typeface="Cabin"/>
              <a:buChar char="●"/>
            </a:pPr>
            <a:r>
              <a:rPr lang="en" sz="1200">
                <a:solidFill>
                  <a:schemeClr val="dk1"/>
                </a:solidFill>
                <a:latin typeface="Cabin"/>
                <a:ea typeface="Cabin"/>
                <a:cs typeface="Cabin"/>
                <a:sym typeface="Cabin"/>
              </a:rPr>
              <a:t>“Ways hotels meet/exceed guest expectations Contd.” </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Clr>
                <a:schemeClr val="dk1"/>
              </a:buClr>
              <a:buSzPts val="1200"/>
              <a:buFont typeface="Cabin"/>
              <a:buChar char="●"/>
            </a:pPr>
            <a:r>
              <a:rPr lang="en" sz="1200">
                <a:solidFill>
                  <a:schemeClr val="dk1"/>
                </a:solidFill>
                <a:latin typeface="Cabin"/>
                <a:ea typeface="Cabin"/>
                <a:cs typeface="Cabin"/>
                <a:sym typeface="Cabin"/>
              </a:rPr>
              <a:t>Conclusion </a:t>
            </a:r>
            <a:endParaRPr sz="1200">
              <a:solidFill>
                <a:schemeClr val="dk1"/>
              </a:solidFill>
              <a:latin typeface="Cabin"/>
              <a:ea typeface="Cabin"/>
              <a:cs typeface="Cabin"/>
              <a:sym typeface="Cabin"/>
            </a:endParaRPr>
          </a:p>
          <a:p>
            <a:pPr marL="457200" lvl="0" indent="-304800" algn="just" rtl="0">
              <a:lnSpc>
                <a:spcPct val="200000"/>
              </a:lnSpc>
              <a:spcBef>
                <a:spcPts val="0"/>
              </a:spcBef>
              <a:spcAft>
                <a:spcPts val="0"/>
              </a:spcAft>
              <a:buClr>
                <a:schemeClr val="dk1"/>
              </a:buClr>
              <a:buSzPts val="1200"/>
              <a:buFont typeface="Cabin"/>
              <a:buChar char="●"/>
            </a:pPr>
            <a:r>
              <a:rPr lang="en" sz="1200">
                <a:solidFill>
                  <a:schemeClr val="dk1"/>
                </a:solidFill>
                <a:latin typeface="Cabin"/>
                <a:ea typeface="Cabin"/>
                <a:cs typeface="Cabin"/>
                <a:sym typeface="Cabin"/>
              </a:rPr>
              <a:t>References</a:t>
            </a:r>
            <a:endParaRPr>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83"/>
        <p:cNvGrpSpPr/>
        <p:nvPr/>
      </p:nvGrpSpPr>
      <p:grpSpPr>
        <a:xfrm>
          <a:off x="0" y="0"/>
          <a:ext cx="0" cy="0"/>
          <a:chOff x="0" y="0"/>
          <a:chExt cx="0" cy="0"/>
        </a:xfrm>
      </p:grpSpPr>
      <p:sp>
        <p:nvSpPr>
          <p:cNvPr id="484" name="Google Shape;484;p56"/>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600" b="1">
                <a:solidFill>
                  <a:schemeClr val="dk1"/>
                </a:solidFill>
                <a:latin typeface="Vidaloka"/>
                <a:ea typeface="Vidaloka"/>
                <a:cs typeface="Vidaloka"/>
                <a:sym typeface="Vidaloka"/>
              </a:rPr>
              <a:t>Introduction </a:t>
            </a:r>
            <a:endParaRPr sz="2800">
              <a:latin typeface="Vidaloka"/>
              <a:ea typeface="Vidaloka"/>
              <a:cs typeface="Vidaloka"/>
              <a:sym typeface="Vidaloka"/>
            </a:endParaRPr>
          </a:p>
        </p:txBody>
      </p:sp>
      <p:sp>
        <p:nvSpPr>
          <p:cNvPr id="485" name="Google Shape;485;p56"/>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486" name="Google Shape;486;p56"/>
          <p:cNvSpPr txBox="1"/>
          <p:nvPr/>
        </p:nvSpPr>
        <p:spPr>
          <a:xfrm>
            <a:off x="184925" y="1089450"/>
            <a:ext cx="6007800" cy="2964600"/>
          </a:xfrm>
          <a:prstGeom prst="rect">
            <a:avLst/>
          </a:prstGeom>
          <a:noFill/>
          <a:ln>
            <a:noFill/>
          </a:ln>
        </p:spPr>
        <p:txBody>
          <a:bodyPr spcFirstLastPara="1" wrap="square" lIns="91425" tIns="91425" rIns="91425" bIns="91425" anchor="t" anchorCtr="0">
            <a:noAutofit/>
          </a:bodyPr>
          <a:lstStyle/>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Introduction to the chosen retail organisation and the main customers of the brand.</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It will include the reason why the brand engaged in appealing to the target group.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discussion will also include the scope, nature and guest service roles that are being processed in other retail organisations.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significance of hospitality sector will be provided.</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Ways the guest services in the hotel can be met will also be included. </a:t>
            </a:r>
            <a:endParaRPr>
              <a:solidFill>
                <a:schemeClr val="dk1"/>
              </a:solidFill>
              <a:latin typeface="Cabin"/>
              <a:ea typeface="Cabin"/>
              <a:cs typeface="Cabin"/>
              <a:sym typeface="Cabin"/>
            </a:endParaRPr>
          </a:p>
        </p:txBody>
      </p:sp>
      <p:pic>
        <p:nvPicPr>
          <p:cNvPr id="487" name="Google Shape;487;p56"/>
          <p:cNvPicPr preferRelativeResize="0"/>
          <p:nvPr/>
        </p:nvPicPr>
        <p:blipFill>
          <a:blip r:embed="rId3">
            <a:alphaModFix/>
          </a:blip>
          <a:stretch>
            <a:fillRect/>
          </a:stretch>
        </p:blipFill>
        <p:spPr>
          <a:xfrm>
            <a:off x="6695975" y="1089450"/>
            <a:ext cx="2145875" cy="1428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sp>
        <p:nvSpPr>
          <p:cNvPr id="492" name="Google Shape;492;p57"/>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600" b="1">
                <a:solidFill>
                  <a:schemeClr val="dk1"/>
                </a:solidFill>
                <a:latin typeface="Times New Roman"/>
                <a:ea typeface="Times New Roman"/>
                <a:cs typeface="Times New Roman"/>
                <a:sym typeface="Times New Roman"/>
              </a:rPr>
              <a:t>“Overview of JW Marriott”</a:t>
            </a:r>
            <a:endParaRPr sz="2600">
              <a:latin typeface="Vidaloka"/>
              <a:ea typeface="Vidaloka"/>
              <a:cs typeface="Vidaloka"/>
              <a:sym typeface="Vidaloka"/>
            </a:endParaRPr>
          </a:p>
        </p:txBody>
      </p:sp>
      <p:sp>
        <p:nvSpPr>
          <p:cNvPr id="493" name="Google Shape;493;p57"/>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494" name="Google Shape;494;p57"/>
          <p:cNvSpPr txBox="1"/>
          <p:nvPr/>
        </p:nvSpPr>
        <p:spPr>
          <a:xfrm>
            <a:off x="184925" y="1002875"/>
            <a:ext cx="6328200" cy="2964600"/>
          </a:xfrm>
          <a:prstGeom prst="rect">
            <a:avLst/>
          </a:prstGeom>
          <a:noFill/>
          <a:ln>
            <a:noFill/>
          </a:ln>
        </p:spPr>
        <p:txBody>
          <a:bodyPr spcFirstLastPara="1" wrap="square" lIns="91425" tIns="91425" rIns="91425" bIns="91425" anchor="t" anchorCtr="0">
            <a:noAutofit/>
          </a:bodyPr>
          <a:lstStyle/>
          <a:p>
            <a:pPr marL="457200" lvl="0" indent="-330200" algn="just" rtl="0">
              <a:lnSpc>
                <a:spcPct val="200000"/>
              </a:lnSpc>
              <a:spcBef>
                <a:spcPts val="0"/>
              </a:spcBef>
              <a:spcAft>
                <a:spcPts val="0"/>
              </a:spcAft>
              <a:buClr>
                <a:schemeClr val="dk1"/>
              </a:buClr>
              <a:buSzPts val="1600"/>
              <a:buFont typeface="Cabin"/>
              <a:buChar char="●"/>
            </a:pPr>
            <a:r>
              <a:rPr lang="en">
                <a:solidFill>
                  <a:schemeClr val="dk1"/>
                </a:solidFill>
                <a:latin typeface="Cabin"/>
                <a:ea typeface="Cabin"/>
                <a:cs typeface="Cabin"/>
                <a:sym typeface="Cabin"/>
              </a:rPr>
              <a:t>JW Marriott operates in the hospitality industry which is a core part of the luxury portfolio of Marriott International.</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hospitality organisation operates in more than 100 hotels in 35 different countries across the globe (Hospitality Net, 2023).</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They provide customer service so that they can enhance their expectations and satisfaction at the hotel (Tsao, 2018).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 The hotel also initiates offering and different programs for customers.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This enhance their experience so that they work in increasing their revenue growth. </a:t>
            </a:r>
            <a:endParaRPr>
              <a:solidFill>
                <a:schemeClr val="dk1"/>
              </a:solidFill>
              <a:latin typeface="Cabin"/>
              <a:ea typeface="Cabin"/>
              <a:cs typeface="Cabin"/>
              <a:sym typeface="Cabin"/>
            </a:endParaRPr>
          </a:p>
        </p:txBody>
      </p:sp>
      <p:pic>
        <p:nvPicPr>
          <p:cNvPr id="495" name="Google Shape;495;p57"/>
          <p:cNvPicPr preferRelativeResize="0"/>
          <p:nvPr/>
        </p:nvPicPr>
        <p:blipFill>
          <a:blip r:embed="rId3">
            <a:alphaModFix/>
          </a:blip>
          <a:stretch>
            <a:fillRect/>
          </a:stretch>
        </p:blipFill>
        <p:spPr>
          <a:xfrm>
            <a:off x="6785720" y="1002875"/>
            <a:ext cx="2220175" cy="1266825"/>
          </a:xfrm>
          <a:prstGeom prst="rect">
            <a:avLst/>
          </a:prstGeom>
          <a:noFill/>
          <a:ln>
            <a:noFill/>
          </a:ln>
        </p:spPr>
      </p:pic>
      <p:pic>
        <p:nvPicPr>
          <p:cNvPr id="496" name="Google Shape;496;p57"/>
          <p:cNvPicPr preferRelativeResize="0"/>
          <p:nvPr/>
        </p:nvPicPr>
        <p:blipFill>
          <a:blip r:embed="rId4">
            <a:alphaModFix/>
          </a:blip>
          <a:stretch>
            <a:fillRect/>
          </a:stretch>
        </p:blipFill>
        <p:spPr>
          <a:xfrm>
            <a:off x="6785723" y="2461775"/>
            <a:ext cx="2220175" cy="16954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00"/>
        <p:cNvGrpSpPr/>
        <p:nvPr/>
      </p:nvGrpSpPr>
      <p:grpSpPr>
        <a:xfrm>
          <a:off x="0" y="0"/>
          <a:ext cx="0" cy="0"/>
          <a:chOff x="0" y="0"/>
          <a:chExt cx="0" cy="0"/>
        </a:xfrm>
      </p:grpSpPr>
      <p:sp>
        <p:nvSpPr>
          <p:cNvPr id="501" name="Google Shape;501;p58"/>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600" b="1">
                <a:solidFill>
                  <a:schemeClr val="dk1"/>
                </a:solidFill>
                <a:latin typeface="Times New Roman"/>
                <a:ea typeface="Times New Roman"/>
                <a:cs typeface="Times New Roman"/>
                <a:sym typeface="Times New Roman"/>
              </a:rPr>
              <a:t>“Identify the hotel’s main consumers”</a:t>
            </a:r>
            <a:endParaRPr sz="2600">
              <a:latin typeface="Vidaloka"/>
              <a:ea typeface="Vidaloka"/>
              <a:cs typeface="Vidaloka"/>
              <a:sym typeface="Vidaloka"/>
            </a:endParaRPr>
          </a:p>
        </p:txBody>
      </p:sp>
      <p:sp>
        <p:nvSpPr>
          <p:cNvPr id="502" name="Google Shape;502;p58"/>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03" name="Google Shape;503;p58"/>
          <p:cNvSpPr txBox="1"/>
          <p:nvPr/>
        </p:nvSpPr>
        <p:spPr>
          <a:xfrm>
            <a:off x="169775" y="950925"/>
            <a:ext cx="6761400" cy="2964600"/>
          </a:xfrm>
          <a:prstGeom prst="rect">
            <a:avLst/>
          </a:prstGeom>
          <a:noFill/>
          <a:ln>
            <a:noFill/>
          </a:ln>
        </p:spPr>
        <p:txBody>
          <a:bodyPr spcFirstLastPara="1" wrap="square" lIns="91425" tIns="91425" rIns="91425" bIns="91425" anchor="t" anchorCtr="0">
            <a:noAutofit/>
          </a:bodyPr>
          <a:lstStyle/>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JW Marriott customers are the ones that deal with increasing the growth and sales rate within the hotel. </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The identification of the hotel customers is entailed by understanding the buying behaviour of the visitors (Heppell, 2015). </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The luxury hospitality brand then initiates the approaches that draw the attention of tourists.</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Target audiences are travellers, luxury customers, tourists, eco-friends and families (Minwoo </a:t>
            </a:r>
            <a:r>
              <a:rPr lang="en" sz="1300" i="1">
                <a:solidFill>
                  <a:schemeClr val="dk1"/>
                </a:solidFill>
                <a:latin typeface="Cabin"/>
                <a:ea typeface="Cabin"/>
                <a:cs typeface="Cabin"/>
                <a:sym typeface="Cabin"/>
              </a:rPr>
              <a:t>et al</a:t>
            </a:r>
            <a:r>
              <a:rPr lang="en" sz="1300">
                <a:solidFill>
                  <a:schemeClr val="dk1"/>
                </a:solidFill>
                <a:latin typeface="Cabin"/>
                <a:ea typeface="Cabin"/>
                <a:cs typeface="Cabin"/>
                <a:sym typeface="Cabin"/>
              </a:rPr>
              <a:t>., 2019). </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The organisation initiates market segmentation by enhancing their services of suites within their luxury hotels (Marriott International Newscenter (US), 2019).</a:t>
            </a:r>
            <a:endParaRPr sz="1300">
              <a:solidFill>
                <a:schemeClr val="dk1"/>
              </a:solidFill>
              <a:latin typeface="Cabin"/>
              <a:ea typeface="Cabin"/>
              <a:cs typeface="Cabin"/>
              <a:sym typeface="Cabin"/>
            </a:endParaRPr>
          </a:p>
        </p:txBody>
      </p:sp>
      <p:pic>
        <p:nvPicPr>
          <p:cNvPr id="504" name="Google Shape;504;p58"/>
          <p:cNvPicPr preferRelativeResize="0"/>
          <p:nvPr/>
        </p:nvPicPr>
        <p:blipFill>
          <a:blip r:embed="rId3">
            <a:alphaModFix/>
          </a:blip>
          <a:stretch>
            <a:fillRect/>
          </a:stretch>
        </p:blipFill>
        <p:spPr>
          <a:xfrm>
            <a:off x="7069725" y="858325"/>
            <a:ext cx="1972100" cy="1685925"/>
          </a:xfrm>
          <a:prstGeom prst="rect">
            <a:avLst/>
          </a:prstGeom>
          <a:noFill/>
          <a:ln>
            <a:noFill/>
          </a:ln>
        </p:spPr>
      </p:pic>
      <p:pic>
        <p:nvPicPr>
          <p:cNvPr id="505" name="Google Shape;505;p58"/>
          <p:cNvPicPr preferRelativeResize="0"/>
          <p:nvPr/>
        </p:nvPicPr>
        <p:blipFill>
          <a:blip r:embed="rId4">
            <a:alphaModFix/>
          </a:blip>
          <a:stretch>
            <a:fillRect/>
          </a:stretch>
        </p:blipFill>
        <p:spPr>
          <a:xfrm>
            <a:off x="7069725" y="2544250"/>
            <a:ext cx="1972100" cy="1489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09"/>
        <p:cNvGrpSpPr/>
        <p:nvPr/>
      </p:nvGrpSpPr>
      <p:grpSpPr>
        <a:xfrm>
          <a:off x="0" y="0"/>
          <a:ext cx="0" cy="0"/>
          <a:chOff x="0" y="0"/>
          <a:chExt cx="0" cy="0"/>
        </a:xfrm>
      </p:grpSpPr>
      <p:sp>
        <p:nvSpPr>
          <p:cNvPr id="510" name="Google Shape;510;p59"/>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000" b="1">
                <a:solidFill>
                  <a:schemeClr val="dk1"/>
                </a:solidFill>
                <a:latin typeface="Times New Roman"/>
                <a:ea typeface="Times New Roman"/>
                <a:cs typeface="Times New Roman"/>
                <a:sym typeface="Times New Roman"/>
              </a:rPr>
              <a:t>“The reason why JW Marriott appeals to their target customers”</a:t>
            </a:r>
            <a:endParaRPr sz="2000">
              <a:latin typeface="Vidaloka"/>
              <a:ea typeface="Vidaloka"/>
              <a:cs typeface="Vidaloka"/>
              <a:sym typeface="Vidaloka"/>
            </a:endParaRPr>
          </a:p>
        </p:txBody>
      </p:sp>
      <p:sp>
        <p:nvSpPr>
          <p:cNvPr id="511" name="Google Shape;511;p59"/>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12" name="Google Shape;512;p59"/>
          <p:cNvSpPr txBox="1"/>
          <p:nvPr/>
        </p:nvSpPr>
        <p:spPr>
          <a:xfrm>
            <a:off x="169775" y="950925"/>
            <a:ext cx="6761400" cy="2964600"/>
          </a:xfrm>
          <a:prstGeom prst="rect">
            <a:avLst/>
          </a:prstGeom>
          <a:noFill/>
          <a:ln>
            <a:noFill/>
          </a:ln>
        </p:spPr>
        <p:txBody>
          <a:bodyPr spcFirstLastPara="1" wrap="square" lIns="91425" tIns="91425" rIns="91425" bIns="91425" anchor="t" anchorCtr="0">
            <a:noAutofit/>
          </a:bodyPr>
          <a:lstStyle/>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JW Marriott appeals to the target customers as the potential customers tend to increase the revenue generation within the hotel.</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Business travellers are targeted as they reserve suites for confidential meetings that are focused on business purposes.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Tourists are targeted as they entail luxurious satisfaction that meets in increasing the sales and revenue of the hotel (Walker, 2021).</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family group indulges in offering services and facilities.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JW Marriott to attract customers who have a high interest in eco-friendly approaches (Duric and Potočnik Topler, 2021).</a:t>
            </a:r>
            <a:endParaRPr>
              <a:solidFill>
                <a:schemeClr val="dk1"/>
              </a:solidFill>
              <a:latin typeface="Cabin"/>
              <a:ea typeface="Cabin"/>
              <a:cs typeface="Cabin"/>
              <a:sym typeface="Cabin"/>
            </a:endParaRPr>
          </a:p>
        </p:txBody>
      </p:sp>
      <p:pic>
        <p:nvPicPr>
          <p:cNvPr id="513" name="Google Shape;513;p59"/>
          <p:cNvPicPr preferRelativeResize="0"/>
          <p:nvPr/>
        </p:nvPicPr>
        <p:blipFill>
          <a:blip r:embed="rId3">
            <a:alphaModFix/>
          </a:blip>
          <a:stretch>
            <a:fillRect/>
          </a:stretch>
        </p:blipFill>
        <p:spPr>
          <a:xfrm>
            <a:off x="7050175" y="950925"/>
            <a:ext cx="1981275" cy="1600200"/>
          </a:xfrm>
          <a:prstGeom prst="rect">
            <a:avLst/>
          </a:prstGeom>
          <a:noFill/>
          <a:ln>
            <a:noFill/>
          </a:ln>
        </p:spPr>
      </p:pic>
      <p:pic>
        <p:nvPicPr>
          <p:cNvPr id="514" name="Google Shape;514;p59"/>
          <p:cNvPicPr preferRelativeResize="0"/>
          <p:nvPr/>
        </p:nvPicPr>
        <p:blipFill>
          <a:blip r:embed="rId4">
            <a:alphaModFix/>
          </a:blip>
          <a:stretch>
            <a:fillRect/>
          </a:stretch>
        </p:blipFill>
        <p:spPr>
          <a:xfrm>
            <a:off x="7050171" y="2551125"/>
            <a:ext cx="1981275" cy="1600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19" name="Google Shape;519;p60"/>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dk1"/>
                </a:solidFill>
                <a:latin typeface="Times New Roman"/>
                <a:ea typeface="Times New Roman"/>
                <a:cs typeface="Times New Roman"/>
                <a:sym typeface="Times New Roman"/>
              </a:rPr>
              <a:t>“Nature, scope and role of guest services”</a:t>
            </a:r>
            <a:endParaRPr sz="2400">
              <a:latin typeface="Vidaloka"/>
              <a:ea typeface="Vidaloka"/>
              <a:cs typeface="Vidaloka"/>
              <a:sym typeface="Vidaloka"/>
            </a:endParaRPr>
          </a:p>
        </p:txBody>
      </p:sp>
      <p:sp>
        <p:nvSpPr>
          <p:cNvPr id="520" name="Google Shape;520;p60"/>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21" name="Google Shape;521;p60"/>
          <p:cNvSpPr txBox="1"/>
          <p:nvPr/>
        </p:nvSpPr>
        <p:spPr>
          <a:xfrm>
            <a:off x="169775" y="950925"/>
            <a:ext cx="6761400" cy="2964600"/>
          </a:xfrm>
          <a:prstGeom prst="rect">
            <a:avLst/>
          </a:prstGeom>
          <a:noFill/>
          <a:ln>
            <a:noFill/>
          </a:ln>
        </p:spPr>
        <p:txBody>
          <a:bodyPr spcFirstLastPara="1" wrap="square" lIns="91425" tIns="91425" rIns="91425" bIns="91425" anchor="t" anchorCtr="0">
            <a:noAutofit/>
          </a:bodyPr>
          <a:lstStyle/>
          <a:p>
            <a:pPr marL="457200" lvl="0" indent="-330200" algn="just" rtl="0">
              <a:lnSpc>
                <a:spcPct val="200000"/>
              </a:lnSpc>
              <a:spcBef>
                <a:spcPts val="0"/>
              </a:spcBef>
              <a:spcAft>
                <a:spcPts val="0"/>
              </a:spcAft>
              <a:buClr>
                <a:schemeClr val="dk1"/>
              </a:buClr>
              <a:buSzPts val="1600"/>
              <a:buFont typeface="Cabin"/>
              <a:buChar char="●"/>
            </a:pPr>
            <a:r>
              <a:rPr lang="en">
                <a:solidFill>
                  <a:schemeClr val="dk1"/>
                </a:solidFill>
                <a:latin typeface="Cabin"/>
                <a:ea typeface="Cabin"/>
                <a:cs typeface="Cabin"/>
                <a:sym typeface="Cabin"/>
              </a:rPr>
              <a:t>Nature of the guest service for hotel organisations includes creating a direct mode of conversations between guests and employees.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It solves complaints of tourists and assisting them with hospitality services (Ford, 2020).</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Scope of guest service entails the assistance that will be provided to the individual tourist customers at the hotel and to all the guests.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Management meets the requirements of tourists through the scope (Shin </a:t>
            </a:r>
            <a:r>
              <a:rPr lang="en" i="1">
                <a:solidFill>
                  <a:schemeClr val="dk1"/>
                </a:solidFill>
                <a:latin typeface="Cabin"/>
                <a:ea typeface="Cabin"/>
                <a:cs typeface="Cabin"/>
                <a:sym typeface="Cabin"/>
              </a:rPr>
              <a:t>et al</a:t>
            </a:r>
            <a:r>
              <a:rPr lang="en">
                <a:solidFill>
                  <a:schemeClr val="dk1"/>
                </a:solidFill>
                <a:latin typeface="Cabin"/>
                <a:ea typeface="Cabin"/>
                <a:cs typeface="Cabin"/>
                <a:sym typeface="Cabin"/>
              </a:rPr>
              <a:t>., 2019).</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role of guest service includes resolving complaints of tourists.    </a:t>
            </a:r>
            <a:endParaRPr>
              <a:solidFill>
                <a:schemeClr val="dk1"/>
              </a:solidFill>
              <a:latin typeface="Cabin"/>
              <a:ea typeface="Cabin"/>
              <a:cs typeface="Cabin"/>
              <a:sym typeface="Cabin"/>
            </a:endParaRPr>
          </a:p>
        </p:txBody>
      </p:sp>
      <p:pic>
        <p:nvPicPr>
          <p:cNvPr id="522" name="Google Shape;522;p60"/>
          <p:cNvPicPr preferRelativeResize="0"/>
          <p:nvPr/>
        </p:nvPicPr>
        <p:blipFill>
          <a:blip r:embed="rId3">
            <a:alphaModFix/>
          </a:blip>
          <a:stretch>
            <a:fillRect/>
          </a:stretch>
        </p:blipFill>
        <p:spPr>
          <a:xfrm>
            <a:off x="7032925" y="1119625"/>
            <a:ext cx="1968225" cy="16573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sp>
        <p:nvSpPr>
          <p:cNvPr id="527" name="Google Shape;527;p61"/>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dk1"/>
                </a:solidFill>
                <a:latin typeface="Times New Roman"/>
                <a:ea typeface="Times New Roman"/>
                <a:cs typeface="Times New Roman"/>
                <a:sym typeface="Times New Roman"/>
              </a:rPr>
              <a:t>“Nature, scope and role of guest services in JW Marriott”</a:t>
            </a:r>
            <a:endParaRPr sz="2400">
              <a:latin typeface="Vidaloka"/>
              <a:ea typeface="Vidaloka"/>
              <a:cs typeface="Vidaloka"/>
              <a:sym typeface="Vidaloka"/>
            </a:endParaRPr>
          </a:p>
        </p:txBody>
      </p:sp>
      <p:sp>
        <p:nvSpPr>
          <p:cNvPr id="528" name="Google Shape;528;p61"/>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29" name="Google Shape;529;p61"/>
          <p:cNvSpPr txBox="1"/>
          <p:nvPr/>
        </p:nvSpPr>
        <p:spPr>
          <a:xfrm>
            <a:off x="169775" y="950925"/>
            <a:ext cx="6761400" cy="2964600"/>
          </a:xfrm>
          <a:prstGeom prst="rect">
            <a:avLst/>
          </a:prstGeom>
          <a:noFill/>
          <a:ln>
            <a:noFill/>
          </a:ln>
        </p:spPr>
        <p:txBody>
          <a:bodyPr spcFirstLastPara="1" wrap="square" lIns="91425" tIns="91425" rIns="91425" bIns="91425" anchor="t" anchorCtr="0">
            <a:noAutofit/>
          </a:bodyPr>
          <a:lstStyle/>
          <a:p>
            <a:pPr marL="457200" lvl="0" indent="-330200" algn="just" rtl="0">
              <a:lnSpc>
                <a:spcPct val="200000"/>
              </a:lnSpc>
              <a:spcBef>
                <a:spcPts val="0"/>
              </a:spcBef>
              <a:spcAft>
                <a:spcPts val="0"/>
              </a:spcAft>
              <a:buClr>
                <a:schemeClr val="dk1"/>
              </a:buClr>
              <a:buSzPts val="1600"/>
              <a:buFont typeface="Cabin"/>
              <a:buChar char="●"/>
            </a:pPr>
            <a:r>
              <a:rPr lang="en">
                <a:solidFill>
                  <a:schemeClr val="dk1"/>
                </a:solidFill>
                <a:latin typeface="Cabin"/>
                <a:ea typeface="Cabin"/>
                <a:cs typeface="Cabin"/>
                <a:sym typeface="Cabin"/>
              </a:rPr>
              <a:t>Nature of JW Marriott includes assuring the needs of the customers based on offering quality services to individual tourist customers.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brand initiates guest service by meeting their requirements and solving major issues by obtaining feedback (Wood, 2015).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Scope of JW Marriott while offering guest services ensures in maintaining the confidentiality.</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Guest services indulges in communicating with the customers and offering them customer service.</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This aids in understanding the basic needs of the tourists at the hotel.</a:t>
            </a:r>
            <a:endParaRPr>
              <a:solidFill>
                <a:schemeClr val="dk1"/>
              </a:solidFill>
              <a:latin typeface="Cabin"/>
              <a:ea typeface="Cabin"/>
              <a:cs typeface="Cabin"/>
              <a:sym typeface="Cabin"/>
            </a:endParaRPr>
          </a:p>
        </p:txBody>
      </p:sp>
      <p:pic>
        <p:nvPicPr>
          <p:cNvPr id="530" name="Google Shape;530;p61"/>
          <p:cNvPicPr preferRelativeResize="0"/>
          <p:nvPr/>
        </p:nvPicPr>
        <p:blipFill>
          <a:blip r:embed="rId3">
            <a:alphaModFix/>
          </a:blip>
          <a:stretch>
            <a:fillRect/>
          </a:stretch>
        </p:blipFill>
        <p:spPr>
          <a:xfrm>
            <a:off x="6931175" y="950925"/>
            <a:ext cx="2085400" cy="1507225"/>
          </a:xfrm>
          <a:prstGeom prst="rect">
            <a:avLst/>
          </a:prstGeom>
          <a:noFill/>
          <a:ln>
            <a:noFill/>
          </a:ln>
        </p:spPr>
      </p:pic>
      <p:pic>
        <p:nvPicPr>
          <p:cNvPr id="531" name="Google Shape;531;p61"/>
          <p:cNvPicPr preferRelativeResize="0"/>
          <p:nvPr/>
        </p:nvPicPr>
        <p:blipFill>
          <a:blip r:embed="rId4">
            <a:alphaModFix/>
          </a:blip>
          <a:stretch>
            <a:fillRect/>
          </a:stretch>
        </p:blipFill>
        <p:spPr>
          <a:xfrm>
            <a:off x="6973375" y="2530200"/>
            <a:ext cx="2001000"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5"/>
        <p:cNvGrpSpPr/>
        <p:nvPr/>
      </p:nvGrpSpPr>
      <p:grpSpPr>
        <a:xfrm>
          <a:off x="0" y="0"/>
          <a:ext cx="0" cy="0"/>
          <a:chOff x="0" y="0"/>
          <a:chExt cx="0" cy="0"/>
        </a:xfrm>
      </p:grpSpPr>
      <p:sp>
        <p:nvSpPr>
          <p:cNvPr id="536" name="Google Shape;536;p62"/>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dk1"/>
                </a:solidFill>
                <a:latin typeface="Times New Roman"/>
                <a:ea typeface="Times New Roman"/>
                <a:cs typeface="Times New Roman"/>
                <a:sym typeface="Times New Roman"/>
              </a:rPr>
              <a:t>“Discuss the importance of the hospitality sector”</a:t>
            </a:r>
            <a:endParaRPr sz="2400">
              <a:latin typeface="Vidaloka"/>
              <a:ea typeface="Vidaloka"/>
              <a:cs typeface="Vidaloka"/>
              <a:sym typeface="Vidaloka"/>
            </a:endParaRPr>
          </a:p>
        </p:txBody>
      </p:sp>
      <p:sp>
        <p:nvSpPr>
          <p:cNvPr id="537" name="Google Shape;537;p62"/>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38" name="Google Shape;538;p62"/>
          <p:cNvSpPr txBox="1"/>
          <p:nvPr/>
        </p:nvSpPr>
        <p:spPr>
          <a:xfrm>
            <a:off x="169775" y="950925"/>
            <a:ext cx="6761400" cy="2964600"/>
          </a:xfrm>
          <a:prstGeom prst="rect">
            <a:avLst/>
          </a:prstGeom>
          <a:noFill/>
          <a:ln>
            <a:noFill/>
          </a:ln>
        </p:spPr>
        <p:txBody>
          <a:bodyPr spcFirstLastPara="1" wrap="square" lIns="91425" tIns="91425" rIns="91425" bIns="91425" anchor="t" anchorCtr="0">
            <a:noAutofit/>
          </a:bodyPr>
          <a:lstStyle/>
          <a:p>
            <a:pPr marL="457200" lvl="0" indent="-323850" algn="just" rtl="0">
              <a:lnSpc>
                <a:spcPct val="200000"/>
              </a:lnSpc>
              <a:spcBef>
                <a:spcPts val="0"/>
              </a:spcBef>
              <a:spcAft>
                <a:spcPts val="0"/>
              </a:spcAft>
              <a:buClr>
                <a:schemeClr val="dk1"/>
              </a:buClr>
              <a:buSzPts val="1500"/>
              <a:buFont typeface="Cabin"/>
              <a:buChar char="●"/>
            </a:pPr>
            <a:r>
              <a:rPr lang="en" sz="1300">
                <a:solidFill>
                  <a:schemeClr val="dk1"/>
                </a:solidFill>
                <a:latin typeface="Cabin"/>
                <a:ea typeface="Cabin"/>
                <a:cs typeface="Cabin"/>
                <a:sym typeface="Cabin"/>
              </a:rPr>
              <a:t>The hospitality sector is a crucial aspect of the operations and economic development of a country.</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It offers a great opportunity for drawing the attention of the customers and maintaining a loyal rate of customers. </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The market size of the hospitality sector in the US is projected to reach $106.10 billion by the year 2023 (Statista, 2023).</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It tends to stand within the market competition which offers great revenue development for the brand.</a:t>
            </a:r>
            <a:endParaRPr sz="1300">
              <a:solidFill>
                <a:schemeClr val="dk1"/>
              </a:solidFill>
              <a:latin typeface="Cabin"/>
              <a:ea typeface="Cabin"/>
              <a:cs typeface="Cabin"/>
              <a:sym typeface="Cabin"/>
            </a:endParaRPr>
          </a:p>
          <a:p>
            <a:pPr marL="457200" lvl="0" indent="-311150" algn="just" rtl="0">
              <a:lnSpc>
                <a:spcPct val="200000"/>
              </a:lnSpc>
              <a:spcBef>
                <a:spcPts val="0"/>
              </a:spcBef>
              <a:spcAft>
                <a:spcPts val="0"/>
              </a:spcAft>
              <a:buClr>
                <a:schemeClr val="dk1"/>
              </a:buClr>
              <a:buSzPts val="1300"/>
              <a:buFont typeface="Cabin"/>
              <a:buChar char="●"/>
            </a:pPr>
            <a:r>
              <a:rPr lang="en" sz="1300">
                <a:solidFill>
                  <a:schemeClr val="dk1"/>
                </a:solidFill>
                <a:latin typeface="Cabin"/>
                <a:ea typeface="Cabin"/>
                <a:cs typeface="Cabin"/>
                <a:sym typeface="Cabin"/>
              </a:rPr>
              <a:t>The sector enhances the retention of customers which also boosts their loyalty and</a:t>
            </a:r>
            <a:endParaRPr sz="1300">
              <a:solidFill>
                <a:schemeClr val="dk1"/>
              </a:solidFill>
              <a:latin typeface="Cabin"/>
              <a:ea typeface="Cabin"/>
              <a:cs typeface="Cabin"/>
              <a:sym typeface="Cabin"/>
            </a:endParaRPr>
          </a:p>
        </p:txBody>
      </p:sp>
      <p:pic>
        <p:nvPicPr>
          <p:cNvPr id="539" name="Google Shape;539;p62"/>
          <p:cNvPicPr preferRelativeResize="0"/>
          <p:nvPr/>
        </p:nvPicPr>
        <p:blipFill>
          <a:blip r:embed="rId3">
            <a:alphaModFix/>
          </a:blip>
          <a:stretch>
            <a:fillRect/>
          </a:stretch>
        </p:blipFill>
        <p:spPr>
          <a:xfrm>
            <a:off x="7032900" y="2694000"/>
            <a:ext cx="1979925" cy="1600200"/>
          </a:xfrm>
          <a:prstGeom prst="rect">
            <a:avLst/>
          </a:prstGeom>
          <a:noFill/>
          <a:ln>
            <a:noFill/>
          </a:ln>
        </p:spPr>
      </p:pic>
      <p:pic>
        <p:nvPicPr>
          <p:cNvPr id="540" name="Google Shape;540;p62"/>
          <p:cNvPicPr preferRelativeResize="0"/>
          <p:nvPr/>
        </p:nvPicPr>
        <p:blipFill>
          <a:blip r:embed="rId4">
            <a:alphaModFix/>
          </a:blip>
          <a:stretch>
            <a:fillRect/>
          </a:stretch>
        </p:blipFill>
        <p:spPr>
          <a:xfrm>
            <a:off x="7032900" y="950925"/>
            <a:ext cx="1979925" cy="1743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44"/>
        <p:cNvGrpSpPr/>
        <p:nvPr/>
      </p:nvGrpSpPr>
      <p:grpSpPr>
        <a:xfrm>
          <a:off x="0" y="0"/>
          <a:ext cx="0" cy="0"/>
          <a:chOff x="0" y="0"/>
          <a:chExt cx="0" cy="0"/>
        </a:xfrm>
      </p:grpSpPr>
      <p:sp>
        <p:nvSpPr>
          <p:cNvPr id="545" name="Google Shape;545;p63"/>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dk1"/>
                </a:solidFill>
                <a:latin typeface="Times New Roman"/>
                <a:ea typeface="Times New Roman"/>
                <a:cs typeface="Times New Roman"/>
                <a:sym typeface="Times New Roman"/>
              </a:rPr>
              <a:t>“Ways hotels meet/exceed guest expectations”</a:t>
            </a:r>
            <a:endParaRPr sz="2400">
              <a:latin typeface="Vidaloka"/>
              <a:ea typeface="Vidaloka"/>
              <a:cs typeface="Vidaloka"/>
              <a:sym typeface="Vidaloka"/>
            </a:endParaRPr>
          </a:p>
        </p:txBody>
      </p:sp>
      <p:sp>
        <p:nvSpPr>
          <p:cNvPr id="546" name="Google Shape;546;p63"/>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47" name="Google Shape;547;p63"/>
          <p:cNvSpPr txBox="1"/>
          <p:nvPr/>
        </p:nvSpPr>
        <p:spPr>
          <a:xfrm>
            <a:off x="169775" y="858325"/>
            <a:ext cx="7018800" cy="2964600"/>
          </a:xfrm>
          <a:prstGeom prst="rect">
            <a:avLst/>
          </a:prstGeom>
          <a:noFill/>
          <a:ln>
            <a:noFill/>
          </a:ln>
        </p:spPr>
        <p:txBody>
          <a:bodyPr spcFirstLastPara="1" wrap="square" lIns="91425" tIns="91425" rIns="91425" bIns="91425" anchor="t" anchorCtr="0">
            <a:noAutofit/>
          </a:bodyPr>
          <a:lstStyle/>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Expectations of the guests are met at the hotel by incorporating ideas towards boosting their recognition.</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guest expectations can be met by offering digital solutions.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It enhances experiences and the current market trends are effectively succeeded (Galati </a:t>
            </a:r>
            <a:r>
              <a:rPr lang="en" i="1">
                <a:solidFill>
                  <a:schemeClr val="dk1"/>
                </a:solidFill>
                <a:latin typeface="Cabin"/>
                <a:ea typeface="Cabin"/>
                <a:cs typeface="Cabin"/>
                <a:sym typeface="Cabin"/>
              </a:rPr>
              <a:t>et al</a:t>
            </a:r>
            <a:r>
              <a:rPr lang="en">
                <a:solidFill>
                  <a:schemeClr val="dk1"/>
                </a:solidFill>
                <a:latin typeface="Cabin"/>
                <a:ea typeface="Cabin"/>
                <a:cs typeface="Cabin"/>
                <a:sym typeface="Cabin"/>
              </a:rPr>
              <a:t>., 2021). </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 guest's expectations can also be exceeded by obtaining feedback from customers that will help in solving the major issues of the customers (Soloman, 2018).</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This will enhance the satisfaction and experience rate of the customers in the hotel. </a:t>
            </a:r>
            <a:endParaRPr>
              <a:solidFill>
                <a:schemeClr val="dk1"/>
              </a:solidFill>
              <a:latin typeface="Cabin"/>
              <a:ea typeface="Cabin"/>
              <a:cs typeface="Cabin"/>
              <a:sym typeface="Cabin"/>
            </a:endParaRPr>
          </a:p>
        </p:txBody>
      </p:sp>
      <p:pic>
        <p:nvPicPr>
          <p:cNvPr id="548" name="Google Shape;548;p63"/>
          <p:cNvPicPr preferRelativeResize="0"/>
          <p:nvPr/>
        </p:nvPicPr>
        <p:blipFill>
          <a:blip r:embed="rId3">
            <a:alphaModFix/>
          </a:blip>
          <a:stretch>
            <a:fillRect/>
          </a:stretch>
        </p:blipFill>
        <p:spPr>
          <a:xfrm>
            <a:off x="7188575" y="1169775"/>
            <a:ext cx="1875050" cy="10157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52"/>
        <p:cNvGrpSpPr/>
        <p:nvPr/>
      </p:nvGrpSpPr>
      <p:grpSpPr>
        <a:xfrm>
          <a:off x="0" y="0"/>
          <a:ext cx="0" cy="0"/>
          <a:chOff x="0" y="0"/>
          <a:chExt cx="0" cy="0"/>
        </a:xfrm>
      </p:grpSpPr>
      <p:sp>
        <p:nvSpPr>
          <p:cNvPr id="553" name="Google Shape;553;p64"/>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dirty="0">
                <a:solidFill>
                  <a:schemeClr val="dk1"/>
                </a:solidFill>
                <a:latin typeface="Times New Roman"/>
                <a:ea typeface="Times New Roman"/>
                <a:cs typeface="Times New Roman"/>
                <a:sym typeface="Times New Roman"/>
              </a:rPr>
              <a:t>“Ways hotels meet/exceed guest expectations </a:t>
            </a:r>
            <a:r>
              <a:rPr lang="en" sz="2400" b="1" dirty="0">
                <a:solidFill>
                  <a:schemeClr val="dk1"/>
                </a:solidFill>
                <a:latin typeface="Times New Roman" panose="02020603050405020304" pitchFamily="18" charset="0"/>
                <a:ea typeface="Times New Roman"/>
                <a:cs typeface="Times New Roman" panose="02020603050405020304" pitchFamily="18" charset="0"/>
                <a:sym typeface="Times New Roman"/>
              </a:rPr>
              <a:t>Contd.</a:t>
            </a:r>
            <a:r>
              <a:rPr lang="en" sz="2400" b="1" dirty="0">
                <a:solidFill>
                  <a:schemeClr val="dk1"/>
                </a:solidFill>
                <a:latin typeface="Times New Roman"/>
                <a:ea typeface="Times New Roman"/>
                <a:cs typeface="Times New Roman"/>
                <a:sym typeface="Times New Roman"/>
              </a:rPr>
              <a:t>”</a:t>
            </a:r>
            <a:endParaRPr sz="2400" dirty="0">
              <a:latin typeface="Vidaloka"/>
              <a:ea typeface="Vidaloka"/>
              <a:cs typeface="Vidaloka"/>
              <a:sym typeface="Vidaloka"/>
            </a:endParaRPr>
          </a:p>
        </p:txBody>
      </p:sp>
      <p:sp>
        <p:nvSpPr>
          <p:cNvPr id="554" name="Google Shape;554;p64"/>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55" name="Google Shape;555;p64"/>
          <p:cNvSpPr txBox="1"/>
          <p:nvPr/>
        </p:nvSpPr>
        <p:spPr>
          <a:xfrm>
            <a:off x="169775" y="858325"/>
            <a:ext cx="7018800" cy="2964600"/>
          </a:xfrm>
          <a:prstGeom prst="rect">
            <a:avLst/>
          </a:prstGeom>
          <a:noFill/>
          <a:ln>
            <a:noFill/>
          </a:ln>
        </p:spPr>
        <p:txBody>
          <a:bodyPr spcFirstLastPara="1" wrap="square" lIns="91425" tIns="91425" rIns="91425" bIns="91425" anchor="t" anchorCtr="0">
            <a:noAutofit/>
          </a:bodyPr>
          <a:lstStyle/>
          <a:p>
            <a:pPr marL="457200" lvl="0" indent="-330200" algn="just" rtl="0">
              <a:lnSpc>
                <a:spcPct val="200000"/>
              </a:lnSpc>
              <a:spcBef>
                <a:spcPts val="0"/>
              </a:spcBef>
              <a:spcAft>
                <a:spcPts val="0"/>
              </a:spcAft>
              <a:buClr>
                <a:schemeClr val="dk1"/>
              </a:buClr>
              <a:buSzPts val="1600"/>
              <a:buFont typeface="Cabin"/>
              <a:buChar char="●"/>
            </a:pPr>
            <a:r>
              <a:rPr lang="en">
                <a:solidFill>
                  <a:schemeClr val="dk1"/>
                </a:solidFill>
                <a:latin typeface="Cabin"/>
                <a:ea typeface="Cabin"/>
                <a:cs typeface="Cabin"/>
                <a:sym typeface="Cabin"/>
              </a:rPr>
              <a:t>JW Marriott can meet the expectations of the guests in the hotel by encouraging the tourists to share their experiences.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They can entail creating personalised experiences for the customers while offering luxury benefits in hotel rooms (Panchapakesan and Jiseon., 2020).</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This will make the brand recognised and will enhance its market reputation.</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JW Marriott can also engage in boosting the trust of the customers.</a:t>
            </a:r>
            <a:endParaRPr>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a:solidFill>
                  <a:schemeClr val="dk1"/>
                </a:solidFill>
                <a:latin typeface="Cabin"/>
                <a:ea typeface="Cabin"/>
                <a:cs typeface="Cabin"/>
                <a:sym typeface="Cabin"/>
              </a:rPr>
              <a:t>It will make them feel satisfied and all their satisfaction is being met in the organisation (Otto </a:t>
            </a:r>
            <a:r>
              <a:rPr lang="en" i="1">
                <a:solidFill>
                  <a:schemeClr val="dk1"/>
                </a:solidFill>
                <a:latin typeface="Cabin"/>
                <a:ea typeface="Cabin"/>
                <a:cs typeface="Cabin"/>
                <a:sym typeface="Cabin"/>
              </a:rPr>
              <a:t>et al</a:t>
            </a:r>
            <a:r>
              <a:rPr lang="en">
                <a:solidFill>
                  <a:schemeClr val="dk1"/>
                </a:solidFill>
                <a:latin typeface="Cabin"/>
                <a:ea typeface="Cabin"/>
                <a:cs typeface="Cabin"/>
                <a:sym typeface="Cabin"/>
              </a:rPr>
              <a:t>., 2020). </a:t>
            </a:r>
            <a:endParaRPr>
              <a:solidFill>
                <a:schemeClr val="dk1"/>
              </a:solidFill>
              <a:latin typeface="Cabin"/>
              <a:ea typeface="Cabin"/>
              <a:cs typeface="Cabin"/>
              <a:sym typeface="Cabin"/>
            </a:endParaRPr>
          </a:p>
        </p:txBody>
      </p:sp>
      <p:pic>
        <p:nvPicPr>
          <p:cNvPr id="556" name="Google Shape;556;p64"/>
          <p:cNvPicPr preferRelativeResize="0"/>
          <p:nvPr/>
        </p:nvPicPr>
        <p:blipFill>
          <a:blip r:embed="rId3">
            <a:alphaModFix/>
          </a:blip>
          <a:stretch>
            <a:fillRect/>
          </a:stretch>
        </p:blipFill>
        <p:spPr>
          <a:xfrm>
            <a:off x="7188575" y="1438375"/>
            <a:ext cx="1825525" cy="16002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1" name="Google Shape;561;p65"/>
          <p:cNvSpPr txBox="1"/>
          <p:nvPr/>
        </p:nvSpPr>
        <p:spPr>
          <a:xfrm>
            <a:off x="184925" y="278275"/>
            <a:ext cx="78450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2400" b="1">
                <a:solidFill>
                  <a:schemeClr val="dk1"/>
                </a:solidFill>
                <a:latin typeface="Times New Roman"/>
                <a:ea typeface="Times New Roman"/>
                <a:cs typeface="Times New Roman"/>
                <a:sym typeface="Times New Roman"/>
              </a:rPr>
              <a:t>Conclusion</a:t>
            </a:r>
            <a:endParaRPr sz="2400">
              <a:latin typeface="Vidaloka"/>
              <a:ea typeface="Vidaloka"/>
              <a:cs typeface="Vidaloka"/>
              <a:sym typeface="Vidaloka"/>
            </a:endParaRPr>
          </a:p>
        </p:txBody>
      </p:sp>
      <p:sp>
        <p:nvSpPr>
          <p:cNvPr id="562" name="Google Shape;562;p65"/>
          <p:cNvSpPr txBox="1"/>
          <p:nvPr/>
        </p:nvSpPr>
        <p:spPr>
          <a:xfrm>
            <a:off x="169775" y="858325"/>
            <a:ext cx="77229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latin typeface="Vidaloka"/>
              <a:ea typeface="Vidaloka"/>
              <a:cs typeface="Vidaloka"/>
              <a:sym typeface="Vidaloka"/>
            </a:endParaRPr>
          </a:p>
        </p:txBody>
      </p:sp>
      <p:sp>
        <p:nvSpPr>
          <p:cNvPr id="563" name="Google Shape;563;p65"/>
          <p:cNvSpPr txBox="1"/>
          <p:nvPr/>
        </p:nvSpPr>
        <p:spPr>
          <a:xfrm>
            <a:off x="169775" y="858325"/>
            <a:ext cx="7018800" cy="2964600"/>
          </a:xfrm>
          <a:prstGeom prst="rect">
            <a:avLst/>
          </a:prstGeom>
          <a:noFill/>
          <a:ln>
            <a:noFill/>
          </a:ln>
        </p:spPr>
        <p:txBody>
          <a:bodyPr spcFirstLastPara="1" wrap="square" lIns="91425" tIns="91425" rIns="91425" bIns="91425" anchor="t" anchorCtr="0">
            <a:noAutofit/>
          </a:bodyPr>
          <a:lstStyle/>
          <a:p>
            <a:pPr marL="457200" lvl="0" indent="-317500" algn="just" rtl="0">
              <a:lnSpc>
                <a:spcPct val="200000"/>
              </a:lnSpc>
              <a:spcBef>
                <a:spcPts val="0"/>
              </a:spcBef>
              <a:spcAft>
                <a:spcPts val="0"/>
              </a:spcAft>
              <a:buClr>
                <a:schemeClr val="dk1"/>
              </a:buClr>
              <a:buSzPts val="1400"/>
              <a:buFont typeface="Cabin"/>
              <a:buChar char="●"/>
            </a:pPr>
            <a:r>
              <a:rPr lang="en" dirty="0">
                <a:solidFill>
                  <a:schemeClr val="dk1"/>
                </a:solidFill>
                <a:latin typeface="Cabin"/>
                <a:ea typeface="Cabin"/>
                <a:cs typeface="Cabin"/>
                <a:sym typeface="Cabin"/>
              </a:rPr>
              <a:t>Introduction of the chosen hospitality organisation highlighting JW Marriott has been included.</a:t>
            </a:r>
            <a:endParaRPr dirty="0">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dirty="0">
                <a:solidFill>
                  <a:schemeClr val="dk1"/>
                </a:solidFill>
                <a:latin typeface="Cabin"/>
                <a:ea typeface="Cabin"/>
                <a:cs typeface="Cabin"/>
                <a:sym typeface="Cabin"/>
              </a:rPr>
              <a:t>The identification of the main consumers of JW Marriott has been included.</a:t>
            </a:r>
            <a:endParaRPr dirty="0">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dirty="0">
                <a:solidFill>
                  <a:schemeClr val="dk1"/>
                </a:solidFill>
                <a:latin typeface="Cabin"/>
                <a:ea typeface="Cabin"/>
                <a:cs typeface="Cabin"/>
                <a:sym typeface="Cabin"/>
              </a:rPr>
              <a:t>It has discussed the reason why the brand must engage in appealing to the target customers</a:t>
            </a:r>
            <a:endParaRPr dirty="0">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dirty="0">
                <a:solidFill>
                  <a:schemeClr val="dk1"/>
                </a:solidFill>
                <a:latin typeface="Cabin"/>
                <a:ea typeface="Cabin"/>
                <a:cs typeface="Cabin"/>
                <a:sym typeface="Cabin"/>
              </a:rPr>
              <a:t>The presentation has also included the role, scope and nature of the guest services focusing on JW Marriott</a:t>
            </a:r>
            <a:endParaRPr dirty="0">
              <a:solidFill>
                <a:schemeClr val="dk1"/>
              </a:solidFill>
              <a:latin typeface="Cabin"/>
              <a:ea typeface="Cabin"/>
              <a:cs typeface="Cabin"/>
              <a:sym typeface="Cabin"/>
            </a:endParaRPr>
          </a:p>
          <a:p>
            <a:pPr marL="457200" lvl="0" indent="-317500" algn="just" rtl="0">
              <a:lnSpc>
                <a:spcPct val="200000"/>
              </a:lnSpc>
              <a:spcBef>
                <a:spcPts val="0"/>
              </a:spcBef>
              <a:spcAft>
                <a:spcPts val="0"/>
              </a:spcAft>
              <a:buClr>
                <a:schemeClr val="dk1"/>
              </a:buClr>
              <a:buSzPts val="1400"/>
              <a:buFont typeface="Cabin"/>
              <a:buChar char="●"/>
            </a:pPr>
            <a:r>
              <a:rPr lang="en" dirty="0">
                <a:solidFill>
                  <a:schemeClr val="dk1"/>
                </a:solidFill>
                <a:latin typeface="Cabin"/>
                <a:ea typeface="Cabin"/>
                <a:cs typeface="Cabin"/>
                <a:sym typeface="Cabin"/>
              </a:rPr>
              <a:t>Hospitality importance and the ways the guest expectations can be sustained has been detailed.</a:t>
            </a:r>
            <a:endParaRPr dirty="0">
              <a:solidFill>
                <a:schemeClr val="dk1"/>
              </a:solidFill>
              <a:latin typeface="Cabin"/>
              <a:ea typeface="Cabin"/>
              <a:cs typeface="Cabin"/>
              <a:sym typeface="Cabin"/>
            </a:endParaRPr>
          </a:p>
        </p:txBody>
      </p:sp>
      <p:pic>
        <p:nvPicPr>
          <p:cNvPr id="564" name="Google Shape;564;p65"/>
          <p:cNvPicPr preferRelativeResize="0"/>
          <p:nvPr/>
        </p:nvPicPr>
        <p:blipFill>
          <a:blip r:embed="rId3">
            <a:alphaModFix/>
          </a:blip>
          <a:stretch>
            <a:fillRect/>
          </a:stretch>
        </p:blipFill>
        <p:spPr>
          <a:xfrm>
            <a:off x="7340975" y="1422925"/>
            <a:ext cx="1650625" cy="174905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68"/>
        <p:cNvGrpSpPr/>
        <p:nvPr/>
      </p:nvGrpSpPr>
      <p:grpSpPr>
        <a:xfrm>
          <a:off x="0" y="0"/>
          <a:ext cx="0" cy="0"/>
          <a:chOff x="0" y="0"/>
          <a:chExt cx="0" cy="0"/>
        </a:xfrm>
      </p:grpSpPr>
      <p:sp>
        <p:nvSpPr>
          <p:cNvPr id="569" name="Google Shape;569;p66"/>
          <p:cNvSpPr txBox="1"/>
          <p:nvPr/>
        </p:nvSpPr>
        <p:spPr>
          <a:xfrm>
            <a:off x="313800" y="305975"/>
            <a:ext cx="7722900" cy="13197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100" b="1" dirty="0">
                <a:solidFill>
                  <a:schemeClr val="dk1"/>
                </a:solidFill>
                <a:latin typeface="Vidaloka"/>
                <a:ea typeface="Vidaloka"/>
                <a:cs typeface="Vidaloka"/>
                <a:sym typeface="Vidaloka"/>
              </a:rPr>
              <a:t>References </a:t>
            </a:r>
            <a:endParaRPr sz="1600" dirty="0">
              <a:latin typeface="Vidaloka"/>
              <a:ea typeface="Vidaloka"/>
              <a:cs typeface="Vidaloka"/>
              <a:sym typeface="Vidaloka"/>
            </a:endParaRPr>
          </a:p>
        </p:txBody>
      </p:sp>
      <p:sp>
        <p:nvSpPr>
          <p:cNvPr id="570" name="Google Shape;570;p66"/>
          <p:cNvSpPr txBox="1"/>
          <p:nvPr/>
        </p:nvSpPr>
        <p:spPr>
          <a:xfrm>
            <a:off x="313800" y="591175"/>
            <a:ext cx="8516400" cy="4105500"/>
          </a:xfrm>
          <a:prstGeom prst="rect">
            <a:avLst/>
          </a:prstGeom>
          <a:noFill/>
          <a:ln>
            <a:noFill/>
          </a:ln>
        </p:spPr>
        <p:txBody>
          <a:bodyPr spcFirstLastPara="1" wrap="square" lIns="91425" tIns="91425" rIns="91425" bIns="91425" anchor="t" anchorCtr="0">
            <a:noAutofit/>
          </a:bodyPr>
          <a:lstStyle/>
          <a:p>
            <a:pPr marL="0" marR="0" algn="just">
              <a:lnSpc>
                <a:spcPct val="163000"/>
              </a:lnSpc>
              <a:spcBef>
                <a:spcPts val="0"/>
              </a:spcBef>
              <a:spcAft>
                <a:spcPts val="0"/>
              </a:spcAft>
            </a:pPr>
            <a:r>
              <a:rPr lang="en-US" sz="900" dirty="0" err="1">
                <a:effectLst/>
                <a:latin typeface="Cabin" panose="020B0604020202020204" charset="0"/>
                <a:ea typeface="Times New Roman" panose="02020603050405020304" pitchFamily="18" charset="0"/>
              </a:rPr>
              <a:t>Duric</a:t>
            </a:r>
            <a:r>
              <a:rPr lang="en-US" sz="900" dirty="0">
                <a:effectLst/>
                <a:latin typeface="Cabin" panose="020B0604020202020204" charset="0"/>
                <a:ea typeface="Times New Roman" panose="02020603050405020304" pitchFamily="18" charset="0"/>
              </a:rPr>
              <a:t>, Z. and </a:t>
            </a:r>
            <a:r>
              <a:rPr lang="en-US" sz="900" dirty="0" err="1">
                <a:effectLst/>
                <a:latin typeface="Cabin" panose="020B0604020202020204" charset="0"/>
                <a:ea typeface="Times New Roman" panose="02020603050405020304" pitchFamily="18" charset="0"/>
              </a:rPr>
              <a:t>Potočnik</a:t>
            </a:r>
            <a:r>
              <a:rPr lang="en-US" sz="900" dirty="0">
                <a:effectLst/>
                <a:latin typeface="Cabin" panose="020B0604020202020204" charset="0"/>
                <a:ea typeface="Times New Roman" panose="02020603050405020304" pitchFamily="18" charset="0"/>
              </a:rPr>
              <a:t> </a:t>
            </a:r>
            <a:r>
              <a:rPr lang="en-US" sz="900" dirty="0" err="1">
                <a:effectLst/>
                <a:latin typeface="Cabin" panose="020B0604020202020204" charset="0"/>
                <a:ea typeface="Times New Roman" panose="02020603050405020304" pitchFamily="18" charset="0"/>
              </a:rPr>
              <a:t>Topler</a:t>
            </a:r>
            <a:r>
              <a:rPr lang="en-US" sz="900" dirty="0">
                <a:effectLst/>
                <a:latin typeface="Cabin" panose="020B0604020202020204" charset="0"/>
                <a:ea typeface="Times New Roman" panose="02020603050405020304" pitchFamily="18" charset="0"/>
              </a:rPr>
              <a:t>, J., (2021). The role of performance and environmental sustainability indicators in hotel competitiveness. </a:t>
            </a:r>
            <a:r>
              <a:rPr lang="en-GB" sz="900" i="1" dirty="0">
                <a:effectLst/>
                <a:latin typeface="Cabin" panose="020B0604020202020204" charset="0"/>
                <a:ea typeface="Times New Roman" panose="02020603050405020304" pitchFamily="18" charset="0"/>
              </a:rPr>
              <a:t>Sustainability</a:t>
            </a:r>
            <a:r>
              <a:rPr lang="en-GB" sz="900" dirty="0">
                <a:effectLst/>
                <a:latin typeface="Cabin" panose="020B0604020202020204" charset="0"/>
                <a:ea typeface="Times New Roman" panose="02020603050405020304" pitchFamily="18" charset="0"/>
              </a:rPr>
              <a:t>, </a:t>
            </a:r>
            <a:r>
              <a:rPr lang="en-GB" sz="900" i="1" dirty="0">
                <a:effectLst/>
                <a:latin typeface="Cabin" panose="020B0604020202020204" charset="0"/>
                <a:ea typeface="Times New Roman" panose="02020603050405020304" pitchFamily="18" charset="0"/>
              </a:rPr>
              <a:t>13</a:t>
            </a:r>
            <a:r>
              <a:rPr lang="en-GB" sz="900" dirty="0">
                <a:effectLst/>
                <a:latin typeface="Cabin" panose="020B0604020202020204" charset="0"/>
                <a:ea typeface="Times New Roman" panose="02020603050405020304" pitchFamily="18" charset="0"/>
              </a:rPr>
              <a:t>(12), p.6574.</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Ford, RC., (2020). Managing hospitality organizations achieving excellence in the quest experience, SAGE Publications.</a:t>
            </a:r>
            <a:endParaRPr lang="en-GB" sz="900" dirty="0">
              <a:effectLst/>
              <a:latin typeface="Cabin" panose="020B0604020202020204" charset="0"/>
              <a:ea typeface="Arial" panose="020B0604020202020204" pitchFamily="34" charset="0"/>
            </a:endParaRPr>
          </a:p>
          <a:p>
            <a:pPr marL="0" marR="0" algn="just">
              <a:lnSpc>
                <a:spcPct val="163000"/>
              </a:lnSpc>
              <a:spcBef>
                <a:spcPts val="0"/>
              </a:spcBef>
              <a:spcAft>
                <a:spcPts val="0"/>
              </a:spcAft>
            </a:pPr>
            <a:r>
              <a:rPr lang="en-US" sz="900" dirty="0">
                <a:effectLst/>
                <a:latin typeface="Cabin" panose="020B0604020202020204" charset="0"/>
                <a:ea typeface="Times New Roman" panose="02020603050405020304" pitchFamily="18" charset="0"/>
              </a:rPr>
              <a:t>Galati, A., </a:t>
            </a:r>
            <a:r>
              <a:rPr lang="en-US" sz="900" dirty="0" err="1">
                <a:effectLst/>
                <a:latin typeface="Cabin" panose="020B0604020202020204" charset="0"/>
                <a:ea typeface="Times New Roman" panose="02020603050405020304" pitchFamily="18" charset="0"/>
              </a:rPr>
              <a:t>Thrassou</a:t>
            </a:r>
            <a:r>
              <a:rPr lang="en-US" sz="900" dirty="0">
                <a:effectLst/>
                <a:latin typeface="Cabin" panose="020B0604020202020204" charset="0"/>
                <a:ea typeface="Times New Roman" panose="02020603050405020304" pitchFamily="18" charset="0"/>
              </a:rPr>
              <a:t>, A., </a:t>
            </a:r>
            <a:r>
              <a:rPr lang="en-US" sz="900" dirty="0" err="1">
                <a:effectLst/>
                <a:latin typeface="Cabin" panose="020B0604020202020204" charset="0"/>
                <a:ea typeface="Times New Roman" panose="02020603050405020304" pitchFamily="18" charset="0"/>
              </a:rPr>
              <a:t>Christofi</a:t>
            </a:r>
            <a:r>
              <a:rPr lang="en-US" sz="900" dirty="0">
                <a:effectLst/>
                <a:latin typeface="Cabin" panose="020B0604020202020204" charset="0"/>
                <a:ea typeface="Times New Roman" panose="02020603050405020304" pitchFamily="18" charset="0"/>
              </a:rPr>
              <a:t>, M., </a:t>
            </a:r>
            <a:r>
              <a:rPr lang="en-US" sz="900" dirty="0" err="1">
                <a:effectLst/>
                <a:latin typeface="Cabin" panose="020B0604020202020204" charset="0"/>
                <a:ea typeface="Times New Roman" panose="02020603050405020304" pitchFamily="18" charset="0"/>
              </a:rPr>
              <a:t>Vrontis</a:t>
            </a:r>
            <a:r>
              <a:rPr lang="en-US" sz="900" dirty="0">
                <a:effectLst/>
                <a:latin typeface="Cabin" panose="020B0604020202020204" charset="0"/>
                <a:ea typeface="Times New Roman" panose="02020603050405020304" pitchFamily="18" charset="0"/>
              </a:rPr>
              <a:t>, D. and </a:t>
            </a:r>
            <a:r>
              <a:rPr lang="en-US" sz="900" dirty="0" err="1">
                <a:effectLst/>
                <a:latin typeface="Cabin" panose="020B0604020202020204" charset="0"/>
                <a:ea typeface="Times New Roman" panose="02020603050405020304" pitchFamily="18" charset="0"/>
              </a:rPr>
              <a:t>Migliore</a:t>
            </a:r>
            <a:r>
              <a:rPr lang="en-US" sz="900" dirty="0">
                <a:effectLst/>
                <a:latin typeface="Cabin" panose="020B0604020202020204" charset="0"/>
                <a:ea typeface="Times New Roman" panose="02020603050405020304" pitchFamily="18" charset="0"/>
              </a:rPr>
              <a:t>, G., (2021). Exploring travelers’ willingness to pay for green hotels in the digital era. </a:t>
            </a:r>
            <a:r>
              <a:rPr lang="en-GB" sz="900" i="1" dirty="0">
                <a:effectLst/>
                <a:latin typeface="Cabin" panose="020B0604020202020204" charset="0"/>
                <a:ea typeface="Times New Roman" panose="02020603050405020304" pitchFamily="18" charset="0"/>
              </a:rPr>
              <a:t>Journal of Sustainable Tourism</a:t>
            </a:r>
            <a:r>
              <a:rPr lang="en-GB" sz="900" dirty="0">
                <a:effectLst/>
                <a:latin typeface="Cabin" panose="020B0604020202020204" charset="0"/>
                <a:ea typeface="Times New Roman" panose="02020603050405020304" pitchFamily="18" charset="0"/>
              </a:rPr>
              <a:t>, pp.1-18.</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err="1">
                <a:effectLst/>
                <a:latin typeface="Cabin" panose="020B0604020202020204" charset="0"/>
                <a:ea typeface="Times New Roman" panose="02020603050405020304" pitchFamily="18" charset="0"/>
              </a:rPr>
              <a:t>Heppell</a:t>
            </a:r>
            <a:r>
              <a:rPr lang="en-GB" sz="900" dirty="0">
                <a:effectLst/>
                <a:latin typeface="Cabin" panose="020B0604020202020204" charset="0"/>
                <a:ea typeface="Times New Roman" panose="02020603050405020304" pitchFamily="18" charset="0"/>
              </a:rPr>
              <a:t>, M., (2015). </a:t>
            </a:r>
            <a:r>
              <a:rPr lang="en-GB" sz="900" i="1" dirty="0">
                <a:effectLst/>
                <a:latin typeface="Cabin" panose="020B0604020202020204" charset="0"/>
                <a:ea typeface="Times New Roman" panose="02020603050405020304" pitchFamily="18" charset="0"/>
              </a:rPr>
              <a:t>Five Star Service: How to deliver Exceptional Customer Service,</a:t>
            </a:r>
            <a:r>
              <a:rPr lang="en-GB" sz="900" dirty="0">
                <a:effectLst/>
                <a:latin typeface="Cabin" panose="020B0604020202020204" charset="0"/>
                <a:ea typeface="Times New Roman" panose="02020603050405020304" pitchFamily="18" charset="0"/>
              </a:rPr>
              <a:t> Pearson, London</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Hospitality Net., (2023). </a:t>
            </a:r>
            <a:r>
              <a:rPr lang="en-GB" sz="900" i="1" dirty="0">
                <a:effectLst/>
                <a:latin typeface="Cabin" panose="020B0604020202020204" charset="0"/>
                <a:ea typeface="Times New Roman" panose="02020603050405020304" pitchFamily="18" charset="0"/>
              </a:rPr>
              <a:t>JW Marriott by Marriott</a:t>
            </a:r>
            <a:r>
              <a:rPr lang="en-GB" sz="900" dirty="0">
                <a:effectLst/>
                <a:latin typeface="Cabin" panose="020B0604020202020204" charset="0"/>
                <a:ea typeface="Times New Roman" panose="02020603050405020304" pitchFamily="18" charset="0"/>
              </a:rPr>
              <a:t>. [online] Available at: https://www.hospitalitynet.org/brand/23000016/jw-marriott.html [Accessed 14 Oct. 2023].</a:t>
            </a:r>
            <a:endParaRPr lang="en-GB" sz="900" dirty="0">
              <a:effectLst/>
              <a:latin typeface="Cabin" panose="020B0604020202020204" charset="0"/>
              <a:ea typeface="Arial" panose="020B0604020202020204" pitchFamily="34" charset="0"/>
            </a:endParaRPr>
          </a:p>
          <a:p>
            <a:pPr marL="0" marR="0" algn="just">
              <a:lnSpc>
                <a:spcPct val="163000"/>
              </a:lnSpc>
              <a:spcBef>
                <a:spcPts val="0"/>
              </a:spcBef>
              <a:spcAft>
                <a:spcPts val="0"/>
              </a:spcAft>
            </a:pPr>
            <a:r>
              <a:rPr lang="en-GB" sz="900" dirty="0">
                <a:effectLst/>
                <a:latin typeface="Cabin" panose="020B0604020202020204" charset="0"/>
                <a:ea typeface="Times New Roman" panose="02020603050405020304" pitchFamily="18" charset="0"/>
              </a:rPr>
              <a:t>Marriott International </a:t>
            </a:r>
            <a:r>
              <a:rPr lang="en-GB" sz="900" dirty="0" err="1">
                <a:effectLst/>
                <a:latin typeface="Cabin" panose="020B0604020202020204" charset="0"/>
                <a:ea typeface="Times New Roman" panose="02020603050405020304" pitchFamily="18" charset="0"/>
              </a:rPr>
              <a:t>Newscenter</a:t>
            </a:r>
            <a:r>
              <a:rPr lang="en-GB" sz="900" dirty="0">
                <a:effectLst/>
                <a:latin typeface="Cabin" panose="020B0604020202020204" charset="0"/>
                <a:ea typeface="Times New Roman" panose="02020603050405020304" pitchFamily="18" charset="0"/>
              </a:rPr>
              <a:t>., (US). (2019). </a:t>
            </a:r>
            <a:r>
              <a:rPr lang="en-GB" sz="900" i="1" dirty="0">
                <a:effectLst/>
                <a:latin typeface="Cabin" panose="020B0604020202020204" charset="0"/>
                <a:ea typeface="Times New Roman" panose="02020603050405020304" pitchFamily="18" charset="0"/>
              </a:rPr>
              <a:t>JW Marriott | Marriott News </a:t>
            </a:r>
            <a:r>
              <a:rPr lang="en-GB" sz="900" i="1" dirty="0" err="1">
                <a:effectLst/>
                <a:latin typeface="Cabin" panose="020B0604020202020204" charset="0"/>
                <a:ea typeface="Times New Roman" panose="02020603050405020304" pitchFamily="18" charset="0"/>
              </a:rPr>
              <a:t>Center</a:t>
            </a:r>
            <a:r>
              <a:rPr lang="en-GB" sz="900" dirty="0">
                <a:effectLst/>
                <a:latin typeface="Cabin" panose="020B0604020202020204" charset="0"/>
                <a:ea typeface="Times New Roman" panose="02020603050405020304" pitchFamily="18" charset="0"/>
              </a:rPr>
              <a:t>. [online] Available at: https://news.marriott.com/brands/jw-marriott/#:~:text=Inspired%20by%20J.,every%20moment%20to%20the%20fullest. [Accessed 14 Oct. 2023].</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err="1">
                <a:effectLst/>
                <a:latin typeface="Cabin" panose="020B0604020202020204" charset="0"/>
                <a:ea typeface="Times New Roman" panose="02020603050405020304" pitchFamily="18" charset="0"/>
              </a:rPr>
              <a:t>Minwoo</a:t>
            </a:r>
            <a:r>
              <a:rPr lang="en-GB" sz="900" dirty="0">
                <a:effectLst/>
                <a:latin typeface="Cabin" panose="020B0604020202020204" charset="0"/>
                <a:ea typeface="Times New Roman" panose="02020603050405020304" pitchFamily="18" charset="0"/>
              </a:rPr>
              <a:t>. L., </a:t>
            </a:r>
            <a:r>
              <a:rPr lang="en-GB" sz="900" dirty="0" err="1">
                <a:effectLst/>
                <a:latin typeface="Cabin" panose="020B0604020202020204" charset="0"/>
                <a:ea typeface="Times New Roman" panose="02020603050405020304" pitchFamily="18" charset="0"/>
              </a:rPr>
              <a:t>Seonjeong</a:t>
            </a:r>
            <a:r>
              <a:rPr lang="en-GB" sz="900" dirty="0">
                <a:effectLst/>
                <a:latin typeface="Cabin" panose="020B0604020202020204" charset="0"/>
                <a:ea typeface="Times New Roman" panose="02020603050405020304" pitchFamily="18" charset="0"/>
              </a:rPr>
              <a:t>. L and Yoon K., (2019). </a:t>
            </a:r>
            <a:r>
              <a:rPr lang="en-GB" sz="900" i="1" dirty="0">
                <a:effectLst/>
                <a:latin typeface="Cabin" panose="020B0604020202020204" charset="0"/>
                <a:ea typeface="Times New Roman" panose="02020603050405020304" pitchFamily="18" charset="0"/>
              </a:rPr>
              <a:t>Multisensory experience for enhancing hotel guest experiences: Empirical evidence form big data analytics</a:t>
            </a:r>
            <a:endParaRPr lang="en-GB" sz="900" dirty="0">
              <a:effectLst/>
              <a:latin typeface="Cabin" panose="020B0604020202020204" charset="0"/>
              <a:ea typeface="Arial" panose="020B0604020202020204" pitchFamily="34" charset="0"/>
            </a:endParaRPr>
          </a:p>
          <a:p>
            <a:pPr marL="0" marR="0" algn="just">
              <a:lnSpc>
                <a:spcPct val="163000"/>
              </a:lnSpc>
              <a:spcBef>
                <a:spcPts val="0"/>
              </a:spcBef>
              <a:spcAft>
                <a:spcPts val="0"/>
              </a:spcAft>
            </a:pPr>
            <a:r>
              <a:rPr lang="en-US" sz="900" dirty="0">
                <a:effectLst/>
                <a:latin typeface="Cabin" panose="020B0604020202020204" charset="0"/>
                <a:ea typeface="Times New Roman" panose="02020603050405020304" pitchFamily="18" charset="0"/>
              </a:rPr>
              <a:t>Otto, A.S., Szymanski, D.M. and </a:t>
            </a:r>
            <a:r>
              <a:rPr lang="en-US" sz="900" dirty="0" err="1">
                <a:effectLst/>
                <a:latin typeface="Cabin" panose="020B0604020202020204" charset="0"/>
                <a:ea typeface="Times New Roman" panose="02020603050405020304" pitchFamily="18" charset="0"/>
              </a:rPr>
              <a:t>Varadarajan</a:t>
            </a:r>
            <a:r>
              <a:rPr lang="en-US" sz="900" dirty="0">
                <a:effectLst/>
                <a:latin typeface="Cabin" panose="020B0604020202020204" charset="0"/>
                <a:ea typeface="Times New Roman" panose="02020603050405020304" pitchFamily="18" charset="0"/>
              </a:rPr>
              <a:t>, R., (2020). Customer satisfaction and firm performance: insights from over a quarter century of empirical research. </a:t>
            </a:r>
            <a:r>
              <a:rPr lang="en-GB" sz="900" i="1" dirty="0">
                <a:effectLst/>
                <a:latin typeface="Cabin" panose="020B0604020202020204" charset="0"/>
                <a:ea typeface="Times New Roman" panose="02020603050405020304" pitchFamily="18" charset="0"/>
              </a:rPr>
              <a:t>Journal of the Academy of Marketing science</a:t>
            </a:r>
            <a:r>
              <a:rPr lang="en-GB" sz="900" dirty="0">
                <a:effectLst/>
                <a:latin typeface="Cabin" panose="020B0604020202020204" charset="0"/>
                <a:ea typeface="Times New Roman" panose="02020603050405020304" pitchFamily="18" charset="0"/>
              </a:rPr>
              <a:t>, </a:t>
            </a:r>
            <a:r>
              <a:rPr lang="en-GB" sz="900" i="1" dirty="0">
                <a:effectLst/>
                <a:latin typeface="Cabin" panose="020B0604020202020204" charset="0"/>
                <a:ea typeface="Times New Roman" panose="02020603050405020304" pitchFamily="18" charset="0"/>
              </a:rPr>
              <a:t>48</a:t>
            </a:r>
            <a:r>
              <a:rPr lang="en-GB" sz="900" dirty="0">
                <a:effectLst/>
                <a:latin typeface="Cabin" panose="020B0604020202020204" charset="0"/>
                <a:ea typeface="Times New Roman" panose="02020603050405020304" pitchFamily="18" charset="0"/>
              </a:rPr>
              <a:t>, pp.543-564.</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Panchapakesan. P and </a:t>
            </a:r>
            <a:r>
              <a:rPr lang="en-GB" sz="900" dirty="0" err="1">
                <a:effectLst/>
                <a:latin typeface="Cabin" panose="020B0604020202020204" charset="0"/>
                <a:ea typeface="Times New Roman" panose="02020603050405020304" pitchFamily="18" charset="0"/>
              </a:rPr>
              <a:t>Jiseon</a:t>
            </a:r>
            <a:r>
              <a:rPr lang="en-GB" sz="900" dirty="0">
                <a:effectLst/>
                <a:latin typeface="Cabin" panose="020B0604020202020204" charset="0"/>
                <a:ea typeface="Times New Roman" panose="02020603050405020304" pitchFamily="18" charset="0"/>
              </a:rPr>
              <a:t>. A., (2020). </a:t>
            </a:r>
            <a:r>
              <a:rPr lang="en-GB" sz="900" i="1" dirty="0">
                <a:effectLst/>
                <a:latin typeface="Cabin" panose="020B0604020202020204" charset="0"/>
                <a:ea typeface="Times New Roman" panose="02020603050405020304" pitchFamily="18" charset="0"/>
              </a:rPr>
              <a:t>Guest satisfaction &amp; dissatisfaction in luxury hotels: An application on big data</a:t>
            </a:r>
            <a:endParaRPr lang="en-GB" sz="900" dirty="0">
              <a:effectLst/>
              <a:latin typeface="Cabin" panose="020B0604020202020204" charset="0"/>
              <a:ea typeface="Arial" panose="020B0604020202020204" pitchFamily="34" charset="0"/>
            </a:endParaRPr>
          </a:p>
          <a:p>
            <a:pPr marL="0" marR="0" algn="just">
              <a:lnSpc>
                <a:spcPct val="163000"/>
              </a:lnSpc>
              <a:spcBef>
                <a:spcPts val="0"/>
              </a:spcBef>
              <a:spcAft>
                <a:spcPts val="0"/>
              </a:spcAft>
            </a:pPr>
            <a:r>
              <a:rPr lang="en-US" sz="900" dirty="0">
                <a:effectLst/>
                <a:latin typeface="Cabin" panose="020B0604020202020204" charset="0"/>
                <a:ea typeface="Times New Roman" panose="02020603050405020304" pitchFamily="18" charset="0"/>
              </a:rPr>
              <a:t>Shin, H., Perdue, R.R. and Kang, J., (2019). Front desk technology innovation in hotels: A managerial perspective.</a:t>
            </a:r>
            <a:r>
              <a:rPr lang="en-US" sz="900" i="1" dirty="0">
                <a:effectLst/>
                <a:latin typeface="Cabin" panose="020B0604020202020204" charset="0"/>
                <a:ea typeface="Times New Roman" panose="02020603050405020304" pitchFamily="18" charset="0"/>
              </a:rPr>
              <a:t> </a:t>
            </a:r>
            <a:r>
              <a:rPr lang="en-GB" sz="900" i="1" dirty="0">
                <a:effectLst/>
                <a:latin typeface="Cabin" panose="020B0604020202020204" charset="0"/>
                <a:ea typeface="Times New Roman" panose="02020603050405020304" pitchFamily="18" charset="0"/>
              </a:rPr>
              <a:t>Tourism Management</a:t>
            </a:r>
            <a:r>
              <a:rPr lang="en-GB" sz="900" dirty="0">
                <a:effectLst/>
                <a:latin typeface="Cabin" panose="020B0604020202020204" charset="0"/>
                <a:ea typeface="Times New Roman" panose="02020603050405020304" pitchFamily="18" charset="0"/>
              </a:rPr>
              <a:t>, </a:t>
            </a:r>
            <a:r>
              <a:rPr lang="en-GB" sz="900" i="1" dirty="0">
                <a:effectLst/>
                <a:latin typeface="Cabin" panose="020B0604020202020204" charset="0"/>
                <a:ea typeface="Times New Roman" panose="02020603050405020304" pitchFamily="18" charset="0"/>
              </a:rPr>
              <a:t>74</a:t>
            </a:r>
            <a:r>
              <a:rPr lang="en-GB" sz="900" dirty="0">
                <a:effectLst/>
                <a:latin typeface="Cabin" panose="020B0604020202020204" charset="0"/>
                <a:ea typeface="Times New Roman" panose="02020603050405020304" pitchFamily="18" charset="0"/>
              </a:rPr>
              <a:t>, pp.310-318.</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err="1">
                <a:effectLst/>
                <a:latin typeface="Cabin" panose="020B0604020202020204" charset="0"/>
                <a:ea typeface="Times New Roman" panose="02020603050405020304" pitchFamily="18" charset="0"/>
              </a:rPr>
              <a:t>Soloman</a:t>
            </a:r>
            <a:r>
              <a:rPr lang="en-GB" sz="900" dirty="0">
                <a:effectLst/>
                <a:latin typeface="Cabin" panose="020B0604020202020204" charset="0"/>
                <a:ea typeface="Times New Roman" panose="02020603050405020304" pitchFamily="18" charset="0"/>
              </a:rPr>
              <a:t>, M., (2018). The heart of hospitality: a great hotel and restaurant leaders share their secrets, </a:t>
            </a:r>
            <a:r>
              <a:rPr lang="en-GB" sz="900" dirty="0" err="1">
                <a:effectLst/>
                <a:latin typeface="Cabin" panose="020B0604020202020204" charset="0"/>
                <a:ea typeface="Times New Roman" panose="02020603050405020304" pitchFamily="18" charset="0"/>
              </a:rPr>
              <a:t>SelectBooks</a:t>
            </a:r>
            <a:r>
              <a:rPr lang="en-GB" sz="900" dirty="0">
                <a:effectLst/>
                <a:latin typeface="Cabin" panose="020B0604020202020204" charset="0"/>
                <a:ea typeface="Times New Roman" panose="02020603050405020304" pitchFamily="18" charset="0"/>
              </a:rPr>
              <a:t>.</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Statista. (2023). </a:t>
            </a:r>
            <a:r>
              <a:rPr lang="en-GB" sz="900" i="1" dirty="0">
                <a:effectLst/>
                <a:latin typeface="Cabin" panose="020B0604020202020204" charset="0"/>
                <a:ea typeface="Times New Roman" panose="02020603050405020304" pitchFamily="18" charset="0"/>
              </a:rPr>
              <a:t>Hotels - United States | Statista Market Forecast</a:t>
            </a:r>
            <a:r>
              <a:rPr lang="en-GB" sz="900" dirty="0">
                <a:effectLst/>
                <a:latin typeface="Cabin" panose="020B0604020202020204" charset="0"/>
                <a:ea typeface="Times New Roman" panose="02020603050405020304" pitchFamily="18" charset="0"/>
              </a:rPr>
              <a:t>. [online] Available at: https://www.statista.com/outlook/mmo/travel-tourism/hotels/united-states [Accessed 14 Oct. 2023].</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Tsao, WC., (2018). </a:t>
            </a:r>
            <a:r>
              <a:rPr lang="en-GB" sz="900" i="1" dirty="0">
                <a:effectLst/>
                <a:latin typeface="Cabin" panose="020B0604020202020204" charset="0"/>
                <a:ea typeface="Times New Roman" panose="02020603050405020304" pitchFamily="18" charset="0"/>
              </a:rPr>
              <a:t>Star Power. the effect of start rating on service recovery in the hotel industry</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Walker, J., (2021). </a:t>
            </a:r>
            <a:r>
              <a:rPr lang="en-GB" sz="900" i="1" dirty="0">
                <a:effectLst/>
                <a:latin typeface="Cabin" panose="020B0604020202020204" charset="0"/>
                <a:ea typeface="Times New Roman" panose="02020603050405020304" pitchFamily="18" charset="0"/>
              </a:rPr>
              <a:t>Introduction to Hospitality</a:t>
            </a:r>
            <a:r>
              <a:rPr lang="en-GB" sz="900" dirty="0">
                <a:effectLst/>
                <a:latin typeface="Cabin" panose="020B0604020202020204" charset="0"/>
                <a:ea typeface="Times New Roman" panose="02020603050405020304" pitchFamily="18" charset="0"/>
              </a:rPr>
              <a:t>, Pearson, London</a:t>
            </a:r>
            <a:endParaRPr lang="en-GB" sz="900" dirty="0">
              <a:effectLst/>
              <a:latin typeface="Cabin" panose="020B0604020202020204" charset="0"/>
              <a:ea typeface="Arial" panose="020B0604020202020204" pitchFamily="34" charset="0"/>
            </a:endParaRPr>
          </a:p>
          <a:p>
            <a:pPr marL="0" marR="0" algn="just">
              <a:lnSpc>
                <a:spcPct val="150000"/>
              </a:lnSpc>
              <a:spcBef>
                <a:spcPts val="0"/>
              </a:spcBef>
              <a:spcAft>
                <a:spcPts val="0"/>
              </a:spcAft>
            </a:pPr>
            <a:r>
              <a:rPr lang="en-GB" sz="900" dirty="0">
                <a:effectLst/>
                <a:latin typeface="Cabin" panose="020B0604020202020204" charset="0"/>
                <a:ea typeface="Times New Roman" panose="02020603050405020304" pitchFamily="18" charset="0"/>
              </a:rPr>
              <a:t>Wood, RC., (2015). </a:t>
            </a:r>
            <a:r>
              <a:rPr lang="en-GB" sz="900" i="1" dirty="0">
                <a:effectLst/>
                <a:latin typeface="Cabin" panose="020B0604020202020204" charset="0"/>
                <a:ea typeface="Times New Roman" panose="02020603050405020304" pitchFamily="18" charset="0"/>
              </a:rPr>
              <a:t>Hospitality Management. a brief introduction</a:t>
            </a:r>
            <a:r>
              <a:rPr lang="en-GB" sz="900" dirty="0">
                <a:effectLst/>
                <a:latin typeface="Cabin" panose="020B0604020202020204" charset="0"/>
                <a:ea typeface="Times New Roman" panose="02020603050405020304" pitchFamily="18" charset="0"/>
              </a:rPr>
              <a:t>, Sage, London</a:t>
            </a:r>
            <a:endParaRPr lang="en-GB" sz="900" dirty="0">
              <a:effectLst/>
              <a:latin typeface="Cabin" panose="020B0604020202020204" charset="0"/>
              <a:ea typeface="Arial" panose="020B0604020202020204" pitchFamily="34" charset="0"/>
            </a:endParaRPr>
          </a:p>
          <a:p>
            <a:pPr marL="457200" lvl="0" indent="-285750" algn="just" rtl="0">
              <a:lnSpc>
                <a:spcPct val="150000"/>
              </a:lnSpc>
              <a:spcBef>
                <a:spcPts val="0"/>
              </a:spcBef>
              <a:spcAft>
                <a:spcPts val="0"/>
              </a:spcAft>
              <a:buClr>
                <a:schemeClr val="dk1"/>
              </a:buClr>
              <a:buSzPts val="900"/>
              <a:buFont typeface="Cabin"/>
              <a:buChar char="●"/>
            </a:pPr>
            <a:endParaRPr sz="550" dirty="0">
              <a:solidFill>
                <a:schemeClr val="dk1"/>
              </a:solidFill>
              <a:latin typeface="Cabin"/>
              <a:ea typeface="Cabin"/>
              <a:cs typeface="Cabin"/>
              <a:sym typeface="Cabi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67"/>
          <p:cNvSpPr txBox="1"/>
          <p:nvPr/>
        </p:nvSpPr>
        <p:spPr>
          <a:xfrm>
            <a:off x="3176100" y="2094150"/>
            <a:ext cx="3174600" cy="4122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3300" b="1" i="1">
                <a:solidFill>
                  <a:schemeClr val="dk1"/>
                </a:solidFill>
                <a:latin typeface="Verdana"/>
                <a:ea typeface="Verdana"/>
                <a:cs typeface="Verdana"/>
                <a:sym typeface="Verdana"/>
              </a:rPr>
              <a:t>Thank You</a:t>
            </a:r>
            <a:endParaRPr sz="4300" i="1">
              <a:latin typeface="Verdana"/>
              <a:ea typeface="Verdana"/>
              <a:cs typeface="Verdana"/>
              <a:sym typeface="Verdana"/>
            </a:endParaRPr>
          </a:p>
        </p:txBody>
      </p:sp>
    </p:spTree>
  </p:cSld>
  <p:clrMapOvr>
    <a:masterClrMapping/>
  </p:clrMapOvr>
</p:sld>
</file>

<file path=ppt/theme/theme1.xml><?xml version="1.0" encoding="utf-8"?>
<a:theme xmlns:a="http://schemas.openxmlformats.org/drawingml/2006/main" name="Minimalist Business Slides XL by Slidesgo">
  <a:themeElements>
    <a:clrScheme name="Simple Light">
      <a:dk1>
        <a:srgbClr val="000000"/>
      </a:dk1>
      <a:lt1>
        <a:srgbClr val="F5F2EE"/>
      </a:lt1>
      <a:dk2>
        <a:srgbClr val="000000"/>
      </a:dk2>
      <a:lt2>
        <a:srgbClr val="EEEEEE"/>
      </a:lt2>
      <a:accent1>
        <a:srgbClr val="3F3533"/>
      </a:accent1>
      <a:accent2>
        <a:srgbClr val="3F3533"/>
      </a:accent2>
      <a:accent3>
        <a:srgbClr val="3F3533"/>
      </a:accent3>
      <a:accent4>
        <a:srgbClr val="3F3533"/>
      </a:accent4>
      <a:accent5>
        <a:srgbClr val="3F3533"/>
      </a:accent5>
      <a:accent6>
        <a:srgbClr val="3F353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2619</Words>
  <Application>Microsoft Office PowerPoint</Application>
  <PresentationFormat>On-screen Show (16:9)</PresentationFormat>
  <Paragraphs>102</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Minimalist Business Slides XL by Slidesgo</vt:lpstr>
      <vt:lpstr>Module Name: Hospitality and Guest Services Student Name: Persima Barreto Student ID: 2243324</vt:lpstr>
      <vt:lpstr>Table of contents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Services Student Name: Student ID:</dc:title>
  <dc:creator>user</dc:creator>
  <cp:lastModifiedBy>persima Barreto</cp:lastModifiedBy>
  <cp:revision>5</cp:revision>
  <dcterms:modified xsi:type="dcterms:W3CDTF">2023-10-21T12:17:42Z</dcterms:modified>
</cp:coreProperties>
</file>