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75" r:id="rId3"/>
    <p:sldId id="257" r:id="rId4"/>
    <p:sldId id="258" r:id="rId5"/>
    <p:sldId id="259" r:id="rId6"/>
    <p:sldId id="269" r:id="rId7"/>
    <p:sldId id="261" r:id="rId8"/>
    <p:sldId id="273" r:id="rId9"/>
    <p:sldId id="267" r:id="rId10"/>
    <p:sldId id="268" r:id="rId11"/>
    <p:sldId id="264" r:id="rId12"/>
    <p:sldId id="271" r:id="rId13"/>
    <p:sldId id="272" r:id="rId14"/>
    <p:sldId id="270" r:id="rId15"/>
    <p:sldId id="265" r:id="rId16"/>
    <p:sldId id="274" r:id="rId17"/>
    <p:sldId id="266" r:id="rId18"/>
    <p:sldId id="262" r:id="rId19"/>
    <p:sldId id="263" r:id="rId20"/>
    <p:sldId id="276" r:id="rId21"/>
    <p:sldId id="284" r:id="rId22"/>
    <p:sldId id="277" r:id="rId23"/>
    <p:sldId id="279" r:id="rId24"/>
    <p:sldId id="281" r:id="rId25"/>
    <p:sldId id="282" r:id="rId26"/>
    <p:sldId id="283" r:id="rId27"/>
    <p:sldId id="278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E88C47-D1C7-4E59-AC9B-603EF13B6470}" v="480" dt="2024-03-22T08:58:28.5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69" y="5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William Morgan (Applied Computing)" userId="a08e3ed7-e6b5-4f04-b847-aa5ff7f016c0" providerId="ADAL" clId="{EBE88C47-D1C7-4E59-AC9B-603EF13B6470}"/>
    <pc:docChg chg="undo redo custSel addSld delSld modSld sldOrd">
      <pc:chgData name="Richard William Morgan (Applied Computing)" userId="a08e3ed7-e6b5-4f04-b847-aa5ff7f016c0" providerId="ADAL" clId="{EBE88C47-D1C7-4E59-AC9B-603EF13B6470}" dt="2024-03-22T09:00:30.363" v="5639" actId="20577"/>
      <pc:docMkLst>
        <pc:docMk/>
      </pc:docMkLst>
      <pc:sldChg chg="addSp delSp modSp new mod">
        <pc:chgData name="Richard William Morgan (Applied Computing)" userId="a08e3ed7-e6b5-4f04-b847-aa5ff7f016c0" providerId="ADAL" clId="{EBE88C47-D1C7-4E59-AC9B-603EF13B6470}" dt="2024-03-22T08:53:29.467" v="5136" actId="1076"/>
        <pc:sldMkLst>
          <pc:docMk/>
          <pc:sldMk cId="601784431" sldId="256"/>
        </pc:sldMkLst>
        <pc:spChg chg="del">
          <ac:chgData name="Richard William Morgan (Applied Computing)" userId="a08e3ed7-e6b5-4f04-b847-aa5ff7f016c0" providerId="ADAL" clId="{EBE88C47-D1C7-4E59-AC9B-603EF13B6470}" dt="2024-03-21T11:30:47.016" v="1" actId="478"/>
          <ac:spMkLst>
            <pc:docMk/>
            <pc:sldMk cId="601784431" sldId="256"/>
            <ac:spMk id="2" creationId="{27691E70-81BA-A87D-2DA3-FCAA8F8DAF48}"/>
          </ac:spMkLst>
        </pc:spChg>
        <pc:spChg chg="add mod">
          <ac:chgData name="Richard William Morgan (Applied Computing)" userId="a08e3ed7-e6b5-4f04-b847-aa5ff7f016c0" providerId="ADAL" clId="{EBE88C47-D1C7-4E59-AC9B-603EF13B6470}" dt="2024-03-22T08:53:29.467" v="5136" actId="1076"/>
          <ac:spMkLst>
            <pc:docMk/>
            <pc:sldMk cId="601784431" sldId="256"/>
            <ac:spMk id="2" creationId="{91379F4A-77B3-A400-858A-683D8CFE652F}"/>
          </ac:spMkLst>
        </pc:spChg>
        <pc:spChg chg="del">
          <ac:chgData name="Richard William Morgan (Applied Computing)" userId="a08e3ed7-e6b5-4f04-b847-aa5ff7f016c0" providerId="ADAL" clId="{EBE88C47-D1C7-4E59-AC9B-603EF13B6470}" dt="2024-03-21T11:30:50.878" v="2" actId="478"/>
          <ac:spMkLst>
            <pc:docMk/>
            <pc:sldMk cId="601784431" sldId="256"/>
            <ac:spMk id="3" creationId="{27928BC9-5A6C-E026-25B3-405D1764B699}"/>
          </ac:spMkLst>
        </pc:spChg>
        <pc:spChg chg="add del mod">
          <ac:chgData name="Richard William Morgan (Applied Computing)" userId="a08e3ed7-e6b5-4f04-b847-aa5ff7f016c0" providerId="ADAL" clId="{EBE88C47-D1C7-4E59-AC9B-603EF13B6470}" dt="2024-03-21T19:28:10.784" v="1445" actId="478"/>
          <ac:spMkLst>
            <pc:docMk/>
            <pc:sldMk cId="601784431" sldId="256"/>
            <ac:spMk id="3" creationId="{6B20DFF9-2020-C571-F1B2-B7FF04B899B6}"/>
          </ac:spMkLst>
        </pc:spChg>
      </pc:sldChg>
      <pc:sldChg chg="addSp delSp modSp add mod">
        <pc:chgData name="Richard William Morgan (Applied Computing)" userId="a08e3ed7-e6b5-4f04-b847-aa5ff7f016c0" providerId="ADAL" clId="{EBE88C47-D1C7-4E59-AC9B-603EF13B6470}" dt="2024-03-21T20:32:52.501" v="2835" actId="20577"/>
        <pc:sldMkLst>
          <pc:docMk/>
          <pc:sldMk cId="486448843" sldId="257"/>
        </pc:sldMkLst>
        <pc:spChg chg="del mod">
          <ac:chgData name="Richard William Morgan (Applied Computing)" userId="a08e3ed7-e6b5-4f04-b847-aa5ff7f016c0" providerId="ADAL" clId="{EBE88C47-D1C7-4E59-AC9B-603EF13B6470}" dt="2024-03-21T19:26:44.685" v="1396" actId="478"/>
          <ac:spMkLst>
            <pc:docMk/>
            <pc:sldMk cId="486448843" sldId="257"/>
            <ac:spMk id="2" creationId="{0723EC3C-E77D-0F53-9D7F-DB4DFC7ED415}"/>
          </ac:spMkLst>
        </pc:spChg>
        <pc:spChg chg="add mod">
          <ac:chgData name="Richard William Morgan (Applied Computing)" userId="a08e3ed7-e6b5-4f04-b847-aa5ff7f016c0" providerId="ADAL" clId="{EBE88C47-D1C7-4E59-AC9B-603EF13B6470}" dt="2024-03-21T20:32:52.501" v="2835" actId="20577"/>
          <ac:spMkLst>
            <pc:docMk/>
            <pc:sldMk cId="486448843" sldId="257"/>
            <ac:spMk id="3" creationId="{4CC8C7F9-2271-042F-7925-BC2E180DA98B}"/>
          </ac:spMkLst>
        </pc:spChg>
        <pc:spChg chg="add mod">
          <ac:chgData name="Richard William Morgan (Applied Computing)" userId="a08e3ed7-e6b5-4f04-b847-aa5ff7f016c0" providerId="ADAL" clId="{EBE88C47-D1C7-4E59-AC9B-603EF13B6470}" dt="2024-03-21T19:35:17.076" v="1549" actId="207"/>
          <ac:spMkLst>
            <pc:docMk/>
            <pc:sldMk cId="486448843" sldId="257"/>
            <ac:spMk id="4" creationId="{9D81FDA9-52DB-CEC3-1FC6-F96395035D0E}"/>
          </ac:spMkLst>
        </pc:spChg>
      </pc:sldChg>
      <pc:sldChg chg="addSp delSp modSp add mod">
        <pc:chgData name="Richard William Morgan (Applied Computing)" userId="a08e3ed7-e6b5-4f04-b847-aa5ff7f016c0" providerId="ADAL" clId="{EBE88C47-D1C7-4E59-AC9B-603EF13B6470}" dt="2024-03-22T08:43:44.472" v="4817" actId="20577"/>
        <pc:sldMkLst>
          <pc:docMk/>
          <pc:sldMk cId="2216226876" sldId="258"/>
        </pc:sldMkLst>
        <pc:spChg chg="del mod">
          <ac:chgData name="Richard William Morgan (Applied Computing)" userId="a08e3ed7-e6b5-4f04-b847-aa5ff7f016c0" providerId="ADAL" clId="{EBE88C47-D1C7-4E59-AC9B-603EF13B6470}" dt="2024-03-21T19:36:34.194" v="1566" actId="478"/>
          <ac:spMkLst>
            <pc:docMk/>
            <pc:sldMk cId="2216226876" sldId="258"/>
            <ac:spMk id="2" creationId="{79AF4968-8251-98F9-48D6-3D5C4A7938A1}"/>
          </ac:spMkLst>
        </pc:spChg>
        <pc:spChg chg="add mod">
          <ac:chgData name="Richard William Morgan (Applied Computing)" userId="a08e3ed7-e6b5-4f04-b847-aa5ff7f016c0" providerId="ADAL" clId="{EBE88C47-D1C7-4E59-AC9B-603EF13B6470}" dt="2024-03-21T19:27:09.327" v="1409"/>
          <ac:spMkLst>
            <pc:docMk/>
            <pc:sldMk cId="2216226876" sldId="258"/>
            <ac:spMk id="3" creationId="{F10330BC-E4FC-5040-DCA2-0B777B8F96E8}"/>
          </ac:spMkLst>
        </pc:spChg>
        <pc:spChg chg="add mod">
          <ac:chgData name="Richard William Morgan (Applied Computing)" userId="a08e3ed7-e6b5-4f04-b847-aa5ff7f016c0" providerId="ADAL" clId="{EBE88C47-D1C7-4E59-AC9B-603EF13B6470}" dt="2024-03-21T19:35:30.334" v="1551" actId="207"/>
          <ac:spMkLst>
            <pc:docMk/>
            <pc:sldMk cId="2216226876" sldId="258"/>
            <ac:spMk id="4" creationId="{97A11F59-E67F-EE38-B94A-8A8052BF620E}"/>
          </ac:spMkLst>
        </pc:spChg>
        <pc:spChg chg="add mod">
          <ac:chgData name="Richard William Morgan (Applied Computing)" userId="a08e3ed7-e6b5-4f04-b847-aa5ff7f016c0" providerId="ADAL" clId="{EBE88C47-D1C7-4E59-AC9B-603EF13B6470}" dt="2024-03-21T19:36:11.734" v="1563"/>
          <ac:spMkLst>
            <pc:docMk/>
            <pc:sldMk cId="2216226876" sldId="258"/>
            <ac:spMk id="5" creationId="{BE91B645-0854-1153-EB44-03ED5AB0FAEE}"/>
          </ac:spMkLst>
        </pc:spChg>
        <pc:spChg chg="add mod">
          <ac:chgData name="Richard William Morgan (Applied Computing)" userId="a08e3ed7-e6b5-4f04-b847-aa5ff7f016c0" providerId="ADAL" clId="{EBE88C47-D1C7-4E59-AC9B-603EF13B6470}" dt="2024-03-22T08:43:44.472" v="4817" actId="20577"/>
          <ac:spMkLst>
            <pc:docMk/>
            <pc:sldMk cId="2216226876" sldId="258"/>
            <ac:spMk id="6" creationId="{708F1879-603A-53D8-E84F-1F5D6A26A567}"/>
          </ac:spMkLst>
        </pc:spChg>
      </pc:sldChg>
      <pc:sldChg chg="addSp modSp add mod">
        <pc:chgData name="Richard William Morgan (Applied Computing)" userId="a08e3ed7-e6b5-4f04-b847-aa5ff7f016c0" providerId="ADAL" clId="{EBE88C47-D1C7-4E59-AC9B-603EF13B6470}" dt="2024-03-21T20:38:37.208" v="3137" actId="255"/>
        <pc:sldMkLst>
          <pc:docMk/>
          <pc:sldMk cId="3821256673" sldId="259"/>
        </pc:sldMkLst>
        <pc:spChg chg="mod">
          <ac:chgData name="Richard William Morgan (Applied Computing)" userId="a08e3ed7-e6b5-4f04-b847-aa5ff7f016c0" providerId="ADAL" clId="{EBE88C47-D1C7-4E59-AC9B-603EF13B6470}" dt="2024-03-21T20:34:25.150" v="2882" actId="20577"/>
          <ac:spMkLst>
            <pc:docMk/>
            <pc:sldMk cId="3821256673" sldId="259"/>
            <ac:spMk id="2" creationId="{EAE9BF64-1222-2728-3581-F339B92757E4}"/>
          </ac:spMkLst>
        </pc:spChg>
        <pc:spChg chg="add mod">
          <ac:chgData name="Richard William Morgan (Applied Computing)" userId="a08e3ed7-e6b5-4f04-b847-aa5ff7f016c0" providerId="ADAL" clId="{EBE88C47-D1C7-4E59-AC9B-603EF13B6470}" dt="2024-03-21T20:33:34.557" v="2850" actId="313"/>
          <ac:spMkLst>
            <pc:docMk/>
            <pc:sldMk cId="3821256673" sldId="259"/>
            <ac:spMk id="3" creationId="{C263F13D-BB56-364A-C64E-5FEEEB62BE81}"/>
          </ac:spMkLst>
        </pc:spChg>
        <pc:spChg chg="add mod">
          <ac:chgData name="Richard William Morgan (Applied Computing)" userId="a08e3ed7-e6b5-4f04-b847-aa5ff7f016c0" providerId="ADAL" clId="{EBE88C47-D1C7-4E59-AC9B-603EF13B6470}" dt="2024-03-21T20:38:37.208" v="3137" actId="255"/>
          <ac:spMkLst>
            <pc:docMk/>
            <pc:sldMk cId="3821256673" sldId="259"/>
            <ac:spMk id="4" creationId="{1025112D-3775-9E70-B7EB-FA3F1B329411}"/>
          </ac:spMkLst>
        </pc:spChg>
      </pc:sldChg>
      <pc:sldChg chg="modSp add del mod">
        <pc:chgData name="Richard William Morgan (Applied Computing)" userId="a08e3ed7-e6b5-4f04-b847-aa5ff7f016c0" providerId="ADAL" clId="{EBE88C47-D1C7-4E59-AC9B-603EF13B6470}" dt="2024-03-21T20:05:20.973" v="2048" actId="47"/>
        <pc:sldMkLst>
          <pc:docMk/>
          <pc:sldMk cId="3665621491" sldId="260"/>
        </pc:sldMkLst>
        <pc:spChg chg="mod">
          <ac:chgData name="Richard William Morgan (Applied Computing)" userId="a08e3ed7-e6b5-4f04-b847-aa5ff7f016c0" providerId="ADAL" clId="{EBE88C47-D1C7-4E59-AC9B-603EF13B6470}" dt="2024-03-21T13:56:50.923" v="1028" actId="20577"/>
          <ac:spMkLst>
            <pc:docMk/>
            <pc:sldMk cId="3665621491" sldId="260"/>
            <ac:spMk id="2" creationId="{D17F2870-14CE-353E-44A9-FA56BCCF77B4}"/>
          </ac:spMkLst>
        </pc:spChg>
      </pc:sldChg>
      <pc:sldChg chg="addSp delSp modSp add mod">
        <pc:chgData name="Richard William Morgan (Applied Computing)" userId="a08e3ed7-e6b5-4f04-b847-aa5ff7f016c0" providerId="ADAL" clId="{EBE88C47-D1C7-4E59-AC9B-603EF13B6470}" dt="2024-03-21T21:10:56.056" v="4762" actId="20577"/>
        <pc:sldMkLst>
          <pc:docMk/>
          <pc:sldMk cId="3259668671" sldId="261"/>
        </pc:sldMkLst>
        <pc:spChg chg="del mod">
          <ac:chgData name="Richard William Morgan (Applied Computing)" userId="a08e3ed7-e6b5-4f04-b847-aa5ff7f016c0" providerId="ADAL" clId="{EBE88C47-D1C7-4E59-AC9B-603EF13B6470}" dt="2024-03-21T20:04:07.074" v="2039" actId="478"/>
          <ac:spMkLst>
            <pc:docMk/>
            <pc:sldMk cId="3259668671" sldId="261"/>
            <ac:spMk id="2" creationId="{2BD7BCB8-7D8A-5D98-7057-834852DEA714}"/>
          </ac:spMkLst>
        </pc:spChg>
        <pc:spChg chg="add mod">
          <ac:chgData name="Richard William Morgan (Applied Computing)" userId="a08e3ed7-e6b5-4f04-b847-aa5ff7f016c0" providerId="ADAL" clId="{EBE88C47-D1C7-4E59-AC9B-603EF13B6470}" dt="2024-03-21T20:03:19.518" v="2033" actId="20577"/>
          <ac:spMkLst>
            <pc:docMk/>
            <pc:sldMk cId="3259668671" sldId="261"/>
            <ac:spMk id="3" creationId="{1C169680-8798-A590-0B42-F4D152EF3725}"/>
          </ac:spMkLst>
        </pc:spChg>
        <pc:spChg chg="add mod ord">
          <ac:chgData name="Richard William Morgan (Applied Computing)" userId="a08e3ed7-e6b5-4f04-b847-aa5ff7f016c0" providerId="ADAL" clId="{EBE88C47-D1C7-4E59-AC9B-603EF13B6470}" dt="2024-03-21T21:07:31.926" v="4609" actId="20577"/>
          <ac:spMkLst>
            <pc:docMk/>
            <pc:sldMk cId="3259668671" sldId="261"/>
            <ac:spMk id="4" creationId="{B98379BD-8535-752F-B198-E4A95DDFF481}"/>
          </ac:spMkLst>
        </pc:spChg>
        <pc:spChg chg="add mod">
          <ac:chgData name="Richard William Morgan (Applied Computing)" userId="a08e3ed7-e6b5-4f04-b847-aa5ff7f016c0" providerId="ADAL" clId="{EBE88C47-D1C7-4E59-AC9B-603EF13B6470}" dt="2024-03-21T21:10:56.056" v="4762" actId="20577"/>
          <ac:spMkLst>
            <pc:docMk/>
            <pc:sldMk cId="3259668671" sldId="261"/>
            <ac:spMk id="5" creationId="{7EFD6034-8709-1005-685D-71DF011748BC}"/>
          </ac:spMkLst>
        </pc:spChg>
        <pc:picChg chg="add del mod">
          <ac:chgData name="Richard William Morgan (Applied Computing)" userId="a08e3ed7-e6b5-4f04-b847-aa5ff7f016c0" providerId="ADAL" clId="{EBE88C47-D1C7-4E59-AC9B-603EF13B6470}" dt="2024-03-21T20:13:55.019" v="2360" actId="478"/>
          <ac:picMkLst>
            <pc:docMk/>
            <pc:sldMk cId="3259668671" sldId="261"/>
            <ac:picMk id="6" creationId="{DFA15ECF-5707-30DC-D338-172F44E67205}"/>
          </ac:picMkLst>
        </pc:picChg>
        <pc:picChg chg="add del mod">
          <ac:chgData name="Richard William Morgan (Applied Computing)" userId="a08e3ed7-e6b5-4f04-b847-aa5ff7f016c0" providerId="ADAL" clId="{EBE88C47-D1C7-4E59-AC9B-603EF13B6470}" dt="2024-03-21T21:10:03.720" v="4675" actId="478"/>
          <ac:picMkLst>
            <pc:docMk/>
            <pc:sldMk cId="3259668671" sldId="261"/>
            <ac:picMk id="8" creationId="{D0A78462-19C6-04DB-6309-AD60E24D373B}"/>
          </ac:picMkLst>
        </pc:picChg>
        <pc:picChg chg="add del mod">
          <ac:chgData name="Richard William Morgan (Applied Computing)" userId="a08e3ed7-e6b5-4f04-b847-aa5ff7f016c0" providerId="ADAL" clId="{EBE88C47-D1C7-4E59-AC9B-603EF13B6470}" dt="2024-03-21T21:10:02.048" v="4674" actId="478"/>
          <ac:picMkLst>
            <pc:docMk/>
            <pc:sldMk cId="3259668671" sldId="261"/>
            <ac:picMk id="1026" creationId="{18FE0953-AD44-A36C-3461-5955A1E9C559}"/>
          </ac:picMkLst>
        </pc:picChg>
        <pc:picChg chg="add mod">
          <ac:chgData name="Richard William Morgan (Applied Computing)" userId="a08e3ed7-e6b5-4f04-b847-aa5ff7f016c0" providerId="ADAL" clId="{EBE88C47-D1C7-4E59-AC9B-603EF13B6470}" dt="2024-03-21T21:10:34.797" v="4758" actId="1035"/>
          <ac:picMkLst>
            <pc:docMk/>
            <pc:sldMk cId="3259668671" sldId="261"/>
            <ac:picMk id="1028" creationId="{8E02205C-09FB-D166-05A4-3312BADD8CA2}"/>
          </ac:picMkLst>
        </pc:picChg>
        <pc:picChg chg="add mod">
          <ac:chgData name="Richard William Morgan (Applied Computing)" userId="a08e3ed7-e6b5-4f04-b847-aa5ff7f016c0" providerId="ADAL" clId="{EBE88C47-D1C7-4E59-AC9B-603EF13B6470}" dt="2024-03-21T21:10:34.797" v="4758" actId="1035"/>
          <ac:picMkLst>
            <pc:docMk/>
            <pc:sldMk cId="3259668671" sldId="261"/>
            <ac:picMk id="1030" creationId="{C6F32BC4-D641-5D27-1906-5E85A0AF6C31}"/>
          </ac:picMkLst>
        </pc:picChg>
        <pc:picChg chg="add del">
          <ac:chgData name="Richard William Morgan (Applied Computing)" userId="a08e3ed7-e6b5-4f04-b847-aa5ff7f016c0" providerId="ADAL" clId="{EBE88C47-D1C7-4E59-AC9B-603EF13B6470}" dt="2024-03-21T20:19:41.229" v="2657" actId="478"/>
          <ac:picMkLst>
            <pc:docMk/>
            <pc:sldMk cId="3259668671" sldId="261"/>
            <ac:picMk id="1032" creationId="{5A1E42BD-A2AA-6082-F83A-BEBE78824711}"/>
          </ac:picMkLst>
        </pc:picChg>
      </pc:sldChg>
      <pc:sldChg chg="modSp add mod ord">
        <pc:chgData name="Richard William Morgan (Applied Computing)" userId="a08e3ed7-e6b5-4f04-b847-aa5ff7f016c0" providerId="ADAL" clId="{EBE88C47-D1C7-4E59-AC9B-603EF13B6470}" dt="2024-03-21T20:44:13.821" v="3374" actId="114"/>
        <pc:sldMkLst>
          <pc:docMk/>
          <pc:sldMk cId="1880393282" sldId="262"/>
        </pc:sldMkLst>
        <pc:spChg chg="mod">
          <ac:chgData name="Richard William Morgan (Applied Computing)" userId="a08e3ed7-e6b5-4f04-b847-aa5ff7f016c0" providerId="ADAL" clId="{EBE88C47-D1C7-4E59-AC9B-603EF13B6470}" dt="2024-03-21T20:44:13.821" v="3374" actId="114"/>
          <ac:spMkLst>
            <pc:docMk/>
            <pc:sldMk cId="1880393282" sldId="262"/>
            <ac:spMk id="3" creationId="{F2B03AD2-B312-C508-E29D-7628A415DBB7}"/>
          </ac:spMkLst>
        </pc:spChg>
        <pc:spChg chg="mod">
          <ac:chgData name="Richard William Morgan (Applied Computing)" userId="a08e3ed7-e6b5-4f04-b847-aa5ff7f016c0" providerId="ADAL" clId="{EBE88C47-D1C7-4E59-AC9B-603EF13B6470}" dt="2024-03-21T19:58:21.834" v="1798" actId="20577"/>
          <ac:spMkLst>
            <pc:docMk/>
            <pc:sldMk cId="1880393282" sldId="262"/>
            <ac:spMk id="4" creationId="{4E76B614-86AA-229E-2F92-5C77D984DD02}"/>
          </ac:spMkLst>
        </pc:spChg>
      </pc:sldChg>
      <pc:sldChg chg="modSp add mod">
        <pc:chgData name="Richard William Morgan (Applied Computing)" userId="a08e3ed7-e6b5-4f04-b847-aa5ff7f016c0" providerId="ADAL" clId="{EBE88C47-D1C7-4E59-AC9B-603EF13B6470}" dt="2024-03-21T21:12:23.041" v="4763" actId="207"/>
        <pc:sldMkLst>
          <pc:docMk/>
          <pc:sldMk cId="2908510805" sldId="263"/>
        </pc:sldMkLst>
        <pc:spChg chg="mod">
          <ac:chgData name="Richard William Morgan (Applied Computing)" userId="a08e3ed7-e6b5-4f04-b847-aa5ff7f016c0" providerId="ADAL" clId="{EBE88C47-D1C7-4E59-AC9B-603EF13B6470}" dt="2024-03-21T21:12:23.041" v="4763" actId="207"/>
          <ac:spMkLst>
            <pc:docMk/>
            <pc:sldMk cId="2908510805" sldId="263"/>
            <ac:spMk id="3" creationId="{34B05AB9-B259-A033-2827-8DB4108F5ABA}"/>
          </ac:spMkLst>
        </pc:spChg>
      </pc:sldChg>
      <pc:sldChg chg="addSp modSp add mod">
        <pc:chgData name="Richard William Morgan (Applied Computing)" userId="a08e3ed7-e6b5-4f04-b847-aa5ff7f016c0" providerId="ADAL" clId="{EBE88C47-D1C7-4E59-AC9B-603EF13B6470}" dt="2024-03-21T21:06:49.076" v="4577" actId="20577"/>
        <pc:sldMkLst>
          <pc:docMk/>
          <pc:sldMk cId="113309550" sldId="264"/>
        </pc:sldMkLst>
        <pc:spChg chg="add mod">
          <ac:chgData name="Richard William Morgan (Applied Computing)" userId="a08e3ed7-e6b5-4f04-b847-aa5ff7f016c0" providerId="ADAL" clId="{EBE88C47-D1C7-4E59-AC9B-603EF13B6470}" dt="2024-03-21T20:06:46.222" v="2327"/>
          <ac:spMkLst>
            <pc:docMk/>
            <pc:sldMk cId="113309550" sldId="264"/>
            <ac:spMk id="2" creationId="{15E894CA-4576-C3AA-85FE-A13CFC40DD23}"/>
          </ac:spMkLst>
        </pc:spChg>
        <pc:spChg chg="mod">
          <ac:chgData name="Richard William Morgan (Applied Computing)" userId="a08e3ed7-e6b5-4f04-b847-aa5ff7f016c0" providerId="ADAL" clId="{EBE88C47-D1C7-4E59-AC9B-603EF13B6470}" dt="2024-03-21T20:04:23.074" v="2047" actId="20577"/>
          <ac:spMkLst>
            <pc:docMk/>
            <pc:sldMk cId="113309550" sldId="264"/>
            <ac:spMk id="3" creationId="{9DB6A12A-48E7-CDAC-AB0C-ED3E551B8391}"/>
          </ac:spMkLst>
        </pc:spChg>
        <pc:spChg chg="mod">
          <ac:chgData name="Richard William Morgan (Applied Computing)" userId="a08e3ed7-e6b5-4f04-b847-aa5ff7f016c0" providerId="ADAL" clId="{EBE88C47-D1C7-4E59-AC9B-603EF13B6470}" dt="2024-03-21T21:06:49.076" v="4577" actId="20577"/>
          <ac:spMkLst>
            <pc:docMk/>
            <pc:sldMk cId="113309550" sldId="264"/>
            <ac:spMk id="4" creationId="{C1E13129-6A37-E9A7-5A4D-D19164ED61FE}"/>
          </ac:spMkLst>
        </pc:spChg>
      </pc:sldChg>
      <pc:sldChg chg="modSp add mod">
        <pc:chgData name="Richard William Morgan (Applied Computing)" userId="a08e3ed7-e6b5-4f04-b847-aa5ff7f016c0" providerId="ADAL" clId="{EBE88C47-D1C7-4E59-AC9B-603EF13B6470}" dt="2024-03-21T20:52:27.966" v="4108" actId="12"/>
        <pc:sldMkLst>
          <pc:docMk/>
          <pc:sldMk cId="963516428" sldId="265"/>
        </pc:sldMkLst>
        <pc:spChg chg="mod">
          <ac:chgData name="Richard William Morgan (Applied Computing)" userId="a08e3ed7-e6b5-4f04-b847-aa5ff7f016c0" providerId="ADAL" clId="{EBE88C47-D1C7-4E59-AC9B-603EF13B6470}" dt="2024-03-21T20:07:31.118" v="2336" actId="20577"/>
          <ac:spMkLst>
            <pc:docMk/>
            <pc:sldMk cId="963516428" sldId="265"/>
            <ac:spMk id="3" creationId="{B89D8741-5777-7C7F-8D1B-00E468141BAA}"/>
          </ac:spMkLst>
        </pc:spChg>
        <pc:spChg chg="mod">
          <ac:chgData name="Richard William Morgan (Applied Computing)" userId="a08e3ed7-e6b5-4f04-b847-aa5ff7f016c0" providerId="ADAL" clId="{EBE88C47-D1C7-4E59-AC9B-603EF13B6470}" dt="2024-03-21T20:52:27.966" v="4108" actId="12"/>
          <ac:spMkLst>
            <pc:docMk/>
            <pc:sldMk cId="963516428" sldId="265"/>
            <ac:spMk id="4" creationId="{95477FCF-6200-B5E7-6CA7-1B2E0A31C388}"/>
          </ac:spMkLst>
        </pc:spChg>
      </pc:sldChg>
      <pc:sldChg chg="modSp add mod">
        <pc:chgData name="Richard William Morgan (Applied Computing)" userId="a08e3ed7-e6b5-4f04-b847-aa5ff7f016c0" providerId="ADAL" clId="{EBE88C47-D1C7-4E59-AC9B-603EF13B6470}" dt="2024-03-21T20:46:26.857" v="3682" actId="12"/>
        <pc:sldMkLst>
          <pc:docMk/>
          <pc:sldMk cId="604119208" sldId="266"/>
        </pc:sldMkLst>
        <pc:spChg chg="mod">
          <ac:chgData name="Richard William Morgan (Applied Computing)" userId="a08e3ed7-e6b5-4f04-b847-aa5ff7f016c0" providerId="ADAL" clId="{EBE88C47-D1C7-4E59-AC9B-603EF13B6470}" dt="2024-03-21T20:07:45.163" v="2350" actId="20577"/>
          <ac:spMkLst>
            <pc:docMk/>
            <pc:sldMk cId="604119208" sldId="266"/>
            <ac:spMk id="3" creationId="{AE92D9AE-DCBD-9B7F-BEFD-80AFD13D64BE}"/>
          </ac:spMkLst>
        </pc:spChg>
        <pc:spChg chg="mod">
          <ac:chgData name="Richard William Morgan (Applied Computing)" userId="a08e3ed7-e6b5-4f04-b847-aa5ff7f016c0" providerId="ADAL" clId="{EBE88C47-D1C7-4E59-AC9B-603EF13B6470}" dt="2024-03-21T20:46:26.857" v="3682" actId="12"/>
          <ac:spMkLst>
            <pc:docMk/>
            <pc:sldMk cId="604119208" sldId="266"/>
            <ac:spMk id="4" creationId="{BED607FB-985B-ECD7-A974-19F7DDC5E3FA}"/>
          </ac:spMkLst>
        </pc:spChg>
      </pc:sldChg>
      <pc:sldChg chg="delSp modSp add mod">
        <pc:chgData name="Richard William Morgan (Applied Computing)" userId="a08e3ed7-e6b5-4f04-b847-aa5ff7f016c0" providerId="ADAL" clId="{EBE88C47-D1C7-4E59-AC9B-603EF13B6470}" dt="2024-03-21T20:35:06.910" v="2994" actId="20577"/>
        <pc:sldMkLst>
          <pc:docMk/>
          <pc:sldMk cId="2174423603" sldId="267"/>
        </pc:sldMkLst>
        <pc:spChg chg="mod">
          <ac:chgData name="Richard William Morgan (Applied Computing)" userId="a08e3ed7-e6b5-4f04-b847-aa5ff7f016c0" providerId="ADAL" clId="{EBE88C47-D1C7-4E59-AC9B-603EF13B6470}" dt="2024-03-21T20:19:29.782" v="2656" actId="20577"/>
          <ac:spMkLst>
            <pc:docMk/>
            <pc:sldMk cId="2174423603" sldId="267"/>
            <ac:spMk id="4" creationId="{FBF20B56-F4F8-0332-98F9-D64B0B816F09}"/>
          </ac:spMkLst>
        </pc:spChg>
        <pc:spChg chg="mod">
          <ac:chgData name="Richard William Morgan (Applied Computing)" userId="a08e3ed7-e6b5-4f04-b847-aa5ff7f016c0" providerId="ADAL" clId="{EBE88C47-D1C7-4E59-AC9B-603EF13B6470}" dt="2024-03-21T20:35:06.910" v="2994" actId="20577"/>
          <ac:spMkLst>
            <pc:docMk/>
            <pc:sldMk cId="2174423603" sldId="267"/>
            <ac:spMk id="5" creationId="{D8FABDC5-987C-FB7A-7871-04331478CA15}"/>
          </ac:spMkLst>
        </pc:spChg>
        <pc:picChg chg="del">
          <ac:chgData name="Richard William Morgan (Applied Computing)" userId="a08e3ed7-e6b5-4f04-b847-aa5ff7f016c0" providerId="ADAL" clId="{EBE88C47-D1C7-4E59-AC9B-603EF13B6470}" dt="2024-03-21T20:14:10.608" v="2364" actId="478"/>
          <ac:picMkLst>
            <pc:docMk/>
            <pc:sldMk cId="2174423603" sldId="267"/>
            <ac:picMk id="1026" creationId="{E85D8139-1BB5-E86C-F7E8-CD21590A4A02}"/>
          </ac:picMkLst>
        </pc:picChg>
        <pc:picChg chg="del">
          <ac:chgData name="Richard William Morgan (Applied Computing)" userId="a08e3ed7-e6b5-4f04-b847-aa5ff7f016c0" providerId="ADAL" clId="{EBE88C47-D1C7-4E59-AC9B-603EF13B6470}" dt="2024-03-21T20:14:11.938" v="2365" actId="478"/>
          <ac:picMkLst>
            <pc:docMk/>
            <pc:sldMk cId="2174423603" sldId="267"/>
            <ac:picMk id="1028" creationId="{6A09CB00-4E73-E2DC-DE21-D28B9204D0E4}"/>
          </ac:picMkLst>
        </pc:picChg>
        <pc:picChg chg="del">
          <ac:chgData name="Richard William Morgan (Applied Computing)" userId="a08e3ed7-e6b5-4f04-b847-aa5ff7f016c0" providerId="ADAL" clId="{EBE88C47-D1C7-4E59-AC9B-603EF13B6470}" dt="2024-03-21T20:14:08.762" v="2363" actId="478"/>
          <ac:picMkLst>
            <pc:docMk/>
            <pc:sldMk cId="2174423603" sldId="267"/>
            <ac:picMk id="1030" creationId="{1F5C1507-F0A9-CDDC-40D8-D29EF566D780}"/>
          </ac:picMkLst>
        </pc:picChg>
        <pc:picChg chg="mod">
          <ac:chgData name="Richard William Morgan (Applied Computing)" userId="a08e3ed7-e6b5-4f04-b847-aa5ff7f016c0" providerId="ADAL" clId="{EBE88C47-D1C7-4E59-AC9B-603EF13B6470}" dt="2024-03-21T20:17:10.907" v="2519" actId="1076"/>
          <ac:picMkLst>
            <pc:docMk/>
            <pc:sldMk cId="2174423603" sldId="267"/>
            <ac:picMk id="1032" creationId="{D3942207-4111-ABD3-84FF-7E3DD4CEB240}"/>
          </ac:picMkLst>
        </pc:picChg>
      </pc:sldChg>
      <pc:sldChg chg="addSp delSp modSp add mod ord">
        <pc:chgData name="Richard William Morgan (Applied Computing)" userId="a08e3ed7-e6b5-4f04-b847-aa5ff7f016c0" providerId="ADAL" clId="{EBE88C47-D1C7-4E59-AC9B-603EF13B6470}" dt="2024-03-21T20:49:07.574" v="3848" actId="20577"/>
        <pc:sldMkLst>
          <pc:docMk/>
          <pc:sldMk cId="2845858002" sldId="268"/>
        </pc:sldMkLst>
        <pc:spChg chg="mod">
          <ac:chgData name="Richard William Morgan (Applied Computing)" userId="a08e3ed7-e6b5-4f04-b847-aa5ff7f016c0" providerId="ADAL" clId="{EBE88C47-D1C7-4E59-AC9B-603EF13B6470}" dt="2024-03-21T20:49:07.574" v="3848" actId="20577"/>
          <ac:spMkLst>
            <pc:docMk/>
            <pc:sldMk cId="2845858002" sldId="268"/>
            <ac:spMk id="4" creationId="{69401BEC-58A6-38C0-C19D-1E4D4EF3E0C7}"/>
          </ac:spMkLst>
        </pc:spChg>
        <pc:picChg chg="del">
          <ac:chgData name="Richard William Morgan (Applied Computing)" userId="a08e3ed7-e6b5-4f04-b847-aa5ff7f016c0" providerId="ADAL" clId="{EBE88C47-D1C7-4E59-AC9B-603EF13B6470}" dt="2024-03-21T20:21:01.171" v="2664" actId="478"/>
          <ac:picMkLst>
            <pc:docMk/>
            <pc:sldMk cId="2845858002" sldId="268"/>
            <ac:picMk id="1026" creationId="{8B0879C4-1D22-7B09-420C-F2DF3A413485}"/>
          </ac:picMkLst>
        </pc:picChg>
        <pc:picChg chg="del">
          <ac:chgData name="Richard William Morgan (Applied Computing)" userId="a08e3ed7-e6b5-4f04-b847-aa5ff7f016c0" providerId="ADAL" clId="{EBE88C47-D1C7-4E59-AC9B-603EF13B6470}" dt="2024-03-21T20:21:02.966" v="2665" actId="478"/>
          <ac:picMkLst>
            <pc:docMk/>
            <pc:sldMk cId="2845858002" sldId="268"/>
            <ac:picMk id="1028" creationId="{9C729444-6A85-18FE-89D0-85D99D2AB01E}"/>
          </ac:picMkLst>
        </pc:picChg>
        <pc:picChg chg="del">
          <ac:chgData name="Richard William Morgan (Applied Computing)" userId="a08e3ed7-e6b5-4f04-b847-aa5ff7f016c0" providerId="ADAL" clId="{EBE88C47-D1C7-4E59-AC9B-603EF13B6470}" dt="2024-03-21T20:20:59.474" v="2663" actId="478"/>
          <ac:picMkLst>
            <pc:docMk/>
            <pc:sldMk cId="2845858002" sldId="268"/>
            <ac:picMk id="1030" creationId="{1B6A8BFC-BB2E-2171-ECAB-2C335C294AE6}"/>
          </ac:picMkLst>
        </pc:picChg>
        <pc:picChg chg="add mod">
          <ac:chgData name="Richard William Morgan (Applied Computing)" userId="a08e3ed7-e6b5-4f04-b847-aa5ff7f016c0" providerId="ADAL" clId="{EBE88C47-D1C7-4E59-AC9B-603EF13B6470}" dt="2024-03-21T20:48:17.826" v="3739" actId="1035"/>
          <ac:picMkLst>
            <pc:docMk/>
            <pc:sldMk cId="2845858002" sldId="268"/>
            <ac:picMk id="2050" creationId="{829B84C1-30BA-6C9F-9558-8CB04885FDC7}"/>
          </ac:picMkLst>
        </pc:picChg>
        <pc:picChg chg="add mod">
          <ac:chgData name="Richard William Morgan (Applied Computing)" userId="a08e3ed7-e6b5-4f04-b847-aa5ff7f016c0" providerId="ADAL" clId="{EBE88C47-D1C7-4E59-AC9B-603EF13B6470}" dt="2024-03-21T20:48:17.826" v="3739" actId="1035"/>
          <ac:picMkLst>
            <pc:docMk/>
            <pc:sldMk cId="2845858002" sldId="268"/>
            <ac:picMk id="2052" creationId="{8B9A9B8A-C483-5273-93BB-2C6CD2E970F5}"/>
          </ac:picMkLst>
        </pc:picChg>
      </pc:sldChg>
      <pc:sldChg chg="delSp modSp add mod ord">
        <pc:chgData name="Richard William Morgan (Applied Computing)" userId="a08e3ed7-e6b5-4f04-b847-aa5ff7f016c0" providerId="ADAL" clId="{EBE88C47-D1C7-4E59-AC9B-603EF13B6470}" dt="2024-03-21T20:39:51.914" v="3219" actId="20577"/>
        <pc:sldMkLst>
          <pc:docMk/>
          <pc:sldMk cId="3570069757" sldId="269"/>
        </pc:sldMkLst>
        <pc:spChg chg="mod">
          <ac:chgData name="Richard William Morgan (Applied Computing)" userId="a08e3ed7-e6b5-4f04-b847-aa5ff7f016c0" providerId="ADAL" clId="{EBE88C47-D1C7-4E59-AC9B-603EF13B6470}" dt="2024-03-21T20:39:51.914" v="3219" actId="20577"/>
          <ac:spMkLst>
            <pc:docMk/>
            <pc:sldMk cId="3570069757" sldId="269"/>
            <ac:spMk id="4" creationId="{55B65263-3459-1864-6F02-AA08CAE60874}"/>
          </ac:spMkLst>
        </pc:spChg>
        <pc:picChg chg="del">
          <ac:chgData name="Richard William Morgan (Applied Computing)" userId="a08e3ed7-e6b5-4f04-b847-aa5ff7f016c0" providerId="ADAL" clId="{EBE88C47-D1C7-4E59-AC9B-603EF13B6470}" dt="2024-03-21T20:36:34.840" v="2997" actId="478"/>
          <ac:picMkLst>
            <pc:docMk/>
            <pc:sldMk cId="3570069757" sldId="269"/>
            <ac:picMk id="1026" creationId="{BB33C29F-3D33-4579-5926-FC937D5204F3}"/>
          </ac:picMkLst>
        </pc:picChg>
        <pc:picChg chg="del">
          <ac:chgData name="Richard William Morgan (Applied Computing)" userId="a08e3ed7-e6b5-4f04-b847-aa5ff7f016c0" providerId="ADAL" clId="{EBE88C47-D1C7-4E59-AC9B-603EF13B6470}" dt="2024-03-21T20:36:36.360" v="2998" actId="478"/>
          <ac:picMkLst>
            <pc:docMk/>
            <pc:sldMk cId="3570069757" sldId="269"/>
            <ac:picMk id="1028" creationId="{679BF5F5-483F-E948-6F81-1E1A2B3FC16C}"/>
          </ac:picMkLst>
        </pc:picChg>
        <pc:picChg chg="del">
          <ac:chgData name="Richard William Morgan (Applied Computing)" userId="a08e3ed7-e6b5-4f04-b847-aa5ff7f016c0" providerId="ADAL" clId="{EBE88C47-D1C7-4E59-AC9B-603EF13B6470}" dt="2024-03-21T20:36:32.705" v="2996" actId="478"/>
          <ac:picMkLst>
            <pc:docMk/>
            <pc:sldMk cId="3570069757" sldId="269"/>
            <ac:picMk id="1030" creationId="{3497CDED-D29A-3357-B78A-D7CF4960AC1B}"/>
          </ac:picMkLst>
        </pc:picChg>
      </pc:sldChg>
      <pc:sldChg chg="modSp add mod">
        <pc:chgData name="Richard William Morgan (Applied Computing)" userId="a08e3ed7-e6b5-4f04-b847-aa5ff7f016c0" providerId="ADAL" clId="{EBE88C47-D1C7-4E59-AC9B-603EF13B6470}" dt="2024-03-21T21:05:36.248" v="4574" actId="20577"/>
        <pc:sldMkLst>
          <pc:docMk/>
          <pc:sldMk cId="1568386940" sldId="270"/>
        </pc:sldMkLst>
        <pc:spChg chg="mod">
          <ac:chgData name="Richard William Morgan (Applied Computing)" userId="a08e3ed7-e6b5-4f04-b847-aa5ff7f016c0" providerId="ADAL" clId="{EBE88C47-D1C7-4E59-AC9B-603EF13B6470}" dt="2024-03-21T21:05:36.248" v="4574" actId="20577"/>
          <ac:spMkLst>
            <pc:docMk/>
            <pc:sldMk cId="1568386940" sldId="270"/>
            <ac:spMk id="4" creationId="{14499D7A-3081-03B5-1EE3-BA1A98B107A9}"/>
          </ac:spMkLst>
        </pc:spChg>
      </pc:sldChg>
      <pc:sldChg chg="addSp delSp modSp add mod">
        <pc:chgData name="Richard William Morgan (Applied Computing)" userId="a08e3ed7-e6b5-4f04-b847-aa5ff7f016c0" providerId="ADAL" clId="{EBE88C47-D1C7-4E59-AC9B-603EF13B6470}" dt="2024-03-21T21:04:22.297" v="4491" actId="1035"/>
        <pc:sldMkLst>
          <pc:docMk/>
          <pc:sldMk cId="150079276" sldId="271"/>
        </pc:sldMkLst>
        <pc:spChg chg="mod">
          <ac:chgData name="Richard William Morgan (Applied Computing)" userId="a08e3ed7-e6b5-4f04-b847-aa5ff7f016c0" providerId="ADAL" clId="{EBE88C47-D1C7-4E59-AC9B-603EF13B6470}" dt="2024-03-21T21:01:18.995" v="4418" actId="20577"/>
          <ac:spMkLst>
            <pc:docMk/>
            <pc:sldMk cId="150079276" sldId="271"/>
            <ac:spMk id="4" creationId="{207353F5-5956-FFE1-9FFC-308F722F1F9E}"/>
          </ac:spMkLst>
        </pc:spChg>
        <pc:picChg chg="add mod">
          <ac:chgData name="Richard William Morgan (Applied Computing)" userId="a08e3ed7-e6b5-4f04-b847-aa5ff7f016c0" providerId="ADAL" clId="{EBE88C47-D1C7-4E59-AC9B-603EF13B6470}" dt="2024-03-21T20:58:41.170" v="4362" actId="1038"/>
          <ac:picMkLst>
            <pc:docMk/>
            <pc:sldMk cId="150079276" sldId="271"/>
            <ac:picMk id="4098" creationId="{781BF581-4444-94CB-BAD0-78D07BB59EA3}"/>
          </ac:picMkLst>
        </pc:picChg>
        <pc:picChg chg="add del mod">
          <ac:chgData name="Richard William Morgan (Applied Computing)" userId="a08e3ed7-e6b5-4f04-b847-aa5ff7f016c0" providerId="ADAL" clId="{EBE88C47-D1C7-4E59-AC9B-603EF13B6470}" dt="2024-03-21T21:02:03.246" v="4460" actId="478"/>
          <ac:picMkLst>
            <pc:docMk/>
            <pc:sldMk cId="150079276" sldId="271"/>
            <ac:picMk id="4100" creationId="{F83619B5-2EC6-8040-A03E-7D91AC574F50}"/>
          </ac:picMkLst>
        </pc:picChg>
        <pc:picChg chg="add del mod">
          <ac:chgData name="Richard William Morgan (Applied Computing)" userId="a08e3ed7-e6b5-4f04-b847-aa5ff7f016c0" providerId="ADAL" clId="{EBE88C47-D1C7-4E59-AC9B-603EF13B6470}" dt="2024-03-21T21:02:01.028" v="4459" actId="478"/>
          <ac:picMkLst>
            <pc:docMk/>
            <pc:sldMk cId="150079276" sldId="271"/>
            <ac:picMk id="4102" creationId="{18DE26AC-5808-7EF9-E45C-8D4D49E13449}"/>
          </ac:picMkLst>
        </pc:picChg>
        <pc:picChg chg="add mod">
          <ac:chgData name="Richard William Morgan (Applied Computing)" userId="a08e3ed7-e6b5-4f04-b847-aa5ff7f016c0" providerId="ADAL" clId="{EBE88C47-D1C7-4E59-AC9B-603EF13B6470}" dt="2024-03-21T21:04:22.297" v="4491" actId="1035"/>
          <ac:picMkLst>
            <pc:docMk/>
            <pc:sldMk cId="150079276" sldId="271"/>
            <ac:picMk id="4104" creationId="{21CE03D2-0A5E-AC2C-0D9C-DF17D198E520}"/>
          </ac:picMkLst>
        </pc:picChg>
      </pc:sldChg>
      <pc:sldChg chg="delSp modSp add mod">
        <pc:chgData name="Richard William Morgan (Applied Computing)" userId="a08e3ed7-e6b5-4f04-b847-aa5ff7f016c0" providerId="ADAL" clId="{EBE88C47-D1C7-4E59-AC9B-603EF13B6470}" dt="2024-03-21T21:01:54.871" v="4458" actId="1036"/>
        <pc:sldMkLst>
          <pc:docMk/>
          <pc:sldMk cId="1996291340" sldId="272"/>
        </pc:sldMkLst>
        <pc:spChg chg="mod">
          <ac:chgData name="Richard William Morgan (Applied Computing)" userId="a08e3ed7-e6b5-4f04-b847-aa5ff7f016c0" providerId="ADAL" clId="{EBE88C47-D1C7-4E59-AC9B-603EF13B6470}" dt="2024-03-21T21:01:28.550" v="4423" actId="20577"/>
          <ac:spMkLst>
            <pc:docMk/>
            <pc:sldMk cId="1996291340" sldId="272"/>
            <ac:spMk id="4" creationId="{DBFCAA24-3804-4A0A-A844-C45ABDF23A14}"/>
          </ac:spMkLst>
        </pc:spChg>
        <pc:picChg chg="del">
          <ac:chgData name="Richard William Morgan (Applied Computing)" userId="a08e3ed7-e6b5-4f04-b847-aa5ff7f016c0" providerId="ADAL" clId="{EBE88C47-D1C7-4E59-AC9B-603EF13B6470}" dt="2024-03-21T21:01:33.149" v="4424" actId="478"/>
          <ac:picMkLst>
            <pc:docMk/>
            <pc:sldMk cId="1996291340" sldId="272"/>
            <ac:picMk id="4098" creationId="{C78E1647-4C13-ADBC-B7D5-B6DC4ECB7F51}"/>
          </ac:picMkLst>
        </pc:picChg>
        <pc:picChg chg="mod">
          <ac:chgData name="Richard William Morgan (Applied Computing)" userId="a08e3ed7-e6b5-4f04-b847-aa5ff7f016c0" providerId="ADAL" clId="{EBE88C47-D1C7-4E59-AC9B-603EF13B6470}" dt="2024-03-21T21:01:54.871" v="4458" actId="1036"/>
          <ac:picMkLst>
            <pc:docMk/>
            <pc:sldMk cId="1996291340" sldId="272"/>
            <ac:picMk id="4100" creationId="{158CEFA5-6791-640B-31F6-A4CB35D58857}"/>
          </ac:picMkLst>
        </pc:picChg>
        <pc:picChg chg="mod">
          <ac:chgData name="Richard William Morgan (Applied Computing)" userId="a08e3ed7-e6b5-4f04-b847-aa5ff7f016c0" providerId="ADAL" clId="{EBE88C47-D1C7-4E59-AC9B-603EF13B6470}" dt="2024-03-21T21:01:50.688" v="4454" actId="1036"/>
          <ac:picMkLst>
            <pc:docMk/>
            <pc:sldMk cId="1996291340" sldId="272"/>
            <ac:picMk id="4102" creationId="{0EFD1847-5AA5-1317-B969-C46F23949443}"/>
          </ac:picMkLst>
        </pc:picChg>
      </pc:sldChg>
      <pc:sldChg chg="delSp modSp add mod">
        <pc:chgData name="Richard William Morgan (Applied Computing)" userId="a08e3ed7-e6b5-4f04-b847-aa5ff7f016c0" providerId="ADAL" clId="{EBE88C47-D1C7-4E59-AC9B-603EF13B6470}" dt="2024-03-21T21:09:42.889" v="4673" actId="1036"/>
        <pc:sldMkLst>
          <pc:docMk/>
          <pc:sldMk cId="2390082624" sldId="273"/>
        </pc:sldMkLst>
        <pc:picChg chg="mod">
          <ac:chgData name="Richard William Morgan (Applied Computing)" userId="a08e3ed7-e6b5-4f04-b847-aa5ff7f016c0" providerId="ADAL" clId="{EBE88C47-D1C7-4E59-AC9B-603EF13B6470}" dt="2024-03-21T21:09:42.889" v="4673" actId="1036"/>
          <ac:picMkLst>
            <pc:docMk/>
            <pc:sldMk cId="2390082624" sldId="273"/>
            <ac:picMk id="8" creationId="{0FA74E18-4C21-1EB2-EA04-4ED8C8A6FDFC}"/>
          </ac:picMkLst>
        </pc:picChg>
        <pc:picChg chg="mod">
          <ac:chgData name="Richard William Morgan (Applied Computing)" userId="a08e3ed7-e6b5-4f04-b847-aa5ff7f016c0" providerId="ADAL" clId="{EBE88C47-D1C7-4E59-AC9B-603EF13B6470}" dt="2024-03-21T21:09:42.889" v="4673" actId="1036"/>
          <ac:picMkLst>
            <pc:docMk/>
            <pc:sldMk cId="2390082624" sldId="273"/>
            <ac:picMk id="1026" creationId="{B7CA955E-FC60-38C9-7D9E-1D8933F8CBD3}"/>
          </ac:picMkLst>
        </pc:picChg>
        <pc:picChg chg="del">
          <ac:chgData name="Richard William Morgan (Applied Computing)" userId="a08e3ed7-e6b5-4f04-b847-aa5ff7f016c0" providerId="ADAL" clId="{EBE88C47-D1C7-4E59-AC9B-603EF13B6470}" dt="2024-03-21T21:09:06.319" v="4617" actId="478"/>
          <ac:picMkLst>
            <pc:docMk/>
            <pc:sldMk cId="2390082624" sldId="273"/>
            <ac:picMk id="1028" creationId="{FB96EEBC-1FCA-1444-1318-F4F5AC434C7B}"/>
          </ac:picMkLst>
        </pc:picChg>
        <pc:picChg chg="del">
          <ac:chgData name="Richard William Morgan (Applied Computing)" userId="a08e3ed7-e6b5-4f04-b847-aa5ff7f016c0" providerId="ADAL" clId="{EBE88C47-D1C7-4E59-AC9B-603EF13B6470}" dt="2024-03-21T21:09:07.895" v="4618" actId="478"/>
          <ac:picMkLst>
            <pc:docMk/>
            <pc:sldMk cId="2390082624" sldId="273"/>
            <ac:picMk id="1030" creationId="{1BB5A48F-B0F7-2EF7-78C3-3B3CA108E979}"/>
          </ac:picMkLst>
        </pc:picChg>
      </pc:sldChg>
      <pc:sldChg chg="addSp modSp add mod">
        <pc:chgData name="Richard William Morgan (Applied Computing)" userId="a08e3ed7-e6b5-4f04-b847-aa5ff7f016c0" providerId="ADAL" clId="{EBE88C47-D1C7-4E59-AC9B-603EF13B6470}" dt="2024-03-22T08:49:35.298" v="5102" actId="20577"/>
        <pc:sldMkLst>
          <pc:docMk/>
          <pc:sldMk cId="3063761506" sldId="274"/>
        </pc:sldMkLst>
        <pc:spChg chg="mod">
          <ac:chgData name="Richard William Morgan (Applied Computing)" userId="a08e3ed7-e6b5-4f04-b847-aa5ff7f016c0" providerId="ADAL" clId="{EBE88C47-D1C7-4E59-AC9B-603EF13B6470}" dt="2024-03-22T08:44:37.274" v="4841" actId="20577"/>
          <ac:spMkLst>
            <pc:docMk/>
            <pc:sldMk cId="3063761506" sldId="274"/>
            <ac:spMk id="3" creationId="{A1D9B0CB-69CB-3A50-DDC9-C2FDECFD7800}"/>
          </ac:spMkLst>
        </pc:spChg>
        <pc:spChg chg="mod">
          <ac:chgData name="Richard William Morgan (Applied Computing)" userId="a08e3ed7-e6b5-4f04-b847-aa5ff7f016c0" providerId="ADAL" clId="{EBE88C47-D1C7-4E59-AC9B-603EF13B6470}" dt="2024-03-22T08:49:35.298" v="5102" actId="20577"/>
          <ac:spMkLst>
            <pc:docMk/>
            <pc:sldMk cId="3063761506" sldId="274"/>
            <ac:spMk id="4" creationId="{EFC87703-4B6D-9AFA-FC1B-C9B26681EAE4}"/>
          </ac:spMkLst>
        </pc:spChg>
        <pc:picChg chg="add mod">
          <ac:chgData name="Richard William Morgan (Applied Computing)" userId="a08e3ed7-e6b5-4f04-b847-aa5ff7f016c0" providerId="ADAL" clId="{EBE88C47-D1C7-4E59-AC9B-603EF13B6470}" dt="2024-03-22T08:49:09.104" v="5081" actId="1076"/>
          <ac:picMkLst>
            <pc:docMk/>
            <pc:sldMk cId="3063761506" sldId="274"/>
            <ac:picMk id="6" creationId="{F29BA855-8590-304B-C3AC-A8B844215037}"/>
          </ac:picMkLst>
        </pc:picChg>
      </pc:sldChg>
      <pc:sldChg chg="add">
        <pc:chgData name="Richard William Morgan (Applied Computing)" userId="a08e3ed7-e6b5-4f04-b847-aa5ff7f016c0" providerId="ADAL" clId="{EBE88C47-D1C7-4E59-AC9B-603EF13B6470}" dt="2024-03-22T08:52:38.162" v="5103"/>
        <pc:sldMkLst>
          <pc:docMk/>
          <pc:sldMk cId="1022483729" sldId="275"/>
        </pc:sldMkLst>
      </pc:sldChg>
      <pc:sldChg chg="modSp add mod">
        <pc:chgData name="Richard William Morgan (Applied Computing)" userId="a08e3ed7-e6b5-4f04-b847-aa5ff7f016c0" providerId="ADAL" clId="{EBE88C47-D1C7-4E59-AC9B-603EF13B6470}" dt="2024-03-22T08:57:43.628" v="5228" actId="20577"/>
        <pc:sldMkLst>
          <pc:docMk/>
          <pc:sldMk cId="922073769" sldId="276"/>
        </pc:sldMkLst>
        <pc:spChg chg="mod">
          <ac:chgData name="Richard William Morgan (Applied Computing)" userId="a08e3ed7-e6b5-4f04-b847-aa5ff7f016c0" providerId="ADAL" clId="{EBE88C47-D1C7-4E59-AC9B-603EF13B6470}" dt="2024-03-22T08:57:43.628" v="5228" actId="20577"/>
          <ac:spMkLst>
            <pc:docMk/>
            <pc:sldMk cId="922073769" sldId="276"/>
            <ac:spMk id="2" creationId="{323F123A-EB76-CA6D-EBBE-B139B8659C63}"/>
          </ac:spMkLst>
        </pc:spChg>
      </pc:sldChg>
      <pc:sldChg chg="modSp add mod">
        <pc:chgData name="Richard William Morgan (Applied Computing)" userId="a08e3ed7-e6b5-4f04-b847-aa5ff7f016c0" providerId="ADAL" clId="{EBE88C47-D1C7-4E59-AC9B-603EF13B6470}" dt="2024-03-22T08:56:52.510" v="5184" actId="20577"/>
        <pc:sldMkLst>
          <pc:docMk/>
          <pc:sldMk cId="3578727970" sldId="277"/>
        </pc:sldMkLst>
        <pc:spChg chg="mod">
          <ac:chgData name="Richard William Morgan (Applied Computing)" userId="a08e3ed7-e6b5-4f04-b847-aa5ff7f016c0" providerId="ADAL" clId="{EBE88C47-D1C7-4E59-AC9B-603EF13B6470}" dt="2024-03-22T08:56:52.510" v="5184" actId="20577"/>
          <ac:spMkLst>
            <pc:docMk/>
            <pc:sldMk cId="3578727970" sldId="277"/>
            <ac:spMk id="2" creationId="{7693630C-472B-533B-8BE8-54A540B89896}"/>
          </ac:spMkLst>
        </pc:spChg>
      </pc:sldChg>
      <pc:sldChg chg="add">
        <pc:chgData name="Richard William Morgan (Applied Computing)" userId="a08e3ed7-e6b5-4f04-b847-aa5ff7f016c0" providerId="ADAL" clId="{EBE88C47-D1C7-4E59-AC9B-603EF13B6470}" dt="2024-03-22T08:53:56.236" v="5157"/>
        <pc:sldMkLst>
          <pc:docMk/>
          <pc:sldMk cId="3284330692" sldId="278"/>
        </pc:sldMkLst>
      </pc:sldChg>
      <pc:sldChg chg="add">
        <pc:chgData name="Richard William Morgan (Applied Computing)" userId="a08e3ed7-e6b5-4f04-b847-aa5ff7f016c0" providerId="ADAL" clId="{EBE88C47-D1C7-4E59-AC9B-603EF13B6470}" dt="2024-03-22T08:56:03.873" v="5162"/>
        <pc:sldMkLst>
          <pc:docMk/>
          <pc:sldMk cId="1016065355" sldId="279"/>
        </pc:sldMkLst>
      </pc:sldChg>
      <pc:sldChg chg="add del">
        <pc:chgData name="Richard William Morgan (Applied Computing)" userId="a08e3ed7-e6b5-4f04-b847-aa5ff7f016c0" providerId="ADAL" clId="{EBE88C47-D1C7-4E59-AC9B-603EF13B6470}" dt="2024-03-22T08:55:44.777" v="5161"/>
        <pc:sldMkLst>
          <pc:docMk/>
          <pc:sldMk cId="1286308081" sldId="279"/>
        </pc:sldMkLst>
      </pc:sldChg>
      <pc:sldChg chg="add del">
        <pc:chgData name="Richard William Morgan (Applied Computing)" userId="a08e3ed7-e6b5-4f04-b847-aa5ff7f016c0" providerId="ADAL" clId="{EBE88C47-D1C7-4E59-AC9B-603EF13B6470}" dt="2024-03-22T08:55:37.064" v="5159"/>
        <pc:sldMkLst>
          <pc:docMk/>
          <pc:sldMk cId="1736888282" sldId="279"/>
        </pc:sldMkLst>
      </pc:sldChg>
      <pc:sldChg chg="add del">
        <pc:chgData name="Richard William Morgan (Applied Computing)" userId="a08e3ed7-e6b5-4f04-b847-aa5ff7f016c0" providerId="ADAL" clId="{EBE88C47-D1C7-4E59-AC9B-603EF13B6470}" dt="2024-03-22T08:56:32.025" v="5171" actId="47"/>
        <pc:sldMkLst>
          <pc:docMk/>
          <pc:sldMk cId="519095152" sldId="280"/>
        </pc:sldMkLst>
      </pc:sldChg>
      <pc:sldChg chg="add">
        <pc:chgData name="Richard William Morgan (Applied Computing)" userId="a08e3ed7-e6b5-4f04-b847-aa5ff7f016c0" providerId="ADAL" clId="{EBE88C47-D1C7-4E59-AC9B-603EF13B6470}" dt="2024-03-22T08:56:03.873" v="5162"/>
        <pc:sldMkLst>
          <pc:docMk/>
          <pc:sldMk cId="365960055" sldId="281"/>
        </pc:sldMkLst>
      </pc:sldChg>
      <pc:sldChg chg="add">
        <pc:chgData name="Richard William Morgan (Applied Computing)" userId="a08e3ed7-e6b5-4f04-b847-aa5ff7f016c0" providerId="ADAL" clId="{EBE88C47-D1C7-4E59-AC9B-603EF13B6470}" dt="2024-03-22T08:56:03.873" v="5162"/>
        <pc:sldMkLst>
          <pc:docMk/>
          <pc:sldMk cId="4149881562" sldId="282"/>
        </pc:sldMkLst>
      </pc:sldChg>
      <pc:sldChg chg="add">
        <pc:chgData name="Richard William Morgan (Applied Computing)" userId="a08e3ed7-e6b5-4f04-b847-aa5ff7f016c0" providerId="ADAL" clId="{EBE88C47-D1C7-4E59-AC9B-603EF13B6470}" dt="2024-03-22T08:56:03.873" v="5162"/>
        <pc:sldMkLst>
          <pc:docMk/>
          <pc:sldMk cId="2762047108" sldId="283"/>
        </pc:sldMkLst>
      </pc:sldChg>
      <pc:sldChg chg="modSp add mod">
        <pc:chgData name="Richard William Morgan (Applied Computing)" userId="a08e3ed7-e6b5-4f04-b847-aa5ff7f016c0" providerId="ADAL" clId="{EBE88C47-D1C7-4E59-AC9B-603EF13B6470}" dt="2024-03-22T09:00:30.363" v="5639" actId="20577"/>
        <pc:sldMkLst>
          <pc:docMk/>
          <pc:sldMk cId="2750558793" sldId="284"/>
        </pc:sldMkLst>
        <pc:spChg chg="mod">
          <ac:chgData name="Richard William Morgan (Applied Computing)" userId="a08e3ed7-e6b5-4f04-b847-aa5ff7f016c0" providerId="ADAL" clId="{EBE88C47-D1C7-4E59-AC9B-603EF13B6470}" dt="2024-03-22T09:00:30.363" v="5639" actId="20577"/>
          <ac:spMkLst>
            <pc:docMk/>
            <pc:sldMk cId="2750558793" sldId="284"/>
            <ac:spMk id="2" creationId="{72DEFE49-92FC-DBCC-5E4D-EBA8B6C2E91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C89585-7760-4875-83D2-486C255C01FE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28094B-726B-44E7-B374-1395E23A15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5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545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43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441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6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473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341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322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64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716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426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8274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815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877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206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3677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9348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452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3543DF5-ED87-41A2-A47F-0394E8455B65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BAB2AEB8-CAA9-4025-86B5-E843D9EDDF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175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ample.co.uk/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xample.co.uk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379F4A-77B3-A400-858A-683D8CFE652F}"/>
              </a:ext>
            </a:extLst>
          </p:cNvPr>
          <p:cNvSpPr txBox="1"/>
          <p:nvPr/>
        </p:nvSpPr>
        <p:spPr>
          <a:xfrm>
            <a:off x="492999" y="2565230"/>
            <a:ext cx="112060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i="1" dirty="0"/>
              <a:t>GROUP PRESENTATION</a:t>
            </a:r>
          </a:p>
          <a:p>
            <a:pPr algn="ctr"/>
            <a:r>
              <a:rPr lang="en-GB" sz="6000" b="1" i="1" dirty="0"/>
              <a:t>(EXAMPLE)</a:t>
            </a:r>
            <a:endParaRPr lang="en-GB" sz="3500" i="1" dirty="0"/>
          </a:p>
        </p:txBody>
      </p:sp>
    </p:spTree>
    <p:extLst>
      <p:ext uri="{BB962C8B-B14F-4D97-AF65-F5344CB8AC3E}">
        <p14:creationId xmlns:p14="http://schemas.microsoft.com/office/powerpoint/2010/main" val="601784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6B113-E29F-1593-EC7E-A4FCDCACB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FB2269-CA54-9542-9C9A-79015AAA0CD3}"/>
              </a:ext>
            </a:extLst>
          </p:cNvPr>
          <p:cNvSpPr txBox="1"/>
          <p:nvPr/>
        </p:nvSpPr>
        <p:spPr>
          <a:xfrm>
            <a:off x="466406" y="1147603"/>
            <a:ext cx="11206002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rgbClr val="FFC000"/>
                </a:solidFill>
              </a:rPr>
              <a:t>MODULE TITLE</a:t>
            </a:r>
          </a:p>
          <a:p>
            <a:pPr algn="ctr"/>
            <a:endParaRPr lang="en-GB" sz="3000" dirty="0"/>
          </a:p>
          <a:p>
            <a:pPr algn="ctr"/>
            <a:r>
              <a:rPr lang="en-GB" sz="4500" b="1" dirty="0">
                <a:solidFill>
                  <a:srgbClr val="FFC000"/>
                </a:solidFill>
              </a:rPr>
              <a:t>Module code</a:t>
            </a:r>
          </a:p>
          <a:p>
            <a:pPr algn="ctr"/>
            <a:endParaRPr lang="en-GB" sz="3000" b="1" dirty="0"/>
          </a:p>
          <a:p>
            <a:pPr algn="ctr"/>
            <a:r>
              <a:rPr lang="en-GB" sz="4500" b="1" dirty="0">
                <a:solidFill>
                  <a:srgbClr val="FFC000"/>
                </a:solidFill>
              </a:rPr>
              <a:t>ASSIGNMENT TITLE</a:t>
            </a:r>
          </a:p>
          <a:p>
            <a:pPr algn="ctr"/>
            <a:endParaRPr lang="en-GB" sz="3500" dirty="0"/>
          </a:p>
          <a:p>
            <a:pPr algn="ctr"/>
            <a:endParaRPr lang="en-GB" sz="3500" dirty="0"/>
          </a:p>
          <a:p>
            <a:pPr algn="ctr"/>
            <a:r>
              <a:rPr lang="en-GB" sz="3500" dirty="0"/>
              <a:t>Student names/numbers</a:t>
            </a:r>
          </a:p>
        </p:txBody>
      </p:sp>
    </p:spTree>
    <p:extLst>
      <p:ext uri="{BB962C8B-B14F-4D97-AF65-F5344CB8AC3E}">
        <p14:creationId xmlns:p14="http://schemas.microsoft.com/office/powerpoint/2010/main" val="1022483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404C4-E194-6A5C-99D9-C77CDDF19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CC8C7F9-2271-042F-7925-BC2E180DA98B}"/>
              </a:ext>
            </a:extLst>
          </p:cNvPr>
          <p:cNvSpPr txBox="1"/>
          <p:nvPr/>
        </p:nvSpPr>
        <p:spPr>
          <a:xfrm>
            <a:off x="466406" y="1301028"/>
            <a:ext cx="1120600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Introduction</a:t>
            </a:r>
          </a:p>
          <a:p>
            <a:endParaRPr lang="en-GB" sz="3000" dirty="0"/>
          </a:p>
          <a:p>
            <a:endParaRPr lang="en-GB" sz="3000" dirty="0"/>
          </a:p>
          <a:p>
            <a:pPr marL="914400" lvl="1" indent="-457200">
              <a:buFont typeface="Wingdings" panose="05000000000000000000" pitchFamily="2" charset="2"/>
              <a:buChar char="§"/>
            </a:pPr>
            <a:r>
              <a:rPr lang="en-GB" sz="3000" dirty="0"/>
              <a:t>Team members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914400" lvl="1" indent="-457200">
              <a:buFont typeface="Wingdings" panose="05000000000000000000" pitchFamily="2" charset="2"/>
              <a:buChar char="§"/>
            </a:pPr>
            <a:r>
              <a:rPr lang="en-GB" sz="3000" dirty="0"/>
              <a:t>Team roles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81FDA9-52DB-CEC3-1FC6-F96395035D0E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86448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549C08-57AF-7EB4-7A6E-0018521C4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7A11F59-E67F-EE38-B94A-8A8052BF620E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CONTENTS OF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8F1879-603A-53D8-E84F-1F5D6A26A567}"/>
              </a:ext>
            </a:extLst>
          </p:cNvPr>
          <p:cNvSpPr txBox="1"/>
          <p:nvPr/>
        </p:nvSpPr>
        <p:spPr>
          <a:xfrm>
            <a:off x="466406" y="1301028"/>
            <a:ext cx="1120600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Summary of idea (Pitch)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Research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Characters / Plot / other related details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Purpose (How it relates to / raises awareness of the chosen topic)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Communication Strategy (plus evidence)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Future plans</a:t>
            </a: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2162268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964FA5-6E29-5781-B2D8-743A755C5C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E9BF64-1222-2728-3581-F339B92757E4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1, Student name 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63F13D-BB56-364A-C64E-5FEEEB62BE81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SUMMARY / ‘PITCH’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25112D-3775-9E70-B7EB-FA3F1B329411}"/>
              </a:ext>
            </a:extLst>
          </p:cNvPr>
          <p:cNvSpPr txBox="1"/>
          <p:nvPr/>
        </p:nvSpPr>
        <p:spPr>
          <a:xfrm>
            <a:off x="466406" y="1301028"/>
            <a:ext cx="1120600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Summary of idea (Pitch example)</a:t>
            </a:r>
          </a:p>
          <a:p>
            <a:endParaRPr lang="en-GB" sz="3000" dirty="0">
              <a:latin typeface="+mj-lt"/>
            </a:endParaRPr>
          </a:p>
          <a:p>
            <a:pPr algn="just" eaLnBrk="1" hangingPunct="1">
              <a:defRPr/>
            </a:pPr>
            <a:r>
              <a:rPr lang="en-GB" sz="3000" b="1" dirty="0">
                <a:solidFill>
                  <a:srgbClr val="FFC000"/>
                </a:solidFill>
                <a:cs typeface="Courier New" pitchFamily="49" charset="0"/>
              </a:rPr>
              <a:t>‘</a:t>
            </a:r>
            <a:r>
              <a:rPr lang="en-GB" sz="3000" b="1" i="1" dirty="0">
                <a:solidFill>
                  <a:srgbClr val="FFC000"/>
                </a:solidFill>
                <a:cs typeface="Courier New" pitchFamily="49" charset="0"/>
              </a:rPr>
              <a:t>Tomb Raider: Legend</a:t>
            </a:r>
            <a:r>
              <a:rPr lang="en-GB" sz="3000" b="1" dirty="0">
                <a:solidFill>
                  <a:srgbClr val="FFC000"/>
                </a:solidFill>
                <a:cs typeface="Courier New" pitchFamily="49" charset="0"/>
              </a:rPr>
              <a:t>’</a:t>
            </a:r>
          </a:p>
          <a:p>
            <a:pPr algn="just" eaLnBrk="1" hangingPunct="1">
              <a:defRPr/>
            </a:pPr>
            <a:endParaRPr lang="en-GB" sz="3000" b="1" dirty="0">
              <a:solidFill>
                <a:srgbClr val="FFC000"/>
              </a:solidFill>
              <a:cs typeface="Courier New" pitchFamily="49" charset="0"/>
            </a:endParaRPr>
          </a:p>
          <a:p>
            <a:pPr algn="just" eaLnBrk="1" hangingPunct="1">
              <a:defRPr/>
            </a:pPr>
            <a:r>
              <a:rPr lang="en-GB" sz="3000" b="1" dirty="0">
                <a:cs typeface="Courier New" pitchFamily="49" charset="0"/>
              </a:rPr>
              <a:t>“A third-person action adventure </a:t>
            </a:r>
            <a:r>
              <a:rPr lang="en-GB" sz="3000" b="1" dirty="0">
                <a:solidFill>
                  <a:srgbClr val="FFC000"/>
                </a:solidFill>
                <a:cs typeface="Courier New" pitchFamily="49" charset="0"/>
              </a:rPr>
              <a:t>(Genre) </a:t>
            </a:r>
            <a:r>
              <a:rPr lang="en-GB" sz="3000" b="1" dirty="0">
                <a:cs typeface="Courier New" pitchFamily="49" charset="0"/>
              </a:rPr>
              <a:t>that finds archaeologist Lara Croft </a:t>
            </a:r>
            <a:r>
              <a:rPr lang="en-GB" sz="3000" b="1" dirty="0">
                <a:solidFill>
                  <a:srgbClr val="FFC000"/>
                </a:solidFill>
                <a:cs typeface="Courier New" pitchFamily="49" charset="0"/>
              </a:rPr>
              <a:t>(Main character) </a:t>
            </a:r>
            <a:r>
              <a:rPr lang="en-GB" sz="3000" b="1" dirty="0">
                <a:cs typeface="Courier New" pitchFamily="49" charset="0"/>
              </a:rPr>
              <a:t>searching the jungles of Bolivia to the mountains of Tibet </a:t>
            </a:r>
            <a:r>
              <a:rPr lang="en-GB" sz="3000" b="1" dirty="0">
                <a:solidFill>
                  <a:srgbClr val="FFC000"/>
                </a:solidFill>
                <a:cs typeface="Courier New" pitchFamily="49" charset="0"/>
              </a:rPr>
              <a:t>(key locations) </a:t>
            </a:r>
            <a:r>
              <a:rPr lang="en-GB" sz="3000" b="1" dirty="0">
                <a:cs typeface="Courier New" pitchFamily="49" charset="0"/>
              </a:rPr>
              <a:t>for the mysterious </a:t>
            </a:r>
            <a:r>
              <a:rPr lang="en-GB" sz="3000" b="1" dirty="0" err="1">
                <a:cs typeface="Courier New" pitchFamily="49" charset="0"/>
              </a:rPr>
              <a:t>Ghalali</a:t>
            </a:r>
            <a:r>
              <a:rPr lang="en-GB" sz="3000" b="1" dirty="0">
                <a:cs typeface="Courier New" pitchFamily="49" charset="0"/>
              </a:rPr>
              <a:t> key (Goal); an artifact which may be the key to finding Lara’s own long-lost mother </a:t>
            </a:r>
            <a:r>
              <a:rPr lang="en-GB" sz="3000" b="1" dirty="0">
                <a:solidFill>
                  <a:srgbClr val="FFC000"/>
                </a:solidFill>
                <a:cs typeface="Courier New" pitchFamily="49" charset="0"/>
              </a:rPr>
              <a:t>(Motivation)</a:t>
            </a:r>
            <a:r>
              <a:rPr lang="en-GB" sz="3000" b="1" dirty="0">
                <a:cs typeface="Courier New" pitchFamily="49" charset="0"/>
              </a:rPr>
              <a:t>.”</a:t>
            </a:r>
          </a:p>
        </p:txBody>
      </p:sp>
    </p:spTree>
    <p:extLst>
      <p:ext uri="{BB962C8B-B14F-4D97-AF65-F5344CB8AC3E}">
        <p14:creationId xmlns:p14="http://schemas.microsoft.com/office/powerpoint/2010/main" val="3821256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ACAA06-7F2E-BD5A-4D60-7D0CC1736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B65263-3459-1864-6F02-AA08CAE60874}"/>
              </a:ext>
            </a:extLst>
          </p:cNvPr>
          <p:cNvSpPr txBox="1"/>
          <p:nvPr/>
        </p:nvSpPr>
        <p:spPr>
          <a:xfrm>
            <a:off x="466406" y="1301028"/>
            <a:ext cx="1120600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Provide key examples of research that have helped inform your idea and subject, e.g.:</a:t>
            </a:r>
          </a:p>
          <a:p>
            <a:endParaRPr lang="en-GB" sz="3200" dirty="0"/>
          </a:p>
          <a:p>
            <a:r>
              <a:rPr lang="en-GB" sz="3000" dirty="0"/>
              <a:t>“This is a subject that is particularly important in today’s society, because it affects everyone in the world in some form or another.” [1]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E06CF2-B378-0D5D-24AA-99C522B7FFBD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12A8D2-2E77-B842-8CFA-74A5C81476C6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2, Student name 4)</a:t>
            </a:r>
          </a:p>
        </p:txBody>
      </p:sp>
    </p:spTree>
    <p:extLst>
      <p:ext uri="{BB962C8B-B14F-4D97-AF65-F5344CB8AC3E}">
        <p14:creationId xmlns:p14="http://schemas.microsoft.com/office/powerpoint/2010/main" val="3570069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DB13B-13CB-00E2-238A-484002DF30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8379BD-8535-752F-B198-E4A95DDFF481}"/>
              </a:ext>
            </a:extLst>
          </p:cNvPr>
          <p:cNvSpPr txBox="1"/>
          <p:nvPr/>
        </p:nvSpPr>
        <p:spPr>
          <a:xfrm>
            <a:off x="466406" y="1301028"/>
            <a:ext cx="112060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Provide examples of research here and why these are relevant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169680-8798-A590-0B42-F4D152EF3725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FD6034-8709-1005-685D-71DF011748BC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1, Student name 3)</a:t>
            </a:r>
          </a:p>
        </p:txBody>
      </p:sp>
      <p:pic>
        <p:nvPicPr>
          <p:cNvPr id="1028" name="Picture 4" descr="Leonardo DiCaprio steps in to save the 'Captain Planet' movie | Mashable">
            <a:extLst>
              <a:ext uri="{FF2B5EF4-FFF2-40B4-BE49-F238E27FC236}">
                <a16:creationId xmlns:a16="http://schemas.microsoft.com/office/drawing/2014/main" id="{8E02205C-09FB-D166-05A4-3312BADD8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42" y="2511432"/>
            <a:ext cx="5192192" cy="292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aptain Planet Heading To The Big Screen | Movies | %%channel_name%%">
            <a:extLst>
              <a:ext uri="{FF2B5EF4-FFF2-40B4-BE49-F238E27FC236}">
                <a16:creationId xmlns:a16="http://schemas.microsoft.com/office/drawing/2014/main" id="{C6F32BC4-D641-5D27-1906-5E85A0AF6C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200" y="2511433"/>
            <a:ext cx="5192192" cy="292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96686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7AC9AD-E467-FCE2-390B-CAF3DD926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241B33-CA68-0C5A-C732-6167862D7F6A}"/>
              </a:ext>
            </a:extLst>
          </p:cNvPr>
          <p:cNvSpPr txBox="1"/>
          <p:nvPr/>
        </p:nvSpPr>
        <p:spPr>
          <a:xfrm>
            <a:off x="466406" y="1301028"/>
            <a:ext cx="112060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Provide examples of research here and why these are relevant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9BF496-C00E-BABE-B9E6-DD63162CF040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015D7B-53D9-EA93-A0A0-8EF766544B7A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2, Student name 4)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CA955E-FC60-38C9-7D9E-1D8933F8C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15" y="2622804"/>
            <a:ext cx="5668479" cy="278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FA74E18-4C21-1EB2-EA04-4ED8C8A6FD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6141" y="2652850"/>
            <a:ext cx="4683424" cy="2751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0082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24805-65D5-C52A-CBAB-8689FBC40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F20B56-F4F8-0332-98F9-D64B0B816F09}"/>
              </a:ext>
            </a:extLst>
          </p:cNvPr>
          <p:cNvSpPr txBox="1"/>
          <p:nvPr/>
        </p:nvSpPr>
        <p:spPr>
          <a:xfrm>
            <a:off x="466406" y="1301028"/>
            <a:ext cx="440837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Summary of ideas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Important developments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Group strategies for idea generation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B3290-043B-D142-1FA8-2191D0B89FED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FABDC5-987C-FB7A-7871-04331478CA15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1, student name 2, student name 3, student name 4)</a:t>
            </a:r>
          </a:p>
        </p:txBody>
      </p:sp>
      <p:pic>
        <p:nvPicPr>
          <p:cNvPr id="1032" name="Picture 8" descr="Spider Diagram - Archives Service">
            <a:extLst>
              <a:ext uri="{FF2B5EF4-FFF2-40B4-BE49-F238E27FC236}">
                <a16:creationId xmlns:a16="http://schemas.microsoft.com/office/drawing/2014/main" id="{D3942207-4111-ABD3-84FF-7E3DD4CEB2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389" y="1146229"/>
            <a:ext cx="6555650" cy="456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423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C65B71-EBB5-18D5-B025-04E7BA62A4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401BEC-58A6-38C0-C19D-1E4D4EF3E0C7}"/>
              </a:ext>
            </a:extLst>
          </p:cNvPr>
          <p:cNvSpPr txBox="1"/>
          <p:nvPr/>
        </p:nvSpPr>
        <p:spPr>
          <a:xfrm>
            <a:off x="466406" y="1301028"/>
            <a:ext cx="112060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Topical information, e.g. statistics: Make sure graphs are readable and statistics are relevant to your presentation</a:t>
            </a:r>
            <a:r>
              <a:rPr lang="en-GB" sz="3000" dirty="0"/>
              <a:t>.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AF82ED-DF39-64C9-0CBA-A4A7FEEDF056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6B7E17-ED10-5F3E-DD52-575B61E0893A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  <p:pic>
        <p:nvPicPr>
          <p:cNvPr id="2050" name="Picture 2" descr="What is global warming? | New Scientist">
            <a:extLst>
              <a:ext uri="{FF2B5EF4-FFF2-40B4-BE49-F238E27FC236}">
                <a16:creationId xmlns:a16="http://schemas.microsoft.com/office/drawing/2014/main" id="{829B84C1-30BA-6C9F-9558-8CB04885F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935" y="2650207"/>
            <a:ext cx="4720560" cy="314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lobal Warming Issue Unites World Opinion | Ipsos">
            <a:extLst>
              <a:ext uri="{FF2B5EF4-FFF2-40B4-BE49-F238E27FC236}">
                <a16:creationId xmlns:a16="http://schemas.microsoft.com/office/drawing/2014/main" id="{8B9A9B8A-C483-5273-93BB-2C6CD2E970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81" y="2650208"/>
            <a:ext cx="5594736" cy="3147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858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F4E69-24CA-5DDC-3D04-7817A7C2B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1E13129-6A37-E9A7-5A4D-D19164ED61FE}"/>
              </a:ext>
            </a:extLst>
          </p:cNvPr>
          <p:cNvSpPr txBox="1"/>
          <p:nvPr/>
        </p:nvSpPr>
        <p:spPr>
          <a:xfrm>
            <a:off x="466406" y="1301028"/>
            <a:ext cx="112060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Plot or story synopsis (if relevant)</a:t>
            </a:r>
          </a:p>
          <a:p>
            <a:endParaRPr lang="en-GB" sz="3000" dirty="0"/>
          </a:p>
          <a:p>
            <a:endParaRPr lang="en-GB" sz="3000" dirty="0"/>
          </a:p>
          <a:p>
            <a:r>
              <a:rPr lang="en-GB" sz="3000" dirty="0"/>
              <a:t>Goal / objectives for player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B6A12A-48E7-CDAC-AB0C-ED3E551B8391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DETAILS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E894CA-4576-C3AA-85FE-A13CFC40DD23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</p:spTree>
    <p:extLst>
      <p:ext uri="{BB962C8B-B14F-4D97-AF65-F5344CB8AC3E}">
        <p14:creationId xmlns:p14="http://schemas.microsoft.com/office/powerpoint/2010/main" val="113309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4F9BC5-399C-BA66-765B-5D4A826E9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7353F5-5956-FFE1-9FFC-308F722F1F9E}"/>
              </a:ext>
            </a:extLst>
          </p:cNvPr>
          <p:cNvSpPr txBox="1"/>
          <p:nvPr/>
        </p:nvSpPr>
        <p:spPr>
          <a:xfrm>
            <a:off x="5071404" y="1301028"/>
            <a:ext cx="660100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Character bio / info 1</a:t>
            </a:r>
          </a:p>
          <a:p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Name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Role in story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Brief description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E59E0-EA73-7A86-432D-DFD1300D35C8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DETAILS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50D791E-5428-7038-3327-ABDF3A91F14E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  <p:pic>
        <p:nvPicPr>
          <p:cNvPr id="4098" name="Picture 2" descr="Motoko Kusanagi - Wikipedia">
            <a:extLst>
              <a:ext uri="{FF2B5EF4-FFF2-40B4-BE49-F238E27FC236}">
                <a16:creationId xmlns:a16="http://schemas.microsoft.com/office/drawing/2014/main" id="{781BF581-4444-94CB-BAD0-78D07BB59E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65" y="1412105"/>
            <a:ext cx="3966585" cy="214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1 Year 100 Reviews — Ghost in the Shell [1995] | by Bryson Roberts | Medium">
            <a:extLst>
              <a:ext uri="{FF2B5EF4-FFF2-40B4-BE49-F238E27FC236}">
                <a16:creationId xmlns:a16="http://schemas.microsoft.com/office/drawing/2014/main" id="{21CE03D2-0A5E-AC2C-0D9C-DF17D198E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65" y="3779970"/>
            <a:ext cx="3958589" cy="214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79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A7D2B-678E-ABF6-443D-3D34E2D315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FCAA24-3804-4A0A-A844-C45ABDF23A14}"/>
              </a:ext>
            </a:extLst>
          </p:cNvPr>
          <p:cNvSpPr txBox="1"/>
          <p:nvPr/>
        </p:nvSpPr>
        <p:spPr>
          <a:xfrm>
            <a:off x="5071404" y="1301028"/>
            <a:ext cx="660100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Character bios / info 2</a:t>
            </a:r>
          </a:p>
          <a:p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Name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Role in story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Brief description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CC3E39-2B8F-8996-B81D-0260F0B8BED3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DETAILS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F6FD20-14F7-61E9-D029-5DBF8F8F8CFB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  <p:pic>
        <p:nvPicPr>
          <p:cNvPr id="4100" name="Picture 4" descr="r/Ghost_in_the_Shell - I wish they'd kept Batou's original look throughout the series.">
            <a:extLst>
              <a:ext uri="{FF2B5EF4-FFF2-40B4-BE49-F238E27FC236}">
                <a16:creationId xmlns:a16="http://schemas.microsoft.com/office/drawing/2014/main" id="{158CEFA5-6791-640B-31F6-A4CB35D588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1" y="3817796"/>
            <a:ext cx="3970061" cy="214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J and J Productions: Ghost in the Shell Review.">
            <a:extLst>
              <a:ext uri="{FF2B5EF4-FFF2-40B4-BE49-F238E27FC236}">
                <a16:creationId xmlns:a16="http://schemas.microsoft.com/office/drawing/2014/main" id="{0EFD1847-5AA5-1317-B969-C46F23949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2" y="1487539"/>
            <a:ext cx="3958586" cy="2140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291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917C5B-610D-4BE7-714C-E104EE89AC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499D7A-3081-03B5-1EE3-BA1A98B107A9}"/>
              </a:ext>
            </a:extLst>
          </p:cNvPr>
          <p:cNvSpPr txBox="1"/>
          <p:nvPr/>
        </p:nvSpPr>
        <p:spPr>
          <a:xfrm>
            <a:off x="466406" y="1301028"/>
            <a:ext cx="112060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Intended demographic</a:t>
            </a:r>
          </a:p>
          <a:p>
            <a:endParaRPr lang="en-GB" sz="3000" dirty="0"/>
          </a:p>
          <a:p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Age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Interests / hobbies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Platforms (</a:t>
            </a:r>
            <a:r>
              <a:rPr lang="en-GB" sz="3000" dirty="0" err="1"/>
              <a:t>e.g</a:t>
            </a:r>
            <a:r>
              <a:rPr lang="en-GB" sz="3000" dirty="0"/>
              <a:t> Netflix, PS5, etc).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4D391F-3169-3ABD-B1FE-0A208DD71F91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DETAILS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34FC19-36D5-7306-85F9-5B0EF0026F8A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</p:spTree>
    <p:extLst>
      <p:ext uri="{BB962C8B-B14F-4D97-AF65-F5344CB8AC3E}">
        <p14:creationId xmlns:p14="http://schemas.microsoft.com/office/powerpoint/2010/main" val="1568386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ACC40D-7AFA-BEEC-3E15-E15B550CF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5477FCF-6200-B5E7-6CA7-1B2E0A31C388}"/>
              </a:ext>
            </a:extLst>
          </p:cNvPr>
          <p:cNvSpPr txBox="1"/>
          <p:nvPr/>
        </p:nvSpPr>
        <p:spPr>
          <a:xfrm>
            <a:off x="466406" y="1301028"/>
            <a:ext cx="1120600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How does the idea fit in with the core topic chosen?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What elements / actions / objectives raise awareness of your core topic?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What is the message you are trying to convey to your audience?</a:t>
            </a:r>
            <a:endParaRPr lang="en-GB" sz="3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D8741-5777-7C7F-8D1B-00E468141BAA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PURPOSE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AA0327-C82E-6ABB-0A25-135E36DEBFF1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</p:spTree>
    <p:extLst>
      <p:ext uri="{BB962C8B-B14F-4D97-AF65-F5344CB8AC3E}">
        <p14:creationId xmlns:p14="http://schemas.microsoft.com/office/powerpoint/2010/main" val="9635164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0D46D-F090-9CA3-9309-60A5F49E0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FC87703-4B6D-9AFA-FC1B-C9B26681EAE4}"/>
              </a:ext>
            </a:extLst>
          </p:cNvPr>
          <p:cNvSpPr txBox="1"/>
          <p:nvPr/>
        </p:nvSpPr>
        <p:spPr>
          <a:xfrm>
            <a:off x="466406" y="1301028"/>
            <a:ext cx="654808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How did the group stay in contact?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Did it work well? If not, what alternatives might you suggest for future projects to improve this?</a:t>
            </a:r>
            <a:r>
              <a:rPr lang="en-GB" sz="3000" dirty="0"/>
              <a:t> (e.g. scheduled meetings, Gantt charts, milestone targets, etc.)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 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D9B0CB-69CB-3A50-DDC9-C2FDECFD7800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COMMUNICATIONS STRATEGY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DE1689-D839-8923-07D7-D9439D6713EC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9BA855-8590-304B-C3AC-A8B8442150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9130" y="1314403"/>
            <a:ext cx="4116513" cy="4857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7615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C4CA21-02F5-A79E-5B44-84E347945B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D607FB-985B-ECD7-A974-19F7DDC5E3FA}"/>
              </a:ext>
            </a:extLst>
          </p:cNvPr>
          <p:cNvSpPr txBox="1"/>
          <p:nvPr/>
        </p:nvSpPr>
        <p:spPr>
          <a:xfrm>
            <a:off x="466406" y="1301028"/>
            <a:ext cx="1120600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Provide examples of ideas that you could take forward if the project were to increase in scope, such as:</a:t>
            </a:r>
          </a:p>
          <a:p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Supportive Educational documentation for schools/colleges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A full series based on the success of the pilot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Multiplayer modes or other ideas to increase engagement and longevity</a:t>
            </a:r>
            <a:endParaRPr lang="en-GB" sz="3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92D9AE-DCBD-9B7F-BEFD-80AFD13D64BE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FUTURE PLANS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D4D71B2-A804-6DA5-0149-741C189198B1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</p:spTree>
    <p:extLst>
      <p:ext uri="{BB962C8B-B14F-4D97-AF65-F5344CB8AC3E}">
        <p14:creationId xmlns:p14="http://schemas.microsoft.com/office/powerpoint/2010/main" val="604119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8163EA-3159-5F7C-86E8-082801E2A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2B03AD2-B312-C508-E29D-7628A415DBB7}"/>
              </a:ext>
            </a:extLst>
          </p:cNvPr>
          <p:cNvSpPr txBox="1"/>
          <p:nvPr/>
        </p:nvSpPr>
        <p:spPr>
          <a:xfrm>
            <a:off x="466406" y="1301028"/>
            <a:ext cx="1120600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rgbClr val="FFC000"/>
                </a:solidFill>
              </a:rPr>
              <a:t>Team member 1 name &amp; role</a:t>
            </a:r>
          </a:p>
          <a:p>
            <a:endParaRPr lang="en-GB" sz="3000" dirty="0"/>
          </a:p>
          <a:p>
            <a:r>
              <a:rPr lang="en-GB" sz="3000" dirty="0"/>
              <a:t>[1] A.N. Example, (2024) </a:t>
            </a:r>
            <a:r>
              <a:rPr lang="en-GB" sz="3000" i="1" dirty="0"/>
              <a:t>Referencing in your Presentation</a:t>
            </a:r>
            <a:r>
              <a:rPr lang="en-GB" sz="3000" dirty="0"/>
              <a:t>. Fake Entry Books, UK.</a:t>
            </a:r>
          </a:p>
          <a:p>
            <a:endParaRPr lang="en-GB" sz="3000" dirty="0"/>
          </a:p>
          <a:p>
            <a:endParaRPr lang="en-GB" sz="3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76B614-86AA-229E-2F92-5C77D984DD02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8803932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DE3121-7C0D-34C5-8D34-342ADCDCC4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B05AB9-B259-A033-2827-8DB4108F5ABA}"/>
              </a:ext>
            </a:extLst>
          </p:cNvPr>
          <p:cNvSpPr txBox="1"/>
          <p:nvPr/>
        </p:nvSpPr>
        <p:spPr>
          <a:xfrm>
            <a:off x="466406" y="1301028"/>
            <a:ext cx="112060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rgbClr val="FFC000"/>
                </a:solidFill>
              </a:rPr>
              <a:t>Team member 2 name &amp; role</a:t>
            </a:r>
          </a:p>
          <a:p>
            <a:endParaRPr lang="en-GB" sz="3000" dirty="0"/>
          </a:p>
          <a:p>
            <a:r>
              <a:rPr lang="en-GB" sz="3000" dirty="0"/>
              <a:t>[2] N. Other, (2018) </a:t>
            </a:r>
            <a:r>
              <a:rPr lang="en-GB" sz="3000" i="1" dirty="0"/>
              <a:t>Another Reference Example</a:t>
            </a:r>
            <a:r>
              <a:rPr lang="en-GB" sz="3000" dirty="0"/>
              <a:t>. </a:t>
            </a:r>
            <a:r>
              <a:rPr lang="en-GB" sz="3000" dirty="0" err="1"/>
              <a:t>Madeup</a:t>
            </a:r>
            <a:r>
              <a:rPr lang="en-GB" sz="3000" dirty="0"/>
              <a:t> Source Inc, USA.</a:t>
            </a:r>
          </a:p>
          <a:p>
            <a:endParaRPr lang="en-GB" sz="3000" dirty="0"/>
          </a:p>
          <a:p>
            <a:r>
              <a:rPr lang="en-GB" sz="3000" dirty="0"/>
              <a:t>[3] X. Ample (2022) </a:t>
            </a:r>
            <a:r>
              <a:rPr lang="en-GB" sz="3000" i="1" dirty="0"/>
              <a:t>Another example entry</a:t>
            </a:r>
            <a:r>
              <a:rPr lang="en-GB" sz="3000" dirty="0"/>
              <a:t>. [online] Available at: </a:t>
            </a:r>
            <a:r>
              <a:rPr lang="en-GB" sz="3000" dirty="0">
                <a:hlinkClick r:id="rId2"/>
              </a:rPr>
              <a:t>www.example.co.uk</a:t>
            </a:r>
            <a:r>
              <a:rPr lang="en-GB" sz="3000" dirty="0"/>
              <a:t>. Accessed 20 March 2024.</a:t>
            </a:r>
          </a:p>
          <a:p>
            <a:endParaRPr lang="en-GB" sz="3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34A6B1-E1BD-90AB-E76E-2EB21E05CBB6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29085108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A6BCE9-A510-6421-8BA9-F6FB8072E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3F123A-EB76-CA6D-EBBE-B139B8659C63}"/>
              </a:ext>
            </a:extLst>
          </p:cNvPr>
          <p:cNvSpPr txBox="1"/>
          <p:nvPr/>
        </p:nvSpPr>
        <p:spPr>
          <a:xfrm>
            <a:off x="492999" y="2565230"/>
            <a:ext cx="112060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i="1" dirty="0"/>
              <a:t>INDIVIDUAL SUBMISSION </a:t>
            </a:r>
          </a:p>
          <a:p>
            <a:pPr algn="ctr"/>
            <a:r>
              <a:rPr lang="en-GB" sz="6000" b="1" i="1" dirty="0"/>
              <a:t>(Moodle hand-in example)</a:t>
            </a:r>
            <a:endParaRPr lang="en-GB" sz="3500" i="1" dirty="0"/>
          </a:p>
        </p:txBody>
      </p:sp>
    </p:spTree>
    <p:extLst>
      <p:ext uri="{BB962C8B-B14F-4D97-AF65-F5344CB8AC3E}">
        <p14:creationId xmlns:p14="http://schemas.microsoft.com/office/powerpoint/2010/main" val="9220737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F98E6-CF0C-1909-B607-D15BB91AD3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DEFE49-92FC-DBCC-5E4D-EBA8B6C2E91B}"/>
              </a:ext>
            </a:extLst>
          </p:cNvPr>
          <p:cNvSpPr txBox="1"/>
          <p:nvPr/>
        </p:nvSpPr>
        <p:spPr>
          <a:xfrm>
            <a:off x="492999" y="797799"/>
            <a:ext cx="11206002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i="1" dirty="0"/>
              <a:t>NOTE: Remember you are uploading a VIDEO LINK, not the original </a:t>
            </a:r>
            <a:r>
              <a:rPr lang="en-GB" sz="3000" b="1" i="1" dirty="0" err="1"/>
              <a:t>Powerpoint</a:t>
            </a:r>
            <a:r>
              <a:rPr lang="en-GB" sz="3000" b="1" i="1" dirty="0"/>
              <a:t> presentation.</a:t>
            </a:r>
          </a:p>
          <a:p>
            <a:pPr algn="ctr"/>
            <a:endParaRPr lang="en-GB" sz="3000" b="1" i="1" dirty="0"/>
          </a:p>
          <a:p>
            <a:pPr algn="ctr"/>
            <a:endParaRPr lang="en-GB" sz="3000" b="1" i="1" dirty="0"/>
          </a:p>
          <a:p>
            <a:pPr algn="ctr"/>
            <a:r>
              <a:rPr lang="en-GB" sz="3000" b="1" i="1" dirty="0"/>
              <a:t>Please submit a WORD DOCUMENT with links to an uploaded video to </a:t>
            </a:r>
            <a:r>
              <a:rPr lang="en-GB" sz="3000" b="1" i="1"/>
              <a:t>Youtube</a:t>
            </a:r>
            <a:r>
              <a:rPr lang="en-GB" sz="3000" b="1" i="1" dirty="0"/>
              <a:t>, Vimeo, etc. Include the Bibliography in this as well as your slides.</a:t>
            </a:r>
          </a:p>
          <a:p>
            <a:pPr algn="ctr"/>
            <a:endParaRPr lang="en-GB" sz="3000" b="1" i="1" dirty="0"/>
          </a:p>
          <a:p>
            <a:pPr algn="ctr"/>
            <a:endParaRPr lang="en-GB" sz="3000" b="1" i="1" dirty="0"/>
          </a:p>
          <a:p>
            <a:pPr algn="ctr"/>
            <a:r>
              <a:rPr lang="en-GB" sz="3000" b="1" i="1" dirty="0"/>
              <a:t>Please set the videos to UNLISTED, not Private – otherwise we will not be able to view your work!</a:t>
            </a:r>
            <a:endParaRPr lang="en-GB" sz="3000" i="1" dirty="0"/>
          </a:p>
        </p:txBody>
      </p:sp>
    </p:spTree>
    <p:extLst>
      <p:ext uri="{BB962C8B-B14F-4D97-AF65-F5344CB8AC3E}">
        <p14:creationId xmlns:p14="http://schemas.microsoft.com/office/powerpoint/2010/main" val="27505587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A6B02A-9952-806C-FCD6-A004B99C2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693630C-472B-533B-8BE8-54A540B89896}"/>
              </a:ext>
            </a:extLst>
          </p:cNvPr>
          <p:cNvSpPr txBox="1"/>
          <p:nvPr/>
        </p:nvSpPr>
        <p:spPr>
          <a:xfrm>
            <a:off x="466406" y="1147603"/>
            <a:ext cx="11206002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solidFill>
                  <a:srgbClr val="FFC000"/>
                </a:solidFill>
              </a:rPr>
              <a:t>MODULE TITLE</a:t>
            </a:r>
          </a:p>
          <a:p>
            <a:pPr algn="ctr"/>
            <a:endParaRPr lang="en-GB" sz="3000" dirty="0"/>
          </a:p>
          <a:p>
            <a:pPr algn="ctr"/>
            <a:r>
              <a:rPr lang="en-GB" sz="4500" b="1" dirty="0">
                <a:solidFill>
                  <a:srgbClr val="FFC000"/>
                </a:solidFill>
              </a:rPr>
              <a:t>Module code</a:t>
            </a:r>
          </a:p>
          <a:p>
            <a:pPr algn="ctr"/>
            <a:endParaRPr lang="en-GB" sz="3000" b="1" dirty="0"/>
          </a:p>
          <a:p>
            <a:pPr algn="ctr"/>
            <a:r>
              <a:rPr lang="en-GB" sz="4500" b="1" dirty="0">
                <a:solidFill>
                  <a:srgbClr val="FFC000"/>
                </a:solidFill>
              </a:rPr>
              <a:t>ASSIGNMENT TITLE</a:t>
            </a:r>
          </a:p>
          <a:p>
            <a:pPr algn="ctr"/>
            <a:endParaRPr lang="en-GB" sz="3500" dirty="0"/>
          </a:p>
          <a:p>
            <a:pPr algn="ctr"/>
            <a:endParaRPr lang="en-GB" sz="3500" dirty="0"/>
          </a:p>
          <a:p>
            <a:pPr algn="ctr"/>
            <a:r>
              <a:rPr lang="en-GB" sz="3500" dirty="0"/>
              <a:t>Student 2 (123456)</a:t>
            </a:r>
          </a:p>
        </p:txBody>
      </p:sp>
    </p:spTree>
    <p:extLst>
      <p:ext uri="{BB962C8B-B14F-4D97-AF65-F5344CB8AC3E}">
        <p14:creationId xmlns:p14="http://schemas.microsoft.com/office/powerpoint/2010/main" val="35787279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554992-69E7-9DCE-9835-E72C3E11B5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9570B90-5419-349F-13E4-2A8D55CB8118}"/>
              </a:ext>
            </a:extLst>
          </p:cNvPr>
          <p:cNvSpPr txBox="1"/>
          <p:nvPr/>
        </p:nvSpPr>
        <p:spPr>
          <a:xfrm>
            <a:off x="466406" y="1301028"/>
            <a:ext cx="1120600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Provide key examples of research that have helped inform your idea and subject, e.g.:</a:t>
            </a:r>
          </a:p>
          <a:p>
            <a:endParaRPr lang="en-GB" sz="3200" dirty="0"/>
          </a:p>
          <a:p>
            <a:r>
              <a:rPr lang="en-GB" sz="3000" dirty="0"/>
              <a:t>“This is a subject that is particularly important in today’s society, because it affects everyone in the world in some form or another.” [1]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94742A-50A9-8C77-74EB-3F95B30E1A7F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C17E99-EE84-CFB1-97A6-B5901039AC0E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2, Student name 4)</a:t>
            </a:r>
          </a:p>
        </p:txBody>
      </p:sp>
    </p:spTree>
    <p:extLst>
      <p:ext uri="{BB962C8B-B14F-4D97-AF65-F5344CB8AC3E}">
        <p14:creationId xmlns:p14="http://schemas.microsoft.com/office/powerpoint/2010/main" val="10160653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D6088-4E94-2ED1-1F19-227D4A3971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2A1E5D-654B-4EF2-D251-4F5844047095}"/>
              </a:ext>
            </a:extLst>
          </p:cNvPr>
          <p:cNvSpPr txBox="1"/>
          <p:nvPr/>
        </p:nvSpPr>
        <p:spPr>
          <a:xfrm>
            <a:off x="466406" y="1301028"/>
            <a:ext cx="112060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Provide examples of research here and why these are relevant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9055D8-4905-D6AE-7709-048FF9BF335C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87EF66-AE5D-E09D-0392-46958FA75041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2, Student name 4)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7814556-EE92-F894-C275-4AA54084B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15" y="2622804"/>
            <a:ext cx="5668479" cy="278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A6631FE-329B-C2D0-99C1-2B6CECAE47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6141" y="2652850"/>
            <a:ext cx="4683424" cy="2751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00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27CA11-3622-576F-32C3-0ECD8F7EA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340279-66E6-C265-69B3-0AB17B035A39}"/>
              </a:ext>
            </a:extLst>
          </p:cNvPr>
          <p:cNvSpPr txBox="1"/>
          <p:nvPr/>
        </p:nvSpPr>
        <p:spPr>
          <a:xfrm>
            <a:off x="466406" y="1301028"/>
            <a:ext cx="440837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Summary of ideas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Important developments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Group strategies for idea generation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EF8D47-214D-7C73-BFD1-9E2146D86828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78E27-AE88-AD79-86F7-40DE667E275B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(Student name 1, student name 2, student name 3, student name 4)</a:t>
            </a:r>
          </a:p>
        </p:txBody>
      </p:sp>
      <p:pic>
        <p:nvPicPr>
          <p:cNvPr id="1032" name="Picture 8" descr="Spider Diagram - Archives Service">
            <a:extLst>
              <a:ext uri="{FF2B5EF4-FFF2-40B4-BE49-F238E27FC236}">
                <a16:creationId xmlns:a16="http://schemas.microsoft.com/office/drawing/2014/main" id="{0DF9AAD1-2847-5534-F57C-FBB0A865E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389" y="1146229"/>
            <a:ext cx="6555650" cy="456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98815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A37697-1D3F-D186-EE63-349C3FCE28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A4B166-29CC-26A8-57D2-338404E0A329}"/>
              </a:ext>
            </a:extLst>
          </p:cNvPr>
          <p:cNvSpPr txBox="1"/>
          <p:nvPr/>
        </p:nvSpPr>
        <p:spPr>
          <a:xfrm>
            <a:off x="466406" y="1301028"/>
            <a:ext cx="654808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How did the group stay in contact?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2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200" dirty="0"/>
              <a:t>Did it work well? If not, what alternatives might you suggest for future projects to improve this?</a:t>
            </a:r>
            <a:r>
              <a:rPr lang="en-GB" sz="3000" dirty="0"/>
              <a:t> (e.g. scheduled meetings, Gantt charts, milestone targets, etc.)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30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3000" dirty="0"/>
              <a:t> </a:t>
            </a:r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D11BFB-8BCE-9306-53B7-16DDF373BB01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COMMUNICATIONS STRATEGY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055D05-4DEC-9607-4EE0-5EE395DE1207}"/>
              </a:ext>
            </a:extLst>
          </p:cNvPr>
          <p:cNvSpPr txBox="1"/>
          <p:nvPr/>
        </p:nvSpPr>
        <p:spPr>
          <a:xfrm>
            <a:off x="494572" y="6171769"/>
            <a:ext cx="8055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Contributors: (Include relevant student names here)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DCFD67-3AEC-AE4F-5746-74B53987C5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9130" y="1314403"/>
            <a:ext cx="4116513" cy="4857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0471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E9EEC4-7AE2-7DC6-62B7-356501261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6FE4C9-BCB3-A017-8153-D7CA10C4352F}"/>
              </a:ext>
            </a:extLst>
          </p:cNvPr>
          <p:cNvSpPr txBox="1"/>
          <p:nvPr/>
        </p:nvSpPr>
        <p:spPr>
          <a:xfrm>
            <a:off x="466406" y="1301028"/>
            <a:ext cx="1120600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rgbClr val="FFC000"/>
                </a:solidFill>
              </a:rPr>
              <a:t>Team member 2 name &amp; role</a:t>
            </a:r>
          </a:p>
          <a:p>
            <a:endParaRPr lang="en-GB" sz="3000" dirty="0"/>
          </a:p>
          <a:p>
            <a:r>
              <a:rPr lang="en-GB" sz="3000" dirty="0"/>
              <a:t>[2] N. Other, (2018) </a:t>
            </a:r>
            <a:r>
              <a:rPr lang="en-GB" sz="3000" i="1" dirty="0"/>
              <a:t>Another Reference Example</a:t>
            </a:r>
            <a:r>
              <a:rPr lang="en-GB" sz="3000" dirty="0"/>
              <a:t>. </a:t>
            </a:r>
            <a:r>
              <a:rPr lang="en-GB" sz="3000" dirty="0" err="1"/>
              <a:t>Madeup</a:t>
            </a:r>
            <a:r>
              <a:rPr lang="en-GB" sz="3000" dirty="0"/>
              <a:t> Source Inc, USA.</a:t>
            </a:r>
          </a:p>
          <a:p>
            <a:endParaRPr lang="en-GB" sz="3000" dirty="0"/>
          </a:p>
          <a:p>
            <a:r>
              <a:rPr lang="en-GB" sz="3000" dirty="0"/>
              <a:t>[3] X. Ample (2022) </a:t>
            </a:r>
            <a:r>
              <a:rPr lang="en-GB" sz="3000" i="1" dirty="0"/>
              <a:t>Another example entry</a:t>
            </a:r>
            <a:r>
              <a:rPr lang="en-GB" sz="3000" dirty="0"/>
              <a:t>. [online] Available at: </a:t>
            </a:r>
            <a:r>
              <a:rPr lang="en-GB" sz="3000" dirty="0">
                <a:hlinkClick r:id="rId2"/>
              </a:rPr>
              <a:t>www.example.co.uk</a:t>
            </a:r>
            <a:r>
              <a:rPr lang="en-GB" sz="3000" dirty="0"/>
              <a:t>. Accessed 20 March 2024.</a:t>
            </a:r>
          </a:p>
          <a:p>
            <a:endParaRPr lang="en-GB" sz="3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AC97EC-21FE-06C4-8C4A-D2EFADFDE585}"/>
              </a:ext>
            </a:extLst>
          </p:cNvPr>
          <p:cNvSpPr txBox="1"/>
          <p:nvPr/>
        </p:nvSpPr>
        <p:spPr>
          <a:xfrm>
            <a:off x="466406" y="348782"/>
            <a:ext cx="92611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3284330692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0</TotalTime>
  <Words>963</Words>
  <Application>Microsoft Office PowerPoint</Application>
  <PresentationFormat>Widescreen</PresentationFormat>
  <Paragraphs>172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Corbel</vt:lpstr>
      <vt:lpstr>Courier New</vt:lpstr>
      <vt:lpstr>Wingdings</vt:lpstr>
      <vt:lpstr>Depth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William Morgan (Applied Computing)</dc:creator>
  <cp:lastModifiedBy>Richard William Morgan (Applied Computing)</cp:lastModifiedBy>
  <cp:revision>1</cp:revision>
  <dcterms:created xsi:type="dcterms:W3CDTF">2024-03-21T11:30:35Z</dcterms:created>
  <dcterms:modified xsi:type="dcterms:W3CDTF">2024-03-22T09:00:39Z</dcterms:modified>
</cp:coreProperties>
</file>