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89DF7F-179E-6A00-4B43-AEAAEDEF781A}" v="1789" dt="2026-06-21T21:16:44.670"/>
    <p1510:client id="{B495E1C2-833A-574D-B7B0-D58724312AA1}" v="59" dt="2026-06-21T21:13:20.1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 Darame (2505439)" userId="26413081-9cf6-41f7-a567-feeb4397c6fe" providerId="ADAL" clId="{5AA1D03B-F4DD-4FEA-96B8-913F13ABC906}"/>
    <pc:docChg chg="custSel modSld">
      <pc:chgData name="Aisha Darame (2505439)" userId="26413081-9cf6-41f7-a567-feeb4397c6fe" providerId="ADAL" clId="{5AA1D03B-F4DD-4FEA-96B8-913F13ABC906}" dt="2026-06-21T21:13:20.160" v="58" actId="27636"/>
      <pc:docMkLst>
        <pc:docMk/>
      </pc:docMkLst>
      <pc:sldChg chg="modSp mod">
        <pc:chgData name="Aisha Darame (2505439)" userId="26413081-9cf6-41f7-a567-feeb4397c6fe" providerId="ADAL" clId="{5AA1D03B-F4DD-4FEA-96B8-913F13ABC906}" dt="2026-06-21T21:13:20.160" v="58" actId="27636"/>
        <pc:sldMkLst>
          <pc:docMk/>
          <pc:sldMk cId="2590328296" sldId="264"/>
        </pc:sldMkLst>
        <pc:spChg chg="mod">
          <ac:chgData name="Aisha Darame (2505439)" userId="26413081-9cf6-41f7-a567-feeb4397c6fe" providerId="ADAL" clId="{5AA1D03B-F4DD-4FEA-96B8-913F13ABC906}" dt="2026-06-21T21:13:20.160" v="58" actId="27636"/>
          <ac:spMkLst>
            <pc:docMk/>
            <pc:sldMk cId="2590328296" sldId="264"/>
            <ac:spMk id="3" creationId="{10B720D2-E1BA-C0D9-ACCC-F5AD4AF7640D}"/>
          </ac:spMkLst>
        </pc:spChg>
      </pc:sldChg>
      <pc:sldChg chg="addSp delSp modSp mod">
        <pc:chgData name="Aisha Darame (2505439)" userId="26413081-9cf6-41f7-a567-feeb4397c6fe" providerId="ADAL" clId="{5AA1D03B-F4DD-4FEA-96B8-913F13ABC906}" dt="2026-06-21T21:01:34.161" v="43" actId="14100"/>
        <pc:sldMkLst>
          <pc:docMk/>
          <pc:sldMk cId="2910035477" sldId="264"/>
        </pc:sldMkLst>
        <pc:spChg chg="mod">
          <ac:chgData name="Aisha Darame (2505439)" userId="26413081-9cf6-41f7-a567-feeb4397c6fe" providerId="ADAL" clId="{5AA1D03B-F4DD-4FEA-96B8-913F13ABC906}" dt="2026-06-21T21:00:23.198" v="40" actId="14100"/>
          <ac:spMkLst>
            <pc:docMk/>
            <pc:sldMk cId="2910035477" sldId="264"/>
            <ac:spMk id="2" creationId="{9613B5A8-90E7-21D4-AF24-28C5AB5C0A08}"/>
          </ac:spMkLst>
        </pc:spChg>
        <pc:spChg chg="mod">
          <ac:chgData name="Aisha Darame (2505439)" userId="26413081-9cf6-41f7-a567-feeb4397c6fe" providerId="ADAL" clId="{5AA1D03B-F4DD-4FEA-96B8-913F13ABC906}" dt="2026-06-21T21:01:34.161" v="43" actId="14100"/>
          <ac:spMkLst>
            <pc:docMk/>
            <pc:sldMk cId="2910035477" sldId="264"/>
            <ac:spMk id="3" creationId="{34EC7391-1C45-CA9E-6CD7-630686673632}"/>
          </ac:spMkLst>
        </pc:spChg>
        <pc:spChg chg="add mod">
          <ac:chgData name="Aisha Darame (2505439)" userId="26413081-9cf6-41f7-a567-feeb4397c6fe" providerId="ADAL" clId="{5AA1D03B-F4DD-4FEA-96B8-913F13ABC906}" dt="2026-06-21T21:01:28.385" v="42" actId="1076"/>
          <ac:spMkLst>
            <pc:docMk/>
            <pc:sldMk cId="2910035477" sldId="264"/>
            <ac:spMk id="5" creationId="{7DA4DEC0-B35C-7252-3812-A8F50578A1B0}"/>
          </ac:spMkLst>
        </pc:spChg>
        <pc:spChg chg="add mod">
          <ac:chgData name="Aisha Darame (2505439)" userId="26413081-9cf6-41f7-a567-feeb4397c6fe" providerId="ADAL" clId="{5AA1D03B-F4DD-4FEA-96B8-913F13ABC906}" dt="2026-06-21T20:51:52.739" v="15" actId="1076"/>
          <ac:spMkLst>
            <pc:docMk/>
            <pc:sldMk cId="2910035477" sldId="264"/>
            <ac:spMk id="7" creationId="{83203830-0E46-429C-13E6-176498EC9652}"/>
          </ac:spMkLst>
        </pc:spChg>
        <pc:spChg chg="add del mod">
          <ac:chgData name="Aisha Darame (2505439)" userId="26413081-9cf6-41f7-a567-feeb4397c6fe" providerId="ADAL" clId="{5AA1D03B-F4DD-4FEA-96B8-913F13ABC906}" dt="2026-06-21T20:58:53.815" v="30" actId="21"/>
          <ac:spMkLst>
            <pc:docMk/>
            <pc:sldMk cId="2910035477" sldId="264"/>
            <ac:spMk id="9" creationId="{01EA857D-981A-7163-AE7D-3A89B54C4952}"/>
          </ac:spMkLst>
        </pc:spChg>
        <pc:spChg chg="add del mod">
          <ac:chgData name="Aisha Darame (2505439)" userId="26413081-9cf6-41f7-a567-feeb4397c6fe" providerId="ADAL" clId="{5AA1D03B-F4DD-4FEA-96B8-913F13ABC906}" dt="2026-06-21T20:59:08.409" v="33" actId="21"/>
          <ac:spMkLst>
            <pc:docMk/>
            <pc:sldMk cId="2910035477" sldId="264"/>
            <ac:spMk id="12" creationId="{5DAC2070-7D2D-463E-60A4-89CCF2AA9FED}"/>
          </ac:spMkLst>
        </pc:spChg>
        <pc:spChg chg="add">
          <ac:chgData name="Aisha Darame (2505439)" userId="26413081-9cf6-41f7-a567-feeb4397c6fe" providerId="ADAL" clId="{5AA1D03B-F4DD-4FEA-96B8-913F13ABC906}" dt="2026-06-21T20:59:17.493" v="34" actId="22"/>
          <ac:spMkLst>
            <pc:docMk/>
            <pc:sldMk cId="2910035477" sldId="264"/>
            <ac:spMk id="14" creationId="{58D36D49-26CF-1526-6A95-CEA423DF5F24}"/>
          </ac:spMkLst>
        </pc:spChg>
        <pc:spChg chg="add">
          <ac:chgData name="Aisha Darame (2505439)" userId="26413081-9cf6-41f7-a567-feeb4397c6fe" providerId="ADAL" clId="{5AA1D03B-F4DD-4FEA-96B8-913F13ABC906}" dt="2026-06-21T21:00:10.519" v="38" actId="22"/>
          <ac:spMkLst>
            <pc:docMk/>
            <pc:sldMk cId="2910035477" sldId="264"/>
            <ac:spMk id="16" creationId="{8631F54B-39E7-0BC4-137B-DDF3EF33D450}"/>
          </ac:spMkLst>
        </pc:spChg>
        <pc:spChg chg="add">
          <ac:chgData name="Aisha Darame (2505439)" userId="26413081-9cf6-41f7-a567-feeb4397c6fe" providerId="ADAL" clId="{5AA1D03B-F4DD-4FEA-96B8-913F13ABC906}" dt="2026-06-21T21:00:53.561" v="41" actId="22"/>
          <ac:spMkLst>
            <pc:docMk/>
            <pc:sldMk cId="2910035477" sldId="264"/>
            <ac:spMk id="18" creationId="{F31922B5-67B7-4836-F05B-AC9013B9B8ED}"/>
          </ac:spMkLst>
        </pc:spChg>
      </pc:sldChg>
      <pc:sldChg chg="addSp delSp modSp mod">
        <pc:chgData name="Aisha Darame (2505439)" userId="26413081-9cf6-41f7-a567-feeb4397c6fe" providerId="ADAL" clId="{5AA1D03B-F4DD-4FEA-96B8-913F13ABC906}" dt="2026-06-21T21:02:12.882" v="47" actId="1076"/>
        <pc:sldMkLst>
          <pc:docMk/>
          <pc:sldMk cId="4176074200" sldId="265"/>
        </pc:sldMkLst>
        <pc:spChg chg="del">
          <ac:chgData name="Aisha Darame (2505439)" userId="26413081-9cf6-41f7-a567-feeb4397c6fe" providerId="ADAL" clId="{5AA1D03B-F4DD-4FEA-96B8-913F13ABC906}" dt="2026-06-21T21:01:43.489" v="44" actId="22"/>
          <ac:spMkLst>
            <pc:docMk/>
            <pc:sldMk cId="4176074200" sldId="265"/>
            <ac:spMk id="3" creationId="{D76875C2-FCB9-9E0A-234F-7A66C36286F1}"/>
          </ac:spMkLst>
        </pc:spChg>
        <pc:spChg chg="add mod">
          <ac:chgData name="Aisha Darame (2505439)" userId="26413081-9cf6-41f7-a567-feeb4397c6fe" providerId="ADAL" clId="{5AA1D03B-F4DD-4FEA-96B8-913F13ABC906}" dt="2026-06-21T21:02:12.882" v="47" actId="1076"/>
          <ac:spMkLst>
            <pc:docMk/>
            <pc:sldMk cId="4176074200" sldId="265"/>
            <ac:spMk id="6" creationId="{B8AEBBBD-9441-1363-431B-B6A6E875D012}"/>
          </ac:spMkLst>
        </pc:spChg>
        <pc:spChg chg="add mod">
          <ac:chgData name="Aisha Darame (2505439)" userId="26413081-9cf6-41f7-a567-feeb4397c6fe" providerId="ADAL" clId="{5AA1D03B-F4DD-4FEA-96B8-913F13ABC906}" dt="2026-06-21T21:02:10.958" v="46" actId="21"/>
          <ac:spMkLst>
            <pc:docMk/>
            <pc:sldMk cId="4176074200" sldId="265"/>
            <ac:spMk id="8" creationId="{16462D73-7AB1-D543-5FDC-1AC46DFBDFDE}"/>
          </ac:spMkLst>
        </pc:spChg>
      </pc:sldChg>
    </pc:docChg>
  </pc:docChgLst>
  <pc:docChgLst>
    <pc:chgData name="Aisha Darame (2505439)" userId="S::2505439@student.uwtsd.ac.uk::26413081-9cf6-41f7-a567-feeb4397c6fe" providerId="AD" clId="Web-{5689DF7F-179E-6A00-4B43-AEAAEDEF781A}"/>
    <pc:docChg chg="addSld delSld modSld">
      <pc:chgData name="Aisha Darame (2505439)" userId="S::2505439@student.uwtsd.ac.uk::26413081-9cf6-41f7-a567-feeb4397c6fe" providerId="AD" clId="Web-{5689DF7F-179E-6A00-4B43-AEAAEDEF781A}" dt="2026-06-21T21:17:28.313" v="1796"/>
      <pc:docMkLst>
        <pc:docMk/>
      </pc:docMkLst>
      <pc:sldChg chg="addSp modSp mod setBg">
        <pc:chgData name="Aisha Darame (2505439)" userId="S::2505439@student.uwtsd.ac.uk::26413081-9cf6-41f7-a567-feeb4397c6fe" providerId="AD" clId="Web-{5689DF7F-179E-6A00-4B43-AEAAEDEF781A}" dt="2026-06-21T21:15:24.398" v="1782"/>
        <pc:sldMkLst>
          <pc:docMk/>
          <pc:sldMk cId="109857222" sldId="256"/>
        </pc:sldMkLst>
        <pc:spChg chg="mod">
          <ac:chgData name="Aisha Darame (2505439)" userId="S::2505439@student.uwtsd.ac.uk::26413081-9cf6-41f7-a567-feeb4397c6fe" providerId="AD" clId="Web-{5689DF7F-179E-6A00-4B43-AEAAEDEF781A}" dt="2026-06-21T21:15:24.398" v="1782"/>
          <ac:spMkLst>
            <pc:docMk/>
            <pc:sldMk cId="109857222" sldId="256"/>
            <ac:spMk id="2" creationId="{00000000-0000-0000-0000-000000000000}"/>
          </ac:spMkLst>
        </pc:spChg>
        <pc:spChg chg="mod">
          <ac:chgData name="Aisha Darame (2505439)" userId="S::2505439@student.uwtsd.ac.uk::26413081-9cf6-41f7-a567-feeb4397c6fe" providerId="AD" clId="Web-{5689DF7F-179E-6A00-4B43-AEAAEDEF781A}" dt="2026-06-21T21:15:24.398" v="1782"/>
          <ac:spMkLst>
            <pc:docMk/>
            <pc:sldMk cId="109857222" sldId="256"/>
            <ac:spMk id="3" creationId="{00000000-0000-0000-0000-000000000000}"/>
          </ac:spMkLst>
        </pc:spChg>
        <pc:spChg chg="add">
          <ac:chgData name="Aisha Darame (2505439)" userId="S::2505439@student.uwtsd.ac.uk::26413081-9cf6-41f7-a567-feeb4397c6fe" providerId="AD" clId="Web-{5689DF7F-179E-6A00-4B43-AEAAEDEF781A}" dt="2026-06-21T21:15:24.398" v="1782"/>
          <ac:spMkLst>
            <pc:docMk/>
            <pc:sldMk cId="109857222" sldId="256"/>
            <ac:spMk id="8" creationId="{0E30439A-8A5B-46EC-8283-9B6B031D40D0}"/>
          </ac:spMkLst>
        </pc:spChg>
        <pc:spChg chg="add">
          <ac:chgData name="Aisha Darame (2505439)" userId="S::2505439@student.uwtsd.ac.uk::26413081-9cf6-41f7-a567-feeb4397c6fe" providerId="AD" clId="Web-{5689DF7F-179E-6A00-4B43-AEAAEDEF781A}" dt="2026-06-21T21:15:24.398" v="1782"/>
          <ac:spMkLst>
            <pc:docMk/>
            <pc:sldMk cId="109857222" sldId="256"/>
            <ac:spMk id="10" creationId="{5CEAD642-85CF-4750-8432-7C80C901F001}"/>
          </ac:spMkLst>
        </pc:spChg>
        <pc:spChg chg="add">
          <ac:chgData name="Aisha Darame (2505439)" userId="S::2505439@student.uwtsd.ac.uk::26413081-9cf6-41f7-a567-feeb4397c6fe" providerId="AD" clId="Web-{5689DF7F-179E-6A00-4B43-AEAAEDEF781A}" dt="2026-06-21T21:15:24.398" v="1782"/>
          <ac:spMkLst>
            <pc:docMk/>
            <pc:sldMk cId="109857222" sldId="256"/>
            <ac:spMk id="12" creationId="{FA33EEAE-15D5-4119-8C1E-89D943F911EF}"/>
          </ac:spMkLst>
        </pc:spChg>
        <pc:spChg chg="add">
          <ac:chgData name="Aisha Darame (2505439)" userId="S::2505439@student.uwtsd.ac.uk::26413081-9cf6-41f7-a567-feeb4397c6fe" providerId="AD" clId="Web-{5689DF7F-179E-6A00-4B43-AEAAEDEF781A}" dt="2026-06-21T21:15:24.398" v="1782"/>
          <ac:spMkLst>
            <pc:docMk/>
            <pc:sldMk cId="109857222" sldId="256"/>
            <ac:spMk id="14" creationId="{730D8B3B-9B80-4025-B934-26DC7D7CD231}"/>
          </ac:spMkLst>
        </pc:spChg>
        <pc:spChg chg="add">
          <ac:chgData name="Aisha Darame (2505439)" userId="S::2505439@student.uwtsd.ac.uk::26413081-9cf6-41f7-a567-feeb4397c6fe" providerId="AD" clId="Web-{5689DF7F-179E-6A00-4B43-AEAAEDEF781A}" dt="2026-06-21T21:15:24.398" v="1782"/>
          <ac:spMkLst>
            <pc:docMk/>
            <pc:sldMk cId="109857222" sldId="256"/>
            <ac:spMk id="16" creationId="{B5A1B09C-1565-46F8-B70F-621C5EB48A09}"/>
          </ac:spMkLst>
        </pc:spChg>
        <pc:spChg chg="add">
          <ac:chgData name="Aisha Darame (2505439)" userId="S::2505439@student.uwtsd.ac.uk::26413081-9cf6-41f7-a567-feeb4397c6fe" providerId="AD" clId="Web-{5689DF7F-179E-6A00-4B43-AEAAEDEF781A}" dt="2026-06-21T21:15:24.398" v="1782"/>
          <ac:spMkLst>
            <pc:docMk/>
            <pc:sldMk cId="109857222" sldId="256"/>
            <ac:spMk id="18" creationId="{8C516CC8-80AC-446C-A56E-9F54B7210402}"/>
          </ac:spMkLst>
        </pc:spChg>
        <pc:spChg chg="add">
          <ac:chgData name="Aisha Darame (2505439)" userId="S::2505439@student.uwtsd.ac.uk::26413081-9cf6-41f7-a567-feeb4397c6fe" providerId="AD" clId="Web-{5689DF7F-179E-6A00-4B43-AEAAEDEF781A}" dt="2026-06-21T21:15:24.398" v="1782"/>
          <ac:spMkLst>
            <pc:docMk/>
            <pc:sldMk cId="109857222" sldId="256"/>
            <ac:spMk id="20" creationId="{53947E58-F088-49F1-A3D1-DEA690192E84}"/>
          </ac:spMkLst>
        </pc:spChg>
      </pc:sldChg>
      <pc:sldChg chg="addSp delSp modSp new mod setBg">
        <pc:chgData name="Aisha Darame (2505439)" userId="S::2505439@student.uwtsd.ac.uk::26413081-9cf6-41f7-a567-feeb4397c6fe" providerId="AD" clId="Web-{5689DF7F-179E-6A00-4B43-AEAAEDEF781A}" dt="2026-06-21T21:15:42.806" v="1785"/>
        <pc:sldMkLst>
          <pc:docMk/>
          <pc:sldMk cId="3162220334" sldId="257"/>
        </pc:sldMkLst>
        <pc:spChg chg="mod">
          <ac:chgData name="Aisha Darame (2505439)" userId="S::2505439@student.uwtsd.ac.uk::26413081-9cf6-41f7-a567-feeb4397c6fe" providerId="AD" clId="Web-{5689DF7F-179E-6A00-4B43-AEAAEDEF781A}" dt="2026-06-21T21:15:42.806" v="1785"/>
          <ac:spMkLst>
            <pc:docMk/>
            <pc:sldMk cId="3162220334" sldId="257"/>
            <ac:spMk id="2" creationId="{4253FDAF-9F05-C6C5-44CE-ABD4FC11C487}"/>
          </ac:spMkLst>
        </pc:spChg>
        <pc:spChg chg="mod">
          <ac:chgData name="Aisha Darame (2505439)" userId="S::2505439@student.uwtsd.ac.uk::26413081-9cf6-41f7-a567-feeb4397c6fe" providerId="AD" clId="Web-{5689DF7F-179E-6A00-4B43-AEAAEDEF781A}" dt="2026-06-21T21:15:42.806" v="1785"/>
          <ac:spMkLst>
            <pc:docMk/>
            <pc:sldMk cId="3162220334" sldId="257"/>
            <ac:spMk id="3" creationId="{74934F6A-66CC-E3FC-C6BF-2F100AFDA078}"/>
          </ac:spMkLst>
        </pc:spChg>
        <pc:spChg chg="add del">
          <ac:chgData name="Aisha Darame (2505439)" userId="S::2505439@student.uwtsd.ac.uk::26413081-9cf6-41f7-a567-feeb4397c6fe" providerId="AD" clId="Web-{5689DF7F-179E-6A00-4B43-AEAAEDEF781A}" dt="2026-06-21T21:15:42.806" v="1784"/>
          <ac:spMkLst>
            <pc:docMk/>
            <pc:sldMk cId="3162220334" sldId="257"/>
            <ac:spMk id="8" creationId="{815925C2-A704-4D47-B1C1-3FCA52512EC1}"/>
          </ac:spMkLst>
        </pc:spChg>
        <pc:spChg chg="add del">
          <ac:chgData name="Aisha Darame (2505439)" userId="S::2505439@student.uwtsd.ac.uk::26413081-9cf6-41f7-a567-feeb4397c6fe" providerId="AD" clId="Web-{5689DF7F-179E-6A00-4B43-AEAAEDEF781A}" dt="2026-06-21T21:15:42.806" v="1784"/>
          <ac:spMkLst>
            <pc:docMk/>
            <pc:sldMk cId="3162220334" sldId="257"/>
            <ac:spMk id="10" creationId="{01D4315C-C23C-4FD3-98DF-08C29E2292A8}"/>
          </ac:spMkLst>
        </pc:spChg>
        <pc:spChg chg="add">
          <ac:chgData name="Aisha Darame (2505439)" userId="S::2505439@student.uwtsd.ac.uk::26413081-9cf6-41f7-a567-feeb4397c6fe" providerId="AD" clId="Web-{5689DF7F-179E-6A00-4B43-AEAAEDEF781A}" dt="2026-06-21T21:15:42.806" v="1785"/>
          <ac:spMkLst>
            <pc:docMk/>
            <pc:sldMk cId="3162220334" sldId="257"/>
            <ac:spMk id="25" creationId="{907EF6B7-1338-4443-8C46-6A318D952DFD}"/>
          </ac:spMkLst>
        </pc:spChg>
        <pc:spChg chg="add">
          <ac:chgData name="Aisha Darame (2505439)" userId="S::2505439@student.uwtsd.ac.uk::26413081-9cf6-41f7-a567-feeb4397c6fe" providerId="AD" clId="Web-{5689DF7F-179E-6A00-4B43-AEAAEDEF781A}" dt="2026-06-21T21:15:42.806" v="1785"/>
          <ac:spMkLst>
            <pc:docMk/>
            <pc:sldMk cId="3162220334" sldId="257"/>
            <ac:spMk id="26" creationId="{DAAE4CDD-124C-4DCF-9584-B6033B545DD5}"/>
          </ac:spMkLst>
        </pc:spChg>
        <pc:spChg chg="add">
          <ac:chgData name="Aisha Darame (2505439)" userId="S::2505439@student.uwtsd.ac.uk::26413081-9cf6-41f7-a567-feeb4397c6fe" providerId="AD" clId="Web-{5689DF7F-179E-6A00-4B43-AEAAEDEF781A}" dt="2026-06-21T21:15:42.806" v="1785"/>
          <ac:spMkLst>
            <pc:docMk/>
            <pc:sldMk cId="3162220334" sldId="257"/>
            <ac:spMk id="27" creationId="{081E4A58-353D-44AE-B2FC-2A74E2E400F7}"/>
          </ac:spMkLst>
        </pc:spChg>
        <pc:grpChg chg="add del">
          <ac:chgData name="Aisha Darame (2505439)" userId="S::2505439@student.uwtsd.ac.uk::26413081-9cf6-41f7-a567-feeb4397c6fe" providerId="AD" clId="Web-{5689DF7F-179E-6A00-4B43-AEAAEDEF781A}" dt="2026-06-21T21:15:42.806" v="1784"/>
          <ac:grpSpMkLst>
            <pc:docMk/>
            <pc:sldMk cId="3162220334" sldId="257"/>
            <ac:grpSpMk id="12" creationId="{5E6B47BC-43FD-4C91-8BFF-B41B99A8A39E}"/>
          </ac:grpSpMkLst>
        </pc:grpChg>
        <pc:grpChg chg="add del">
          <ac:chgData name="Aisha Darame (2505439)" userId="S::2505439@student.uwtsd.ac.uk::26413081-9cf6-41f7-a567-feeb4397c6fe" providerId="AD" clId="Web-{5689DF7F-179E-6A00-4B43-AEAAEDEF781A}" dt="2026-06-21T21:15:42.806" v="1784"/>
          <ac:grpSpMkLst>
            <pc:docMk/>
            <pc:sldMk cId="3162220334" sldId="257"/>
            <ac:grpSpMk id="16" creationId="{43F5E015-E085-4624-B431-B42414448684}"/>
          </ac:grpSpMkLst>
        </pc:grpChg>
      </pc:sldChg>
      <pc:sldChg chg="addSp modSp new mod setBg">
        <pc:chgData name="Aisha Darame (2505439)" userId="S::2505439@student.uwtsd.ac.uk::26413081-9cf6-41f7-a567-feeb4397c6fe" providerId="AD" clId="Web-{5689DF7F-179E-6A00-4B43-AEAAEDEF781A}" dt="2026-06-21T21:15:52.572" v="1786"/>
        <pc:sldMkLst>
          <pc:docMk/>
          <pc:sldMk cId="919274307" sldId="258"/>
        </pc:sldMkLst>
        <pc:spChg chg="mod">
          <ac:chgData name="Aisha Darame (2505439)" userId="S::2505439@student.uwtsd.ac.uk::26413081-9cf6-41f7-a567-feeb4397c6fe" providerId="AD" clId="Web-{5689DF7F-179E-6A00-4B43-AEAAEDEF781A}" dt="2026-06-21T21:15:52.572" v="1786"/>
          <ac:spMkLst>
            <pc:docMk/>
            <pc:sldMk cId="919274307" sldId="258"/>
            <ac:spMk id="2" creationId="{E921BA59-F385-86EF-AC0C-DFB0B9F4BB93}"/>
          </ac:spMkLst>
        </pc:spChg>
        <pc:spChg chg="mod">
          <ac:chgData name="Aisha Darame (2505439)" userId="S::2505439@student.uwtsd.ac.uk::26413081-9cf6-41f7-a567-feeb4397c6fe" providerId="AD" clId="Web-{5689DF7F-179E-6A00-4B43-AEAAEDEF781A}" dt="2026-06-21T21:15:52.572" v="1786"/>
          <ac:spMkLst>
            <pc:docMk/>
            <pc:sldMk cId="919274307" sldId="258"/>
            <ac:spMk id="3" creationId="{E70DD15C-E10D-D5FB-8811-990287012F78}"/>
          </ac:spMkLst>
        </pc:spChg>
        <pc:spChg chg="add">
          <ac:chgData name="Aisha Darame (2505439)" userId="S::2505439@student.uwtsd.ac.uk::26413081-9cf6-41f7-a567-feeb4397c6fe" providerId="AD" clId="Web-{5689DF7F-179E-6A00-4B43-AEAAEDEF781A}" dt="2026-06-21T21:15:52.572" v="1786"/>
          <ac:spMkLst>
            <pc:docMk/>
            <pc:sldMk cId="919274307" sldId="258"/>
            <ac:spMk id="8" creationId="{815925C2-A704-4D47-B1C1-3FCA52512EC1}"/>
          </ac:spMkLst>
        </pc:spChg>
        <pc:spChg chg="add">
          <ac:chgData name="Aisha Darame (2505439)" userId="S::2505439@student.uwtsd.ac.uk::26413081-9cf6-41f7-a567-feeb4397c6fe" providerId="AD" clId="Web-{5689DF7F-179E-6A00-4B43-AEAAEDEF781A}" dt="2026-06-21T21:15:52.572" v="1786"/>
          <ac:spMkLst>
            <pc:docMk/>
            <pc:sldMk cId="919274307" sldId="258"/>
            <ac:spMk id="10" creationId="{01D4315C-C23C-4FD3-98DF-08C29E2292A8}"/>
          </ac:spMkLst>
        </pc:spChg>
        <pc:grpChg chg="add">
          <ac:chgData name="Aisha Darame (2505439)" userId="S::2505439@student.uwtsd.ac.uk::26413081-9cf6-41f7-a567-feeb4397c6fe" providerId="AD" clId="Web-{5689DF7F-179E-6A00-4B43-AEAAEDEF781A}" dt="2026-06-21T21:15:52.572" v="1786"/>
          <ac:grpSpMkLst>
            <pc:docMk/>
            <pc:sldMk cId="919274307" sldId="258"/>
            <ac:grpSpMk id="12" creationId="{5E6B47BC-43FD-4C91-8BFF-B41B99A8A39E}"/>
          </ac:grpSpMkLst>
        </pc:grpChg>
        <pc:grpChg chg="add">
          <ac:chgData name="Aisha Darame (2505439)" userId="S::2505439@student.uwtsd.ac.uk::26413081-9cf6-41f7-a567-feeb4397c6fe" providerId="AD" clId="Web-{5689DF7F-179E-6A00-4B43-AEAAEDEF781A}" dt="2026-06-21T21:15:52.572" v="1786"/>
          <ac:grpSpMkLst>
            <pc:docMk/>
            <pc:sldMk cId="919274307" sldId="258"/>
            <ac:grpSpMk id="16" creationId="{43F5E015-E085-4624-B431-B42414448684}"/>
          </ac:grpSpMkLst>
        </pc:grpChg>
      </pc:sldChg>
      <pc:sldChg chg="addSp modSp new mod setBg">
        <pc:chgData name="Aisha Darame (2505439)" userId="S::2505439@student.uwtsd.ac.uk::26413081-9cf6-41f7-a567-feeb4397c6fe" providerId="AD" clId="Web-{5689DF7F-179E-6A00-4B43-AEAAEDEF781A}" dt="2026-06-21T21:16:18.183" v="1790" actId="20577"/>
        <pc:sldMkLst>
          <pc:docMk/>
          <pc:sldMk cId="1613148257" sldId="259"/>
        </pc:sldMkLst>
        <pc:spChg chg="mod">
          <ac:chgData name="Aisha Darame (2505439)" userId="S::2505439@student.uwtsd.ac.uk::26413081-9cf6-41f7-a567-feeb4397c6fe" providerId="AD" clId="Web-{5689DF7F-179E-6A00-4B43-AEAAEDEF781A}" dt="2026-06-21T21:16:03.604" v="1787"/>
          <ac:spMkLst>
            <pc:docMk/>
            <pc:sldMk cId="1613148257" sldId="259"/>
            <ac:spMk id="2" creationId="{7B4E31DB-E0F5-E5EB-82AB-C6F14F8BB455}"/>
          </ac:spMkLst>
        </pc:spChg>
        <pc:spChg chg="mod">
          <ac:chgData name="Aisha Darame (2505439)" userId="S::2505439@student.uwtsd.ac.uk::26413081-9cf6-41f7-a567-feeb4397c6fe" providerId="AD" clId="Web-{5689DF7F-179E-6A00-4B43-AEAAEDEF781A}" dt="2026-06-21T21:16:18.183" v="1790" actId="20577"/>
          <ac:spMkLst>
            <pc:docMk/>
            <pc:sldMk cId="1613148257" sldId="259"/>
            <ac:spMk id="3" creationId="{91A90B6D-3417-CF73-09C6-E9E871C297D8}"/>
          </ac:spMkLst>
        </pc:spChg>
        <pc:spChg chg="add">
          <ac:chgData name="Aisha Darame (2505439)" userId="S::2505439@student.uwtsd.ac.uk::26413081-9cf6-41f7-a567-feeb4397c6fe" providerId="AD" clId="Web-{5689DF7F-179E-6A00-4B43-AEAAEDEF781A}" dt="2026-06-21T21:16:03.604" v="1787"/>
          <ac:spMkLst>
            <pc:docMk/>
            <pc:sldMk cId="1613148257" sldId="259"/>
            <ac:spMk id="9" creationId="{9F7D5CDA-D291-4307-BF55-1381FED29634}"/>
          </ac:spMkLst>
        </pc:spChg>
        <pc:spChg chg="add">
          <ac:chgData name="Aisha Darame (2505439)" userId="S::2505439@student.uwtsd.ac.uk::26413081-9cf6-41f7-a567-feeb4397c6fe" providerId="AD" clId="Web-{5689DF7F-179E-6A00-4B43-AEAAEDEF781A}" dt="2026-06-21T21:16:03.604" v="1787"/>
          <ac:spMkLst>
            <pc:docMk/>
            <pc:sldMk cId="1613148257" sldId="259"/>
            <ac:spMk id="11" creationId="{59B296B9-C5A5-4E4F-9B60-C907B5F1466C}"/>
          </ac:spMkLst>
        </pc:spChg>
        <pc:spChg chg="add">
          <ac:chgData name="Aisha Darame (2505439)" userId="S::2505439@student.uwtsd.ac.uk::26413081-9cf6-41f7-a567-feeb4397c6fe" providerId="AD" clId="Web-{5689DF7F-179E-6A00-4B43-AEAAEDEF781A}" dt="2026-06-21T21:16:03.604" v="1787"/>
          <ac:spMkLst>
            <pc:docMk/>
            <pc:sldMk cId="1613148257" sldId="259"/>
            <ac:spMk id="13" creationId="{D0300FD3-5AF1-6305-15FA-9078072672E2}"/>
          </ac:spMkLst>
        </pc:spChg>
        <pc:picChg chg="add">
          <ac:chgData name="Aisha Darame (2505439)" userId="S::2505439@student.uwtsd.ac.uk::26413081-9cf6-41f7-a567-feeb4397c6fe" providerId="AD" clId="Web-{5689DF7F-179E-6A00-4B43-AEAAEDEF781A}" dt="2026-06-21T21:16:03.604" v="1787"/>
          <ac:picMkLst>
            <pc:docMk/>
            <pc:sldMk cId="1613148257" sldId="259"/>
            <ac:picMk id="5" creationId="{94919D7E-C25C-3582-9AE3-18827B854F49}"/>
          </ac:picMkLst>
        </pc:picChg>
      </pc:sldChg>
      <pc:sldChg chg="addSp modSp new mod setBg">
        <pc:chgData name="Aisha Darame (2505439)" userId="S::2505439@student.uwtsd.ac.uk::26413081-9cf6-41f7-a567-feeb4397c6fe" providerId="AD" clId="Web-{5689DF7F-179E-6A00-4B43-AEAAEDEF781A}" dt="2026-06-21T21:16:32.106" v="1791"/>
        <pc:sldMkLst>
          <pc:docMk/>
          <pc:sldMk cId="3214488752" sldId="260"/>
        </pc:sldMkLst>
        <pc:spChg chg="mod">
          <ac:chgData name="Aisha Darame (2505439)" userId="S::2505439@student.uwtsd.ac.uk::26413081-9cf6-41f7-a567-feeb4397c6fe" providerId="AD" clId="Web-{5689DF7F-179E-6A00-4B43-AEAAEDEF781A}" dt="2026-06-21T21:16:32.106" v="1791"/>
          <ac:spMkLst>
            <pc:docMk/>
            <pc:sldMk cId="3214488752" sldId="260"/>
            <ac:spMk id="2" creationId="{6F607650-8084-426E-DAD3-E74448AD48E0}"/>
          </ac:spMkLst>
        </pc:spChg>
        <pc:spChg chg="mod">
          <ac:chgData name="Aisha Darame (2505439)" userId="S::2505439@student.uwtsd.ac.uk::26413081-9cf6-41f7-a567-feeb4397c6fe" providerId="AD" clId="Web-{5689DF7F-179E-6A00-4B43-AEAAEDEF781A}" dt="2026-06-21T21:16:32.106" v="1791"/>
          <ac:spMkLst>
            <pc:docMk/>
            <pc:sldMk cId="3214488752" sldId="260"/>
            <ac:spMk id="3" creationId="{78115E9A-5B98-0327-88D8-359B18120D67}"/>
          </ac:spMkLst>
        </pc:spChg>
        <pc:spChg chg="add">
          <ac:chgData name="Aisha Darame (2505439)" userId="S::2505439@student.uwtsd.ac.uk::26413081-9cf6-41f7-a567-feeb4397c6fe" providerId="AD" clId="Web-{5689DF7F-179E-6A00-4B43-AEAAEDEF781A}" dt="2026-06-21T21:16:32.106" v="1791"/>
          <ac:spMkLst>
            <pc:docMk/>
            <pc:sldMk cId="3214488752" sldId="260"/>
            <ac:spMk id="8" creationId="{5C8908E2-EE49-44D2-9428-A28D2312A8D5}"/>
          </ac:spMkLst>
        </pc:spChg>
        <pc:spChg chg="add">
          <ac:chgData name="Aisha Darame (2505439)" userId="S::2505439@student.uwtsd.ac.uk::26413081-9cf6-41f7-a567-feeb4397c6fe" providerId="AD" clId="Web-{5689DF7F-179E-6A00-4B43-AEAAEDEF781A}" dt="2026-06-21T21:16:32.106" v="1791"/>
          <ac:spMkLst>
            <pc:docMk/>
            <pc:sldMk cId="3214488752" sldId="260"/>
            <ac:spMk id="14" creationId="{BD92035A-AA2F-4CD8-A556-1CE8BDEC75BD}"/>
          </ac:spMkLst>
        </pc:spChg>
        <pc:spChg chg="add">
          <ac:chgData name="Aisha Darame (2505439)" userId="S::2505439@student.uwtsd.ac.uk::26413081-9cf6-41f7-a567-feeb4397c6fe" providerId="AD" clId="Web-{5689DF7F-179E-6A00-4B43-AEAAEDEF781A}" dt="2026-06-21T21:16:32.106" v="1791"/>
          <ac:spMkLst>
            <pc:docMk/>
            <pc:sldMk cId="3214488752" sldId="260"/>
            <ac:spMk id="16" creationId="{ED888B23-07FA-482A-96DF-47E31AF1A603}"/>
          </ac:spMkLst>
        </pc:spChg>
        <pc:grpChg chg="add">
          <ac:chgData name="Aisha Darame (2505439)" userId="S::2505439@student.uwtsd.ac.uk::26413081-9cf6-41f7-a567-feeb4397c6fe" providerId="AD" clId="Web-{5689DF7F-179E-6A00-4B43-AEAAEDEF781A}" dt="2026-06-21T21:16:32.106" v="1791"/>
          <ac:grpSpMkLst>
            <pc:docMk/>
            <pc:sldMk cId="3214488752" sldId="260"/>
            <ac:grpSpMk id="10" creationId="{5D1A9D8B-3117-4D9D-BDA4-DD81895098B0}"/>
          </ac:grpSpMkLst>
        </pc:grpChg>
      </pc:sldChg>
      <pc:sldChg chg="addSp modSp new mod setBg">
        <pc:chgData name="Aisha Darame (2505439)" userId="S::2505439@student.uwtsd.ac.uk::26413081-9cf6-41f7-a567-feeb4397c6fe" providerId="AD" clId="Web-{5689DF7F-179E-6A00-4B43-AEAAEDEF781A}" dt="2026-06-21T21:16:49.045" v="1792"/>
        <pc:sldMkLst>
          <pc:docMk/>
          <pc:sldMk cId="1029260265" sldId="261"/>
        </pc:sldMkLst>
        <pc:spChg chg="mod">
          <ac:chgData name="Aisha Darame (2505439)" userId="S::2505439@student.uwtsd.ac.uk::26413081-9cf6-41f7-a567-feeb4397c6fe" providerId="AD" clId="Web-{5689DF7F-179E-6A00-4B43-AEAAEDEF781A}" dt="2026-06-21T21:16:49.045" v="1792"/>
          <ac:spMkLst>
            <pc:docMk/>
            <pc:sldMk cId="1029260265" sldId="261"/>
            <ac:spMk id="2" creationId="{FC4503F2-F3F8-FFF6-750D-3C133B873F9E}"/>
          </ac:spMkLst>
        </pc:spChg>
        <pc:spChg chg="mod">
          <ac:chgData name="Aisha Darame (2505439)" userId="S::2505439@student.uwtsd.ac.uk::26413081-9cf6-41f7-a567-feeb4397c6fe" providerId="AD" clId="Web-{5689DF7F-179E-6A00-4B43-AEAAEDEF781A}" dt="2026-06-21T21:16:49.045" v="1792"/>
          <ac:spMkLst>
            <pc:docMk/>
            <pc:sldMk cId="1029260265" sldId="261"/>
            <ac:spMk id="3" creationId="{E5B41DBB-AD68-AE48-AB89-53A2667DF0B2}"/>
          </ac:spMkLst>
        </pc:spChg>
        <pc:spChg chg="add">
          <ac:chgData name="Aisha Darame (2505439)" userId="S::2505439@student.uwtsd.ac.uk::26413081-9cf6-41f7-a567-feeb4397c6fe" providerId="AD" clId="Web-{5689DF7F-179E-6A00-4B43-AEAAEDEF781A}" dt="2026-06-21T21:16:49.045" v="1792"/>
          <ac:spMkLst>
            <pc:docMk/>
            <pc:sldMk cId="1029260265" sldId="261"/>
            <ac:spMk id="9" creationId="{9F7D5CDA-D291-4307-BF55-1381FED29634}"/>
          </ac:spMkLst>
        </pc:spChg>
        <pc:picChg chg="add">
          <ac:chgData name="Aisha Darame (2505439)" userId="S::2505439@student.uwtsd.ac.uk::26413081-9cf6-41f7-a567-feeb4397c6fe" providerId="AD" clId="Web-{5689DF7F-179E-6A00-4B43-AEAAEDEF781A}" dt="2026-06-21T21:16:49.045" v="1792"/>
          <ac:picMkLst>
            <pc:docMk/>
            <pc:sldMk cId="1029260265" sldId="261"/>
            <ac:picMk id="5" creationId="{FB557AB2-3E70-86AF-40F1-7C119AD09DAB}"/>
          </ac:picMkLst>
        </pc:picChg>
      </pc:sldChg>
      <pc:sldChg chg="addSp modSp new mod setBg">
        <pc:chgData name="Aisha Darame (2505439)" userId="S::2505439@student.uwtsd.ac.uk::26413081-9cf6-41f7-a567-feeb4397c6fe" providerId="AD" clId="Web-{5689DF7F-179E-6A00-4B43-AEAAEDEF781A}" dt="2026-06-21T21:16:59.921" v="1793"/>
        <pc:sldMkLst>
          <pc:docMk/>
          <pc:sldMk cId="1651695335" sldId="262"/>
        </pc:sldMkLst>
        <pc:spChg chg="mod">
          <ac:chgData name="Aisha Darame (2505439)" userId="S::2505439@student.uwtsd.ac.uk::26413081-9cf6-41f7-a567-feeb4397c6fe" providerId="AD" clId="Web-{5689DF7F-179E-6A00-4B43-AEAAEDEF781A}" dt="2026-06-21T21:16:59.921" v="1793"/>
          <ac:spMkLst>
            <pc:docMk/>
            <pc:sldMk cId="1651695335" sldId="262"/>
            <ac:spMk id="2" creationId="{15F61816-0557-AB65-E7B4-083DC3E475C7}"/>
          </ac:spMkLst>
        </pc:spChg>
        <pc:spChg chg="mod">
          <ac:chgData name="Aisha Darame (2505439)" userId="S::2505439@student.uwtsd.ac.uk::26413081-9cf6-41f7-a567-feeb4397c6fe" providerId="AD" clId="Web-{5689DF7F-179E-6A00-4B43-AEAAEDEF781A}" dt="2026-06-21T21:16:59.921" v="1793"/>
          <ac:spMkLst>
            <pc:docMk/>
            <pc:sldMk cId="1651695335" sldId="262"/>
            <ac:spMk id="3" creationId="{5DD80DBC-F7F4-08A4-67A0-86DC4FE77E5A}"/>
          </ac:spMkLst>
        </pc:spChg>
        <pc:spChg chg="add">
          <ac:chgData name="Aisha Darame (2505439)" userId="S::2505439@student.uwtsd.ac.uk::26413081-9cf6-41f7-a567-feeb4397c6fe" providerId="AD" clId="Web-{5689DF7F-179E-6A00-4B43-AEAAEDEF781A}" dt="2026-06-21T21:16:59.921" v="1793"/>
          <ac:spMkLst>
            <pc:docMk/>
            <pc:sldMk cId="1651695335" sldId="262"/>
            <ac:spMk id="9" creationId="{C0763A76-9F1C-4FC5-82B7-DD475DA461B2}"/>
          </ac:spMkLst>
        </pc:spChg>
        <pc:spChg chg="add">
          <ac:chgData name="Aisha Darame (2505439)" userId="S::2505439@student.uwtsd.ac.uk::26413081-9cf6-41f7-a567-feeb4397c6fe" providerId="AD" clId="Web-{5689DF7F-179E-6A00-4B43-AEAAEDEF781A}" dt="2026-06-21T21:16:59.921" v="1793"/>
          <ac:spMkLst>
            <pc:docMk/>
            <pc:sldMk cId="1651695335" sldId="262"/>
            <ac:spMk id="11" creationId="{E81BF4F6-F2CF-4984-9D14-D6966D92F99F}"/>
          </ac:spMkLst>
        </pc:spChg>
        <pc:picChg chg="add">
          <ac:chgData name="Aisha Darame (2505439)" userId="S::2505439@student.uwtsd.ac.uk::26413081-9cf6-41f7-a567-feeb4397c6fe" providerId="AD" clId="Web-{5689DF7F-179E-6A00-4B43-AEAAEDEF781A}" dt="2026-06-21T21:16:59.921" v="1793"/>
          <ac:picMkLst>
            <pc:docMk/>
            <pc:sldMk cId="1651695335" sldId="262"/>
            <ac:picMk id="5" creationId="{6D0532F8-83E3-C75A-34CB-45A5CAF4A4FC}"/>
          </ac:picMkLst>
        </pc:picChg>
      </pc:sldChg>
      <pc:sldChg chg="addSp delSp modSp new mod setBg">
        <pc:chgData name="Aisha Darame (2505439)" userId="S::2505439@student.uwtsd.ac.uk::26413081-9cf6-41f7-a567-feeb4397c6fe" providerId="AD" clId="Web-{5689DF7F-179E-6A00-4B43-AEAAEDEF781A}" dt="2026-06-21T21:17:28.313" v="1796"/>
        <pc:sldMkLst>
          <pc:docMk/>
          <pc:sldMk cId="3736899499" sldId="263"/>
        </pc:sldMkLst>
        <pc:spChg chg="mod">
          <ac:chgData name="Aisha Darame (2505439)" userId="S::2505439@student.uwtsd.ac.uk::26413081-9cf6-41f7-a567-feeb4397c6fe" providerId="AD" clId="Web-{5689DF7F-179E-6A00-4B43-AEAAEDEF781A}" dt="2026-06-21T21:17:28.313" v="1796"/>
          <ac:spMkLst>
            <pc:docMk/>
            <pc:sldMk cId="3736899499" sldId="263"/>
            <ac:spMk id="2" creationId="{E5B22606-94B0-0A91-3F70-2195FB0C6A08}"/>
          </ac:spMkLst>
        </pc:spChg>
        <pc:spChg chg="mod">
          <ac:chgData name="Aisha Darame (2505439)" userId="S::2505439@student.uwtsd.ac.uk::26413081-9cf6-41f7-a567-feeb4397c6fe" providerId="AD" clId="Web-{5689DF7F-179E-6A00-4B43-AEAAEDEF781A}" dt="2026-06-21T21:17:28.313" v="1796"/>
          <ac:spMkLst>
            <pc:docMk/>
            <pc:sldMk cId="3736899499" sldId="263"/>
            <ac:spMk id="3" creationId="{0628C547-AE83-5A56-BC4A-39F460420CC1}"/>
          </ac:spMkLst>
        </pc:spChg>
        <pc:spChg chg="add del">
          <ac:chgData name="Aisha Darame (2505439)" userId="S::2505439@student.uwtsd.ac.uk::26413081-9cf6-41f7-a567-feeb4397c6fe" providerId="AD" clId="Web-{5689DF7F-179E-6A00-4B43-AEAAEDEF781A}" dt="2026-06-21T21:17:28.313" v="1796"/>
          <ac:spMkLst>
            <pc:docMk/>
            <pc:sldMk cId="3736899499" sldId="263"/>
            <ac:spMk id="10" creationId="{EDDBB197-D710-4A4F-A9CA-FD2177498BE8}"/>
          </ac:spMkLst>
        </pc:spChg>
        <pc:spChg chg="add del">
          <ac:chgData name="Aisha Darame (2505439)" userId="S::2505439@student.uwtsd.ac.uk::26413081-9cf6-41f7-a567-feeb4397c6fe" providerId="AD" clId="Web-{5689DF7F-179E-6A00-4B43-AEAAEDEF781A}" dt="2026-06-21T21:17:28.313" v="1796"/>
          <ac:spMkLst>
            <pc:docMk/>
            <pc:sldMk cId="3736899499" sldId="263"/>
            <ac:spMk id="12" creationId="{975D1CFA-2CDB-4B64-BD9F-85744E8DA12F}"/>
          </ac:spMkLst>
        </pc:spChg>
        <pc:spChg chg="add">
          <ac:chgData name="Aisha Darame (2505439)" userId="S::2505439@student.uwtsd.ac.uk::26413081-9cf6-41f7-a567-feeb4397c6fe" providerId="AD" clId="Web-{5689DF7F-179E-6A00-4B43-AEAAEDEF781A}" dt="2026-06-21T21:17:28.313" v="1796"/>
          <ac:spMkLst>
            <pc:docMk/>
            <pc:sldMk cId="3736899499" sldId="263"/>
            <ac:spMk id="23" creationId="{1CD81A2A-6ED4-4EF4-A14C-912D31E14800}"/>
          </ac:spMkLst>
        </pc:spChg>
        <pc:spChg chg="add">
          <ac:chgData name="Aisha Darame (2505439)" userId="S::2505439@student.uwtsd.ac.uk::26413081-9cf6-41f7-a567-feeb4397c6fe" providerId="AD" clId="Web-{5689DF7F-179E-6A00-4B43-AEAAEDEF781A}" dt="2026-06-21T21:17:28.313" v="1796"/>
          <ac:spMkLst>
            <pc:docMk/>
            <pc:sldMk cId="3736899499" sldId="263"/>
            <ac:spMk id="25" creationId="{1661932C-CA15-4E17-B115-FAE7CBEE4789}"/>
          </ac:spMkLst>
        </pc:spChg>
        <pc:spChg chg="add">
          <ac:chgData name="Aisha Darame (2505439)" userId="S::2505439@student.uwtsd.ac.uk::26413081-9cf6-41f7-a567-feeb4397c6fe" providerId="AD" clId="Web-{5689DF7F-179E-6A00-4B43-AEAAEDEF781A}" dt="2026-06-21T21:17:28.313" v="1796"/>
          <ac:spMkLst>
            <pc:docMk/>
            <pc:sldMk cId="3736899499" sldId="263"/>
            <ac:spMk id="29" creationId="{DABE3E45-88CF-45D8-8D40-C773324D93F6}"/>
          </ac:spMkLst>
        </pc:spChg>
        <pc:spChg chg="add">
          <ac:chgData name="Aisha Darame (2505439)" userId="S::2505439@student.uwtsd.ac.uk::26413081-9cf6-41f7-a567-feeb4397c6fe" providerId="AD" clId="Web-{5689DF7F-179E-6A00-4B43-AEAAEDEF781A}" dt="2026-06-21T21:17:28.313" v="1796"/>
          <ac:spMkLst>
            <pc:docMk/>
            <pc:sldMk cId="3736899499" sldId="263"/>
            <ac:spMk id="33" creationId="{B91ECDA9-56DC-4270-8F33-01C5637B8CEB}"/>
          </ac:spMkLst>
        </pc:spChg>
        <pc:spChg chg="add">
          <ac:chgData name="Aisha Darame (2505439)" userId="S::2505439@student.uwtsd.ac.uk::26413081-9cf6-41f7-a567-feeb4397c6fe" providerId="AD" clId="Web-{5689DF7F-179E-6A00-4B43-AEAAEDEF781A}" dt="2026-06-21T21:17:28.313" v="1796"/>
          <ac:spMkLst>
            <pc:docMk/>
            <pc:sldMk cId="3736899499" sldId="263"/>
            <ac:spMk id="35" creationId="{75F47824-961D-465D-84F9-EAE11BC6173B}"/>
          </ac:spMkLst>
        </pc:spChg>
        <pc:spChg chg="add">
          <ac:chgData name="Aisha Darame (2505439)" userId="S::2505439@student.uwtsd.ac.uk::26413081-9cf6-41f7-a567-feeb4397c6fe" providerId="AD" clId="Web-{5689DF7F-179E-6A00-4B43-AEAAEDEF781A}" dt="2026-06-21T21:17:28.313" v="1796"/>
          <ac:spMkLst>
            <pc:docMk/>
            <pc:sldMk cId="3736899499" sldId="263"/>
            <ac:spMk id="37" creationId="{FEC9DA3E-C1D7-472D-B7C0-F71AE41FBA23}"/>
          </ac:spMkLst>
        </pc:spChg>
        <pc:grpChg chg="add">
          <ac:chgData name="Aisha Darame (2505439)" userId="S::2505439@student.uwtsd.ac.uk::26413081-9cf6-41f7-a567-feeb4397c6fe" providerId="AD" clId="Web-{5689DF7F-179E-6A00-4B43-AEAAEDEF781A}" dt="2026-06-21T21:17:09.171" v="1794"/>
          <ac:grpSpMkLst>
            <pc:docMk/>
            <pc:sldMk cId="3736899499" sldId="263"/>
            <ac:grpSpMk id="14" creationId="{25EE5136-01F1-466C-962D-BA9B4C6757AA}"/>
          </ac:grpSpMkLst>
        </pc:grpChg>
        <pc:picChg chg="add">
          <ac:chgData name="Aisha Darame (2505439)" userId="S::2505439@student.uwtsd.ac.uk::26413081-9cf6-41f7-a567-feeb4397c6fe" providerId="AD" clId="Web-{5689DF7F-179E-6A00-4B43-AEAAEDEF781A}" dt="2026-06-21T21:17:09.171" v="1794"/>
          <ac:picMkLst>
            <pc:docMk/>
            <pc:sldMk cId="3736899499" sldId="263"/>
            <ac:picMk id="7" creationId="{ED13D9EF-B96C-5EE1-5507-CFE060E21F85}"/>
          </ac:picMkLst>
        </pc:picChg>
      </pc:sldChg>
      <pc:sldChg chg="addSp modSp new mod setBg">
        <pc:chgData name="Aisha Darame (2505439)" userId="S::2505439@student.uwtsd.ac.uk::26413081-9cf6-41f7-a567-feeb4397c6fe" providerId="AD" clId="Web-{5689DF7F-179E-6A00-4B43-AEAAEDEF781A}" dt="2026-06-21T21:17:18" v="1795"/>
        <pc:sldMkLst>
          <pc:docMk/>
          <pc:sldMk cId="2590328296" sldId="264"/>
        </pc:sldMkLst>
        <pc:spChg chg="mod">
          <ac:chgData name="Aisha Darame (2505439)" userId="S::2505439@student.uwtsd.ac.uk::26413081-9cf6-41f7-a567-feeb4397c6fe" providerId="AD" clId="Web-{5689DF7F-179E-6A00-4B43-AEAAEDEF781A}" dt="2026-06-21T21:17:18" v="1795"/>
          <ac:spMkLst>
            <pc:docMk/>
            <pc:sldMk cId="2590328296" sldId="264"/>
            <ac:spMk id="2" creationId="{C3C4A8A1-8433-417F-DCDA-79F7703D6B42}"/>
          </ac:spMkLst>
        </pc:spChg>
        <pc:spChg chg="mod">
          <ac:chgData name="Aisha Darame (2505439)" userId="S::2505439@student.uwtsd.ac.uk::26413081-9cf6-41f7-a567-feeb4397c6fe" providerId="AD" clId="Web-{5689DF7F-179E-6A00-4B43-AEAAEDEF781A}" dt="2026-06-21T21:17:18" v="1795"/>
          <ac:spMkLst>
            <pc:docMk/>
            <pc:sldMk cId="2590328296" sldId="264"/>
            <ac:spMk id="3" creationId="{10B720D2-E1BA-C0D9-ACCC-F5AD4AF7640D}"/>
          </ac:spMkLst>
        </pc:spChg>
        <pc:spChg chg="add">
          <ac:chgData name="Aisha Darame (2505439)" userId="S::2505439@student.uwtsd.ac.uk::26413081-9cf6-41f7-a567-feeb4397c6fe" providerId="AD" clId="Web-{5689DF7F-179E-6A00-4B43-AEAAEDEF781A}" dt="2026-06-21T21:17:18" v="1795"/>
          <ac:spMkLst>
            <pc:docMk/>
            <pc:sldMk cId="2590328296" sldId="264"/>
            <ac:spMk id="8" creationId="{A2679492-7988-4050-9056-542444452411}"/>
          </ac:spMkLst>
        </pc:spChg>
        <pc:spChg chg="add">
          <ac:chgData name="Aisha Darame (2505439)" userId="S::2505439@student.uwtsd.ac.uk::26413081-9cf6-41f7-a567-feeb4397c6fe" providerId="AD" clId="Web-{5689DF7F-179E-6A00-4B43-AEAAEDEF781A}" dt="2026-06-21T21:17:18" v="1795"/>
          <ac:spMkLst>
            <pc:docMk/>
            <pc:sldMk cId="2590328296" sldId="264"/>
            <ac:spMk id="10" creationId="{B091B163-7D61-4891-ABCF-5C13D9C418D0}"/>
          </ac:spMkLst>
        </pc:spChg>
        <pc:grpChg chg="add">
          <ac:chgData name="Aisha Darame (2505439)" userId="S::2505439@student.uwtsd.ac.uk::26413081-9cf6-41f7-a567-feeb4397c6fe" providerId="AD" clId="Web-{5689DF7F-179E-6A00-4B43-AEAAEDEF781A}" dt="2026-06-21T21:17:18" v="1795"/>
          <ac:grpSpMkLst>
            <pc:docMk/>
            <pc:sldMk cId="2590328296" sldId="264"/>
            <ac:grpSpMk id="12" creationId="{0474DF76-993E-44DE-AFB0-C416182ACECF}"/>
          </ac:grpSpMkLst>
        </pc:grpChg>
        <pc:cxnChg chg="add">
          <ac:chgData name="Aisha Darame (2505439)" userId="S::2505439@student.uwtsd.ac.uk::26413081-9cf6-41f7-a567-feeb4397c6fe" providerId="AD" clId="Web-{5689DF7F-179E-6A00-4B43-AEAAEDEF781A}" dt="2026-06-21T21:17:18" v="1795"/>
          <ac:cxnSpMkLst>
            <pc:docMk/>
            <pc:sldMk cId="2590328296" sldId="264"/>
            <ac:cxnSpMk id="17" creationId="{C49DA8F6-BCC1-4447-B54C-57856834B94B}"/>
          </ac:cxnSpMkLst>
        </pc:cxnChg>
      </pc:sldChg>
      <pc:sldChg chg="modSp new del">
        <pc:chgData name="Aisha Darame (2505439)" userId="S::2505439@student.uwtsd.ac.uk::26413081-9cf6-41f7-a567-feeb4397c6fe" providerId="AD" clId="Web-{5689DF7F-179E-6A00-4B43-AEAAEDEF781A}" dt="2026-06-21T21:03:46.161" v="1768"/>
        <pc:sldMkLst>
          <pc:docMk/>
          <pc:sldMk cId="2910035477" sldId="264"/>
        </pc:sldMkLst>
        <pc:spChg chg="mod">
          <ac:chgData name="Aisha Darame (2505439)" userId="S::2505439@student.uwtsd.ac.uk::26413081-9cf6-41f7-a567-feeb4397c6fe" providerId="AD" clId="Web-{5689DF7F-179E-6A00-4B43-AEAAEDEF781A}" dt="2026-06-21T20:39:23.391" v="1766" actId="20577"/>
          <ac:spMkLst>
            <pc:docMk/>
            <pc:sldMk cId="2910035477" sldId="264"/>
            <ac:spMk id="2" creationId="{9613B5A8-90E7-21D4-AF24-28C5AB5C0A08}"/>
          </ac:spMkLst>
        </pc:spChg>
      </pc:sldChg>
      <pc:sldChg chg="new del">
        <pc:chgData name="Aisha Darame (2505439)" userId="S::2505439@student.uwtsd.ac.uk::26413081-9cf6-41f7-a567-feeb4397c6fe" providerId="AD" clId="Web-{5689DF7F-179E-6A00-4B43-AEAAEDEF781A}" dt="2026-06-21T21:04:03.678" v="1769"/>
        <pc:sldMkLst>
          <pc:docMk/>
          <pc:sldMk cId="4176074200"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onlinelibrary.wiley.com/doi/abs/10.1002/(SICI)1097-0355(199623)17:3%3C257::AID-IMHJ5%3E3.0.CO;2-L" TargetMode="External"/><Relationship Id="rId3" Type="http://schemas.openxmlformats.org/officeDocument/2006/relationships/hyperlink" Target="https://search.proquest.com/openview/7067ff2a55efeaadc220d7a21824363a/1?pq-origsite=gscholar&amp;cbl=2026366" TargetMode="External"/><Relationship Id="rId7" Type="http://schemas.openxmlformats.org/officeDocument/2006/relationships/hyperlink" Target="https://journals.sagepub.com/doi/abs/10.1177/153476560200800305" TargetMode="External"/><Relationship Id="rId2" Type="http://schemas.openxmlformats.org/officeDocument/2006/relationships/hyperlink" Target="https://search.proquest.com/openview/8b0589838f8a0a715dd3779777d6e9f7/1?pq-origsite=gscholar&amp;cbl=18750&amp;diss=y" TargetMode="External"/><Relationship Id="rId1" Type="http://schemas.openxmlformats.org/officeDocument/2006/relationships/slideLayout" Target="../slideLayouts/slideLayout2.xml"/><Relationship Id="rId6" Type="http://schemas.openxmlformats.org/officeDocument/2006/relationships/hyperlink" Target="https://search.proquest.com/openview/6d82d2f6e54101224f5e907174a9d574/1?pq-origsite=gscholar&amp;cbl=18750&amp;diss=y" TargetMode="External"/><Relationship Id="rId5" Type="http://schemas.openxmlformats.org/officeDocument/2006/relationships/hyperlink" Target="https://scholar.google.com/citations?user=HfB-ktYAAAAJ&amp;hl=en&amp;oi=sra" TargetMode="External"/><Relationship Id="rId4" Type="http://schemas.openxmlformats.org/officeDocument/2006/relationships/hyperlink" Target="https://search.proquest.com/openview/62ab3e213169ae02ed92674e0121156b/1?pq-origsite=gscholar&amp;cbl=18750&amp;diss=y" TargetMode="External"/><Relationship Id="rId9" Type="http://schemas.openxmlformats.org/officeDocument/2006/relationships/hyperlink" Target="https://scholar.google.com/citations?user=edlm3PYAAAAJ&amp;hl=en&amp;oi=s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86865" y="818984"/>
            <a:ext cx="6596245" cy="3268520"/>
          </a:xfrm>
        </p:spPr>
        <p:txBody>
          <a:bodyPr>
            <a:normAutofit/>
          </a:bodyPr>
          <a:lstStyle/>
          <a:p>
            <a:pPr algn="r"/>
            <a:r>
              <a:rPr lang="en-US" sz="4800">
                <a:solidFill>
                  <a:srgbClr val="FFFFFF"/>
                </a:solidFill>
              </a:rPr>
              <a:t>Task 1 assessment componet1 </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vert="horz" lIns="91440" tIns="45720" rIns="91440" bIns="45720" rtlCol="0">
            <a:normAutofit/>
          </a:bodyPr>
          <a:lstStyle/>
          <a:p>
            <a:pPr algn="r"/>
            <a:r>
              <a:rPr lang="en-US">
                <a:solidFill>
                  <a:srgbClr val="FFFFFF"/>
                </a:solidFill>
              </a:rPr>
              <a:t>Aisha Darame </a:t>
            </a:r>
          </a:p>
          <a:p>
            <a:pPr algn="r"/>
            <a:r>
              <a:rPr lang="en-US">
                <a:solidFill>
                  <a:srgbClr val="FFFFFF"/>
                </a:solidFill>
              </a:rPr>
              <a:t>2505439 </a:t>
            </a:r>
          </a:p>
          <a:p>
            <a:pPr algn="r"/>
            <a:endParaRPr lang="en-US">
              <a:solidFill>
                <a:srgbClr val="FFFFFF"/>
              </a:solidFill>
            </a:endParaRP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53FDAF-9F05-C6C5-44CE-ABD4FC11C487}"/>
              </a:ext>
            </a:extLst>
          </p:cNvPr>
          <p:cNvSpPr>
            <a:spLocks noGrp="1"/>
          </p:cNvSpPr>
          <p:nvPr>
            <p:ph type="title"/>
          </p:nvPr>
        </p:nvSpPr>
        <p:spPr>
          <a:xfrm>
            <a:off x="686834" y="1153572"/>
            <a:ext cx="3200400" cy="4461163"/>
          </a:xfrm>
        </p:spPr>
        <p:txBody>
          <a:bodyPr>
            <a:normAutofit/>
          </a:bodyPr>
          <a:lstStyle/>
          <a:p>
            <a:r>
              <a:rPr lang="en-US">
                <a:solidFill>
                  <a:srgbClr val="FFFFFF"/>
                </a:solidFill>
              </a:rPr>
              <a:t>Supporting Isaac early development and early help plan</a:t>
            </a:r>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934F6A-66CC-E3FC-C6BF-2F100AFDA07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Good morni</a:t>
            </a:r>
            <a:r>
              <a:rPr lang="en-US">
                <a:latin typeface="Aptos"/>
              </a:rPr>
              <a:t>ng. My name is Aisha and Today I will be talking about the development of a 4 year old Isaac using Bowlbys attachment theory I will explain what theory is about and how it relates to Isaac situation. I will also look at how nature and nurture may affect his development. Then I will suggest some ways to support him practice and finish by discussing how useful Bowlbys  theory is when working with young chil</a:t>
            </a:r>
            <a:r>
              <a:rPr lang="en-US"/>
              <a:t>dren in early years settings. </a:t>
            </a:r>
          </a:p>
        </p:txBody>
      </p:sp>
    </p:spTree>
    <p:extLst>
      <p:ext uri="{BB962C8B-B14F-4D97-AF65-F5344CB8AC3E}">
        <p14:creationId xmlns:p14="http://schemas.microsoft.com/office/powerpoint/2010/main" val="3162220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921BA59-F385-86EF-AC0C-DFB0B9F4BB93}"/>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Back ground</a:t>
            </a:r>
          </a:p>
        </p:txBody>
      </p:sp>
      <p:sp>
        <p:nvSpPr>
          <p:cNvPr id="3" name="Content Placeholder 2">
            <a:extLst>
              <a:ext uri="{FF2B5EF4-FFF2-40B4-BE49-F238E27FC236}">
                <a16:creationId xmlns:a16="http://schemas.microsoft.com/office/drawing/2014/main" id="{E70DD15C-E10D-D5FB-8811-990287012F78}"/>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US" sz="1800">
                <a:solidFill>
                  <a:schemeClr val="tx2"/>
                </a:solidFill>
              </a:rPr>
              <a:t>Isaac has had a lot of changes in his life. He has moved around a lot been care for by different people, and his mom has had a difficulties. All of this can affect how safe and secure he feels and it can be seen in the way he behaves and learns. </a:t>
            </a:r>
          </a:p>
        </p:txBody>
      </p:sp>
    </p:spTree>
    <p:extLst>
      <p:ext uri="{BB962C8B-B14F-4D97-AF65-F5344CB8AC3E}">
        <p14:creationId xmlns:p14="http://schemas.microsoft.com/office/powerpoint/2010/main" val="919274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94919D7E-C25C-3582-9AE3-18827B854F49}"/>
              </a:ext>
            </a:extLst>
          </p:cNvPr>
          <p:cNvPicPr>
            <a:picLocks noChangeAspect="1"/>
          </p:cNvPicPr>
          <p:nvPr/>
        </p:nvPicPr>
        <p:blipFill>
          <a:blip r:embed="rId2"/>
          <a:srcRect l="24212" r="16609" b="-3"/>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E31DB-E0F5-E5EB-82AB-C6F14F8BB455}"/>
              </a:ext>
            </a:extLst>
          </p:cNvPr>
          <p:cNvSpPr>
            <a:spLocks noGrp="1"/>
          </p:cNvSpPr>
          <p:nvPr>
            <p:ph type="title"/>
          </p:nvPr>
        </p:nvSpPr>
        <p:spPr>
          <a:xfrm>
            <a:off x="761801" y="328512"/>
            <a:ext cx="4778387" cy="1628970"/>
          </a:xfrm>
        </p:spPr>
        <p:txBody>
          <a:bodyPr anchor="ctr">
            <a:normAutofit/>
          </a:bodyPr>
          <a:lstStyle/>
          <a:p>
            <a:r>
              <a:rPr lang="en-US" sz="4000"/>
              <a:t>Bowlby attachment theory </a:t>
            </a:r>
          </a:p>
        </p:txBody>
      </p:sp>
      <p:sp>
        <p:nvSpPr>
          <p:cNvPr id="3" name="Content Placeholder 2">
            <a:extLst>
              <a:ext uri="{FF2B5EF4-FFF2-40B4-BE49-F238E27FC236}">
                <a16:creationId xmlns:a16="http://schemas.microsoft.com/office/drawing/2014/main" id="{91A90B6D-3417-CF73-09C6-E9E871C297D8}"/>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US" sz="2000"/>
              <a:t>Bowlby believed that children naturally need to form close bonds with people who care for them. When they get regular love care and support they usually feel safe and confident. But if the care they receive is inconsistent or not always there they may struggle to feel secure. This is something we can see in Isaac,s  life. </a:t>
            </a:r>
          </a:p>
        </p:txBody>
      </p:sp>
    </p:spTree>
    <p:extLst>
      <p:ext uri="{BB962C8B-B14F-4D97-AF65-F5344CB8AC3E}">
        <p14:creationId xmlns:p14="http://schemas.microsoft.com/office/powerpoint/2010/main" val="1613148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F607650-8084-426E-DAD3-E74448AD48E0}"/>
              </a:ext>
            </a:extLst>
          </p:cNvPr>
          <p:cNvSpPr>
            <a:spLocks noGrp="1"/>
          </p:cNvSpPr>
          <p:nvPr>
            <p:ph type="title"/>
          </p:nvPr>
        </p:nvSpPr>
        <p:spPr>
          <a:xfrm>
            <a:off x="1143000" y="1676400"/>
            <a:ext cx="3810000" cy="3505200"/>
          </a:xfrm>
        </p:spPr>
        <p:txBody>
          <a:bodyPr anchor="t">
            <a:normAutofit/>
          </a:bodyPr>
          <a:lstStyle/>
          <a:p>
            <a:r>
              <a:rPr lang="en-US" sz="4000"/>
              <a:t>Applying theory to Isaac </a:t>
            </a:r>
          </a:p>
        </p:txBody>
      </p:sp>
      <p:sp>
        <p:nvSpPr>
          <p:cNvPr id="3" name="Content Placeholder 2">
            <a:extLst>
              <a:ext uri="{FF2B5EF4-FFF2-40B4-BE49-F238E27FC236}">
                <a16:creationId xmlns:a16="http://schemas.microsoft.com/office/drawing/2014/main" id="{78115E9A-5B98-0327-88D8-359B18120D67}"/>
              </a:ext>
            </a:extLst>
          </p:cNvPr>
          <p:cNvSpPr>
            <a:spLocks noGrp="1"/>
          </p:cNvSpPr>
          <p:nvPr>
            <p:ph idx="1"/>
          </p:nvPr>
        </p:nvSpPr>
        <p:spPr>
          <a:xfrm>
            <a:off x="5181604" y="1676400"/>
            <a:ext cx="5638796" cy="3505200"/>
          </a:xfrm>
        </p:spPr>
        <p:txBody>
          <a:bodyPr vert="horz" lIns="91440" tIns="45720" rIns="91440" bIns="45720" rtlCol="0">
            <a:normAutofit/>
          </a:bodyPr>
          <a:lstStyle/>
          <a:p>
            <a:r>
              <a:rPr lang="en-US" sz="2400">
                <a:solidFill>
                  <a:schemeClr val="tx1">
                    <a:alpha val="55000"/>
                  </a:schemeClr>
                </a:solidFill>
              </a:rPr>
              <a:t>A lot of Isaac behavior can be connected to what he has experience in his early years. Because he has not always had the same support and care around him, he may not feel fully secure. This can affect the way he acts, interacts with others and develops which is why he may seem clingy withdrawn, or slower to reach some milestones. </a:t>
            </a:r>
          </a:p>
        </p:txBody>
      </p:sp>
    </p:spTree>
    <p:extLst>
      <p:ext uri="{BB962C8B-B14F-4D97-AF65-F5344CB8AC3E}">
        <p14:creationId xmlns:p14="http://schemas.microsoft.com/office/powerpoint/2010/main" val="3214488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503F2-F3F8-FFF6-750D-3C133B873F9E}"/>
              </a:ext>
            </a:extLst>
          </p:cNvPr>
          <p:cNvSpPr>
            <a:spLocks noGrp="1"/>
          </p:cNvSpPr>
          <p:nvPr>
            <p:ph type="title"/>
          </p:nvPr>
        </p:nvSpPr>
        <p:spPr>
          <a:xfrm>
            <a:off x="761800" y="762001"/>
            <a:ext cx="5334197" cy="1708242"/>
          </a:xfrm>
        </p:spPr>
        <p:txBody>
          <a:bodyPr anchor="ctr">
            <a:normAutofit/>
          </a:bodyPr>
          <a:lstStyle/>
          <a:p>
            <a:r>
              <a:rPr lang="en-US" sz="4000"/>
              <a:t>Nature and nurture </a:t>
            </a:r>
          </a:p>
        </p:txBody>
      </p:sp>
      <p:sp>
        <p:nvSpPr>
          <p:cNvPr id="3" name="Content Placeholder 2">
            <a:extLst>
              <a:ext uri="{FF2B5EF4-FFF2-40B4-BE49-F238E27FC236}">
                <a16:creationId xmlns:a16="http://schemas.microsoft.com/office/drawing/2014/main" id="{E5B41DBB-AD68-AE48-AB89-53A2667DF0B2}"/>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Isaac naturally needs love care and strong relationships to help him feel safe and secure. But because he has had a lot of changes and difficulties in his life, these needs have not always been met. When we look at both the way he has been through , it helps explain why he is developing the way he is now.</a:t>
            </a:r>
          </a:p>
        </p:txBody>
      </p:sp>
      <p:pic>
        <p:nvPicPr>
          <p:cNvPr id="5" name="Picture 4" descr="Close up image of a hand touching flowers">
            <a:extLst>
              <a:ext uri="{FF2B5EF4-FFF2-40B4-BE49-F238E27FC236}">
                <a16:creationId xmlns:a16="http://schemas.microsoft.com/office/drawing/2014/main" id="{FB557AB2-3E70-86AF-40F1-7C119AD09DAB}"/>
              </a:ext>
            </a:extLst>
          </p:cNvPr>
          <p:cNvPicPr>
            <a:picLocks noChangeAspect="1"/>
          </p:cNvPicPr>
          <p:nvPr/>
        </p:nvPicPr>
        <p:blipFill>
          <a:blip r:embed="rId2"/>
          <a:srcRect l="7309" r="40818" b="-2"/>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29260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61816-0557-AB65-E7B4-083DC3E475C7}"/>
              </a:ext>
            </a:extLst>
          </p:cNvPr>
          <p:cNvSpPr>
            <a:spLocks noGrp="1"/>
          </p:cNvSpPr>
          <p:nvPr>
            <p:ph type="title"/>
          </p:nvPr>
        </p:nvSpPr>
        <p:spPr>
          <a:xfrm>
            <a:off x="761803" y="350196"/>
            <a:ext cx="4646904" cy="1624520"/>
          </a:xfrm>
        </p:spPr>
        <p:txBody>
          <a:bodyPr anchor="ctr">
            <a:normAutofit/>
          </a:bodyPr>
          <a:lstStyle/>
          <a:p>
            <a:r>
              <a:rPr lang="en-US" sz="4000"/>
              <a:t>Theory informed support plan </a:t>
            </a:r>
          </a:p>
        </p:txBody>
      </p:sp>
      <p:sp>
        <p:nvSpPr>
          <p:cNvPr id="3" name="Content Placeholder 2">
            <a:extLst>
              <a:ext uri="{FF2B5EF4-FFF2-40B4-BE49-F238E27FC236}">
                <a16:creationId xmlns:a16="http://schemas.microsoft.com/office/drawing/2014/main" id="{5DD80DBC-F7F4-08A4-67A0-86DC4FE77E5A}"/>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Based on Bowlby theory I would focus on helping Isaac feel safe and secure. By providing a stable environment and building a good relationship with him, he can start to feel more confident and comfortable joining in with activities talking to others and playing with other children. </a:t>
            </a:r>
          </a:p>
        </p:txBody>
      </p:sp>
      <p:pic>
        <p:nvPicPr>
          <p:cNvPr id="5" name="Picture 4">
            <a:extLst>
              <a:ext uri="{FF2B5EF4-FFF2-40B4-BE49-F238E27FC236}">
                <a16:creationId xmlns:a16="http://schemas.microsoft.com/office/drawing/2014/main" id="{6D0532F8-83E3-C75A-34CB-45A5CAF4A4FC}"/>
              </a:ext>
            </a:extLst>
          </p:cNvPr>
          <p:cNvPicPr>
            <a:picLocks noChangeAspect="1"/>
          </p:cNvPicPr>
          <p:nvPr/>
        </p:nvPicPr>
        <p:blipFill>
          <a:blip r:embed="rId2"/>
          <a:srcRect l="21594" r="19187" b="9"/>
          <a:stretch>
            <a:fillRect/>
          </a:stretch>
        </p:blipFill>
        <p:spPr>
          <a:xfrm>
            <a:off x="6096000" y="1"/>
            <a:ext cx="6102825" cy="6858000"/>
          </a:xfrm>
          <a:prstGeom prst="rect">
            <a:avLst/>
          </a:prstGeom>
        </p:spPr>
      </p:pic>
    </p:spTree>
    <p:extLst>
      <p:ext uri="{BB962C8B-B14F-4D97-AF65-F5344CB8AC3E}">
        <p14:creationId xmlns:p14="http://schemas.microsoft.com/office/powerpoint/2010/main" val="1651695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5B22606-94B0-0A91-3F70-2195FB0C6A08}"/>
              </a:ext>
            </a:extLst>
          </p:cNvPr>
          <p:cNvSpPr>
            <a:spLocks noGrp="1"/>
          </p:cNvSpPr>
          <p:nvPr>
            <p:ph type="title"/>
          </p:nvPr>
        </p:nvSpPr>
        <p:spPr>
          <a:xfrm>
            <a:off x="838200" y="365125"/>
            <a:ext cx="5393361" cy="1325563"/>
          </a:xfrm>
        </p:spPr>
        <p:txBody>
          <a:bodyPr>
            <a:normAutofit/>
          </a:bodyPr>
          <a:lstStyle/>
          <a:p>
            <a:r>
              <a:rPr lang="en-US"/>
              <a:t>Critical evaluation </a:t>
            </a:r>
          </a:p>
        </p:txBody>
      </p:sp>
      <p:sp>
        <p:nvSpPr>
          <p:cNvPr id="25" name="Freeform: Shape 2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628C547-AE83-5A56-BC4A-39F460420CC1}"/>
              </a:ext>
            </a:extLst>
          </p:cNvPr>
          <p:cNvSpPr>
            <a:spLocks noGrp="1"/>
          </p:cNvSpPr>
          <p:nvPr>
            <p:ph idx="1"/>
          </p:nvPr>
        </p:nvSpPr>
        <p:spPr>
          <a:xfrm>
            <a:off x="838200" y="1825625"/>
            <a:ext cx="5393361" cy="4351338"/>
          </a:xfrm>
        </p:spPr>
        <p:txBody>
          <a:bodyPr vert="horz" lIns="91440" tIns="45720" rIns="91440" bIns="45720" rtlCol="0">
            <a:normAutofit/>
          </a:bodyPr>
          <a:lstStyle/>
          <a:p>
            <a:r>
              <a:rPr lang="en-US"/>
              <a:t>This theory is useful for helping us understand Isaac and the challenges he faces, but it does not explain everything. Children can form close and secure relationships with different people around them, not just their parents. For Isaac having support from family members, carers, and nursery staff can all help him feel safe and secure.</a:t>
            </a:r>
          </a:p>
        </p:txBody>
      </p:sp>
      <p:sp>
        <p:nvSpPr>
          <p:cNvPr id="27" name="Oval 2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arent and Child">
            <a:extLst>
              <a:ext uri="{FF2B5EF4-FFF2-40B4-BE49-F238E27FC236}">
                <a16:creationId xmlns:a16="http://schemas.microsoft.com/office/drawing/2014/main" id="{ED13D9EF-B96C-5EE1-5507-CFE060E21F8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9" name="Freeform: Shape 2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3" name="Freeform: Shape 3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736899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C4A8A1-8433-417F-DCDA-79F7703D6B42}"/>
              </a:ext>
            </a:extLst>
          </p:cNvPr>
          <p:cNvSpPr>
            <a:spLocks noGrp="1"/>
          </p:cNvSpPr>
          <p:nvPr>
            <p:ph type="title"/>
          </p:nvPr>
        </p:nvSpPr>
        <p:spPr>
          <a:xfrm>
            <a:off x="1188069" y="381935"/>
            <a:ext cx="4008583" cy="5974414"/>
          </a:xfrm>
        </p:spPr>
        <p:txBody>
          <a:bodyPr anchor="ctr">
            <a:normAutofit/>
          </a:bodyPr>
          <a:lstStyle/>
          <a:p>
            <a:r>
              <a:rPr lang="en-US" sz="8000">
                <a:solidFill>
                  <a:srgbClr val="FFFFFF"/>
                </a:solidFill>
              </a:rPr>
              <a:t>Ref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0B720D2-E1BA-C0D9-ACCC-F5AD4AF7640D}"/>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GB" sz="1300" b="0" i="0" u="none" strike="noStrike">
                <a:solidFill>
                  <a:schemeClr val="tx1">
                    <a:alpha val="80000"/>
                  </a:schemeClr>
                </a:solidFill>
                <a:effectLst/>
                <a:latin typeface="Arial" panose="020B0604020202020204" pitchFamily="34" charset="0"/>
                <a:hlinkClick r:id="rId2"/>
              </a:rPr>
              <a:t>The effect of family support on the working alliance in psychotherapy with psychiatrically disturbed parents</a:t>
            </a:r>
            <a:endParaRPr lang="en-GB" sz="1300" b="0" i="0">
              <a:solidFill>
                <a:schemeClr val="tx1">
                  <a:alpha val="80000"/>
                </a:schemeClr>
              </a:solidFill>
              <a:effectLst/>
              <a:latin typeface="Arial" panose="020B0604020202020204" pitchFamily="34" charset="0"/>
            </a:endParaRPr>
          </a:p>
          <a:p>
            <a:r>
              <a:rPr lang="en-GB" sz="1300" b="0" i="0">
                <a:solidFill>
                  <a:schemeClr val="tx1">
                    <a:alpha val="80000"/>
                  </a:schemeClr>
                </a:solidFill>
                <a:effectLst/>
                <a:latin typeface="Arial" panose="020B0604020202020204" pitchFamily="34" charset="0"/>
              </a:rPr>
              <a:t>JJ Canning - 1997 - search.proquest.com</a:t>
            </a:r>
          </a:p>
          <a:p>
            <a:r>
              <a:rPr lang="en-GB" sz="1300" b="0" i="0" u="none" strike="noStrike">
                <a:solidFill>
                  <a:schemeClr val="tx1">
                    <a:alpha val="80000"/>
                  </a:schemeClr>
                </a:solidFill>
                <a:effectLst/>
                <a:latin typeface="Arial" panose="020B0604020202020204" pitchFamily="34" charset="0"/>
                <a:hlinkClick r:id="rId3"/>
              </a:rPr>
              <a:t>Using Attachment </a:t>
            </a:r>
            <a:r>
              <a:rPr lang="en-GB" sz="1300" b="1" i="0" u="none" strike="noStrike">
                <a:solidFill>
                  <a:schemeClr val="tx1">
                    <a:alpha val="80000"/>
                  </a:schemeClr>
                </a:solidFill>
                <a:effectLst/>
                <a:latin typeface="Arial" panose="020B0604020202020204" pitchFamily="34" charset="0"/>
                <a:hlinkClick r:id="rId3"/>
              </a:rPr>
              <a:t>Theory </a:t>
            </a:r>
            <a:r>
              <a:rPr lang="en-GB" sz="1300" b="0" i="0" u="none" strike="noStrike">
                <a:solidFill>
                  <a:schemeClr val="tx1">
                    <a:alpha val="80000"/>
                  </a:schemeClr>
                </a:solidFill>
                <a:effectLst/>
                <a:latin typeface="Arial" panose="020B0604020202020204" pitchFamily="34" charset="0"/>
                <a:hlinkClick r:id="rId3"/>
              </a:rPr>
              <a:t>as a Lens to Understand the Role of an Adult Educator</a:t>
            </a:r>
            <a:endParaRPr lang="en-GB" sz="1300" b="0" i="0">
              <a:solidFill>
                <a:schemeClr val="tx1">
                  <a:alpha val="80000"/>
                </a:schemeClr>
              </a:solidFill>
              <a:effectLst/>
              <a:latin typeface="Arial" panose="020B0604020202020204" pitchFamily="34" charset="0"/>
            </a:endParaRPr>
          </a:p>
          <a:p>
            <a:r>
              <a:rPr lang="en-GB" sz="1300" b="0" i="0">
                <a:solidFill>
                  <a:schemeClr val="tx1">
                    <a:alpha val="80000"/>
                  </a:schemeClr>
                </a:solidFill>
                <a:effectLst/>
                <a:latin typeface="Arial" panose="020B0604020202020204" pitchFamily="34" charset="0"/>
              </a:rPr>
              <a:t>S Quinn - 2012 - search.proquest.com</a:t>
            </a:r>
          </a:p>
          <a:p>
            <a:r>
              <a:rPr lang="en-GB" sz="1300" b="0" i="0" u="none" strike="noStrike">
                <a:solidFill>
                  <a:schemeClr val="tx1">
                    <a:alpha val="80000"/>
                  </a:schemeClr>
                </a:solidFill>
                <a:effectLst/>
                <a:latin typeface="Arial" panose="020B0604020202020204" pitchFamily="34" charset="0"/>
                <a:hlinkClick r:id="rId4"/>
              </a:rPr>
              <a:t>Empathic understanding and attachment processes in adult female survivors of childhood sexual abuse and their partners</a:t>
            </a:r>
            <a:endParaRPr lang="en-GB" sz="1300" b="0" i="0">
              <a:solidFill>
                <a:schemeClr val="tx1">
                  <a:alpha val="80000"/>
                </a:schemeClr>
              </a:solidFill>
              <a:effectLst/>
              <a:latin typeface="Arial" panose="020B0604020202020204" pitchFamily="34" charset="0"/>
            </a:endParaRPr>
          </a:p>
          <a:p>
            <a:r>
              <a:rPr lang="en-GB" sz="1300" b="0" i="0" u="sng">
                <a:solidFill>
                  <a:schemeClr val="tx1">
                    <a:alpha val="80000"/>
                  </a:schemeClr>
                </a:solidFill>
                <a:effectLst/>
                <a:latin typeface="Arial" panose="020B0604020202020204" pitchFamily="34" charset="0"/>
                <a:hlinkClick r:id="rId5"/>
              </a:rPr>
              <a:t>MC Millwood</a:t>
            </a:r>
            <a:r>
              <a:rPr lang="en-GB" sz="1300" b="0" i="0">
                <a:solidFill>
                  <a:schemeClr val="tx1">
                    <a:alpha val="80000"/>
                  </a:schemeClr>
                </a:solidFill>
                <a:effectLst/>
                <a:latin typeface="Arial" panose="020B0604020202020204" pitchFamily="34" charset="0"/>
              </a:rPr>
              <a:t> - 2002 - search.proquest.com</a:t>
            </a:r>
          </a:p>
          <a:p>
            <a:br>
              <a:rPr lang="en-GB" sz="1300">
                <a:solidFill>
                  <a:schemeClr val="tx1">
                    <a:alpha val="80000"/>
                  </a:schemeClr>
                </a:solidFill>
              </a:rPr>
            </a:br>
            <a:r>
              <a:rPr lang="en-GB" sz="1300" b="0" i="0" u="none" strike="noStrike">
                <a:solidFill>
                  <a:schemeClr val="tx1">
                    <a:alpha val="80000"/>
                  </a:schemeClr>
                </a:solidFill>
                <a:effectLst/>
                <a:latin typeface="Arial" panose="020B0604020202020204" pitchFamily="34" charset="0"/>
                <a:hlinkClick r:id="rId6"/>
              </a:rPr>
              <a:t>Utilizing Parent Report to Explore Mediating Variables of Child Trauma Symptomology following Trauma Exposure</a:t>
            </a:r>
            <a:endParaRPr lang="en-GB" sz="1300" b="0" i="0">
              <a:solidFill>
                <a:schemeClr val="tx1">
                  <a:alpha val="80000"/>
                </a:schemeClr>
              </a:solidFill>
              <a:effectLst/>
              <a:latin typeface="Arial" panose="020B0604020202020204" pitchFamily="34" charset="0"/>
            </a:endParaRPr>
          </a:p>
          <a:p>
            <a:r>
              <a:rPr lang="en-GB" sz="1300" b="0" i="0">
                <a:solidFill>
                  <a:schemeClr val="tx1">
                    <a:alpha val="80000"/>
                  </a:schemeClr>
                </a:solidFill>
                <a:effectLst/>
                <a:latin typeface="Arial" panose="020B0604020202020204" pitchFamily="34" charset="0"/>
              </a:rPr>
              <a:t>CB Ratcliff - 2019 - search.proquest.com</a:t>
            </a:r>
          </a:p>
          <a:p>
            <a:r>
              <a:rPr lang="en-GB" sz="1300" b="0" i="0" u="none" strike="noStrike">
                <a:solidFill>
                  <a:schemeClr val="tx1">
                    <a:alpha val="80000"/>
                  </a:schemeClr>
                </a:solidFill>
                <a:effectLst/>
                <a:latin typeface="Arial" panose="020B0604020202020204" pitchFamily="34" charset="0"/>
                <a:hlinkClick r:id="rId7"/>
              </a:rPr>
              <a:t>The uninvited guest of war enters childhood: Developmental and personality aspects of war and military violence</a:t>
            </a:r>
            <a:endParaRPr lang="en-GB" sz="1300" b="0" i="0">
              <a:solidFill>
                <a:schemeClr val="tx1">
                  <a:alpha val="80000"/>
                </a:schemeClr>
              </a:solidFill>
              <a:effectLst/>
              <a:latin typeface="Arial" panose="020B0604020202020204" pitchFamily="34" charset="0"/>
            </a:endParaRPr>
          </a:p>
          <a:p>
            <a:r>
              <a:rPr lang="en-GB" sz="1300" b="0" i="0">
                <a:solidFill>
                  <a:schemeClr val="tx1">
                    <a:alpha val="80000"/>
                  </a:schemeClr>
                </a:solidFill>
                <a:effectLst/>
                <a:latin typeface="Arial" panose="020B0604020202020204" pitchFamily="34" charset="0"/>
              </a:rPr>
              <a:t>RL Punamäki - Traumatology, 2002 - journals.sagepub.com</a:t>
            </a:r>
          </a:p>
          <a:p>
            <a:r>
              <a:rPr lang="en-GB" sz="1300" b="0" i="0" u="none" strike="noStrike">
                <a:solidFill>
                  <a:schemeClr val="tx1">
                    <a:alpha val="80000"/>
                  </a:schemeClr>
                </a:solidFill>
                <a:effectLst/>
                <a:latin typeface="Arial" panose="020B0604020202020204" pitchFamily="34" charset="0"/>
                <a:hlinkClick r:id="rId8"/>
              </a:rPr>
              <a:t>The disturbed caregiving </a:t>
            </a:r>
            <a:r>
              <a:rPr lang="en-GB" sz="1300" b="1" i="0" u="none" strike="noStrike">
                <a:solidFill>
                  <a:schemeClr val="tx1">
                    <a:alpha val="80000"/>
                  </a:schemeClr>
                </a:solidFill>
                <a:effectLst/>
                <a:latin typeface="Arial" panose="020B0604020202020204" pitchFamily="34" charset="0"/>
                <a:hlinkClick r:id="rId8"/>
              </a:rPr>
              <a:t>system</a:t>
            </a:r>
            <a:r>
              <a:rPr lang="en-GB" sz="1300" b="0" i="0" u="none" strike="noStrike">
                <a:solidFill>
                  <a:schemeClr val="tx1">
                    <a:alpha val="80000"/>
                  </a:schemeClr>
                </a:solidFill>
                <a:effectLst/>
                <a:latin typeface="Arial" panose="020B0604020202020204" pitchFamily="34" charset="0"/>
                <a:hlinkClick r:id="rId8"/>
              </a:rPr>
              <a:t>: Relations among childhood trauma, maternal caregiving, and infant affect and attachment</a:t>
            </a:r>
            <a:endParaRPr lang="en-GB" sz="1300" b="0" i="0">
              <a:solidFill>
                <a:schemeClr val="tx1">
                  <a:alpha val="80000"/>
                </a:schemeClr>
              </a:solidFill>
              <a:effectLst/>
              <a:latin typeface="Arial" panose="020B0604020202020204" pitchFamily="34" charset="0"/>
            </a:endParaRPr>
          </a:p>
          <a:p>
            <a:r>
              <a:rPr lang="en-GB" sz="1300" b="0" i="0" u="sng">
                <a:solidFill>
                  <a:schemeClr val="tx1">
                    <a:alpha val="80000"/>
                  </a:schemeClr>
                </a:solidFill>
                <a:effectLst/>
                <a:latin typeface="Arial" panose="020B0604020202020204" pitchFamily="34" charset="0"/>
                <a:hlinkClick r:id="rId9"/>
              </a:rPr>
              <a:t>K Lyons‐Ruth</a:t>
            </a:r>
            <a:r>
              <a:rPr lang="en-GB" sz="1300" b="0" i="0">
                <a:solidFill>
                  <a:schemeClr val="tx1">
                    <a:alpha val="80000"/>
                  </a:schemeClr>
                </a:solidFill>
                <a:effectLst/>
                <a:latin typeface="Arial" panose="020B0604020202020204" pitchFamily="34" charset="0"/>
              </a:rPr>
              <a:t>, D Block - … of The World Association for Infant …, 1996 - Wiley Online Library</a:t>
            </a:r>
          </a:p>
          <a:p>
            <a:endParaRPr lang="en-GB" sz="1300">
              <a:solidFill>
                <a:schemeClr val="tx1">
                  <a:alpha val="80000"/>
                </a:schemeClr>
              </a:solidFill>
              <a:latin typeface="Arial" panose="020B0604020202020204" pitchFamily="34" charset="0"/>
              <a:cs typeface="Aria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03282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Task 1 assessment componet1 </vt:lpstr>
      <vt:lpstr>Supporting Isaac early development and early help plan</vt:lpstr>
      <vt:lpstr>Back ground</vt:lpstr>
      <vt:lpstr>Bowlby attachment theory </vt:lpstr>
      <vt:lpstr>Applying theory to Isaac </vt:lpstr>
      <vt:lpstr>Nature and nurture </vt:lpstr>
      <vt:lpstr>Theory informed support plan </vt:lpstr>
      <vt:lpstr>Critical evaluation </vt:lpstr>
      <vt:lpstr>Ref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 assessment componet1 </dc:title>
  <dc:creator/>
  <cp:revision>1</cp:revision>
  <dcterms:created xsi:type="dcterms:W3CDTF">2026-06-21T19:12:11Z</dcterms:created>
  <dcterms:modified xsi:type="dcterms:W3CDTF">2026-06-21T21:17:44Z</dcterms:modified>
</cp:coreProperties>
</file>