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82" r:id="rId11"/>
    <p:sldId id="277" r:id="rId12"/>
    <p:sldId id="278" r:id="rId13"/>
    <p:sldId id="279" r:id="rId14"/>
    <p:sldId id="283" r:id="rId15"/>
    <p:sldId id="276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3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79EC6-57CE-4372-894F-074D307E5476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1D4087-3A6B-4E7C-ABA0-C76A307784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93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480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7591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1CE186-1197-4E46-BAB1-8CE2C509500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42443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31394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3568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641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731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212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900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016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193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157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012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373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173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29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820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9503" y="1196752"/>
            <a:ext cx="8600302" cy="17907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Planning and Conducting </a:t>
            </a:r>
            <a:r>
              <a:rPr lang="en-GB" dirty="0">
                <a:solidFill>
                  <a:schemeClr val="bg1"/>
                </a:solidFill>
              </a:rPr>
              <a:t>Coaching and </a:t>
            </a:r>
            <a:r>
              <a:rPr lang="en-GB" dirty="0" smtClean="0">
                <a:solidFill>
                  <a:schemeClr val="bg1"/>
                </a:solidFill>
              </a:rPr>
              <a:t>Mentoring Sessions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451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Plans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An overall coaching plan – covers a complete coaching </a:t>
            </a:r>
            <a:r>
              <a:rPr lang="en-GB" dirty="0" err="1" smtClean="0"/>
              <a:t>programmeme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coaching session plan – covers a single session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713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coaching session - things to consider: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Appropriate location</a:t>
            </a:r>
          </a:p>
          <a:p>
            <a:pPr lvl="0"/>
            <a:r>
              <a:rPr lang="en-US" dirty="0"/>
              <a:t>Time</a:t>
            </a:r>
          </a:p>
          <a:p>
            <a:pPr lvl="0"/>
            <a:r>
              <a:rPr lang="en-US" dirty="0"/>
              <a:t>IT access</a:t>
            </a:r>
          </a:p>
          <a:p>
            <a:pPr lvl="0"/>
            <a:r>
              <a:rPr lang="en-US" dirty="0"/>
              <a:t>Info re development needs </a:t>
            </a:r>
            <a:r>
              <a:rPr lang="en-US" dirty="0" err="1"/>
              <a:t>eg</a:t>
            </a:r>
            <a:r>
              <a:rPr lang="en-US" dirty="0"/>
              <a:t> PDP</a:t>
            </a:r>
          </a:p>
          <a:p>
            <a:pPr lvl="0"/>
            <a:r>
              <a:rPr lang="en-US" dirty="0"/>
              <a:t>Coaching goals pro-forma</a:t>
            </a:r>
          </a:p>
          <a:p>
            <a:pPr lvl="0"/>
            <a:r>
              <a:rPr lang="en-US" dirty="0"/>
              <a:t>Any relevant diagnostic tools (on-line access or hard copy)</a:t>
            </a:r>
          </a:p>
          <a:p>
            <a:pPr lvl="0"/>
            <a:r>
              <a:rPr lang="en-US" dirty="0"/>
              <a:t>Coaching plan template</a:t>
            </a:r>
          </a:p>
          <a:p>
            <a:pPr lvl="0"/>
            <a:r>
              <a:rPr lang="en-US" dirty="0"/>
              <a:t>Coaching record pro-forma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87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rapport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client’s name </a:t>
            </a:r>
          </a:p>
          <a:p>
            <a:r>
              <a:rPr lang="en-GB" dirty="0"/>
              <a:t>Exude genuineness and warmth</a:t>
            </a:r>
          </a:p>
          <a:p>
            <a:r>
              <a:rPr lang="en-GB" dirty="0"/>
              <a:t>Make each client feel valued</a:t>
            </a:r>
          </a:p>
          <a:p>
            <a:r>
              <a:rPr lang="en-GB" dirty="0"/>
              <a:t>Create a conducive atmosphere for self disclosure</a:t>
            </a:r>
          </a:p>
          <a:p>
            <a:r>
              <a:rPr lang="en-GB" dirty="0"/>
              <a:t>Ensure confidentiality</a:t>
            </a:r>
          </a:p>
          <a:p>
            <a:r>
              <a:rPr lang="en-GB" dirty="0"/>
              <a:t>Maintain consistency of standards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52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sessions: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Prepare location</a:t>
            </a:r>
          </a:p>
          <a:p>
            <a:pPr lvl="0"/>
            <a:r>
              <a:rPr lang="en-US" dirty="0"/>
              <a:t>Select an appropriate coaching style, tools and techniques </a:t>
            </a:r>
          </a:p>
          <a:p>
            <a:pPr lvl="0"/>
            <a:r>
              <a:rPr lang="en-US" dirty="0"/>
              <a:t>Apply appropriate skills </a:t>
            </a:r>
          </a:p>
          <a:p>
            <a:pPr lvl="0"/>
            <a:r>
              <a:rPr lang="en-US" dirty="0"/>
              <a:t>Prepare materials and equipment</a:t>
            </a:r>
          </a:p>
          <a:p>
            <a:pPr lvl="0"/>
            <a:r>
              <a:rPr lang="en-US" dirty="0"/>
              <a:t>Review learner progress</a:t>
            </a:r>
          </a:p>
          <a:p>
            <a:pPr lvl="0"/>
            <a:r>
              <a:rPr lang="en-US" dirty="0"/>
              <a:t>Establish session goals</a:t>
            </a:r>
          </a:p>
          <a:p>
            <a:pPr lvl="0"/>
            <a:r>
              <a:rPr lang="en-US" dirty="0"/>
              <a:t>Produce record of coaching session</a:t>
            </a:r>
          </a:p>
          <a:p>
            <a:pPr lvl="0"/>
            <a:r>
              <a:rPr lang="en-US" dirty="0"/>
              <a:t>Reflect on own performance</a:t>
            </a:r>
          </a:p>
          <a:p>
            <a:r>
              <a:rPr lang="en-US" dirty="0"/>
              <a:t>Use your coaching plan to guide your preparation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425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mentoring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865"/>
            <a:ext cx="10972800" cy="424036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What do we want/need to know about each other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Socially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Career </a:t>
            </a:r>
            <a:r>
              <a:rPr lang="en-US" dirty="0"/>
              <a:t>ambitions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Development </a:t>
            </a:r>
            <a:r>
              <a:rPr lang="en-US" dirty="0"/>
              <a:t>goals</a:t>
            </a:r>
          </a:p>
          <a:p>
            <a:r>
              <a:rPr lang="en-US" dirty="0"/>
              <a:t>Expectations regarding the relationship</a:t>
            </a:r>
          </a:p>
          <a:p>
            <a:r>
              <a:rPr lang="en-US" dirty="0"/>
              <a:t>Ground rules</a:t>
            </a:r>
          </a:p>
          <a:p>
            <a:r>
              <a:rPr lang="en-US" dirty="0"/>
              <a:t>Practical arrangements – where, when, how long</a:t>
            </a:r>
          </a:p>
          <a:p>
            <a:r>
              <a:rPr lang="en-US" dirty="0"/>
              <a:t>Priorities</a:t>
            </a:r>
          </a:p>
          <a:p>
            <a:r>
              <a:rPr lang="en-US" dirty="0"/>
              <a:t>Any pressing issues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623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meetings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Establish relaxed, </a:t>
            </a:r>
            <a:r>
              <a:rPr lang="en-US" dirty="0" smtClean="0"/>
              <a:t>business-like </a:t>
            </a:r>
            <a:r>
              <a:rPr lang="en-US" dirty="0"/>
              <a:t>atmosphere</a:t>
            </a:r>
          </a:p>
          <a:p>
            <a:r>
              <a:rPr lang="en-US" dirty="0"/>
              <a:t>Agree on the purpose of the meeting</a:t>
            </a:r>
          </a:p>
          <a:p>
            <a:r>
              <a:rPr lang="en-US" dirty="0"/>
              <a:t>Explore issues from the mentee’s perspective</a:t>
            </a:r>
          </a:p>
          <a:p>
            <a:r>
              <a:rPr lang="en-US" dirty="0"/>
              <a:t>Develop understanding</a:t>
            </a:r>
          </a:p>
          <a:p>
            <a:r>
              <a:rPr lang="en-US" dirty="0"/>
              <a:t>Action plan</a:t>
            </a:r>
          </a:p>
          <a:p>
            <a:r>
              <a:rPr lang="en-US" dirty="0" err="1"/>
              <a:t>Summarise</a:t>
            </a:r>
            <a:endParaRPr lang="en-US" dirty="0"/>
          </a:p>
          <a:p>
            <a:r>
              <a:rPr lang="en-US" dirty="0"/>
              <a:t>Outline next meeting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779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 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672" y="922714"/>
            <a:ext cx="8819803" cy="5120640"/>
          </a:xfrm>
        </p:spPr>
      </p:pic>
    </p:spTree>
    <p:extLst>
      <p:ext uri="{BB962C8B-B14F-4D97-AF65-F5344CB8AC3E}">
        <p14:creationId xmlns:p14="http://schemas.microsoft.com/office/powerpoint/2010/main" val="1519477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63330"/>
          </a:xfrm>
        </p:spPr>
        <p:txBody>
          <a:bodyPr/>
          <a:lstStyle/>
          <a:p>
            <a:r>
              <a:rPr lang="en-GB" dirty="0" smtClean="0">
                <a:latin typeface="+mn-lt"/>
              </a:rPr>
              <a:t>Assessing </a:t>
            </a:r>
            <a:r>
              <a:rPr lang="en-GB" dirty="0" err="1" smtClean="0">
                <a:latin typeface="+mn-lt"/>
              </a:rPr>
              <a:t>Coachee</a:t>
            </a:r>
            <a:r>
              <a:rPr lang="en-GB" dirty="0" smtClean="0">
                <a:latin typeface="+mn-lt"/>
              </a:rPr>
              <a:t>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7120"/>
            <a:ext cx="109728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 smtClean="0"/>
              <a:t>Key areas for review:</a:t>
            </a:r>
          </a:p>
          <a:p>
            <a:r>
              <a:rPr lang="en-GB" sz="3200" dirty="0" smtClean="0"/>
              <a:t>Have you completed actions we agreed during our last session?</a:t>
            </a:r>
            <a:endParaRPr lang="en-US" sz="3200" dirty="0"/>
          </a:p>
          <a:p>
            <a:r>
              <a:rPr lang="en-US" sz="3200" dirty="0"/>
              <a:t>How have you applied what you have learned?</a:t>
            </a:r>
          </a:p>
          <a:p>
            <a:r>
              <a:rPr lang="en-US" sz="3200" dirty="0" smtClean="0"/>
              <a:t>Have </a:t>
            </a:r>
            <a:r>
              <a:rPr lang="en-US" sz="3200" dirty="0"/>
              <a:t>there been any obstacles to applying the things that you’ve learned?</a:t>
            </a:r>
          </a:p>
          <a:p>
            <a:r>
              <a:rPr lang="en-US" sz="3200" dirty="0"/>
              <a:t>How do you think your performance has improved?</a:t>
            </a:r>
          </a:p>
          <a:p>
            <a:r>
              <a:rPr lang="en-US" sz="3200" dirty="0" smtClean="0"/>
              <a:t>What difference has coaching made to specific activities you undertake – what are you doing differently?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53827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Feedback:</a:t>
            </a:r>
            <a:endParaRPr lang="en-US" altLang="en-US"/>
          </a:p>
        </p:txBody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should be used to improve effectiveness and should be developmental.  It should focus on behaviour and performance, not personality</a:t>
            </a:r>
          </a:p>
          <a:p>
            <a:r>
              <a:rPr lang="en-GB" altLang="en-US" sz="2800"/>
              <a:t>should be used to acknowledge and praise positive behaviour</a:t>
            </a:r>
          </a:p>
          <a:p>
            <a:r>
              <a:rPr lang="en-GB" altLang="en-US" sz="2800"/>
              <a:t>should be used to help learners to explore solutions to problem areas</a:t>
            </a:r>
          </a:p>
          <a:p>
            <a:r>
              <a:rPr lang="en-GB" altLang="en-US" sz="2800"/>
              <a:t>should be two way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82368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Assessing Mentee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Main </a:t>
            </a:r>
            <a:r>
              <a:rPr lang="en-US" sz="3600" dirty="0"/>
              <a:t>concerns will be the relationship itself and expected learning outcomes. </a:t>
            </a:r>
            <a:endParaRPr lang="en-US" sz="3600" dirty="0" smtClean="0"/>
          </a:p>
          <a:p>
            <a:r>
              <a:rPr lang="en-US" sz="3600" dirty="0"/>
              <a:t>Regularly review progress.  </a:t>
            </a:r>
          </a:p>
          <a:p>
            <a:r>
              <a:rPr lang="en-US" sz="3600" dirty="0" smtClean="0"/>
              <a:t>Re-visit </a:t>
            </a:r>
            <a:r>
              <a:rPr lang="en-US" sz="3600" dirty="0"/>
              <a:t>the expected outcomes from the relationship, and learning </a:t>
            </a:r>
            <a:r>
              <a:rPr lang="en-US" sz="3600" dirty="0" smtClean="0"/>
              <a:t>objectives, </a:t>
            </a:r>
            <a:r>
              <a:rPr lang="en-US" sz="3600" dirty="0"/>
              <a:t>assess what’s been achieved to date, and determine what </a:t>
            </a:r>
            <a:r>
              <a:rPr lang="en-US" sz="3600" dirty="0" smtClean="0"/>
              <a:t>needs </a:t>
            </a:r>
            <a:r>
              <a:rPr lang="en-US" sz="3600" dirty="0"/>
              <a:t>to happen next</a:t>
            </a:r>
            <a:r>
              <a:rPr lang="en-US" sz="3600"/>
              <a:t>, </a:t>
            </a:r>
            <a:r>
              <a:rPr lang="en-US" sz="3600" smtClean="0"/>
              <a:t>and/or what </a:t>
            </a:r>
            <a:r>
              <a:rPr lang="en-US" sz="3600" dirty="0"/>
              <a:t>needs to be done differently.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692706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momentum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key role for the mentor is helping  mentee to deal with mistakes and setbacks. The mentoring relationship should be non-judgemental and risk free thereby allowing the mentee to treat mistakes and setbacks as real opportunities to learn. 	</a:t>
            </a:r>
          </a:p>
          <a:p>
            <a:pPr>
              <a:buNone/>
            </a:pPr>
            <a:r>
              <a:rPr lang="en-GB" dirty="0"/>
              <a:t>					</a:t>
            </a:r>
            <a:r>
              <a:rPr lang="en-GB" dirty="0" smtClean="0"/>
              <a:t>	Bayley </a:t>
            </a:r>
            <a:r>
              <a:rPr lang="en-GB" dirty="0"/>
              <a:t>et al. 2004: p.29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828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Encouraging and inspiring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mentor should try to build the confidence and motivation of the mentee at all times</a:t>
            </a:r>
          </a:p>
        </p:txBody>
      </p:sp>
    </p:spTree>
    <p:extLst>
      <p:ext uri="{BB962C8B-B14F-4D97-AF65-F5344CB8AC3E}">
        <p14:creationId xmlns:p14="http://schemas.microsoft.com/office/powerpoint/2010/main" val="28126086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9503" y="1196752"/>
            <a:ext cx="8600302" cy="1790700"/>
          </a:xfrm>
        </p:spPr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Coaching </a:t>
            </a:r>
            <a:r>
              <a:rPr lang="en-GB" dirty="0">
                <a:solidFill>
                  <a:schemeClr val="bg1"/>
                </a:solidFill>
              </a:rPr>
              <a:t>and </a:t>
            </a:r>
            <a:r>
              <a:rPr lang="en-GB" dirty="0" smtClean="0">
                <a:solidFill>
                  <a:schemeClr val="bg1"/>
                </a:solidFill>
              </a:rPr>
              <a:t>Mentoring </a:t>
            </a:r>
            <a:r>
              <a:rPr lang="en-GB" dirty="0" smtClean="0">
                <a:solidFill>
                  <a:schemeClr val="bg1"/>
                </a:solidFill>
              </a:rPr>
              <a:t>Records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939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Coaching records – should include</a:t>
            </a:r>
            <a:r>
              <a:rPr lang="en-GB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200" dirty="0"/>
              <a:t>Specific and general review of coaching done</a:t>
            </a:r>
            <a:endParaRPr lang="en-US" sz="3200" dirty="0"/>
          </a:p>
          <a:p>
            <a:pPr lvl="0"/>
            <a:r>
              <a:rPr lang="en-GB" sz="3200" dirty="0"/>
              <a:t>Review of how learning has been applied</a:t>
            </a:r>
            <a:endParaRPr lang="en-US" sz="3200" dirty="0"/>
          </a:p>
          <a:p>
            <a:pPr lvl="0"/>
            <a:r>
              <a:rPr lang="en-GB" sz="3200" dirty="0"/>
              <a:t>Positive and negative assessment of progress made</a:t>
            </a:r>
            <a:endParaRPr lang="en-US" sz="3200" dirty="0"/>
          </a:p>
          <a:p>
            <a:pPr lvl="0"/>
            <a:r>
              <a:rPr lang="en-GB" sz="3200" dirty="0"/>
              <a:t>Agreed next steps e.g. future objectives/targets and standards, or activities to be undertaken Including further development needs identified</a:t>
            </a:r>
            <a:endParaRPr lang="en-US" sz="3200" dirty="0"/>
          </a:p>
          <a:p>
            <a:pPr lvl="0"/>
            <a:r>
              <a:rPr lang="en-GB" sz="3200" dirty="0"/>
              <a:t>Date and signatures of both parties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7872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Mentoring Records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600" dirty="0"/>
              <a:t>open a record of mentoring activity  - a brief paragraph and some key objectives of the activity are enough </a:t>
            </a:r>
          </a:p>
          <a:p>
            <a:r>
              <a:rPr lang="en-US" sz="3600" dirty="0"/>
              <a:t>record occasions where mentoring took place </a:t>
            </a:r>
          </a:p>
          <a:p>
            <a:r>
              <a:rPr lang="en-US" sz="3600" dirty="0"/>
              <a:t>brief record of discussion and action points </a:t>
            </a:r>
          </a:p>
          <a:p>
            <a:r>
              <a:rPr lang="en-US" sz="3600" dirty="0"/>
              <a:t>(when appropriate) record the formal ending of mentoring  </a:t>
            </a:r>
          </a:p>
          <a:p>
            <a:pPr marL="0" indent="0">
              <a:buNone/>
            </a:pPr>
            <a:r>
              <a:rPr lang="en-US" sz="3600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1638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Ending the mentoring relationship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Wind down - the relationship drifts away over time</a:t>
            </a:r>
          </a:p>
          <a:p>
            <a:r>
              <a:rPr lang="en-US" dirty="0"/>
              <a:t>Wind up – the relationship has a clear ending, where the mentor and mentee review and celebrate what they’ve achieved together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266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550</Words>
  <Application>Microsoft Office PowerPoint</Application>
  <PresentationFormat>Widescreen</PresentationFormat>
  <Paragraphs>95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Planning and Conducting Coaching and Mentoring Sessions</vt:lpstr>
      <vt:lpstr>Making Plans</vt:lpstr>
      <vt:lpstr>First coaching session - things to consider:</vt:lpstr>
      <vt:lpstr>Building rapport</vt:lpstr>
      <vt:lpstr>Subsequent sessions:</vt:lpstr>
      <vt:lpstr>First mentoring session</vt:lpstr>
      <vt:lpstr>Subsequent meetings</vt:lpstr>
      <vt:lpstr> </vt:lpstr>
      <vt:lpstr>Assessing Coachee Progress</vt:lpstr>
      <vt:lpstr>Feedback:</vt:lpstr>
      <vt:lpstr>Assessing Mentee Progress</vt:lpstr>
      <vt:lpstr>Maintaining momentum</vt:lpstr>
      <vt:lpstr>Encouraging and inspiring</vt:lpstr>
      <vt:lpstr>Coaching and Mentoring Records</vt:lpstr>
      <vt:lpstr>Coaching records – should include:</vt:lpstr>
      <vt:lpstr>Mentoring Records</vt:lpstr>
      <vt:lpstr>Ending the mentoring relationship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and Conducting Coaching and Mentoring Sessions</dc:title>
  <dc:creator>Mair O'connor</dc:creator>
  <cp:lastModifiedBy>Mair O'connor</cp:lastModifiedBy>
  <cp:revision>4</cp:revision>
  <dcterms:created xsi:type="dcterms:W3CDTF">2019-10-30T13:38:51Z</dcterms:created>
  <dcterms:modified xsi:type="dcterms:W3CDTF">2019-11-07T13:22:01Z</dcterms:modified>
</cp:coreProperties>
</file>