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92" r:id="rId2"/>
    <p:sldId id="257" r:id="rId3"/>
    <p:sldId id="295" r:id="rId4"/>
    <p:sldId id="259" r:id="rId5"/>
    <p:sldId id="299" r:id="rId6"/>
    <p:sldId id="314" r:id="rId7"/>
    <p:sldId id="296" r:id="rId8"/>
    <p:sldId id="300" r:id="rId9"/>
    <p:sldId id="301" r:id="rId10"/>
    <p:sldId id="302" r:id="rId11"/>
    <p:sldId id="304" r:id="rId12"/>
    <p:sldId id="305" r:id="rId13"/>
    <p:sldId id="316" r:id="rId14"/>
    <p:sldId id="317" r:id="rId15"/>
    <p:sldId id="318" r:id="rId16"/>
    <p:sldId id="319" r:id="rId17"/>
    <p:sldId id="315" r:id="rId18"/>
    <p:sldId id="320" r:id="rId19"/>
    <p:sldId id="322" r:id="rId20"/>
    <p:sldId id="323" r:id="rId21"/>
    <p:sldId id="321" r:id="rId22"/>
    <p:sldId id="324" r:id="rId23"/>
    <p:sldId id="291"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95EEDB-A9F5-6593-84FB-4C319C4D4E74}" v="2584" dt="2023-03-06T18:16:43.8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y Brown (2106914)" userId="cb79b4a6-3426-4e35-9087-3f8aa139c696" providerId="ADAL" clId="{EBE1281B-9D5A-3D4C-BB0C-D61603B92F05}"/>
    <pc:docChg chg="undo redo custSel addSld delSld modSld">
      <pc:chgData name="Jenny Brown (2106914)" userId="cb79b4a6-3426-4e35-9087-3f8aa139c696" providerId="ADAL" clId="{EBE1281B-9D5A-3D4C-BB0C-D61603B92F05}" dt="2023-03-05T14:14:44.001" v="4389" actId="22"/>
      <pc:docMkLst>
        <pc:docMk/>
      </pc:docMkLst>
      <pc:sldChg chg="modSp">
        <pc:chgData name="Jenny Brown (2106914)" userId="cb79b4a6-3426-4e35-9087-3f8aa139c696" providerId="ADAL" clId="{EBE1281B-9D5A-3D4C-BB0C-D61603B92F05}" dt="2023-03-05T12:26:19.979" v="178" actId="20577"/>
        <pc:sldMkLst>
          <pc:docMk/>
          <pc:sldMk cId="213659382" sldId="257"/>
        </pc:sldMkLst>
        <pc:spChg chg="mod">
          <ac:chgData name="Jenny Brown (2106914)" userId="cb79b4a6-3426-4e35-9087-3f8aa139c696" providerId="ADAL" clId="{EBE1281B-9D5A-3D4C-BB0C-D61603B92F05}" dt="2023-03-05T12:26:19.979" v="178" actId="20577"/>
          <ac:spMkLst>
            <pc:docMk/>
            <pc:sldMk cId="213659382" sldId="257"/>
            <ac:spMk id="3" creationId="{51FA301B-076E-9B4A-80C8-B5648AE5B101}"/>
          </ac:spMkLst>
        </pc:spChg>
      </pc:sldChg>
      <pc:sldChg chg="del">
        <pc:chgData name="Jenny Brown (2106914)" userId="cb79b4a6-3426-4e35-9087-3f8aa139c696" providerId="ADAL" clId="{EBE1281B-9D5A-3D4C-BB0C-D61603B92F05}" dt="2023-03-05T12:42:42.990" v="1310" actId="2696"/>
        <pc:sldMkLst>
          <pc:docMk/>
          <pc:sldMk cId="3414015775" sldId="258"/>
        </pc:sldMkLst>
      </pc:sldChg>
      <pc:sldChg chg="addSp delSp modSp mod setBg">
        <pc:chgData name="Jenny Brown (2106914)" userId="cb79b4a6-3426-4e35-9087-3f8aa139c696" providerId="ADAL" clId="{EBE1281B-9D5A-3D4C-BB0C-D61603B92F05}" dt="2023-03-05T13:19:18.831" v="2354" actId="1076"/>
        <pc:sldMkLst>
          <pc:docMk/>
          <pc:sldMk cId="1475277758" sldId="259"/>
        </pc:sldMkLst>
        <pc:spChg chg="mod">
          <ac:chgData name="Jenny Brown (2106914)" userId="cb79b4a6-3426-4e35-9087-3f8aa139c696" providerId="ADAL" clId="{EBE1281B-9D5A-3D4C-BB0C-D61603B92F05}" dt="2023-03-05T13:08:28.890" v="1824" actId="26606"/>
          <ac:spMkLst>
            <pc:docMk/>
            <pc:sldMk cId="1475277758" sldId="259"/>
            <ac:spMk id="2" creationId="{A159C64A-2016-3FAE-41DC-9E5C5E64F076}"/>
          </ac:spMkLst>
        </pc:spChg>
        <pc:spChg chg="add del mod">
          <ac:chgData name="Jenny Brown (2106914)" userId="cb79b4a6-3426-4e35-9087-3f8aa139c696" providerId="ADAL" clId="{EBE1281B-9D5A-3D4C-BB0C-D61603B92F05}" dt="2023-03-05T12:33:58.951" v="766" actId="931"/>
          <ac:spMkLst>
            <pc:docMk/>
            <pc:sldMk cId="1475277758" sldId="259"/>
            <ac:spMk id="4" creationId="{F18AC095-2063-D6B2-810E-404786D6630F}"/>
          </ac:spMkLst>
        </pc:spChg>
        <pc:spChg chg="mod">
          <ac:chgData name="Jenny Brown (2106914)" userId="cb79b4a6-3426-4e35-9087-3f8aa139c696" providerId="ADAL" clId="{EBE1281B-9D5A-3D4C-BB0C-D61603B92F05}" dt="2023-03-05T13:19:18.831" v="2354" actId="1076"/>
          <ac:spMkLst>
            <pc:docMk/>
            <pc:sldMk cId="1475277758" sldId="259"/>
            <ac:spMk id="7" creationId="{CEDCF98C-70AC-79DA-87D4-8E65240DE8FC}"/>
          </ac:spMkLst>
        </pc:spChg>
        <pc:spChg chg="add del mod">
          <ac:chgData name="Jenny Brown (2106914)" userId="cb79b4a6-3426-4e35-9087-3f8aa139c696" providerId="ADAL" clId="{EBE1281B-9D5A-3D4C-BB0C-D61603B92F05}" dt="2023-03-05T13:06:42.302" v="1804" actId="931"/>
          <ac:spMkLst>
            <pc:docMk/>
            <pc:sldMk cId="1475277758" sldId="259"/>
            <ac:spMk id="9" creationId="{1E8B76FD-E11E-5AA1-7D56-3290C330ADD7}"/>
          </ac:spMkLst>
        </pc:spChg>
        <pc:spChg chg="add del mod">
          <ac:chgData name="Jenny Brown (2106914)" userId="cb79b4a6-3426-4e35-9087-3f8aa139c696" providerId="ADAL" clId="{EBE1281B-9D5A-3D4C-BB0C-D61603B92F05}" dt="2023-03-05T13:08:15.079" v="1814" actId="21"/>
          <ac:spMkLst>
            <pc:docMk/>
            <pc:sldMk cId="1475277758" sldId="259"/>
            <ac:spMk id="12" creationId="{A2A372E4-CFA6-3646-2CF2-0D8D940E6109}"/>
          </ac:spMkLst>
        </pc:spChg>
        <pc:spChg chg="add del mod">
          <ac:chgData name="Jenny Brown (2106914)" userId="cb79b4a6-3426-4e35-9087-3f8aa139c696" providerId="ADAL" clId="{EBE1281B-9D5A-3D4C-BB0C-D61603B92F05}" dt="2023-03-05T13:08:49.968" v="1828" actId="21"/>
          <ac:spMkLst>
            <pc:docMk/>
            <pc:sldMk cId="1475277758" sldId="259"/>
            <ac:spMk id="14" creationId="{72F9F808-14D8-6757-7B55-44884466F246}"/>
          </ac:spMkLst>
        </pc:spChg>
        <pc:spChg chg="add del">
          <ac:chgData name="Jenny Brown (2106914)" userId="cb79b4a6-3426-4e35-9087-3f8aa139c696" providerId="ADAL" clId="{EBE1281B-9D5A-3D4C-BB0C-D61603B92F05}" dt="2023-03-05T13:08:28.890" v="1824" actId="26606"/>
          <ac:spMkLst>
            <pc:docMk/>
            <pc:sldMk cId="1475277758" sldId="259"/>
            <ac:spMk id="15" creationId="{0CABCAE3-64FC-4149-819F-2C1812824154}"/>
          </ac:spMkLst>
        </pc:spChg>
        <pc:spChg chg="add del">
          <ac:chgData name="Jenny Brown (2106914)" userId="cb79b4a6-3426-4e35-9087-3f8aa139c696" providerId="ADAL" clId="{EBE1281B-9D5A-3D4C-BB0C-D61603B92F05}" dt="2023-03-05T13:08:28.890" v="1824" actId="26606"/>
          <ac:spMkLst>
            <pc:docMk/>
            <pc:sldMk cId="1475277758" sldId="259"/>
            <ac:spMk id="23" creationId="{35C3D674-3D59-4E93-80CA-0C0A9095E816}"/>
          </ac:spMkLst>
        </pc:spChg>
        <pc:spChg chg="add del">
          <ac:chgData name="Jenny Brown (2106914)" userId="cb79b4a6-3426-4e35-9087-3f8aa139c696" providerId="ADAL" clId="{EBE1281B-9D5A-3D4C-BB0C-D61603B92F05}" dt="2023-03-05T13:08:28.890" v="1824" actId="26606"/>
          <ac:spMkLst>
            <pc:docMk/>
            <pc:sldMk cId="1475277758" sldId="259"/>
            <ac:spMk id="27" creationId="{EF2A81E1-BCBE-426B-8C09-33274E69409D}"/>
          </ac:spMkLst>
        </pc:spChg>
        <pc:picChg chg="add del mod ord">
          <ac:chgData name="Jenny Brown (2106914)" userId="cb79b4a6-3426-4e35-9087-3f8aa139c696" providerId="ADAL" clId="{EBE1281B-9D5A-3D4C-BB0C-D61603B92F05}" dt="2023-03-05T13:06:24.660" v="1802" actId="478"/>
          <ac:picMkLst>
            <pc:docMk/>
            <pc:sldMk cId="1475277758" sldId="259"/>
            <ac:picMk id="5" creationId="{F184B32F-1B3D-FCF6-128C-F587C1D20281}"/>
          </ac:picMkLst>
        </pc:picChg>
        <pc:picChg chg="del">
          <ac:chgData name="Jenny Brown (2106914)" userId="cb79b4a6-3426-4e35-9087-3f8aa139c696" providerId="ADAL" clId="{EBE1281B-9D5A-3D4C-BB0C-D61603B92F05}" dt="2023-03-05T12:33:37.917" v="764" actId="21"/>
          <ac:picMkLst>
            <pc:docMk/>
            <pc:sldMk cId="1475277758" sldId="259"/>
            <ac:picMk id="6" creationId="{2CEE4862-94AC-4553-64E9-6C7239FC42D0}"/>
          </ac:picMkLst>
        </pc:picChg>
        <pc:picChg chg="add del mod ord">
          <ac:chgData name="Jenny Brown (2106914)" userId="cb79b4a6-3426-4e35-9087-3f8aa139c696" providerId="ADAL" clId="{EBE1281B-9D5A-3D4C-BB0C-D61603B92F05}" dt="2023-03-05T13:08:33.425" v="1825" actId="21"/>
          <ac:picMkLst>
            <pc:docMk/>
            <pc:sldMk cId="1475277758" sldId="259"/>
            <ac:picMk id="10" creationId="{0E6C9945-1060-97D5-6922-9E50BC8EDFB1}"/>
          </ac:picMkLst>
        </pc:picChg>
        <pc:picChg chg="add del">
          <ac:chgData name="Jenny Brown (2106914)" userId="cb79b4a6-3426-4e35-9087-3f8aa139c696" providerId="ADAL" clId="{EBE1281B-9D5A-3D4C-BB0C-D61603B92F05}" dt="2023-03-05T13:08:28.890" v="1824" actId="26606"/>
          <ac:picMkLst>
            <pc:docMk/>
            <pc:sldMk cId="1475277758" sldId="259"/>
            <ac:picMk id="17" creationId="{012FDCFE-9AD2-4D8A-8CBF-B3AA37EBF6DD}"/>
          </ac:picMkLst>
        </pc:picChg>
        <pc:picChg chg="add del">
          <ac:chgData name="Jenny Brown (2106914)" userId="cb79b4a6-3426-4e35-9087-3f8aa139c696" providerId="ADAL" clId="{EBE1281B-9D5A-3D4C-BB0C-D61603B92F05}" dt="2023-03-05T13:08:28.890" v="1824" actId="26606"/>
          <ac:picMkLst>
            <pc:docMk/>
            <pc:sldMk cId="1475277758" sldId="259"/>
            <ac:picMk id="29" creationId="{39D1DDD4-5BB3-45BA-B9B3-06B62299AD79}"/>
          </ac:picMkLst>
        </pc:picChg>
        <pc:cxnChg chg="add del">
          <ac:chgData name="Jenny Brown (2106914)" userId="cb79b4a6-3426-4e35-9087-3f8aa139c696" providerId="ADAL" clId="{EBE1281B-9D5A-3D4C-BB0C-D61603B92F05}" dt="2023-03-05T13:08:28.890" v="1824" actId="26606"/>
          <ac:cxnSpMkLst>
            <pc:docMk/>
            <pc:sldMk cId="1475277758" sldId="259"/>
            <ac:cxnSpMk id="19" creationId="{FBD463FC-4CA8-4FF4-85A3-AF9F4B98D210}"/>
          </ac:cxnSpMkLst>
        </pc:cxnChg>
        <pc:cxnChg chg="add del">
          <ac:chgData name="Jenny Brown (2106914)" userId="cb79b4a6-3426-4e35-9087-3f8aa139c696" providerId="ADAL" clId="{EBE1281B-9D5A-3D4C-BB0C-D61603B92F05}" dt="2023-03-05T13:08:28.890" v="1824" actId="26606"/>
          <ac:cxnSpMkLst>
            <pc:docMk/>
            <pc:sldMk cId="1475277758" sldId="259"/>
            <ac:cxnSpMk id="21" creationId="{A56012FD-74A8-4C91-B318-435CF2B71927}"/>
          </ac:cxnSpMkLst>
        </pc:cxnChg>
        <pc:cxnChg chg="add del">
          <ac:chgData name="Jenny Brown (2106914)" userId="cb79b4a6-3426-4e35-9087-3f8aa139c696" providerId="ADAL" clId="{EBE1281B-9D5A-3D4C-BB0C-D61603B92F05}" dt="2023-03-05T13:08:28.890" v="1824" actId="26606"/>
          <ac:cxnSpMkLst>
            <pc:docMk/>
            <pc:sldMk cId="1475277758" sldId="259"/>
            <ac:cxnSpMk id="25" creationId="{C884B8F8-FDC9-498B-9960-5D7260AFCB03}"/>
          </ac:cxnSpMkLst>
        </pc:cxnChg>
        <pc:cxnChg chg="add del">
          <ac:chgData name="Jenny Brown (2106914)" userId="cb79b4a6-3426-4e35-9087-3f8aa139c696" providerId="ADAL" clId="{EBE1281B-9D5A-3D4C-BB0C-D61603B92F05}" dt="2023-03-05T13:08:28.890" v="1824" actId="26606"/>
          <ac:cxnSpMkLst>
            <pc:docMk/>
            <pc:sldMk cId="1475277758" sldId="259"/>
            <ac:cxnSpMk id="31" creationId="{A24DAE64-2302-42EA-8239-F2F0775CA5AD}"/>
          </ac:cxnSpMkLst>
        </pc:cxnChg>
      </pc:sldChg>
      <pc:sldChg chg="del">
        <pc:chgData name="Jenny Brown (2106914)" userId="cb79b4a6-3426-4e35-9087-3f8aa139c696" providerId="ADAL" clId="{EBE1281B-9D5A-3D4C-BB0C-D61603B92F05}" dt="2023-03-05T13:47:35.806" v="3705" actId="2696"/>
        <pc:sldMkLst>
          <pc:docMk/>
          <pc:sldMk cId="3259379672" sldId="260"/>
        </pc:sldMkLst>
      </pc:sldChg>
      <pc:sldChg chg="modSp">
        <pc:chgData name="Jenny Brown (2106914)" userId="cb79b4a6-3426-4e35-9087-3f8aa139c696" providerId="ADAL" clId="{EBE1281B-9D5A-3D4C-BB0C-D61603B92F05}" dt="2023-03-05T13:48:33.605" v="3755" actId="20577"/>
        <pc:sldMkLst>
          <pc:docMk/>
          <pc:sldMk cId="2689681461" sldId="291"/>
        </pc:sldMkLst>
        <pc:spChg chg="mod">
          <ac:chgData name="Jenny Brown (2106914)" userId="cb79b4a6-3426-4e35-9087-3f8aa139c696" providerId="ADAL" clId="{EBE1281B-9D5A-3D4C-BB0C-D61603B92F05}" dt="2023-03-05T13:48:33.605" v="3755" actId="20577"/>
          <ac:spMkLst>
            <pc:docMk/>
            <pc:sldMk cId="2689681461" sldId="291"/>
            <ac:spMk id="3" creationId="{89FF3649-A76D-DBAA-E0A6-8348E47E98F9}"/>
          </ac:spMkLst>
        </pc:spChg>
      </pc:sldChg>
      <pc:sldChg chg="addSp delSp modSp">
        <pc:chgData name="Jenny Brown (2106914)" userId="cb79b4a6-3426-4e35-9087-3f8aa139c696" providerId="ADAL" clId="{EBE1281B-9D5A-3D4C-BB0C-D61603B92F05}" dt="2023-03-05T11:28:21.016" v="41" actId="14100"/>
        <pc:sldMkLst>
          <pc:docMk/>
          <pc:sldMk cId="3198191214" sldId="292"/>
        </pc:sldMkLst>
        <pc:spChg chg="mod">
          <ac:chgData name="Jenny Brown (2106914)" userId="cb79b4a6-3426-4e35-9087-3f8aa139c696" providerId="ADAL" clId="{EBE1281B-9D5A-3D4C-BB0C-D61603B92F05}" dt="2023-03-05T11:26:23.768" v="34" actId="20577"/>
          <ac:spMkLst>
            <pc:docMk/>
            <pc:sldMk cId="3198191214" sldId="292"/>
            <ac:spMk id="2" creationId="{EA621AA7-35F8-1663-F279-6E6723E33783}"/>
          </ac:spMkLst>
        </pc:spChg>
        <pc:spChg chg="add del mod">
          <ac:chgData name="Jenny Brown (2106914)" userId="cb79b4a6-3426-4e35-9087-3f8aa139c696" providerId="ADAL" clId="{EBE1281B-9D5A-3D4C-BB0C-D61603B92F05}" dt="2023-03-05T11:27:28.527" v="36" actId="931"/>
          <ac:spMkLst>
            <pc:docMk/>
            <pc:sldMk cId="3198191214" sldId="292"/>
            <ac:spMk id="5" creationId="{CD31158A-2678-5625-356E-CB0910B1A61D}"/>
          </ac:spMkLst>
        </pc:spChg>
        <pc:spChg chg="add del mod">
          <ac:chgData name="Jenny Brown (2106914)" userId="cb79b4a6-3426-4e35-9087-3f8aa139c696" providerId="ADAL" clId="{EBE1281B-9D5A-3D4C-BB0C-D61603B92F05}" dt="2023-03-05T11:28:06" v="39" actId="931"/>
          <ac:spMkLst>
            <pc:docMk/>
            <pc:sldMk cId="3198191214" sldId="292"/>
            <ac:spMk id="8" creationId="{2889036B-A701-A739-C2AB-A9AE59C1739E}"/>
          </ac:spMkLst>
        </pc:spChg>
        <pc:picChg chg="del">
          <ac:chgData name="Jenny Brown (2106914)" userId="cb79b4a6-3426-4e35-9087-3f8aa139c696" providerId="ADAL" clId="{EBE1281B-9D5A-3D4C-BB0C-D61603B92F05}" dt="2023-03-05T11:27:20.396" v="35" actId="21"/>
          <ac:picMkLst>
            <pc:docMk/>
            <pc:sldMk cId="3198191214" sldId="292"/>
            <ac:picMk id="4" creationId="{ED3A37C2-70D9-E187-B829-D4D99B38507C}"/>
          </ac:picMkLst>
        </pc:picChg>
        <pc:picChg chg="add del mod ord">
          <ac:chgData name="Jenny Brown (2106914)" userId="cb79b4a6-3426-4e35-9087-3f8aa139c696" providerId="ADAL" clId="{EBE1281B-9D5A-3D4C-BB0C-D61603B92F05}" dt="2023-03-05T11:27:58.744" v="38" actId="21"/>
          <ac:picMkLst>
            <pc:docMk/>
            <pc:sldMk cId="3198191214" sldId="292"/>
            <ac:picMk id="6" creationId="{90C33C03-911B-E57B-287E-5753FB330DB3}"/>
          </ac:picMkLst>
        </pc:picChg>
        <pc:picChg chg="add mod ord">
          <ac:chgData name="Jenny Brown (2106914)" userId="cb79b4a6-3426-4e35-9087-3f8aa139c696" providerId="ADAL" clId="{EBE1281B-9D5A-3D4C-BB0C-D61603B92F05}" dt="2023-03-05T11:28:21.016" v="41" actId="14100"/>
          <ac:picMkLst>
            <pc:docMk/>
            <pc:sldMk cId="3198191214" sldId="292"/>
            <ac:picMk id="9" creationId="{B5154523-0619-E3B9-FA1B-E8BEBFA495BB}"/>
          </ac:picMkLst>
        </pc:picChg>
      </pc:sldChg>
      <pc:sldChg chg="modSp">
        <pc:chgData name="Jenny Brown (2106914)" userId="cb79b4a6-3426-4e35-9087-3f8aa139c696" providerId="ADAL" clId="{EBE1281B-9D5A-3D4C-BB0C-D61603B92F05}" dt="2023-03-05T12:31:14.729" v="763" actId="20577"/>
        <pc:sldMkLst>
          <pc:docMk/>
          <pc:sldMk cId="116455737" sldId="295"/>
        </pc:sldMkLst>
        <pc:spChg chg="mod">
          <ac:chgData name="Jenny Brown (2106914)" userId="cb79b4a6-3426-4e35-9087-3f8aa139c696" providerId="ADAL" clId="{EBE1281B-9D5A-3D4C-BB0C-D61603B92F05}" dt="2023-03-05T12:28:33.030" v="278" actId="20577"/>
          <ac:spMkLst>
            <pc:docMk/>
            <pc:sldMk cId="116455737" sldId="295"/>
            <ac:spMk id="2" creationId="{06E3E3E1-536F-98ED-9D3A-049BD974D15E}"/>
          </ac:spMkLst>
        </pc:spChg>
        <pc:spChg chg="mod">
          <ac:chgData name="Jenny Brown (2106914)" userId="cb79b4a6-3426-4e35-9087-3f8aa139c696" providerId="ADAL" clId="{EBE1281B-9D5A-3D4C-BB0C-D61603B92F05}" dt="2023-03-05T12:31:14.729" v="763" actId="20577"/>
          <ac:spMkLst>
            <pc:docMk/>
            <pc:sldMk cId="116455737" sldId="295"/>
            <ac:spMk id="3" creationId="{501BB7B0-5671-5619-D3AC-DDBA34FFAB94}"/>
          </ac:spMkLst>
        </pc:spChg>
      </pc:sldChg>
      <pc:sldChg chg="addSp delSp modSp">
        <pc:chgData name="Jenny Brown (2106914)" userId="cb79b4a6-3426-4e35-9087-3f8aa139c696" providerId="ADAL" clId="{EBE1281B-9D5A-3D4C-BB0C-D61603B92F05}" dt="2023-03-05T13:23:11.263" v="2479" actId="14100"/>
        <pc:sldMkLst>
          <pc:docMk/>
          <pc:sldMk cId="1378952927" sldId="296"/>
        </pc:sldMkLst>
        <pc:spChg chg="mod">
          <ac:chgData name="Jenny Brown (2106914)" userId="cb79b4a6-3426-4e35-9087-3f8aa139c696" providerId="ADAL" clId="{EBE1281B-9D5A-3D4C-BB0C-D61603B92F05}" dt="2023-03-05T13:21:01.266" v="2432" actId="20577"/>
          <ac:spMkLst>
            <pc:docMk/>
            <pc:sldMk cId="1378952927" sldId="296"/>
            <ac:spMk id="2" creationId="{74F42ABA-AC0F-969E-96DD-EA175E1BBD07}"/>
          </ac:spMkLst>
        </pc:spChg>
        <pc:spChg chg="del mod">
          <ac:chgData name="Jenny Brown (2106914)" userId="cb79b4a6-3426-4e35-9087-3f8aa139c696" providerId="ADAL" clId="{EBE1281B-9D5A-3D4C-BB0C-D61603B92F05}" dt="2023-03-05T13:22:04.106" v="2436" actId="931"/>
          <ac:spMkLst>
            <pc:docMk/>
            <pc:sldMk cId="1378952927" sldId="296"/>
            <ac:spMk id="3" creationId="{4DB6E601-8E43-5A9C-DB76-88F282F93A29}"/>
          </ac:spMkLst>
        </pc:spChg>
        <pc:spChg chg="add del mod">
          <ac:chgData name="Jenny Brown (2106914)" userId="cb79b4a6-3426-4e35-9087-3f8aa139c696" providerId="ADAL" clId="{EBE1281B-9D5A-3D4C-BB0C-D61603B92F05}" dt="2023-03-05T13:22:58.604" v="2477" actId="931"/>
          <ac:spMkLst>
            <pc:docMk/>
            <pc:sldMk cId="1378952927" sldId="296"/>
            <ac:spMk id="6" creationId="{2B796F59-C6E1-942A-D669-A99709E51373}"/>
          </ac:spMkLst>
        </pc:spChg>
        <pc:picChg chg="add del mod ord">
          <ac:chgData name="Jenny Brown (2106914)" userId="cb79b4a6-3426-4e35-9087-3f8aa139c696" providerId="ADAL" clId="{EBE1281B-9D5A-3D4C-BB0C-D61603B92F05}" dt="2023-03-05T13:22:51.297" v="2476" actId="21"/>
          <ac:picMkLst>
            <pc:docMk/>
            <pc:sldMk cId="1378952927" sldId="296"/>
            <ac:picMk id="4" creationId="{5F91CD5C-B325-718F-B3E1-1EFA57F20566}"/>
          </ac:picMkLst>
        </pc:picChg>
        <pc:picChg chg="add mod ord">
          <ac:chgData name="Jenny Brown (2106914)" userId="cb79b4a6-3426-4e35-9087-3f8aa139c696" providerId="ADAL" clId="{EBE1281B-9D5A-3D4C-BB0C-D61603B92F05}" dt="2023-03-05T13:23:11.263" v="2479" actId="14100"/>
          <ac:picMkLst>
            <pc:docMk/>
            <pc:sldMk cId="1378952927" sldId="296"/>
            <ac:picMk id="7" creationId="{97C98466-7741-9A02-8DD5-D189FD10664E}"/>
          </ac:picMkLst>
        </pc:picChg>
      </pc:sldChg>
      <pc:sldChg chg="addSp delSp modSp">
        <pc:chgData name="Jenny Brown (2106914)" userId="cb79b4a6-3426-4e35-9087-3f8aa139c696" providerId="ADAL" clId="{EBE1281B-9D5A-3D4C-BB0C-D61603B92F05}" dt="2023-03-05T12:42:21.480" v="1309" actId="20577"/>
        <pc:sldMkLst>
          <pc:docMk/>
          <pc:sldMk cId="1671474903" sldId="299"/>
        </pc:sldMkLst>
        <pc:spChg chg="mod">
          <ac:chgData name="Jenny Brown (2106914)" userId="cb79b4a6-3426-4e35-9087-3f8aa139c696" providerId="ADAL" clId="{EBE1281B-9D5A-3D4C-BB0C-D61603B92F05}" dt="2023-03-05T12:34:57.611" v="821" actId="20577"/>
          <ac:spMkLst>
            <pc:docMk/>
            <pc:sldMk cId="1671474903" sldId="299"/>
            <ac:spMk id="2" creationId="{7AE390DB-A8E7-A6EF-9FB0-1CB556E011AA}"/>
          </ac:spMkLst>
        </pc:spChg>
        <pc:spChg chg="mod">
          <ac:chgData name="Jenny Brown (2106914)" userId="cb79b4a6-3426-4e35-9087-3f8aa139c696" providerId="ADAL" clId="{EBE1281B-9D5A-3D4C-BB0C-D61603B92F05}" dt="2023-03-05T12:42:21.480" v="1309" actId="20577"/>
          <ac:spMkLst>
            <pc:docMk/>
            <pc:sldMk cId="1671474903" sldId="299"/>
            <ac:spMk id="3" creationId="{50F300D6-3CE8-BE69-EF58-F51E4CAFDC36}"/>
          </ac:spMkLst>
        </pc:spChg>
        <pc:picChg chg="add del">
          <ac:chgData name="Jenny Brown (2106914)" userId="cb79b4a6-3426-4e35-9087-3f8aa139c696" providerId="ADAL" clId="{EBE1281B-9D5A-3D4C-BB0C-D61603B92F05}" dt="2023-03-05T12:37:25.016" v="823" actId="931"/>
          <ac:picMkLst>
            <pc:docMk/>
            <pc:sldMk cId="1671474903" sldId="299"/>
            <ac:picMk id="4" creationId="{ED19BE38-4A5A-9936-1D22-FBA030557729}"/>
          </ac:picMkLst>
        </pc:picChg>
      </pc:sldChg>
      <pc:sldChg chg="modSp">
        <pc:chgData name="Jenny Brown (2106914)" userId="cb79b4a6-3426-4e35-9087-3f8aa139c696" providerId="ADAL" clId="{EBE1281B-9D5A-3D4C-BB0C-D61603B92F05}" dt="2023-03-05T13:35:09.675" v="2917" actId="255"/>
        <pc:sldMkLst>
          <pc:docMk/>
          <pc:sldMk cId="4120801898" sldId="300"/>
        </pc:sldMkLst>
        <pc:spChg chg="mod">
          <ac:chgData name="Jenny Brown (2106914)" userId="cb79b4a6-3426-4e35-9087-3f8aa139c696" providerId="ADAL" clId="{EBE1281B-9D5A-3D4C-BB0C-D61603B92F05}" dt="2023-03-05T13:26:55.570" v="2644" actId="20577"/>
          <ac:spMkLst>
            <pc:docMk/>
            <pc:sldMk cId="4120801898" sldId="300"/>
            <ac:spMk id="2" creationId="{4665CDD5-50B7-D7A9-5B7E-8AF5AF11889C}"/>
          </ac:spMkLst>
        </pc:spChg>
        <pc:spChg chg="mod">
          <ac:chgData name="Jenny Brown (2106914)" userId="cb79b4a6-3426-4e35-9087-3f8aa139c696" providerId="ADAL" clId="{EBE1281B-9D5A-3D4C-BB0C-D61603B92F05}" dt="2023-03-05T13:35:09.675" v="2917" actId="255"/>
          <ac:spMkLst>
            <pc:docMk/>
            <pc:sldMk cId="4120801898" sldId="300"/>
            <ac:spMk id="3" creationId="{FA56F608-32D2-9377-F6BA-784AB61E95C9}"/>
          </ac:spMkLst>
        </pc:spChg>
      </pc:sldChg>
      <pc:sldChg chg="modSp">
        <pc:chgData name="Jenny Brown (2106914)" userId="cb79b4a6-3426-4e35-9087-3f8aa139c696" providerId="ADAL" clId="{EBE1281B-9D5A-3D4C-BB0C-D61603B92F05}" dt="2023-03-05T13:41:01.463" v="3363" actId="20577"/>
        <pc:sldMkLst>
          <pc:docMk/>
          <pc:sldMk cId="337289947" sldId="301"/>
        </pc:sldMkLst>
        <pc:spChg chg="mod">
          <ac:chgData name="Jenny Brown (2106914)" userId="cb79b4a6-3426-4e35-9087-3f8aa139c696" providerId="ADAL" clId="{EBE1281B-9D5A-3D4C-BB0C-D61603B92F05}" dt="2023-03-05T13:36:07.790" v="2945" actId="20577"/>
          <ac:spMkLst>
            <pc:docMk/>
            <pc:sldMk cId="337289947" sldId="301"/>
            <ac:spMk id="2" creationId="{4665CDD5-50B7-D7A9-5B7E-8AF5AF11889C}"/>
          </ac:spMkLst>
        </pc:spChg>
        <pc:spChg chg="mod">
          <ac:chgData name="Jenny Brown (2106914)" userId="cb79b4a6-3426-4e35-9087-3f8aa139c696" providerId="ADAL" clId="{EBE1281B-9D5A-3D4C-BB0C-D61603B92F05}" dt="2023-03-05T13:41:01.463" v="3363" actId="20577"/>
          <ac:spMkLst>
            <pc:docMk/>
            <pc:sldMk cId="337289947" sldId="301"/>
            <ac:spMk id="3" creationId="{FA56F608-32D2-9377-F6BA-784AB61E95C9}"/>
          </ac:spMkLst>
        </pc:spChg>
      </pc:sldChg>
      <pc:sldChg chg="modSp">
        <pc:chgData name="Jenny Brown (2106914)" userId="cb79b4a6-3426-4e35-9087-3f8aa139c696" providerId="ADAL" clId="{EBE1281B-9D5A-3D4C-BB0C-D61603B92F05}" dt="2023-03-05T13:47:03.852" v="3696" actId="20577"/>
        <pc:sldMkLst>
          <pc:docMk/>
          <pc:sldMk cId="2592180000" sldId="302"/>
        </pc:sldMkLst>
        <pc:spChg chg="mod">
          <ac:chgData name="Jenny Brown (2106914)" userId="cb79b4a6-3426-4e35-9087-3f8aa139c696" providerId="ADAL" clId="{EBE1281B-9D5A-3D4C-BB0C-D61603B92F05}" dt="2023-03-05T13:41:21.336" v="3374" actId="20577"/>
          <ac:spMkLst>
            <pc:docMk/>
            <pc:sldMk cId="2592180000" sldId="302"/>
            <ac:spMk id="2" creationId="{4665CDD5-50B7-D7A9-5B7E-8AF5AF11889C}"/>
          </ac:spMkLst>
        </pc:spChg>
        <pc:spChg chg="mod">
          <ac:chgData name="Jenny Brown (2106914)" userId="cb79b4a6-3426-4e35-9087-3f8aa139c696" providerId="ADAL" clId="{EBE1281B-9D5A-3D4C-BB0C-D61603B92F05}" dt="2023-03-05T13:47:03.852" v="3696" actId="20577"/>
          <ac:spMkLst>
            <pc:docMk/>
            <pc:sldMk cId="2592180000" sldId="302"/>
            <ac:spMk id="3" creationId="{FA56F608-32D2-9377-F6BA-784AB61E95C9}"/>
          </ac:spMkLst>
        </pc:spChg>
      </pc:sldChg>
      <pc:sldChg chg="del">
        <pc:chgData name="Jenny Brown (2106914)" userId="cb79b4a6-3426-4e35-9087-3f8aa139c696" providerId="ADAL" clId="{EBE1281B-9D5A-3D4C-BB0C-D61603B92F05}" dt="2023-03-05T13:47:19.540" v="3700" actId="2696"/>
        <pc:sldMkLst>
          <pc:docMk/>
          <pc:sldMk cId="2231864275" sldId="303"/>
        </pc:sldMkLst>
      </pc:sldChg>
      <pc:sldChg chg="modSp">
        <pc:chgData name="Jenny Brown (2106914)" userId="cb79b4a6-3426-4e35-9087-3f8aa139c696" providerId="ADAL" clId="{EBE1281B-9D5A-3D4C-BB0C-D61603B92F05}" dt="2023-03-05T13:53:16.354" v="4189" actId="20577"/>
        <pc:sldMkLst>
          <pc:docMk/>
          <pc:sldMk cId="2469968290" sldId="304"/>
        </pc:sldMkLst>
        <pc:spChg chg="mod">
          <ac:chgData name="Jenny Brown (2106914)" userId="cb79b4a6-3426-4e35-9087-3f8aa139c696" providerId="ADAL" clId="{EBE1281B-9D5A-3D4C-BB0C-D61603B92F05}" dt="2023-03-05T13:41:29.555" v="3383" actId="20577"/>
          <ac:spMkLst>
            <pc:docMk/>
            <pc:sldMk cId="2469968290" sldId="304"/>
            <ac:spMk id="2" creationId="{4665CDD5-50B7-D7A9-5B7E-8AF5AF11889C}"/>
          </ac:spMkLst>
        </pc:spChg>
        <pc:spChg chg="mod">
          <ac:chgData name="Jenny Brown (2106914)" userId="cb79b4a6-3426-4e35-9087-3f8aa139c696" providerId="ADAL" clId="{EBE1281B-9D5A-3D4C-BB0C-D61603B92F05}" dt="2023-03-05T13:53:16.354" v="4189" actId="20577"/>
          <ac:spMkLst>
            <pc:docMk/>
            <pc:sldMk cId="2469968290" sldId="304"/>
            <ac:spMk id="3" creationId="{FA56F608-32D2-9377-F6BA-784AB61E95C9}"/>
          </ac:spMkLst>
        </pc:spChg>
      </pc:sldChg>
      <pc:sldChg chg="addSp delSp modSp mod setBg">
        <pc:chgData name="Jenny Brown (2106914)" userId="cb79b4a6-3426-4e35-9087-3f8aa139c696" providerId="ADAL" clId="{EBE1281B-9D5A-3D4C-BB0C-D61603B92F05}" dt="2023-03-05T13:26:24.092" v="2632" actId="20577"/>
        <pc:sldMkLst>
          <pc:docMk/>
          <pc:sldMk cId="4007801061" sldId="305"/>
        </pc:sldMkLst>
        <pc:spChg chg="mod">
          <ac:chgData name="Jenny Brown (2106914)" userId="cb79b4a6-3426-4e35-9087-3f8aa139c696" providerId="ADAL" clId="{EBE1281B-9D5A-3D4C-BB0C-D61603B92F05}" dt="2023-03-05T13:26:24.092" v="2632" actId="20577"/>
          <ac:spMkLst>
            <pc:docMk/>
            <pc:sldMk cId="4007801061" sldId="305"/>
            <ac:spMk id="2" creationId="{4665CDD5-50B7-D7A9-5B7E-8AF5AF11889C}"/>
          </ac:spMkLst>
        </pc:spChg>
        <pc:spChg chg="del mod">
          <ac:chgData name="Jenny Brown (2106914)" userId="cb79b4a6-3426-4e35-9087-3f8aa139c696" providerId="ADAL" clId="{EBE1281B-9D5A-3D4C-BB0C-D61603B92F05}" dt="2023-03-05T13:26:09.848" v="2630" actId="931"/>
          <ac:spMkLst>
            <pc:docMk/>
            <pc:sldMk cId="4007801061" sldId="305"/>
            <ac:spMk id="3" creationId="{FA56F608-32D2-9377-F6BA-784AB61E95C9}"/>
          </ac:spMkLst>
        </pc:spChg>
        <pc:spChg chg="add">
          <ac:chgData name="Jenny Brown (2106914)" userId="cb79b4a6-3426-4e35-9087-3f8aa139c696" providerId="ADAL" clId="{EBE1281B-9D5A-3D4C-BB0C-D61603B92F05}" dt="2023-03-05T13:26:17.499" v="2631" actId="26606"/>
          <ac:spMkLst>
            <pc:docMk/>
            <pc:sldMk cId="4007801061" sldId="305"/>
            <ac:spMk id="9" creationId="{0CABCAE3-64FC-4149-819F-2C1812824154}"/>
          </ac:spMkLst>
        </pc:spChg>
        <pc:spChg chg="add">
          <ac:chgData name="Jenny Brown (2106914)" userId="cb79b4a6-3426-4e35-9087-3f8aa139c696" providerId="ADAL" clId="{EBE1281B-9D5A-3D4C-BB0C-D61603B92F05}" dt="2023-03-05T13:26:17.499" v="2631" actId="26606"/>
          <ac:spMkLst>
            <pc:docMk/>
            <pc:sldMk cId="4007801061" sldId="305"/>
            <ac:spMk id="17" creationId="{D0712110-0BC1-4B31-B3BB-63B44222E87F}"/>
          </ac:spMkLst>
        </pc:spChg>
        <pc:spChg chg="add">
          <ac:chgData name="Jenny Brown (2106914)" userId="cb79b4a6-3426-4e35-9087-3f8aa139c696" providerId="ADAL" clId="{EBE1281B-9D5A-3D4C-BB0C-D61603B92F05}" dt="2023-03-05T13:26:17.499" v="2631" actId="26606"/>
          <ac:spMkLst>
            <pc:docMk/>
            <pc:sldMk cId="4007801061" sldId="305"/>
            <ac:spMk id="19" creationId="{4466B5F3-C053-4580-B04A-1EF949888280}"/>
          </ac:spMkLst>
        </pc:spChg>
        <pc:picChg chg="add mod ord">
          <ac:chgData name="Jenny Brown (2106914)" userId="cb79b4a6-3426-4e35-9087-3f8aa139c696" providerId="ADAL" clId="{EBE1281B-9D5A-3D4C-BB0C-D61603B92F05}" dt="2023-03-05T13:26:17.499" v="2631" actId="26606"/>
          <ac:picMkLst>
            <pc:docMk/>
            <pc:sldMk cId="4007801061" sldId="305"/>
            <ac:picMk id="4" creationId="{06F440F7-9453-EC10-2B16-E494D0483BD5}"/>
          </ac:picMkLst>
        </pc:picChg>
        <pc:picChg chg="add">
          <ac:chgData name="Jenny Brown (2106914)" userId="cb79b4a6-3426-4e35-9087-3f8aa139c696" providerId="ADAL" clId="{EBE1281B-9D5A-3D4C-BB0C-D61603B92F05}" dt="2023-03-05T13:26:17.499" v="2631" actId="26606"/>
          <ac:picMkLst>
            <pc:docMk/>
            <pc:sldMk cId="4007801061" sldId="305"/>
            <ac:picMk id="11" creationId="{012FDCFE-9AD2-4D8A-8CBF-B3AA37EBF6DD}"/>
          </ac:picMkLst>
        </pc:picChg>
        <pc:picChg chg="add">
          <ac:chgData name="Jenny Brown (2106914)" userId="cb79b4a6-3426-4e35-9087-3f8aa139c696" providerId="ADAL" clId="{EBE1281B-9D5A-3D4C-BB0C-D61603B92F05}" dt="2023-03-05T13:26:17.499" v="2631" actId="26606"/>
          <ac:picMkLst>
            <pc:docMk/>
            <pc:sldMk cId="4007801061" sldId="305"/>
            <ac:picMk id="23" creationId="{25CED634-E2D0-4AB7-96DD-816C9B52C5CF}"/>
          </ac:picMkLst>
        </pc:picChg>
        <pc:cxnChg chg="add">
          <ac:chgData name="Jenny Brown (2106914)" userId="cb79b4a6-3426-4e35-9087-3f8aa139c696" providerId="ADAL" clId="{EBE1281B-9D5A-3D4C-BB0C-D61603B92F05}" dt="2023-03-05T13:26:17.499" v="2631" actId="26606"/>
          <ac:cxnSpMkLst>
            <pc:docMk/>
            <pc:sldMk cId="4007801061" sldId="305"/>
            <ac:cxnSpMk id="13" creationId="{FBD463FC-4CA8-4FF4-85A3-AF9F4B98D210}"/>
          </ac:cxnSpMkLst>
        </pc:cxnChg>
        <pc:cxnChg chg="add">
          <ac:chgData name="Jenny Brown (2106914)" userId="cb79b4a6-3426-4e35-9087-3f8aa139c696" providerId="ADAL" clId="{EBE1281B-9D5A-3D4C-BB0C-D61603B92F05}" dt="2023-03-05T13:26:17.499" v="2631" actId="26606"/>
          <ac:cxnSpMkLst>
            <pc:docMk/>
            <pc:sldMk cId="4007801061" sldId="305"/>
            <ac:cxnSpMk id="15" creationId="{BECF35C3-8B44-4F4B-BD25-4C01823DB22A}"/>
          </ac:cxnSpMkLst>
        </pc:cxnChg>
        <pc:cxnChg chg="add">
          <ac:chgData name="Jenny Brown (2106914)" userId="cb79b4a6-3426-4e35-9087-3f8aa139c696" providerId="ADAL" clId="{EBE1281B-9D5A-3D4C-BB0C-D61603B92F05}" dt="2023-03-05T13:26:17.499" v="2631" actId="26606"/>
          <ac:cxnSpMkLst>
            <pc:docMk/>
            <pc:sldMk cId="4007801061" sldId="305"/>
            <ac:cxnSpMk id="21" creationId="{FA6123F2-4B61-414F-A7E5-5B7828EACAE2}"/>
          </ac:cxnSpMkLst>
        </pc:cxnChg>
        <pc:cxnChg chg="add">
          <ac:chgData name="Jenny Brown (2106914)" userId="cb79b4a6-3426-4e35-9087-3f8aa139c696" providerId="ADAL" clId="{EBE1281B-9D5A-3D4C-BB0C-D61603B92F05}" dt="2023-03-05T13:26:17.499" v="2631" actId="26606"/>
          <ac:cxnSpMkLst>
            <pc:docMk/>
            <pc:sldMk cId="4007801061" sldId="305"/>
            <ac:cxnSpMk id="25" creationId="{FCDDCDFB-696D-4FDF-9B58-24F71B7C37BC}"/>
          </ac:cxnSpMkLst>
        </pc:cxnChg>
      </pc:sldChg>
      <pc:sldChg chg="del">
        <pc:chgData name="Jenny Brown (2106914)" userId="cb79b4a6-3426-4e35-9087-3f8aa139c696" providerId="ADAL" clId="{EBE1281B-9D5A-3D4C-BB0C-D61603B92F05}" dt="2023-03-05T13:47:12.831" v="3697" actId="2696"/>
        <pc:sldMkLst>
          <pc:docMk/>
          <pc:sldMk cId="1881298367" sldId="306"/>
        </pc:sldMkLst>
      </pc:sldChg>
      <pc:sldChg chg="del">
        <pc:chgData name="Jenny Brown (2106914)" userId="cb79b4a6-3426-4e35-9087-3f8aa139c696" providerId="ADAL" clId="{EBE1281B-9D5A-3D4C-BB0C-D61603B92F05}" dt="2023-03-05T13:47:14.744" v="3698" actId="2696"/>
        <pc:sldMkLst>
          <pc:docMk/>
          <pc:sldMk cId="405160850" sldId="307"/>
        </pc:sldMkLst>
      </pc:sldChg>
      <pc:sldChg chg="del">
        <pc:chgData name="Jenny Brown (2106914)" userId="cb79b4a6-3426-4e35-9087-3f8aa139c696" providerId="ADAL" clId="{EBE1281B-9D5A-3D4C-BB0C-D61603B92F05}" dt="2023-03-05T13:47:27.239" v="3704" actId="2696"/>
        <pc:sldMkLst>
          <pc:docMk/>
          <pc:sldMk cId="2052245357" sldId="308"/>
        </pc:sldMkLst>
      </pc:sldChg>
      <pc:sldChg chg="del">
        <pc:chgData name="Jenny Brown (2106914)" userId="cb79b4a6-3426-4e35-9087-3f8aa139c696" providerId="ADAL" clId="{EBE1281B-9D5A-3D4C-BB0C-D61603B92F05}" dt="2023-03-05T13:47:16.534" v="3699" actId="2696"/>
        <pc:sldMkLst>
          <pc:docMk/>
          <pc:sldMk cId="3660048986" sldId="309"/>
        </pc:sldMkLst>
      </pc:sldChg>
      <pc:sldChg chg="del">
        <pc:chgData name="Jenny Brown (2106914)" userId="cb79b4a6-3426-4e35-9087-3f8aa139c696" providerId="ADAL" clId="{EBE1281B-9D5A-3D4C-BB0C-D61603B92F05}" dt="2023-03-05T13:47:25.230" v="3703" actId="2696"/>
        <pc:sldMkLst>
          <pc:docMk/>
          <pc:sldMk cId="714452696" sldId="310"/>
        </pc:sldMkLst>
      </pc:sldChg>
      <pc:sldChg chg="del">
        <pc:chgData name="Jenny Brown (2106914)" userId="cb79b4a6-3426-4e35-9087-3f8aa139c696" providerId="ADAL" clId="{EBE1281B-9D5A-3D4C-BB0C-D61603B92F05}" dt="2023-03-05T13:47:23.286" v="3702" actId="2696"/>
        <pc:sldMkLst>
          <pc:docMk/>
          <pc:sldMk cId="63215674" sldId="311"/>
        </pc:sldMkLst>
      </pc:sldChg>
      <pc:sldChg chg="del">
        <pc:chgData name="Jenny Brown (2106914)" userId="cb79b4a6-3426-4e35-9087-3f8aa139c696" providerId="ADAL" clId="{EBE1281B-9D5A-3D4C-BB0C-D61603B92F05}" dt="2023-03-05T13:47:21.400" v="3701" actId="2696"/>
        <pc:sldMkLst>
          <pc:docMk/>
          <pc:sldMk cId="273475046" sldId="312"/>
        </pc:sldMkLst>
      </pc:sldChg>
      <pc:sldChg chg="modSp">
        <pc:chgData name="Jenny Brown (2106914)" userId="cb79b4a6-3426-4e35-9087-3f8aa139c696" providerId="ADAL" clId="{EBE1281B-9D5A-3D4C-BB0C-D61603B92F05}" dt="2023-03-05T12:56:33.382" v="1616" actId="22"/>
        <pc:sldMkLst>
          <pc:docMk/>
          <pc:sldMk cId="1638263366" sldId="313"/>
        </pc:sldMkLst>
        <pc:spChg chg="mod">
          <ac:chgData name="Jenny Brown (2106914)" userId="cb79b4a6-3426-4e35-9087-3f8aa139c696" providerId="ADAL" clId="{EBE1281B-9D5A-3D4C-BB0C-D61603B92F05}" dt="2023-03-05T12:48:10.386" v="1434" actId="20577"/>
          <ac:spMkLst>
            <pc:docMk/>
            <pc:sldMk cId="1638263366" sldId="313"/>
            <ac:spMk id="2" creationId="{D1871AFC-0223-8F23-D5DE-3E2BBD8B5403}"/>
          </ac:spMkLst>
        </pc:spChg>
        <pc:spChg chg="mod">
          <ac:chgData name="Jenny Brown (2106914)" userId="cb79b4a6-3426-4e35-9087-3f8aa139c696" providerId="ADAL" clId="{EBE1281B-9D5A-3D4C-BB0C-D61603B92F05}" dt="2023-03-05T12:56:33.382" v="1616" actId="22"/>
          <ac:spMkLst>
            <pc:docMk/>
            <pc:sldMk cId="1638263366" sldId="313"/>
            <ac:spMk id="3" creationId="{5E89FFE0-2440-D753-48DB-99144DBE351B}"/>
          </ac:spMkLst>
        </pc:spChg>
      </pc:sldChg>
      <pc:sldChg chg="addSp delSp modSp new mod setBg modClrScheme chgLayout">
        <pc:chgData name="Jenny Brown (2106914)" userId="cb79b4a6-3426-4e35-9087-3f8aa139c696" providerId="ADAL" clId="{EBE1281B-9D5A-3D4C-BB0C-D61603B92F05}" dt="2023-03-05T13:23:38.247" v="2481" actId="1076"/>
        <pc:sldMkLst>
          <pc:docMk/>
          <pc:sldMk cId="2071877856" sldId="314"/>
        </pc:sldMkLst>
        <pc:spChg chg="add del">
          <ac:chgData name="Jenny Brown (2106914)" userId="cb79b4a6-3426-4e35-9087-3f8aa139c696" providerId="ADAL" clId="{EBE1281B-9D5A-3D4C-BB0C-D61603B92F05}" dt="2023-03-05T13:23:25.479" v="2480" actId="700"/>
          <ac:spMkLst>
            <pc:docMk/>
            <pc:sldMk cId="2071877856" sldId="314"/>
            <ac:spMk id="2" creationId="{CEF0DCD7-700B-C193-B284-BF928407DE31}"/>
          </ac:spMkLst>
        </pc:spChg>
        <pc:spChg chg="del">
          <ac:chgData name="Jenny Brown (2106914)" userId="cb79b4a6-3426-4e35-9087-3f8aa139c696" providerId="ADAL" clId="{EBE1281B-9D5A-3D4C-BB0C-D61603B92F05}" dt="2023-03-05T12:45:57.418" v="1330" actId="931"/>
          <ac:spMkLst>
            <pc:docMk/>
            <pc:sldMk cId="2071877856" sldId="314"/>
            <ac:spMk id="3" creationId="{9B9E616C-E7D3-6EF9-F0BD-88DDE844BF05}"/>
          </ac:spMkLst>
        </pc:spChg>
        <pc:spChg chg="add del">
          <ac:chgData name="Jenny Brown (2106914)" userId="cb79b4a6-3426-4e35-9087-3f8aa139c696" providerId="ADAL" clId="{EBE1281B-9D5A-3D4C-BB0C-D61603B92F05}" dt="2023-03-05T12:46:09.061" v="1332" actId="26606"/>
          <ac:spMkLst>
            <pc:docMk/>
            <pc:sldMk cId="2071877856" sldId="314"/>
            <ac:spMk id="9" creationId="{CDDE5CDF-1512-4CDA-B956-23D223F8DE44}"/>
          </ac:spMkLst>
        </pc:spChg>
        <pc:spChg chg="add del">
          <ac:chgData name="Jenny Brown (2106914)" userId="cb79b4a6-3426-4e35-9087-3f8aa139c696" providerId="ADAL" clId="{EBE1281B-9D5A-3D4C-BB0C-D61603B92F05}" dt="2023-03-05T12:46:09.061" v="1332" actId="26606"/>
          <ac:spMkLst>
            <pc:docMk/>
            <pc:sldMk cId="2071877856" sldId="314"/>
            <ac:spMk id="15" creationId="{F1176DA6-4BBF-42A4-9C94-E6613CCD6B37}"/>
          </ac:spMkLst>
        </pc:spChg>
        <pc:spChg chg="add del">
          <ac:chgData name="Jenny Brown (2106914)" userId="cb79b4a6-3426-4e35-9087-3f8aa139c696" providerId="ADAL" clId="{EBE1281B-9D5A-3D4C-BB0C-D61603B92F05}" dt="2023-03-05T12:46:09.061" v="1332" actId="26606"/>
          <ac:spMkLst>
            <pc:docMk/>
            <pc:sldMk cId="2071877856" sldId="314"/>
            <ac:spMk id="17" creationId="{99AAB0AE-172B-4FB4-80C2-86CD6B824220}"/>
          </ac:spMkLst>
        </pc:spChg>
        <pc:picChg chg="add mod ord">
          <ac:chgData name="Jenny Brown (2106914)" userId="cb79b4a6-3426-4e35-9087-3f8aa139c696" providerId="ADAL" clId="{EBE1281B-9D5A-3D4C-BB0C-D61603B92F05}" dt="2023-03-05T13:23:38.247" v="2481" actId="1076"/>
          <ac:picMkLst>
            <pc:docMk/>
            <pc:sldMk cId="2071877856" sldId="314"/>
            <ac:picMk id="4" creationId="{1F45E9D6-6CD8-1888-7801-FE39B27CCAAC}"/>
          </ac:picMkLst>
        </pc:picChg>
        <pc:picChg chg="add del">
          <ac:chgData name="Jenny Brown (2106914)" userId="cb79b4a6-3426-4e35-9087-3f8aa139c696" providerId="ADAL" clId="{EBE1281B-9D5A-3D4C-BB0C-D61603B92F05}" dt="2023-03-05T12:46:09.061" v="1332" actId="26606"/>
          <ac:picMkLst>
            <pc:docMk/>
            <pc:sldMk cId="2071877856" sldId="314"/>
            <ac:picMk id="11" creationId="{B029D7D8-5A6B-4C76-94C8-15798C6C5ADB}"/>
          </ac:picMkLst>
        </pc:picChg>
        <pc:cxnChg chg="add del">
          <ac:chgData name="Jenny Brown (2106914)" userId="cb79b4a6-3426-4e35-9087-3f8aa139c696" providerId="ADAL" clId="{EBE1281B-9D5A-3D4C-BB0C-D61603B92F05}" dt="2023-03-05T12:46:09.061" v="1332" actId="26606"/>
          <ac:cxnSpMkLst>
            <pc:docMk/>
            <pc:sldMk cId="2071877856" sldId="314"/>
            <ac:cxnSpMk id="13" creationId="{A5C9319C-E20D-4884-952F-60B6A58C3E34}"/>
          </ac:cxnSpMkLst>
        </pc:cxnChg>
      </pc:sldChg>
      <pc:sldChg chg="modSp new">
        <pc:chgData name="Jenny Brown (2106914)" userId="cb79b4a6-3426-4e35-9087-3f8aa139c696" providerId="ADAL" clId="{EBE1281B-9D5A-3D4C-BB0C-D61603B92F05}" dt="2023-03-05T14:14:44.001" v="4389" actId="22"/>
        <pc:sldMkLst>
          <pc:docMk/>
          <pc:sldMk cId="3491526555" sldId="315"/>
        </pc:sldMkLst>
        <pc:spChg chg="mod">
          <ac:chgData name="Jenny Brown (2106914)" userId="cb79b4a6-3426-4e35-9087-3f8aa139c696" providerId="ADAL" clId="{EBE1281B-9D5A-3D4C-BB0C-D61603B92F05}" dt="2023-03-05T14:08:04.029" v="4203" actId="122"/>
          <ac:spMkLst>
            <pc:docMk/>
            <pc:sldMk cId="3491526555" sldId="315"/>
            <ac:spMk id="2" creationId="{16BEC47C-EC42-A469-6F41-D18DA15E8FEC}"/>
          </ac:spMkLst>
        </pc:spChg>
        <pc:spChg chg="mod">
          <ac:chgData name="Jenny Brown (2106914)" userId="cb79b4a6-3426-4e35-9087-3f8aa139c696" providerId="ADAL" clId="{EBE1281B-9D5A-3D4C-BB0C-D61603B92F05}" dt="2023-03-05T14:14:44.001" v="4389" actId="22"/>
          <ac:spMkLst>
            <pc:docMk/>
            <pc:sldMk cId="3491526555" sldId="315"/>
            <ac:spMk id="3" creationId="{1B39BBF5-3522-DBB0-1FF1-2FB540CEE622}"/>
          </ac:spMkLst>
        </pc:spChg>
      </pc:sldChg>
    </pc:docChg>
  </pc:docChgLst>
  <pc:docChgLst>
    <pc:chgData name="Jenny Brown (2106914)" userId="S::2106914@student.uwtsd.ac.uk::cb79b4a6-3426-4e35-9087-3f8aa139c696" providerId="AD" clId="Web-{1D95EEDB-A9F5-6593-84FB-4C319C4D4E74}"/>
    <pc:docChg chg="addSld delSld modSld sldOrd">
      <pc:chgData name="Jenny Brown (2106914)" userId="S::2106914@student.uwtsd.ac.uk::cb79b4a6-3426-4e35-9087-3f8aa139c696" providerId="AD" clId="Web-{1D95EEDB-A9F5-6593-84FB-4C319C4D4E74}" dt="2023-03-06T18:16:43.894" v="2573"/>
      <pc:docMkLst>
        <pc:docMk/>
      </pc:docMkLst>
      <pc:sldChg chg="modSp">
        <pc:chgData name="Jenny Brown (2106914)" userId="S::2106914@student.uwtsd.ac.uk::cb79b4a6-3426-4e35-9087-3f8aa139c696" providerId="AD" clId="Web-{1D95EEDB-A9F5-6593-84FB-4C319C4D4E74}" dt="2023-03-06T17:32:50.482" v="1195" actId="20577"/>
        <pc:sldMkLst>
          <pc:docMk/>
          <pc:sldMk cId="213659382" sldId="257"/>
        </pc:sldMkLst>
        <pc:spChg chg="mod">
          <ac:chgData name="Jenny Brown (2106914)" userId="S::2106914@student.uwtsd.ac.uk::cb79b4a6-3426-4e35-9087-3f8aa139c696" providerId="AD" clId="Web-{1D95EEDB-A9F5-6593-84FB-4C319C4D4E74}" dt="2023-03-06T17:32:50.482" v="1195" actId="20577"/>
          <ac:spMkLst>
            <pc:docMk/>
            <pc:sldMk cId="213659382" sldId="257"/>
            <ac:spMk id="3" creationId="{51FA301B-076E-9B4A-80C8-B5648AE5B101}"/>
          </ac:spMkLst>
        </pc:spChg>
      </pc:sldChg>
      <pc:sldChg chg="modSp">
        <pc:chgData name="Jenny Brown (2106914)" userId="S::2106914@student.uwtsd.ac.uk::cb79b4a6-3426-4e35-9087-3f8aa139c696" providerId="AD" clId="Web-{1D95EEDB-A9F5-6593-84FB-4C319C4D4E74}" dt="2023-03-06T15:45:03.191" v="799" actId="14100"/>
        <pc:sldMkLst>
          <pc:docMk/>
          <pc:sldMk cId="1475277758" sldId="259"/>
        </pc:sldMkLst>
        <pc:spChg chg="mod">
          <ac:chgData name="Jenny Brown (2106914)" userId="S::2106914@student.uwtsd.ac.uk::cb79b4a6-3426-4e35-9087-3f8aa139c696" providerId="AD" clId="Web-{1D95EEDB-A9F5-6593-84FB-4C319C4D4E74}" dt="2023-03-06T15:45:03.191" v="799" actId="14100"/>
          <ac:spMkLst>
            <pc:docMk/>
            <pc:sldMk cId="1475277758" sldId="259"/>
            <ac:spMk id="7" creationId="{CEDCF98C-70AC-79DA-87D4-8E65240DE8FC}"/>
          </ac:spMkLst>
        </pc:spChg>
      </pc:sldChg>
      <pc:sldChg chg="modSp">
        <pc:chgData name="Jenny Brown (2106914)" userId="S::2106914@student.uwtsd.ac.uk::cb79b4a6-3426-4e35-9087-3f8aa139c696" providerId="AD" clId="Web-{1D95EEDB-A9F5-6593-84FB-4C319C4D4E74}" dt="2023-03-06T15:31:57.806" v="129" actId="1076"/>
        <pc:sldMkLst>
          <pc:docMk/>
          <pc:sldMk cId="2689681461" sldId="291"/>
        </pc:sldMkLst>
        <pc:spChg chg="mod">
          <ac:chgData name="Jenny Brown (2106914)" userId="S::2106914@student.uwtsd.ac.uk::cb79b4a6-3426-4e35-9087-3f8aa139c696" providerId="AD" clId="Web-{1D95EEDB-A9F5-6593-84FB-4C319C4D4E74}" dt="2023-03-06T15:31:57.806" v="129" actId="1076"/>
          <ac:spMkLst>
            <pc:docMk/>
            <pc:sldMk cId="2689681461" sldId="291"/>
            <ac:spMk id="3" creationId="{89FF3649-A76D-DBAA-E0A6-8348E47E98F9}"/>
          </ac:spMkLst>
        </pc:spChg>
      </pc:sldChg>
      <pc:sldChg chg="modSp">
        <pc:chgData name="Jenny Brown (2106914)" userId="S::2106914@student.uwtsd.ac.uk::cb79b4a6-3426-4e35-9087-3f8aa139c696" providerId="AD" clId="Web-{1D95EEDB-A9F5-6593-84FB-4C319C4D4E74}" dt="2023-03-06T15:45:16.661" v="802" actId="20577"/>
        <pc:sldMkLst>
          <pc:docMk/>
          <pc:sldMk cId="116455737" sldId="295"/>
        </pc:sldMkLst>
        <pc:spChg chg="mod">
          <ac:chgData name="Jenny Brown (2106914)" userId="S::2106914@student.uwtsd.ac.uk::cb79b4a6-3426-4e35-9087-3f8aa139c696" providerId="AD" clId="Web-{1D95EEDB-A9F5-6593-84FB-4C319C4D4E74}" dt="2023-03-06T15:45:16.661" v="802" actId="20577"/>
          <ac:spMkLst>
            <pc:docMk/>
            <pc:sldMk cId="116455737" sldId="295"/>
            <ac:spMk id="3" creationId="{501BB7B0-5671-5619-D3AC-DDBA34FFAB94}"/>
          </ac:spMkLst>
        </pc:spChg>
      </pc:sldChg>
      <pc:sldChg chg="modSp">
        <pc:chgData name="Jenny Brown (2106914)" userId="S::2106914@student.uwtsd.ac.uk::cb79b4a6-3426-4e35-9087-3f8aa139c696" providerId="AD" clId="Web-{1D95EEDB-A9F5-6593-84FB-4C319C4D4E74}" dt="2023-03-06T15:44:31.378" v="789" actId="20577"/>
        <pc:sldMkLst>
          <pc:docMk/>
          <pc:sldMk cId="1671474903" sldId="299"/>
        </pc:sldMkLst>
        <pc:spChg chg="mod">
          <ac:chgData name="Jenny Brown (2106914)" userId="S::2106914@student.uwtsd.ac.uk::cb79b4a6-3426-4e35-9087-3f8aa139c696" providerId="AD" clId="Web-{1D95EEDB-A9F5-6593-84FB-4C319C4D4E74}" dt="2023-03-06T15:44:31.378" v="789" actId="20577"/>
          <ac:spMkLst>
            <pc:docMk/>
            <pc:sldMk cId="1671474903" sldId="299"/>
            <ac:spMk id="3" creationId="{50F300D6-3CE8-BE69-EF58-F51E4CAFDC36}"/>
          </ac:spMkLst>
        </pc:spChg>
      </pc:sldChg>
      <pc:sldChg chg="modSp">
        <pc:chgData name="Jenny Brown (2106914)" userId="S::2106914@student.uwtsd.ac.uk::cb79b4a6-3426-4e35-9087-3f8aa139c696" providerId="AD" clId="Web-{1D95EEDB-A9F5-6593-84FB-4C319C4D4E74}" dt="2023-03-06T17:34:02.375" v="1197" actId="20577"/>
        <pc:sldMkLst>
          <pc:docMk/>
          <pc:sldMk cId="4120801898" sldId="300"/>
        </pc:sldMkLst>
        <pc:spChg chg="mod">
          <ac:chgData name="Jenny Brown (2106914)" userId="S::2106914@student.uwtsd.ac.uk::cb79b4a6-3426-4e35-9087-3f8aa139c696" providerId="AD" clId="Web-{1D95EEDB-A9F5-6593-84FB-4C319C4D4E74}" dt="2023-03-06T17:34:02.375" v="1197" actId="20577"/>
          <ac:spMkLst>
            <pc:docMk/>
            <pc:sldMk cId="4120801898" sldId="300"/>
            <ac:spMk id="3" creationId="{FA56F608-32D2-9377-F6BA-784AB61E95C9}"/>
          </ac:spMkLst>
        </pc:spChg>
      </pc:sldChg>
      <pc:sldChg chg="modSp">
        <pc:chgData name="Jenny Brown (2106914)" userId="S::2106914@student.uwtsd.ac.uk::cb79b4a6-3426-4e35-9087-3f8aa139c696" providerId="AD" clId="Web-{1D95EEDB-A9F5-6593-84FB-4C319C4D4E74}" dt="2023-03-06T15:43:57.658" v="782" actId="20577"/>
        <pc:sldMkLst>
          <pc:docMk/>
          <pc:sldMk cId="337289947" sldId="301"/>
        </pc:sldMkLst>
        <pc:spChg chg="mod">
          <ac:chgData name="Jenny Brown (2106914)" userId="S::2106914@student.uwtsd.ac.uk::cb79b4a6-3426-4e35-9087-3f8aa139c696" providerId="AD" clId="Web-{1D95EEDB-A9F5-6593-84FB-4C319C4D4E74}" dt="2023-03-06T15:43:57.658" v="782" actId="20577"/>
          <ac:spMkLst>
            <pc:docMk/>
            <pc:sldMk cId="337289947" sldId="301"/>
            <ac:spMk id="3" creationId="{FA56F608-32D2-9377-F6BA-784AB61E95C9}"/>
          </ac:spMkLst>
        </pc:spChg>
      </pc:sldChg>
      <pc:sldChg chg="modSp">
        <pc:chgData name="Jenny Brown (2106914)" userId="S::2106914@student.uwtsd.ac.uk::cb79b4a6-3426-4e35-9087-3f8aa139c696" providerId="AD" clId="Web-{1D95EEDB-A9F5-6593-84FB-4C319C4D4E74}" dt="2023-03-06T15:43:52.127" v="780" actId="20577"/>
        <pc:sldMkLst>
          <pc:docMk/>
          <pc:sldMk cId="2592180000" sldId="302"/>
        </pc:sldMkLst>
        <pc:spChg chg="mod">
          <ac:chgData name="Jenny Brown (2106914)" userId="S::2106914@student.uwtsd.ac.uk::cb79b4a6-3426-4e35-9087-3f8aa139c696" providerId="AD" clId="Web-{1D95EEDB-A9F5-6593-84FB-4C319C4D4E74}" dt="2023-03-06T15:43:52.127" v="780" actId="20577"/>
          <ac:spMkLst>
            <pc:docMk/>
            <pc:sldMk cId="2592180000" sldId="302"/>
            <ac:spMk id="3" creationId="{FA56F608-32D2-9377-F6BA-784AB61E95C9}"/>
          </ac:spMkLst>
        </pc:spChg>
      </pc:sldChg>
      <pc:sldChg chg="modSp">
        <pc:chgData name="Jenny Brown (2106914)" userId="S::2106914@student.uwtsd.ac.uk::cb79b4a6-3426-4e35-9087-3f8aa139c696" providerId="AD" clId="Web-{1D95EEDB-A9F5-6593-84FB-4C319C4D4E74}" dt="2023-03-06T15:43:41.454" v="777" actId="20577"/>
        <pc:sldMkLst>
          <pc:docMk/>
          <pc:sldMk cId="2469968290" sldId="304"/>
        </pc:sldMkLst>
        <pc:spChg chg="mod">
          <ac:chgData name="Jenny Brown (2106914)" userId="S::2106914@student.uwtsd.ac.uk::cb79b4a6-3426-4e35-9087-3f8aa139c696" providerId="AD" clId="Web-{1D95EEDB-A9F5-6593-84FB-4C319C4D4E74}" dt="2023-03-06T15:43:41.454" v="777" actId="20577"/>
          <ac:spMkLst>
            <pc:docMk/>
            <pc:sldMk cId="2469968290" sldId="304"/>
            <ac:spMk id="3" creationId="{FA56F608-32D2-9377-F6BA-784AB61E95C9}"/>
          </ac:spMkLst>
        </pc:spChg>
      </pc:sldChg>
      <pc:sldChg chg="del">
        <pc:chgData name="Jenny Brown (2106914)" userId="S::2106914@student.uwtsd.ac.uk::cb79b4a6-3426-4e35-9087-3f8aa139c696" providerId="AD" clId="Web-{1D95EEDB-A9F5-6593-84FB-4C319C4D4E74}" dt="2023-03-06T18:16:43.894" v="2573"/>
        <pc:sldMkLst>
          <pc:docMk/>
          <pc:sldMk cId="1638263366" sldId="313"/>
        </pc:sldMkLst>
      </pc:sldChg>
      <pc:sldChg chg="modSp">
        <pc:chgData name="Jenny Brown (2106914)" userId="S::2106914@student.uwtsd.ac.uk::cb79b4a6-3426-4e35-9087-3f8aa139c696" providerId="AD" clId="Web-{1D95EEDB-A9F5-6593-84FB-4C319C4D4E74}" dt="2023-03-06T18:01:07.518" v="1557" actId="20577"/>
        <pc:sldMkLst>
          <pc:docMk/>
          <pc:sldMk cId="3491526555" sldId="315"/>
        </pc:sldMkLst>
        <pc:spChg chg="mod">
          <ac:chgData name="Jenny Brown (2106914)" userId="S::2106914@student.uwtsd.ac.uk::cb79b4a6-3426-4e35-9087-3f8aa139c696" providerId="AD" clId="Web-{1D95EEDB-A9F5-6593-84FB-4C319C4D4E74}" dt="2023-03-06T18:01:07.518" v="1557" actId="20577"/>
          <ac:spMkLst>
            <pc:docMk/>
            <pc:sldMk cId="3491526555" sldId="315"/>
            <ac:spMk id="3" creationId="{1B39BBF5-3522-DBB0-1FF1-2FB540CEE622}"/>
          </ac:spMkLst>
        </pc:spChg>
      </pc:sldChg>
      <pc:sldChg chg="modSp new">
        <pc:chgData name="Jenny Brown (2106914)" userId="S::2106914@student.uwtsd.ac.uk::cb79b4a6-3426-4e35-9087-3f8aa139c696" providerId="AD" clId="Web-{1D95EEDB-A9F5-6593-84FB-4C319C4D4E74}" dt="2023-03-06T17:35:11.393" v="1199" actId="14100"/>
        <pc:sldMkLst>
          <pc:docMk/>
          <pc:sldMk cId="3155288224" sldId="316"/>
        </pc:sldMkLst>
        <pc:spChg chg="mod">
          <ac:chgData name="Jenny Brown (2106914)" userId="S::2106914@student.uwtsd.ac.uk::cb79b4a6-3426-4e35-9087-3f8aa139c696" providerId="AD" clId="Web-{1D95EEDB-A9F5-6593-84FB-4C319C4D4E74}" dt="2023-03-06T15:25:45.684" v="128" actId="20577"/>
          <ac:spMkLst>
            <pc:docMk/>
            <pc:sldMk cId="3155288224" sldId="316"/>
            <ac:spMk id="2" creationId="{D2C95AA9-8EEB-2358-FE76-65D60EACF42C}"/>
          </ac:spMkLst>
        </pc:spChg>
        <pc:spChg chg="mod">
          <ac:chgData name="Jenny Brown (2106914)" userId="S::2106914@student.uwtsd.ac.uk::cb79b4a6-3426-4e35-9087-3f8aa139c696" providerId="AD" clId="Web-{1D95EEDB-A9F5-6593-84FB-4C319C4D4E74}" dt="2023-03-06T17:35:11.393" v="1199" actId="14100"/>
          <ac:spMkLst>
            <pc:docMk/>
            <pc:sldMk cId="3155288224" sldId="316"/>
            <ac:spMk id="3" creationId="{1F23F3AB-AAA8-E1D3-E6E0-85B3CD686AD7}"/>
          </ac:spMkLst>
        </pc:spChg>
      </pc:sldChg>
      <pc:sldChg chg="modSp add replId">
        <pc:chgData name="Jenny Brown (2106914)" userId="S::2106914@student.uwtsd.ac.uk::cb79b4a6-3426-4e35-9087-3f8aa139c696" providerId="AD" clId="Web-{1D95EEDB-A9F5-6593-84FB-4C319C4D4E74}" dt="2023-03-06T15:43:25.141" v="772" actId="20577"/>
        <pc:sldMkLst>
          <pc:docMk/>
          <pc:sldMk cId="3933124326" sldId="317"/>
        </pc:sldMkLst>
        <pc:spChg chg="mod">
          <ac:chgData name="Jenny Brown (2106914)" userId="S::2106914@student.uwtsd.ac.uk::cb79b4a6-3426-4e35-9087-3f8aa139c696" providerId="AD" clId="Web-{1D95EEDB-A9F5-6593-84FB-4C319C4D4E74}" dt="2023-03-06T15:43:25.141" v="772" actId="20577"/>
          <ac:spMkLst>
            <pc:docMk/>
            <pc:sldMk cId="3933124326" sldId="317"/>
            <ac:spMk id="3" creationId="{1F23F3AB-AAA8-E1D3-E6E0-85B3CD686AD7}"/>
          </ac:spMkLst>
        </pc:spChg>
      </pc:sldChg>
      <pc:sldChg chg="modSp add replId">
        <pc:chgData name="Jenny Brown (2106914)" userId="S::2106914@student.uwtsd.ac.uk::cb79b4a6-3426-4e35-9087-3f8aa139c696" providerId="AD" clId="Web-{1D95EEDB-A9F5-6593-84FB-4C319C4D4E74}" dt="2023-03-06T17:45:00.270" v="1256" actId="20577"/>
        <pc:sldMkLst>
          <pc:docMk/>
          <pc:sldMk cId="2038181254" sldId="318"/>
        </pc:sldMkLst>
        <pc:spChg chg="mod">
          <ac:chgData name="Jenny Brown (2106914)" userId="S::2106914@student.uwtsd.ac.uk::cb79b4a6-3426-4e35-9087-3f8aa139c696" providerId="AD" clId="Web-{1D95EEDB-A9F5-6593-84FB-4C319C4D4E74}" dt="2023-03-06T15:53:09.786" v="810" actId="20577"/>
          <ac:spMkLst>
            <pc:docMk/>
            <pc:sldMk cId="2038181254" sldId="318"/>
            <ac:spMk id="2" creationId="{D2C95AA9-8EEB-2358-FE76-65D60EACF42C}"/>
          </ac:spMkLst>
        </pc:spChg>
        <pc:spChg chg="mod">
          <ac:chgData name="Jenny Brown (2106914)" userId="S::2106914@student.uwtsd.ac.uk::cb79b4a6-3426-4e35-9087-3f8aa139c696" providerId="AD" clId="Web-{1D95EEDB-A9F5-6593-84FB-4C319C4D4E74}" dt="2023-03-06T17:45:00.270" v="1256" actId="20577"/>
          <ac:spMkLst>
            <pc:docMk/>
            <pc:sldMk cId="2038181254" sldId="318"/>
            <ac:spMk id="3" creationId="{1F23F3AB-AAA8-E1D3-E6E0-85B3CD686AD7}"/>
          </ac:spMkLst>
        </pc:spChg>
      </pc:sldChg>
      <pc:sldChg chg="modSp add replId">
        <pc:chgData name="Jenny Brown (2106914)" userId="S::2106914@student.uwtsd.ac.uk::cb79b4a6-3426-4e35-9087-3f8aa139c696" providerId="AD" clId="Web-{1D95EEDB-A9F5-6593-84FB-4C319C4D4E74}" dt="2023-03-06T17:50:56.109" v="1482" actId="20577"/>
        <pc:sldMkLst>
          <pc:docMk/>
          <pc:sldMk cId="2235450267" sldId="319"/>
        </pc:sldMkLst>
        <pc:spChg chg="mod">
          <ac:chgData name="Jenny Brown (2106914)" userId="S::2106914@student.uwtsd.ac.uk::cb79b4a6-3426-4e35-9087-3f8aa139c696" providerId="AD" clId="Web-{1D95EEDB-A9F5-6593-84FB-4C319C4D4E74}" dt="2023-03-06T17:50:56.109" v="1482" actId="20577"/>
          <ac:spMkLst>
            <pc:docMk/>
            <pc:sldMk cId="2235450267" sldId="319"/>
            <ac:spMk id="3" creationId="{1F23F3AB-AAA8-E1D3-E6E0-85B3CD686AD7}"/>
          </ac:spMkLst>
        </pc:spChg>
      </pc:sldChg>
      <pc:sldChg chg="modSp new">
        <pc:chgData name="Jenny Brown (2106914)" userId="S::2106914@student.uwtsd.ac.uk::cb79b4a6-3426-4e35-9087-3f8aa139c696" providerId="AD" clId="Web-{1D95EEDB-A9F5-6593-84FB-4C319C4D4E74}" dt="2023-03-06T18:16:30.550" v="2572" actId="20577"/>
        <pc:sldMkLst>
          <pc:docMk/>
          <pc:sldMk cId="3107974671" sldId="320"/>
        </pc:sldMkLst>
        <pc:spChg chg="mod">
          <ac:chgData name="Jenny Brown (2106914)" userId="S::2106914@student.uwtsd.ac.uk::cb79b4a6-3426-4e35-9087-3f8aa139c696" providerId="AD" clId="Web-{1D95EEDB-A9F5-6593-84FB-4C319C4D4E74}" dt="2023-03-06T18:01:19.284" v="1569" actId="20577"/>
          <ac:spMkLst>
            <pc:docMk/>
            <pc:sldMk cId="3107974671" sldId="320"/>
            <ac:spMk id="2" creationId="{4E5B0D66-51B4-B42F-1423-687B98DE1C1E}"/>
          </ac:spMkLst>
        </pc:spChg>
        <pc:spChg chg="mod">
          <ac:chgData name="Jenny Brown (2106914)" userId="S::2106914@student.uwtsd.ac.uk::cb79b4a6-3426-4e35-9087-3f8aa139c696" providerId="AD" clId="Web-{1D95EEDB-A9F5-6593-84FB-4C319C4D4E74}" dt="2023-03-06T18:16:30.550" v="2572" actId="20577"/>
          <ac:spMkLst>
            <pc:docMk/>
            <pc:sldMk cId="3107974671" sldId="320"/>
            <ac:spMk id="3" creationId="{38155406-7656-506B-9D8C-43A1E51BA1FC}"/>
          </ac:spMkLst>
        </pc:spChg>
      </pc:sldChg>
      <pc:sldChg chg="modSp new">
        <pc:chgData name="Jenny Brown (2106914)" userId="S::2106914@student.uwtsd.ac.uk::cb79b4a6-3426-4e35-9087-3f8aa139c696" providerId="AD" clId="Web-{1D95EEDB-A9F5-6593-84FB-4C319C4D4E74}" dt="2023-03-06T18:16:08.924" v="2564" actId="20577"/>
        <pc:sldMkLst>
          <pc:docMk/>
          <pc:sldMk cId="2055890381" sldId="321"/>
        </pc:sldMkLst>
        <pc:spChg chg="mod">
          <ac:chgData name="Jenny Brown (2106914)" userId="S::2106914@student.uwtsd.ac.uk::cb79b4a6-3426-4e35-9087-3f8aa139c696" providerId="AD" clId="Web-{1D95EEDB-A9F5-6593-84FB-4C319C4D4E74}" dt="2023-03-06T18:10:37.381" v="2160" actId="20577"/>
          <ac:spMkLst>
            <pc:docMk/>
            <pc:sldMk cId="2055890381" sldId="321"/>
            <ac:spMk id="2" creationId="{3DAA402A-A04E-5B70-46B1-E7751F55F6AE}"/>
          </ac:spMkLst>
        </pc:spChg>
        <pc:spChg chg="mod">
          <ac:chgData name="Jenny Brown (2106914)" userId="S::2106914@student.uwtsd.ac.uk::cb79b4a6-3426-4e35-9087-3f8aa139c696" providerId="AD" clId="Web-{1D95EEDB-A9F5-6593-84FB-4C319C4D4E74}" dt="2023-03-06T18:16:08.924" v="2564" actId="20577"/>
          <ac:spMkLst>
            <pc:docMk/>
            <pc:sldMk cId="2055890381" sldId="321"/>
            <ac:spMk id="3" creationId="{9CFE5651-38F6-6C39-DBD1-FF574837AA31}"/>
          </ac:spMkLst>
        </pc:spChg>
      </pc:sldChg>
      <pc:sldChg chg="modSp add replId">
        <pc:chgData name="Jenny Brown (2106914)" userId="S::2106914@student.uwtsd.ac.uk::cb79b4a6-3426-4e35-9087-3f8aa139c696" providerId="AD" clId="Web-{1D95EEDB-A9F5-6593-84FB-4C319C4D4E74}" dt="2023-03-06T18:05:12.668" v="1929" actId="20577"/>
        <pc:sldMkLst>
          <pc:docMk/>
          <pc:sldMk cId="64746446" sldId="322"/>
        </pc:sldMkLst>
        <pc:spChg chg="mod">
          <ac:chgData name="Jenny Brown (2106914)" userId="S::2106914@student.uwtsd.ac.uk::cb79b4a6-3426-4e35-9087-3f8aa139c696" providerId="AD" clId="Web-{1D95EEDB-A9F5-6593-84FB-4C319C4D4E74}" dt="2023-03-06T18:05:12.668" v="1929" actId="20577"/>
          <ac:spMkLst>
            <pc:docMk/>
            <pc:sldMk cId="64746446" sldId="322"/>
            <ac:spMk id="3" creationId="{38155406-7656-506B-9D8C-43A1E51BA1FC}"/>
          </ac:spMkLst>
        </pc:spChg>
      </pc:sldChg>
      <pc:sldChg chg="addSp modSp new mod ord modClrScheme chgLayout">
        <pc:chgData name="Jenny Brown (2106914)" userId="S::2106914@student.uwtsd.ac.uk::cb79b4a6-3426-4e35-9087-3f8aa139c696" providerId="AD" clId="Web-{1D95EEDB-A9F5-6593-84FB-4C319C4D4E74}" dt="2023-03-06T18:16:15.237" v="2567" actId="20577"/>
        <pc:sldMkLst>
          <pc:docMk/>
          <pc:sldMk cId="1580634948" sldId="323"/>
        </pc:sldMkLst>
        <pc:spChg chg="mod ord">
          <ac:chgData name="Jenny Brown (2106914)" userId="S::2106914@student.uwtsd.ac.uk::cb79b4a6-3426-4e35-9087-3f8aa139c696" providerId="AD" clId="Web-{1D95EEDB-A9F5-6593-84FB-4C319C4D4E74}" dt="2023-03-06T18:07:22.266" v="2034"/>
          <ac:spMkLst>
            <pc:docMk/>
            <pc:sldMk cId="1580634948" sldId="323"/>
            <ac:spMk id="2" creationId="{6DA85065-E958-2393-4266-F8A8F1950896}"/>
          </ac:spMkLst>
        </pc:spChg>
        <pc:spChg chg="mod ord">
          <ac:chgData name="Jenny Brown (2106914)" userId="S::2106914@student.uwtsd.ac.uk::cb79b4a6-3426-4e35-9087-3f8aa139c696" providerId="AD" clId="Web-{1D95EEDB-A9F5-6593-84FB-4C319C4D4E74}" dt="2023-03-06T18:07:48.423" v="2053" actId="20577"/>
          <ac:spMkLst>
            <pc:docMk/>
            <pc:sldMk cId="1580634948" sldId="323"/>
            <ac:spMk id="3" creationId="{5600B1AA-AAAE-1CCA-52C6-51DC8FB927E4}"/>
          </ac:spMkLst>
        </pc:spChg>
        <pc:spChg chg="add mod ord">
          <ac:chgData name="Jenny Brown (2106914)" userId="S::2106914@student.uwtsd.ac.uk::cb79b4a6-3426-4e35-9087-3f8aa139c696" providerId="AD" clId="Web-{1D95EEDB-A9F5-6593-84FB-4C319C4D4E74}" dt="2023-03-06T18:16:15.237" v="2567" actId="20577"/>
          <ac:spMkLst>
            <pc:docMk/>
            <pc:sldMk cId="1580634948" sldId="323"/>
            <ac:spMk id="4" creationId="{AA615051-38CA-0770-A7A7-9957B5D5FCFA}"/>
          </ac:spMkLst>
        </pc:spChg>
      </pc:sldChg>
      <pc:sldChg chg="modSp add replId">
        <pc:chgData name="Jenny Brown (2106914)" userId="S::2106914@student.uwtsd.ac.uk::cb79b4a6-3426-4e35-9087-3f8aa139c696" providerId="AD" clId="Web-{1D95EEDB-A9F5-6593-84FB-4C319C4D4E74}" dt="2023-03-06T18:16:04.377" v="2561" actId="20577"/>
        <pc:sldMkLst>
          <pc:docMk/>
          <pc:sldMk cId="982653613" sldId="324"/>
        </pc:sldMkLst>
        <pc:spChg chg="mod">
          <ac:chgData name="Jenny Brown (2106914)" userId="S::2106914@student.uwtsd.ac.uk::cb79b4a6-3426-4e35-9087-3f8aa139c696" providerId="AD" clId="Web-{1D95EEDB-A9F5-6593-84FB-4C319C4D4E74}" dt="2023-03-06T18:12:13.072" v="2258" actId="20577"/>
          <ac:spMkLst>
            <pc:docMk/>
            <pc:sldMk cId="982653613" sldId="324"/>
            <ac:spMk id="2" creationId="{3DAA402A-A04E-5B70-46B1-E7751F55F6AE}"/>
          </ac:spMkLst>
        </pc:spChg>
        <pc:spChg chg="mod">
          <ac:chgData name="Jenny Brown (2106914)" userId="S::2106914@student.uwtsd.ac.uk::cb79b4a6-3426-4e35-9087-3f8aa139c696" providerId="AD" clId="Web-{1D95EEDB-A9F5-6593-84FB-4C319C4D4E74}" dt="2023-03-06T18:16:04.377" v="2561" actId="20577"/>
          <ac:spMkLst>
            <pc:docMk/>
            <pc:sldMk cId="982653613" sldId="324"/>
            <ac:spMk id="3" creationId="{9CFE5651-38F6-6C39-DBD1-FF574837AA3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3/6/2023</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3/6/2023</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3/6/2023</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app=desktop&amp;v=3ejpy9HB1y4"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app=desktop&amp;v=5bafQY0_Bx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app=desktop&amp;v=hAxCpAnV3-E"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hwest.org.au/wp-content/uploads/2015/01/Developing-assertive-communication-skills.pdf"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app=desktop&amp;v=3ejpy9HB1y4" TargetMode="External"/><Relationship Id="rId2" Type="http://schemas.openxmlformats.org/officeDocument/2006/relationships/hyperlink" Target="http://Ghttps:/whwest.org.au/wp-content/uploads/2015/01/Developing-assertive-communication-skills.pdf" TargetMode="External"/><Relationship Id="rId1" Type="http://schemas.openxmlformats.org/officeDocument/2006/relationships/slideLayout" Target="../slideLayouts/slideLayout2.xml"/><Relationship Id="rId6" Type="http://schemas.openxmlformats.org/officeDocument/2006/relationships/hyperlink" Target="https://www.youtube.com/watch?app=desktop&amp;v=hAxCpAnV3-E" TargetMode="External"/><Relationship Id="rId5" Type="http://schemas.openxmlformats.org/officeDocument/2006/relationships/hyperlink" Target="https://www.youtube.com/watch?app=desktop&amp;v=qHrN5Mf5sgo" TargetMode="External"/><Relationship Id="rId4" Type="http://schemas.openxmlformats.org/officeDocument/2006/relationships/hyperlink" Target="https://www.youtube.com/watch?app=desktop&amp;v=5bafQY0_Bx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21AA7-35F8-1663-F279-6E6723E33783}"/>
              </a:ext>
            </a:extLst>
          </p:cNvPr>
          <p:cNvSpPr>
            <a:spLocks noGrp="1"/>
          </p:cNvSpPr>
          <p:nvPr>
            <p:ph type="title"/>
          </p:nvPr>
        </p:nvSpPr>
        <p:spPr/>
        <p:txBody>
          <a:bodyPr/>
          <a:lstStyle/>
          <a:p>
            <a:pPr algn="ctr"/>
            <a:r>
              <a:rPr lang="en-GB" dirty="0"/>
              <a:t>Assertiveness</a:t>
            </a:r>
            <a:endParaRPr lang="en-US" dirty="0"/>
          </a:p>
        </p:txBody>
      </p:sp>
      <p:pic>
        <p:nvPicPr>
          <p:cNvPr id="9" name="Picture 9">
            <a:extLst>
              <a:ext uri="{FF2B5EF4-FFF2-40B4-BE49-F238E27FC236}">
                <a16:creationId xmlns:a16="http://schemas.microsoft.com/office/drawing/2014/main" id="{B5154523-0619-E3B9-FA1B-E8BEBFA495BB}"/>
              </a:ext>
            </a:extLst>
          </p:cNvPr>
          <p:cNvPicPr>
            <a:picLocks noGrp="1" noChangeAspect="1"/>
          </p:cNvPicPr>
          <p:nvPr>
            <p:ph idx="1"/>
          </p:nvPr>
        </p:nvPicPr>
        <p:blipFill>
          <a:blip r:embed="rId2"/>
          <a:stretch>
            <a:fillRect/>
          </a:stretch>
        </p:blipFill>
        <p:spPr>
          <a:xfrm>
            <a:off x="2924649" y="1376995"/>
            <a:ext cx="6928433" cy="4549671"/>
          </a:xfrm>
        </p:spPr>
      </p:pic>
    </p:spTree>
    <p:extLst>
      <p:ext uri="{BB962C8B-B14F-4D97-AF65-F5344CB8AC3E}">
        <p14:creationId xmlns:p14="http://schemas.microsoft.com/office/powerpoint/2010/main" val="31981912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82425-84FE-E432-94C8-F738A29B7BEE}"/>
              </a:ext>
            </a:extLst>
          </p:cNvPr>
          <p:cNvSpPr>
            <a:spLocks noGrp="1"/>
          </p:cNvSpPr>
          <p:nvPr>
            <p:ph type="title"/>
          </p:nvPr>
        </p:nvSpPr>
        <p:spPr/>
        <p:txBody>
          <a:bodyPr/>
          <a:lstStyle/>
          <a:p>
            <a:pPr algn="ctr"/>
            <a:r>
              <a:rPr lang="en-GB" dirty="0"/>
              <a:t>Agenda</a:t>
            </a:r>
            <a:endParaRPr lang="en-US" dirty="0"/>
          </a:p>
        </p:txBody>
      </p:sp>
      <p:sp>
        <p:nvSpPr>
          <p:cNvPr id="3" name="Content Placeholder 2">
            <a:extLst>
              <a:ext uri="{FF2B5EF4-FFF2-40B4-BE49-F238E27FC236}">
                <a16:creationId xmlns:a16="http://schemas.microsoft.com/office/drawing/2014/main" id="{51FA301B-076E-9B4A-80C8-B5648AE5B101}"/>
              </a:ext>
            </a:extLst>
          </p:cNvPr>
          <p:cNvSpPr>
            <a:spLocks noGrp="1"/>
          </p:cNvSpPr>
          <p:nvPr>
            <p:ph idx="1"/>
          </p:nvPr>
        </p:nvSpPr>
        <p:spPr/>
        <p:txBody>
          <a:bodyPr>
            <a:normAutofit/>
          </a:bodyPr>
          <a:lstStyle/>
          <a:p>
            <a:r>
              <a:rPr lang="en-GB" sz="4100" dirty="0"/>
              <a:t>What is assertiveness?</a:t>
            </a:r>
          </a:p>
          <a:p>
            <a:r>
              <a:rPr lang="en-GB" sz="4100" dirty="0"/>
              <a:t>Personal Bill of Rights </a:t>
            </a:r>
          </a:p>
          <a:p>
            <a:r>
              <a:rPr lang="en-GB" sz="4100" dirty="0"/>
              <a:t>Learning to say No</a:t>
            </a:r>
          </a:p>
          <a:p>
            <a:r>
              <a:rPr lang="en-GB" sz="4100" dirty="0"/>
              <a:t>Role-Play/Written Exercises</a:t>
            </a:r>
          </a:p>
        </p:txBody>
      </p:sp>
    </p:spTree>
    <p:extLst>
      <p:ext uri="{BB962C8B-B14F-4D97-AF65-F5344CB8AC3E}">
        <p14:creationId xmlns:p14="http://schemas.microsoft.com/office/powerpoint/2010/main" val="2136593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3E3E1-536F-98ED-9D3A-049BD974D15E}"/>
              </a:ext>
            </a:extLst>
          </p:cNvPr>
          <p:cNvSpPr>
            <a:spLocks noGrp="1"/>
          </p:cNvSpPr>
          <p:nvPr>
            <p:ph type="title"/>
          </p:nvPr>
        </p:nvSpPr>
        <p:spPr/>
        <p:txBody>
          <a:bodyPr/>
          <a:lstStyle/>
          <a:p>
            <a:pPr algn="ctr"/>
            <a:r>
              <a:rPr lang="en-GB" dirty="0"/>
              <a:t>When assertiveness is needed</a:t>
            </a:r>
            <a:endParaRPr lang="en-US" dirty="0"/>
          </a:p>
        </p:txBody>
      </p:sp>
      <p:sp>
        <p:nvSpPr>
          <p:cNvPr id="3" name="Content Placeholder 2">
            <a:extLst>
              <a:ext uri="{FF2B5EF4-FFF2-40B4-BE49-F238E27FC236}">
                <a16:creationId xmlns:a16="http://schemas.microsoft.com/office/drawing/2014/main" id="{501BB7B0-5671-5619-D3AC-DDBA34FFAB94}"/>
              </a:ext>
            </a:extLst>
          </p:cNvPr>
          <p:cNvSpPr>
            <a:spLocks noGrp="1"/>
          </p:cNvSpPr>
          <p:nvPr>
            <p:ph idx="1"/>
          </p:nvPr>
        </p:nvSpPr>
        <p:spPr>
          <a:xfrm>
            <a:off x="1430412" y="1853755"/>
            <a:ext cx="9603275" cy="4078258"/>
          </a:xfrm>
        </p:spPr>
        <p:txBody>
          <a:bodyPr>
            <a:noAutofit/>
          </a:bodyPr>
          <a:lstStyle/>
          <a:p>
            <a:r>
              <a:rPr lang="en-GB" sz="2500" dirty="0"/>
              <a:t>When you need to ask for what you want/need</a:t>
            </a:r>
            <a:endParaRPr lang="en-US" dirty="0"/>
          </a:p>
          <a:p>
            <a:r>
              <a:rPr lang="en-GB" sz="2500" dirty="0"/>
              <a:t>When you need to say “no”</a:t>
            </a:r>
          </a:p>
          <a:p>
            <a:r>
              <a:rPr lang="en-GB" sz="2500" dirty="0"/>
              <a:t>When you need to advocate on behalf of yourself/others </a:t>
            </a:r>
          </a:p>
          <a:p>
            <a:r>
              <a:rPr lang="en-GB" sz="2500" dirty="0"/>
              <a:t>When you need to express feelings</a:t>
            </a:r>
          </a:p>
          <a:p>
            <a:r>
              <a:rPr lang="en-GB" sz="2500" dirty="0"/>
              <a:t>When you need to convey important information (high pressure/timely information)</a:t>
            </a:r>
          </a:p>
          <a:p>
            <a:r>
              <a:rPr lang="en-GB" sz="2500" dirty="0"/>
              <a:t>When being bullied/dominated </a:t>
            </a:r>
            <a:r>
              <a:rPr lang="en-GB" sz="2500" dirty="0">
                <a:ea typeface="+mn-lt"/>
                <a:cs typeface="+mn-lt"/>
              </a:rPr>
              <a:t>(Bourne, 2010)</a:t>
            </a:r>
          </a:p>
          <a:p>
            <a:endParaRPr lang="en-GB" sz="2500" dirty="0"/>
          </a:p>
          <a:p>
            <a:endParaRPr lang="en-GB" sz="2500" dirty="0"/>
          </a:p>
          <a:p>
            <a:endParaRPr lang="en-GB" sz="2500" dirty="0"/>
          </a:p>
          <a:p>
            <a:endParaRPr lang="en-GB" sz="2500" dirty="0"/>
          </a:p>
          <a:p>
            <a:endParaRPr lang="en-GB" sz="2500" dirty="0"/>
          </a:p>
          <a:p>
            <a:endParaRPr lang="en-GB" sz="2500" dirty="0"/>
          </a:p>
          <a:p>
            <a:endParaRPr lang="en-GB" sz="2500" dirty="0"/>
          </a:p>
          <a:p>
            <a:endParaRPr lang="en-GB" sz="2500" dirty="0"/>
          </a:p>
          <a:p>
            <a:endParaRPr lang="en-GB" sz="2500" dirty="0"/>
          </a:p>
        </p:txBody>
      </p:sp>
    </p:spTree>
    <p:extLst>
      <p:ext uri="{BB962C8B-B14F-4D97-AF65-F5344CB8AC3E}">
        <p14:creationId xmlns:p14="http://schemas.microsoft.com/office/powerpoint/2010/main" val="1164557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9C64A-2016-3FAE-41DC-9E5C5E64F076}"/>
              </a:ext>
            </a:extLst>
          </p:cNvPr>
          <p:cNvSpPr>
            <a:spLocks noGrp="1"/>
          </p:cNvSpPr>
          <p:nvPr>
            <p:ph type="title"/>
          </p:nvPr>
        </p:nvSpPr>
        <p:spPr/>
        <p:txBody>
          <a:bodyPr/>
          <a:lstStyle/>
          <a:p>
            <a:pPr algn="ctr"/>
            <a:r>
              <a:rPr lang="en-GB"/>
              <a:t>Why assertiveness </a:t>
            </a:r>
            <a:endParaRPr lang="en-GB" dirty="0"/>
          </a:p>
        </p:txBody>
      </p:sp>
      <p:sp>
        <p:nvSpPr>
          <p:cNvPr id="7" name="Content Placeholder 6">
            <a:extLst>
              <a:ext uri="{FF2B5EF4-FFF2-40B4-BE49-F238E27FC236}">
                <a16:creationId xmlns:a16="http://schemas.microsoft.com/office/drawing/2014/main" id="{CEDCF98C-70AC-79DA-87D4-8E65240DE8FC}"/>
              </a:ext>
            </a:extLst>
          </p:cNvPr>
          <p:cNvSpPr>
            <a:spLocks noGrp="1"/>
          </p:cNvSpPr>
          <p:nvPr>
            <p:ph sz="half" idx="2"/>
          </p:nvPr>
        </p:nvSpPr>
        <p:spPr>
          <a:xfrm>
            <a:off x="1285933" y="1719594"/>
            <a:ext cx="10369945" cy="4728679"/>
          </a:xfrm>
        </p:spPr>
        <p:txBody>
          <a:bodyPr vert="horz" lIns="91440" tIns="45720" rIns="91440" bIns="45720" rtlCol="0" anchor="t">
            <a:noAutofit/>
          </a:bodyPr>
          <a:lstStyle/>
          <a:p>
            <a:r>
              <a:rPr lang="en-GB" sz="2400" dirty="0"/>
              <a:t>Involves self-awareness and knowing what you want</a:t>
            </a:r>
            <a:endParaRPr lang="en-US" sz="2400" dirty="0"/>
          </a:p>
          <a:p>
            <a:r>
              <a:rPr lang="en-GB" sz="2400" dirty="0">
                <a:ea typeface="+mn-lt"/>
                <a:cs typeface="+mn-lt"/>
              </a:rPr>
              <a:t>Believing you have the right to ask for what you want</a:t>
            </a:r>
            <a:endParaRPr lang="en-US" sz="2400" dirty="0">
              <a:ea typeface="+mn-lt"/>
              <a:cs typeface="+mn-lt"/>
            </a:endParaRPr>
          </a:p>
          <a:p>
            <a:r>
              <a:rPr lang="en-GB" sz="2400" dirty="0"/>
              <a:t>Gives yourself and your needs the same respect as you give others</a:t>
            </a:r>
          </a:p>
          <a:p>
            <a:r>
              <a:rPr lang="en-GB" sz="2400" dirty="0"/>
              <a:t>A way of developing self-respect and self-worth</a:t>
            </a:r>
          </a:p>
          <a:p>
            <a:r>
              <a:rPr lang="en-GB" sz="2400" dirty="0"/>
              <a:t>Because of prior abuse or anxiety, could have developed difficulty if felt the need to be perfect or people please</a:t>
            </a:r>
          </a:p>
          <a:p>
            <a:r>
              <a:rPr lang="en-GB" sz="2400" dirty="0"/>
              <a:t>End up doing things you don’t want to, which causes resentment</a:t>
            </a:r>
          </a:p>
          <a:p>
            <a:r>
              <a:rPr lang="en-GB" sz="2400" dirty="0"/>
              <a:t>Being assertive gets you what you want more, and gains respect </a:t>
            </a:r>
            <a:r>
              <a:rPr lang="en-GB" sz="2400" dirty="0">
                <a:ea typeface="+mn-lt"/>
                <a:cs typeface="+mn-lt"/>
              </a:rPr>
              <a:t> (Bourne, 2010)</a:t>
            </a:r>
          </a:p>
          <a:p>
            <a:endParaRPr lang="en-US" sz="2400" dirty="0"/>
          </a:p>
          <a:p>
            <a:endParaRPr lang="en-US" sz="2400" dirty="0"/>
          </a:p>
          <a:p>
            <a:endParaRPr lang="en-US" sz="2400" dirty="0"/>
          </a:p>
          <a:p>
            <a:endParaRPr lang="en-US" sz="2400" dirty="0"/>
          </a:p>
        </p:txBody>
      </p:sp>
    </p:spTree>
    <p:extLst>
      <p:ext uri="{BB962C8B-B14F-4D97-AF65-F5344CB8AC3E}">
        <p14:creationId xmlns:p14="http://schemas.microsoft.com/office/powerpoint/2010/main" val="14752777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390DB-A8E7-A6EF-9FB0-1CB556E011AA}"/>
              </a:ext>
            </a:extLst>
          </p:cNvPr>
          <p:cNvSpPr>
            <a:spLocks noGrp="1"/>
          </p:cNvSpPr>
          <p:nvPr>
            <p:ph type="title"/>
          </p:nvPr>
        </p:nvSpPr>
        <p:spPr/>
        <p:txBody>
          <a:bodyPr/>
          <a:lstStyle/>
          <a:p>
            <a:pPr algn="ctr"/>
            <a:r>
              <a:rPr lang="en-GB" dirty="0"/>
              <a:t>What are your personal rights?</a:t>
            </a:r>
            <a:endParaRPr lang="en-US" dirty="0"/>
          </a:p>
        </p:txBody>
      </p:sp>
      <p:sp>
        <p:nvSpPr>
          <p:cNvPr id="3" name="Content Placeholder 2">
            <a:extLst>
              <a:ext uri="{FF2B5EF4-FFF2-40B4-BE49-F238E27FC236}">
                <a16:creationId xmlns:a16="http://schemas.microsoft.com/office/drawing/2014/main" id="{50F300D6-3CE8-BE69-EF58-F51E4CAFDC36}"/>
              </a:ext>
            </a:extLst>
          </p:cNvPr>
          <p:cNvSpPr>
            <a:spLocks noGrp="1"/>
          </p:cNvSpPr>
          <p:nvPr>
            <p:ph idx="1"/>
          </p:nvPr>
        </p:nvSpPr>
        <p:spPr>
          <a:xfrm>
            <a:off x="1100667" y="2015732"/>
            <a:ext cx="9954187" cy="3450613"/>
          </a:xfrm>
        </p:spPr>
        <p:txBody>
          <a:bodyPr vert="horz" lIns="91440" tIns="45720" rIns="91440" bIns="45720" rtlCol="0" anchor="t">
            <a:noAutofit/>
          </a:bodyPr>
          <a:lstStyle/>
          <a:p>
            <a:r>
              <a:rPr lang="en-GB" sz="2500" dirty="0">
                <a:solidFill>
                  <a:srgbClr val="000000"/>
                </a:solidFill>
              </a:rPr>
              <a:t>As adult human beings we all have certain basic rights. </a:t>
            </a:r>
          </a:p>
          <a:p>
            <a:r>
              <a:rPr lang="en-GB" sz="2500" dirty="0">
                <a:solidFill>
                  <a:srgbClr val="000000"/>
                </a:solidFill>
              </a:rPr>
              <a:t>Often, we have forgotten them, or as children, taught not to believe them</a:t>
            </a:r>
          </a:p>
          <a:p>
            <a:r>
              <a:rPr lang="en-GB" sz="2500" dirty="0">
                <a:solidFill>
                  <a:srgbClr val="000000"/>
                </a:solidFill>
              </a:rPr>
              <a:t>Developing assertiveness means you have the right to these things</a:t>
            </a:r>
          </a:p>
          <a:p>
            <a:r>
              <a:rPr lang="en-GB" sz="2500" dirty="0">
                <a:solidFill>
                  <a:srgbClr val="000000"/>
                </a:solidFill>
              </a:rPr>
              <a:t>Involves taking responsibility to exercise these rights when infringed on</a:t>
            </a:r>
          </a:p>
          <a:p>
            <a:r>
              <a:rPr lang="en-GB" sz="2500" dirty="0">
                <a:solidFill>
                  <a:srgbClr val="000000"/>
                </a:solidFill>
              </a:rPr>
              <a:t>Reflect on your willingness to believe in and exercise each one.  </a:t>
            </a:r>
            <a:r>
              <a:rPr lang="en-GB" sz="2500" dirty="0">
                <a:ea typeface="+mn-lt"/>
                <a:cs typeface="+mn-lt"/>
              </a:rPr>
              <a:t>(Bourne, 2010)</a:t>
            </a:r>
            <a:endParaRPr lang="en-US" dirty="0"/>
          </a:p>
        </p:txBody>
      </p:sp>
    </p:spTree>
    <p:extLst>
      <p:ext uri="{BB962C8B-B14F-4D97-AF65-F5344CB8AC3E}">
        <p14:creationId xmlns:p14="http://schemas.microsoft.com/office/powerpoint/2010/main" val="16714749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1F45E9D6-6CD8-1888-7801-FE39B27CCAAC}"/>
              </a:ext>
            </a:extLst>
          </p:cNvPr>
          <p:cNvPicPr>
            <a:picLocks noGrp="1" noChangeAspect="1"/>
          </p:cNvPicPr>
          <p:nvPr>
            <p:ph idx="4294967295"/>
          </p:nvPr>
        </p:nvPicPr>
        <p:blipFill>
          <a:blip r:embed="rId2"/>
          <a:stretch>
            <a:fillRect/>
          </a:stretch>
        </p:blipFill>
        <p:spPr>
          <a:xfrm>
            <a:off x="3370262" y="0"/>
            <a:ext cx="5451475" cy="6135687"/>
          </a:xfrm>
        </p:spPr>
      </p:pic>
    </p:spTree>
    <p:extLst>
      <p:ext uri="{BB962C8B-B14F-4D97-AF65-F5344CB8AC3E}">
        <p14:creationId xmlns:p14="http://schemas.microsoft.com/office/powerpoint/2010/main" val="20718778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42ABA-AC0F-969E-96DD-EA175E1BBD07}"/>
              </a:ext>
            </a:extLst>
          </p:cNvPr>
          <p:cNvSpPr>
            <a:spLocks noGrp="1"/>
          </p:cNvSpPr>
          <p:nvPr>
            <p:ph type="title"/>
          </p:nvPr>
        </p:nvSpPr>
        <p:spPr/>
        <p:txBody>
          <a:bodyPr/>
          <a:lstStyle/>
          <a:p>
            <a:pPr algn="ctr"/>
            <a:r>
              <a:rPr lang="en-GB" dirty="0"/>
              <a:t>Assertive, passive, passive aggressive, aggressive </a:t>
            </a:r>
            <a:endParaRPr lang="en-US" dirty="0"/>
          </a:p>
        </p:txBody>
      </p:sp>
      <p:pic>
        <p:nvPicPr>
          <p:cNvPr id="7" name="Picture 7">
            <a:extLst>
              <a:ext uri="{FF2B5EF4-FFF2-40B4-BE49-F238E27FC236}">
                <a16:creationId xmlns:a16="http://schemas.microsoft.com/office/drawing/2014/main" id="{97C98466-7741-9A02-8DD5-D189FD10664E}"/>
              </a:ext>
            </a:extLst>
          </p:cNvPr>
          <p:cNvPicPr>
            <a:picLocks noGrp="1" noChangeAspect="1"/>
          </p:cNvPicPr>
          <p:nvPr>
            <p:ph idx="1"/>
          </p:nvPr>
        </p:nvPicPr>
        <p:blipFill>
          <a:blip r:embed="rId2"/>
          <a:stretch>
            <a:fillRect/>
          </a:stretch>
        </p:blipFill>
        <p:spPr>
          <a:xfrm>
            <a:off x="2322141" y="1856589"/>
            <a:ext cx="7287526" cy="4091243"/>
          </a:xfrm>
        </p:spPr>
      </p:pic>
    </p:spTree>
    <p:extLst>
      <p:ext uri="{BB962C8B-B14F-4D97-AF65-F5344CB8AC3E}">
        <p14:creationId xmlns:p14="http://schemas.microsoft.com/office/powerpoint/2010/main" val="13789529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5CDD5-50B7-D7A9-5B7E-8AF5AF11889C}"/>
              </a:ext>
            </a:extLst>
          </p:cNvPr>
          <p:cNvSpPr>
            <a:spLocks noGrp="1"/>
          </p:cNvSpPr>
          <p:nvPr>
            <p:ph type="title"/>
          </p:nvPr>
        </p:nvSpPr>
        <p:spPr/>
        <p:txBody>
          <a:bodyPr/>
          <a:lstStyle/>
          <a:p>
            <a:pPr algn="ctr"/>
            <a:r>
              <a:rPr lang="en-GB" dirty="0"/>
              <a:t>Aggressive communication </a:t>
            </a:r>
            <a:endParaRPr lang="en-US" dirty="0"/>
          </a:p>
        </p:txBody>
      </p:sp>
      <p:sp>
        <p:nvSpPr>
          <p:cNvPr id="3" name="Content Placeholder 2">
            <a:extLst>
              <a:ext uri="{FF2B5EF4-FFF2-40B4-BE49-F238E27FC236}">
                <a16:creationId xmlns:a16="http://schemas.microsoft.com/office/drawing/2014/main" id="{FA56F608-32D2-9377-F6BA-784AB61E95C9}"/>
              </a:ext>
            </a:extLst>
          </p:cNvPr>
          <p:cNvSpPr>
            <a:spLocks noGrp="1"/>
          </p:cNvSpPr>
          <p:nvPr>
            <p:ph idx="1"/>
          </p:nvPr>
        </p:nvSpPr>
        <p:spPr>
          <a:xfrm>
            <a:off x="1451579" y="2015732"/>
            <a:ext cx="9603275" cy="4148941"/>
          </a:xfrm>
        </p:spPr>
        <p:txBody>
          <a:bodyPr>
            <a:normAutofit fontScale="92500" lnSpcReduction="20000"/>
          </a:bodyPr>
          <a:lstStyle/>
          <a:p>
            <a:pPr marL="0" indent="0">
              <a:buNone/>
            </a:pPr>
            <a:r>
              <a:rPr lang="en-GB" sz="2400" b="1" i="0" u="none" strike="noStrike" dirty="0">
                <a:solidFill>
                  <a:srgbClr val="0F0F0F"/>
                </a:solidFill>
                <a:effectLst/>
                <a:latin typeface="YouTube Sans"/>
              </a:rPr>
              <a:t>Assertive behaviour versus Aggressive behaviour in the workplace: Counterexample! </a:t>
            </a:r>
            <a:r>
              <a:rPr lang="en-GB" sz="2400" b="1" i="0" u="none" strike="noStrike" dirty="0" err="1">
                <a:solidFill>
                  <a:srgbClr val="0F0F0F"/>
                </a:solidFill>
                <a:effectLst/>
                <a:latin typeface="YouTube Sans"/>
              </a:rPr>
              <a:t>Coorpacademy</a:t>
            </a:r>
            <a:endParaRPr lang="en-GB" sz="2400" b="1" i="0" u="none" strike="noStrike" dirty="0">
              <a:solidFill>
                <a:srgbClr val="0F0F0F"/>
              </a:solidFill>
              <a:effectLst/>
              <a:latin typeface="YouTube Sans"/>
            </a:endParaRPr>
          </a:p>
          <a:p>
            <a:pPr>
              <a:buNone/>
            </a:pPr>
            <a:r>
              <a:rPr lang="en-US" sz="2400" dirty="0">
                <a:hlinkClick r:id="rId2"/>
              </a:rPr>
              <a:t>https://www.youtube.com/watch?app=desktop&amp;v=3ejpy9HB1y4</a:t>
            </a:r>
            <a:endParaRPr lang="en-GB" sz="2400" dirty="0"/>
          </a:p>
          <a:p>
            <a:r>
              <a:rPr lang="en-GB" sz="2600" dirty="0"/>
              <a:t>Involves communicating in a demanding, abrasive, threatening way</a:t>
            </a:r>
          </a:p>
          <a:p>
            <a:r>
              <a:rPr lang="en-GB" sz="2600" dirty="0"/>
              <a:t>Insensitive to the needs of others</a:t>
            </a:r>
          </a:p>
          <a:p>
            <a:r>
              <a:rPr lang="en-GB" sz="2600" dirty="0"/>
              <a:t>Coerce or intimidate</a:t>
            </a:r>
          </a:p>
          <a:p>
            <a:r>
              <a:rPr lang="en-GB" sz="2600" dirty="0"/>
              <a:t>Creates conflict and enemies</a:t>
            </a:r>
          </a:p>
          <a:p>
            <a:r>
              <a:rPr lang="en-GB" sz="2600" dirty="0"/>
              <a:t>Puts others on the defensive. They will withdraw or fight, not cooperate</a:t>
            </a:r>
            <a:r>
              <a:rPr lang="en-GB" sz="2600" dirty="0">
                <a:ea typeface="+mn-lt"/>
                <a:cs typeface="+mn-lt"/>
              </a:rPr>
              <a:t> (Bourne, 2010)</a:t>
            </a:r>
          </a:p>
          <a:p>
            <a:pPr>
              <a:buNone/>
            </a:pPr>
            <a:endParaRPr lang="en-GB" sz="2800" dirty="0"/>
          </a:p>
          <a:p>
            <a:pPr>
              <a:buNone/>
            </a:pPr>
            <a:endParaRPr lang="en-US" sz="2500" dirty="0"/>
          </a:p>
        </p:txBody>
      </p:sp>
    </p:spTree>
    <p:extLst>
      <p:ext uri="{BB962C8B-B14F-4D97-AF65-F5344CB8AC3E}">
        <p14:creationId xmlns:p14="http://schemas.microsoft.com/office/powerpoint/2010/main" val="41208018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5CDD5-50B7-D7A9-5B7E-8AF5AF11889C}"/>
              </a:ext>
            </a:extLst>
          </p:cNvPr>
          <p:cNvSpPr>
            <a:spLocks noGrp="1"/>
          </p:cNvSpPr>
          <p:nvPr>
            <p:ph type="title"/>
          </p:nvPr>
        </p:nvSpPr>
        <p:spPr/>
        <p:txBody>
          <a:bodyPr/>
          <a:lstStyle/>
          <a:p>
            <a:pPr algn="ctr"/>
            <a:r>
              <a:rPr lang="en-GB" dirty="0"/>
              <a:t>Passive aggressive communication</a:t>
            </a:r>
            <a:endParaRPr lang="en-US" dirty="0"/>
          </a:p>
        </p:txBody>
      </p:sp>
      <p:sp>
        <p:nvSpPr>
          <p:cNvPr id="3" name="Content Placeholder 2">
            <a:extLst>
              <a:ext uri="{FF2B5EF4-FFF2-40B4-BE49-F238E27FC236}">
                <a16:creationId xmlns:a16="http://schemas.microsoft.com/office/drawing/2014/main" id="{FA56F608-32D2-9377-F6BA-784AB61E95C9}"/>
              </a:ext>
            </a:extLst>
          </p:cNvPr>
          <p:cNvSpPr>
            <a:spLocks noGrp="1"/>
          </p:cNvSpPr>
          <p:nvPr>
            <p:ph idx="1"/>
          </p:nvPr>
        </p:nvSpPr>
        <p:spPr>
          <a:xfrm>
            <a:off x="1451579" y="2015732"/>
            <a:ext cx="9603275" cy="4040084"/>
          </a:xfrm>
        </p:spPr>
        <p:txBody>
          <a:bodyPr>
            <a:normAutofit/>
          </a:bodyPr>
          <a:lstStyle/>
          <a:p>
            <a:pPr marL="0" indent="0">
              <a:buNone/>
            </a:pPr>
            <a:r>
              <a:rPr lang="en-GB" sz="2400" b="1" i="0" u="none" strike="noStrike" dirty="0">
                <a:solidFill>
                  <a:srgbClr val="0F0F0F"/>
                </a:solidFill>
                <a:effectLst/>
                <a:latin typeface="YouTube Sans"/>
              </a:rPr>
              <a:t>Passive Aggressive Pam, Saturday Night Live</a:t>
            </a:r>
          </a:p>
          <a:p>
            <a:pPr>
              <a:buNone/>
            </a:pPr>
            <a:r>
              <a:rPr lang="en-US" sz="2400" dirty="0">
                <a:hlinkClick r:id="rId2"/>
              </a:rPr>
              <a:t>https://www.youtube.com/watch?app=desktop&amp;v=5bafQY0_Bxs</a:t>
            </a:r>
            <a:endParaRPr lang="en-GB" sz="2400" dirty="0"/>
          </a:p>
          <a:p>
            <a:r>
              <a:rPr lang="en-GB" sz="2400" dirty="0"/>
              <a:t>Express angry feelings through covert behaviour (late to work, “forget” to do something)</a:t>
            </a:r>
          </a:p>
          <a:p>
            <a:r>
              <a:rPr lang="en-GB" sz="2400" dirty="0"/>
              <a:t>Perpetually complain instead of asking for what you want</a:t>
            </a:r>
          </a:p>
          <a:p>
            <a:r>
              <a:rPr lang="en-GB" sz="2400" dirty="0"/>
              <a:t>Seldom get what you want because unclear</a:t>
            </a:r>
          </a:p>
          <a:p>
            <a:r>
              <a:rPr lang="en-GB" sz="2400" dirty="0"/>
              <a:t>Leaves people resentful, angry or confused </a:t>
            </a:r>
            <a:r>
              <a:rPr lang="en-GB" sz="2400" dirty="0">
                <a:ea typeface="+mn-lt"/>
                <a:cs typeface="+mn-lt"/>
              </a:rPr>
              <a:t>(Bourne, 2010)</a:t>
            </a:r>
          </a:p>
        </p:txBody>
      </p:sp>
    </p:spTree>
    <p:extLst>
      <p:ext uri="{BB962C8B-B14F-4D97-AF65-F5344CB8AC3E}">
        <p14:creationId xmlns:p14="http://schemas.microsoft.com/office/powerpoint/2010/main" val="3372899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5CDD5-50B7-D7A9-5B7E-8AF5AF11889C}"/>
              </a:ext>
            </a:extLst>
          </p:cNvPr>
          <p:cNvSpPr>
            <a:spLocks noGrp="1"/>
          </p:cNvSpPr>
          <p:nvPr>
            <p:ph type="title"/>
          </p:nvPr>
        </p:nvSpPr>
        <p:spPr/>
        <p:txBody>
          <a:bodyPr/>
          <a:lstStyle/>
          <a:p>
            <a:pPr algn="ctr"/>
            <a:r>
              <a:rPr lang="en-GB" dirty="0"/>
              <a:t>Passive communication</a:t>
            </a:r>
            <a:endParaRPr lang="en-US" dirty="0"/>
          </a:p>
        </p:txBody>
      </p:sp>
      <p:sp>
        <p:nvSpPr>
          <p:cNvPr id="3" name="Content Placeholder 2">
            <a:extLst>
              <a:ext uri="{FF2B5EF4-FFF2-40B4-BE49-F238E27FC236}">
                <a16:creationId xmlns:a16="http://schemas.microsoft.com/office/drawing/2014/main" id="{FA56F608-32D2-9377-F6BA-784AB61E95C9}"/>
              </a:ext>
            </a:extLst>
          </p:cNvPr>
          <p:cNvSpPr>
            <a:spLocks noGrp="1"/>
          </p:cNvSpPr>
          <p:nvPr>
            <p:ph idx="1"/>
          </p:nvPr>
        </p:nvSpPr>
        <p:spPr>
          <a:xfrm>
            <a:off x="1451579" y="1771318"/>
            <a:ext cx="9603275" cy="4399516"/>
          </a:xfrm>
        </p:spPr>
        <p:txBody>
          <a:bodyPr>
            <a:normAutofit/>
          </a:bodyPr>
          <a:lstStyle/>
          <a:p>
            <a:r>
              <a:rPr lang="en-GB" sz="2500" dirty="0"/>
              <a:t>Apologetic</a:t>
            </a:r>
          </a:p>
          <a:p>
            <a:r>
              <a:rPr lang="en-GB" sz="2500" dirty="0"/>
              <a:t>Yielding to others needs/wants</a:t>
            </a:r>
          </a:p>
          <a:p>
            <a:r>
              <a:rPr lang="en-GB" sz="2500" dirty="0"/>
              <a:t>Don’t express needs/wants</a:t>
            </a:r>
          </a:p>
          <a:p>
            <a:r>
              <a:rPr lang="en-GB" sz="2500" dirty="0"/>
              <a:t>People pleasing, “feeling guilty”, think you are imposing</a:t>
            </a:r>
          </a:p>
          <a:p>
            <a:r>
              <a:rPr lang="en-GB" sz="2500" dirty="0"/>
              <a:t>People don’t know what you want </a:t>
            </a:r>
          </a:p>
          <a:p>
            <a:r>
              <a:rPr lang="en-GB" sz="2500" dirty="0"/>
              <a:t>If people aren’t sure what you want, they will dismiss/ignore</a:t>
            </a:r>
          </a:p>
          <a:p>
            <a:r>
              <a:rPr lang="en-GB" sz="2500" dirty="0"/>
              <a:t>Afraid to alienate people </a:t>
            </a:r>
            <a:r>
              <a:rPr lang="en-GB" sz="2500" dirty="0">
                <a:ea typeface="+mn-lt"/>
                <a:cs typeface="+mn-lt"/>
              </a:rPr>
              <a:t>(Bourne, 2010)</a:t>
            </a:r>
            <a:endParaRPr lang="en-US" sz="2500" dirty="0"/>
          </a:p>
        </p:txBody>
      </p:sp>
    </p:spTree>
    <p:extLst>
      <p:ext uri="{BB962C8B-B14F-4D97-AF65-F5344CB8AC3E}">
        <p14:creationId xmlns:p14="http://schemas.microsoft.com/office/powerpoint/2010/main" val="25921800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5CDD5-50B7-D7A9-5B7E-8AF5AF11889C}"/>
              </a:ext>
            </a:extLst>
          </p:cNvPr>
          <p:cNvSpPr>
            <a:spLocks noGrp="1"/>
          </p:cNvSpPr>
          <p:nvPr>
            <p:ph type="title"/>
          </p:nvPr>
        </p:nvSpPr>
        <p:spPr/>
        <p:txBody>
          <a:bodyPr/>
          <a:lstStyle/>
          <a:p>
            <a:pPr algn="ctr"/>
            <a:r>
              <a:rPr lang="en-GB" dirty="0"/>
              <a:t>Assertive communication</a:t>
            </a:r>
            <a:endParaRPr lang="en-US" dirty="0"/>
          </a:p>
        </p:txBody>
      </p:sp>
      <p:sp>
        <p:nvSpPr>
          <p:cNvPr id="3" name="Content Placeholder 2">
            <a:extLst>
              <a:ext uri="{FF2B5EF4-FFF2-40B4-BE49-F238E27FC236}">
                <a16:creationId xmlns:a16="http://schemas.microsoft.com/office/drawing/2014/main" id="{FA56F608-32D2-9377-F6BA-784AB61E95C9}"/>
              </a:ext>
            </a:extLst>
          </p:cNvPr>
          <p:cNvSpPr>
            <a:spLocks noGrp="1"/>
          </p:cNvSpPr>
          <p:nvPr>
            <p:ph idx="1"/>
          </p:nvPr>
        </p:nvSpPr>
        <p:spPr>
          <a:xfrm>
            <a:off x="1451579" y="1771318"/>
            <a:ext cx="10580935" cy="4399516"/>
          </a:xfrm>
        </p:spPr>
        <p:txBody>
          <a:bodyPr>
            <a:normAutofit lnSpcReduction="10000"/>
          </a:bodyPr>
          <a:lstStyle/>
          <a:p>
            <a:pPr marL="0" indent="0">
              <a:buNone/>
            </a:pPr>
            <a:r>
              <a:rPr lang="en-GB" sz="2400" b="1" i="0" u="none" strike="noStrike" dirty="0">
                <a:solidFill>
                  <a:srgbClr val="0F0F0F"/>
                </a:solidFill>
                <a:effectLst/>
                <a:latin typeface="YouTube Sans"/>
              </a:rPr>
              <a:t>How to Communicate Assertively 4 Tips, </a:t>
            </a:r>
            <a:r>
              <a:rPr lang="en-GB" sz="2400" b="0" i="0" u="none" strike="noStrike" dirty="0">
                <a:solidFill>
                  <a:srgbClr val="0F0F0F"/>
                </a:solidFill>
                <a:effectLst/>
                <a:latin typeface="Roboto" panose="020F0502020204030204" pitchFamily="34" charset="0"/>
              </a:rPr>
              <a:t>Alexander Lyon</a:t>
            </a:r>
            <a:endParaRPr lang="en-GB" sz="2400" b="1" i="0" u="none" strike="noStrike" dirty="0">
              <a:solidFill>
                <a:srgbClr val="0F0F0F"/>
              </a:solidFill>
              <a:effectLst/>
              <a:latin typeface="YouTube Sans"/>
            </a:endParaRPr>
          </a:p>
          <a:p>
            <a:pPr>
              <a:buNone/>
            </a:pPr>
            <a:r>
              <a:rPr lang="en-US" sz="2400" dirty="0">
                <a:hlinkClick r:id="rId2"/>
              </a:rPr>
              <a:t>https://www.youtube.com/watch?app=desktop&amp;v=hAxCpAnV3-E</a:t>
            </a:r>
            <a:endParaRPr lang="en-GB" sz="2400" dirty="0"/>
          </a:p>
          <a:p>
            <a:r>
              <a:rPr lang="en-GB" sz="2400" dirty="0"/>
              <a:t>Involves asking for what you want or saying “no” in a clear, direct way</a:t>
            </a:r>
          </a:p>
          <a:p>
            <a:r>
              <a:rPr lang="en-GB" sz="2400" dirty="0"/>
              <a:t>Does not negate, attack, or manipulate</a:t>
            </a:r>
          </a:p>
          <a:p>
            <a:r>
              <a:rPr lang="en-GB" sz="2400" dirty="0"/>
              <a:t>Communicate feelings and needs while being respectful and considerate of others</a:t>
            </a:r>
          </a:p>
          <a:p>
            <a:r>
              <a:rPr lang="en-GB" sz="2400" dirty="0"/>
              <a:t>Start up for rights without apologising or feeling guilty </a:t>
            </a:r>
          </a:p>
          <a:p>
            <a:r>
              <a:rPr lang="en-GB" sz="2400" dirty="0"/>
              <a:t>Taking responsibility for own needs and respecting the rights of others</a:t>
            </a:r>
          </a:p>
          <a:p>
            <a:r>
              <a:rPr lang="en-GB" sz="2400" dirty="0"/>
              <a:t>People feel more comfortable. They know where you stand. </a:t>
            </a:r>
            <a:r>
              <a:rPr lang="en-GB" sz="2400" dirty="0">
                <a:ea typeface="+mn-lt"/>
                <a:cs typeface="+mn-lt"/>
              </a:rPr>
              <a:t>(Bourne, 2010)</a:t>
            </a:r>
            <a:endParaRPr lang="en-US" sz="2400" dirty="0"/>
          </a:p>
        </p:txBody>
      </p:sp>
    </p:spTree>
    <p:extLst>
      <p:ext uri="{BB962C8B-B14F-4D97-AF65-F5344CB8AC3E}">
        <p14:creationId xmlns:p14="http://schemas.microsoft.com/office/powerpoint/2010/main" val="24699682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4665CDD5-50B7-D7A9-5B7E-8AF5AF11889C}"/>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en-US" sz="4400" dirty="0"/>
              <a:t>Maintaining control </a:t>
            </a:r>
          </a:p>
        </p:txBody>
      </p:sp>
      <p:cxnSp>
        <p:nvCxnSpPr>
          <p:cNvPr id="21" name="Straight Connector 20">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4" name="Picture 4">
            <a:extLst>
              <a:ext uri="{FF2B5EF4-FFF2-40B4-BE49-F238E27FC236}">
                <a16:creationId xmlns:a16="http://schemas.microsoft.com/office/drawing/2014/main" id="{06F440F7-9453-EC10-2B16-E494D0483BD5}"/>
              </a:ext>
            </a:extLst>
          </p:cNvPr>
          <p:cNvPicPr>
            <a:picLocks noGrp="1" noChangeAspect="1"/>
          </p:cNvPicPr>
          <p:nvPr>
            <p:ph idx="1"/>
          </p:nvPr>
        </p:nvPicPr>
        <p:blipFill>
          <a:blip r:embed="rId3"/>
          <a:stretch>
            <a:fillRect/>
          </a:stretch>
        </p:blipFill>
        <p:spPr>
          <a:xfrm>
            <a:off x="6115127" y="805583"/>
            <a:ext cx="4919010" cy="4660762"/>
          </a:xfrm>
          <a:prstGeom prst="rect">
            <a:avLst/>
          </a:prstGeom>
        </p:spPr>
      </p:pic>
      <p:pic>
        <p:nvPicPr>
          <p:cNvPr id="23" name="Picture 22">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5" name="Straight Connector 24">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78010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95AA9-8EEB-2358-FE76-65D60EACF42C}"/>
              </a:ext>
            </a:extLst>
          </p:cNvPr>
          <p:cNvSpPr>
            <a:spLocks noGrp="1"/>
          </p:cNvSpPr>
          <p:nvPr>
            <p:ph type="title"/>
          </p:nvPr>
        </p:nvSpPr>
        <p:spPr/>
        <p:txBody>
          <a:bodyPr/>
          <a:lstStyle/>
          <a:p>
            <a:pPr algn="ctr"/>
            <a:r>
              <a:rPr lang="en-US" dirty="0"/>
              <a:t>Learning to say no</a:t>
            </a:r>
          </a:p>
        </p:txBody>
      </p:sp>
      <p:sp>
        <p:nvSpPr>
          <p:cNvPr id="3" name="Content Placeholder 2">
            <a:extLst>
              <a:ext uri="{FF2B5EF4-FFF2-40B4-BE49-F238E27FC236}">
                <a16:creationId xmlns:a16="http://schemas.microsoft.com/office/drawing/2014/main" id="{1F23F3AB-AAA8-E1D3-E6E0-85B3CD686AD7}"/>
              </a:ext>
            </a:extLst>
          </p:cNvPr>
          <p:cNvSpPr>
            <a:spLocks noGrp="1"/>
          </p:cNvSpPr>
          <p:nvPr>
            <p:ph idx="1"/>
          </p:nvPr>
        </p:nvSpPr>
        <p:spPr>
          <a:xfrm>
            <a:off x="1451579" y="1852446"/>
            <a:ext cx="9603275" cy="4332354"/>
          </a:xfrm>
        </p:spPr>
        <p:txBody>
          <a:bodyPr>
            <a:normAutofit lnSpcReduction="10000"/>
          </a:bodyPr>
          <a:lstStyle/>
          <a:p>
            <a:r>
              <a:rPr lang="en-US" sz="2400" dirty="0"/>
              <a:t>An important part of being assertive is your ability to say no to requests you don't want to meet.  This means setting limits on other people's demands for your time and energy when they conflict with your own needs and desires.  You can do this without feeling guilty.</a:t>
            </a:r>
            <a:endParaRPr lang="en-US" sz="2400"/>
          </a:p>
          <a:p>
            <a:r>
              <a:rPr lang="en-US" sz="2400" dirty="0"/>
              <a:t>Saying firmly and politely, "No, thank you", or "No, I'm not interested" will suffice for those you don't want to build a relationship with.</a:t>
            </a:r>
            <a:endParaRPr lang="en-US" sz="2400"/>
          </a:p>
          <a:p>
            <a:r>
              <a:rPr lang="en-US" sz="2400" dirty="0"/>
              <a:t>If they persist, repeat without </a:t>
            </a:r>
            <a:r>
              <a:rPr lang="en-US" sz="2400" dirty="0" err="1"/>
              <a:t>apologising</a:t>
            </a:r>
            <a:r>
              <a:rPr lang="en-US" sz="2400" dirty="0"/>
              <a:t>.  </a:t>
            </a:r>
            <a:endParaRPr lang="en-US" sz="2400"/>
          </a:p>
          <a:p>
            <a:r>
              <a:rPr lang="en-US" sz="2400" dirty="0"/>
              <a:t>To be stronger:  1)  Look them in the eyes, 2) Slightly raise your voice, </a:t>
            </a:r>
            <a:endParaRPr lang="en-US" sz="2400"/>
          </a:p>
          <a:p>
            <a:pPr marL="0" indent="0">
              <a:buNone/>
            </a:pPr>
            <a:r>
              <a:rPr lang="en-US" sz="2400" dirty="0"/>
              <a:t>3) Assert your position:  "I said, no thank you." </a:t>
            </a:r>
            <a:r>
              <a:rPr lang="en-US" sz="2400" dirty="0">
                <a:ea typeface="+mn-lt"/>
                <a:cs typeface="+mn-lt"/>
              </a:rPr>
              <a:t>(Bourne, 2010)</a:t>
            </a:r>
          </a:p>
          <a:p>
            <a:endParaRPr lang="en-US" sz="2400" dirty="0"/>
          </a:p>
          <a:p>
            <a:endParaRPr lang="en-US" sz="2400" dirty="0"/>
          </a:p>
          <a:p>
            <a:endParaRPr lang="en-US" dirty="0"/>
          </a:p>
        </p:txBody>
      </p:sp>
    </p:spTree>
    <p:extLst>
      <p:ext uri="{BB962C8B-B14F-4D97-AF65-F5344CB8AC3E}">
        <p14:creationId xmlns:p14="http://schemas.microsoft.com/office/powerpoint/2010/main" val="31552882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95AA9-8EEB-2358-FE76-65D60EACF42C}"/>
              </a:ext>
            </a:extLst>
          </p:cNvPr>
          <p:cNvSpPr>
            <a:spLocks noGrp="1"/>
          </p:cNvSpPr>
          <p:nvPr>
            <p:ph type="title"/>
          </p:nvPr>
        </p:nvSpPr>
        <p:spPr/>
        <p:txBody>
          <a:bodyPr/>
          <a:lstStyle/>
          <a:p>
            <a:pPr algn="ctr"/>
            <a:r>
              <a:rPr lang="en-US" dirty="0"/>
              <a:t>Learning to say no</a:t>
            </a:r>
          </a:p>
        </p:txBody>
      </p:sp>
      <p:sp>
        <p:nvSpPr>
          <p:cNvPr id="3" name="Content Placeholder 2">
            <a:extLst>
              <a:ext uri="{FF2B5EF4-FFF2-40B4-BE49-F238E27FC236}">
                <a16:creationId xmlns:a16="http://schemas.microsoft.com/office/drawing/2014/main" id="{1F23F3AB-AAA8-E1D3-E6E0-85B3CD686AD7}"/>
              </a:ext>
            </a:extLst>
          </p:cNvPr>
          <p:cNvSpPr>
            <a:spLocks noGrp="1"/>
          </p:cNvSpPr>
          <p:nvPr>
            <p:ph idx="1"/>
          </p:nvPr>
        </p:nvSpPr>
        <p:spPr>
          <a:xfrm>
            <a:off x="1451579" y="1852446"/>
            <a:ext cx="9603275" cy="4201726"/>
          </a:xfrm>
        </p:spPr>
        <p:txBody>
          <a:bodyPr>
            <a:normAutofit lnSpcReduction="10000"/>
          </a:bodyPr>
          <a:lstStyle/>
          <a:p>
            <a:r>
              <a:rPr lang="en-US" sz="2400" dirty="0"/>
              <a:t>For friends, family and acquaintances, you may want to give an explanation:</a:t>
            </a:r>
          </a:p>
          <a:p>
            <a:r>
              <a:rPr lang="en-US" sz="2400" dirty="0"/>
              <a:t>1) Acknowledge the person's request by repeating it</a:t>
            </a:r>
          </a:p>
          <a:p>
            <a:r>
              <a:rPr lang="en-US" sz="2400" dirty="0">
                <a:ea typeface="+mn-lt"/>
                <a:cs typeface="+mn-lt"/>
              </a:rPr>
              <a:t>2) Explain your reason for declining</a:t>
            </a:r>
            <a:endParaRPr lang="en-US" sz="2400" dirty="0"/>
          </a:p>
          <a:p>
            <a:r>
              <a:rPr lang="en-US" sz="2400" dirty="0">
                <a:ea typeface="+mn-lt"/>
                <a:cs typeface="+mn-lt"/>
              </a:rPr>
              <a:t>3) Say no</a:t>
            </a:r>
            <a:endParaRPr lang="en-US" sz="2400" dirty="0"/>
          </a:p>
          <a:p>
            <a:r>
              <a:rPr lang="en-US" sz="2400" dirty="0">
                <a:ea typeface="+mn-lt"/>
                <a:cs typeface="+mn-lt"/>
              </a:rPr>
              <a:t>4) (Optional) If appropriate, suggest an alternate proposal where both your needs will be met.</a:t>
            </a:r>
          </a:p>
          <a:p>
            <a:r>
              <a:rPr lang="en-US" sz="2400" dirty="0"/>
              <a:t>Only do step 4 if you can see a way for both of you to have your needs met. (Bourne, 2010)</a:t>
            </a:r>
          </a:p>
          <a:p>
            <a:endParaRPr lang="en-US" sz="2400" dirty="0"/>
          </a:p>
          <a:p>
            <a:endParaRPr lang="en-US" sz="2400" dirty="0"/>
          </a:p>
          <a:p>
            <a:endParaRPr lang="en-US" sz="2400" dirty="0"/>
          </a:p>
          <a:p>
            <a:endParaRPr lang="en-US" dirty="0"/>
          </a:p>
        </p:txBody>
      </p:sp>
    </p:spTree>
    <p:extLst>
      <p:ext uri="{BB962C8B-B14F-4D97-AF65-F5344CB8AC3E}">
        <p14:creationId xmlns:p14="http://schemas.microsoft.com/office/powerpoint/2010/main" val="39331243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95AA9-8EEB-2358-FE76-65D60EACF42C}"/>
              </a:ext>
            </a:extLst>
          </p:cNvPr>
          <p:cNvSpPr>
            <a:spLocks noGrp="1"/>
          </p:cNvSpPr>
          <p:nvPr>
            <p:ph type="title"/>
          </p:nvPr>
        </p:nvSpPr>
        <p:spPr/>
        <p:txBody>
          <a:bodyPr/>
          <a:lstStyle/>
          <a:p>
            <a:pPr algn="ctr"/>
            <a:r>
              <a:rPr lang="en-US" dirty="0"/>
              <a:t>examples of saying "no"</a:t>
            </a:r>
          </a:p>
        </p:txBody>
      </p:sp>
      <p:sp>
        <p:nvSpPr>
          <p:cNvPr id="3" name="Content Placeholder 2">
            <a:extLst>
              <a:ext uri="{FF2B5EF4-FFF2-40B4-BE49-F238E27FC236}">
                <a16:creationId xmlns:a16="http://schemas.microsoft.com/office/drawing/2014/main" id="{1F23F3AB-AAA8-E1D3-E6E0-85B3CD686AD7}"/>
              </a:ext>
            </a:extLst>
          </p:cNvPr>
          <p:cNvSpPr>
            <a:spLocks noGrp="1"/>
          </p:cNvSpPr>
          <p:nvPr>
            <p:ph idx="1"/>
          </p:nvPr>
        </p:nvSpPr>
        <p:spPr>
          <a:xfrm>
            <a:off x="1081465" y="1852446"/>
            <a:ext cx="9973389" cy="4277926"/>
          </a:xfrm>
        </p:spPr>
        <p:txBody>
          <a:bodyPr>
            <a:normAutofit fontScale="92500"/>
          </a:bodyPr>
          <a:lstStyle/>
          <a:p>
            <a:r>
              <a:rPr lang="en-US" sz="2400" dirty="0"/>
              <a:t>"I understand that you'd really like to get together tonight. (</a:t>
            </a:r>
            <a:r>
              <a:rPr lang="en-US" sz="2400" i="1" dirty="0"/>
              <a:t>acknowledgement)</a:t>
            </a:r>
            <a:r>
              <a:rPr lang="en-US" sz="2400" dirty="0"/>
              <a:t> It turns out I've had a really long day and feel exhausted, so I need to pass on tonight </a:t>
            </a:r>
            <a:r>
              <a:rPr lang="en-US" sz="2400" i="1" dirty="0"/>
              <a:t>(saying no)</a:t>
            </a:r>
            <a:r>
              <a:rPr lang="en-US" sz="2400" dirty="0"/>
              <a:t>. Would there be another night later this week when we could get together? </a:t>
            </a:r>
            <a:r>
              <a:rPr lang="en-US" sz="2400" i="1" dirty="0"/>
              <a:t>(alternate option).</a:t>
            </a:r>
          </a:p>
          <a:p>
            <a:r>
              <a:rPr lang="en-US" sz="2400" i="1" dirty="0"/>
              <a:t>"</a:t>
            </a:r>
            <a:r>
              <a:rPr lang="en-US" sz="2400" dirty="0"/>
              <a:t>I hear that you need some help with moving </a:t>
            </a:r>
            <a:r>
              <a:rPr lang="en-US" sz="2400" i="1" dirty="0"/>
              <a:t>(acknowledgment).  </a:t>
            </a:r>
            <a:r>
              <a:rPr lang="en-US" sz="2400" dirty="0"/>
              <a:t>I'd like to help out but I promised my boyfriend we would go away for the weekend" </a:t>
            </a:r>
            <a:r>
              <a:rPr lang="en-US" sz="2400" i="1" dirty="0">
                <a:ea typeface="+mn-lt"/>
                <a:cs typeface="+mn-lt"/>
              </a:rPr>
              <a:t>(explanation) </a:t>
            </a:r>
            <a:r>
              <a:rPr lang="en-US" sz="2400" dirty="0">
                <a:ea typeface="+mn-lt"/>
                <a:cs typeface="+mn-lt"/>
              </a:rPr>
              <a:t>so I’m not going to be available. </a:t>
            </a:r>
            <a:r>
              <a:rPr lang="en-US" sz="2400" i="1" dirty="0">
                <a:ea typeface="+mn-lt"/>
                <a:cs typeface="+mn-lt"/>
              </a:rPr>
              <a:t>(saying no)</a:t>
            </a:r>
            <a:r>
              <a:rPr lang="en-US" sz="2400" dirty="0">
                <a:ea typeface="+mn-lt"/>
                <a:cs typeface="+mn-lt"/>
              </a:rPr>
              <a:t>. I hope you can find someone else."</a:t>
            </a:r>
            <a:endParaRPr lang="en-US" sz="2400" dirty="0"/>
          </a:p>
          <a:p>
            <a:r>
              <a:rPr lang="en-US" sz="2400" dirty="0"/>
              <a:t>Note that she acknowledges her friend's needs and said she'd help if the circumstances were different. (Bourne, 2010)</a:t>
            </a:r>
            <a:endParaRPr lang="en-US"/>
          </a:p>
          <a:p>
            <a:endParaRPr lang="en-US" sz="2400" dirty="0"/>
          </a:p>
          <a:p>
            <a:endParaRPr lang="en-US" sz="2400" dirty="0"/>
          </a:p>
          <a:p>
            <a:endParaRPr lang="en-US" sz="2400" dirty="0"/>
          </a:p>
          <a:p>
            <a:endParaRPr lang="en-US" dirty="0"/>
          </a:p>
        </p:txBody>
      </p:sp>
    </p:spTree>
    <p:extLst>
      <p:ext uri="{BB962C8B-B14F-4D97-AF65-F5344CB8AC3E}">
        <p14:creationId xmlns:p14="http://schemas.microsoft.com/office/powerpoint/2010/main" val="20381812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95AA9-8EEB-2358-FE76-65D60EACF42C}"/>
              </a:ext>
            </a:extLst>
          </p:cNvPr>
          <p:cNvSpPr>
            <a:spLocks noGrp="1"/>
          </p:cNvSpPr>
          <p:nvPr>
            <p:ph type="title"/>
          </p:nvPr>
        </p:nvSpPr>
        <p:spPr/>
        <p:txBody>
          <a:bodyPr/>
          <a:lstStyle/>
          <a:p>
            <a:pPr algn="ctr"/>
            <a:r>
              <a:rPr lang="en-US" dirty="0"/>
              <a:t>examples of saying "no"</a:t>
            </a:r>
          </a:p>
        </p:txBody>
      </p:sp>
      <p:sp>
        <p:nvSpPr>
          <p:cNvPr id="3" name="Content Placeholder 2">
            <a:extLst>
              <a:ext uri="{FF2B5EF4-FFF2-40B4-BE49-F238E27FC236}">
                <a16:creationId xmlns:a16="http://schemas.microsoft.com/office/drawing/2014/main" id="{1F23F3AB-AAA8-E1D3-E6E0-85B3CD686AD7}"/>
              </a:ext>
            </a:extLst>
          </p:cNvPr>
          <p:cNvSpPr>
            <a:spLocks noGrp="1"/>
          </p:cNvSpPr>
          <p:nvPr>
            <p:ph idx="1"/>
          </p:nvPr>
        </p:nvSpPr>
        <p:spPr>
          <a:xfrm>
            <a:off x="1081465" y="1852446"/>
            <a:ext cx="9973389" cy="4277926"/>
          </a:xfrm>
        </p:spPr>
        <p:txBody>
          <a:bodyPr>
            <a:normAutofit/>
          </a:bodyPr>
          <a:lstStyle/>
          <a:p>
            <a:r>
              <a:rPr lang="en-US" sz="2400" dirty="0"/>
              <a:t>"I </a:t>
            </a:r>
            <a:r>
              <a:rPr lang="en-US" sz="2400" dirty="0" err="1"/>
              <a:t>realise</a:t>
            </a:r>
            <a:r>
              <a:rPr lang="en-US" sz="2400" dirty="0"/>
              <a:t> you would like to go out with me again. </a:t>
            </a:r>
            <a:r>
              <a:rPr lang="en-US" sz="2400" i="1" dirty="0"/>
              <a:t>(acknowledgement) </a:t>
            </a:r>
            <a:r>
              <a:rPr lang="en-US" sz="2400" dirty="0"/>
              <a:t>I think you're a fine person, but it seems to me we don't have enough in common to pursue a relationship. </a:t>
            </a:r>
            <a:r>
              <a:rPr lang="en-US" sz="2400" i="1" dirty="0"/>
              <a:t>(explanation)</a:t>
            </a:r>
            <a:r>
              <a:rPr lang="en-US" sz="2400" dirty="0"/>
              <a:t> so I have to say no </a:t>
            </a:r>
            <a:r>
              <a:rPr lang="en-US" sz="2400" i="1" dirty="0"/>
              <a:t>(saying no)</a:t>
            </a:r>
            <a:r>
              <a:rPr lang="en-US" sz="2400" dirty="0"/>
              <a:t>. </a:t>
            </a:r>
            <a:endParaRPr lang="en-US" dirty="0"/>
          </a:p>
          <a:p>
            <a:r>
              <a:rPr lang="en-US" sz="2400" dirty="0"/>
              <a:t>"I know you would like me to take care of Johnny for the day </a:t>
            </a:r>
            <a:r>
              <a:rPr lang="en-US" sz="2400" i="1" dirty="0">
                <a:ea typeface="+mn-lt"/>
                <a:cs typeface="+mn-lt"/>
              </a:rPr>
              <a:t>(acknowledgement)</a:t>
            </a:r>
            <a:r>
              <a:rPr lang="en-US" sz="2400" dirty="0">
                <a:ea typeface="+mn-lt"/>
                <a:cs typeface="+mn-lt"/>
              </a:rPr>
              <a:t> but I have some important errands I need to attend to. </a:t>
            </a:r>
            <a:r>
              <a:rPr lang="en-US" sz="2400" i="1" dirty="0">
                <a:ea typeface="+mn-lt"/>
                <a:cs typeface="+mn-lt"/>
              </a:rPr>
              <a:t>(explanation)</a:t>
            </a:r>
            <a:r>
              <a:rPr lang="en-US" sz="2400" dirty="0">
                <a:ea typeface="+mn-lt"/>
                <a:cs typeface="+mn-lt"/>
              </a:rPr>
              <a:t> So I can't babysit today. </a:t>
            </a:r>
            <a:r>
              <a:rPr lang="en-US" sz="2400" i="1" dirty="0">
                <a:ea typeface="+mn-lt"/>
                <a:cs typeface="+mn-lt"/>
              </a:rPr>
              <a:t>(saying no)</a:t>
            </a:r>
            <a:r>
              <a:rPr lang="en-US" sz="2400" dirty="0">
                <a:ea typeface="+mn-lt"/>
                <a:cs typeface="+mn-lt"/>
              </a:rPr>
              <a:t>. </a:t>
            </a:r>
            <a:r>
              <a:rPr lang="en-US" sz="2400" dirty="0"/>
              <a:t>(Bourne, 2010)</a:t>
            </a:r>
            <a:endParaRPr lang="en-US"/>
          </a:p>
          <a:p>
            <a:endParaRPr lang="en-US" sz="2400" dirty="0"/>
          </a:p>
          <a:p>
            <a:endParaRPr lang="en-US" sz="2400" dirty="0"/>
          </a:p>
          <a:p>
            <a:endParaRPr lang="en-US" sz="2400" dirty="0"/>
          </a:p>
          <a:p>
            <a:endParaRPr lang="en-US" dirty="0"/>
          </a:p>
        </p:txBody>
      </p:sp>
    </p:spTree>
    <p:extLst>
      <p:ext uri="{BB962C8B-B14F-4D97-AF65-F5344CB8AC3E}">
        <p14:creationId xmlns:p14="http://schemas.microsoft.com/office/powerpoint/2010/main" val="22354502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EC47C-EC42-A469-6F41-D18DA15E8FEC}"/>
              </a:ext>
            </a:extLst>
          </p:cNvPr>
          <p:cNvSpPr>
            <a:spLocks noGrp="1"/>
          </p:cNvSpPr>
          <p:nvPr>
            <p:ph type="title"/>
          </p:nvPr>
        </p:nvSpPr>
        <p:spPr/>
        <p:txBody>
          <a:bodyPr/>
          <a:lstStyle/>
          <a:p>
            <a:pPr algn="ctr"/>
            <a:r>
              <a:rPr lang="en-GB" dirty="0"/>
              <a:t>Exercises </a:t>
            </a:r>
            <a:endParaRPr lang="en-US" dirty="0"/>
          </a:p>
        </p:txBody>
      </p:sp>
      <p:sp>
        <p:nvSpPr>
          <p:cNvPr id="3" name="Content Placeholder 2">
            <a:extLst>
              <a:ext uri="{FF2B5EF4-FFF2-40B4-BE49-F238E27FC236}">
                <a16:creationId xmlns:a16="http://schemas.microsoft.com/office/drawing/2014/main" id="{1B39BBF5-3522-DBB0-1FF1-2FB540CEE622}"/>
              </a:ext>
            </a:extLst>
          </p:cNvPr>
          <p:cNvSpPr>
            <a:spLocks noGrp="1"/>
          </p:cNvSpPr>
          <p:nvPr>
            <p:ph idx="1"/>
          </p:nvPr>
        </p:nvSpPr>
        <p:spPr/>
        <p:txBody>
          <a:bodyPr>
            <a:normAutofit fontScale="92500" lnSpcReduction="10000"/>
          </a:bodyPr>
          <a:lstStyle/>
          <a:p>
            <a:pPr marL="0" indent="0">
              <a:buNone/>
            </a:pPr>
            <a:r>
              <a:rPr lang="en-GB" i="1" dirty="0"/>
              <a:t>Anxiety and Phobia Workbook:</a:t>
            </a:r>
            <a:endParaRPr lang="en-US" dirty="0"/>
          </a:p>
          <a:p>
            <a:pPr marL="0" indent="0">
              <a:buNone/>
            </a:pPr>
            <a:r>
              <a:rPr lang="en-GB" dirty="0"/>
              <a:t>What’s Your Style (p. 254)</a:t>
            </a:r>
          </a:p>
          <a:p>
            <a:pPr marL="0" indent="0">
              <a:buNone/>
            </a:pPr>
            <a:r>
              <a:rPr lang="en-GB" dirty="0"/>
              <a:t>Developing an assertive response (p. 260)</a:t>
            </a:r>
          </a:p>
          <a:p>
            <a:pPr marL="0" indent="0">
              <a:buNone/>
            </a:pPr>
            <a:r>
              <a:rPr lang="en-GB" dirty="0"/>
              <a:t>On-the-spot assertiveness exercises (267)</a:t>
            </a:r>
          </a:p>
          <a:p>
            <a:pPr marL="0" indent="0">
              <a:buNone/>
            </a:pPr>
            <a:r>
              <a:rPr lang="en-GB" dirty="0"/>
              <a:t>Learning to say No (p. 269)</a:t>
            </a:r>
          </a:p>
          <a:p>
            <a:pPr marL="0" indent="0">
              <a:buNone/>
            </a:pPr>
            <a:r>
              <a:rPr lang="en-GB" i="1" dirty="0"/>
              <a:t>Developing assertiveness and skills for direct conversations</a:t>
            </a:r>
            <a:r>
              <a:rPr lang="en-GB" dirty="0"/>
              <a:t>.  Role Play (p. 1)</a:t>
            </a:r>
          </a:p>
          <a:p>
            <a:pPr marL="0" indent="0">
              <a:buNone/>
            </a:pPr>
            <a:r>
              <a:rPr lang="en-US" dirty="0">
                <a:hlinkClick r:id="rId2"/>
              </a:rPr>
              <a:t>https://whwest.org.au/wp-content/uploads/2015/01/Developing-assertive-communication-skills.pdf</a:t>
            </a:r>
            <a:endParaRPr lang="en-GB" dirty="0"/>
          </a:p>
          <a:p>
            <a:pPr marL="0" indent="0">
              <a:buNone/>
            </a:pPr>
            <a:endParaRPr lang="en-GB" dirty="0"/>
          </a:p>
          <a:p>
            <a:pPr marL="0" indent="0">
              <a:buNone/>
            </a:pPr>
            <a:endParaRPr lang="en-US" dirty="0"/>
          </a:p>
        </p:txBody>
      </p:sp>
    </p:spTree>
    <p:extLst>
      <p:ext uri="{BB962C8B-B14F-4D97-AF65-F5344CB8AC3E}">
        <p14:creationId xmlns:p14="http://schemas.microsoft.com/office/powerpoint/2010/main" val="34915265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B0D66-51B4-B42F-1423-687B98DE1C1E}"/>
              </a:ext>
            </a:extLst>
          </p:cNvPr>
          <p:cNvSpPr>
            <a:spLocks noGrp="1"/>
          </p:cNvSpPr>
          <p:nvPr>
            <p:ph type="title"/>
          </p:nvPr>
        </p:nvSpPr>
        <p:spPr/>
        <p:txBody>
          <a:bodyPr/>
          <a:lstStyle/>
          <a:p>
            <a:pPr algn="ctr"/>
            <a:r>
              <a:rPr lang="en-US" dirty="0"/>
              <a:t>Role Play</a:t>
            </a:r>
          </a:p>
        </p:txBody>
      </p:sp>
      <p:sp>
        <p:nvSpPr>
          <p:cNvPr id="3" name="Content Placeholder 2">
            <a:extLst>
              <a:ext uri="{FF2B5EF4-FFF2-40B4-BE49-F238E27FC236}">
                <a16:creationId xmlns:a16="http://schemas.microsoft.com/office/drawing/2014/main" id="{38155406-7656-506B-9D8C-43A1E51BA1FC}"/>
              </a:ext>
            </a:extLst>
          </p:cNvPr>
          <p:cNvSpPr>
            <a:spLocks noGrp="1"/>
          </p:cNvSpPr>
          <p:nvPr>
            <p:ph idx="1"/>
          </p:nvPr>
        </p:nvSpPr>
        <p:spPr>
          <a:xfrm>
            <a:off x="1451579" y="2015732"/>
            <a:ext cx="9603275" cy="3842498"/>
          </a:xfrm>
        </p:spPr>
        <p:txBody>
          <a:bodyPr>
            <a:normAutofit/>
          </a:bodyPr>
          <a:lstStyle/>
          <a:p>
            <a:pPr marL="0" indent="0" algn="ctr">
              <a:buNone/>
            </a:pPr>
            <a:r>
              <a:rPr lang="en-US" sz="2400" i="1" dirty="0"/>
              <a:t>Scenario</a:t>
            </a:r>
          </a:p>
          <a:p>
            <a:pPr marL="0" indent="0">
              <a:buNone/>
            </a:pPr>
            <a:r>
              <a:rPr lang="en-US" sz="2400" dirty="0"/>
              <a:t>Naveen, who is 9 years old, tells his mother that he is being bullied at school.  He says other kids have been calling him names, threatening him and excluding him.  His mother decides to talk to the principal about the treatment of her son and the school's response.</a:t>
            </a:r>
          </a:p>
          <a:p>
            <a:pPr marL="0" indent="0">
              <a:buNone/>
            </a:pPr>
            <a:r>
              <a:rPr lang="en-US" sz="2400" dirty="0"/>
              <a:t>The principal is busy with many things and doesn't have time for what he sees as a complaining parent.  The principal doesn't believe there is a bullying problem at the school. </a:t>
            </a:r>
            <a:r>
              <a:rPr lang="en-US" sz="2400" dirty="0">
                <a:ea typeface="+mn-lt"/>
                <a:cs typeface="+mn-lt"/>
              </a:rPr>
              <a:t>(</a:t>
            </a:r>
            <a:r>
              <a:rPr lang="en-GB" sz="2400" dirty="0" err="1">
                <a:ea typeface="+mn-lt"/>
                <a:cs typeface="+mn-lt"/>
              </a:rPr>
              <a:t>GenWest</a:t>
            </a:r>
            <a:r>
              <a:rPr lang="en-GB" sz="2400" dirty="0">
                <a:ea typeface="+mn-lt"/>
                <a:cs typeface="+mn-lt"/>
              </a:rPr>
              <a:t>)</a:t>
            </a:r>
          </a:p>
        </p:txBody>
      </p:sp>
    </p:spTree>
    <p:extLst>
      <p:ext uri="{BB962C8B-B14F-4D97-AF65-F5344CB8AC3E}">
        <p14:creationId xmlns:p14="http://schemas.microsoft.com/office/powerpoint/2010/main" val="31079746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B0D66-51B4-B42F-1423-687B98DE1C1E}"/>
              </a:ext>
            </a:extLst>
          </p:cNvPr>
          <p:cNvSpPr>
            <a:spLocks noGrp="1"/>
          </p:cNvSpPr>
          <p:nvPr>
            <p:ph type="title"/>
          </p:nvPr>
        </p:nvSpPr>
        <p:spPr/>
        <p:txBody>
          <a:bodyPr/>
          <a:lstStyle/>
          <a:p>
            <a:pPr algn="ctr"/>
            <a:r>
              <a:rPr lang="en-US" dirty="0"/>
              <a:t>Role Play</a:t>
            </a:r>
          </a:p>
        </p:txBody>
      </p:sp>
      <p:sp>
        <p:nvSpPr>
          <p:cNvPr id="3" name="Content Placeholder 2">
            <a:extLst>
              <a:ext uri="{FF2B5EF4-FFF2-40B4-BE49-F238E27FC236}">
                <a16:creationId xmlns:a16="http://schemas.microsoft.com/office/drawing/2014/main" id="{38155406-7656-506B-9D8C-43A1E51BA1FC}"/>
              </a:ext>
            </a:extLst>
          </p:cNvPr>
          <p:cNvSpPr>
            <a:spLocks noGrp="1"/>
          </p:cNvSpPr>
          <p:nvPr>
            <p:ph idx="1"/>
          </p:nvPr>
        </p:nvSpPr>
        <p:spPr>
          <a:xfrm>
            <a:off x="1451579" y="2015732"/>
            <a:ext cx="9603275" cy="3842498"/>
          </a:xfrm>
        </p:spPr>
        <p:txBody>
          <a:bodyPr>
            <a:normAutofit/>
          </a:bodyPr>
          <a:lstStyle/>
          <a:p>
            <a:pPr marL="342900" indent="-342900"/>
            <a:r>
              <a:rPr lang="en-US" sz="2400" dirty="0"/>
              <a:t>Using passive, aggressive and assertive communication, take turns playing the roles of the parent.</a:t>
            </a:r>
          </a:p>
          <a:p>
            <a:pPr marL="342900" indent="-342900"/>
            <a:r>
              <a:rPr lang="en-US" sz="2400" dirty="0"/>
              <a:t>Jenny to play the role of the principal.</a:t>
            </a:r>
          </a:p>
          <a:p>
            <a:pPr marL="342900" indent="-342900"/>
            <a:r>
              <a:rPr lang="en-US" sz="2400" dirty="0"/>
              <a:t>Discuss the results i.e. effectiveness, and how each communication style feels.</a:t>
            </a:r>
          </a:p>
        </p:txBody>
      </p:sp>
    </p:spTree>
    <p:extLst>
      <p:ext uri="{BB962C8B-B14F-4D97-AF65-F5344CB8AC3E}">
        <p14:creationId xmlns:p14="http://schemas.microsoft.com/office/powerpoint/2010/main" val="647464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85065-E958-2393-4266-F8A8F1950896}"/>
              </a:ext>
            </a:extLst>
          </p:cNvPr>
          <p:cNvSpPr>
            <a:spLocks noGrp="1"/>
          </p:cNvSpPr>
          <p:nvPr>
            <p:ph type="title"/>
          </p:nvPr>
        </p:nvSpPr>
        <p:spPr/>
        <p:txBody>
          <a:bodyPr/>
          <a:lstStyle/>
          <a:p>
            <a:pPr algn="ctr"/>
            <a:r>
              <a:rPr lang="en-US" dirty="0"/>
              <a:t>Sentence formulation</a:t>
            </a:r>
          </a:p>
        </p:txBody>
      </p:sp>
      <p:sp>
        <p:nvSpPr>
          <p:cNvPr id="3" name="Content Placeholder 2">
            <a:extLst>
              <a:ext uri="{FF2B5EF4-FFF2-40B4-BE49-F238E27FC236}">
                <a16:creationId xmlns:a16="http://schemas.microsoft.com/office/drawing/2014/main" id="{5600B1AA-AAAE-1CCA-52C6-51DC8FB927E4}"/>
              </a:ext>
            </a:extLst>
          </p:cNvPr>
          <p:cNvSpPr>
            <a:spLocks noGrp="1"/>
          </p:cNvSpPr>
          <p:nvPr>
            <p:ph sz="half" idx="1"/>
          </p:nvPr>
        </p:nvSpPr>
        <p:spPr/>
        <p:txBody>
          <a:bodyPr vert="horz" lIns="91440" tIns="45720" rIns="91440" bIns="45720" rtlCol="0" anchor="t">
            <a:normAutofit lnSpcReduction="10000"/>
          </a:bodyPr>
          <a:lstStyle/>
          <a:p>
            <a:r>
              <a:rPr lang="en-US" sz="2400" dirty="0"/>
              <a:t>To formulate your sentences in an assertive way, start your sentences using the following:</a:t>
            </a:r>
          </a:p>
          <a:p>
            <a:r>
              <a:rPr lang="en-US" sz="2400" dirty="0"/>
              <a:t>"I would prefer..."</a:t>
            </a:r>
          </a:p>
          <a:p>
            <a:r>
              <a:rPr lang="en-US" sz="2400" dirty="0"/>
              <a:t>"It's important to me that..."</a:t>
            </a:r>
          </a:p>
          <a:p>
            <a:r>
              <a:rPr lang="en-US" sz="2400" dirty="0"/>
              <a:t>"I am concerned about..." </a:t>
            </a:r>
          </a:p>
          <a:p>
            <a:r>
              <a:rPr lang="en-US" sz="2400" dirty="0"/>
              <a:t>"I feel that..."</a:t>
            </a:r>
          </a:p>
          <a:p>
            <a:endParaRPr lang="en-US" sz="2400" dirty="0"/>
          </a:p>
        </p:txBody>
      </p:sp>
      <p:sp>
        <p:nvSpPr>
          <p:cNvPr id="4" name="Content Placeholder 3">
            <a:extLst>
              <a:ext uri="{FF2B5EF4-FFF2-40B4-BE49-F238E27FC236}">
                <a16:creationId xmlns:a16="http://schemas.microsoft.com/office/drawing/2014/main" id="{AA615051-38CA-0770-A7A7-9957B5D5FCFA}"/>
              </a:ext>
            </a:extLst>
          </p:cNvPr>
          <p:cNvSpPr>
            <a:spLocks noGrp="1"/>
          </p:cNvSpPr>
          <p:nvPr>
            <p:ph sz="half" idx="2"/>
          </p:nvPr>
        </p:nvSpPr>
        <p:spPr>
          <a:xfrm>
            <a:off x="6413771" y="2006458"/>
            <a:ext cx="5635750" cy="3452405"/>
          </a:xfrm>
        </p:spPr>
        <p:txBody>
          <a:bodyPr vert="horz" lIns="91440" tIns="45720" rIns="91440" bIns="45720" rtlCol="0" anchor="t">
            <a:normAutofit lnSpcReduction="10000"/>
          </a:bodyPr>
          <a:lstStyle/>
          <a:p>
            <a:r>
              <a:rPr lang="en-US" sz="2400" dirty="0"/>
              <a:t>"I liked it when you did..."</a:t>
            </a:r>
            <a:endParaRPr lang="en-US" dirty="0"/>
          </a:p>
          <a:p>
            <a:r>
              <a:rPr lang="en-US" sz="2400" dirty="0"/>
              <a:t>"When you do...I feel...because..."</a:t>
            </a:r>
          </a:p>
          <a:p>
            <a:r>
              <a:rPr lang="en-US" sz="2400" dirty="0"/>
              <a:t>"I have a different opinion. I think that..."</a:t>
            </a:r>
          </a:p>
          <a:p>
            <a:r>
              <a:rPr lang="en-US" sz="2400" dirty="0"/>
              <a:t>I have decided not to..."</a:t>
            </a:r>
          </a:p>
          <a:p>
            <a:r>
              <a:rPr lang="en-US" sz="2400" dirty="0"/>
              <a:t>"I understand that you are concerned that...But I worry about..." </a:t>
            </a:r>
            <a:r>
              <a:rPr lang="en-US" sz="2400" dirty="0">
                <a:ea typeface="+mn-lt"/>
                <a:cs typeface="+mn-lt"/>
              </a:rPr>
              <a:t>(</a:t>
            </a:r>
            <a:r>
              <a:rPr lang="en-GB" sz="2400" dirty="0" err="1">
                <a:ea typeface="+mn-lt"/>
                <a:cs typeface="+mn-lt"/>
              </a:rPr>
              <a:t>GenWest</a:t>
            </a:r>
            <a:r>
              <a:rPr lang="en-GB" sz="2400" dirty="0">
                <a:ea typeface="+mn-lt"/>
                <a:cs typeface="+mn-lt"/>
              </a:rPr>
              <a:t>)</a:t>
            </a:r>
          </a:p>
        </p:txBody>
      </p:sp>
    </p:spTree>
    <p:extLst>
      <p:ext uri="{BB962C8B-B14F-4D97-AF65-F5344CB8AC3E}">
        <p14:creationId xmlns:p14="http://schemas.microsoft.com/office/powerpoint/2010/main" val="15806349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A402A-A04E-5B70-46B1-E7751F55F6AE}"/>
              </a:ext>
            </a:extLst>
          </p:cNvPr>
          <p:cNvSpPr>
            <a:spLocks noGrp="1"/>
          </p:cNvSpPr>
          <p:nvPr>
            <p:ph type="title"/>
          </p:nvPr>
        </p:nvSpPr>
        <p:spPr/>
        <p:txBody>
          <a:bodyPr/>
          <a:lstStyle/>
          <a:p>
            <a:pPr algn="ctr"/>
            <a:r>
              <a:rPr lang="en-US" dirty="0"/>
              <a:t>"I" Statements</a:t>
            </a:r>
          </a:p>
        </p:txBody>
      </p:sp>
      <p:sp>
        <p:nvSpPr>
          <p:cNvPr id="3" name="Content Placeholder 2">
            <a:extLst>
              <a:ext uri="{FF2B5EF4-FFF2-40B4-BE49-F238E27FC236}">
                <a16:creationId xmlns:a16="http://schemas.microsoft.com/office/drawing/2014/main" id="{9CFE5651-38F6-6C39-DBD1-FF574837AA31}"/>
              </a:ext>
            </a:extLst>
          </p:cNvPr>
          <p:cNvSpPr>
            <a:spLocks noGrp="1"/>
          </p:cNvSpPr>
          <p:nvPr>
            <p:ph idx="1"/>
          </p:nvPr>
        </p:nvSpPr>
        <p:spPr/>
        <p:txBody>
          <a:bodyPr/>
          <a:lstStyle/>
          <a:p>
            <a:r>
              <a:rPr lang="en-US" sz="2400" dirty="0"/>
              <a:t>Use "I" statements to focus the conversation on you and not blaming others.  For example:</a:t>
            </a:r>
          </a:p>
          <a:p>
            <a:r>
              <a:rPr lang="en-US" sz="2400" dirty="0"/>
              <a:t>"I feel hurt" rather than "You hurt me"</a:t>
            </a:r>
          </a:p>
          <a:p>
            <a:r>
              <a:rPr lang="en-US" sz="2400" dirty="0"/>
              <a:t>"I don't agree" rather than "You are wrong"</a:t>
            </a:r>
          </a:p>
          <a:p>
            <a:r>
              <a:rPr lang="en-US" sz="2400" dirty="0"/>
              <a:t>"I feel ignored" rather than "You don't care"</a:t>
            </a:r>
          </a:p>
          <a:p>
            <a:r>
              <a:rPr lang="en-US" sz="2400" dirty="0"/>
              <a:t>"I am treated unfairly" rather than "You are so unfair" </a:t>
            </a:r>
            <a:r>
              <a:rPr lang="en-US" sz="2400" dirty="0">
                <a:ea typeface="+mn-lt"/>
                <a:cs typeface="+mn-lt"/>
              </a:rPr>
              <a:t>(</a:t>
            </a:r>
            <a:r>
              <a:rPr lang="en-GB" sz="2400" dirty="0" err="1">
                <a:ea typeface="+mn-lt"/>
                <a:cs typeface="+mn-lt"/>
              </a:rPr>
              <a:t>GenWest</a:t>
            </a:r>
            <a:r>
              <a:rPr lang="en-GB" sz="2400" dirty="0">
                <a:ea typeface="+mn-lt"/>
                <a:cs typeface="+mn-lt"/>
              </a:rPr>
              <a:t>)</a:t>
            </a:r>
          </a:p>
        </p:txBody>
      </p:sp>
    </p:spTree>
    <p:extLst>
      <p:ext uri="{BB962C8B-B14F-4D97-AF65-F5344CB8AC3E}">
        <p14:creationId xmlns:p14="http://schemas.microsoft.com/office/powerpoint/2010/main" val="20558903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A402A-A04E-5B70-46B1-E7751F55F6AE}"/>
              </a:ext>
            </a:extLst>
          </p:cNvPr>
          <p:cNvSpPr>
            <a:spLocks noGrp="1"/>
          </p:cNvSpPr>
          <p:nvPr>
            <p:ph type="title"/>
          </p:nvPr>
        </p:nvSpPr>
        <p:spPr/>
        <p:txBody>
          <a:bodyPr/>
          <a:lstStyle/>
          <a:p>
            <a:pPr algn="ctr"/>
            <a:r>
              <a:rPr lang="en-US" dirty="0"/>
              <a:t>More tips</a:t>
            </a:r>
          </a:p>
        </p:txBody>
      </p:sp>
      <p:sp>
        <p:nvSpPr>
          <p:cNvPr id="3" name="Content Placeholder 2">
            <a:extLst>
              <a:ext uri="{FF2B5EF4-FFF2-40B4-BE49-F238E27FC236}">
                <a16:creationId xmlns:a16="http://schemas.microsoft.com/office/drawing/2014/main" id="{9CFE5651-38F6-6C39-DBD1-FF574837AA31}"/>
              </a:ext>
            </a:extLst>
          </p:cNvPr>
          <p:cNvSpPr>
            <a:spLocks noGrp="1"/>
          </p:cNvSpPr>
          <p:nvPr>
            <p:ph idx="1"/>
          </p:nvPr>
        </p:nvSpPr>
        <p:spPr>
          <a:xfrm>
            <a:off x="1451579" y="2015732"/>
            <a:ext cx="9603275" cy="3690098"/>
          </a:xfrm>
        </p:spPr>
        <p:txBody>
          <a:bodyPr>
            <a:normAutofit lnSpcReduction="10000"/>
          </a:bodyPr>
          <a:lstStyle/>
          <a:p>
            <a:r>
              <a:rPr lang="en-US" sz="2400" dirty="0"/>
              <a:t>Say "no" when you mean it.  The word "no" can be quite powerful</a:t>
            </a:r>
          </a:p>
          <a:p>
            <a:r>
              <a:rPr lang="en-US" sz="2400" dirty="0"/>
              <a:t>Deliver your message to the person that has control over the situation rather than talking only to others who can't influence the situation.</a:t>
            </a:r>
          </a:p>
          <a:p>
            <a:r>
              <a:rPr lang="en-US" sz="2400" dirty="0"/>
              <a:t>If you don't understand the other person, ask for clarification.  Don't assume or interpret what they said.  A wrong interpretation can make you upset and you may then react strongly which will lead to escalation.</a:t>
            </a:r>
          </a:p>
          <a:p>
            <a:r>
              <a:rPr lang="en-US" sz="2400" dirty="0"/>
              <a:t>Avoid exaggerations such as "You always...", "You are...", "You constantly...", "You never...", "You are the most..." (</a:t>
            </a:r>
            <a:r>
              <a:rPr lang="en-GB" sz="2400" dirty="0" err="1">
                <a:ea typeface="+mn-lt"/>
                <a:cs typeface="+mn-lt"/>
              </a:rPr>
              <a:t>GenWest</a:t>
            </a:r>
            <a:r>
              <a:rPr lang="en-GB" sz="2400" dirty="0">
                <a:ea typeface="+mn-lt"/>
                <a:cs typeface="+mn-lt"/>
              </a:rPr>
              <a:t>)</a:t>
            </a:r>
            <a:endParaRPr lang="en-GB" sz="2400" i="1" dirty="0"/>
          </a:p>
        </p:txBody>
      </p:sp>
    </p:spTree>
    <p:extLst>
      <p:ext uri="{BB962C8B-B14F-4D97-AF65-F5344CB8AC3E}">
        <p14:creationId xmlns:p14="http://schemas.microsoft.com/office/powerpoint/2010/main" val="9826536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C75AD-D23C-1865-8249-18F964D5A166}"/>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89FF3649-A76D-DBAA-E0A6-8348E47E98F9}"/>
              </a:ext>
            </a:extLst>
          </p:cNvPr>
          <p:cNvSpPr>
            <a:spLocks noGrp="1"/>
          </p:cNvSpPr>
          <p:nvPr>
            <p:ph idx="1"/>
          </p:nvPr>
        </p:nvSpPr>
        <p:spPr>
          <a:xfrm>
            <a:off x="1331837" y="1852447"/>
            <a:ext cx="11225246" cy="4517412"/>
          </a:xfrm>
        </p:spPr>
        <p:txBody>
          <a:bodyPr vert="horz" lIns="91440" tIns="45720" rIns="91440" bIns="45720" rtlCol="0" anchor="t">
            <a:noAutofit/>
          </a:bodyPr>
          <a:lstStyle/>
          <a:p>
            <a:pPr marL="0" indent="0">
              <a:buNone/>
            </a:pPr>
            <a:r>
              <a:rPr lang="en-GB" sz="1600" dirty="0"/>
              <a:t>Bourne, E. (</a:t>
            </a:r>
            <a:r>
              <a:rPr lang="en-GB" sz="1600" dirty="0">
                <a:ea typeface="+mn-lt"/>
                <a:cs typeface="+mn-lt"/>
              </a:rPr>
              <a:t>2010) </a:t>
            </a:r>
            <a:r>
              <a:rPr lang="en-GB" sz="1600" i="1" dirty="0"/>
              <a:t>The Anxiety and Phobia Workbook</a:t>
            </a:r>
            <a:r>
              <a:rPr lang="en-GB" sz="1600" dirty="0"/>
              <a:t>, Oakland:  New Harbinger.</a:t>
            </a:r>
            <a:endParaRPr lang="en-GB" sz="1600" i="1" dirty="0"/>
          </a:p>
          <a:p>
            <a:pPr>
              <a:buNone/>
            </a:pPr>
            <a:r>
              <a:rPr lang="en-GB" sz="1600" dirty="0" err="1">
                <a:ea typeface="+mn-lt"/>
                <a:cs typeface="+mn-lt"/>
              </a:rPr>
              <a:t>GenWest</a:t>
            </a:r>
            <a:r>
              <a:rPr lang="en-GB" sz="1600" i="1" dirty="0">
                <a:ea typeface="+mn-lt"/>
                <a:cs typeface="+mn-lt"/>
              </a:rPr>
              <a:t>, Developing assertiveness and skills for direct conversation.  </a:t>
            </a:r>
            <a:r>
              <a:rPr lang="en-GB" sz="1600" dirty="0">
                <a:ea typeface="+mn-lt"/>
                <a:cs typeface="+mn-lt"/>
              </a:rPr>
              <a:t>Available at: </a:t>
            </a:r>
            <a:r>
              <a:rPr lang="en-US" sz="1600" dirty="0">
                <a:ea typeface="+mn-lt"/>
                <a:cs typeface="+mn-lt"/>
                <a:hlinkClick r:id="rId2"/>
              </a:rPr>
              <a:t>https://whwest.org.au/wp-content/uploads/2015/01/Developing-assertive-communication-skills.pdf</a:t>
            </a:r>
            <a:endParaRPr lang="en-US" sz="1600" dirty="0" err="1">
              <a:ea typeface="+mn-lt"/>
              <a:cs typeface="+mn-lt"/>
            </a:endParaRPr>
          </a:p>
          <a:p>
            <a:pPr marL="0" indent="0">
              <a:buNone/>
            </a:pPr>
            <a:r>
              <a:rPr lang="en-GB" sz="1500" b="1" dirty="0">
                <a:solidFill>
                  <a:srgbClr val="0F0F0F"/>
                </a:solidFill>
              </a:rPr>
              <a:t>Assertive behaviour versus Aggressive behaviour in the workplace: Counterexample! </a:t>
            </a:r>
            <a:r>
              <a:rPr lang="en-GB" sz="1500" b="1" dirty="0" err="1">
                <a:solidFill>
                  <a:srgbClr val="0F0F0F"/>
                </a:solidFill>
              </a:rPr>
              <a:t>Coorpacademy</a:t>
            </a:r>
            <a:endParaRPr lang="en-GB" sz="1500" b="1" dirty="0">
              <a:solidFill>
                <a:srgbClr val="0F0F0F"/>
              </a:solidFill>
            </a:endParaRPr>
          </a:p>
          <a:p>
            <a:pPr>
              <a:buNone/>
            </a:pPr>
            <a:r>
              <a:rPr lang="en-US" sz="1500" dirty="0">
                <a:ea typeface="+mn-lt"/>
                <a:cs typeface="+mn-lt"/>
                <a:hlinkClick r:id="rId3"/>
              </a:rPr>
              <a:t>https://www.youtube.com/watch?app=desktop&amp;v=3ejpy9HB1y4</a:t>
            </a:r>
            <a:endParaRPr lang="en-US" sz="1500">
              <a:ea typeface="+mn-lt"/>
              <a:cs typeface="+mn-lt"/>
            </a:endParaRPr>
          </a:p>
          <a:p>
            <a:pPr marL="0" indent="0">
              <a:buNone/>
            </a:pPr>
            <a:r>
              <a:rPr lang="en-GB" sz="1500" b="1" dirty="0">
                <a:solidFill>
                  <a:srgbClr val="0F0F0F"/>
                </a:solidFill>
                <a:ea typeface="+mn-lt"/>
                <a:cs typeface="+mn-lt"/>
              </a:rPr>
              <a:t>Passive Aggressive Pam, Saturday Night Live</a:t>
            </a:r>
            <a:endParaRPr lang="en-US" sz="1500">
              <a:solidFill>
                <a:srgbClr val="000000"/>
              </a:solidFill>
              <a:ea typeface="+mn-lt"/>
              <a:cs typeface="+mn-lt"/>
            </a:endParaRPr>
          </a:p>
          <a:p>
            <a:pPr>
              <a:buNone/>
            </a:pPr>
            <a:r>
              <a:rPr lang="en-US" sz="1500" dirty="0">
                <a:ea typeface="+mn-lt"/>
                <a:cs typeface="+mn-lt"/>
                <a:hlinkClick r:id="rId4"/>
              </a:rPr>
              <a:t>https://www.youtube.com/watch?app=desktop&amp;v=5bafQY0_Bxs</a:t>
            </a:r>
            <a:endParaRPr lang="en-US" sz="1500">
              <a:ea typeface="+mn-lt"/>
              <a:cs typeface="+mn-lt"/>
            </a:endParaRPr>
          </a:p>
          <a:p>
            <a:pPr marL="0" indent="0">
              <a:buNone/>
            </a:pPr>
            <a:r>
              <a:rPr lang="en-GB" sz="1500" b="1" dirty="0">
                <a:solidFill>
                  <a:srgbClr val="0F0F0F"/>
                </a:solidFill>
                <a:ea typeface="+mn-lt"/>
                <a:cs typeface="+mn-lt"/>
              </a:rPr>
              <a:t>Michael, Jim, Dwight epic scene, Masterou86</a:t>
            </a:r>
            <a:endParaRPr lang="en-GB" sz="1500">
              <a:ea typeface="+mn-lt"/>
              <a:cs typeface="+mn-lt"/>
            </a:endParaRPr>
          </a:p>
          <a:p>
            <a:pPr>
              <a:buNone/>
            </a:pPr>
            <a:r>
              <a:rPr lang="en-US" sz="1500" dirty="0">
                <a:ea typeface="+mn-lt"/>
                <a:cs typeface="+mn-lt"/>
                <a:hlinkClick r:id="rId5"/>
              </a:rPr>
              <a:t>https://www.youtube.com/watch?app=desktop&amp;v=qHrN5Mf5sgo</a:t>
            </a:r>
            <a:endParaRPr lang="en-US" sz="1500">
              <a:ea typeface="+mn-lt"/>
              <a:cs typeface="+mn-lt"/>
            </a:endParaRPr>
          </a:p>
          <a:p>
            <a:pPr marL="0" indent="0">
              <a:buNone/>
            </a:pPr>
            <a:r>
              <a:rPr lang="en-GB" sz="1500" b="1" dirty="0">
                <a:solidFill>
                  <a:srgbClr val="0F0F0F"/>
                </a:solidFill>
                <a:ea typeface="+mn-lt"/>
                <a:cs typeface="+mn-lt"/>
              </a:rPr>
              <a:t>How to Communicate Assertively 4 Tips, </a:t>
            </a:r>
            <a:r>
              <a:rPr lang="en-GB" sz="1500" dirty="0">
                <a:solidFill>
                  <a:srgbClr val="0F0F0F"/>
                </a:solidFill>
                <a:ea typeface="+mn-lt"/>
                <a:cs typeface="+mn-lt"/>
              </a:rPr>
              <a:t>Communication Coach Alexander Lyon</a:t>
            </a:r>
            <a:endParaRPr lang="en-GB" sz="1500">
              <a:ea typeface="+mn-lt"/>
              <a:cs typeface="+mn-lt"/>
            </a:endParaRPr>
          </a:p>
          <a:p>
            <a:pPr>
              <a:buNone/>
            </a:pPr>
            <a:r>
              <a:rPr lang="en-US" sz="1500" dirty="0">
                <a:ea typeface="+mn-lt"/>
                <a:cs typeface="+mn-lt"/>
                <a:hlinkClick r:id="rId6"/>
              </a:rPr>
              <a:t>https://www.youtube.com/watch?app=desktop&amp;v=hAxCpAnV3-E</a:t>
            </a:r>
            <a:endParaRPr lang="en-GB" sz="1500">
              <a:ea typeface="+mn-lt"/>
              <a:cs typeface="+mn-lt"/>
            </a:endParaRPr>
          </a:p>
          <a:p>
            <a:pPr>
              <a:buNone/>
            </a:pPr>
            <a:endParaRPr lang="en-US" sz="1600" dirty="0"/>
          </a:p>
          <a:p>
            <a:pPr>
              <a:buNone/>
            </a:pPr>
            <a:endParaRPr lang="en-US" sz="1600" dirty="0"/>
          </a:p>
        </p:txBody>
      </p:sp>
    </p:spTree>
    <p:extLst>
      <p:ext uri="{BB962C8B-B14F-4D97-AF65-F5344CB8AC3E}">
        <p14:creationId xmlns:p14="http://schemas.microsoft.com/office/powerpoint/2010/main" val="268968146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23</Slides>
  <Notes>0</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Gallery</vt:lpstr>
      <vt:lpstr>Assertiveness</vt:lpstr>
      <vt:lpstr>Agenda</vt:lpstr>
      <vt:lpstr>When assertiveness is needed</vt:lpstr>
      <vt:lpstr>Why assertiveness </vt:lpstr>
      <vt:lpstr>What are your personal rights?</vt:lpstr>
      <vt:lpstr>PowerPoint Presentation</vt:lpstr>
      <vt:lpstr>Assertive, passive, passive aggressive, aggressive </vt:lpstr>
      <vt:lpstr>Aggressive communication </vt:lpstr>
      <vt:lpstr>Passive aggressive communication</vt:lpstr>
      <vt:lpstr>Passive communication</vt:lpstr>
      <vt:lpstr>Assertive communication</vt:lpstr>
      <vt:lpstr>Maintaining control </vt:lpstr>
      <vt:lpstr>Learning to say no</vt:lpstr>
      <vt:lpstr>Learning to say no</vt:lpstr>
      <vt:lpstr>examples of saying "no"</vt:lpstr>
      <vt:lpstr>examples of saying "no"</vt:lpstr>
      <vt:lpstr>Exercises </vt:lpstr>
      <vt:lpstr>Role Play</vt:lpstr>
      <vt:lpstr>Role Play</vt:lpstr>
      <vt:lpstr>Sentence formulation</vt:lpstr>
      <vt:lpstr>"I" Statements</vt:lpstr>
      <vt:lpstr>More tips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value of communication in health care &amp; non-verbal communication: SOLER</dc:title>
  <dc:creator>Jenny Brown (2106914)</dc:creator>
  <cp:lastModifiedBy>Jenny Brown (2106914)</cp:lastModifiedBy>
  <cp:revision>1101</cp:revision>
  <dcterms:created xsi:type="dcterms:W3CDTF">2023-02-13T13:55:09Z</dcterms:created>
  <dcterms:modified xsi:type="dcterms:W3CDTF">2023-03-06T18:16:45Z</dcterms:modified>
</cp:coreProperties>
</file>