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03039-1AA0-403C-83B8-1FC27DBB692F}" type="datetimeFigureOut">
              <a:rPr lang="en-US" smtClean="0"/>
              <a:pPr/>
              <a:t>12/14/2017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75249-0774-4DD9-BC37-573712A1367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Assignment 2 (2000 words)- Guidance Slides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Assignment Title- A Reflective Account</a:t>
            </a:r>
          </a:p>
          <a:p>
            <a:r>
              <a:rPr lang="en-GB" dirty="0" smtClean="0"/>
              <a:t>Written by-……………</a:t>
            </a:r>
          </a:p>
          <a:p>
            <a:r>
              <a:rPr lang="en-GB" dirty="0" smtClean="0"/>
              <a:t>Submission Date 12/1/18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This assignment should be presented in essay format.</a:t>
            </a:r>
          </a:p>
          <a:p>
            <a:r>
              <a:rPr lang="en-GB" sz="2800" dirty="0" smtClean="0"/>
              <a:t>You should structure the assignment using the following headings:</a:t>
            </a:r>
          </a:p>
          <a:p>
            <a:r>
              <a:rPr lang="en-GB" sz="2800" dirty="0" smtClean="0"/>
              <a:t>Introduction</a:t>
            </a:r>
          </a:p>
          <a:p>
            <a:r>
              <a:rPr lang="en-GB" sz="2800" dirty="0" smtClean="0"/>
              <a:t>Main body of essay</a:t>
            </a:r>
          </a:p>
          <a:p>
            <a:r>
              <a:rPr lang="en-GB" sz="2800" dirty="0" smtClean="0"/>
              <a:t>Conclusion</a:t>
            </a:r>
          </a:p>
          <a:p>
            <a:r>
              <a:rPr lang="en-GB" sz="2800" dirty="0" smtClean="0"/>
              <a:t>Recommendations</a:t>
            </a:r>
          </a:p>
          <a:p>
            <a:r>
              <a:rPr lang="en-GB" sz="2800" dirty="0" smtClean="0"/>
              <a:t>Reference List</a:t>
            </a:r>
          </a:p>
          <a:p>
            <a:endParaRPr lang="en-GB" sz="2800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/>
              <a:t>Do not write a report !!!!</a:t>
            </a:r>
          </a:p>
          <a:p>
            <a:r>
              <a:rPr lang="en-GB" sz="2800" dirty="0" smtClean="0"/>
              <a:t>You do not need to include an Executive Summary, Contents Page, Terms of Reference , Procedure and Findings.</a:t>
            </a:r>
          </a:p>
          <a:p>
            <a:r>
              <a:rPr lang="en-GB" sz="2800" dirty="0" smtClean="0"/>
              <a:t>You do still need to include a reference list as you will need to support your discussion in the main body of the work with quotes that are referenced and paraphrasing that is referenced.</a:t>
            </a:r>
          </a:p>
          <a:p>
            <a:r>
              <a:rPr lang="en-GB" sz="2800" dirty="0" smtClean="0"/>
              <a:t>Please re-read your notes on referencing and paraphrasing to ensure you cite these correctly.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this is a reflective essay you can use 1</a:t>
            </a:r>
            <a:r>
              <a:rPr lang="en-GB" baseline="30000" dirty="0" smtClean="0"/>
              <a:t>st</a:t>
            </a:r>
            <a:r>
              <a:rPr lang="en-GB" dirty="0" smtClean="0"/>
              <a:t> and 2</a:t>
            </a:r>
            <a:r>
              <a:rPr lang="en-GB" baseline="30000" dirty="0" smtClean="0"/>
              <a:t>nd</a:t>
            </a:r>
            <a:r>
              <a:rPr lang="en-GB" dirty="0" smtClean="0"/>
              <a:t> person terms- I, we, their etc.</a:t>
            </a:r>
          </a:p>
          <a:p>
            <a:r>
              <a:rPr lang="en-GB" dirty="0" smtClean="0"/>
              <a:t>The structure should follow the example of an essay placed on </a:t>
            </a:r>
            <a:r>
              <a:rPr lang="en-GB" dirty="0" err="1" smtClean="0"/>
              <a:t>moodle</a:t>
            </a:r>
            <a:r>
              <a:rPr lang="en-GB" dirty="0" smtClean="0"/>
              <a:t>.</a:t>
            </a:r>
          </a:p>
          <a:p>
            <a:r>
              <a:rPr lang="en-GB" dirty="0" smtClean="0"/>
              <a:t>You need to remember that  every time you change the point or focus of what you are writing you need to use a new paragraph and use a sub-heading.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Introduction/Main Body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Start your essay with an introduction.</a:t>
            </a:r>
          </a:p>
          <a:p>
            <a:r>
              <a:rPr lang="en-GB" dirty="0" smtClean="0"/>
              <a:t>Introduction</a:t>
            </a:r>
          </a:p>
          <a:p>
            <a:r>
              <a:rPr lang="en-GB" dirty="0" smtClean="0"/>
              <a:t>In this paragraph provide an overview based on your information- where you work, what your job is, what you do.</a:t>
            </a:r>
          </a:p>
          <a:p>
            <a:r>
              <a:rPr lang="en-GB" dirty="0" smtClean="0"/>
              <a:t> 2</a:t>
            </a:r>
            <a:r>
              <a:rPr lang="en-GB" baseline="30000" dirty="0" smtClean="0"/>
              <a:t>nd</a:t>
            </a:r>
            <a:r>
              <a:rPr lang="en-GB" dirty="0" smtClean="0"/>
              <a:t> Paragraph- Explain why you are studying this course- To gain employment/different employment/career, improve your skills/academic qualifications etc.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Paragraph- Discuss the parts of the course that you found easy/enjoyable.  Explain why and also try and provide an example.</a:t>
            </a:r>
          </a:p>
          <a:p>
            <a:r>
              <a:rPr lang="en-GB" dirty="0" smtClean="0"/>
              <a:t>You need to use the list from the guidance note sheet to help with this </a:t>
            </a:r>
            <a:r>
              <a:rPr lang="en-GB" dirty="0" err="1" smtClean="0"/>
              <a:t>i.e</a:t>
            </a:r>
            <a:r>
              <a:rPr lang="en-GB" dirty="0" smtClean="0"/>
              <a:t> why did you like undertaking secondary research methods.</a:t>
            </a:r>
          </a:p>
          <a:p>
            <a:r>
              <a:rPr lang="en-GB" dirty="0" smtClean="0"/>
              <a:t>Remember to support this discussion with academic quotations or paraphrasing.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4</a:t>
            </a:r>
            <a:r>
              <a:rPr lang="en-GB" baseline="30000" dirty="0" smtClean="0"/>
              <a:t>th</a:t>
            </a:r>
            <a:r>
              <a:rPr lang="en-GB" dirty="0" smtClean="0"/>
              <a:t> Paragraph- Discuss the parts of the course you did not enjoy or struggled with.</a:t>
            </a:r>
          </a:p>
          <a:p>
            <a:r>
              <a:rPr lang="en-GB" dirty="0" smtClean="0"/>
              <a:t>Explain why and give an example.</a:t>
            </a:r>
          </a:p>
          <a:p>
            <a:r>
              <a:rPr lang="en-GB" dirty="0" smtClean="0"/>
              <a:t>Again use the guidance sheet which contains the list of topics.</a:t>
            </a:r>
          </a:p>
          <a:p>
            <a:r>
              <a:rPr lang="en-GB" dirty="0" smtClean="0"/>
              <a:t>What you may have struggled with e.g. presentation.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Conclusion-5</a:t>
            </a:r>
            <a:r>
              <a:rPr lang="en-GB" baseline="30000" dirty="0" smtClean="0"/>
              <a:t>th</a:t>
            </a:r>
            <a:r>
              <a:rPr lang="en-GB" dirty="0" smtClean="0"/>
              <a:t> Paragraph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Based on your discussion in paragraphs 2,3 and 4 write a conclusion to the essay.</a:t>
            </a:r>
          </a:p>
          <a:p>
            <a:r>
              <a:rPr lang="en-GB" sz="2400" dirty="0" smtClean="0"/>
              <a:t>Under the heading conclusion discuss briefly what were your main strengths and learning challenges- weaknesses.</a:t>
            </a:r>
          </a:p>
          <a:p>
            <a:r>
              <a:rPr lang="en-GB" sz="2400" dirty="0" smtClean="0"/>
              <a:t>Try to link this to your introduction paragraph- why these strengths/weaknesses help/hinder your current job/future career aspirations.</a:t>
            </a:r>
          </a:p>
          <a:p>
            <a:r>
              <a:rPr lang="en-GB" sz="2400" dirty="0" smtClean="0"/>
              <a:t>What skills areas do you need to improve- remember only discuss skills areas included in the main body- do not discuss skills already covered in assignment 1- Networking etc. </a:t>
            </a:r>
            <a:endParaRPr lang="en-GB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Recommendations- 6</a:t>
            </a:r>
            <a:r>
              <a:rPr lang="en-GB" baseline="30000" dirty="0" smtClean="0"/>
              <a:t>th</a:t>
            </a:r>
            <a:r>
              <a:rPr lang="en-GB" dirty="0" smtClean="0"/>
              <a:t> Paragraph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recommendations which detail what skills you will aim to improve and how you will achieve this.</a:t>
            </a:r>
          </a:p>
          <a:p>
            <a:r>
              <a:rPr lang="en-GB" dirty="0" smtClean="0"/>
              <a:t>Remember only recommend improvements on areas discussed in the introduction, main body and conclusion to the essay.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468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Assignment 2 (2000 words)- Guidance Slides</vt:lpstr>
      <vt:lpstr>PowerPoint Presentation</vt:lpstr>
      <vt:lpstr>PowerPoint Presentation</vt:lpstr>
      <vt:lpstr>PowerPoint Presentation</vt:lpstr>
      <vt:lpstr>Introduction/Main Body</vt:lpstr>
      <vt:lpstr>PowerPoint Presentation</vt:lpstr>
      <vt:lpstr>PowerPoint Presentation</vt:lpstr>
      <vt:lpstr>Conclusion-5th Paragraph</vt:lpstr>
      <vt:lpstr>Recommendations- 6th Paragraph</vt:lpstr>
    </vt:vector>
  </TitlesOfParts>
  <Company>0wn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2- Guidance Slides</dc:title>
  <dc:creator>0wner</dc:creator>
  <cp:lastModifiedBy>Maria Heffernan</cp:lastModifiedBy>
  <cp:revision>13</cp:revision>
  <dcterms:created xsi:type="dcterms:W3CDTF">2017-12-11T13:24:03Z</dcterms:created>
  <dcterms:modified xsi:type="dcterms:W3CDTF">2017-12-14T09:33:58Z</dcterms:modified>
</cp:coreProperties>
</file>