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56" r:id="rId5"/>
    <p:sldId id="258" r:id="rId6"/>
    <p:sldId id="264" r:id="rId7"/>
    <p:sldId id="266" r:id="rId8"/>
    <p:sldId id="265" r:id="rId9"/>
    <p:sldId id="259" r:id="rId10"/>
    <p:sldId id="260" r:id="rId11"/>
    <p:sldId id="261" r:id="rId12"/>
    <p:sldId id="262"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C0382AF-E19E-A1AB-DD26-4F217701998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0714B1FA-D781-ACE1-5659-40AA213CD789}"/>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D5CED0C-1090-454D-93EA-500FDD85756A}" type="datetime1">
              <a:rPr lang="en-US" sz="1200" b="0" i="0" u="none" strike="noStrike" kern="1200" cap="none" spc="0" baseline="0">
                <a:solidFill>
                  <a:srgbClr val="000000"/>
                </a:solidFill>
                <a:uFillTx/>
                <a:latin typeface="Calibri"/>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2/27/2026</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0E6C170E-4108-E617-71CF-60AC31634CDA}"/>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6112B07A-BF67-8D5E-9D72-97E935054086}"/>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32A02D8-9638-47CB-94FE-AF7902C21267}"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3340329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267C0F-ACDC-F918-9682-09E78888218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6AAFDCDB-2A70-B79C-0D83-F841963ECD07}"/>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6DF0619B-D83B-4C88-A9D9-CE73A9100A08}" type="datetime1">
              <a:rPr lang="en-US"/>
              <a:pPr lvl="0"/>
              <a:t>2/27/2026</a:t>
            </a:fld>
            <a:endParaRPr lang="en-US"/>
          </a:p>
        </p:txBody>
      </p:sp>
      <p:sp>
        <p:nvSpPr>
          <p:cNvPr id="4" name="Slide Image Placeholder 3">
            <a:extLst>
              <a:ext uri="{FF2B5EF4-FFF2-40B4-BE49-F238E27FC236}">
                <a16:creationId xmlns:a16="http://schemas.microsoft.com/office/drawing/2014/main" id="{AB7AF91E-90BB-A900-DB7A-57EC44857FE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6F68B1A6-1D2F-3310-FC53-156D16BD54E7}"/>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55447814-46DF-61A8-BF3F-5922572D8C6E}"/>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58205F45-2472-86F5-D880-DC9B191FFEEF}"/>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D27AAC5B-1E06-42E8-ADEE-3396306C9FCF}" type="slidenum">
              <a:t>‹#›</a:t>
            </a:fld>
            <a:endParaRPr lang="en-US"/>
          </a:p>
        </p:txBody>
      </p:sp>
    </p:spTree>
    <p:extLst>
      <p:ext uri="{BB962C8B-B14F-4D97-AF65-F5344CB8AC3E}">
        <p14:creationId xmlns:p14="http://schemas.microsoft.com/office/powerpoint/2010/main" val="167526616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60C2CAF4-4A69-1052-86DE-C84FD0A6148E}"/>
              </a:ext>
            </a:extLst>
          </p:cNvPr>
          <p:cNvPicPr>
            <a:picLocks noChangeAspect="1"/>
          </p:cNvPicPr>
          <p:nvPr/>
        </p:nvPicPr>
        <p:blipFill>
          <a:blip r:embed="rId2">
            <a:alphaModFix amt="30000"/>
          </a:blip>
          <a:srcRect/>
          <a:stretch>
            <a:fillRect/>
          </a:stretch>
        </p:blipFill>
        <p:spPr>
          <a:xfrm>
            <a:off x="0" y="0"/>
            <a:ext cx="12192006" cy="6858000"/>
          </a:xfrm>
          <a:prstGeom prst="rect">
            <a:avLst/>
          </a:prstGeom>
          <a:noFill/>
          <a:ln cap="flat">
            <a:noFill/>
          </a:ln>
        </p:spPr>
      </p:pic>
      <p:grpSp>
        <p:nvGrpSpPr>
          <p:cNvPr id="3" name="Group 10">
            <a:extLst>
              <a:ext uri="{FF2B5EF4-FFF2-40B4-BE49-F238E27FC236}">
                <a16:creationId xmlns:a16="http://schemas.microsoft.com/office/drawing/2014/main" id="{71BBB5D0-028E-E7D6-F56D-ADCDD897C4C6}"/>
              </a:ext>
            </a:extLst>
          </p:cNvPr>
          <p:cNvGrpSpPr/>
          <p:nvPr/>
        </p:nvGrpSpPr>
        <p:grpSpPr>
          <a:xfrm>
            <a:off x="0" y="0"/>
            <a:ext cx="2305056" cy="6857999"/>
            <a:chOff x="0" y="0"/>
            <a:chExt cx="2305056" cy="6857999"/>
          </a:xfrm>
        </p:grpSpPr>
        <p:sp>
          <p:nvSpPr>
            <p:cNvPr id="4" name="Rectangle 5">
              <a:extLst>
                <a:ext uri="{FF2B5EF4-FFF2-40B4-BE49-F238E27FC236}">
                  <a16:creationId xmlns:a16="http://schemas.microsoft.com/office/drawing/2014/main" id="{BD299BF3-E327-F7D6-9F22-645546622C93}"/>
                </a:ext>
              </a:extLst>
            </p:cNvPr>
            <p:cNvSpPr/>
            <p:nvPr/>
          </p:nvSpPr>
          <p:spPr>
            <a:xfrm>
              <a:off x="1209678" y="4764"/>
              <a:ext cx="23810" cy="2181228"/>
            </a:xfrm>
            <a:prstGeom prst="rect">
              <a:avLst/>
            </a:pr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5" name="Freeform 6">
              <a:extLst>
                <a:ext uri="{FF2B5EF4-FFF2-40B4-BE49-F238E27FC236}">
                  <a16:creationId xmlns:a16="http://schemas.microsoft.com/office/drawing/2014/main" id="{1C4A8E6D-1A8A-9BC3-7C27-AD2871A371B7}"/>
                </a:ext>
              </a:extLst>
            </p:cNvPr>
            <p:cNvSpPr/>
            <p:nvPr/>
          </p:nvSpPr>
          <p:spPr>
            <a:xfrm>
              <a:off x="1128717" y="2176464"/>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6" name="Freeform 7">
              <a:extLst>
                <a:ext uri="{FF2B5EF4-FFF2-40B4-BE49-F238E27FC236}">
                  <a16:creationId xmlns:a16="http://schemas.microsoft.com/office/drawing/2014/main" id="{FC066B59-FF0E-0AA9-EF51-332C1F605878}"/>
                </a:ext>
              </a:extLst>
            </p:cNvPr>
            <p:cNvSpPr/>
            <p:nvPr/>
          </p:nvSpPr>
          <p:spPr>
            <a:xfrm>
              <a:off x="1123953" y="402113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7" name="Rectangle 8">
              <a:extLst>
                <a:ext uri="{FF2B5EF4-FFF2-40B4-BE49-F238E27FC236}">
                  <a16:creationId xmlns:a16="http://schemas.microsoft.com/office/drawing/2014/main" id="{44BA8EEB-FD43-1465-5D22-BDB8B0331F38}"/>
                </a:ext>
              </a:extLst>
            </p:cNvPr>
            <p:cNvSpPr/>
            <p:nvPr/>
          </p:nvSpPr>
          <p:spPr>
            <a:xfrm>
              <a:off x="414342" y="9528"/>
              <a:ext cx="28575" cy="4481510"/>
            </a:xfrm>
            <a:prstGeom prst="rect">
              <a:avLst/>
            </a:pr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8" name="Freeform 9">
              <a:extLst>
                <a:ext uri="{FF2B5EF4-FFF2-40B4-BE49-F238E27FC236}">
                  <a16:creationId xmlns:a16="http://schemas.microsoft.com/office/drawing/2014/main" id="{43CD9FB1-2B61-CBDA-F255-FB8A5CBE738E}"/>
                </a:ext>
              </a:extLst>
            </p:cNvPr>
            <p:cNvSpPr/>
            <p:nvPr/>
          </p:nvSpPr>
          <p:spPr>
            <a:xfrm>
              <a:off x="333371"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9" name="Freeform 10">
              <a:extLst>
                <a:ext uri="{FF2B5EF4-FFF2-40B4-BE49-F238E27FC236}">
                  <a16:creationId xmlns:a16="http://schemas.microsoft.com/office/drawing/2014/main" id="{3D080EA6-2AAC-DC56-3FE7-3AD417C82773}"/>
                </a:ext>
              </a:extLst>
            </p:cNvPr>
            <p:cNvSpPr/>
            <p:nvPr/>
          </p:nvSpPr>
          <p:spPr>
            <a:xfrm>
              <a:off x="190496" y="9528"/>
              <a:ext cx="152403" cy="908054"/>
            </a:xfrm>
            <a:custGeom>
              <a:avLst/>
              <a:gdLst>
                <a:gd name="f0" fmla="val w"/>
                <a:gd name="f1" fmla="val h"/>
                <a:gd name="f2" fmla="val 0"/>
                <a:gd name="f3" fmla="val 96"/>
                <a:gd name="f4" fmla="val 572"/>
                <a:gd name="f5" fmla="val 15"/>
                <a:gd name="f6" fmla="val 566"/>
                <a:gd name="f7" fmla="val 81"/>
                <a:gd name="f8" fmla="val 380"/>
                <a:gd name="f9" fmla="val 383"/>
                <a:gd name="f10" fmla="*/ f0 1 96"/>
                <a:gd name="f11" fmla="*/ f1 1 572"/>
                <a:gd name="f12" fmla="+- f4 0 f2"/>
                <a:gd name="f13" fmla="+- f3 0 f2"/>
                <a:gd name="f14" fmla="*/ f13 1 96"/>
                <a:gd name="f15" fmla="*/ f12 1 572"/>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2">
                  <a:moveTo>
                    <a:pt x="f5" y="f4"/>
                  </a:moveTo>
                  <a:lnTo>
                    <a:pt x="f2" y="f6"/>
                  </a:lnTo>
                  <a:lnTo>
                    <a:pt x="f7" y="f8"/>
                  </a:lnTo>
                  <a:lnTo>
                    <a:pt x="f7" y="f2"/>
                  </a:lnTo>
                  <a:lnTo>
                    <a:pt x="f3" y="f2"/>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0" name="Freeform 11">
              <a:extLst>
                <a:ext uri="{FF2B5EF4-FFF2-40B4-BE49-F238E27FC236}">
                  <a16:creationId xmlns:a16="http://schemas.microsoft.com/office/drawing/2014/main" id="{4DDF04E7-10C0-5DE7-1558-1AAC192EAB00}"/>
                </a:ext>
              </a:extLst>
            </p:cNvPr>
            <p:cNvSpPr/>
            <p:nvPr/>
          </p:nvSpPr>
          <p:spPr>
            <a:xfrm>
              <a:off x="1290639" y="14292"/>
              <a:ext cx="376239" cy="1801816"/>
            </a:xfrm>
            <a:custGeom>
              <a:avLst/>
              <a:gdLst>
                <a:gd name="f0" fmla="val w"/>
                <a:gd name="f1" fmla="val h"/>
                <a:gd name="f2" fmla="val 0"/>
                <a:gd name="f3" fmla="val 237"/>
                <a:gd name="f4" fmla="val 1135"/>
                <a:gd name="f5" fmla="val 222"/>
                <a:gd name="f6" fmla="val 620"/>
                <a:gd name="f7" fmla="val 18"/>
                <a:gd name="f8" fmla="val 617"/>
                <a:gd name="f9" fmla="val 1129"/>
                <a:gd name="f10" fmla="*/ f0 1 237"/>
                <a:gd name="f11" fmla="*/ f1 1 1135"/>
                <a:gd name="f12" fmla="+- f4 0 f2"/>
                <a:gd name="f13" fmla="+- f3 0 f2"/>
                <a:gd name="f14" fmla="*/ f13 1 237"/>
                <a:gd name="f15" fmla="*/ f12 1 113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7" h="1135">
                  <a:moveTo>
                    <a:pt x="f5" y="f4"/>
                  </a:moveTo>
                  <a:lnTo>
                    <a:pt x="f2" y="f6"/>
                  </a:lnTo>
                  <a:lnTo>
                    <a:pt x="f2" y="f2"/>
                  </a:lnTo>
                  <a:lnTo>
                    <a:pt x="f7" y="f2"/>
                  </a:lnTo>
                  <a:lnTo>
                    <a:pt x="f7" y="f8"/>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1" name="Freeform 12">
              <a:extLst>
                <a:ext uri="{FF2B5EF4-FFF2-40B4-BE49-F238E27FC236}">
                  <a16:creationId xmlns:a16="http://schemas.microsoft.com/office/drawing/2014/main" id="{2E01914F-80DF-A2E5-CB2C-A26D3EBBFB13}"/>
                </a:ext>
              </a:extLst>
            </p:cNvPr>
            <p:cNvSpPr/>
            <p:nvPr/>
          </p:nvSpPr>
          <p:spPr>
            <a:xfrm>
              <a:off x="1600200" y="1801816"/>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2" name="Freeform 13">
              <a:extLst>
                <a:ext uri="{FF2B5EF4-FFF2-40B4-BE49-F238E27FC236}">
                  <a16:creationId xmlns:a16="http://schemas.microsoft.com/office/drawing/2014/main" id="{6F98BD73-7BA3-9A13-FC1C-2F4580CD69DB}"/>
                </a:ext>
              </a:extLst>
            </p:cNvPr>
            <p:cNvSpPr/>
            <p:nvPr/>
          </p:nvSpPr>
          <p:spPr>
            <a:xfrm>
              <a:off x="1381128" y="9528"/>
              <a:ext cx="371475" cy="1425577"/>
            </a:xfrm>
            <a:custGeom>
              <a:avLst/>
              <a:gdLst>
                <a:gd name="f0" fmla="val w"/>
                <a:gd name="f1" fmla="val h"/>
                <a:gd name="f2" fmla="val 0"/>
                <a:gd name="f3" fmla="val 234"/>
                <a:gd name="f4" fmla="val 898"/>
                <a:gd name="f5" fmla="val 219"/>
                <a:gd name="f6" fmla="val 383"/>
                <a:gd name="f7" fmla="val 15"/>
                <a:gd name="f8" fmla="val 380"/>
                <a:gd name="f9" fmla="val 892"/>
                <a:gd name="f10" fmla="*/ f0 1 234"/>
                <a:gd name="f11" fmla="*/ f1 1 898"/>
                <a:gd name="f12" fmla="+- f4 0 f2"/>
                <a:gd name="f13" fmla="+- f3 0 f2"/>
                <a:gd name="f14" fmla="*/ f13 1 234"/>
                <a:gd name="f15" fmla="*/ f12 1 898"/>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4" h="898">
                  <a:moveTo>
                    <a:pt x="f5" y="f4"/>
                  </a:moveTo>
                  <a:lnTo>
                    <a:pt x="f2" y="f6"/>
                  </a:lnTo>
                  <a:lnTo>
                    <a:pt x="f2" y="f2"/>
                  </a:lnTo>
                  <a:lnTo>
                    <a:pt x="f7" y="f2"/>
                  </a:lnTo>
                  <a:lnTo>
                    <a:pt x="f7" y="f8"/>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3" name="Freeform 14">
              <a:extLst>
                <a:ext uri="{FF2B5EF4-FFF2-40B4-BE49-F238E27FC236}">
                  <a16:creationId xmlns:a16="http://schemas.microsoft.com/office/drawing/2014/main" id="{AC4C5A4B-1BFF-B192-B290-A12C2D91A74B}"/>
                </a:ext>
              </a:extLst>
            </p:cNvPr>
            <p:cNvSpPr/>
            <p:nvPr/>
          </p:nvSpPr>
          <p:spPr>
            <a:xfrm>
              <a:off x="1643067" y="0"/>
              <a:ext cx="152403" cy="912808"/>
            </a:xfrm>
            <a:custGeom>
              <a:avLst/>
              <a:gdLst>
                <a:gd name="f0" fmla="val w"/>
                <a:gd name="f1" fmla="val h"/>
                <a:gd name="f2" fmla="val 0"/>
                <a:gd name="f3" fmla="val 96"/>
                <a:gd name="f4" fmla="val 575"/>
                <a:gd name="f5" fmla="val 78"/>
                <a:gd name="f6" fmla="val 192"/>
                <a:gd name="f7" fmla="val 6"/>
                <a:gd name="f8" fmla="val 15"/>
                <a:gd name="f9" fmla="val 189"/>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4" name="Freeform 15">
              <a:extLst>
                <a:ext uri="{FF2B5EF4-FFF2-40B4-BE49-F238E27FC236}">
                  <a16:creationId xmlns:a16="http://schemas.microsoft.com/office/drawing/2014/main" id="{9D06FA1F-5D3A-D634-D71A-0BE2218DEFA7}"/>
                </a:ext>
              </a:extLst>
            </p:cNvPr>
            <p:cNvSpPr/>
            <p:nvPr/>
          </p:nvSpPr>
          <p:spPr>
            <a:xfrm>
              <a:off x="1685925" y="1420813"/>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5" name="Freeform 16">
              <a:extLst>
                <a:ext uri="{FF2B5EF4-FFF2-40B4-BE49-F238E27FC236}">
                  <a16:creationId xmlns:a16="http://schemas.microsoft.com/office/drawing/2014/main" id="{3E1D356D-BD25-75B5-E43F-E0090BE91DB7}"/>
                </a:ext>
              </a:extLst>
            </p:cNvPr>
            <p:cNvSpPr/>
            <p:nvPr/>
          </p:nvSpPr>
          <p:spPr>
            <a:xfrm>
              <a:off x="1685925" y="9032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6" name="Freeform 17">
              <a:extLst>
                <a:ext uri="{FF2B5EF4-FFF2-40B4-BE49-F238E27FC236}">
                  <a16:creationId xmlns:a16="http://schemas.microsoft.com/office/drawing/2014/main" id="{C4CB2ABB-45FC-8955-5583-F2E6736A657C}"/>
                </a:ext>
              </a:extLst>
            </p:cNvPr>
            <p:cNvSpPr/>
            <p:nvPr/>
          </p:nvSpPr>
          <p:spPr>
            <a:xfrm>
              <a:off x="1743075" y="4764"/>
              <a:ext cx="419096" cy="522286"/>
            </a:xfrm>
            <a:custGeom>
              <a:avLst/>
              <a:gdLst>
                <a:gd name="f0" fmla="val w"/>
                <a:gd name="f1" fmla="val h"/>
                <a:gd name="f2" fmla="val 0"/>
                <a:gd name="f3" fmla="val 264"/>
                <a:gd name="f4" fmla="val 329"/>
                <a:gd name="f5" fmla="val 252"/>
                <a:gd name="f6" fmla="val 45"/>
                <a:gd name="f7" fmla="val 120"/>
                <a:gd name="f8" fmla="val 6"/>
                <a:gd name="f9" fmla="val 15"/>
                <a:gd name="f10" fmla="val 60"/>
                <a:gd name="f11" fmla="val 111"/>
                <a:gd name="f12" fmla="val 317"/>
                <a:gd name="f13" fmla="*/ f0 1 264"/>
                <a:gd name="f14" fmla="*/ f1 1 329"/>
                <a:gd name="f15" fmla="+- f4 0 f2"/>
                <a:gd name="f16" fmla="+- f3 0 f2"/>
                <a:gd name="f17" fmla="*/ f16 1 264"/>
                <a:gd name="f18" fmla="*/ f15 1 329"/>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64" h="329">
                  <a:moveTo>
                    <a:pt x="f5" y="f4"/>
                  </a:moveTo>
                  <a:lnTo>
                    <a:pt x="f6" y="f7"/>
                  </a:lnTo>
                  <a:lnTo>
                    <a:pt x="f2" y="f8"/>
                  </a:lnTo>
                  <a:lnTo>
                    <a:pt x="f9" y="f2"/>
                  </a:lnTo>
                  <a:lnTo>
                    <a:pt x="f10" y="f11"/>
                  </a:lnTo>
                  <a:lnTo>
                    <a:pt x="f3" y="f12"/>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7" name="Freeform 18">
              <a:extLst>
                <a:ext uri="{FF2B5EF4-FFF2-40B4-BE49-F238E27FC236}">
                  <a16:creationId xmlns:a16="http://schemas.microsoft.com/office/drawing/2014/main" id="{F2F9CE2E-0583-4199-041C-5400F10D0F07}"/>
                </a:ext>
              </a:extLst>
            </p:cNvPr>
            <p:cNvSpPr/>
            <p:nvPr/>
          </p:nvSpPr>
          <p:spPr>
            <a:xfrm>
              <a:off x="2119314" y="488947"/>
              <a:ext cx="161921" cy="147639"/>
            </a:xfrm>
            <a:custGeom>
              <a:avLst/>
              <a:gdLst>
                <a:gd name="f0" fmla="val w"/>
                <a:gd name="f1" fmla="val h"/>
                <a:gd name="f2" fmla="val 0"/>
                <a:gd name="f3" fmla="val 34"/>
                <a:gd name="f4" fmla="val 31"/>
                <a:gd name="f5" fmla="val 17"/>
                <a:gd name="f6" fmla="val 13"/>
                <a:gd name="f7" fmla="val 9"/>
                <a:gd name="f8" fmla="val 30"/>
                <a:gd name="f9" fmla="val 6"/>
                <a:gd name="f10" fmla="val 27"/>
                <a:gd name="f11" fmla="val 20"/>
                <a:gd name="f12" fmla="val 10"/>
                <a:gd name="f13" fmla="val 4"/>
                <a:gd name="f14" fmla="val 1"/>
                <a:gd name="f15" fmla="val 21"/>
                <a:gd name="f16" fmla="val 25"/>
                <a:gd name="f17" fmla="val 28"/>
                <a:gd name="f18" fmla="val 14"/>
                <a:gd name="f19" fmla="val 11"/>
                <a:gd name="f20" fmla="val 5"/>
                <a:gd name="f21" fmla="val 7"/>
                <a:gd name="f22" fmla="val 12"/>
                <a:gd name="f23" fmla="val 19"/>
                <a:gd name="f24" fmla="val 24"/>
                <a:gd name="f25" fmla="val 26"/>
                <a:gd name="f26" fmla="val 23"/>
                <a:gd name="f27" fmla="*/ f0 1 34"/>
                <a:gd name="f28" fmla="*/ f1 1 31"/>
                <a:gd name="f29" fmla="+- f4 0 f2"/>
                <a:gd name="f30" fmla="+- f3 0 f2"/>
                <a:gd name="f31" fmla="*/ f30 1 34"/>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4" h="31">
                  <a:moveTo>
                    <a:pt x="f5" y="f4"/>
                  </a:moveTo>
                  <a:cubicBezTo>
                    <a:pt x="f6" y="f4"/>
                    <a:pt x="f7" y="f8"/>
                    <a:pt x="f9" y="f10"/>
                  </a:cubicBezTo>
                  <a:cubicBezTo>
                    <a:pt x="f2" y="f11"/>
                    <a:pt x="f2" y="f12"/>
                    <a:pt x="f9" y="f13"/>
                  </a:cubicBezTo>
                  <a:cubicBezTo>
                    <a:pt x="f7" y="f14"/>
                    <a:pt x="f6" y="f2"/>
                    <a:pt x="f5" y="f2"/>
                  </a:cubicBezTo>
                  <a:cubicBezTo>
                    <a:pt x="f15" y="f2"/>
                    <a:pt x="f16" y="f14"/>
                    <a:pt x="f17" y="f13"/>
                  </a:cubicBezTo>
                  <a:cubicBezTo>
                    <a:pt x="f3" y="f12"/>
                    <a:pt x="f3" y="f11"/>
                    <a:pt x="f17" y="f10"/>
                  </a:cubicBezTo>
                  <a:cubicBezTo>
                    <a:pt x="f16" y="f8"/>
                    <a:pt x="f15" y="f4"/>
                    <a:pt x="f5" y="f4"/>
                  </a:cubicBezTo>
                  <a:close/>
                  <a:moveTo>
                    <a:pt x="f5" y="f13"/>
                  </a:moveTo>
                  <a:cubicBezTo>
                    <a:pt x="f18" y="f13"/>
                    <a:pt x="f19" y="f20"/>
                    <a:pt x="f7" y="f21"/>
                  </a:cubicBezTo>
                  <a:cubicBezTo>
                    <a:pt x="f13" y="f22"/>
                    <a:pt x="f13" y="f23"/>
                    <a:pt x="f7" y="f24"/>
                  </a:cubicBezTo>
                  <a:cubicBezTo>
                    <a:pt x="f19" y="f25"/>
                    <a:pt x="f18" y="f10"/>
                    <a:pt x="f5" y="f10"/>
                  </a:cubicBezTo>
                  <a:cubicBezTo>
                    <a:pt x="f11" y="f10"/>
                    <a:pt x="f26" y="f25"/>
                    <a:pt x="f16" y="f24"/>
                  </a:cubicBezTo>
                  <a:cubicBezTo>
                    <a:pt x="f8" y="f23"/>
                    <a:pt x="f8" y="f22"/>
                    <a:pt x="f16" y="f21"/>
                  </a:cubicBezTo>
                  <a:cubicBezTo>
                    <a:pt x="f26" y="f20"/>
                    <a:pt x="f11" y="f13"/>
                    <a:pt x="f5" y="f13"/>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8" name="Freeform 19">
              <a:extLst>
                <a:ext uri="{FF2B5EF4-FFF2-40B4-BE49-F238E27FC236}">
                  <a16:creationId xmlns:a16="http://schemas.microsoft.com/office/drawing/2014/main" id="{18F85A93-B6B9-9C56-AD4F-9A826E09EF80}"/>
                </a:ext>
              </a:extLst>
            </p:cNvPr>
            <p:cNvSpPr/>
            <p:nvPr/>
          </p:nvSpPr>
          <p:spPr>
            <a:xfrm>
              <a:off x="952503" y="4764"/>
              <a:ext cx="152403" cy="908054"/>
            </a:xfrm>
            <a:custGeom>
              <a:avLst/>
              <a:gdLst>
                <a:gd name="f0" fmla="val w"/>
                <a:gd name="f1" fmla="val h"/>
                <a:gd name="f2" fmla="val 0"/>
                <a:gd name="f3" fmla="val 96"/>
                <a:gd name="f4" fmla="val 572"/>
                <a:gd name="f5" fmla="val 15"/>
                <a:gd name="f6" fmla="val 189"/>
                <a:gd name="f7" fmla="val 81"/>
                <a:gd name="f8" fmla="val 6"/>
                <a:gd name="f9" fmla="val 192"/>
                <a:gd name="f10" fmla="*/ f0 1 96"/>
                <a:gd name="f11" fmla="*/ f1 1 572"/>
                <a:gd name="f12" fmla="+- f4 0 f2"/>
                <a:gd name="f13" fmla="+- f3 0 f2"/>
                <a:gd name="f14" fmla="*/ f13 1 96"/>
                <a:gd name="f15" fmla="*/ f12 1 572"/>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2">
                  <a:moveTo>
                    <a:pt x="f5" y="f4"/>
                  </a:moveTo>
                  <a:lnTo>
                    <a:pt x="f2" y="f4"/>
                  </a:lnTo>
                  <a:lnTo>
                    <a:pt x="f2" y="f6"/>
                  </a:lnTo>
                  <a:lnTo>
                    <a:pt x="f7" y="f2"/>
                  </a:lnTo>
                  <a:lnTo>
                    <a:pt x="f3" y="f8"/>
                  </a:lnTo>
                  <a:lnTo>
                    <a:pt x="f5" y="f9"/>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9" name="Freeform 20">
              <a:extLst>
                <a:ext uri="{FF2B5EF4-FFF2-40B4-BE49-F238E27FC236}">
                  <a16:creationId xmlns:a16="http://schemas.microsoft.com/office/drawing/2014/main" id="{6EE4BA38-8CEF-885E-2028-734246716B88}"/>
                </a:ext>
              </a:extLst>
            </p:cNvPr>
            <p:cNvSpPr/>
            <p:nvPr/>
          </p:nvSpPr>
          <p:spPr>
            <a:xfrm>
              <a:off x="866778" y="903290"/>
              <a:ext cx="190496" cy="190496"/>
            </a:xfrm>
            <a:custGeom>
              <a:avLst/>
              <a:gdLst>
                <a:gd name="f0" fmla="val w"/>
                <a:gd name="f1" fmla="val h"/>
                <a:gd name="f2" fmla="val 0"/>
                <a:gd name="f3" fmla="val 40"/>
                <a:gd name="f4" fmla="val 20"/>
                <a:gd name="f5" fmla="val 9"/>
                <a:gd name="f6" fmla="val 31"/>
                <a:gd name="f7" fmla="val 4"/>
                <a:gd name="f8" fmla="val 11"/>
                <a:gd name="f9" fmla="val 12"/>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0" name="Freeform 21">
              <a:extLst>
                <a:ext uri="{FF2B5EF4-FFF2-40B4-BE49-F238E27FC236}">
                  <a16:creationId xmlns:a16="http://schemas.microsoft.com/office/drawing/2014/main" id="{EC0D83F2-B425-CCBA-FCF6-DE0092877D09}"/>
                </a:ext>
              </a:extLst>
            </p:cNvPr>
            <p:cNvSpPr/>
            <p:nvPr/>
          </p:nvSpPr>
          <p:spPr>
            <a:xfrm>
              <a:off x="890589" y="1554159"/>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1" name="Freeform 22">
              <a:extLst>
                <a:ext uri="{FF2B5EF4-FFF2-40B4-BE49-F238E27FC236}">
                  <a16:creationId xmlns:a16="http://schemas.microsoft.com/office/drawing/2014/main" id="{B3FEB125-C61F-0442-20B5-7B4EF8CD985F}"/>
                </a:ext>
              </a:extLst>
            </p:cNvPr>
            <p:cNvSpPr/>
            <p:nvPr/>
          </p:nvSpPr>
          <p:spPr>
            <a:xfrm>
              <a:off x="738185" y="5622929"/>
              <a:ext cx="338135" cy="1216023"/>
            </a:xfrm>
            <a:custGeom>
              <a:avLst/>
              <a:gdLst>
                <a:gd name="f0" fmla="val w"/>
                <a:gd name="f1" fmla="val h"/>
                <a:gd name="f2" fmla="val 0"/>
                <a:gd name="f3" fmla="val 213"/>
                <a:gd name="f4" fmla="val 766"/>
                <a:gd name="f5" fmla="val 195"/>
                <a:gd name="f6" fmla="val 464"/>
                <a:gd name="f7" fmla="val 6"/>
                <a:gd name="f8" fmla="val 12"/>
                <a:gd name="f9" fmla="val 461"/>
                <a:gd name="f10" fmla="*/ f0 1 213"/>
                <a:gd name="f11" fmla="*/ f1 1 766"/>
                <a:gd name="f12" fmla="+- f4 0 f2"/>
                <a:gd name="f13" fmla="+- f3 0 f2"/>
                <a:gd name="f14" fmla="*/ f13 1 213"/>
                <a:gd name="f15" fmla="*/ f12 1 766"/>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13" h="766">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2" name="Freeform 23">
              <a:extLst>
                <a:ext uri="{FF2B5EF4-FFF2-40B4-BE49-F238E27FC236}">
                  <a16:creationId xmlns:a16="http://schemas.microsoft.com/office/drawing/2014/main" id="{79468241-DA5A-68DE-4C9B-9E3FC9BD52B2}"/>
                </a:ext>
              </a:extLst>
            </p:cNvPr>
            <p:cNvSpPr/>
            <p:nvPr/>
          </p:nvSpPr>
          <p:spPr>
            <a:xfrm>
              <a:off x="647696" y="5480054"/>
              <a:ext cx="157167" cy="157167"/>
            </a:xfrm>
            <a:custGeom>
              <a:avLst/>
              <a:gdLst>
                <a:gd name="f0" fmla="val w"/>
                <a:gd name="f1" fmla="val h"/>
                <a:gd name="f2" fmla="val 0"/>
                <a:gd name="f3" fmla="val 33"/>
                <a:gd name="f4" fmla="val 17"/>
                <a:gd name="f5" fmla="val 8"/>
                <a:gd name="f6" fmla="val 26"/>
                <a:gd name="f7" fmla="val 4"/>
                <a:gd name="f8" fmla="val 10"/>
                <a:gd name="f9" fmla="val 24"/>
                <a:gd name="f10" fmla="val 29"/>
                <a:gd name="f11" fmla="val 23"/>
                <a:gd name="f12" fmla="*/ f0 1 33"/>
                <a:gd name="f13" fmla="*/ f1 1 33"/>
                <a:gd name="f14" fmla="+- f3 0 f2"/>
                <a:gd name="f15" fmla="*/ f14 1 33"/>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33" h="3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3" name="Freeform 24">
              <a:extLst>
                <a:ext uri="{FF2B5EF4-FFF2-40B4-BE49-F238E27FC236}">
                  <a16:creationId xmlns:a16="http://schemas.microsoft.com/office/drawing/2014/main" id="{87087219-1498-3E0B-A75D-409F809C3804}"/>
                </a:ext>
              </a:extLst>
            </p:cNvPr>
            <p:cNvSpPr/>
            <p:nvPr/>
          </p:nvSpPr>
          <p:spPr>
            <a:xfrm>
              <a:off x="66678" y="903290"/>
              <a:ext cx="190496" cy="190496"/>
            </a:xfrm>
            <a:custGeom>
              <a:avLst/>
              <a:gdLst>
                <a:gd name="f0" fmla="val w"/>
                <a:gd name="f1" fmla="val h"/>
                <a:gd name="f2" fmla="val 0"/>
                <a:gd name="f3" fmla="val 40"/>
                <a:gd name="f4" fmla="val 20"/>
                <a:gd name="f5" fmla="val 9"/>
                <a:gd name="f6" fmla="val 31"/>
                <a:gd name="f7" fmla="val 32"/>
                <a:gd name="f8" fmla="val 4"/>
                <a:gd name="f9" fmla="val 12"/>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7" y="f2"/>
                    <a:pt x="f3" y="f5"/>
                    <a:pt x="f3" y="f4"/>
                  </a:cubicBezTo>
                  <a:cubicBezTo>
                    <a:pt x="f3" y="f6"/>
                    <a:pt x="f7" y="f3"/>
                    <a:pt x="f4" y="f3"/>
                  </a:cubicBezTo>
                  <a:close/>
                  <a:moveTo>
                    <a:pt x="f4" y="f8"/>
                  </a:moveTo>
                  <a:cubicBezTo>
                    <a:pt x="f9" y="f8"/>
                    <a:pt x="f8" y="f9"/>
                    <a:pt x="f8" y="f4"/>
                  </a:cubicBezTo>
                  <a:cubicBezTo>
                    <a:pt x="f8" y="f10"/>
                    <a:pt x="f9" y="f11"/>
                    <a:pt x="f4" y="f11"/>
                  </a:cubicBezTo>
                  <a:cubicBezTo>
                    <a:pt x="f10" y="f11"/>
                    <a:pt x="f11" y="f10"/>
                    <a:pt x="f11" y="f4"/>
                  </a:cubicBezTo>
                  <a:cubicBezTo>
                    <a:pt x="f11" y="f9"/>
                    <a:pt x="f10" y="f8"/>
                    <a:pt x="f4" y="f8"/>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4" name="Freeform 25">
              <a:extLst>
                <a:ext uri="{FF2B5EF4-FFF2-40B4-BE49-F238E27FC236}">
                  <a16:creationId xmlns:a16="http://schemas.microsoft.com/office/drawing/2014/main" id="{156997C3-512F-3ECC-03D7-0D0419C17CC3}"/>
                </a:ext>
              </a:extLst>
            </p:cNvPr>
            <p:cNvSpPr/>
            <p:nvPr/>
          </p:nvSpPr>
          <p:spPr>
            <a:xfrm>
              <a:off x="0" y="3897309"/>
              <a:ext cx="133346" cy="266703"/>
            </a:xfrm>
            <a:custGeom>
              <a:avLst/>
              <a:gdLst>
                <a:gd name="f0" fmla="val w"/>
                <a:gd name="f1" fmla="val h"/>
                <a:gd name="f2" fmla="val 0"/>
                <a:gd name="f3" fmla="val 84"/>
                <a:gd name="f4" fmla="val 168"/>
                <a:gd name="f5" fmla="val 69"/>
                <a:gd name="f6" fmla="val 6"/>
                <a:gd name="f7" fmla="val 12"/>
                <a:gd name="f8" fmla="val 162"/>
                <a:gd name="f9" fmla="*/ f0 1 84"/>
                <a:gd name="f10" fmla="*/ f1 1 168"/>
                <a:gd name="f11" fmla="+- f4 0 f2"/>
                <a:gd name="f12" fmla="+- f3 0 f2"/>
                <a:gd name="f13" fmla="*/ f12 1 84"/>
                <a:gd name="f14" fmla="*/ f11 1 16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84" h="168">
                  <a:moveTo>
                    <a:pt x="f5" y="f4"/>
                  </a:moveTo>
                  <a:lnTo>
                    <a:pt x="f2" y="f6"/>
                  </a:lnTo>
                  <a:lnTo>
                    <a:pt x="f7" y="f2"/>
                  </a:lnTo>
                  <a:lnTo>
                    <a:pt x="f3" y="f8"/>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5" name="Freeform 26">
              <a:extLst>
                <a:ext uri="{FF2B5EF4-FFF2-40B4-BE49-F238E27FC236}">
                  <a16:creationId xmlns:a16="http://schemas.microsoft.com/office/drawing/2014/main" id="{6F640702-CB80-CC60-45D3-CC841CDC01CD}"/>
                </a:ext>
              </a:extLst>
            </p:cNvPr>
            <p:cNvSpPr/>
            <p:nvPr/>
          </p:nvSpPr>
          <p:spPr>
            <a:xfrm>
              <a:off x="66678" y="4149720"/>
              <a:ext cx="190496" cy="188915"/>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6" name="Freeform 27">
              <a:extLst>
                <a:ext uri="{FF2B5EF4-FFF2-40B4-BE49-F238E27FC236}">
                  <a16:creationId xmlns:a16="http://schemas.microsoft.com/office/drawing/2014/main" id="{7F8845CD-0B63-CCD6-594E-B98A5F9518E1}"/>
                </a:ext>
              </a:extLst>
            </p:cNvPr>
            <p:cNvSpPr/>
            <p:nvPr/>
          </p:nvSpPr>
          <p:spPr>
            <a:xfrm>
              <a:off x="0" y="1644648"/>
              <a:ext cx="133346" cy="269876"/>
            </a:xfrm>
            <a:custGeom>
              <a:avLst/>
              <a:gdLst>
                <a:gd name="f0" fmla="val w"/>
                <a:gd name="f1" fmla="val h"/>
                <a:gd name="f2" fmla="val 0"/>
                <a:gd name="f3" fmla="val 84"/>
                <a:gd name="f4" fmla="val 170"/>
                <a:gd name="f5" fmla="val 12"/>
                <a:gd name="f6" fmla="val 164"/>
                <a:gd name="f7" fmla="val 69"/>
                <a:gd name="f8" fmla="val 6"/>
                <a:gd name="f9" fmla="*/ f0 1 84"/>
                <a:gd name="f10" fmla="*/ f1 1 170"/>
                <a:gd name="f11" fmla="+- f4 0 f2"/>
                <a:gd name="f12" fmla="+- f3 0 f2"/>
                <a:gd name="f13" fmla="*/ f12 1 84"/>
                <a:gd name="f14" fmla="*/ f11 1 17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84" h="170">
                  <a:moveTo>
                    <a:pt x="f5" y="f4"/>
                  </a:moveTo>
                  <a:lnTo>
                    <a:pt x="f2" y="f6"/>
                  </a:lnTo>
                  <a:lnTo>
                    <a:pt x="f7" y="f2"/>
                  </a:lnTo>
                  <a:lnTo>
                    <a:pt x="f3" y="f8"/>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7" name="Freeform 28">
              <a:extLst>
                <a:ext uri="{FF2B5EF4-FFF2-40B4-BE49-F238E27FC236}">
                  <a16:creationId xmlns:a16="http://schemas.microsoft.com/office/drawing/2014/main" id="{45F00EF9-3A01-219B-7B1F-C50767D7364D}"/>
                </a:ext>
              </a:extLst>
            </p:cNvPr>
            <p:cNvSpPr/>
            <p:nvPr/>
          </p:nvSpPr>
          <p:spPr>
            <a:xfrm>
              <a:off x="66678" y="1468434"/>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8" name="Freeform 29">
              <a:extLst>
                <a:ext uri="{FF2B5EF4-FFF2-40B4-BE49-F238E27FC236}">
                  <a16:creationId xmlns:a16="http://schemas.microsoft.com/office/drawing/2014/main" id="{B942FB73-171A-BFB8-6394-95AFE82F0AED}"/>
                </a:ext>
              </a:extLst>
            </p:cNvPr>
            <p:cNvSpPr/>
            <p:nvPr/>
          </p:nvSpPr>
          <p:spPr>
            <a:xfrm>
              <a:off x="695328" y="4764"/>
              <a:ext cx="309560" cy="1558923"/>
            </a:xfrm>
            <a:custGeom>
              <a:avLst/>
              <a:gdLst>
                <a:gd name="f0" fmla="val w"/>
                <a:gd name="f1" fmla="val h"/>
                <a:gd name="f2" fmla="val 0"/>
                <a:gd name="f3" fmla="val 195"/>
                <a:gd name="f4" fmla="val 982"/>
                <a:gd name="f5" fmla="val 177"/>
                <a:gd name="f6" fmla="val 805"/>
                <a:gd name="f7" fmla="val 629"/>
                <a:gd name="f8" fmla="val 18"/>
                <a:gd name="f9" fmla="val 623"/>
                <a:gd name="f10" fmla="val 796"/>
                <a:gd name="f11" fmla="*/ f0 1 195"/>
                <a:gd name="f12" fmla="*/ f1 1 982"/>
                <a:gd name="f13" fmla="+- f4 0 f2"/>
                <a:gd name="f14" fmla="+- f3 0 f2"/>
                <a:gd name="f15" fmla="*/ f14 1 195"/>
                <a:gd name="f16" fmla="*/ f13 1 982"/>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95" h="982">
                  <a:moveTo>
                    <a:pt x="f3" y="f4"/>
                  </a:moveTo>
                  <a:lnTo>
                    <a:pt x="f5" y="f4"/>
                  </a:lnTo>
                  <a:lnTo>
                    <a:pt x="f5" y="f6"/>
                  </a:lnTo>
                  <a:lnTo>
                    <a:pt x="f2" y="f7"/>
                  </a:lnTo>
                  <a:lnTo>
                    <a:pt x="f2" y="f2"/>
                  </a:lnTo>
                  <a:lnTo>
                    <a:pt x="f8" y="f2"/>
                  </a:lnTo>
                  <a:lnTo>
                    <a:pt x="f8" y="f9"/>
                  </a:lnTo>
                  <a:lnTo>
                    <a:pt x="f3" y="f10"/>
                  </a:lnTo>
                  <a:lnTo>
                    <a:pt x="f3"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9" name="Freeform 30">
              <a:extLst>
                <a:ext uri="{FF2B5EF4-FFF2-40B4-BE49-F238E27FC236}">
                  <a16:creationId xmlns:a16="http://schemas.microsoft.com/office/drawing/2014/main" id="{9D3D18C9-14E7-FC05-FB8B-E34E8F40E62E}"/>
                </a:ext>
              </a:extLst>
            </p:cNvPr>
            <p:cNvSpPr/>
            <p:nvPr/>
          </p:nvSpPr>
          <p:spPr>
            <a:xfrm>
              <a:off x="57150" y="4881560"/>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0" name="Freeform 31">
              <a:extLst>
                <a:ext uri="{FF2B5EF4-FFF2-40B4-BE49-F238E27FC236}">
                  <a16:creationId xmlns:a16="http://schemas.microsoft.com/office/drawing/2014/main" id="{058B6AC6-45AF-5CD6-E3D8-5559599D1982}"/>
                </a:ext>
              </a:extLst>
            </p:cNvPr>
            <p:cNvSpPr/>
            <p:nvPr/>
          </p:nvSpPr>
          <p:spPr>
            <a:xfrm>
              <a:off x="138110" y="5060947"/>
              <a:ext cx="304796" cy="1777995"/>
            </a:xfrm>
            <a:custGeom>
              <a:avLst/>
              <a:gdLst>
                <a:gd name="f0" fmla="val 360"/>
                <a:gd name="f1" fmla="val w"/>
                <a:gd name="f2" fmla="val h"/>
                <a:gd name="f3" fmla="val 0"/>
                <a:gd name="f4" fmla="val 192"/>
                <a:gd name="f5" fmla="val 1120"/>
                <a:gd name="f6" fmla="val 177"/>
                <a:gd name="f7" fmla="val 183"/>
                <a:gd name="f8" fmla="val 15"/>
                <a:gd name="f9" fmla="val 354"/>
                <a:gd name="f10" fmla="*/ f1 1 192"/>
                <a:gd name="f11" fmla="*/ f2 1 1120"/>
                <a:gd name="f12" fmla="+- f5 0 f3"/>
                <a:gd name="f13" fmla="+- f4 0 f3"/>
                <a:gd name="f14" fmla="*/ f13 1 192"/>
                <a:gd name="f15" fmla="*/ f12 1 1120"/>
                <a:gd name="f16" fmla="*/ 0 1 f14"/>
                <a:gd name="f17" fmla="*/ f4 1 f14"/>
                <a:gd name="f18" fmla="*/ 0 1 f15"/>
                <a:gd name="f19" fmla="*/ f5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92" h="1120">
                  <a:moveTo>
                    <a:pt x="f4" y="f5"/>
                  </a:moveTo>
                  <a:lnTo>
                    <a:pt x="f6" y="f5"/>
                  </a:lnTo>
                  <a:lnTo>
                    <a:pt x="f6" y="f0"/>
                  </a:lnTo>
                  <a:lnTo>
                    <a:pt x="f3" y="f7"/>
                  </a:lnTo>
                  <a:lnTo>
                    <a:pt x="f3" y="f3"/>
                  </a:lnTo>
                  <a:lnTo>
                    <a:pt x="f8" y="f3"/>
                  </a:lnTo>
                  <a:lnTo>
                    <a:pt x="f8" y="f6"/>
                  </a:lnTo>
                  <a:lnTo>
                    <a:pt x="f4" y="f9"/>
                  </a:lnTo>
                  <a:lnTo>
                    <a:pt x="f4" y="f5"/>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1" name="Freeform 32">
              <a:extLst>
                <a:ext uri="{FF2B5EF4-FFF2-40B4-BE49-F238E27FC236}">
                  <a16:creationId xmlns:a16="http://schemas.microsoft.com/office/drawing/2014/main" id="{FB942E3B-2043-A4AA-1F08-C1F3C41CAC02}"/>
                </a:ext>
              </a:extLst>
            </p:cNvPr>
            <p:cNvSpPr/>
            <p:nvPr/>
          </p:nvSpPr>
          <p:spPr>
            <a:xfrm>
              <a:off x="561971" y="6430966"/>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2" name="Rectangle 33">
              <a:extLst>
                <a:ext uri="{FF2B5EF4-FFF2-40B4-BE49-F238E27FC236}">
                  <a16:creationId xmlns:a16="http://schemas.microsoft.com/office/drawing/2014/main" id="{A5571B90-934F-9EF0-476D-40B3A756F7BA}"/>
                </a:ext>
              </a:extLst>
            </p:cNvPr>
            <p:cNvSpPr/>
            <p:nvPr/>
          </p:nvSpPr>
          <p:spPr>
            <a:xfrm>
              <a:off x="642942" y="6610353"/>
              <a:ext cx="23810" cy="242892"/>
            </a:xfrm>
            <a:prstGeom prst="rect">
              <a:avLst/>
            </a:pr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3" name="Freeform 34">
              <a:extLst>
                <a:ext uri="{FF2B5EF4-FFF2-40B4-BE49-F238E27FC236}">
                  <a16:creationId xmlns:a16="http://schemas.microsoft.com/office/drawing/2014/main" id="{565617B6-0D55-A41D-2E1C-2814E4FC3E56}"/>
                </a:ext>
              </a:extLst>
            </p:cNvPr>
            <p:cNvSpPr/>
            <p:nvPr/>
          </p:nvSpPr>
          <p:spPr>
            <a:xfrm>
              <a:off x="76196" y="6430966"/>
              <a:ext cx="190496" cy="188915"/>
            </a:xfrm>
            <a:custGeom>
              <a:avLst/>
              <a:gdLst>
                <a:gd name="f0" fmla="val w"/>
                <a:gd name="f1" fmla="val h"/>
                <a:gd name="f2" fmla="val 0"/>
                <a:gd name="f3" fmla="val 40"/>
                <a:gd name="f4" fmla="val 20"/>
                <a:gd name="f5" fmla="val 9"/>
                <a:gd name="f6" fmla="val 31"/>
                <a:gd name="f7" fmla="val 32"/>
                <a:gd name="f8" fmla="val 4"/>
                <a:gd name="f9" fmla="val 12"/>
                <a:gd name="f10" fmla="val 11"/>
                <a:gd name="f11" fmla="val 29"/>
                <a:gd name="f12" fmla="val 36"/>
                <a:gd name="f13" fmla="*/ f0 1 40"/>
                <a:gd name="f14" fmla="*/ f1 1 40"/>
                <a:gd name="f15" fmla="+- f3 0 f2"/>
                <a:gd name="f16" fmla="*/ f15 1 40"/>
                <a:gd name="f17" fmla="*/ 0 1 f16"/>
                <a:gd name="f18" fmla="*/ f3 1 f16"/>
                <a:gd name="f19" fmla="*/ f17 f13 1"/>
                <a:gd name="f20" fmla="*/ f18 f13 1"/>
                <a:gd name="f21" fmla="*/ f18 f14 1"/>
                <a:gd name="f22" fmla="*/ f17 f14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7" y="f2"/>
                    <a:pt x="f3" y="f5"/>
                    <a:pt x="f3" y="f4"/>
                  </a:cubicBezTo>
                  <a:cubicBezTo>
                    <a:pt x="f3" y="f6"/>
                    <a:pt x="f7" y="f3"/>
                    <a:pt x="f4" y="f3"/>
                  </a:cubicBezTo>
                  <a:close/>
                  <a:moveTo>
                    <a:pt x="f4" y="f8"/>
                  </a:moveTo>
                  <a:cubicBezTo>
                    <a:pt x="f9" y="f8"/>
                    <a:pt x="f8" y="f10"/>
                    <a:pt x="f8" y="f4"/>
                  </a:cubicBezTo>
                  <a:cubicBezTo>
                    <a:pt x="f8" y="f11"/>
                    <a:pt x="f9" y="f12"/>
                    <a:pt x="f4" y="f12"/>
                  </a:cubicBezTo>
                  <a:cubicBezTo>
                    <a:pt x="f11" y="f12"/>
                    <a:pt x="f12" y="f11"/>
                    <a:pt x="f12" y="f4"/>
                  </a:cubicBezTo>
                  <a:cubicBezTo>
                    <a:pt x="f12" y="f10"/>
                    <a:pt x="f11" y="f8"/>
                    <a:pt x="f4" y="f8"/>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4" name="Freeform 35">
              <a:extLst>
                <a:ext uri="{FF2B5EF4-FFF2-40B4-BE49-F238E27FC236}">
                  <a16:creationId xmlns:a16="http://schemas.microsoft.com/office/drawing/2014/main" id="{95098FC7-B448-9D54-C6A0-A882EF8D8914}"/>
                </a:ext>
              </a:extLst>
            </p:cNvPr>
            <p:cNvSpPr/>
            <p:nvPr/>
          </p:nvSpPr>
          <p:spPr>
            <a:xfrm>
              <a:off x="0" y="5978520"/>
              <a:ext cx="190496" cy="461964"/>
            </a:xfrm>
            <a:custGeom>
              <a:avLst/>
              <a:gdLst>
                <a:gd name="f0" fmla="val w"/>
                <a:gd name="f1" fmla="val h"/>
                <a:gd name="f2" fmla="val 0"/>
                <a:gd name="f3" fmla="val 120"/>
                <a:gd name="f4" fmla="val 291"/>
                <a:gd name="f5" fmla="val 105"/>
                <a:gd name="f6" fmla="val 114"/>
                <a:gd name="f7" fmla="val 9"/>
                <a:gd name="f8" fmla="val 12"/>
                <a:gd name="f9" fmla="val 108"/>
                <a:gd name="f10" fmla="*/ f0 1 120"/>
                <a:gd name="f11" fmla="*/ f1 1 291"/>
                <a:gd name="f12" fmla="+- f4 0 f2"/>
                <a:gd name="f13" fmla="+- f3 0 f2"/>
                <a:gd name="f14" fmla="*/ f13 1 120"/>
                <a:gd name="f15" fmla="*/ f12 1 291"/>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20" h="291">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5" name="Freeform 36">
              <a:extLst>
                <a:ext uri="{FF2B5EF4-FFF2-40B4-BE49-F238E27FC236}">
                  <a16:creationId xmlns:a16="http://schemas.microsoft.com/office/drawing/2014/main" id="{15922648-338A-DEAF-9419-74797F0F1B4F}"/>
                </a:ext>
              </a:extLst>
            </p:cNvPr>
            <p:cNvSpPr/>
            <p:nvPr/>
          </p:nvSpPr>
          <p:spPr>
            <a:xfrm>
              <a:off x="1014417" y="1801816"/>
              <a:ext cx="214317" cy="755651"/>
            </a:xfrm>
            <a:custGeom>
              <a:avLst/>
              <a:gdLst>
                <a:gd name="f0" fmla="val w"/>
                <a:gd name="f1" fmla="val h"/>
                <a:gd name="f2" fmla="val 0"/>
                <a:gd name="f3" fmla="val 135"/>
                <a:gd name="f4" fmla="val 476"/>
                <a:gd name="f5" fmla="val 12"/>
                <a:gd name="f6" fmla="val 128"/>
                <a:gd name="f7" fmla="val 126"/>
                <a:gd name="f8" fmla="val 9"/>
                <a:gd name="f9" fmla="val 131"/>
                <a:gd name="f10" fmla="*/ f0 1 135"/>
                <a:gd name="f11" fmla="*/ f1 1 476"/>
                <a:gd name="f12" fmla="+- f4 0 f2"/>
                <a:gd name="f13" fmla="+- f3 0 f2"/>
                <a:gd name="f14" fmla="*/ f13 1 135"/>
                <a:gd name="f15" fmla="*/ f12 1 476"/>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35" h="476">
                  <a:moveTo>
                    <a:pt x="f5" y="f4"/>
                  </a:moveTo>
                  <a:lnTo>
                    <a:pt x="f2" y="f4"/>
                  </a:lnTo>
                  <a:lnTo>
                    <a:pt x="f2" y="f6"/>
                  </a:lnTo>
                  <a:lnTo>
                    <a:pt x="f7" y="f2"/>
                  </a:lnTo>
                  <a:lnTo>
                    <a:pt x="f3" y="f8"/>
                  </a:lnTo>
                  <a:lnTo>
                    <a:pt x="f5" y="f9"/>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6" name="Freeform 37">
              <a:extLst>
                <a:ext uri="{FF2B5EF4-FFF2-40B4-BE49-F238E27FC236}">
                  <a16:creationId xmlns:a16="http://schemas.microsoft.com/office/drawing/2014/main" id="{0D54C03B-74B2-6EAF-18A4-941AD6CF3DAD}"/>
                </a:ext>
              </a:extLst>
            </p:cNvPr>
            <p:cNvSpPr/>
            <p:nvPr/>
          </p:nvSpPr>
          <p:spPr>
            <a:xfrm>
              <a:off x="938210" y="2547939"/>
              <a:ext cx="166685" cy="160340"/>
            </a:xfrm>
            <a:custGeom>
              <a:avLst/>
              <a:gdLst>
                <a:gd name="f0" fmla="val w"/>
                <a:gd name="f1" fmla="val h"/>
                <a:gd name="f2" fmla="val 0"/>
                <a:gd name="f3" fmla="val 35"/>
                <a:gd name="f4" fmla="val 34"/>
                <a:gd name="f5" fmla="val 18"/>
                <a:gd name="f6" fmla="val 8"/>
                <a:gd name="f7" fmla="val 26"/>
                <a:gd name="f8" fmla="val 17"/>
                <a:gd name="f9" fmla="val 7"/>
                <a:gd name="f10" fmla="val 27"/>
                <a:gd name="f11" fmla="val 4"/>
                <a:gd name="f12" fmla="val 10"/>
                <a:gd name="f13" fmla="val 24"/>
                <a:gd name="f14" fmla="val 30"/>
                <a:gd name="f15" fmla="val 25"/>
                <a:gd name="f16" fmla="val 31"/>
                <a:gd name="f17" fmla="*/ f0 1 35"/>
                <a:gd name="f18" fmla="*/ f1 1 34"/>
                <a:gd name="f19" fmla="+- f4 0 f2"/>
                <a:gd name="f20" fmla="+- f3 0 f2"/>
                <a:gd name="f21" fmla="*/ f20 1 35"/>
                <a:gd name="f22" fmla="*/ f19 1 34"/>
                <a:gd name="f23" fmla="*/ 0 1 f21"/>
                <a:gd name="f24" fmla="*/ f3 1 f21"/>
                <a:gd name="f25" fmla="*/ 0 1 f22"/>
                <a:gd name="f26" fmla="*/ f4 1 f22"/>
                <a:gd name="f27" fmla="*/ f23 f17 1"/>
                <a:gd name="f28" fmla="*/ f24 f17 1"/>
                <a:gd name="f29" fmla="*/ f26 f18 1"/>
                <a:gd name="f30" fmla="*/ f25 f18 1"/>
              </a:gdLst>
              <a:ahLst/>
              <a:cxnLst>
                <a:cxn ang="3cd4">
                  <a:pos x="hc" y="t"/>
                </a:cxn>
                <a:cxn ang="0">
                  <a:pos x="r" y="vc"/>
                </a:cxn>
                <a:cxn ang="cd4">
                  <a:pos x="hc" y="b"/>
                </a:cxn>
                <a:cxn ang="cd2">
                  <a:pos x="l" y="vc"/>
                </a:cxn>
              </a:cxnLst>
              <a:rect l="f27" t="f30" r="f28" b="f29"/>
              <a:pathLst>
                <a:path w="35" h="34">
                  <a:moveTo>
                    <a:pt x="f5" y="f4"/>
                  </a:moveTo>
                  <a:cubicBezTo>
                    <a:pt x="f6" y="f4"/>
                    <a:pt x="f2" y="f7"/>
                    <a:pt x="f2" y="f8"/>
                  </a:cubicBezTo>
                  <a:cubicBezTo>
                    <a:pt x="f2" y="f9"/>
                    <a:pt x="f6" y="f2"/>
                    <a:pt x="f5" y="f2"/>
                  </a:cubicBezTo>
                  <a:cubicBezTo>
                    <a:pt x="f10" y="f2"/>
                    <a:pt x="f3" y="f9"/>
                    <a:pt x="f3" y="f8"/>
                  </a:cubicBezTo>
                  <a:cubicBezTo>
                    <a:pt x="f3" y="f7"/>
                    <a:pt x="f10" y="f4"/>
                    <a:pt x="f5" y="f4"/>
                  </a:cubicBezTo>
                  <a:close/>
                  <a:moveTo>
                    <a:pt x="f5" y="f11"/>
                  </a:moveTo>
                  <a:cubicBezTo>
                    <a:pt x="f12" y="f11"/>
                    <a:pt x="f11" y="f12"/>
                    <a:pt x="f11" y="f8"/>
                  </a:cubicBezTo>
                  <a:cubicBezTo>
                    <a:pt x="f11" y="f13"/>
                    <a:pt x="f12" y="f14"/>
                    <a:pt x="f5" y="f14"/>
                  </a:cubicBezTo>
                  <a:cubicBezTo>
                    <a:pt x="f15" y="f14"/>
                    <a:pt x="f16" y="f13"/>
                    <a:pt x="f16" y="f8"/>
                  </a:cubicBezTo>
                  <a:cubicBezTo>
                    <a:pt x="f16" y="f12"/>
                    <a:pt x="f15" y="f11"/>
                    <a:pt x="f5" y="f11"/>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7" name="Freeform 38">
              <a:extLst>
                <a:ext uri="{FF2B5EF4-FFF2-40B4-BE49-F238E27FC236}">
                  <a16:creationId xmlns:a16="http://schemas.microsoft.com/office/drawing/2014/main" id="{746E3810-DCC4-6449-B8A3-D124C26E3C74}"/>
                </a:ext>
              </a:extLst>
            </p:cNvPr>
            <p:cNvSpPr/>
            <p:nvPr/>
          </p:nvSpPr>
          <p:spPr>
            <a:xfrm>
              <a:off x="595310" y="4764"/>
              <a:ext cx="638178" cy="4025902"/>
            </a:xfrm>
            <a:custGeom>
              <a:avLst/>
              <a:gdLst>
                <a:gd name="f0" fmla="val w"/>
                <a:gd name="f1" fmla="val h"/>
                <a:gd name="f2" fmla="val 0"/>
                <a:gd name="f3" fmla="val 402"/>
                <a:gd name="f4" fmla="val 2536"/>
                <a:gd name="f5" fmla="val 387"/>
                <a:gd name="f6" fmla="val 2311"/>
                <a:gd name="f7" fmla="val 1925"/>
                <a:gd name="f8" fmla="val 15"/>
                <a:gd name="f9" fmla="val 1916"/>
                <a:gd name="f10" fmla="val 2302"/>
                <a:gd name="f11" fmla="*/ f0 1 402"/>
                <a:gd name="f12" fmla="*/ f1 1 2536"/>
                <a:gd name="f13" fmla="+- f4 0 f2"/>
                <a:gd name="f14" fmla="+- f3 0 f2"/>
                <a:gd name="f15" fmla="*/ f14 1 402"/>
                <a:gd name="f16" fmla="*/ f13 1 2536"/>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402" h="2536">
                  <a:moveTo>
                    <a:pt x="f3" y="f4"/>
                  </a:moveTo>
                  <a:lnTo>
                    <a:pt x="f5" y="f4"/>
                  </a:lnTo>
                  <a:lnTo>
                    <a:pt x="f5" y="f6"/>
                  </a:lnTo>
                  <a:lnTo>
                    <a:pt x="f2" y="f7"/>
                  </a:lnTo>
                  <a:lnTo>
                    <a:pt x="f2" y="f2"/>
                  </a:lnTo>
                  <a:lnTo>
                    <a:pt x="f8" y="f2"/>
                  </a:lnTo>
                  <a:lnTo>
                    <a:pt x="f8" y="f9"/>
                  </a:lnTo>
                  <a:lnTo>
                    <a:pt x="f3" y="f10"/>
                  </a:lnTo>
                  <a:lnTo>
                    <a:pt x="f3"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8" name="Freeform 39">
              <a:extLst>
                <a:ext uri="{FF2B5EF4-FFF2-40B4-BE49-F238E27FC236}">
                  <a16:creationId xmlns:a16="http://schemas.microsoft.com/office/drawing/2014/main" id="{2E5C4A98-17B0-AA56-3DCC-4236AE061856}"/>
                </a:ext>
              </a:extLst>
            </p:cNvPr>
            <p:cNvSpPr/>
            <p:nvPr/>
          </p:nvSpPr>
          <p:spPr>
            <a:xfrm>
              <a:off x="1223960" y="1382709"/>
              <a:ext cx="142875" cy="476246"/>
            </a:xfrm>
            <a:custGeom>
              <a:avLst/>
              <a:gdLst>
                <a:gd name="f0" fmla="val w"/>
                <a:gd name="f1" fmla="val h"/>
                <a:gd name="f2" fmla="val 0"/>
                <a:gd name="f3" fmla="val 90"/>
                <a:gd name="f4" fmla="val 300"/>
                <a:gd name="f5" fmla="val 78"/>
                <a:gd name="f6" fmla="val 84"/>
                <a:gd name="f7" fmla="val 9"/>
                <a:gd name="f8" fmla="val 81"/>
                <a:gd name="f9" fmla="*/ f0 1 90"/>
                <a:gd name="f10" fmla="*/ f1 1 300"/>
                <a:gd name="f11" fmla="+- f4 0 f2"/>
                <a:gd name="f12" fmla="+- f3 0 f2"/>
                <a:gd name="f13" fmla="*/ f12 1 90"/>
                <a:gd name="f14" fmla="*/ f11 1 30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90" h="300">
                  <a:moveTo>
                    <a:pt x="f3" y="f4"/>
                  </a:moveTo>
                  <a:lnTo>
                    <a:pt x="f5" y="f4"/>
                  </a:lnTo>
                  <a:lnTo>
                    <a:pt x="f5" y="f6"/>
                  </a:lnTo>
                  <a:lnTo>
                    <a:pt x="f2" y="f7"/>
                  </a:lnTo>
                  <a:lnTo>
                    <a:pt x="f7" y="f2"/>
                  </a:lnTo>
                  <a:lnTo>
                    <a:pt x="f3" y="f8"/>
                  </a:lnTo>
                  <a:lnTo>
                    <a:pt x="f3"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9" name="Freeform 40">
              <a:extLst>
                <a:ext uri="{FF2B5EF4-FFF2-40B4-BE49-F238E27FC236}">
                  <a16:creationId xmlns:a16="http://schemas.microsoft.com/office/drawing/2014/main" id="{E77454A6-27CD-FA3B-B95D-83A237EF98DF}"/>
                </a:ext>
              </a:extLst>
            </p:cNvPr>
            <p:cNvSpPr/>
            <p:nvPr/>
          </p:nvSpPr>
          <p:spPr>
            <a:xfrm>
              <a:off x="1300167" y="1849438"/>
              <a:ext cx="109535" cy="107954"/>
            </a:xfrm>
            <a:custGeom>
              <a:avLst/>
              <a:gdLst>
                <a:gd name="f0" fmla="val w"/>
                <a:gd name="f1" fmla="val h"/>
                <a:gd name="f2" fmla="val 0"/>
                <a:gd name="f3" fmla="val 23"/>
                <a:gd name="f4" fmla="val 12"/>
                <a:gd name="f5" fmla="val 5"/>
                <a:gd name="f6" fmla="val 18"/>
                <a:gd name="f7" fmla="val 4"/>
                <a:gd name="f8" fmla="val 8"/>
                <a:gd name="f9" fmla="val 16"/>
                <a:gd name="f10" fmla="val 19"/>
                <a:gd name="f11" fmla="*/ f0 1 23"/>
                <a:gd name="f12" fmla="*/ f1 1 23"/>
                <a:gd name="f13" fmla="+- f3 0 f2"/>
                <a:gd name="f14" fmla="*/ f13 1 23"/>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23" h="2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40" name="Freeform 41">
              <a:extLst>
                <a:ext uri="{FF2B5EF4-FFF2-40B4-BE49-F238E27FC236}">
                  <a16:creationId xmlns:a16="http://schemas.microsoft.com/office/drawing/2014/main" id="{5AACF967-722F-FC73-A581-FE542000D1F7}"/>
                </a:ext>
              </a:extLst>
            </p:cNvPr>
            <p:cNvSpPr/>
            <p:nvPr/>
          </p:nvSpPr>
          <p:spPr>
            <a:xfrm>
              <a:off x="280985" y="3417890"/>
              <a:ext cx="142875" cy="474665"/>
            </a:xfrm>
            <a:custGeom>
              <a:avLst/>
              <a:gdLst>
                <a:gd name="f0" fmla="val w"/>
                <a:gd name="f1" fmla="val h"/>
                <a:gd name="f2" fmla="val 0"/>
                <a:gd name="f3" fmla="val 90"/>
                <a:gd name="f4" fmla="val 299"/>
                <a:gd name="f5" fmla="val 12"/>
                <a:gd name="f6" fmla="val 80"/>
                <a:gd name="f7" fmla="val 81"/>
                <a:gd name="f8" fmla="val 8"/>
                <a:gd name="f9" fmla="val 83"/>
                <a:gd name="f10" fmla="*/ f0 1 90"/>
                <a:gd name="f11" fmla="*/ f1 1 299"/>
                <a:gd name="f12" fmla="+- f4 0 f2"/>
                <a:gd name="f13" fmla="+- f3 0 f2"/>
                <a:gd name="f14" fmla="*/ f13 1 90"/>
                <a:gd name="f15" fmla="*/ f12 1 299"/>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0" h="299">
                  <a:moveTo>
                    <a:pt x="f5" y="f4"/>
                  </a:moveTo>
                  <a:lnTo>
                    <a:pt x="f2" y="f4"/>
                  </a:lnTo>
                  <a:lnTo>
                    <a:pt x="f2" y="f6"/>
                  </a:lnTo>
                  <a:lnTo>
                    <a:pt x="f7" y="f2"/>
                  </a:lnTo>
                  <a:lnTo>
                    <a:pt x="f3" y="f8"/>
                  </a:lnTo>
                  <a:lnTo>
                    <a:pt x="f5" y="f9"/>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41" name="Freeform 42">
              <a:extLst>
                <a:ext uri="{FF2B5EF4-FFF2-40B4-BE49-F238E27FC236}">
                  <a16:creationId xmlns:a16="http://schemas.microsoft.com/office/drawing/2014/main" id="{3B66B161-B5B4-9297-C182-25A924FF0829}"/>
                </a:ext>
              </a:extLst>
            </p:cNvPr>
            <p:cNvSpPr/>
            <p:nvPr/>
          </p:nvSpPr>
          <p:spPr>
            <a:xfrm>
              <a:off x="238128" y="3883027"/>
              <a:ext cx="109535" cy="109535"/>
            </a:xfrm>
            <a:custGeom>
              <a:avLst/>
              <a:gdLst>
                <a:gd name="f0" fmla="val w"/>
                <a:gd name="f1" fmla="val h"/>
                <a:gd name="f2" fmla="val 0"/>
                <a:gd name="f3" fmla="val 23"/>
                <a:gd name="f4" fmla="val 11"/>
                <a:gd name="f5" fmla="val 5"/>
                <a:gd name="f6" fmla="val 18"/>
                <a:gd name="f7" fmla="val 12"/>
                <a:gd name="f8" fmla="val 17"/>
                <a:gd name="f9" fmla="val 4"/>
                <a:gd name="f10" fmla="val 7"/>
                <a:gd name="f11" fmla="val 8"/>
                <a:gd name="f12" fmla="val 16"/>
                <a:gd name="f13" fmla="val 19"/>
                <a:gd name="f14" fmla="val 15"/>
                <a:gd name="f15" fmla="*/ f0 1 23"/>
                <a:gd name="f16" fmla="*/ f1 1 23"/>
                <a:gd name="f17" fmla="+- f3 0 f2"/>
                <a:gd name="f18" fmla="*/ f17 1 23"/>
                <a:gd name="f19" fmla="*/ 0 1 f18"/>
                <a:gd name="f20" fmla="*/ f3 1 f18"/>
                <a:gd name="f21" fmla="*/ f19 f15 1"/>
                <a:gd name="f22" fmla="*/ f20 f15 1"/>
                <a:gd name="f23" fmla="*/ f20 f16 1"/>
                <a:gd name="f24" fmla="*/ f19 f16 1"/>
              </a:gdLst>
              <a:ahLst/>
              <a:cxnLst>
                <a:cxn ang="3cd4">
                  <a:pos x="hc" y="t"/>
                </a:cxn>
                <a:cxn ang="0">
                  <a:pos x="r" y="vc"/>
                </a:cxn>
                <a:cxn ang="cd4">
                  <a:pos x="hc" y="b"/>
                </a:cxn>
                <a:cxn ang="cd2">
                  <a:pos x="l" y="vc"/>
                </a:cxn>
              </a:cxnLst>
              <a:rect l="f21" t="f24" r="f22" b="f23"/>
              <a:pathLst>
                <a:path w="23" h="23">
                  <a:moveTo>
                    <a:pt x="f4" y="f3"/>
                  </a:moveTo>
                  <a:cubicBezTo>
                    <a:pt x="f5" y="f3"/>
                    <a:pt x="f2" y="f6"/>
                    <a:pt x="f2" y="f7"/>
                  </a:cubicBezTo>
                  <a:cubicBezTo>
                    <a:pt x="f2" y="f5"/>
                    <a:pt x="f5" y="f2"/>
                    <a:pt x="f4" y="f2"/>
                  </a:cubicBezTo>
                  <a:cubicBezTo>
                    <a:pt x="f8" y="f2"/>
                    <a:pt x="f3" y="f5"/>
                    <a:pt x="f3" y="f7"/>
                  </a:cubicBezTo>
                  <a:cubicBezTo>
                    <a:pt x="f3" y="f6"/>
                    <a:pt x="f8" y="f3"/>
                    <a:pt x="f4" y="f3"/>
                  </a:cubicBezTo>
                  <a:close/>
                  <a:moveTo>
                    <a:pt x="f4" y="f9"/>
                  </a:moveTo>
                  <a:cubicBezTo>
                    <a:pt x="f10" y="f9"/>
                    <a:pt x="f9" y="f11"/>
                    <a:pt x="f9" y="f7"/>
                  </a:cubicBezTo>
                  <a:cubicBezTo>
                    <a:pt x="f9" y="f12"/>
                    <a:pt x="f10" y="f13"/>
                    <a:pt x="f4" y="f13"/>
                  </a:cubicBezTo>
                  <a:cubicBezTo>
                    <a:pt x="f14" y="f13"/>
                    <a:pt x="f13" y="f12"/>
                    <a:pt x="f13" y="f7"/>
                  </a:cubicBezTo>
                  <a:cubicBezTo>
                    <a:pt x="f13" y="f11"/>
                    <a:pt x="f14" y="f9"/>
                    <a:pt x="f4" y="f9"/>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42" name="Freeform 43">
              <a:extLst>
                <a:ext uri="{FF2B5EF4-FFF2-40B4-BE49-F238E27FC236}">
                  <a16:creationId xmlns:a16="http://schemas.microsoft.com/office/drawing/2014/main" id="{182C002F-F477-978B-4AF2-85852C83F56A}"/>
                </a:ext>
              </a:extLst>
            </p:cNvPr>
            <p:cNvSpPr/>
            <p:nvPr/>
          </p:nvSpPr>
          <p:spPr>
            <a:xfrm>
              <a:off x="4764" y="2166935"/>
              <a:ext cx="114300" cy="452435"/>
            </a:xfrm>
            <a:custGeom>
              <a:avLst/>
              <a:gdLst>
                <a:gd name="f0" fmla="val w"/>
                <a:gd name="f1" fmla="val h"/>
                <a:gd name="f2" fmla="val 0"/>
                <a:gd name="f3" fmla="val 72"/>
                <a:gd name="f4" fmla="val 285"/>
                <a:gd name="f5" fmla="val 6"/>
                <a:gd name="f6" fmla="val 276"/>
                <a:gd name="f7" fmla="val 60"/>
                <a:gd name="f8" fmla="val 216"/>
                <a:gd name="f9" fmla="val 222"/>
                <a:gd name="f10" fmla="*/ f0 1 72"/>
                <a:gd name="f11" fmla="*/ f1 1 285"/>
                <a:gd name="f12" fmla="+- f4 0 f2"/>
                <a:gd name="f13" fmla="+- f3 0 f2"/>
                <a:gd name="f14" fmla="*/ f13 1 72"/>
                <a:gd name="f15" fmla="*/ f12 1 28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72" h="285">
                  <a:moveTo>
                    <a:pt x="f5" y="f4"/>
                  </a:moveTo>
                  <a:lnTo>
                    <a:pt x="f2" y="f6"/>
                  </a:lnTo>
                  <a:lnTo>
                    <a:pt x="f7" y="f8"/>
                  </a:lnTo>
                  <a:lnTo>
                    <a:pt x="f7" y="f2"/>
                  </a:lnTo>
                  <a:lnTo>
                    <a:pt x="f3" y="f2"/>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43" name="Freeform 44">
              <a:extLst>
                <a:ext uri="{FF2B5EF4-FFF2-40B4-BE49-F238E27FC236}">
                  <a16:creationId xmlns:a16="http://schemas.microsoft.com/office/drawing/2014/main" id="{DC872A53-9D33-213A-994B-6E179BD2D47D}"/>
                </a:ext>
              </a:extLst>
            </p:cNvPr>
            <p:cNvSpPr/>
            <p:nvPr/>
          </p:nvSpPr>
          <p:spPr>
            <a:xfrm>
              <a:off x="52385" y="2066928"/>
              <a:ext cx="109535" cy="109535"/>
            </a:xfrm>
            <a:custGeom>
              <a:avLst/>
              <a:gdLst>
                <a:gd name="f0" fmla="val w"/>
                <a:gd name="f1" fmla="val h"/>
                <a:gd name="f2" fmla="val 0"/>
                <a:gd name="f3" fmla="val 23"/>
                <a:gd name="f4" fmla="val 12"/>
                <a:gd name="f5" fmla="val 5"/>
                <a:gd name="f6" fmla="val 18"/>
                <a:gd name="f7" fmla="val 4"/>
                <a:gd name="f8" fmla="val 8"/>
                <a:gd name="f9" fmla="val 16"/>
                <a:gd name="f10" fmla="val 19"/>
                <a:gd name="f11" fmla="*/ f0 1 23"/>
                <a:gd name="f12" fmla="*/ f1 1 23"/>
                <a:gd name="f13" fmla="+- f3 0 f2"/>
                <a:gd name="f14" fmla="*/ f13 1 23"/>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23" h="2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44" name="Rectangle 45">
              <a:extLst>
                <a:ext uri="{FF2B5EF4-FFF2-40B4-BE49-F238E27FC236}">
                  <a16:creationId xmlns:a16="http://schemas.microsoft.com/office/drawing/2014/main" id="{B83FBDC3-9579-9CBF-9EF5-0E7C116C7230}"/>
                </a:ext>
              </a:extLst>
            </p:cNvPr>
            <p:cNvSpPr/>
            <p:nvPr/>
          </p:nvSpPr>
          <p:spPr>
            <a:xfrm>
              <a:off x="1228725" y="4662489"/>
              <a:ext cx="23810" cy="2181228"/>
            </a:xfrm>
            <a:prstGeom prst="rect">
              <a:avLst/>
            </a:pr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45" name="Freeform 46">
              <a:extLst>
                <a:ext uri="{FF2B5EF4-FFF2-40B4-BE49-F238E27FC236}">
                  <a16:creationId xmlns:a16="http://schemas.microsoft.com/office/drawing/2014/main" id="{1EE401A2-CC77-A950-76D1-DD9ECD01BDD9}"/>
                </a:ext>
              </a:extLst>
            </p:cNvPr>
            <p:cNvSpPr/>
            <p:nvPr/>
          </p:nvSpPr>
          <p:spPr>
            <a:xfrm>
              <a:off x="1319214" y="5041901"/>
              <a:ext cx="371475" cy="1801816"/>
            </a:xfrm>
            <a:custGeom>
              <a:avLst/>
              <a:gdLst>
                <a:gd name="f0" fmla="val w"/>
                <a:gd name="f1" fmla="val h"/>
                <a:gd name="f2" fmla="val 0"/>
                <a:gd name="f3" fmla="val 234"/>
                <a:gd name="f4" fmla="val 1135"/>
                <a:gd name="f5" fmla="val 15"/>
                <a:gd name="f6" fmla="val 515"/>
                <a:gd name="f7" fmla="val 512"/>
                <a:gd name="f8" fmla="val 219"/>
                <a:gd name="f9" fmla="val 6"/>
                <a:gd name="f10" fmla="val 518"/>
                <a:gd name="f11" fmla="*/ f0 1 234"/>
                <a:gd name="f12" fmla="*/ f1 1 1135"/>
                <a:gd name="f13" fmla="+- f4 0 f2"/>
                <a:gd name="f14" fmla="+- f3 0 f2"/>
                <a:gd name="f15" fmla="*/ f14 1 234"/>
                <a:gd name="f16" fmla="*/ f13 1 1135"/>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234" h="1135">
                  <a:moveTo>
                    <a:pt x="f5" y="f4"/>
                  </a:moveTo>
                  <a:lnTo>
                    <a:pt x="f2" y="f4"/>
                  </a:lnTo>
                  <a:lnTo>
                    <a:pt x="f2" y="f6"/>
                  </a:lnTo>
                  <a:lnTo>
                    <a:pt x="f2" y="f7"/>
                  </a:lnTo>
                  <a:lnTo>
                    <a:pt x="f8" y="f2"/>
                  </a:lnTo>
                  <a:lnTo>
                    <a:pt x="f3" y="f9"/>
                  </a:lnTo>
                  <a:lnTo>
                    <a:pt x="f5" y="f10"/>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46" name="Freeform 47">
              <a:extLst>
                <a:ext uri="{FF2B5EF4-FFF2-40B4-BE49-F238E27FC236}">
                  <a16:creationId xmlns:a16="http://schemas.microsoft.com/office/drawing/2014/main" id="{9CE40E5E-073A-989F-4292-01702BEF169C}"/>
                </a:ext>
              </a:extLst>
            </p:cNvPr>
            <p:cNvSpPr/>
            <p:nvPr/>
          </p:nvSpPr>
          <p:spPr>
            <a:xfrm>
              <a:off x="1147764"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47" name="Freeform 48">
              <a:extLst>
                <a:ext uri="{FF2B5EF4-FFF2-40B4-BE49-F238E27FC236}">
                  <a16:creationId xmlns:a16="http://schemas.microsoft.com/office/drawing/2014/main" id="{265AB9DE-5267-00EF-BAF5-83D6CB493D64}"/>
                </a:ext>
              </a:extLst>
            </p:cNvPr>
            <p:cNvSpPr/>
            <p:nvPr/>
          </p:nvSpPr>
          <p:spPr>
            <a:xfrm>
              <a:off x="819146" y="3983034"/>
              <a:ext cx="347664" cy="2860672"/>
            </a:xfrm>
            <a:custGeom>
              <a:avLst/>
              <a:gdLst>
                <a:gd name="f0" fmla="val w"/>
                <a:gd name="f1" fmla="val h"/>
                <a:gd name="f2" fmla="val 0"/>
                <a:gd name="f3" fmla="val 219"/>
                <a:gd name="f4" fmla="val 1802"/>
                <a:gd name="f5" fmla="val 201"/>
                <a:gd name="f6" fmla="val 1185"/>
                <a:gd name="f7" fmla="val 3"/>
                <a:gd name="f8" fmla="val 15"/>
                <a:gd name="f9" fmla="*/ f0 1 219"/>
                <a:gd name="f10" fmla="*/ f1 1 1802"/>
                <a:gd name="f11" fmla="+- f4 0 f2"/>
                <a:gd name="f12" fmla="+- f3 0 f2"/>
                <a:gd name="f13" fmla="*/ f12 1 219"/>
                <a:gd name="f14" fmla="*/ f11 1 1802"/>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219" h="1802">
                  <a:moveTo>
                    <a:pt x="f3" y="f4"/>
                  </a:moveTo>
                  <a:lnTo>
                    <a:pt x="f5" y="f4"/>
                  </a:lnTo>
                  <a:lnTo>
                    <a:pt x="f5" y="f6"/>
                  </a:lnTo>
                  <a:lnTo>
                    <a:pt x="f2" y="f7"/>
                  </a:lnTo>
                  <a:lnTo>
                    <a:pt x="f8" y="f2"/>
                  </a:lnTo>
                  <a:lnTo>
                    <a:pt x="f3" y="f6"/>
                  </a:lnTo>
                  <a:lnTo>
                    <a:pt x="f3"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48" name="Freeform 49">
              <a:extLst>
                <a:ext uri="{FF2B5EF4-FFF2-40B4-BE49-F238E27FC236}">
                  <a16:creationId xmlns:a16="http://schemas.microsoft.com/office/drawing/2014/main" id="{60424D2F-9782-8BD2-F04F-77CBB6EEF2C9}"/>
                </a:ext>
              </a:extLst>
            </p:cNvPr>
            <p:cNvSpPr/>
            <p:nvPr/>
          </p:nvSpPr>
          <p:spPr>
            <a:xfrm>
              <a:off x="728667" y="3806820"/>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49" name="Freeform 50">
              <a:extLst>
                <a:ext uri="{FF2B5EF4-FFF2-40B4-BE49-F238E27FC236}">
                  <a16:creationId xmlns:a16="http://schemas.microsoft.com/office/drawing/2014/main" id="{B0D7FE48-9DF5-F310-B712-5C9053A8C641}"/>
                </a:ext>
              </a:extLst>
            </p:cNvPr>
            <p:cNvSpPr/>
            <p:nvPr/>
          </p:nvSpPr>
          <p:spPr>
            <a:xfrm>
              <a:off x="1624010" y="486727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50" name="Freeform 51">
              <a:extLst>
                <a:ext uri="{FF2B5EF4-FFF2-40B4-BE49-F238E27FC236}">
                  <a16:creationId xmlns:a16="http://schemas.microsoft.com/office/drawing/2014/main" id="{176A1303-F465-6340-E970-A4C503A3AA7B}"/>
                </a:ext>
              </a:extLst>
            </p:cNvPr>
            <p:cNvSpPr/>
            <p:nvPr/>
          </p:nvSpPr>
          <p:spPr>
            <a:xfrm>
              <a:off x="1404939" y="5422904"/>
              <a:ext cx="371475" cy="1425577"/>
            </a:xfrm>
            <a:custGeom>
              <a:avLst/>
              <a:gdLst>
                <a:gd name="f0" fmla="val w"/>
                <a:gd name="f1" fmla="val h"/>
                <a:gd name="f2" fmla="val 0"/>
                <a:gd name="f3" fmla="val 234"/>
                <a:gd name="f4" fmla="val 898"/>
                <a:gd name="f5" fmla="val 18"/>
                <a:gd name="f6" fmla="val 515"/>
                <a:gd name="f7" fmla="val 512"/>
                <a:gd name="f8" fmla="val 222"/>
                <a:gd name="f9" fmla="val 6"/>
                <a:gd name="f10" fmla="val 518"/>
                <a:gd name="f11" fmla="*/ f0 1 234"/>
                <a:gd name="f12" fmla="*/ f1 1 898"/>
                <a:gd name="f13" fmla="+- f4 0 f2"/>
                <a:gd name="f14" fmla="+- f3 0 f2"/>
                <a:gd name="f15" fmla="*/ f14 1 234"/>
                <a:gd name="f16" fmla="*/ f13 1 898"/>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234" h="898">
                  <a:moveTo>
                    <a:pt x="f5" y="f4"/>
                  </a:moveTo>
                  <a:lnTo>
                    <a:pt x="f2" y="f4"/>
                  </a:lnTo>
                  <a:lnTo>
                    <a:pt x="f2" y="f6"/>
                  </a:lnTo>
                  <a:lnTo>
                    <a:pt x="f2" y="f7"/>
                  </a:lnTo>
                  <a:lnTo>
                    <a:pt x="f8" y="f2"/>
                  </a:lnTo>
                  <a:lnTo>
                    <a:pt x="f3" y="f9"/>
                  </a:lnTo>
                  <a:lnTo>
                    <a:pt x="f5" y="f10"/>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51" name="Freeform 52">
              <a:extLst>
                <a:ext uri="{FF2B5EF4-FFF2-40B4-BE49-F238E27FC236}">
                  <a16:creationId xmlns:a16="http://schemas.microsoft.com/office/drawing/2014/main" id="{4E870931-56A3-8C26-32C9-80C6497E47EC}"/>
                </a:ext>
              </a:extLst>
            </p:cNvPr>
            <p:cNvSpPr/>
            <p:nvPr/>
          </p:nvSpPr>
          <p:spPr>
            <a:xfrm>
              <a:off x="1666878" y="5945191"/>
              <a:ext cx="152403" cy="912808"/>
            </a:xfrm>
            <a:custGeom>
              <a:avLst/>
              <a:gdLst>
                <a:gd name="f0" fmla="val w"/>
                <a:gd name="f1" fmla="val h"/>
                <a:gd name="f2" fmla="val 0"/>
                <a:gd name="f3" fmla="val 96"/>
                <a:gd name="f4" fmla="val 575"/>
                <a:gd name="f5" fmla="val 15"/>
                <a:gd name="f6" fmla="val 569"/>
                <a:gd name="f7" fmla="val 81"/>
                <a:gd name="f8" fmla="val 383"/>
                <a:gd name="f9" fmla="val 386"/>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5" y="f4"/>
                  </a:moveTo>
                  <a:lnTo>
                    <a:pt x="f2" y="f6"/>
                  </a:lnTo>
                  <a:lnTo>
                    <a:pt x="f7" y="f8"/>
                  </a:lnTo>
                  <a:lnTo>
                    <a:pt x="f7" y="f2"/>
                  </a:lnTo>
                  <a:lnTo>
                    <a:pt x="f3" y="f2"/>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52" name="Freeform 53">
              <a:extLst>
                <a:ext uri="{FF2B5EF4-FFF2-40B4-BE49-F238E27FC236}">
                  <a16:creationId xmlns:a16="http://schemas.microsoft.com/office/drawing/2014/main" id="{3A34F604-FB36-3075-8048-9DC5DAC3CF6B}"/>
                </a:ext>
              </a:extLst>
            </p:cNvPr>
            <p:cNvSpPr/>
            <p:nvPr/>
          </p:nvSpPr>
          <p:spPr>
            <a:xfrm>
              <a:off x="1709735" y="52466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53" name="Freeform 54">
              <a:extLst>
                <a:ext uri="{FF2B5EF4-FFF2-40B4-BE49-F238E27FC236}">
                  <a16:creationId xmlns:a16="http://schemas.microsoft.com/office/drawing/2014/main" id="{ED603B76-ED2F-1E72-15FD-1E51181D74A1}"/>
                </a:ext>
              </a:extLst>
            </p:cNvPr>
            <p:cNvSpPr/>
            <p:nvPr/>
          </p:nvSpPr>
          <p:spPr>
            <a:xfrm>
              <a:off x="1709735" y="5764213"/>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54" name="Freeform 55">
              <a:extLst>
                <a:ext uri="{FF2B5EF4-FFF2-40B4-BE49-F238E27FC236}">
                  <a16:creationId xmlns:a16="http://schemas.microsoft.com/office/drawing/2014/main" id="{A17A43B0-045F-52A3-096D-D1AE3B02B8C6}"/>
                </a:ext>
              </a:extLst>
            </p:cNvPr>
            <p:cNvSpPr/>
            <p:nvPr/>
          </p:nvSpPr>
          <p:spPr>
            <a:xfrm>
              <a:off x="1766885" y="6330948"/>
              <a:ext cx="419096" cy="527051"/>
            </a:xfrm>
            <a:custGeom>
              <a:avLst/>
              <a:gdLst>
                <a:gd name="f0" fmla="val w"/>
                <a:gd name="f1" fmla="val h"/>
                <a:gd name="f2" fmla="val 0"/>
                <a:gd name="f3" fmla="val 264"/>
                <a:gd name="f4" fmla="val 332"/>
                <a:gd name="f5" fmla="val 12"/>
                <a:gd name="f6" fmla="val 326"/>
                <a:gd name="f7" fmla="val 45"/>
                <a:gd name="f8" fmla="val 206"/>
                <a:gd name="f9" fmla="val 255"/>
                <a:gd name="f10" fmla="val 60"/>
                <a:gd name="f11" fmla="val 215"/>
                <a:gd name="f12" fmla="*/ f0 1 264"/>
                <a:gd name="f13" fmla="*/ f1 1 332"/>
                <a:gd name="f14" fmla="+- f4 0 f2"/>
                <a:gd name="f15" fmla="+- f3 0 f2"/>
                <a:gd name="f16" fmla="*/ f15 1 264"/>
                <a:gd name="f17" fmla="*/ f14 1 332"/>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64" h="332">
                  <a:moveTo>
                    <a:pt x="f5" y="f4"/>
                  </a:moveTo>
                  <a:lnTo>
                    <a:pt x="f2" y="f6"/>
                  </a:lnTo>
                  <a:lnTo>
                    <a:pt x="f7" y="f8"/>
                  </a:lnTo>
                  <a:lnTo>
                    <a:pt x="f9" y="f2"/>
                  </a:lnTo>
                  <a:lnTo>
                    <a:pt x="f3" y="f5"/>
                  </a:lnTo>
                  <a:lnTo>
                    <a:pt x="f10" y="f11"/>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55" name="Freeform 56">
              <a:extLst>
                <a:ext uri="{FF2B5EF4-FFF2-40B4-BE49-F238E27FC236}">
                  <a16:creationId xmlns:a16="http://schemas.microsoft.com/office/drawing/2014/main" id="{D70F9146-5C66-FC53-451B-F6FF556B1C63}"/>
                </a:ext>
              </a:extLst>
            </p:cNvPr>
            <p:cNvSpPr/>
            <p:nvPr/>
          </p:nvSpPr>
          <p:spPr>
            <a:xfrm>
              <a:off x="2147889" y="6221413"/>
              <a:ext cx="157167" cy="147639"/>
            </a:xfrm>
            <a:custGeom>
              <a:avLst/>
              <a:gdLst>
                <a:gd name="f0" fmla="val w"/>
                <a:gd name="f1" fmla="val h"/>
                <a:gd name="f2" fmla="val 0"/>
                <a:gd name="f3" fmla="val 33"/>
                <a:gd name="f4" fmla="val 31"/>
                <a:gd name="f5" fmla="val 16"/>
                <a:gd name="f6" fmla="val 12"/>
                <a:gd name="f7" fmla="val 8"/>
                <a:gd name="f8" fmla="val 29"/>
                <a:gd name="f9" fmla="val 5"/>
                <a:gd name="f10" fmla="val 26"/>
                <a:gd name="f11" fmla="val 2"/>
                <a:gd name="f12" fmla="val 24"/>
                <a:gd name="f13" fmla="val 20"/>
                <a:gd name="f14" fmla="val 15"/>
                <a:gd name="f15" fmla="val 11"/>
                <a:gd name="f16" fmla="val 7"/>
                <a:gd name="f17" fmla="val 4"/>
                <a:gd name="f18" fmla="val 1"/>
                <a:gd name="f19" fmla="val 27"/>
                <a:gd name="f20" fmla="val 10"/>
                <a:gd name="f21" fmla="val 13"/>
                <a:gd name="f22" fmla="val 6"/>
                <a:gd name="f23" fmla="val 9"/>
                <a:gd name="f24" fmla="val 19"/>
                <a:gd name="f25" fmla="val 21"/>
                <a:gd name="f26" fmla="val 22"/>
                <a:gd name="f27" fmla="*/ f0 1 33"/>
                <a:gd name="f28" fmla="*/ f1 1 31"/>
                <a:gd name="f29" fmla="+- f4 0 f2"/>
                <a:gd name="f30" fmla="+- f3 0 f2"/>
                <a:gd name="f31" fmla="*/ f30 1 33"/>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3" h="31">
                  <a:moveTo>
                    <a:pt x="f5" y="f4"/>
                  </a:moveTo>
                  <a:cubicBezTo>
                    <a:pt x="f6" y="f4"/>
                    <a:pt x="f7" y="f8"/>
                    <a:pt x="f9" y="f10"/>
                  </a:cubicBezTo>
                  <a:cubicBezTo>
                    <a:pt x="f11" y="f12"/>
                    <a:pt x="f2" y="f13"/>
                    <a:pt x="f2" y="f14"/>
                  </a:cubicBezTo>
                  <a:cubicBezTo>
                    <a:pt x="f2" y="f15"/>
                    <a:pt x="f11" y="f16"/>
                    <a:pt x="f9" y="f17"/>
                  </a:cubicBezTo>
                  <a:cubicBezTo>
                    <a:pt x="f7" y="f18"/>
                    <a:pt x="f6" y="f2"/>
                    <a:pt x="f5" y="f2"/>
                  </a:cubicBezTo>
                  <a:cubicBezTo>
                    <a:pt x="f13" y="f2"/>
                    <a:pt x="f12" y="f18"/>
                    <a:pt x="f19" y="f17"/>
                  </a:cubicBezTo>
                  <a:cubicBezTo>
                    <a:pt x="f3" y="f20"/>
                    <a:pt x="f3" y="f13"/>
                    <a:pt x="f19" y="f10"/>
                  </a:cubicBezTo>
                  <a:cubicBezTo>
                    <a:pt x="f12" y="f8"/>
                    <a:pt x="f13" y="f4"/>
                    <a:pt x="f5" y="f4"/>
                  </a:cubicBezTo>
                  <a:close/>
                  <a:moveTo>
                    <a:pt x="f5" y="f17"/>
                  </a:moveTo>
                  <a:cubicBezTo>
                    <a:pt x="f21" y="f17"/>
                    <a:pt x="f20" y="f9"/>
                    <a:pt x="f7" y="f16"/>
                  </a:cubicBezTo>
                  <a:cubicBezTo>
                    <a:pt x="f22" y="f23"/>
                    <a:pt x="f17" y="f6"/>
                    <a:pt x="f17" y="f14"/>
                  </a:cubicBezTo>
                  <a:cubicBezTo>
                    <a:pt x="f17" y="f24"/>
                    <a:pt x="f22" y="f25"/>
                    <a:pt x="f7" y="f12"/>
                  </a:cubicBezTo>
                  <a:cubicBezTo>
                    <a:pt x="f20" y="f10"/>
                    <a:pt x="f21" y="f19"/>
                    <a:pt x="f5" y="f19"/>
                  </a:cubicBezTo>
                  <a:cubicBezTo>
                    <a:pt x="f24" y="f19"/>
                    <a:pt x="f26" y="f10"/>
                    <a:pt x="f12" y="f12"/>
                  </a:cubicBezTo>
                  <a:cubicBezTo>
                    <a:pt x="f8" y="f24"/>
                    <a:pt x="f8" y="f6"/>
                    <a:pt x="f12" y="f16"/>
                  </a:cubicBezTo>
                  <a:cubicBezTo>
                    <a:pt x="f26" y="f9"/>
                    <a:pt x="f24" y="f17"/>
                    <a:pt x="f5" y="f1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56" name="Freeform 57">
              <a:extLst>
                <a:ext uri="{FF2B5EF4-FFF2-40B4-BE49-F238E27FC236}">
                  <a16:creationId xmlns:a16="http://schemas.microsoft.com/office/drawing/2014/main" id="{5583D2E6-AF37-82D6-16F8-208E66DFBFF3}"/>
                </a:ext>
              </a:extLst>
            </p:cNvPr>
            <p:cNvSpPr/>
            <p:nvPr/>
          </p:nvSpPr>
          <p:spPr>
            <a:xfrm>
              <a:off x="504821" y="9528"/>
              <a:ext cx="233364" cy="5103815"/>
            </a:xfrm>
            <a:custGeom>
              <a:avLst/>
              <a:gdLst>
                <a:gd name="f0" fmla="val w"/>
                <a:gd name="f1" fmla="val h"/>
                <a:gd name="f2" fmla="val 0"/>
                <a:gd name="f3" fmla="val 147"/>
                <a:gd name="f4" fmla="val 3215"/>
                <a:gd name="f5" fmla="val 132"/>
                <a:gd name="f6" fmla="val 129"/>
                <a:gd name="f7" fmla="val 2754"/>
                <a:gd name="f8" fmla="val 1901"/>
                <a:gd name="f9" fmla="val 15"/>
                <a:gd name="f10" fmla="val 1898"/>
                <a:gd name="f11" fmla="val 144"/>
                <a:gd name="f12" fmla="*/ f0 1 147"/>
                <a:gd name="f13" fmla="*/ f1 1 3215"/>
                <a:gd name="f14" fmla="+- f4 0 f2"/>
                <a:gd name="f15" fmla="+- f3 0 f2"/>
                <a:gd name="f16" fmla="*/ f15 1 147"/>
                <a:gd name="f17" fmla="*/ f14 1 3215"/>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47" h="3215">
                  <a:moveTo>
                    <a:pt x="f5" y="f4"/>
                  </a:moveTo>
                  <a:lnTo>
                    <a:pt x="f6" y="f7"/>
                  </a:lnTo>
                  <a:lnTo>
                    <a:pt x="f2" y="f8"/>
                  </a:lnTo>
                  <a:lnTo>
                    <a:pt x="f2" y="f2"/>
                  </a:lnTo>
                  <a:lnTo>
                    <a:pt x="f9" y="f2"/>
                  </a:lnTo>
                  <a:lnTo>
                    <a:pt x="f9" y="f10"/>
                  </a:lnTo>
                  <a:lnTo>
                    <a:pt x="f11" y="f7"/>
                  </a:lnTo>
                  <a:lnTo>
                    <a:pt x="f3" y="f4"/>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57" name="Freeform 58">
              <a:extLst>
                <a:ext uri="{FF2B5EF4-FFF2-40B4-BE49-F238E27FC236}">
                  <a16:creationId xmlns:a16="http://schemas.microsoft.com/office/drawing/2014/main" id="{5C1044F6-7411-6175-38F9-69B9C8CB1D87}"/>
                </a:ext>
              </a:extLst>
            </p:cNvPr>
            <p:cNvSpPr/>
            <p:nvPr/>
          </p:nvSpPr>
          <p:spPr>
            <a:xfrm>
              <a:off x="633414" y="5103815"/>
              <a:ext cx="185742" cy="185742"/>
            </a:xfrm>
            <a:custGeom>
              <a:avLst/>
              <a:gdLst>
                <a:gd name="f0" fmla="val w"/>
                <a:gd name="f1" fmla="val h"/>
                <a:gd name="f2" fmla="val 0"/>
                <a:gd name="f3" fmla="val 39"/>
                <a:gd name="f4" fmla="val 20"/>
                <a:gd name="f5" fmla="val 9"/>
                <a:gd name="f6" fmla="val 30"/>
                <a:gd name="f7" fmla="val 19"/>
                <a:gd name="f8" fmla="val 4"/>
                <a:gd name="f9" fmla="val 11"/>
                <a:gd name="f10" fmla="val 28"/>
                <a:gd name="f11" fmla="val 35"/>
                <a:gd name="f12" fmla="*/ f0 1 39"/>
                <a:gd name="f13" fmla="*/ f1 1 39"/>
                <a:gd name="f14" fmla="+- f3 0 f2"/>
                <a:gd name="f15" fmla="*/ f14 1 39"/>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39" h="39">
                  <a:moveTo>
                    <a:pt x="f4" y="f3"/>
                  </a:moveTo>
                  <a:cubicBezTo>
                    <a:pt x="f5" y="f3"/>
                    <a:pt x="f2" y="f6"/>
                    <a:pt x="f2" y="f7"/>
                  </a:cubicBezTo>
                  <a:cubicBezTo>
                    <a:pt x="f2" y="f5"/>
                    <a:pt x="f5" y="f2"/>
                    <a:pt x="f4" y="f2"/>
                  </a:cubicBezTo>
                  <a:cubicBezTo>
                    <a:pt x="f6" y="f2"/>
                    <a:pt x="f3" y="f5"/>
                    <a:pt x="f3" y="f7"/>
                  </a:cubicBezTo>
                  <a:cubicBezTo>
                    <a:pt x="f3" y="f6"/>
                    <a:pt x="f6" y="f3"/>
                    <a:pt x="f4" y="f3"/>
                  </a:cubicBezTo>
                  <a:close/>
                  <a:moveTo>
                    <a:pt x="f4" y="f8"/>
                  </a:moveTo>
                  <a:cubicBezTo>
                    <a:pt x="f9" y="f8"/>
                    <a:pt x="f8" y="f9"/>
                    <a:pt x="f8" y="f7"/>
                  </a:cubicBezTo>
                  <a:cubicBezTo>
                    <a:pt x="f8" y="f10"/>
                    <a:pt x="f9" y="f11"/>
                    <a:pt x="f4" y="f11"/>
                  </a:cubicBezTo>
                  <a:cubicBezTo>
                    <a:pt x="f10" y="f11"/>
                    <a:pt x="f11" y="f10"/>
                    <a:pt x="f11" y="f7"/>
                  </a:cubicBezTo>
                  <a:cubicBezTo>
                    <a:pt x="f11" y="f9"/>
                    <a:pt x="f10" y="f8"/>
                    <a:pt x="f4" y="f8"/>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grpSp>
      <p:sp>
        <p:nvSpPr>
          <p:cNvPr id="58" name="Title 1">
            <a:extLst>
              <a:ext uri="{FF2B5EF4-FFF2-40B4-BE49-F238E27FC236}">
                <a16:creationId xmlns:a16="http://schemas.microsoft.com/office/drawing/2014/main" id="{2EFF4D3C-5033-50AE-FB4B-097DEE19ADFD}"/>
              </a:ext>
            </a:extLst>
          </p:cNvPr>
          <p:cNvSpPr txBox="1">
            <a:spLocks noGrp="1"/>
          </p:cNvSpPr>
          <p:nvPr>
            <p:ph type="ctrTitle"/>
          </p:nvPr>
        </p:nvSpPr>
        <p:spPr>
          <a:xfrm>
            <a:off x="1876421" y="1122361"/>
            <a:ext cx="8791571" cy="2387598"/>
          </a:xfrm>
        </p:spPr>
        <p:txBody>
          <a:bodyPr anchor="b"/>
          <a:lstStyle>
            <a:lvl1pPr>
              <a:defRPr lang="en-GB" sz="4800"/>
            </a:lvl1pPr>
          </a:lstStyle>
          <a:p>
            <a:pPr lvl="0"/>
            <a:r>
              <a:rPr lang="en-GB"/>
              <a:t>Click to edit Master title style</a:t>
            </a:r>
            <a:endParaRPr lang="en-US"/>
          </a:p>
        </p:txBody>
      </p:sp>
      <p:sp>
        <p:nvSpPr>
          <p:cNvPr id="59" name="Subtitle 2">
            <a:extLst>
              <a:ext uri="{FF2B5EF4-FFF2-40B4-BE49-F238E27FC236}">
                <a16:creationId xmlns:a16="http://schemas.microsoft.com/office/drawing/2014/main" id="{D2AF7140-4E65-449D-27D0-6DB9DCE8FBA2}"/>
              </a:ext>
            </a:extLst>
          </p:cNvPr>
          <p:cNvSpPr txBox="1">
            <a:spLocks noGrp="1"/>
          </p:cNvSpPr>
          <p:nvPr>
            <p:ph type="subTitle" idx="1"/>
          </p:nvPr>
        </p:nvSpPr>
        <p:spPr>
          <a:xfrm>
            <a:off x="1876421" y="3602041"/>
            <a:ext cx="8791571" cy="1655758"/>
          </a:xfrm>
        </p:spPr>
        <p:txBody>
          <a:bodyPr/>
          <a:lstStyle>
            <a:lvl1pPr marL="0" indent="0">
              <a:buNone/>
              <a:defRPr sz="2000" cap="all">
                <a:solidFill>
                  <a:srgbClr val="DFE3E5"/>
                </a:solidFill>
              </a:defRPr>
            </a:lvl1pPr>
          </a:lstStyle>
          <a:p>
            <a:pPr lvl="0"/>
            <a:r>
              <a:rPr lang="en-GB"/>
              <a:t>Click to edit Master subtitle style</a:t>
            </a:r>
            <a:endParaRPr lang="en-US"/>
          </a:p>
        </p:txBody>
      </p:sp>
      <p:sp>
        <p:nvSpPr>
          <p:cNvPr id="60" name="Date Placeholder 3">
            <a:extLst>
              <a:ext uri="{FF2B5EF4-FFF2-40B4-BE49-F238E27FC236}">
                <a16:creationId xmlns:a16="http://schemas.microsoft.com/office/drawing/2014/main" id="{85648AB0-54A7-58AA-6FF4-6ED81B3A2B35}"/>
              </a:ext>
            </a:extLst>
          </p:cNvPr>
          <p:cNvSpPr txBox="1">
            <a:spLocks noGrp="1"/>
          </p:cNvSpPr>
          <p:nvPr>
            <p:ph type="dt" sz="half" idx="7"/>
          </p:nvPr>
        </p:nvSpPr>
        <p:spPr>
          <a:xfrm>
            <a:off x="7077510" y="5410203"/>
            <a:ext cx="2743200" cy="365129"/>
          </a:xfrm>
        </p:spPr>
        <p:txBody>
          <a:bodyPr/>
          <a:lstStyle>
            <a:lvl1pPr>
              <a:defRPr/>
            </a:lvl1pPr>
          </a:lstStyle>
          <a:p>
            <a:pPr lvl="0"/>
            <a:fld id="{65E385EB-1B58-43B4-9EF8-FE49F6EA6794}" type="datetime1">
              <a:rPr lang="en-US"/>
              <a:pPr lvl="0"/>
              <a:t>2/27/2026</a:t>
            </a:fld>
            <a:endParaRPr lang="en-US"/>
          </a:p>
        </p:txBody>
      </p:sp>
      <p:sp>
        <p:nvSpPr>
          <p:cNvPr id="61" name="Footer Placeholder 4">
            <a:extLst>
              <a:ext uri="{FF2B5EF4-FFF2-40B4-BE49-F238E27FC236}">
                <a16:creationId xmlns:a16="http://schemas.microsoft.com/office/drawing/2014/main" id="{C3E1D00A-51A6-78D6-31B0-8F6307A0C27A}"/>
              </a:ext>
            </a:extLst>
          </p:cNvPr>
          <p:cNvSpPr txBox="1">
            <a:spLocks noGrp="1"/>
          </p:cNvSpPr>
          <p:nvPr>
            <p:ph type="ftr" sz="quarter" idx="9"/>
          </p:nvPr>
        </p:nvSpPr>
        <p:spPr>
          <a:xfrm>
            <a:off x="1876421" y="5410203"/>
            <a:ext cx="5124882" cy="365129"/>
          </a:xfrm>
        </p:spPr>
        <p:txBody>
          <a:bodyPr/>
          <a:lstStyle>
            <a:lvl1pPr>
              <a:defRPr/>
            </a:lvl1pPr>
          </a:lstStyle>
          <a:p>
            <a:pPr lvl="0"/>
            <a:endParaRPr lang="en-US"/>
          </a:p>
        </p:txBody>
      </p:sp>
      <p:sp>
        <p:nvSpPr>
          <p:cNvPr id="62" name="Slide Number Placeholder 5">
            <a:extLst>
              <a:ext uri="{FF2B5EF4-FFF2-40B4-BE49-F238E27FC236}">
                <a16:creationId xmlns:a16="http://schemas.microsoft.com/office/drawing/2014/main" id="{8FBF5FDF-4C47-CEF0-67F0-F2317D8EEC9C}"/>
              </a:ext>
            </a:extLst>
          </p:cNvPr>
          <p:cNvSpPr txBox="1">
            <a:spLocks noGrp="1"/>
          </p:cNvSpPr>
          <p:nvPr>
            <p:ph type="sldNum" sz="quarter" idx="8"/>
          </p:nvPr>
        </p:nvSpPr>
        <p:spPr>
          <a:xfrm>
            <a:off x="9896907" y="5410203"/>
            <a:ext cx="771086" cy="365129"/>
          </a:xfrm>
        </p:spPr>
        <p:txBody>
          <a:bodyPr/>
          <a:lstStyle>
            <a:lvl1pPr>
              <a:defRPr/>
            </a:lvl1pPr>
          </a:lstStyle>
          <a:p>
            <a:pPr lvl="0"/>
            <a:fld id="{A5BEC46D-367D-46D4-A7AA-2DCB3FC9DA60}" type="slidenum">
              <a:t>‹#›</a:t>
            </a:fld>
            <a:endParaRPr lang="en-US"/>
          </a:p>
        </p:txBody>
      </p:sp>
    </p:spTree>
    <p:extLst>
      <p:ext uri="{BB962C8B-B14F-4D97-AF65-F5344CB8AC3E}">
        <p14:creationId xmlns:p14="http://schemas.microsoft.com/office/powerpoint/2010/main" val="85677804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9A1FD-EC2E-FE44-8855-CA758D029643}"/>
              </a:ext>
            </a:extLst>
          </p:cNvPr>
          <p:cNvSpPr txBox="1">
            <a:spLocks noGrp="1"/>
          </p:cNvSpPr>
          <p:nvPr>
            <p:ph type="title"/>
          </p:nvPr>
        </p:nvSpPr>
        <p:spPr/>
        <p:txBody>
          <a:bodyPr/>
          <a:lstStyle>
            <a:lvl1pPr>
              <a:defRPr lang="en-GB"/>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9662A960-2129-4E71-8C2A-3C9EBBE94DE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894672A-E49C-CF32-3094-8DFB35C9F8D2}"/>
              </a:ext>
            </a:extLst>
          </p:cNvPr>
          <p:cNvSpPr txBox="1">
            <a:spLocks noGrp="1"/>
          </p:cNvSpPr>
          <p:nvPr>
            <p:ph type="dt" sz="half" idx="7"/>
          </p:nvPr>
        </p:nvSpPr>
        <p:spPr/>
        <p:txBody>
          <a:bodyPr/>
          <a:lstStyle>
            <a:lvl1pPr>
              <a:defRPr/>
            </a:lvl1pPr>
          </a:lstStyle>
          <a:p>
            <a:pPr lvl="0"/>
            <a:fld id="{5ADFE8C3-D821-4816-A198-764D320275C1}" type="datetime1">
              <a:rPr lang="en-US"/>
              <a:pPr lvl="0"/>
              <a:t>2/27/2026</a:t>
            </a:fld>
            <a:endParaRPr lang="en-US"/>
          </a:p>
        </p:txBody>
      </p:sp>
      <p:sp>
        <p:nvSpPr>
          <p:cNvPr id="5" name="Footer Placeholder 4">
            <a:extLst>
              <a:ext uri="{FF2B5EF4-FFF2-40B4-BE49-F238E27FC236}">
                <a16:creationId xmlns:a16="http://schemas.microsoft.com/office/drawing/2014/main" id="{0D3FB4AB-AA9E-875F-839E-07493658480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25B8775-731B-8B7D-DC2D-79B7EB4684D1}"/>
              </a:ext>
            </a:extLst>
          </p:cNvPr>
          <p:cNvSpPr txBox="1">
            <a:spLocks noGrp="1"/>
          </p:cNvSpPr>
          <p:nvPr>
            <p:ph type="sldNum" sz="quarter" idx="8"/>
          </p:nvPr>
        </p:nvSpPr>
        <p:spPr/>
        <p:txBody>
          <a:bodyPr/>
          <a:lstStyle>
            <a:lvl1pPr>
              <a:defRPr/>
            </a:lvl1pPr>
          </a:lstStyle>
          <a:p>
            <a:pPr lvl="0"/>
            <a:fld id="{67A8CB91-BFBA-45DD-A39B-F5AF28909AE0}" type="slidenum">
              <a:t>‹#›</a:t>
            </a:fld>
            <a:endParaRPr lang="en-US"/>
          </a:p>
        </p:txBody>
      </p:sp>
    </p:spTree>
    <p:extLst>
      <p:ext uri="{BB962C8B-B14F-4D97-AF65-F5344CB8AC3E}">
        <p14:creationId xmlns:p14="http://schemas.microsoft.com/office/powerpoint/2010/main" val="13833872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FA498-0A1E-6274-9822-CC3863249C09}"/>
              </a:ext>
            </a:extLst>
          </p:cNvPr>
          <p:cNvSpPr txBox="1">
            <a:spLocks noGrp="1"/>
          </p:cNvSpPr>
          <p:nvPr>
            <p:ph type="title"/>
          </p:nvPr>
        </p:nvSpPr>
        <p:spPr>
          <a:xfrm>
            <a:off x="1141408" y="1419221"/>
            <a:ext cx="9905996" cy="2852735"/>
          </a:xfrm>
        </p:spPr>
        <p:txBody>
          <a:bodyPr anchor="b"/>
          <a:lstStyle>
            <a:lvl1pPr>
              <a:defRPr lang="en-GB"/>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C301B53-4A71-0AC2-8B70-FFD1DEF82964}"/>
              </a:ext>
            </a:extLst>
          </p:cNvPr>
          <p:cNvSpPr txBox="1">
            <a:spLocks noGrp="1"/>
          </p:cNvSpPr>
          <p:nvPr>
            <p:ph type="body" idx="1"/>
          </p:nvPr>
        </p:nvSpPr>
        <p:spPr>
          <a:xfrm>
            <a:off x="1141408" y="4424360"/>
            <a:ext cx="9905996" cy="1374772"/>
          </a:xfrm>
        </p:spPr>
        <p:txBody>
          <a:bodyPr/>
          <a:lstStyle>
            <a:lvl1pPr marL="0" indent="0">
              <a:buNone/>
              <a:defRPr sz="1800" cap="all"/>
            </a:lvl1pPr>
          </a:lstStyle>
          <a:p>
            <a:pPr lvl="0"/>
            <a:r>
              <a:rPr lang="en-GB"/>
              <a:t>Click to edit Master text styles</a:t>
            </a:r>
          </a:p>
        </p:txBody>
      </p:sp>
      <p:sp>
        <p:nvSpPr>
          <p:cNvPr id="4" name="Date Placeholder 3">
            <a:extLst>
              <a:ext uri="{FF2B5EF4-FFF2-40B4-BE49-F238E27FC236}">
                <a16:creationId xmlns:a16="http://schemas.microsoft.com/office/drawing/2014/main" id="{7911E721-9690-078A-30B1-950512A834B9}"/>
              </a:ext>
            </a:extLst>
          </p:cNvPr>
          <p:cNvSpPr txBox="1">
            <a:spLocks noGrp="1"/>
          </p:cNvSpPr>
          <p:nvPr>
            <p:ph type="dt" sz="half" idx="7"/>
          </p:nvPr>
        </p:nvSpPr>
        <p:spPr/>
        <p:txBody>
          <a:bodyPr/>
          <a:lstStyle>
            <a:lvl1pPr>
              <a:defRPr/>
            </a:lvl1pPr>
          </a:lstStyle>
          <a:p>
            <a:pPr lvl="0"/>
            <a:fld id="{738DCF7B-F874-4EE1-AE2A-20B0EADCB1FD}" type="datetime1">
              <a:rPr lang="en-US"/>
              <a:pPr lvl="0"/>
              <a:t>2/27/2026</a:t>
            </a:fld>
            <a:endParaRPr lang="en-US"/>
          </a:p>
        </p:txBody>
      </p:sp>
      <p:sp>
        <p:nvSpPr>
          <p:cNvPr id="5" name="Footer Placeholder 4">
            <a:extLst>
              <a:ext uri="{FF2B5EF4-FFF2-40B4-BE49-F238E27FC236}">
                <a16:creationId xmlns:a16="http://schemas.microsoft.com/office/drawing/2014/main" id="{9A07B951-1245-BF80-6EBF-23085C9534E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45E8D42-4623-5FB5-CF11-99B000C42D32}"/>
              </a:ext>
            </a:extLst>
          </p:cNvPr>
          <p:cNvSpPr txBox="1">
            <a:spLocks noGrp="1"/>
          </p:cNvSpPr>
          <p:nvPr>
            <p:ph type="sldNum" sz="quarter" idx="8"/>
          </p:nvPr>
        </p:nvSpPr>
        <p:spPr/>
        <p:txBody>
          <a:bodyPr/>
          <a:lstStyle>
            <a:lvl1pPr>
              <a:defRPr/>
            </a:lvl1pPr>
          </a:lstStyle>
          <a:p>
            <a:pPr lvl="0"/>
            <a:fld id="{FB85E6EE-B934-432E-BCCB-90F3C4A437DE}" type="slidenum">
              <a:t>‹#›</a:t>
            </a:fld>
            <a:endParaRPr lang="en-US"/>
          </a:p>
        </p:txBody>
      </p:sp>
    </p:spTree>
    <p:extLst>
      <p:ext uri="{BB962C8B-B14F-4D97-AF65-F5344CB8AC3E}">
        <p14:creationId xmlns:p14="http://schemas.microsoft.com/office/powerpoint/2010/main" val="904591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3DEBB-6AE4-4830-98DC-E81DE4202663}"/>
              </a:ext>
            </a:extLst>
          </p:cNvPr>
          <p:cNvSpPr txBox="1">
            <a:spLocks noGrp="1"/>
          </p:cNvSpPr>
          <p:nvPr>
            <p:ph type="title"/>
          </p:nvPr>
        </p:nvSpPr>
        <p:spPr/>
        <p:txBody>
          <a:bodyPr/>
          <a:lstStyle>
            <a:lvl1pPr>
              <a:defRPr lang="en-GB"/>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92C0442D-B805-4208-F31B-67A68AE888A6}"/>
              </a:ext>
            </a:extLst>
          </p:cNvPr>
          <p:cNvSpPr txBox="1">
            <a:spLocks noGrp="1"/>
          </p:cNvSpPr>
          <p:nvPr>
            <p:ph idx="1"/>
          </p:nvPr>
        </p:nvSpPr>
        <p:spPr>
          <a:xfrm>
            <a:off x="1141408" y="2249488"/>
            <a:ext cx="4878388" cy="354171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AE5DAD0-4C67-0F5B-3AA5-F16AFF6B45A2}"/>
              </a:ext>
            </a:extLst>
          </p:cNvPr>
          <p:cNvSpPr txBox="1">
            <a:spLocks noGrp="1"/>
          </p:cNvSpPr>
          <p:nvPr>
            <p:ph idx="2"/>
          </p:nvPr>
        </p:nvSpPr>
        <p:spPr>
          <a:xfrm>
            <a:off x="6172200" y="2249488"/>
            <a:ext cx="4875215" cy="354171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801AB69-DAC8-08DC-CC55-893D8B17D501}"/>
              </a:ext>
            </a:extLst>
          </p:cNvPr>
          <p:cNvSpPr txBox="1">
            <a:spLocks noGrp="1"/>
          </p:cNvSpPr>
          <p:nvPr>
            <p:ph type="dt" sz="half" idx="7"/>
          </p:nvPr>
        </p:nvSpPr>
        <p:spPr/>
        <p:txBody>
          <a:bodyPr/>
          <a:lstStyle>
            <a:lvl1pPr>
              <a:defRPr/>
            </a:lvl1pPr>
          </a:lstStyle>
          <a:p>
            <a:pPr lvl="0"/>
            <a:fld id="{AC9D6536-A123-4193-A41D-3FA063ACB0C6}" type="datetime1">
              <a:rPr lang="en-US"/>
              <a:pPr lvl="0"/>
              <a:t>2/27/2026</a:t>
            </a:fld>
            <a:endParaRPr lang="en-US"/>
          </a:p>
        </p:txBody>
      </p:sp>
      <p:sp>
        <p:nvSpPr>
          <p:cNvPr id="6" name="Footer Placeholder 5">
            <a:extLst>
              <a:ext uri="{FF2B5EF4-FFF2-40B4-BE49-F238E27FC236}">
                <a16:creationId xmlns:a16="http://schemas.microsoft.com/office/drawing/2014/main" id="{5462DF46-65BC-6DA7-ADAD-6FFD702D9A7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5235A6F-2151-6371-AB97-E1D53CD79AEB}"/>
              </a:ext>
            </a:extLst>
          </p:cNvPr>
          <p:cNvSpPr txBox="1">
            <a:spLocks noGrp="1"/>
          </p:cNvSpPr>
          <p:nvPr>
            <p:ph type="sldNum" sz="quarter" idx="8"/>
          </p:nvPr>
        </p:nvSpPr>
        <p:spPr/>
        <p:txBody>
          <a:bodyPr/>
          <a:lstStyle>
            <a:lvl1pPr>
              <a:defRPr/>
            </a:lvl1pPr>
          </a:lstStyle>
          <a:p>
            <a:pPr lvl="0"/>
            <a:fld id="{8DF25658-114B-4CBD-9C50-71C203E649D0}" type="slidenum">
              <a:t>‹#›</a:t>
            </a:fld>
            <a:endParaRPr lang="en-US"/>
          </a:p>
        </p:txBody>
      </p:sp>
    </p:spTree>
    <p:extLst>
      <p:ext uri="{BB962C8B-B14F-4D97-AF65-F5344CB8AC3E}">
        <p14:creationId xmlns:p14="http://schemas.microsoft.com/office/powerpoint/2010/main" val="51710261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9FF3-545A-86C2-A0D4-B2CB76089FB5}"/>
              </a:ext>
            </a:extLst>
          </p:cNvPr>
          <p:cNvSpPr txBox="1">
            <a:spLocks noGrp="1"/>
          </p:cNvSpPr>
          <p:nvPr>
            <p:ph type="title"/>
          </p:nvPr>
        </p:nvSpPr>
        <p:spPr>
          <a:xfrm>
            <a:off x="1141408" y="619121"/>
            <a:ext cx="9905996" cy="1477963"/>
          </a:xfrm>
        </p:spPr>
        <p:txBody>
          <a:bodyPr/>
          <a:lstStyle>
            <a:lvl1pPr>
              <a:defRPr lang="en-GB"/>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E67CC461-D7B8-91F4-AA5E-489CB71E8D33}"/>
              </a:ext>
            </a:extLst>
          </p:cNvPr>
          <p:cNvSpPr txBox="1">
            <a:spLocks noGrp="1"/>
          </p:cNvSpPr>
          <p:nvPr>
            <p:ph type="body" idx="1"/>
          </p:nvPr>
        </p:nvSpPr>
        <p:spPr>
          <a:xfrm>
            <a:off x="1370018" y="2249488"/>
            <a:ext cx="4649778" cy="823910"/>
          </a:xfrm>
        </p:spPr>
        <p:txBody>
          <a:bodyPr anchor="b"/>
          <a:lstStyle>
            <a:lvl1pPr marL="0" indent="0">
              <a:lnSpc>
                <a:spcPct val="90000"/>
              </a:lnSpc>
              <a:buNone/>
              <a:defRPr cap="all"/>
            </a:lvl1pPr>
          </a:lstStyle>
          <a:p>
            <a:pPr lvl="0"/>
            <a:r>
              <a:rPr lang="en-GB"/>
              <a:t>Click to edit Master text styles</a:t>
            </a:r>
          </a:p>
        </p:txBody>
      </p:sp>
      <p:sp>
        <p:nvSpPr>
          <p:cNvPr id="4" name="Content Placeholder 3">
            <a:extLst>
              <a:ext uri="{FF2B5EF4-FFF2-40B4-BE49-F238E27FC236}">
                <a16:creationId xmlns:a16="http://schemas.microsoft.com/office/drawing/2014/main" id="{D53D4E30-49C7-8033-842F-8408D12BA59A}"/>
              </a:ext>
            </a:extLst>
          </p:cNvPr>
          <p:cNvSpPr txBox="1">
            <a:spLocks noGrp="1"/>
          </p:cNvSpPr>
          <p:nvPr>
            <p:ph idx="2"/>
          </p:nvPr>
        </p:nvSpPr>
        <p:spPr>
          <a:xfrm>
            <a:off x="1141408" y="3073398"/>
            <a:ext cx="4878388" cy="2717797"/>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8E91BCF-4DE0-2549-842B-5F8E128EE2B2}"/>
              </a:ext>
            </a:extLst>
          </p:cNvPr>
          <p:cNvSpPr txBox="1">
            <a:spLocks noGrp="1"/>
          </p:cNvSpPr>
          <p:nvPr>
            <p:ph type="body" idx="3"/>
          </p:nvPr>
        </p:nvSpPr>
        <p:spPr>
          <a:xfrm>
            <a:off x="6400809" y="2249488"/>
            <a:ext cx="4646605" cy="823910"/>
          </a:xfrm>
        </p:spPr>
        <p:txBody>
          <a:bodyPr anchor="b"/>
          <a:lstStyle>
            <a:lvl1pPr marL="0" indent="0">
              <a:lnSpc>
                <a:spcPct val="90000"/>
              </a:lnSpc>
              <a:buNone/>
              <a:defRPr cap="all"/>
            </a:lvl1pPr>
          </a:lstStyle>
          <a:p>
            <a:pPr lvl="0"/>
            <a:r>
              <a:rPr lang="en-GB"/>
              <a:t>Click to edit Master text styles</a:t>
            </a:r>
          </a:p>
        </p:txBody>
      </p:sp>
      <p:sp>
        <p:nvSpPr>
          <p:cNvPr id="6" name="Content Placeholder 5">
            <a:extLst>
              <a:ext uri="{FF2B5EF4-FFF2-40B4-BE49-F238E27FC236}">
                <a16:creationId xmlns:a16="http://schemas.microsoft.com/office/drawing/2014/main" id="{27FCA2E0-1F0F-45D8-3A2B-8C71408425C8}"/>
              </a:ext>
            </a:extLst>
          </p:cNvPr>
          <p:cNvSpPr txBox="1">
            <a:spLocks noGrp="1"/>
          </p:cNvSpPr>
          <p:nvPr>
            <p:ph idx="4"/>
          </p:nvPr>
        </p:nvSpPr>
        <p:spPr>
          <a:xfrm>
            <a:off x="6172200" y="3073398"/>
            <a:ext cx="4875205" cy="2717797"/>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2CF3593-231E-F17A-5873-6085B4A25035}"/>
              </a:ext>
            </a:extLst>
          </p:cNvPr>
          <p:cNvSpPr txBox="1">
            <a:spLocks noGrp="1"/>
          </p:cNvSpPr>
          <p:nvPr>
            <p:ph type="dt" sz="half" idx="7"/>
          </p:nvPr>
        </p:nvSpPr>
        <p:spPr/>
        <p:txBody>
          <a:bodyPr/>
          <a:lstStyle>
            <a:lvl1pPr>
              <a:defRPr/>
            </a:lvl1pPr>
          </a:lstStyle>
          <a:p>
            <a:pPr lvl="0"/>
            <a:fld id="{1ABFDE8C-1144-4C31-BF92-80394904796B}" type="datetime1">
              <a:rPr lang="en-US"/>
              <a:pPr lvl="0"/>
              <a:t>2/27/2026</a:t>
            </a:fld>
            <a:endParaRPr lang="en-US"/>
          </a:p>
        </p:txBody>
      </p:sp>
      <p:sp>
        <p:nvSpPr>
          <p:cNvPr id="8" name="Footer Placeholder 7">
            <a:extLst>
              <a:ext uri="{FF2B5EF4-FFF2-40B4-BE49-F238E27FC236}">
                <a16:creationId xmlns:a16="http://schemas.microsoft.com/office/drawing/2014/main" id="{6D92C59D-C3E0-B9A3-5C9C-D8788394D0EB}"/>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989D1270-F172-AF88-3DF6-A91448A2F32A}"/>
              </a:ext>
            </a:extLst>
          </p:cNvPr>
          <p:cNvSpPr txBox="1">
            <a:spLocks noGrp="1"/>
          </p:cNvSpPr>
          <p:nvPr>
            <p:ph type="sldNum" sz="quarter" idx="8"/>
          </p:nvPr>
        </p:nvSpPr>
        <p:spPr/>
        <p:txBody>
          <a:bodyPr/>
          <a:lstStyle>
            <a:lvl1pPr>
              <a:defRPr/>
            </a:lvl1pPr>
          </a:lstStyle>
          <a:p>
            <a:pPr lvl="0"/>
            <a:fld id="{B7841210-15DE-4E75-9F9D-CF0C00A8591B}" type="slidenum">
              <a:t>‹#›</a:t>
            </a:fld>
            <a:endParaRPr lang="en-US"/>
          </a:p>
        </p:txBody>
      </p:sp>
    </p:spTree>
    <p:extLst>
      <p:ext uri="{BB962C8B-B14F-4D97-AF65-F5344CB8AC3E}">
        <p14:creationId xmlns:p14="http://schemas.microsoft.com/office/powerpoint/2010/main" val="3870639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A53BE-2DDC-A768-4F15-E891E0CED9E4}"/>
              </a:ext>
            </a:extLst>
          </p:cNvPr>
          <p:cNvSpPr txBox="1">
            <a:spLocks noGrp="1"/>
          </p:cNvSpPr>
          <p:nvPr>
            <p:ph type="title"/>
          </p:nvPr>
        </p:nvSpPr>
        <p:spPr/>
        <p:txBody>
          <a:bodyPr/>
          <a:lstStyle>
            <a:lvl1pPr>
              <a:defRPr lang="en-GB"/>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E08EDACB-6F47-6B21-A930-4F4F9035CE0F}"/>
              </a:ext>
            </a:extLst>
          </p:cNvPr>
          <p:cNvSpPr txBox="1">
            <a:spLocks noGrp="1"/>
          </p:cNvSpPr>
          <p:nvPr>
            <p:ph type="dt" sz="half" idx="7"/>
          </p:nvPr>
        </p:nvSpPr>
        <p:spPr/>
        <p:txBody>
          <a:bodyPr/>
          <a:lstStyle>
            <a:lvl1pPr>
              <a:defRPr/>
            </a:lvl1pPr>
          </a:lstStyle>
          <a:p>
            <a:pPr lvl="0"/>
            <a:fld id="{4B75B787-3D4B-4F67-BA76-1A8757C3178F}" type="datetime1">
              <a:rPr lang="en-US"/>
              <a:pPr lvl="0"/>
              <a:t>2/27/2026</a:t>
            </a:fld>
            <a:endParaRPr lang="en-US"/>
          </a:p>
        </p:txBody>
      </p:sp>
      <p:sp>
        <p:nvSpPr>
          <p:cNvPr id="4" name="Footer Placeholder 3">
            <a:extLst>
              <a:ext uri="{FF2B5EF4-FFF2-40B4-BE49-F238E27FC236}">
                <a16:creationId xmlns:a16="http://schemas.microsoft.com/office/drawing/2014/main" id="{D54C938E-BE92-072A-2475-CA55964213E9}"/>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6C00F188-72DD-86FA-422F-49F3EB427298}"/>
              </a:ext>
            </a:extLst>
          </p:cNvPr>
          <p:cNvSpPr txBox="1">
            <a:spLocks noGrp="1"/>
          </p:cNvSpPr>
          <p:nvPr>
            <p:ph type="sldNum" sz="quarter" idx="8"/>
          </p:nvPr>
        </p:nvSpPr>
        <p:spPr/>
        <p:txBody>
          <a:bodyPr/>
          <a:lstStyle>
            <a:lvl1pPr>
              <a:defRPr/>
            </a:lvl1pPr>
          </a:lstStyle>
          <a:p>
            <a:pPr lvl="0"/>
            <a:fld id="{A1F0F5EF-F2B5-41C8-BCAD-6EF70AFFEB51}" type="slidenum">
              <a:t>‹#›</a:t>
            </a:fld>
            <a:endParaRPr lang="en-US"/>
          </a:p>
        </p:txBody>
      </p:sp>
    </p:spTree>
    <p:extLst>
      <p:ext uri="{BB962C8B-B14F-4D97-AF65-F5344CB8AC3E}">
        <p14:creationId xmlns:p14="http://schemas.microsoft.com/office/powerpoint/2010/main" val="1765589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C9961F-0CA9-01C7-6009-65B8B8B29475}"/>
              </a:ext>
            </a:extLst>
          </p:cNvPr>
          <p:cNvSpPr txBox="1">
            <a:spLocks noGrp="1"/>
          </p:cNvSpPr>
          <p:nvPr>
            <p:ph type="dt" sz="half" idx="7"/>
          </p:nvPr>
        </p:nvSpPr>
        <p:spPr/>
        <p:txBody>
          <a:bodyPr/>
          <a:lstStyle>
            <a:lvl1pPr>
              <a:defRPr/>
            </a:lvl1pPr>
          </a:lstStyle>
          <a:p>
            <a:pPr lvl="0"/>
            <a:fld id="{F2881594-BB59-4BB2-9398-7AD52291A744}" type="datetime1">
              <a:rPr lang="en-US"/>
              <a:pPr lvl="0"/>
              <a:t>2/27/2026</a:t>
            </a:fld>
            <a:endParaRPr lang="en-US"/>
          </a:p>
        </p:txBody>
      </p:sp>
      <p:sp>
        <p:nvSpPr>
          <p:cNvPr id="3" name="Footer Placeholder 2">
            <a:extLst>
              <a:ext uri="{FF2B5EF4-FFF2-40B4-BE49-F238E27FC236}">
                <a16:creationId xmlns:a16="http://schemas.microsoft.com/office/drawing/2014/main" id="{F50803C8-4D0E-6F1B-8329-8B178DA9C9D6}"/>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6200C98A-9553-4FA1-CCA2-FCF14A3690BC}"/>
              </a:ext>
            </a:extLst>
          </p:cNvPr>
          <p:cNvSpPr txBox="1">
            <a:spLocks noGrp="1"/>
          </p:cNvSpPr>
          <p:nvPr>
            <p:ph type="sldNum" sz="quarter" idx="8"/>
          </p:nvPr>
        </p:nvSpPr>
        <p:spPr/>
        <p:txBody>
          <a:bodyPr/>
          <a:lstStyle>
            <a:lvl1pPr>
              <a:defRPr/>
            </a:lvl1pPr>
          </a:lstStyle>
          <a:p>
            <a:pPr lvl="0"/>
            <a:fld id="{F38F8252-4BBC-4979-8581-3CC74E21E571}" type="slidenum">
              <a:t>‹#›</a:t>
            </a:fld>
            <a:endParaRPr lang="en-US"/>
          </a:p>
        </p:txBody>
      </p:sp>
    </p:spTree>
    <p:extLst>
      <p:ext uri="{BB962C8B-B14F-4D97-AF65-F5344CB8AC3E}">
        <p14:creationId xmlns:p14="http://schemas.microsoft.com/office/powerpoint/2010/main" val="3884588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13451-0EAF-6A58-036B-4E0934DAFBF2}"/>
              </a:ext>
            </a:extLst>
          </p:cNvPr>
          <p:cNvSpPr txBox="1">
            <a:spLocks noGrp="1"/>
          </p:cNvSpPr>
          <p:nvPr>
            <p:ph type="title"/>
          </p:nvPr>
        </p:nvSpPr>
        <p:spPr>
          <a:xfrm>
            <a:off x="1146703" y="609603"/>
            <a:ext cx="3856033" cy="1639884"/>
          </a:xfrm>
        </p:spPr>
        <p:txBody>
          <a:bodyPr anchor="b"/>
          <a:lstStyle>
            <a:lvl1pPr>
              <a:defRPr lang="en-GB" sz="32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6F9BFB04-7F9A-9ADD-2C33-24D59033068B}"/>
              </a:ext>
            </a:extLst>
          </p:cNvPr>
          <p:cNvSpPr txBox="1">
            <a:spLocks noGrp="1"/>
          </p:cNvSpPr>
          <p:nvPr>
            <p:ph idx="1"/>
          </p:nvPr>
        </p:nvSpPr>
        <p:spPr>
          <a:xfrm>
            <a:off x="5156201" y="592668"/>
            <a:ext cx="5891204" cy="5198537"/>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9F3CA9F-A6AE-17E9-A2AE-CFDE0D26ACF4}"/>
              </a:ext>
            </a:extLst>
          </p:cNvPr>
          <p:cNvSpPr txBox="1">
            <a:spLocks noGrp="1"/>
          </p:cNvSpPr>
          <p:nvPr>
            <p:ph type="body" idx="2"/>
          </p:nvPr>
        </p:nvSpPr>
        <p:spPr>
          <a:xfrm>
            <a:off x="1146703" y="2249488"/>
            <a:ext cx="3856033" cy="3541718"/>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1B0F6D8E-B15A-9FA5-58EE-D648FD2BDA31}"/>
              </a:ext>
            </a:extLst>
          </p:cNvPr>
          <p:cNvSpPr txBox="1">
            <a:spLocks noGrp="1"/>
          </p:cNvSpPr>
          <p:nvPr>
            <p:ph type="dt" sz="half" idx="7"/>
          </p:nvPr>
        </p:nvSpPr>
        <p:spPr/>
        <p:txBody>
          <a:bodyPr/>
          <a:lstStyle>
            <a:lvl1pPr>
              <a:defRPr/>
            </a:lvl1pPr>
          </a:lstStyle>
          <a:p>
            <a:pPr lvl="0"/>
            <a:fld id="{B990E2F8-7584-4B2C-BEFF-0B96ED9C947B}" type="datetime1">
              <a:rPr lang="en-US"/>
              <a:pPr lvl="0"/>
              <a:t>2/27/2026</a:t>
            </a:fld>
            <a:endParaRPr lang="en-US"/>
          </a:p>
        </p:txBody>
      </p:sp>
      <p:sp>
        <p:nvSpPr>
          <p:cNvPr id="6" name="Footer Placeholder 5">
            <a:extLst>
              <a:ext uri="{FF2B5EF4-FFF2-40B4-BE49-F238E27FC236}">
                <a16:creationId xmlns:a16="http://schemas.microsoft.com/office/drawing/2014/main" id="{2E086C88-54D6-8B97-9EFB-A6CD72B09F4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9572046-6E59-24A9-2240-2C7F69BCD2D1}"/>
              </a:ext>
            </a:extLst>
          </p:cNvPr>
          <p:cNvSpPr txBox="1">
            <a:spLocks noGrp="1"/>
          </p:cNvSpPr>
          <p:nvPr>
            <p:ph type="sldNum" sz="quarter" idx="8"/>
          </p:nvPr>
        </p:nvSpPr>
        <p:spPr/>
        <p:txBody>
          <a:bodyPr/>
          <a:lstStyle>
            <a:lvl1pPr>
              <a:defRPr/>
            </a:lvl1pPr>
          </a:lstStyle>
          <a:p>
            <a:pPr lvl="0"/>
            <a:fld id="{64D74378-917F-472D-BC4C-C5CC9E9A1690}" type="slidenum">
              <a:t>‹#›</a:t>
            </a:fld>
            <a:endParaRPr lang="en-US"/>
          </a:p>
        </p:txBody>
      </p:sp>
    </p:spTree>
    <p:extLst>
      <p:ext uri="{BB962C8B-B14F-4D97-AF65-F5344CB8AC3E}">
        <p14:creationId xmlns:p14="http://schemas.microsoft.com/office/powerpoint/2010/main" val="547069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384B4-B288-4921-2131-15B1AE81858E}"/>
              </a:ext>
            </a:extLst>
          </p:cNvPr>
          <p:cNvSpPr txBox="1">
            <a:spLocks noGrp="1"/>
          </p:cNvSpPr>
          <p:nvPr>
            <p:ph type="title"/>
          </p:nvPr>
        </p:nvSpPr>
        <p:spPr>
          <a:xfrm>
            <a:off x="1141408" y="609603"/>
            <a:ext cx="5934510" cy="1639884"/>
          </a:xfrm>
        </p:spPr>
        <p:txBody>
          <a:bodyPr anchor="b"/>
          <a:lstStyle>
            <a:lvl1pPr>
              <a:defRPr lang="en-GB"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12C6E241-D6AF-EFE7-6A8A-8B5136385B6D}"/>
              </a:ext>
            </a:extLst>
          </p:cNvPr>
          <p:cNvSpPr txBox="1">
            <a:spLocks noGrp="1"/>
          </p:cNvSpPr>
          <p:nvPr>
            <p:ph type="pic" idx="1"/>
          </p:nvPr>
        </p:nvSpPr>
        <p:spPr>
          <a:xfrm>
            <a:off x="7380716" y="609603"/>
            <a:ext cx="3666689" cy="5181603"/>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4867872D-1BCE-2C96-848D-6E841A622A07}"/>
              </a:ext>
            </a:extLst>
          </p:cNvPr>
          <p:cNvSpPr txBox="1">
            <a:spLocks noGrp="1"/>
          </p:cNvSpPr>
          <p:nvPr>
            <p:ph type="body" idx="2"/>
          </p:nvPr>
        </p:nvSpPr>
        <p:spPr>
          <a:xfrm>
            <a:off x="1141408" y="2249488"/>
            <a:ext cx="5934510" cy="3541718"/>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77196E17-A23A-29E9-5A7F-8686DBB80D2B}"/>
              </a:ext>
            </a:extLst>
          </p:cNvPr>
          <p:cNvSpPr txBox="1">
            <a:spLocks noGrp="1"/>
          </p:cNvSpPr>
          <p:nvPr>
            <p:ph type="dt" sz="half" idx="7"/>
          </p:nvPr>
        </p:nvSpPr>
        <p:spPr/>
        <p:txBody>
          <a:bodyPr/>
          <a:lstStyle>
            <a:lvl1pPr>
              <a:defRPr/>
            </a:lvl1pPr>
          </a:lstStyle>
          <a:p>
            <a:pPr lvl="0"/>
            <a:fld id="{E4E7A8A3-F7C0-43E2-BE68-D9A391B95657}" type="datetime1">
              <a:rPr lang="en-US"/>
              <a:pPr lvl="0"/>
              <a:t>2/27/2026</a:t>
            </a:fld>
            <a:endParaRPr lang="en-US"/>
          </a:p>
        </p:txBody>
      </p:sp>
      <p:sp>
        <p:nvSpPr>
          <p:cNvPr id="6" name="Footer Placeholder 5">
            <a:extLst>
              <a:ext uri="{FF2B5EF4-FFF2-40B4-BE49-F238E27FC236}">
                <a16:creationId xmlns:a16="http://schemas.microsoft.com/office/drawing/2014/main" id="{E750D3B8-21EC-70E4-CF41-3F6158F6FF2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3D9C385-1567-0F29-1704-224633AB784F}"/>
              </a:ext>
            </a:extLst>
          </p:cNvPr>
          <p:cNvSpPr txBox="1">
            <a:spLocks noGrp="1"/>
          </p:cNvSpPr>
          <p:nvPr>
            <p:ph type="sldNum" sz="quarter" idx="8"/>
          </p:nvPr>
        </p:nvSpPr>
        <p:spPr/>
        <p:txBody>
          <a:bodyPr/>
          <a:lstStyle>
            <a:lvl1pPr>
              <a:defRPr/>
            </a:lvl1pPr>
          </a:lstStyle>
          <a:p>
            <a:pPr lvl="0"/>
            <a:fld id="{9280E142-DAB9-4018-8FF5-32655F5B75FE}" type="slidenum">
              <a:t>‹#›</a:t>
            </a:fld>
            <a:endParaRPr lang="en-US"/>
          </a:p>
        </p:txBody>
      </p:sp>
    </p:spTree>
    <p:extLst>
      <p:ext uri="{BB962C8B-B14F-4D97-AF65-F5344CB8AC3E}">
        <p14:creationId xmlns:p14="http://schemas.microsoft.com/office/powerpoint/2010/main" val="1889817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34283-6682-4FE3-1290-75010F63B191}"/>
              </a:ext>
            </a:extLst>
          </p:cNvPr>
          <p:cNvSpPr txBox="1">
            <a:spLocks noGrp="1"/>
          </p:cNvSpPr>
          <p:nvPr>
            <p:ph type="title"/>
          </p:nvPr>
        </p:nvSpPr>
        <p:spPr>
          <a:xfrm>
            <a:off x="1141408" y="4304666"/>
            <a:ext cx="9912352" cy="819357"/>
          </a:xfrm>
        </p:spPr>
        <p:txBody>
          <a:bodyPr anchor="b"/>
          <a:lstStyle>
            <a:lvl1pPr>
              <a:defRPr lang="en-GB"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31F6B493-2B56-6E7B-A947-DD7D9942C88B}"/>
              </a:ext>
            </a:extLst>
          </p:cNvPr>
          <p:cNvSpPr txBox="1">
            <a:spLocks noGrp="1"/>
          </p:cNvSpPr>
          <p:nvPr>
            <p:ph type="pic" idx="4294967295"/>
          </p:nvPr>
        </p:nvSpPr>
        <p:spPr>
          <a:xfrm>
            <a:off x="1141408" y="606430"/>
            <a:ext cx="9912352" cy="3299776"/>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11FAEF60-10B6-38F0-0AE9-59A9A2C40E5D}"/>
              </a:ext>
            </a:extLst>
          </p:cNvPr>
          <p:cNvSpPr txBox="1">
            <a:spLocks noGrp="1"/>
          </p:cNvSpPr>
          <p:nvPr>
            <p:ph type="body" idx="4294967295"/>
          </p:nvPr>
        </p:nvSpPr>
        <p:spPr>
          <a:xfrm>
            <a:off x="1141363" y="5124023"/>
            <a:ext cx="9910861" cy="682471"/>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77F67C6C-95F5-0FC1-D339-15AFC1B68ECB}"/>
              </a:ext>
            </a:extLst>
          </p:cNvPr>
          <p:cNvSpPr txBox="1">
            <a:spLocks noGrp="1"/>
          </p:cNvSpPr>
          <p:nvPr>
            <p:ph type="dt" sz="half" idx="7"/>
          </p:nvPr>
        </p:nvSpPr>
        <p:spPr/>
        <p:txBody>
          <a:bodyPr/>
          <a:lstStyle>
            <a:lvl1pPr>
              <a:defRPr/>
            </a:lvl1pPr>
          </a:lstStyle>
          <a:p>
            <a:pPr lvl="0"/>
            <a:fld id="{4F96D30C-1224-429A-9845-D693147BE704}" type="datetime1">
              <a:rPr lang="en-US"/>
              <a:pPr lvl="0"/>
              <a:t>2/27/2026</a:t>
            </a:fld>
            <a:endParaRPr lang="en-US"/>
          </a:p>
        </p:txBody>
      </p:sp>
      <p:sp>
        <p:nvSpPr>
          <p:cNvPr id="6" name="Footer Placeholder 5">
            <a:extLst>
              <a:ext uri="{FF2B5EF4-FFF2-40B4-BE49-F238E27FC236}">
                <a16:creationId xmlns:a16="http://schemas.microsoft.com/office/drawing/2014/main" id="{8E5A478F-34EF-076B-135E-28E220F6D4B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8FCE274F-F60A-0299-66D4-D256B29CD55D}"/>
              </a:ext>
            </a:extLst>
          </p:cNvPr>
          <p:cNvSpPr txBox="1">
            <a:spLocks noGrp="1"/>
          </p:cNvSpPr>
          <p:nvPr>
            <p:ph type="sldNum" sz="quarter" idx="8"/>
          </p:nvPr>
        </p:nvSpPr>
        <p:spPr/>
        <p:txBody>
          <a:bodyPr/>
          <a:lstStyle>
            <a:lvl1pPr>
              <a:defRPr/>
            </a:lvl1pPr>
          </a:lstStyle>
          <a:p>
            <a:pPr lvl="0"/>
            <a:fld id="{D1B1CF13-1C66-4DD9-8217-8F5960108E2C}" type="slidenum">
              <a:t>‹#›</a:t>
            </a:fld>
            <a:endParaRPr lang="en-US"/>
          </a:p>
        </p:txBody>
      </p:sp>
    </p:spTree>
    <p:extLst>
      <p:ext uri="{BB962C8B-B14F-4D97-AF65-F5344CB8AC3E}">
        <p14:creationId xmlns:p14="http://schemas.microsoft.com/office/powerpoint/2010/main" val="1211635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42368-47B1-AF20-CC08-F08AA84A13C8}"/>
              </a:ext>
            </a:extLst>
          </p:cNvPr>
          <p:cNvSpPr txBox="1">
            <a:spLocks noGrp="1"/>
          </p:cNvSpPr>
          <p:nvPr>
            <p:ph type="title"/>
          </p:nvPr>
        </p:nvSpPr>
        <p:spPr>
          <a:xfrm>
            <a:off x="1141454" y="609603"/>
            <a:ext cx="9905951" cy="3429000"/>
          </a:xfrm>
        </p:spPr>
        <p:txBody>
          <a:bodyPr/>
          <a:lstStyle>
            <a:lvl1pPr>
              <a:defRPr lang="en-GB"/>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92461E1D-C294-C7A0-D2CA-A6EF5C64B721}"/>
              </a:ext>
            </a:extLst>
          </p:cNvPr>
          <p:cNvSpPr txBox="1">
            <a:spLocks noGrp="1"/>
          </p:cNvSpPr>
          <p:nvPr>
            <p:ph type="body" idx="4294967295"/>
          </p:nvPr>
        </p:nvSpPr>
        <p:spPr>
          <a:xfrm>
            <a:off x="1141408" y="4419596"/>
            <a:ext cx="9904460" cy="1371600"/>
          </a:xfrm>
        </p:spPr>
        <p:txBody>
          <a:bodyPr anchor="ctr"/>
          <a:lstStyle>
            <a:lvl1pPr marL="0" indent="0">
              <a:buNone/>
              <a:defRPr sz="1800"/>
            </a:lvl1pPr>
          </a:lstStyle>
          <a:p>
            <a:pPr lvl="0"/>
            <a:r>
              <a:rPr lang="en-GB"/>
              <a:t>Click to edit Master text styles</a:t>
            </a:r>
          </a:p>
        </p:txBody>
      </p:sp>
      <p:sp>
        <p:nvSpPr>
          <p:cNvPr id="4" name="Date Placeholder 4">
            <a:extLst>
              <a:ext uri="{FF2B5EF4-FFF2-40B4-BE49-F238E27FC236}">
                <a16:creationId xmlns:a16="http://schemas.microsoft.com/office/drawing/2014/main" id="{B234736E-E898-7FF1-D87B-1079827835CD}"/>
              </a:ext>
            </a:extLst>
          </p:cNvPr>
          <p:cNvSpPr txBox="1">
            <a:spLocks noGrp="1"/>
          </p:cNvSpPr>
          <p:nvPr>
            <p:ph type="dt" sz="half" idx="7"/>
          </p:nvPr>
        </p:nvSpPr>
        <p:spPr/>
        <p:txBody>
          <a:bodyPr/>
          <a:lstStyle>
            <a:lvl1pPr>
              <a:defRPr/>
            </a:lvl1pPr>
          </a:lstStyle>
          <a:p>
            <a:pPr lvl="0"/>
            <a:fld id="{7B65C159-EB54-4797-9458-B47E12452F27}" type="datetime1">
              <a:rPr lang="en-US"/>
              <a:pPr lvl="0"/>
              <a:t>2/27/2026</a:t>
            </a:fld>
            <a:endParaRPr lang="en-US"/>
          </a:p>
        </p:txBody>
      </p:sp>
      <p:sp>
        <p:nvSpPr>
          <p:cNvPr id="5" name="Footer Placeholder 5">
            <a:extLst>
              <a:ext uri="{FF2B5EF4-FFF2-40B4-BE49-F238E27FC236}">
                <a16:creationId xmlns:a16="http://schemas.microsoft.com/office/drawing/2014/main" id="{AE01C95F-ABB8-37A7-2C05-D940793AB465}"/>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15514E8D-B898-354B-1591-6EDAC7483BB3}"/>
              </a:ext>
            </a:extLst>
          </p:cNvPr>
          <p:cNvSpPr txBox="1">
            <a:spLocks noGrp="1"/>
          </p:cNvSpPr>
          <p:nvPr>
            <p:ph type="sldNum" sz="quarter" idx="8"/>
          </p:nvPr>
        </p:nvSpPr>
        <p:spPr/>
        <p:txBody>
          <a:bodyPr/>
          <a:lstStyle>
            <a:lvl1pPr>
              <a:defRPr/>
            </a:lvl1pPr>
          </a:lstStyle>
          <a:p>
            <a:pPr lvl="0"/>
            <a:fld id="{712A32A0-33E0-4445-B36C-CC3162012B23}" type="slidenum">
              <a:t>‹#›</a:t>
            </a:fld>
            <a:endParaRPr lang="en-US"/>
          </a:p>
        </p:txBody>
      </p:sp>
    </p:spTree>
    <p:extLst>
      <p:ext uri="{BB962C8B-B14F-4D97-AF65-F5344CB8AC3E}">
        <p14:creationId xmlns:p14="http://schemas.microsoft.com/office/powerpoint/2010/main" val="1509725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B1573-FE66-96F4-EB3E-E5976877C9C7}"/>
              </a:ext>
            </a:extLst>
          </p:cNvPr>
          <p:cNvSpPr txBox="1">
            <a:spLocks noGrp="1"/>
          </p:cNvSpPr>
          <p:nvPr>
            <p:ph type="title"/>
          </p:nvPr>
        </p:nvSpPr>
        <p:spPr>
          <a:xfrm>
            <a:off x="1446215" y="609603"/>
            <a:ext cx="9302748" cy="2748430"/>
          </a:xfrm>
        </p:spPr>
        <p:txBody>
          <a:bodyPr/>
          <a:lstStyle>
            <a:lvl1pPr>
              <a:defRPr lang="en-GB"/>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78A88C18-002B-E630-A292-2BBC39E49D4A}"/>
              </a:ext>
            </a:extLst>
          </p:cNvPr>
          <p:cNvSpPr txBox="1">
            <a:spLocks noGrp="1"/>
          </p:cNvSpPr>
          <p:nvPr>
            <p:ph type="body" idx="4294967295"/>
          </p:nvPr>
        </p:nvSpPr>
        <p:spPr>
          <a:xfrm>
            <a:off x="1720644" y="3365558"/>
            <a:ext cx="8752298" cy="548969"/>
          </a:xfrm>
        </p:spPr>
        <p:txBody>
          <a:bodyPr/>
          <a:lstStyle>
            <a:lvl1pPr marL="0" indent="0">
              <a:buNone/>
              <a:defRPr sz="1400"/>
            </a:lvl1pPr>
          </a:lstStyle>
          <a:p>
            <a:pPr lvl="0"/>
            <a:r>
              <a:rPr lang="en-GB"/>
              <a:t>Click to edit Master text styles</a:t>
            </a:r>
          </a:p>
        </p:txBody>
      </p:sp>
      <p:sp>
        <p:nvSpPr>
          <p:cNvPr id="4" name="Text Placeholder 3">
            <a:extLst>
              <a:ext uri="{FF2B5EF4-FFF2-40B4-BE49-F238E27FC236}">
                <a16:creationId xmlns:a16="http://schemas.microsoft.com/office/drawing/2014/main" id="{5FF8C0C2-3642-528F-6FF0-F67C7A89997F}"/>
              </a:ext>
            </a:extLst>
          </p:cNvPr>
          <p:cNvSpPr txBox="1">
            <a:spLocks noGrp="1"/>
          </p:cNvSpPr>
          <p:nvPr>
            <p:ph type="body" idx="4294967295"/>
          </p:nvPr>
        </p:nvSpPr>
        <p:spPr>
          <a:xfrm>
            <a:off x="1141408" y="4309914"/>
            <a:ext cx="9906006" cy="1489493"/>
          </a:xfrm>
        </p:spPr>
        <p:txBody>
          <a:bodyPr anchor="ctr"/>
          <a:lstStyle>
            <a:lvl1pPr marL="0" indent="0">
              <a:buNone/>
              <a:defRPr sz="1800"/>
            </a:lvl1pPr>
          </a:lstStyle>
          <a:p>
            <a:pPr lvl="0"/>
            <a:r>
              <a:rPr lang="en-GB"/>
              <a:t>Click to edit Master text styles</a:t>
            </a:r>
          </a:p>
        </p:txBody>
      </p:sp>
      <p:sp>
        <p:nvSpPr>
          <p:cNvPr id="5" name="Date Placeholder 4">
            <a:extLst>
              <a:ext uri="{FF2B5EF4-FFF2-40B4-BE49-F238E27FC236}">
                <a16:creationId xmlns:a16="http://schemas.microsoft.com/office/drawing/2014/main" id="{8193B400-EB44-5E3A-6C23-08E5E334839A}"/>
              </a:ext>
            </a:extLst>
          </p:cNvPr>
          <p:cNvSpPr txBox="1">
            <a:spLocks noGrp="1"/>
          </p:cNvSpPr>
          <p:nvPr>
            <p:ph type="dt" sz="half" idx="7"/>
          </p:nvPr>
        </p:nvSpPr>
        <p:spPr/>
        <p:txBody>
          <a:bodyPr/>
          <a:lstStyle>
            <a:lvl1pPr>
              <a:defRPr/>
            </a:lvl1pPr>
          </a:lstStyle>
          <a:p>
            <a:pPr lvl="0"/>
            <a:fld id="{A21AC5F6-9DEE-47C1-A51B-8FF81980130E}" type="datetime1">
              <a:rPr lang="en-US"/>
              <a:pPr lvl="0"/>
              <a:t>2/27/2026</a:t>
            </a:fld>
            <a:endParaRPr lang="en-US"/>
          </a:p>
        </p:txBody>
      </p:sp>
      <p:sp>
        <p:nvSpPr>
          <p:cNvPr id="6" name="Footer Placeholder 5">
            <a:extLst>
              <a:ext uri="{FF2B5EF4-FFF2-40B4-BE49-F238E27FC236}">
                <a16:creationId xmlns:a16="http://schemas.microsoft.com/office/drawing/2014/main" id="{5584D19B-4D01-2195-77E8-BF5AEBE097E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E08048F-D4C1-4ECE-42A7-930290CF6CE9}"/>
              </a:ext>
            </a:extLst>
          </p:cNvPr>
          <p:cNvSpPr txBox="1">
            <a:spLocks noGrp="1"/>
          </p:cNvSpPr>
          <p:nvPr>
            <p:ph type="sldNum" sz="quarter" idx="8"/>
          </p:nvPr>
        </p:nvSpPr>
        <p:spPr/>
        <p:txBody>
          <a:bodyPr/>
          <a:lstStyle>
            <a:lvl1pPr>
              <a:defRPr/>
            </a:lvl1pPr>
          </a:lstStyle>
          <a:p>
            <a:pPr lvl="0"/>
            <a:fld id="{46D2C9EB-625E-479D-AE57-286099D07D99}" type="slidenum">
              <a:t>‹#›</a:t>
            </a:fld>
            <a:endParaRPr lang="en-US"/>
          </a:p>
        </p:txBody>
      </p:sp>
      <p:sp>
        <p:nvSpPr>
          <p:cNvPr id="8" name="TextBox 59">
            <a:extLst>
              <a:ext uri="{FF2B5EF4-FFF2-40B4-BE49-F238E27FC236}">
                <a16:creationId xmlns:a16="http://schemas.microsoft.com/office/drawing/2014/main" id="{97F2A55B-CFF8-8F6B-214F-A05E16A4D788}"/>
              </a:ext>
            </a:extLst>
          </p:cNvPr>
          <p:cNvSpPr txBox="1"/>
          <p:nvPr/>
        </p:nvSpPr>
        <p:spPr>
          <a:xfrm>
            <a:off x="903509" y="73239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Tw Cen MT"/>
                <a:cs typeface="Trebuchet MS"/>
              </a:rPr>
              <a:t>“</a:t>
            </a:r>
          </a:p>
        </p:txBody>
      </p:sp>
      <p:sp>
        <p:nvSpPr>
          <p:cNvPr id="9" name="TextBox 60">
            <a:extLst>
              <a:ext uri="{FF2B5EF4-FFF2-40B4-BE49-F238E27FC236}">
                <a16:creationId xmlns:a16="http://schemas.microsoft.com/office/drawing/2014/main" id="{225A48DE-220B-0C2F-204B-680A101820E7}"/>
              </a:ext>
            </a:extLst>
          </p:cNvPr>
          <p:cNvSpPr txBox="1"/>
          <p:nvPr/>
        </p:nvSpPr>
        <p:spPr>
          <a:xfrm>
            <a:off x="10537371" y="2764971"/>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Tw Cen MT"/>
                <a:cs typeface="Trebuchet MS"/>
              </a:rPr>
              <a:t>”</a:t>
            </a:r>
          </a:p>
        </p:txBody>
      </p:sp>
    </p:spTree>
    <p:extLst>
      <p:ext uri="{BB962C8B-B14F-4D97-AF65-F5344CB8AC3E}">
        <p14:creationId xmlns:p14="http://schemas.microsoft.com/office/powerpoint/2010/main" val="28338688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FE450-EECE-FAFB-1C97-01CBC0F0BBAD}"/>
              </a:ext>
            </a:extLst>
          </p:cNvPr>
          <p:cNvSpPr txBox="1">
            <a:spLocks noGrp="1"/>
          </p:cNvSpPr>
          <p:nvPr>
            <p:ph type="title"/>
          </p:nvPr>
        </p:nvSpPr>
        <p:spPr>
          <a:xfrm>
            <a:off x="1141408" y="2134045"/>
            <a:ext cx="9905996" cy="2511838"/>
          </a:xfrm>
        </p:spPr>
        <p:txBody>
          <a:bodyPr anchor="b"/>
          <a:lstStyle>
            <a:lvl1pPr>
              <a:defRPr lang="en-GB"/>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400C8007-819D-4061-9181-C7B08BB23DD9}"/>
              </a:ext>
            </a:extLst>
          </p:cNvPr>
          <p:cNvSpPr txBox="1">
            <a:spLocks noGrp="1"/>
          </p:cNvSpPr>
          <p:nvPr>
            <p:ph type="body" idx="4294967295"/>
          </p:nvPr>
        </p:nvSpPr>
        <p:spPr>
          <a:xfrm>
            <a:off x="1141363" y="4657651"/>
            <a:ext cx="9904506" cy="1140640"/>
          </a:xfrm>
        </p:spPr>
        <p:txBody>
          <a:bodyPr/>
          <a:lstStyle>
            <a:lvl1pPr marL="0" indent="0">
              <a:buNone/>
              <a:defRPr sz="1800"/>
            </a:lvl1pPr>
          </a:lstStyle>
          <a:p>
            <a:pPr lvl="0"/>
            <a:r>
              <a:rPr lang="en-GB"/>
              <a:t>Click to edit Master text styles</a:t>
            </a:r>
          </a:p>
        </p:txBody>
      </p:sp>
      <p:sp>
        <p:nvSpPr>
          <p:cNvPr id="4" name="Date Placeholder 4">
            <a:extLst>
              <a:ext uri="{FF2B5EF4-FFF2-40B4-BE49-F238E27FC236}">
                <a16:creationId xmlns:a16="http://schemas.microsoft.com/office/drawing/2014/main" id="{480C4077-C0A4-DB64-F36F-2CFB72817E24}"/>
              </a:ext>
            </a:extLst>
          </p:cNvPr>
          <p:cNvSpPr txBox="1">
            <a:spLocks noGrp="1"/>
          </p:cNvSpPr>
          <p:nvPr>
            <p:ph type="dt" sz="half" idx="7"/>
          </p:nvPr>
        </p:nvSpPr>
        <p:spPr/>
        <p:txBody>
          <a:bodyPr/>
          <a:lstStyle>
            <a:lvl1pPr>
              <a:defRPr/>
            </a:lvl1pPr>
          </a:lstStyle>
          <a:p>
            <a:pPr lvl="0"/>
            <a:fld id="{A8A4AE40-EFF9-4D80-9758-3531D60079CB}" type="datetime1">
              <a:rPr lang="en-US"/>
              <a:pPr lvl="0"/>
              <a:t>2/27/2026</a:t>
            </a:fld>
            <a:endParaRPr lang="en-US"/>
          </a:p>
        </p:txBody>
      </p:sp>
      <p:sp>
        <p:nvSpPr>
          <p:cNvPr id="5" name="Footer Placeholder 5">
            <a:extLst>
              <a:ext uri="{FF2B5EF4-FFF2-40B4-BE49-F238E27FC236}">
                <a16:creationId xmlns:a16="http://schemas.microsoft.com/office/drawing/2014/main" id="{0195C557-8649-2ADF-97D3-495A4D6F90F3}"/>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DEEFEAF7-CA02-5C3E-67D3-E3F5FFE3899D}"/>
              </a:ext>
            </a:extLst>
          </p:cNvPr>
          <p:cNvSpPr txBox="1">
            <a:spLocks noGrp="1"/>
          </p:cNvSpPr>
          <p:nvPr>
            <p:ph type="sldNum" sz="quarter" idx="8"/>
          </p:nvPr>
        </p:nvSpPr>
        <p:spPr/>
        <p:txBody>
          <a:bodyPr/>
          <a:lstStyle>
            <a:lvl1pPr>
              <a:defRPr/>
            </a:lvl1pPr>
          </a:lstStyle>
          <a:p>
            <a:pPr lvl="0"/>
            <a:fld id="{E3CFA454-6C25-42D4-AD04-46F97D4F75A3}" type="slidenum">
              <a:t>‹#›</a:t>
            </a:fld>
            <a:endParaRPr lang="en-US"/>
          </a:p>
        </p:txBody>
      </p:sp>
    </p:spTree>
    <p:extLst>
      <p:ext uri="{BB962C8B-B14F-4D97-AF65-F5344CB8AC3E}">
        <p14:creationId xmlns:p14="http://schemas.microsoft.com/office/powerpoint/2010/main" val="36357452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02193-6CCE-4CBE-CD6F-8C8F112E8D05}"/>
              </a:ext>
            </a:extLst>
          </p:cNvPr>
          <p:cNvSpPr txBox="1">
            <a:spLocks noGrp="1"/>
          </p:cNvSpPr>
          <p:nvPr>
            <p:ph type="title"/>
          </p:nvPr>
        </p:nvSpPr>
        <p:spPr>
          <a:xfrm>
            <a:off x="1141408" y="609603"/>
            <a:ext cx="9905996" cy="1904996"/>
          </a:xfrm>
        </p:spPr>
        <p:txBody>
          <a:bodyPr/>
          <a:lstStyle>
            <a:lvl1pPr>
              <a:defRPr lang="en-GB"/>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4EC55780-B7CB-971C-6373-E4588309FD95}"/>
              </a:ext>
            </a:extLst>
          </p:cNvPr>
          <p:cNvSpPr txBox="1">
            <a:spLocks noGrp="1"/>
          </p:cNvSpPr>
          <p:nvPr>
            <p:ph type="body" idx="4294967295"/>
          </p:nvPr>
        </p:nvSpPr>
        <p:spPr>
          <a:xfrm>
            <a:off x="1141408" y="2674464"/>
            <a:ext cx="3196897" cy="685800"/>
          </a:xfrm>
        </p:spPr>
        <p:txBody>
          <a:bodyPr anchor="b">
            <a:noAutofit/>
          </a:bodyPr>
          <a:lstStyle>
            <a:lvl1pPr marL="0" indent="0">
              <a:lnSpc>
                <a:spcPct val="90000"/>
              </a:lnSpc>
              <a:buNone/>
              <a:defRPr cap="all"/>
            </a:lvl1pPr>
          </a:lstStyle>
          <a:p>
            <a:pPr lvl="0"/>
            <a:r>
              <a:rPr lang="en-GB"/>
              <a:t>Click to edit Master text styles</a:t>
            </a:r>
          </a:p>
        </p:txBody>
      </p:sp>
      <p:sp>
        <p:nvSpPr>
          <p:cNvPr id="4" name="Text Placeholder 3">
            <a:extLst>
              <a:ext uri="{FF2B5EF4-FFF2-40B4-BE49-F238E27FC236}">
                <a16:creationId xmlns:a16="http://schemas.microsoft.com/office/drawing/2014/main" id="{89091C68-9348-A766-85B2-9050AD76FD96}"/>
              </a:ext>
            </a:extLst>
          </p:cNvPr>
          <p:cNvSpPr txBox="1">
            <a:spLocks noGrp="1"/>
          </p:cNvSpPr>
          <p:nvPr>
            <p:ph type="body" idx="4294967295"/>
          </p:nvPr>
        </p:nvSpPr>
        <p:spPr>
          <a:xfrm>
            <a:off x="1127921" y="3360264"/>
            <a:ext cx="3208739" cy="2430932"/>
          </a:xfrm>
        </p:spPr>
        <p:txBody>
          <a:bodyPr/>
          <a:lstStyle>
            <a:lvl1pPr marL="0" indent="0">
              <a:buNone/>
              <a:defRPr sz="1400"/>
            </a:lvl1pPr>
          </a:lstStyle>
          <a:p>
            <a:pPr lvl="0"/>
            <a:r>
              <a:rPr lang="en-GB"/>
              <a:t>Click to edit Master text styles</a:t>
            </a:r>
          </a:p>
        </p:txBody>
      </p:sp>
      <p:sp>
        <p:nvSpPr>
          <p:cNvPr id="5" name="Text Placeholder 4">
            <a:extLst>
              <a:ext uri="{FF2B5EF4-FFF2-40B4-BE49-F238E27FC236}">
                <a16:creationId xmlns:a16="http://schemas.microsoft.com/office/drawing/2014/main" id="{E2D7A5DF-1545-936B-3E38-0D299A5248C4}"/>
              </a:ext>
            </a:extLst>
          </p:cNvPr>
          <p:cNvSpPr txBox="1">
            <a:spLocks noGrp="1"/>
          </p:cNvSpPr>
          <p:nvPr>
            <p:ph type="body" idx="4294967295"/>
          </p:nvPr>
        </p:nvSpPr>
        <p:spPr>
          <a:xfrm>
            <a:off x="4514767" y="2677637"/>
            <a:ext cx="3184388" cy="685800"/>
          </a:xfrm>
        </p:spPr>
        <p:txBody>
          <a:bodyPr anchor="b">
            <a:noAutofit/>
          </a:bodyPr>
          <a:lstStyle>
            <a:lvl1pPr marL="0" indent="0">
              <a:lnSpc>
                <a:spcPct val="90000"/>
              </a:lnSpc>
              <a:buNone/>
              <a:defRPr cap="all"/>
            </a:lvl1pPr>
          </a:lstStyle>
          <a:p>
            <a:pPr lvl="0"/>
            <a:r>
              <a:rPr lang="en-GB"/>
              <a:t>Click to edit Master text styles</a:t>
            </a:r>
          </a:p>
        </p:txBody>
      </p:sp>
      <p:sp>
        <p:nvSpPr>
          <p:cNvPr id="6" name="Text Placeholder 3">
            <a:extLst>
              <a:ext uri="{FF2B5EF4-FFF2-40B4-BE49-F238E27FC236}">
                <a16:creationId xmlns:a16="http://schemas.microsoft.com/office/drawing/2014/main" id="{F60B31BB-1E8B-9693-C7D3-0A3FD7B88C90}"/>
              </a:ext>
            </a:extLst>
          </p:cNvPr>
          <p:cNvSpPr txBox="1">
            <a:spLocks noGrp="1"/>
          </p:cNvSpPr>
          <p:nvPr>
            <p:ph type="body" idx="4294967295"/>
          </p:nvPr>
        </p:nvSpPr>
        <p:spPr>
          <a:xfrm>
            <a:off x="4504215" y="3363437"/>
            <a:ext cx="3195827" cy="2430932"/>
          </a:xfrm>
        </p:spPr>
        <p:txBody>
          <a:bodyPr/>
          <a:lstStyle>
            <a:lvl1pPr marL="0" indent="0">
              <a:buNone/>
              <a:defRPr sz="1400"/>
            </a:lvl1pPr>
          </a:lstStyle>
          <a:p>
            <a:pPr lvl="0"/>
            <a:r>
              <a:rPr lang="en-GB"/>
              <a:t>Click to edit Master text styles</a:t>
            </a:r>
          </a:p>
        </p:txBody>
      </p:sp>
      <p:sp>
        <p:nvSpPr>
          <p:cNvPr id="7" name="Text Placeholder 4">
            <a:extLst>
              <a:ext uri="{FF2B5EF4-FFF2-40B4-BE49-F238E27FC236}">
                <a16:creationId xmlns:a16="http://schemas.microsoft.com/office/drawing/2014/main" id="{83EA4B92-A623-85D7-1F01-88442FF46479}"/>
              </a:ext>
            </a:extLst>
          </p:cNvPr>
          <p:cNvSpPr txBox="1">
            <a:spLocks noGrp="1"/>
          </p:cNvSpPr>
          <p:nvPr>
            <p:ph type="body" idx="4294967295"/>
          </p:nvPr>
        </p:nvSpPr>
        <p:spPr>
          <a:xfrm>
            <a:off x="7852437" y="2674464"/>
            <a:ext cx="3194968" cy="685800"/>
          </a:xfrm>
        </p:spPr>
        <p:txBody>
          <a:bodyPr anchor="b">
            <a:noAutofit/>
          </a:bodyPr>
          <a:lstStyle>
            <a:lvl1pPr marL="0" indent="0">
              <a:lnSpc>
                <a:spcPct val="90000"/>
              </a:lnSpc>
              <a:buNone/>
              <a:defRPr cap="all"/>
            </a:lvl1pPr>
          </a:lstStyle>
          <a:p>
            <a:pPr lvl="0"/>
            <a:r>
              <a:rPr lang="en-GB"/>
              <a:t>Click to edit Master text styles</a:t>
            </a:r>
          </a:p>
        </p:txBody>
      </p:sp>
      <p:sp>
        <p:nvSpPr>
          <p:cNvPr id="8" name="Text Placeholder 3">
            <a:extLst>
              <a:ext uri="{FF2B5EF4-FFF2-40B4-BE49-F238E27FC236}">
                <a16:creationId xmlns:a16="http://schemas.microsoft.com/office/drawing/2014/main" id="{DC4EF5F7-4517-724A-510E-C9050C34EAA6}"/>
              </a:ext>
            </a:extLst>
          </p:cNvPr>
          <p:cNvSpPr txBox="1">
            <a:spLocks noGrp="1"/>
          </p:cNvSpPr>
          <p:nvPr>
            <p:ph type="body" idx="4294967295"/>
          </p:nvPr>
        </p:nvSpPr>
        <p:spPr>
          <a:xfrm>
            <a:off x="7852437" y="3360264"/>
            <a:ext cx="3194968" cy="2430932"/>
          </a:xfrm>
        </p:spPr>
        <p:txBody>
          <a:bodyPr/>
          <a:lstStyle>
            <a:lvl1pPr marL="0" indent="0">
              <a:buNone/>
              <a:defRPr sz="1400"/>
            </a:lvl1pPr>
          </a:lstStyle>
          <a:p>
            <a:pPr lvl="0"/>
            <a:r>
              <a:rPr lang="en-GB"/>
              <a:t>Click to edit Master text styles</a:t>
            </a:r>
          </a:p>
        </p:txBody>
      </p:sp>
      <p:sp>
        <p:nvSpPr>
          <p:cNvPr id="9" name="Date Placeholder 2">
            <a:extLst>
              <a:ext uri="{FF2B5EF4-FFF2-40B4-BE49-F238E27FC236}">
                <a16:creationId xmlns:a16="http://schemas.microsoft.com/office/drawing/2014/main" id="{2FB70204-77F0-9FAE-D4C2-C4A0672C3E22}"/>
              </a:ext>
            </a:extLst>
          </p:cNvPr>
          <p:cNvSpPr txBox="1">
            <a:spLocks noGrp="1"/>
          </p:cNvSpPr>
          <p:nvPr>
            <p:ph type="dt" sz="half" idx="7"/>
          </p:nvPr>
        </p:nvSpPr>
        <p:spPr/>
        <p:txBody>
          <a:bodyPr/>
          <a:lstStyle>
            <a:lvl1pPr>
              <a:defRPr/>
            </a:lvl1pPr>
          </a:lstStyle>
          <a:p>
            <a:pPr lvl="0"/>
            <a:fld id="{C935977E-BDBF-4D5C-B737-94259ED35E45}" type="datetime1">
              <a:rPr lang="en-US"/>
              <a:pPr lvl="0"/>
              <a:t>2/27/2026</a:t>
            </a:fld>
            <a:endParaRPr lang="en-US"/>
          </a:p>
        </p:txBody>
      </p:sp>
      <p:sp>
        <p:nvSpPr>
          <p:cNvPr id="10" name="Footer Placeholder 3">
            <a:extLst>
              <a:ext uri="{FF2B5EF4-FFF2-40B4-BE49-F238E27FC236}">
                <a16:creationId xmlns:a16="http://schemas.microsoft.com/office/drawing/2014/main" id="{04D8B5F1-996C-83E9-B1DF-96610880C1F0}"/>
              </a:ext>
            </a:extLst>
          </p:cNvPr>
          <p:cNvSpPr txBox="1">
            <a:spLocks noGrp="1"/>
          </p:cNvSpPr>
          <p:nvPr>
            <p:ph type="ftr" sz="quarter" idx="9"/>
          </p:nvPr>
        </p:nvSpPr>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27DAA543-564E-8E48-C97B-972F7ED374E4}"/>
              </a:ext>
            </a:extLst>
          </p:cNvPr>
          <p:cNvSpPr txBox="1">
            <a:spLocks noGrp="1"/>
          </p:cNvSpPr>
          <p:nvPr>
            <p:ph type="sldNum" sz="quarter" idx="8"/>
          </p:nvPr>
        </p:nvSpPr>
        <p:spPr/>
        <p:txBody>
          <a:bodyPr/>
          <a:lstStyle>
            <a:lvl1pPr>
              <a:defRPr/>
            </a:lvl1pPr>
          </a:lstStyle>
          <a:p>
            <a:pPr lvl="0"/>
            <a:fld id="{1870B3F2-3565-4B81-8CB7-3E31C378D6BE}" type="slidenum">
              <a:t>‹#›</a:t>
            </a:fld>
            <a:endParaRPr lang="en-US"/>
          </a:p>
        </p:txBody>
      </p:sp>
    </p:spTree>
    <p:extLst>
      <p:ext uri="{BB962C8B-B14F-4D97-AF65-F5344CB8AC3E}">
        <p14:creationId xmlns:p14="http://schemas.microsoft.com/office/powerpoint/2010/main" val="3605701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51355-688E-1544-4B73-53E6491EE608}"/>
              </a:ext>
            </a:extLst>
          </p:cNvPr>
          <p:cNvSpPr txBox="1">
            <a:spLocks noGrp="1"/>
          </p:cNvSpPr>
          <p:nvPr>
            <p:ph type="title"/>
          </p:nvPr>
        </p:nvSpPr>
        <p:spPr>
          <a:xfrm>
            <a:off x="1141408" y="609603"/>
            <a:ext cx="9905996" cy="1904996"/>
          </a:xfrm>
        </p:spPr>
        <p:txBody>
          <a:bodyPr/>
          <a:lstStyle>
            <a:lvl1pPr>
              <a:defRPr lang="en-GB"/>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3B6BC0B-0F1A-7AEB-0FE6-0C21600D84D9}"/>
              </a:ext>
            </a:extLst>
          </p:cNvPr>
          <p:cNvSpPr txBox="1">
            <a:spLocks noGrp="1"/>
          </p:cNvSpPr>
          <p:nvPr>
            <p:ph type="body" idx="4294967295"/>
          </p:nvPr>
        </p:nvSpPr>
        <p:spPr>
          <a:xfrm>
            <a:off x="1141408" y="4404591"/>
            <a:ext cx="3195242" cy="576264"/>
          </a:xfrm>
        </p:spPr>
        <p:txBody>
          <a:bodyPr anchor="b">
            <a:noAutofit/>
          </a:bodyPr>
          <a:lstStyle>
            <a:lvl1pPr marL="0" indent="0">
              <a:lnSpc>
                <a:spcPct val="90000"/>
              </a:lnSpc>
              <a:buNone/>
              <a:defRPr sz="2000" cap="all"/>
            </a:lvl1pPr>
          </a:lstStyle>
          <a:p>
            <a:pPr lvl="0"/>
            <a:r>
              <a:rPr lang="en-GB"/>
              <a:t>Click to edit Master text styles</a:t>
            </a:r>
          </a:p>
        </p:txBody>
      </p:sp>
      <p:sp>
        <p:nvSpPr>
          <p:cNvPr id="4" name="Picture Placeholder 2">
            <a:extLst>
              <a:ext uri="{FF2B5EF4-FFF2-40B4-BE49-F238E27FC236}">
                <a16:creationId xmlns:a16="http://schemas.microsoft.com/office/drawing/2014/main" id="{16D55440-8782-5499-5729-2EAD96A20DE2}"/>
              </a:ext>
            </a:extLst>
          </p:cNvPr>
          <p:cNvSpPr txBox="1">
            <a:spLocks noGrp="1"/>
          </p:cNvSpPr>
          <p:nvPr>
            <p:ph type="pic" idx="4294967295"/>
          </p:nvPr>
        </p:nvSpPr>
        <p:spPr>
          <a:xfrm>
            <a:off x="1141408" y="2666993"/>
            <a:ext cx="3195242" cy="1524003"/>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GB"/>
              <a:t>Click icon to add picture</a:t>
            </a:r>
            <a:endParaRPr lang="en-US"/>
          </a:p>
        </p:txBody>
      </p:sp>
      <p:sp>
        <p:nvSpPr>
          <p:cNvPr id="5" name="Text Placeholder 3">
            <a:extLst>
              <a:ext uri="{FF2B5EF4-FFF2-40B4-BE49-F238E27FC236}">
                <a16:creationId xmlns:a16="http://schemas.microsoft.com/office/drawing/2014/main" id="{EE42411A-58F5-A56D-67ED-3200A7438052}"/>
              </a:ext>
            </a:extLst>
          </p:cNvPr>
          <p:cNvSpPr txBox="1">
            <a:spLocks noGrp="1"/>
          </p:cNvSpPr>
          <p:nvPr>
            <p:ph type="body" idx="4294967295"/>
          </p:nvPr>
        </p:nvSpPr>
        <p:spPr>
          <a:xfrm>
            <a:off x="1141408" y="4980855"/>
            <a:ext cx="3195242" cy="817839"/>
          </a:xfrm>
        </p:spPr>
        <p:txBody>
          <a:bodyPr/>
          <a:lstStyle>
            <a:lvl1pPr marL="0" indent="0">
              <a:buNone/>
              <a:defRPr sz="1400"/>
            </a:lvl1pPr>
          </a:lstStyle>
          <a:p>
            <a:pPr lvl="0"/>
            <a:r>
              <a:rPr lang="en-GB"/>
              <a:t>Click to edit Master text styles</a:t>
            </a:r>
          </a:p>
        </p:txBody>
      </p:sp>
      <p:sp>
        <p:nvSpPr>
          <p:cNvPr id="6" name="Text Placeholder 4">
            <a:extLst>
              <a:ext uri="{FF2B5EF4-FFF2-40B4-BE49-F238E27FC236}">
                <a16:creationId xmlns:a16="http://schemas.microsoft.com/office/drawing/2014/main" id="{45AF663A-5D12-687D-6C96-6C4B41C5A653}"/>
              </a:ext>
            </a:extLst>
          </p:cNvPr>
          <p:cNvSpPr txBox="1">
            <a:spLocks noGrp="1"/>
          </p:cNvSpPr>
          <p:nvPr>
            <p:ph type="body" idx="4294967295"/>
          </p:nvPr>
        </p:nvSpPr>
        <p:spPr>
          <a:xfrm>
            <a:off x="4489054" y="4404591"/>
            <a:ext cx="3200400" cy="576264"/>
          </a:xfrm>
        </p:spPr>
        <p:txBody>
          <a:bodyPr anchor="b">
            <a:noAutofit/>
          </a:bodyPr>
          <a:lstStyle>
            <a:lvl1pPr marL="0" indent="0">
              <a:lnSpc>
                <a:spcPct val="90000"/>
              </a:lnSpc>
              <a:buNone/>
              <a:defRPr sz="2000" cap="all"/>
            </a:lvl1pPr>
          </a:lstStyle>
          <a:p>
            <a:pPr lvl="0"/>
            <a:r>
              <a:rPr lang="en-GB"/>
              <a:t>Click to edit Master text styles</a:t>
            </a:r>
          </a:p>
        </p:txBody>
      </p:sp>
      <p:sp>
        <p:nvSpPr>
          <p:cNvPr id="7" name="Picture Placeholder 2">
            <a:extLst>
              <a:ext uri="{FF2B5EF4-FFF2-40B4-BE49-F238E27FC236}">
                <a16:creationId xmlns:a16="http://schemas.microsoft.com/office/drawing/2014/main" id="{913E4765-D7F9-15AA-03D6-C68940D53C9E}"/>
              </a:ext>
            </a:extLst>
          </p:cNvPr>
          <p:cNvSpPr txBox="1">
            <a:spLocks noGrp="1"/>
          </p:cNvSpPr>
          <p:nvPr>
            <p:ph type="pic" idx="4294967295"/>
          </p:nvPr>
        </p:nvSpPr>
        <p:spPr>
          <a:xfrm>
            <a:off x="4489054" y="2666993"/>
            <a:ext cx="3198936" cy="1524003"/>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GB"/>
              <a:t>Click icon to add picture</a:t>
            </a:r>
            <a:endParaRPr lang="en-US"/>
          </a:p>
        </p:txBody>
      </p:sp>
      <p:sp>
        <p:nvSpPr>
          <p:cNvPr id="8" name="Text Placeholder 3">
            <a:extLst>
              <a:ext uri="{FF2B5EF4-FFF2-40B4-BE49-F238E27FC236}">
                <a16:creationId xmlns:a16="http://schemas.microsoft.com/office/drawing/2014/main" id="{AC6C598B-409E-3A2D-CC73-70735FD2172A}"/>
              </a:ext>
            </a:extLst>
          </p:cNvPr>
          <p:cNvSpPr txBox="1">
            <a:spLocks noGrp="1"/>
          </p:cNvSpPr>
          <p:nvPr>
            <p:ph type="body" idx="4294967295"/>
          </p:nvPr>
        </p:nvSpPr>
        <p:spPr>
          <a:xfrm>
            <a:off x="4487591" y="4980855"/>
            <a:ext cx="3200400" cy="810341"/>
          </a:xfrm>
        </p:spPr>
        <p:txBody>
          <a:bodyPr/>
          <a:lstStyle>
            <a:lvl1pPr marL="0" indent="0">
              <a:buNone/>
              <a:defRPr sz="1400"/>
            </a:lvl1pPr>
          </a:lstStyle>
          <a:p>
            <a:pPr lvl="0"/>
            <a:r>
              <a:rPr lang="en-GB"/>
              <a:t>Click to edit Master text styles</a:t>
            </a:r>
          </a:p>
        </p:txBody>
      </p:sp>
      <p:sp>
        <p:nvSpPr>
          <p:cNvPr id="9" name="Text Placeholder 4">
            <a:extLst>
              <a:ext uri="{FF2B5EF4-FFF2-40B4-BE49-F238E27FC236}">
                <a16:creationId xmlns:a16="http://schemas.microsoft.com/office/drawing/2014/main" id="{3379FE82-5691-57F0-488A-A92EA69F7DED}"/>
              </a:ext>
            </a:extLst>
          </p:cNvPr>
          <p:cNvSpPr txBox="1">
            <a:spLocks noGrp="1"/>
          </p:cNvSpPr>
          <p:nvPr>
            <p:ph type="body" idx="4294967295"/>
          </p:nvPr>
        </p:nvSpPr>
        <p:spPr>
          <a:xfrm>
            <a:off x="7852565" y="4404591"/>
            <a:ext cx="3190743" cy="576264"/>
          </a:xfrm>
        </p:spPr>
        <p:txBody>
          <a:bodyPr anchor="b">
            <a:noAutofit/>
          </a:bodyPr>
          <a:lstStyle>
            <a:lvl1pPr marL="0" indent="0">
              <a:lnSpc>
                <a:spcPct val="90000"/>
              </a:lnSpc>
              <a:buNone/>
              <a:defRPr sz="2000" cap="all"/>
            </a:lvl1pPr>
          </a:lstStyle>
          <a:p>
            <a:pPr lvl="0"/>
            <a:r>
              <a:rPr lang="en-GB"/>
              <a:t>Click to edit Master text styles</a:t>
            </a:r>
          </a:p>
        </p:txBody>
      </p:sp>
      <p:sp>
        <p:nvSpPr>
          <p:cNvPr id="10" name="Picture Placeholder 2">
            <a:extLst>
              <a:ext uri="{FF2B5EF4-FFF2-40B4-BE49-F238E27FC236}">
                <a16:creationId xmlns:a16="http://schemas.microsoft.com/office/drawing/2014/main" id="{CDD8427C-D776-799E-A6EC-23CCB6CB8C63}"/>
              </a:ext>
            </a:extLst>
          </p:cNvPr>
          <p:cNvSpPr txBox="1">
            <a:spLocks noGrp="1"/>
          </p:cNvSpPr>
          <p:nvPr>
            <p:ph type="pic" idx="4294967295"/>
          </p:nvPr>
        </p:nvSpPr>
        <p:spPr>
          <a:xfrm>
            <a:off x="7852437" y="2666993"/>
            <a:ext cx="3194968" cy="1524003"/>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GB"/>
              <a:t>Click icon to add picture</a:t>
            </a:r>
            <a:endParaRPr lang="en-US"/>
          </a:p>
        </p:txBody>
      </p:sp>
      <p:sp>
        <p:nvSpPr>
          <p:cNvPr id="11" name="Text Placeholder 3">
            <a:extLst>
              <a:ext uri="{FF2B5EF4-FFF2-40B4-BE49-F238E27FC236}">
                <a16:creationId xmlns:a16="http://schemas.microsoft.com/office/drawing/2014/main" id="{BEE5FE7C-9B3A-FC8C-882F-24BD2792EBA7}"/>
              </a:ext>
            </a:extLst>
          </p:cNvPr>
          <p:cNvSpPr txBox="1">
            <a:spLocks noGrp="1"/>
          </p:cNvSpPr>
          <p:nvPr>
            <p:ph type="body" idx="4294967295"/>
          </p:nvPr>
        </p:nvSpPr>
        <p:spPr>
          <a:xfrm>
            <a:off x="7852437" y="4980855"/>
            <a:ext cx="3194968" cy="810341"/>
          </a:xfrm>
        </p:spPr>
        <p:txBody>
          <a:bodyPr/>
          <a:lstStyle>
            <a:lvl1pPr marL="0" indent="0">
              <a:buNone/>
              <a:defRPr sz="1400"/>
            </a:lvl1pPr>
          </a:lstStyle>
          <a:p>
            <a:pPr lvl="0"/>
            <a:r>
              <a:rPr lang="en-GB"/>
              <a:t>Click to edit Master text styles</a:t>
            </a:r>
          </a:p>
        </p:txBody>
      </p:sp>
      <p:sp>
        <p:nvSpPr>
          <p:cNvPr id="12" name="Date Placeholder 2">
            <a:extLst>
              <a:ext uri="{FF2B5EF4-FFF2-40B4-BE49-F238E27FC236}">
                <a16:creationId xmlns:a16="http://schemas.microsoft.com/office/drawing/2014/main" id="{C4A5B937-AABC-ED89-3C52-75D8474B8C09}"/>
              </a:ext>
            </a:extLst>
          </p:cNvPr>
          <p:cNvSpPr txBox="1">
            <a:spLocks noGrp="1"/>
          </p:cNvSpPr>
          <p:nvPr>
            <p:ph type="dt" sz="half" idx="7"/>
          </p:nvPr>
        </p:nvSpPr>
        <p:spPr/>
        <p:txBody>
          <a:bodyPr/>
          <a:lstStyle>
            <a:lvl1pPr>
              <a:defRPr/>
            </a:lvl1pPr>
          </a:lstStyle>
          <a:p>
            <a:pPr lvl="0"/>
            <a:fld id="{481CDD6C-6475-44CB-8894-5DD156BCD5EA}" type="datetime1">
              <a:rPr lang="en-US"/>
              <a:pPr lvl="0"/>
              <a:t>2/27/2026</a:t>
            </a:fld>
            <a:endParaRPr lang="en-US"/>
          </a:p>
        </p:txBody>
      </p:sp>
      <p:sp>
        <p:nvSpPr>
          <p:cNvPr id="13" name="Footer Placeholder 3">
            <a:extLst>
              <a:ext uri="{FF2B5EF4-FFF2-40B4-BE49-F238E27FC236}">
                <a16:creationId xmlns:a16="http://schemas.microsoft.com/office/drawing/2014/main" id="{DAFA658E-44A3-4D6C-1DAA-06F790505703}"/>
              </a:ext>
            </a:extLst>
          </p:cNvPr>
          <p:cNvSpPr txBox="1">
            <a:spLocks noGrp="1"/>
          </p:cNvSpPr>
          <p:nvPr>
            <p:ph type="ftr" sz="quarter" idx="9"/>
          </p:nvPr>
        </p:nvSpPr>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E27C2A94-EF23-8D63-ABC0-6AE50223CC1D}"/>
              </a:ext>
            </a:extLst>
          </p:cNvPr>
          <p:cNvSpPr txBox="1">
            <a:spLocks noGrp="1"/>
          </p:cNvSpPr>
          <p:nvPr>
            <p:ph type="sldNum" sz="quarter" idx="8"/>
          </p:nvPr>
        </p:nvSpPr>
        <p:spPr/>
        <p:txBody>
          <a:bodyPr/>
          <a:lstStyle>
            <a:lvl1pPr>
              <a:defRPr/>
            </a:lvl1pPr>
          </a:lstStyle>
          <a:p>
            <a:pPr lvl="0"/>
            <a:fld id="{8B5373D2-2E9B-42FF-823B-F70F1938D3AA}" type="slidenum">
              <a:t>‹#›</a:t>
            </a:fld>
            <a:endParaRPr lang="en-US"/>
          </a:p>
        </p:txBody>
      </p:sp>
    </p:spTree>
    <p:extLst>
      <p:ext uri="{BB962C8B-B14F-4D97-AF65-F5344CB8AC3E}">
        <p14:creationId xmlns:p14="http://schemas.microsoft.com/office/powerpoint/2010/main" val="28388588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8A2B7-E6A3-8414-24D5-C72740D813BB}"/>
              </a:ext>
            </a:extLst>
          </p:cNvPr>
          <p:cNvSpPr txBox="1">
            <a:spLocks noGrp="1"/>
          </p:cNvSpPr>
          <p:nvPr>
            <p:ph type="title"/>
          </p:nvPr>
        </p:nvSpPr>
        <p:spPr/>
        <p:txBody>
          <a:bodyPr/>
          <a:lstStyle>
            <a:lvl1pPr>
              <a:defRPr lang="en-GB"/>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B71F4419-3062-FAAB-0745-259AE06073F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CD31B7-7DF5-8BB8-0597-EF72D8A1DA69}"/>
              </a:ext>
            </a:extLst>
          </p:cNvPr>
          <p:cNvSpPr txBox="1">
            <a:spLocks noGrp="1"/>
          </p:cNvSpPr>
          <p:nvPr>
            <p:ph type="dt" sz="half" idx="7"/>
          </p:nvPr>
        </p:nvSpPr>
        <p:spPr/>
        <p:txBody>
          <a:bodyPr/>
          <a:lstStyle>
            <a:lvl1pPr>
              <a:defRPr/>
            </a:lvl1pPr>
          </a:lstStyle>
          <a:p>
            <a:pPr lvl="0"/>
            <a:fld id="{97A00B91-BA2F-4F1B-B658-763CF24514C0}" type="datetime1">
              <a:rPr lang="en-US"/>
              <a:pPr lvl="0"/>
              <a:t>2/27/2026</a:t>
            </a:fld>
            <a:endParaRPr lang="en-US"/>
          </a:p>
        </p:txBody>
      </p:sp>
      <p:sp>
        <p:nvSpPr>
          <p:cNvPr id="5" name="Footer Placeholder 4">
            <a:extLst>
              <a:ext uri="{FF2B5EF4-FFF2-40B4-BE49-F238E27FC236}">
                <a16:creationId xmlns:a16="http://schemas.microsoft.com/office/drawing/2014/main" id="{5E6BC04C-A08C-3D48-80BA-3D39A014F08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193E2F3-58DC-73FF-D032-2D7F169FE7CB}"/>
              </a:ext>
            </a:extLst>
          </p:cNvPr>
          <p:cNvSpPr txBox="1">
            <a:spLocks noGrp="1"/>
          </p:cNvSpPr>
          <p:nvPr>
            <p:ph type="sldNum" sz="quarter" idx="8"/>
          </p:nvPr>
        </p:nvSpPr>
        <p:spPr/>
        <p:txBody>
          <a:bodyPr/>
          <a:lstStyle>
            <a:lvl1pPr>
              <a:defRPr/>
            </a:lvl1pPr>
          </a:lstStyle>
          <a:p>
            <a:pPr lvl="0"/>
            <a:fld id="{51C0171C-28E3-46B0-8B6B-DB625DDB3E99}" type="slidenum">
              <a:t>‹#›</a:t>
            </a:fld>
            <a:endParaRPr lang="en-US"/>
          </a:p>
        </p:txBody>
      </p:sp>
    </p:spTree>
    <p:extLst>
      <p:ext uri="{BB962C8B-B14F-4D97-AF65-F5344CB8AC3E}">
        <p14:creationId xmlns:p14="http://schemas.microsoft.com/office/powerpoint/2010/main" val="28624857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93803-A707-65C4-825B-947BB6C788A9}"/>
              </a:ext>
            </a:extLst>
          </p:cNvPr>
          <p:cNvSpPr txBox="1">
            <a:spLocks noGrp="1"/>
          </p:cNvSpPr>
          <p:nvPr>
            <p:ph type="title" orient="vert"/>
          </p:nvPr>
        </p:nvSpPr>
        <p:spPr>
          <a:xfrm>
            <a:off x="9042401" y="609603"/>
            <a:ext cx="2005014" cy="5181603"/>
          </a:xfrm>
        </p:spPr>
        <p:txBody>
          <a:bodyPr vert="eaVert"/>
          <a:lstStyle>
            <a:lvl1pPr>
              <a:defRPr lang="en-GB"/>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3B7825DC-89CC-757F-4B36-D8266F1112AB}"/>
              </a:ext>
            </a:extLst>
          </p:cNvPr>
          <p:cNvSpPr txBox="1">
            <a:spLocks noGrp="1"/>
          </p:cNvSpPr>
          <p:nvPr>
            <p:ph type="body" orient="vert" idx="1"/>
          </p:nvPr>
        </p:nvSpPr>
        <p:spPr>
          <a:xfrm>
            <a:off x="1141408" y="609603"/>
            <a:ext cx="7748589" cy="5181603"/>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8D7B2-C002-D45D-8D1C-4C982F5E7131}"/>
              </a:ext>
            </a:extLst>
          </p:cNvPr>
          <p:cNvSpPr txBox="1">
            <a:spLocks noGrp="1"/>
          </p:cNvSpPr>
          <p:nvPr>
            <p:ph type="dt" sz="half" idx="7"/>
          </p:nvPr>
        </p:nvSpPr>
        <p:spPr/>
        <p:txBody>
          <a:bodyPr/>
          <a:lstStyle>
            <a:lvl1pPr>
              <a:defRPr/>
            </a:lvl1pPr>
          </a:lstStyle>
          <a:p>
            <a:pPr lvl="0"/>
            <a:fld id="{D8AB222C-8C57-41CA-A969-1C4AB6A87609}" type="datetime1">
              <a:rPr lang="en-US"/>
              <a:pPr lvl="0"/>
              <a:t>2/27/2026</a:t>
            </a:fld>
            <a:endParaRPr lang="en-US"/>
          </a:p>
        </p:txBody>
      </p:sp>
      <p:sp>
        <p:nvSpPr>
          <p:cNvPr id="5" name="Footer Placeholder 4">
            <a:extLst>
              <a:ext uri="{FF2B5EF4-FFF2-40B4-BE49-F238E27FC236}">
                <a16:creationId xmlns:a16="http://schemas.microsoft.com/office/drawing/2014/main" id="{2BAB84AC-63C3-D169-FB8C-908EA72A59E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4E15132-A998-3831-26D0-D8372D1CAA45}"/>
              </a:ext>
            </a:extLst>
          </p:cNvPr>
          <p:cNvSpPr txBox="1">
            <a:spLocks noGrp="1"/>
          </p:cNvSpPr>
          <p:nvPr>
            <p:ph type="sldNum" sz="quarter" idx="8"/>
          </p:nvPr>
        </p:nvSpPr>
        <p:spPr/>
        <p:txBody>
          <a:bodyPr/>
          <a:lstStyle>
            <a:lvl1pPr>
              <a:defRPr/>
            </a:lvl1pPr>
          </a:lstStyle>
          <a:p>
            <a:pPr lvl="0"/>
            <a:fld id="{5EF1E7BD-BEDD-4DD5-8CB8-1D91494B103C}" type="slidenum">
              <a:t>‹#›</a:t>
            </a:fld>
            <a:endParaRPr lang="en-US"/>
          </a:p>
        </p:txBody>
      </p:sp>
    </p:spTree>
    <p:extLst>
      <p:ext uri="{BB962C8B-B14F-4D97-AF65-F5344CB8AC3E}">
        <p14:creationId xmlns:p14="http://schemas.microsoft.com/office/powerpoint/2010/main" val="519335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D7E6C350-78A7-EB79-C4AF-83ADB23BD20F}"/>
              </a:ext>
            </a:extLst>
          </p:cNvPr>
          <p:cNvPicPr>
            <a:picLocks noChangeAspect="1"/>
          </p:cNvPicPr>
          <p:nvPr/>
        </p:nvPicPr>
        <p:blipFill>
          <a:blip r:embed="rId20">
            <a:alphaModFix amt="30000"/>
          </a:blip>
          <a:srcRect/>
          <a:stretch>
            <a:fillRect/>
          </a:stretch>
        </p:blipFill>
        <p:spPr>
          <a:xfrm>
            <a:off x="0" y="0"/>
            <a:ext cx="12192006" cy="6858000"/>
          </a:xfrm>
          <a:prstGeom prst="rect">
            <a:avLst/>
          </a:prstGeom>
          <a:noFill/>
          <a:ln cap="flat">
            <a:noFill/>
          </a:ln>
        </p:spPr>
      </p:pic>
      <p:grpSp>
        <p:nvGrpSpPr>
          <p:cNvPr id="3" name="Group 7">
            <a:extLst>
              <a:ext uri="{FF2B5EF4-FFF2-40B4-BE49-F238E27FC236}">
                <a16:creationId xmlns:a16="http://schemas.microsoft.com/office/drawing/2014/main" id="{0A54DAD3-B683-05A0-B1AB-65072604E514}"/>
              </a:ext>
            </a:extLst>
          </p:cNvPr>
          <p:cNvGrpSpPr/>
          <p:nvPr/>
        </p:nvGrpSpPr>
        <p:grpSpPr>
          <a:xfrm>
            <a:off x="-14292" y="0"/>
            <a:ext cx="12053884" cy="6857999"/>
            <a:chOff x="-14292" y="0"/>
            <a:chExt cx="12053884" cy="6857999"/>
          </a:xfrm>
        </p:grpSpPr>
        <p:grpSp>
          <p:nvGrpSpPr>
            <p:cNvPr id="4" name="Group 8">
              <a:extLst>
                <a:ext uri="{FF2B5EF4-FFF2-40B4-BE49-F238E27FC236}">
                  <a16:creationId xmlns:a16="http://schemas.microsoft.com/office/drawing/2014/main" id="{84F85CB3-73D0-E876-C69D-E13F850ACDEE}"/>
                </a:ext>
              </a:extLst>
            </p:cNvPr>
            <p:cNvGrpSpPr/>
            <p:nvPr/>
          </p:nvGrpSpPr>
          <p:grpSpPr>
            <a:xfrm>
              <a:off x="-14292" y="0"/>
              <a:ext cx="1220797" cy="6857999"/>
              <a:chOff x="-14292" y="0"/>
              <a:chExt cx="1220797" cy="6857999"/>
            </a:xfrm>
          </p:grpSpPr>
          <p:sp>
            <p:nvSpPr>
              <p:cNvPr id="5" name="Rectangle 5">
                <a:extLst>
                  <a:ext uri="{FF2B5EF4-FFF2-40B4-BE49-F238E27FC236}">
                    <a16:creationId xmlns:a16="http://schemas.microsoft.com/office/drawing/2014/main" id="{DA5AA2E9-2B14-A92B-0928-A7BDFD613DC3}"/>
                  </a:ext>
                </a:extLst>
              </p:cNvPr>
              <p:cNvSpPr/>
              <p:nvPr/>
            </p:nvSpPr>
            <p:spPr>
              <a:xfrm>
                <a:off x="114300" y="4764"/>
                <a:ext cx="23810" cy="2181228"/>
              </a:xfrm>
              <a:prstGeom prst="rect">
                <a:avLst/>
              </a:pr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6" name="Freeform 6">
                <a:extLst>
                  <a:ext uri="{FF2B5EF4-FFF2-40B4-BE49-F238E27FC236}">
                    <a16:creationId xmlns:a16="http://schemas.microsoft.com/office/drawing/2014/main" id="{526F7793-2CEE-38C9-DD79-B341E3F8B682}"/>
                  </a:ext>
                </a:extLst>
              </p:cNvPr>
              <p:cNvSpPr/>
              <p:nvPr/>
            </p:nvSpPr>
            <p:spPr>
              <a:xfrm>
                <a:off x="33339" y="2176464"/>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7" name="Freeform 7">
                <a:extLst>
                  <a:ext uri="{FF2B5EF4-FFF2-40B4-BE49-F238E27FC236}">
                    <a16:creationId xmlns:a16="http://schemas.microsoft.com/office/drawing/2014/main" id="{D8D8DDAA-AC2F-4B3A-201E-29C10D1919A1}"/>
                  </a:ext>
                </a:extLst>
              </p:cNvPr>
              <p:cNvSpPr/>
              <p:nvPr/>
            </p:nvSpPr>
            <p:spPr>
              <a:xfrm>
                <a:off x="28575" y="4021138"/>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8" name="Freeform 8">
                <a:extLst>
                  <a:ext uri="{FF2B5EF4-FFF2-40B4-BE49-F238E27FC236}">
                    <a16:creationId xmlns:a16="http://schemas.microsoft.com/office/drawing/2014/main" id="{0D213391-23DC-0AC4-9203-3E18DBED77A7}"/>
                  </a:ext>
                </a:extLst>
              </p:cNvPr>
              <p:cNvSpPr/>
              <p:nvPr/>
            </p:nvSpPr>
            <p:spPr>
              <a:xfrm>
                <a:off x="200025" y="4764"/>
                <a:ext cx="369883" cy="1811334"/>
              </a:xfrm>
              <a:custGeom>
                <a:avLst/>
                <a:gdLst>
                  <a:gd name="f0" fmla="val w"/>
                  <a:gd name="f1" fmla="val h"/>
                  <a:gd name="f2" fmla="val 0"/>
                  <a:gd name="f3" fmla="val 233"/>
                  <a:gd name="f4" fmla="val 1141"/>
                  <a:gd name="f5" fmla="val 218"/>
                  <a:gd name="f6" fmla="val 626"/>
                  <a:gd name="f7" fmla="val 15"/>
                  <a:gd name="f8" fmla="val 623"/>
                  <a:gd name="f9" fmla="val 1135"/>
                  <a:gd name="f10" fmla="*/ f0 1 233"/>
                  <a:gd name="f11" fmla="*/ f1 1 1141"/>
                  <a:gd name="f12" fmla="+- f4 0 f2"/>
                  <a:gd name="f13" fmla="+- f3 0 f2"/>
                  <a:gd name="f14" fmla="*/ f13 1 233"/>
                  <a:gd name="f15" fmla="*/ f12 1 1141"/>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3" h="1141">
                    <a:moveTo>
                      <a:pt x="f5" y="f4"/>
                    </a:moveTo>
                    <a:lnTo>
                      <a:pt x="f2" y="f6"/>
                    </a:lnTo>
                    <a:lnTo>
                      <a:pt x="f2" y="f2"/>
                    </a:lnTo>
                    <a:lnTo>
                      <a:pt x="f7" y="f2"/>
                    </a:lnTo>
                    <a:lnTo>
                      <a:pt x="f7" y="f8"/>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9" name="Freeform 9">
                <a:extLst>
                  <a:ext uri="{FF2B5EF4-FFF2-40B4-BE49-F238E27FC236}">
                    <a16:creationId xmlns:a16="http://schemas.microsoft.com/office/drawing/2014/main" id="{41EC5991-8B5B-34AD-A168-F2C5CB48684D}"/>
                  </a:ext>
                </a:extLst>
              </p:cNvPr>
              <p:cNvSpPr/>
              <p:nvPr/>
            </p:nvSpPr>
            <p:spPr>
              <a:xfrm>
                <a:off x="503240" y="1801816"/>
                <a:ext cx="190496" cy="188915"/>
              </a:xfrm>
              <a:custGeom>
                <a:avLst/>
                <a:gdLst>
                  <a:gd name="f0" fmla="val w"/>
                  <a:gd name="f1" fmla="val h"/>
                  <a:gd name="f2" fmla="val 0"/>
                  <a:gd name="f3" fmla="val 40"/>
                  <a:gd name="f4" fmla="val 20"/>
                  <a:gd name="f5" fmla="val 9"/>
                  <a:gd name="f6" fmla="val 31"/>
                  <a:gd name="f7" fmla="val 33"/>
                  <a:gd name="f8" fmla="val 6"/>
                  <a:gd name="f9" fmla="val 4"/>
                  <a:gd name="f10" fmla="val 11"/>
                  <a:gd name="f11" fmla="val 29"/>
                  <a:gd name="f12" fmla="val 36"/>
                  <a:gd name="f13" fmla="val 28"/>
                  <a:gd name="f14" fmla="*/ f0 1 40"/>
                  <a:gd name="f15" fmla="*/ f1 1 40"/>
                  <a:gd name="f16" fmla="+- f3 0 f2"/>
                  <a:gd name="f17" fmla="*/ f16 1 40"/>
                  <a:gd name="f18" fmla="*/ 0 1 f17"/>
                  <a:gd name="f19" fmla="*/ f3 1 f17"/>
                  <a:gd name="f20" fmla="*/ f18 f14 1"/>
                  <a:gd name="f21" fmla="*/ f19 f14 1"/>
                  <a:gd name="f22" fmla="*/ f19 f15 1"/>
                  <a:gd name="f23" fmla="*/ f18 f15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7" y="f2"/>
                      <a:pt x="f3" y="f8"/>
                      <a:pt x="f3" y="f4"/>
                    </a:cubicBezTo>
                    <a:cubicBezTo>
                      <a:pt x="f3" y="f6"/>
                      <a:pt x="f6" y="f3"/>
                      <a:pt x="f4" y="f3"/>
                    </a:cubicBezTo>
                    <a:close/>
                    <a:moveTo>
                      <a:pt x="f4" y="f9"/>
                    </a:moveTo>
                    <a:cubicBezTo>
                      <a:pt x="f10" y="f9"/>
                      <a:pt x="f9" y="f10"/>
                      <a:pt x="f9" y="f4"/>
                    </a:cubicBezTo>
                    <a:cubicBezTo>
                      <a:pt x="f9" y="f11"/>
                      <a:pt x="f10" y="f12"/>
                      <a:pt x="f4" y="f12"/>
                    </a:cubicBezTo>
                    <a:cubicBezTo>
                      <a:pt x="f13" y="f12"/>
                      <a:pt x="f12" y="f11"/>
                      <a:pt x="f12" y="f4"/>
                    </a:cubicBezTo>
                    <a:cubicBezTo>
                      <a:pt x="f12" y="f5"/>
                      <a:pt x="f6" y="f9"/>
                      <a:pt x="f4" y="f9"/>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0" name="Freeform 10">
                <a:extLst>
                  <a:ext uri="{FF2B5EF4-FFF2-40B4-BE49-F238E27FC236}">
                    <a16:creationId xmlns:a16="http://schemas.microsoft.com/office/drawing/2014/main" id="{488BE348-F608-1CB9-AD94-CFC288E0FD04}"/>
                  </a:ext>
                </a:extLst>
              </p:cNvPr>
              <p:cNvSpPr/>
              <p:nvPr/>
            </p:nvSpPr>
            <p:spPr>
              <a:xfrm>
                <a:off x="285750" y="4764"/>
                <a:ext cx="369883" cy="1430341"/>
              </a:xfrm>
              <a:custGeom>
                <a:avLst/>
                <a:gdLst>
                  <a:gd name="f0" fmla="val w"/>
                  <a:gd name="f1" fmla="val h"/>
                  <a:gd name="f2" fmla="val 0"/>
                  <a:gd name="f3" fmla="val 233"/>
                  <a:gd name="f4" fmla="val 901"/>
                  <a:gd name="f5" fmla="val 221"/>
                  <a:gd name="f6" fmla="val 383"/>
                  <a:gd name="f7" fmla="val 18"/>
                  <a:gd name="f8" fmla="val 380"/>
                  <a:gd name="f9" fmla="val 895"/>
                  <a:gd name="f10" fmla="*/ f0 1 233"/>
                  <a:gd name="f11" fmla="*/ f1 1 901"/>
                  <a:gd name="f12" fmla="+- f4 0 f2"/>
                  <a:gd name="f13" fmla="+- f3 0 f2"/>
                  <a:gd name="f14" fmla="*/ f13 1 233"/>
                  <a:gd name="f15" fmla="*/ f12 1 901"/>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3" h="901">
                    <a:moveTo>
                      <a:pt x="f5" y="f4"/>
                    </a:moveTo>
                    <a:lnTo>
                      <a:pt x="f2" y="f6"/>
                    </a:lnTo>
                    <a:lnTo>
                      <a:pt x="f2" y="f2"/>
                    </a:lnTo>
                    <a:lnTo>
                      <a:pt x="f7" y="f2"/>
                    </a:lnTo>
                    <a:lnTo>
                      <a:pt x="f7" y="f8"/>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1" name="Freeform 11">
                <a:extLst>
                  <a:ext uri="{FF2B5EF4-FFF2-40B4-BE49-F238E27FC236}">
                    <a16:creationId xmlns:a16="http://schemas.microsoft.com/office/drawing/2014/main" id="{C6377A23-D41F-D899-C17B-84C330B1BF38}"/>
                  </a:ext>
                </a:extLst>
              </p:cNvPr>
              <p:cNvSpPr/>
              <p:nvPr/>
            </p:nvSpPr>
            <p:spPr>
              <a:xfrm>
                <a:off x="546097" y="0"/>
                <a:ext cx="152403" cy="912808"/>
              </a:xfrm>
              <a:custGeom>
                <a:avLst/>
                <a:gdLst>
                  <a:gd name="f0" fmla="val w"/>
                  <a:gd name="f1" fmla="val h"/>
                  <a:gd name="f2" fmla="val 0"/>
                  <a:gd name="f3" fmla="val 96"/>
                  <a:gd name="f4" fmla="val 575"/>
                  <a:gd name="f5" fmla="val 78"/>
                  <a:gd name="f6" fmla="val 192"/>
                  <a:gd name="f7" fmla="val 6"/>
                  <a:gd name="f8" fmla="val 15"/>
                  <a:gd name="f9" fmla="val 189"/>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2" name="Freeform 12">
                <a:extLst>
                  <a:ext uri="{FF2B5EF4-FFF2-40B4-BE49-F238E27FC236}">
                    <a16:creationId xmlns:a16="http://schemas.microsoft.com/office/drawing/2014/main" id="{78C810DB-24F6-E3EC-9239-E7469F52879D}"/>
                  </a:ext>
                </a:extLst>
              </p:cNvPr>
              <p:cNvSpPr/>
              <p:nvPr/>
            </p:nvSpPr>
            <p:spPr>
              <a:xfrm>
                <a:off x="588965" y="1420813"/>
                <a:ext cx="190496" cy="190496"/>
              </a:xfrm>
              <a:custGeom>
                <a:avLst/>
                <a:gdLst>
                  <a:gd name="f0" fmla="val w"/>
                  <a:gd name="f1" fmla="val h"/>
                  <a:gd name="f2" fmla="val 0"/>
                  <a:gd name="f3" fmla="val 40"/>
                  <a:gd name="f4" fmla="val 20"/>
                  <a:gd name="f5" fmla="val 9"/>
                  <a:gd name="f6" fmla="val 31"/>
                  <a:gd name="f7" fmla="val 33"/>
                  <a:gd name="f8" fmla="val 7"/>
                  <a:gd name="f9" fmla="val 4"/>
                  <a:gd name="f10" fmla="val 11"/>
                  <a:gd name="f11" fmla="val 29"/>
                  <a:gd name="f12" fmla="val 36"/>
                  <a:gd name="f13" fmla="*/ f0 1 40"/>
                  <a:gd name="f14" fmla="*/ f1 1 40"/>
                  <a:gd name="f15" fmla="+- f3 0 f2"/>
                  <a:gd name="f16" fmla="*/ f15 1 40"/>
                  <a:gd name="f17" fmla="*/ 0 1 f16"/>
                  <a:gd name="f18" fmla="*/ f3 1 f16"/>
                  <a:gd name="f19" fmla="*/ f17 f13 1"/>
                  <a:gd name="f20" fmla="*/ f18 f13 1"/>
                  <a:gd name="f21" fmla="*/ f18 f14 1"/>
                  <a:gd name="f22" fmla="*/ f17 f14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7" y="f2"/>
                      <a:pt x="f3" y="f8"/>
                      <a:pt x="f3" y="f4"/>
                    </a:cubicBezTo>
                    <a:cubicBezTo>
                      <a:pt x="f3" y="f6"/>
                      <a:pt x="f6" y="f3"/>
                      <a:pt x="f4" y="f3"/>
                    </a:cubicBezTo>
                    <a:close/>
                    <a:moveTo>
                      <a:pt x="f4" y="f9"/>
                    </a:moveTo>
                    <a:cubicBezTo>
                      <a:pt x="f10" y="f9"/>
                      <a:pt x="f9" y="f10"/>
                      <a:pt x="f9" y="f4"/>
                    </a:cubicBezTo>
                    <a:cubicBezTo>
                      <a:pt x="f9" y="f11"/>
                      <a:pt x="f10" y="f12"/>
                      <a:pt x="f4" y="f12"/>
                    </a:cubicBezTo>
                    <a:cubicBezTo>
                      <a:pt x="f11" y="f12"/>
                      <a:pt x="f12" y="f11"/>
                      <a:pt x="f12" y="f4"/>
                    </a:cubicBezTo>
                    <a:cubicBezTo>
                      <a:pt x="f12" y="f5"/>
                      <a:pt x="f6" y="f9"/>
                      <a:pt x="f4" y="f9"/>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3" name="Freeform 13">
                <a:extLst>
                  <a:ext uri="{FF2B5EF4-FFF2-40B4-BE49-F238E27FC236}">
                    <a16:creationId xmlns:a16="http://schemas.microsoft.com/office/drawing/2014/main" id="{1A0E9ACD-3D8A-EEF7-FF5F-92E17853E966}"/>
                  </a:ext>
                </a:extLst>
              </p:cNvPr>
              <p:cNvSpPr/>
              <p:nvPr/>
            </p:nvSpPr>
            <p:spPr>
              <a:xfrm>
                <a:off x="588965" y="9032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4" name="Freeform 14">
                <a:extLst>
                  <a:ext uri="{FF2B5EF4-FFF2-40B4-BE49-F238E27FC236}">
                    <a16:creationId xmlns:a16="http://schemas.microsoft.com/office/drawing/2014/main" id="{436471A9-1791-6669-DED4-029E97B44E5E}"/>
                  </a:ext>
                </a:extLst>
              </p:cNvPr>
              <p:cNvSpPr/>
              <p:nvPr/>
            </p:nvSpPr>
            <p:spPr>
              <a:xfrm>
                <a:off x="641351" y="0"/>
                <a:ext cx="422279" cy="527051"/>
              </a:xfrm>
              <a:custGeom>
                <a:avLst/>
                <a:gdLst>
                  <a:gd name="f0" fmla="val w"/>
                  <a:gd name="f1" fmla="val h"/>
                  <a:gd name="f2" fmla="val 0"/>
                  <a:gd name="f3" fmla="val 266"/>
                  <a:gd name="f4" fmla="val 332"/>
                  <a:gd name="f5" fmla="val 257"/>
                  <a:gd name="f6" fmla="val 48"/>
                  <a:gd name="f7" fmla="val 123"/>
                  <a:gd name="f8" fmla="val 6"/>
                  <a:gd name="f9" fmla="val 15"/>
                  <a:gd name="f10" fmla="val 63"/>
                  <a:gd name="f11" fmla="val 114"/>
                  <a:gd name="f12" fmla="val 320"/>
                  <a:gd name="f13" fmla="*/ f0 1 266"/>
                  <a:gd name="f14" fmla="*/ f1 1 332"/>
                  <a:gd name="f15" fmla="+- f4 0 f2"/>
                  <a:gd name="f16" fmla="+- f3 0 f2"/>
                  <a:gd name="f17" fmla="*/ f16 1 266"/>
                  <a:gd name="f18" fmla="*/ f15 1 332"/>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66" h="332">
                    <a:moveTo>
                      <a:pt x="f5" y="f4"/>
                    </a:moveTo>
                    <a:lnTo>
                      <a:pt x="f6" y="f7"/>
                    </a:lnTo>
                    <a:lnTo>
                      <a:pt x="f2" y="f8"/>
                    </a:lnTo>
                    <a:lnTo>
                      <a:pt x="f9" y="f2"/>
                    </a:lnTo>
                    <a:lnTo>
                      <a:pt x="f10" y="f11"/>
                    </a:lnTo>
                    <a:lnTo>
                      <a:pt x="f3" y="f12"/>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5" name="Freeform 15">
                <a:extLst>
                  <a:ext uri="{FF2B5EF4-FFF2-40B4-BE49-F238E27FC236}">
                    <a16:creationId xmlns:a16="http://schemas.microsoft.com/office/drawing/2014/main" id="{CC4B001D-1126-2AC3-7330-04EDF6CFA325}"/>
                  </a:ext>
                </a:extLst>
              </p:cNvPr>
              <p:cNvSpPr/>
              <p:nvPr/>
            </p:nvSpPr>
            <p:spPr>
              <a:xfrm>
                <a:off x="1020763" y="488947"/>
                <a:ext cx="161921" cy="147639"/>
              </a:xfrm>
              <a:custGeom>
                <a:avLst/>
                <a:gdLst>
                  <a:gd name="f0" fmla="val w"/>
                  <a:gd name="f1" fmla="val h"/>
                  <a:gd name="f2" fmla="val 0"/>
                  <a:gd name="f3" fmla="val 34"/>
                  <a:gd name="f4" fmla="val 31"/>
                  <a:gd name="f5" fmla="val 17"/>
                  <a:gd name="f6" fmla="val 13"/>
                  <a:gd name="f7" fmla="val 9"/>
                  <a:gd name="f8" fmla="val 30"/>
                  <a:gd name="f9" fmla="val 6"/>
                  <a:gd name="f10" fmla="val 27"/>
                  <a:gd name="f11" fmla="val 20"/>
                  <a:gd name="f12" fmla="val 10"/>
                  <a:gd name="f13" fmla="val 4"/>
                  <a:gd name="f14" fmla="val 1"/>
                  <a:gd name="f15" fmla="val 21"/>
                  <a:gd name="f16" fmla="val 25"/>
                  <a:gd name="f17" fmla="val 28"/>
                  <a:gd name="f18" fmla="val 14"/>
                  <a:gd name="f19" fmla="val 11"/>
                  <a:gd name="f20" fmla="val 5"/>
                  <a:gd name="f21" fmla="val 7"/>
                  <a:gd name="f22" fmla="val 12"/>
                  <a:gd name="f23" fmla="val 19"/>
                  <a:gd name="f24" fmla="val 24"/>
                  <a:gd name="f25" fmla="val 26"/>
                  <a:gd name="f26" fmla="val 23"/>
                  <a:gd name="f27" fmla="*/ f0 1 34"/>
                  <a:gd name="f28" fmla="*/ f1 1 31"/>
                  <a:gd name="f29" fmla="+- f4 0 f2"/>
                  <a:gd name="f30" fmla="+- f3 0 f2"/>
                  <a:gd name="f31" fmla="*/ f30 1 34"/>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4" h="31">
                    <a:moveTo>
                      <a:pt x="f5" y="f4"/>
                    </a:moveTo>
                    <a:cubicBezTo>
                      <a:pt x="f6" y="f4"/>
                      <a:pt x="f7" y="f8"/>
                      <a:pt x="f9" y="f10"/>
                    </a:cubicBezTo>
                    <a:cubicBezTo>
                      <a:pt x="f2" y="f11"/>
                      <a:pt x="f2" y="f12"/>
                      <a:pt x="f9" y="f13"/>
                    </a:cubicBezTo>
                    <a:cubicBezTo>
                      <a:pt x="f7" y="f14"/>
                      <a:pt x="f6" y="f2"/>
                      <a:pt x="f5" y="f2"/>
                    </a:cubicBezTo>
                    <a:cubicBezTo>
                      <a:pt x="f15" y="f2"/>
                      <a:pt x="f16" y="f14"/>
                      <a:pt x="f17" y="f13"/>
                    </a:cubicBezTo>
                    <a:cubicBezTo>
                      <a:pt x="f3" y="f12"/>
                      <a:pt x="f3" y="f11"/>
                      <a:pt x="f17" y="f10"/>
                    </a:cubicBezTo>
                    <a:cubicBezTo>
                      <a:pt x="f16" y="f8"/>
                      <a:pt x="f15" y="f4"/>
                      <a:pt x="f5" y="f4"/>
                    </a:cubicBezTo>
                    <a:close/>
                    <a:moveTo>
                      <a:pt x="f5" y="f13"/>
                    </a:moveTo>
                    <a:cubicBezTo>
                      <a:pt x="f18" y="f13"/>
                      <a:pt x="f19" y="f20"/>
                      <a:pt x="f7" y="f21"/>
                    </a:cubicBezTo>
                    <a:cubicBezTo>
                      <a:pt x="f13" y="f22"/>
                      <a:pt x="f13" y="f23"/>
                      <a:pt x="f7" y="f24"/>
                    </a:cubicBezTo>
                    <a:cubicBezTo>
                      <a:pt x="f19" y="f25"/>
                      <a:pt x="f18" y="f10"/>
                      <a:pt x="f5" y="f10"/>
                    </a:cubicBezTo>
                    <a:cubicBezTo>
                      <a:pt x="f11" y="f10"/>
                      <a:pt x="f26" y="f25"/>
                      <a:pt x="f16" y="f24"/>
                    </a:cubicBezTo>
                    <a:cubicBezTo>
                      <a:pt x="f8" y="f23"/>
                      <a:pt x="f8" y="f22"/>
                      <a:pt x="f16" y="f21"/>
                    </a:cubicBezTo>
                    <a:cubicBezTo>
                      <a:pt x="f26" y="f20"/>
                      <a:pt x="f11" y="f13"/>
                      <a:pt x="f5" y="f13"/>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6" name="Line 16">
                <a:extLst>
                  <a:ext uri="{FF2B5EF4-FFF2-40B4-BE49-F238E27FC236}">
                    <a16:creationId xmlns:a16="http://schemas.microsoft.com/office/drawing/2014/main" id="{975A4BB8-5758-4C3C-A1FD-4D2198BA8967}"/>
                  </a:ext>
                </a:extLst>
              </p:cNvPr>
              <p:cNvSpPr/>
              <p:nvPr/>
            </p:nvSpPr>
            <p:spPr>
              <a:xfrm>
                <a:off x="-4764" y="9528"/>
                <a:ext cx="0"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8" cap="flat">
                <a:solidFill>
                  <a:srgbClr val="FFFFF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7" name="Freeform 17">
                <a:extLst>
                  <a:ext uri="{FF2B5EF4-FFF2-40B4-BE49-F238E27FC236}">
                    <a16:creationId xmlns:a16="http://schemas.microsoft.com/office/drawing/2014/main" id="{1F620A96-5048-E1BD-E14C-E2939652BD93}"/>
                  </a:ext>
                </a:extLst>
              </p:cNvPr>
              <p:cNvSpPr/>
              <p:nvPr/>
            </p:nvSpPr>
            <p:spPr>
              <a:xfrm>
                <a:off x="9528" y="1801816"/>
                <a:ext cx="123828" cy="127001"/>
              </a:xfrm>
              <a:custGeom>
                <a:avLst/>
                <a:gdLst>
                  <a:gd name="f0" fmla="val w"/>
                  <a:gd name="f1" fmla="val h"/>
                  <a:gd name="f2" fmla="val 0"/>
                  <a:gd name="f3" fmla="val 78"/>
                  <a:gd name="f4" fmla="val 80"/>
                  <a:gd name="f5" fmla="val 6"/>
                  <a:gd name="f6" fmla="val 71"/>
                  <a:gd name="f7" fmla="val 69"/>
                  <a:gd name="f8" fmla="val 9"/>
                  <a:gd name="f9" fmla="*/ f0 1 78"/>
                  <a:gd name="f10" fmla="*/ f1 1 80"/>
                  <a:gd name="f11" fmla="+- f4 0 f2"/>
                  <a:gd name="f12" fmla="+- f3 0 f2"/>
                  <a:gd name="f13" fmla="*/ f12 1 78"/>
                  <a:gd name="f14" fmla="*/ f11 1 8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78" h="80">
                    <a:moveTo>
                      <a:pt x="f5" y="f4"/>
                    </a:moveTo>
                    <a:lnTo>
                      <a:pt x="f2" y="f6"/>
                    </a:lnTo>
                    <a:lnTo>
                      <a:pt x="f7" y="f2"/>
                    </a:lnTo>
                    <a:lnTo>
                      <a:pt x="f3" y="f8"/>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8" name="Freeform 18">
                <a:extLst>
                  <a:ext uri="{FF2B5EF4-FFF2-40B4-BE49-F238E27FC236}">
                    <a16:creationId xmlns:a16="http://schemas.microsoft.com/office/drawing/2014/main" id="{92BA240A-1A93-A961-36DA-A8703AD3F2DF}"/>
                  </a:ext>
                </a:extLst>
              </p:cNvPr>
              <p:cNvSpPr/>
              <p:nvPr/>
            </p:nvSpPr>
            <p:spPr>
              <a:xfrm>
                <a:off x="-9528" y="3549645"/>
                <a:ext cx="147639" cy="481010"/>
              </a:xfrm>
              <a:custGeom>
                <a:avLst/>
                <a:gdLst>
                  <a:gd name="f0" fmla="val w"/>
                  <a:gd name="f1" fmla="val h"/>
                  <a:gd name="f2" fmla="val 0"/>
                  <a:gd name="f3" fmla="val 93"/>
                  <a:gd name="f4" fmla="val 303"/>
                  <a:gd name="f5" fmla="val 78"/>
                  <a:gd name="f6" fmla="val 12"/>
                  <a:gd name="f7" fmla="val 69"/>
                  <a:gd name="f8" fmla="*/ f0 1 93"/>
                  <a:gd name="f9" fmla="*/ f1 1 303"/>
                  <a:gd name="f10" fmla="+- f4 0 f2"/>
                  <a:gd name="f11" fmla="+- f3 0 f2"/>
                  <a:gd name="f12" fmla="*/ f11 1 93"/>
                  <a:gd name="f13" fmla="*/ f10 1 303"/>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93" h="303">
                    <a:moveTo>
                      <a:pt x="f3" y="f4"/>
                    </a:moveTo>
                    <a:lnTo>
                      <a:pt x="f5" y="f4"/>
                    </a:lnTo>
                    <a:lnTo>
                      <a:pt x="f5" y="f5"/>
                    </a:lnTo>
                    <a:lnTo>
                      <a:pt x="f2" y="f6"/>
                    </a:lnTo>
                    <a:lnTo>
                      <a:pt x="f6" y="f2"/>
                    </a:lnTo>
                    <a:lnTo>
                      <a:pt x="f3" y="f7"/>
                    </a:lnTo>
                    <a:lnTo>
                      <a:pt x="f3"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19" name="Freeform 19">
                <a:extLst>
                  <a:ext uri="{FF2B5EF4-FFF2-40B4-BE49-F238E27FC236}">
                    <a16:creationId xmlns:a16="http://schemas.microsoft.com/office/drawing/2014/main" id="{31352F3F-3413-17EE-C961-2E8151614845}"/>
                  </a:ext>
                </a:extLst>
              </p:cNvPr>
              <p:cNvSpPr/>
              <p:nvPr/>
            </p:nvSpPr>
            <p:spPr>
              <a:xfrm>
                <a:off x="128582" y="1382709"/>
                <a:ext cx="142875" cy="476246"/>
              </a:xfrm>
              <a:custGeom>
                <a:avLst/>
                <a:gdLst>
                  <a:gd name="f0" fmla="val w"/>
                  <a:gd name="f1" fmla="val h"/>
                  <a:gd name="f2" fmla="val 0"/>
                  <a:gd name="f3" fmla="val 90"/>
                  <a:gd name="f4" fmla="val 300"/>
                  <a:gd name="f5" fmla="val 78"/>
                  <a:gd name="f6" fmla="val 84"/>
                  <a:gd name="f7" fmla="val 9"/>
                  <a:gd name="f8" fmla="val 81"/>
                  <a:gd name="f9" fmla="*/ f0 1 90"/>
                  <a:gd name="f10" fmla="*/ f1 1 300"/>
                  <a:gd name="f11" fmla="+- f4 0 f2"/>
                  <a:gd name="f12" fmla="+- f3 0 f2"/>
                  <a:gd name="f13" fmla="*/ f12 1 90"/>
                  <a:gd name="f14" fmla="*/ f11 1 30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90" h="300">
                    <a:moveTo>
                      <a:pt x="f3" y="f4"/>
                    </a:moveTo>
                    <a:lnTo>
                      <a:pt x="f5" y="f4"/>
                    </a:lnTo>
                    <a:lnTo>
                      <a:pt x="f5" y="f6"/>
                    </a:lnTo>
                    <a:lnTo>
                      <a:pt x="f2" y="f7"/>
                    </a:lnTo>
                    <a:lnTo>
                      <a:pt x="f7" y="f2"/>
                    </a:lnTo>
                    <a:lnTo>
                      <a:pt x="f3" y="f8"/>
                    </a:lnTo>
                    <a:lnTo>
                      <a:pt x="f3"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0" name="Freeform 20">
                <a:extLst>
                  <a:ext uri="{FF2B5EF4-FFF2-40B4-BE49-F238E27FC236}">
                    <a16:creationId xmlns:a16="http://schemas.microsoft.com/office/drawing/2014/main" id="{96237987-751A-0419-1951-77AE668CEA7E}"/>
                  </a:ext>
                </a:extLst>
              </p:cNvPr>
              <p:cNvSpPr/>
              <p:nvPr/>
            </p:nvSpPr>
            <p:spPr>
              <a:xfrm>
                <a:off x="204789" y="1849438"/>
                <a:ext cx="114300" cy="107954"/>
              </a:xfrm>
              <a:custGeom>
                <a:avLst/>
                <a:gdLst>
                  <a:gd name="f0" fmla="val w"/>
                  <a:gd name="f1" fmla="val h"/>
                  <a:gd name="f2" fmla="val 0"/>
                  <a:gd name="f3" fmla="val 24"/>
                  <a:gd name="f4" fmla="val 23"/>
                  <a:gd name="f5" fmla="val 12"/>
                  <a:gd name="f6" fmla="val 6"/>
                  <a:gd name="f7" fmla="val 18"/>
                  <a:gd name="f8" fmla="val 5"/>
                  <a:gd name="f9" fmla="val 4"/>
                  <a:gd name="f10" fmla="val 8"/>
                  <a:gd name="f11" fmla="val 16"/>
                  <a:gd name="f12" fmla="val 19"/>
                  <a:gd name="f13" fmla="val 20"/>
                  <a:gd name="f14" fmla="*/ f0 1 24"/>
                  <a:gd name="f15" fmla="*/ f1 1 23"/>
                  <a:gd name="f16" fmla="+- f4 0 f2"/>
                  <a:gd name="f17" fmla="+- f3 0 f2"/>
                  <a:gd name="f18" fmla="*/ f17 1 24"/>
                  <a:gd name="f19" fmla="*/ f16 1 23"/>
                  <a:gd name="f20" fmla="*/ 0 1 f18"/>
                  <a:gd name="f21" fmla="*/ f3 1 f18"/>
                  <a:gd name="f22" fmla="*/ 0 1 f19"/>
                  <a:gd name="f23" fmla="*/ f4 1 f19"/>
                  <a:gd name="f24" fmla="*/ f20 f14 1"/>
                  <a:gd name="f25" fmla="*/ f21 f14 1"/>
                  <a:gd name="f26" fmla="*/ f23 f15 1"/>
                  <a:gd name="f27" fmla="*/ f22 f15 1"/>
                </a:gdLst>
                <a:ahLst/>
                <a:cxnLst>
                  <a:cxn ang="3cd4">
                    <a:pos x="hc" y="t"/>
                  </a:cxn>
                  <a:cxn ang="0">
                    <a:pos x="r" y="vc"/>
                  </a:cxn>
                  <a:cxn ang="cd4">
                    <a:pos x="hc" y="b"/>
                  </a:cxn>
                  <a:cxn ang="cd2">
                    <a:pos x="l" y="vc"/>
                  </a:cxn>
                </a:cxnLst>
                <a:rect l="f24" t="f27" r="f25" b="f26"/>
                <a:pathLst>
                  <a:path w="24" h="23">
                    <a:moveTo>
                      <a:pt x="f5" y="f4"/>
                    </a:moveTo>
                    <a:cubicBezTo>
                      <a:pt x="f6" y="f4"/>
                      <a:pt x="f2" y="f7"/>
                      <a:pt x="f2" y="f5"/>
                    </a:cubicBezTo>
                    <a:cubicBezTo>
                      <a:pt x="f2" y="f8"/>
                      <a:pt x="f6" y="f2"/>
                      <a:pt x="f5" y="f2"/>
                    </a:cubicBezTo>
                    <a:cubicBezTo>
                      <a:pt x="f7" y="f2"/>
                      <a:pt x="f3" y="f8"/>
                      <a:pt x="f3" y="f5"/>
                    </a:cubicBezTo>
                    <a:cubicBezTo>
                      <a:pt x="f3" y="f7"/>
                      <a:pt x="f7" y="f4"/>
                      <a:pt x="f5" y="f4"/>
                    </a:cubicBezTo>
                    <a:close/>
                    <a:moveTo>
                      <a:pt x="f5" y="f9"/>
                    </a:moveTo>
                    <a:cubicBezTo>
                      <a:pt x="f10" y="f9"/>
                      <a:pt x="f9" y="f10"/>
                      <a:pt x="f9" y="f5"/>
                    </a:cubicBezTo>
                    <a:cubicBezTo>
                      <a:pt x="f9" y="f11"/>
                      <a:pt x="f10" y="f12"/>
                      <a:pt x="f5" y="f12"/>
                    </a:cubicBezTo>
                    <a:cubicBezTo>
                      <a:pt x="f11" y="f12"/>
                      <a:pt x="f13" y="f11"/>
                      <a:pt x="f13" y="f5"/>
                    </a:cubicBezTo>
                    <a:cubicBezTo>
                      <a:pt x="f13" y="f10"/>
                      <a:pt x="f11" y="f9"/>
                      <a:pt x="f5" y="f9"/>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1" name="Rectangle 21">
                <a:extLst>
                  <a:ext uri="{FF2B5EF4-FFF2-40B4-BE49-F238E27FC236}">
                    <a16:creationId xmlns:a16="http://schemas.microsoft.com/office/drawing/2014/main" id="{C8166AF6-47A1-2BA8-7751-13A0E6B3FD4D}"/>
                  </a:ext>
                </a:extLst>
              </p:cNvPr>
              <p:cNvSpPr/>
              <p:nvPr/>
            </p:nvSpPr>
            <p:spPr>
              <a:xfrm>
                <a:off x="133346" y="4662489"/>
                <a:ext cx="23810" cy="2181228"/>
              </a:xfrm>
              <a:prstGeom prst="rect">
                <a:avLst/>
              </a:pr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2" name="Freeform 22">
                <a:extLst>
                  <a:ext uri="{FF2B5EF4-FFF2-40B4-BE49-F238E27FC236}">
                    <a16:creationId xmlns:a16="http://schemas.microsoft.com/office/drawing/2014/main" id="{7D77AD9D-8A78-EBBA-71AB-21F01E550571}"/>
                  </a:ext>
                </a:extLst>
              </p:cNvPr>
              <p:cNvSpPr/>
              <p:nvPr/>
            </p:nvSpPr>
            <p:spPr>
              <a:xfrm>
                <a:off x="223835" y="5041901"/>
                <a:ext cx="369883" cy="1801816"/>
              </a:xfrm>
              <a:custGeom>
                <a:avLst/>
                <a:gdLst>
                  <a:gd name="f0" fmla="val w"/>
                  <a:gd name="f1" fmla="val h"/>
                  <a:gd name="f2" fmla="val 0"/>
                  <a:gd name="f3" fmla="val 233"/>
                  <a:gd name="f4" fmla="val 1135"/>
                  <a:gd name="f5" fmla="val 15"/>
                  <a:gd name="f6" fmla="val 515"/>
                  <a:gd name="f7" fmla="val 512"/>
                  <a:gd name="f8" fmla="val 218"/>
                  <a:gd name="f9" fmla="val 6"/>
                  <a:gd name="f10" fmla="val 518"/>
                  <a:gd name="f11" fmla="*/ f0 1 233"/>
                  <a:gd name="f12" fmla="*/ f1 1 1135"/>
                  <a:gd name="f13" fmla="+- f4 0 f2"/>
                  <a:gd name="f14" fmla="+- f3 0 f2"/>
                  <a:gd name="f15" fmla="*/ f14 1 233"/>
                  <a:gd name="f16" fmla="*/ f13 1 1135"/>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233" h="1135">
                    <a:moveTo>
                      <a:pt x="f5" y="f4"/>
                    </a:moveTo>
                    <a:lnTo>
                      <a:pt x="f2" y="f4"/>
                    </a:lnTo>
                    <a:lnTo>
                      <a:pt x="f2" y="f6"/>
                    </a:lnTo>
                    <a:lnTo>
                      <a:pt x="f2" y="f7"/>
                    </a:lnTo>
                    <a:lnTo>
                      <a:pt x="f8" y="f2"/>
                    </a:lnTo>
                    <a:lnTo>
                      <a:pt x="f3" y="f9"/>
                    </a:lnTo>
                    <a:lnTo>
                      <a:pt x="f5" y="f10"/>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3" name="Freeform 23">
                <a:extLst>
                  <a:ext uri="{FF2B5EF4-FFF2-40B4-BE49-F238E27FC236}">
                    <a16:creationId xmlns:a16="http://schemas.microsoft.com/office/drawing/2014/main" id="{4B01D93A-98DC-1944-C9A8-EE80A5D97136}"/>
                  </a:ext>
                </a:extLst>
              </p:cNvPr>
              <p:cNvSpPr/>
              <p:nvPr/>
            </p:nvSpPr>
            <p:spPr>
              <a:xfrm>
                <a:off x="52385"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4" name="Freeform 24">
                <a:extLst>
                  <a:ext uri="{FF2B5EF4-FFF2-40B4-BE49-F238E27FC236}">
                    <a16:creationId xmlns:a16="http://schemas.microsoft.com/office/drawing/2014/main" id="{65CC4CF8-1563-F119-01E5-95FEAA7C0DD2}"/>
                  </a:ext>
                </a:extLst>
              </p:cNvPr>
              <p:cNvSpPr/>
              <p:nvPr/>
            </p:nvSpPr>
            <p:spPr>
              <a:xfrm>
                <a:off x="-14292" y="5627683"/>
                <a:ext cx="85725" cy="1216023"/>
              </a:xfrm>
              <a:custGeom>
                <a:avLst/>
                <a:gdLst>
                  <a:gd name="f0" fmla="val w"/>
                  <a:gd name="f1" fmla="val h"/>
                  <a:gd name="f2" fmla="val 0"/>
                  <a:gd name="f3" fmla="val 54"/>
                  <a:gd name="f4" fmla="val 766"/>
                  <a:gd name="f5" fmla="val 36"/>
                  <a:gd name="f6" fmla="val 149"/>
                  <a:gd name="f7" fmla="val 3"/>
                  <a:gd name="f8" fmla="val 18"/>
                  <a:gd name="f9" fmla="val 146"/>
                  <a:gd name="f10" fmla="*/ f0 1 54"/>
                  <a:gd name="f11" fmla="*/ f1 1 766"/>
                  <a:gd name="f12" fmla="+- f4 0 f2"/>
                  <a:gd name="f13" fmla="+- f3 0 f2"/>
                  <a:gd name="f14" fmla="*/ f13 1 54"/>
                  <a:gd name="f15" fmla="*/ f12 1 766"/>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54" h="766">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5" name="Freeform 25">
                <a:extLst>
                  <a:ext uri="{FF2B5EF4-FFF2-40B4-BE49-F238E27FC236}">
                    <a16:creationId xmlns:a16="http://schemas.microsoft.com/office/drawing/2014/main" id="{629651F0-8753-4BB4-76E3-1F47546CFBCE}"/>
                  </a:ext>
                </a:extLst>
              </p:cNvPr>
              <p:cNvSpPr/>
              <p:nvPr/>
            </p:nvSpPr>
            <p:spPr>
              <a:xfrm>
                <a:off x="527051" y="486727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6" name="Freeform 26">
                <a:extLst>
                  <a:ext uri="{FF2B5EF4-FFF2-40B4-BE49-F238E27FC236}">
                    <a16:creationId xmlns:a16="http://schemas.microsoft.com/office/drawing/2014/main" id="{B04E05CE-1262-5C4C-55B8-DAD6FEE459BD}"/>
                  </a:ext>
                </a:extLst>
              </p:cNvPr>
              <p:cNvSpPr/>
              <p:nvPr/>
            </p:nvSpPr>
            <p:spPr>
              <a:xfrm>
                <a:off x="309560" y="5422904"/>
                <a:ext cx="374647" cy="1425577"/>
              </a:xfrm>
              <a:custGeom>
                <a:avLst/>
                <a:gdLst>
                  <a:gd name="f0" fmla="val w"/>
                  <a:gd name="f1" fmla="val h"/>
                  <a:gd name="f2" fmla="val 0"/>
                  <a:gd name="f3" fmla="val 236"/>
                  <a:gd name="f4" fmla="val 898"/>
                  <a:gd name="f5" fmla="val 18"/>
                  <a:gd name="f6" fmla="val 515"/>
                  <a:gd name="f7" fmla="val 3"/>
                  <a:gd name="f8" fmla="val 512"/>
                  <a:gd name="f9" fmla="val 221"/>
                  <a:gd name="f10" fmla="val 6"/>
                  <a:gd name="f11" fmla="val 518"/>
                  <a:gd name="f12" fmla="*/ f0 1 236"/>
                  <a:gd name="f13" fmla="*/ f1 1 898"/>
                  <a:gd name="f14" fmla="+- f4 0 f2"/>
                  <a:gd name="f15" fmla="+- f3 0 f2"/>
                  <a:gd name="f16" fmla="*/ f15 1 236"/>
                  <a:gd name="f17" fmla="*/ f14 1 898"/>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36" h="898">
                    <a:moveTo>
                      <a:pt x="f5" y="f4"/>
                    </a:moveTo>
                    <a:lnTo>
                      <a:pt x="f2" y="f4"/>
                    </a:lnTo>
                    <a:lnTo>
                      <a:pt x="f2" y="f6"/>
                    </a:lnTo>
                    <a:lnTo>
                      <a:pt x="f7" y="f8"/>
                    </a:lnTo>
                    <a:lnTo>
                      <a:pt x="f9" y="f2"/>
                    </a:lnTo>
                    <a:lnTo>
                      <a:pt x="f3" y="f10"/>
                    </a:lnTo>
                    <a:lnTo>
                      <a:pt x="f5" y="f11"/>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7" name="Freeform 27">
                <a:extLst>
                  <a:ext uri="{FF2B5EF4-FFF2-40B4-BE49-F238E27FC236}">
                    <a16:creationId xmlns:a16="http://schemas.microsoft.com/office/drawing/2014/main" id="{0F164EC2-029A-FB1C-AF91-C4027ECFF902}"/>
                  </a:ext>
                </a:extLst>
              </p:cNvPr>
              <p:cNvSpPr/>
              <p:nvPr/>
            </p:nvSpPr>
            <p:spPr>
              <a:xfrm>
                <a:off x="569908" y="5945191"/>
                <a:ext cx="152403" cy="912808"/>
              </a:xfrm>
              <a:custGeom>
                <a:avLst/>
                <a:gdLst>
                  <a:gd name="f0" fmla="val w"/>
                  <a:gd name="f1" fmla="val h"/>
                  <a:gd name="f2" fmla="val 0"/>
                  <a:gd name="f3" fmla="val 96"/>
                  <a:gd name="f4" fmla="val 575"/>
                  <a:gd name="f5" fmla="val 15"/>
                  <a:gd name="f6" fmla="val 569"/>
                  <a:gd name="f7" fmla="val 81"/>
                  <a:gd name="f8" fmla="val 383"/>
                  <a:gd name="f9" fmla="val 386"/>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5" y="f4"/>
                    </a:moveTo>
                    <a:lnTo>
                      <a:pt x="f2" y="f6"/>
                    </a:lnTo>
                    <a:lnTo>
                      <a:pt x="f7" y="f8"/>
                    </a:lnTo>
                    <a:lnTo>
                      <a:pt x="f7" y="f2"/>
                    </a:lnTo>
                    <a:lnTo>
                      <a:pt x="f3" y="f2"/>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8" name="Freeform 28">
                <a:extLst>
                  <a:ext uri="{FF2B5EF4-FFF2-40B4-BE49-F238E27FC236}">
                    <a16:creationId xmlns:a16="http://schemas.microsoft.com/office/drawing/2014/main" id="{CEDA69F9-7681-2EA9-CACD-4129DC5537FA}"/>
                  </a:ext>
                </a:extLst>
              </p:cNvPr>
              <p:cNvSpPr/>
              <p:nvPr/>
            </p:nvSpPr>
            <p:spPr>
              <a:xfrm>
                <a:off x="612776" y="5246690"/>
                <a:ext cx="190496" cy="190496"/>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29" name="Freeform 29">
                <a:extLst>
                  <a:ext uri="{FF2B5EF4-FFF2-40B4-BE49-F238E27FC236}">
                    <a16:creationId xmlns:a16="http://schemas.microsoft.com/office/drawing/2014/main" id="{1B003846-F6C1-FC26-D6AA-CC7912E9F658}"/>
                  </a:ext>
                </a:extLst>
              </p:cNvPr>
              <p:cNvSpPr/>
              <p:nvPr/>
            </p:nvSpPr>
            <p:spPr>
              <a:xfrm>
                <a:off x="612776" y="5764213"/>
                <a:ext cx="190496" cy="190496"/>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0" name="Freeform 30">
                <a:extLst>
                  <a:ext uri="{FF2B5EF4-FFF2-40B4-BE49-F238E27FC236}">
                    <a16:creationId xmlns:a16="http://schemas.microsoft.com/office/drawing/2014/main" id="{01AA6505-2A21-2B15-9E34-22C9A2C7A341}"/>
                  </a:ext>
                </a:extLst>
              </p:cNvPr>
              <p:cNvSpPr/>
              <p:nvPr/>
            </p:nvSpPr>
            <p:spPr>
              <a:xfrm>
                <a:off x="669926" y="6330948"/>
                <a:ext cx="417515" cy="517522"/>
              </a:xfrm>
              <a:custGeom>
                <a:avLst/>
                <a:gdLst>
                  <a:gd name="f0" fmla="val w"/>
                  <a:gd name="f1" fmla="val h"/>
                  <a:gd name="f2" fmla="val 0"/>
                  <a:gd name="f3" fmla="val 263"/>
                  <a:gd name="f4" fmla="val 326"/>
                  <a:gd name="f5" fmla="val 15"/>
                  <a:gd name="f6" fmla="val 320"/>
                  <a:gd name="f7" fmla="val 45"/>
                  <a:gd name="f8" fmla="val 206"/>
                  <a:gd name="f9" fmla="val 48"/>
                  <a:gd name="f10" fmla="val 254"/>
                  <a:gd name="f11" fmla="val 12"/>
                  <a:gd name="f12" fmla="val 60"/>
                  <a:gd name="f13" fmla="val 215"/>
                  <a:gd name="f14" fmla="*/ f0 1 263"/>
                  <a:gd name="f15" fmla="*/ f1 1 326"/>
                  <a:gd name="f16" fmla="+- f4 0 f2"/>
                  <a:gd name="f17" fmla="+- f3 0 f2"/>
                  <a:gd name="f18" fmla="*/ f17 1 263"/>
                  <a:gd name="f19" fmla="*/ f16 1 326"/>
                  <a:gd name="f20" fmla="*/ 0 1 f18"/>
                  <a:gd name="f21" fmla="*/ f3 1 f18"/>
                  <a:gd name="f22" fmla="*/ 0 1 f19"/>
                  <a:gd name="f23" fmla="*/ f4 1 f19"/>
                  <a:gd name="f24" fmla="*/ f20 f14 1"/>
                  <a:gd name="f25" fmla="*/ f21 f14 1"/>
                  <a:gd name="f26" fmla="*/ f23 f15 1"/>
                  <a:gd name="f27" fmla="*/ f22 f15 1"/>
                </a:gdLst>
                <a:ahLst/>
                <a:cxnLst>
                  <a:cxn ang="3cd4">
                    <a:pos x="hc" y="t"/>
                  </a:cxn>
                  <a:cxn ang="0">
                    <a:pos x="r" y="vc"/>
                  </a:cxn>
                  <a:cxn ang="cd4">
                    <a:pos x="hc" y="b"/>
                  </a:cxn>
                  <a:cxn ang="cd2">
                    <a:pos x="l" y="vc"/>
                  </a:cxn>
                </a:cxnLst>
                <a:rect l="f24" t="f27" r="f25" b="f26"/>
                <a:pathLst>
                  <a:path w="263" h="326">
                    <a:moveTo>
                      <a:pt x="f5" y="f4"/>
                    </a:moveTo>
                    <a:lnTo>
                      <a:pt x="f2" y="f6"/>
                    </a:lnTo>
                    <a:lnTo>
                      <a:pt x="f7" y="f8"/>
                    </a:lnTo>
                    <a:lnTo>
                      <a:pt x="f9" y="f8"/>
                    </a:lnTo>
                    <a:lnTo>
                      <a:pt x="f10" y="f2"/>
                    </a:lnTo>
                    <a:lnTo>
                      <a:pt x="f3" y="f11"/>
                    </a:lnTo>
                    <a:lnTo>
                      <a:pt x="f12" y="f13"/>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1" name="Freeform 31">
                <a:extLst>
                  <a:ext uri="{FF2B5EF4-FFF2-40B4-BE49-F238E27FC236}">
                    <a16:creationId xmlns:a16="http://schemas.microsoft.com/office/drawing/2014/main" id="{054DCBC3-5F69-8ADE-D9AF-3DB7B1C863C4}"/>
                  </a:ext>
                </a:extLst>
              </p:cNvPr>
              <p:cNvSpPr/>
              <p:nvPr/>
            </p:nvSpPr>
            <p:spPr>
              <a:xfrm>
                <a:off x="1049338" y="6221413"/>
                <a:ext cx="157167" cy="147639"/>
              </a:xfrm>
              <a:custGeom>
                <a:avLst/>
                <a:gdLst>
                  <a:gd name="f0" fmla="val w"/>
                  <a:gd name="f1" fmla="val h"/>
                  <a:gd name="f2" fmla="val 0"/>
                  <a:gd name="f3" fmla="val 33"/>
                  <a:gd name="f4" fmla="val 31"/>
                  <a:gd name="f5" fmla="val 16"/>
                  <a:gd name="f6" fmla="val 12"/>
                  <a:gd name="f7" fmla="val 8"/>
                  <a:gd name="f8" fmla="val 29"/>
                  <a:gd name="f9" fmla="val 5"/>
                  <a:gd name="f10" fmla="val 26"/>
                  <a:gd name="f11" fmla="val 2"/>
                  <a:gd name="f12" fmla="val 24"/>
                  <a:gd name="f13" fmla="val 20"/>
                  <a:gd name="f14" fmla="val 15"/>
                  <a:gd name="f15" fmla="val 11"/>
                  <a:gd name="f16" fmla="val 7"/>
                  <a:gd name="f17" fmla="val 4"/>
                  <a:gd name="f18" fmla="val 1"/>
                  <a:gd name="f19" fmla="val 27"/>
                  <a:gd name="f20" fmla="val 10"/>
                  <a:gd name="f21" fmla="val 13"/>
                  <a:gd name="f22" fmla="val 6"/>
                  <a:gd name="f23" fmla="val 9"/>
                  <a:gd name="f24" fmla="val 19"/>
                  <a:gd name="f25" fmla="val 21"/>
                  <a:gd name="f26" fmla="val 22"/>
                  <a:gd name="f27" fmla="*/ f0 1 33"/>
                  <a:gd name="f28" fmla="*/ f1 1 31"/>
                  <a:gd name="f29" fmla="+- f4 0 f2"/>
                  <a:gd name="f30" fmla="+- f3 0 f2"/>
                  <a:gd name="f31" fmla="*/ f30 1 33"/>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3" h="31">
                    <a:moveTo>
                      <a:pt x="f5" y="f4"/>
                    </a:moveTo>
                    <a:cubicBezTo>
                      <a:pt x="f6" y="f4"/>
                      <a:pt x="f7" y="f8"/>
                      <a:pt x="f9" y="f10"/>
                    </a:cubicBezTo>
                    <a:cubicBezTo>
                      <a:pt x="f11" y="f12"/>
                      <a:pt x="f2" y="f13"/>
                      <a:pt x="f2" y="f14"/>
                    </a:cubicBezTo>
                    <a:cubicBezTo>
                      <a:pt x="f2" y="f15"/>
                      <a:pt x="f11" y="f16"/>
                      <a:pt x="f9" y="f17"/>
                    </a:cubicBezTo>
                    <a:cubicBezTo>
                      <a:pt x="f7" y="f18"/>
                      <a:pt x="f6" y="f2"/>
                      <a:pt x="f5" y="f2"/>
                    </a:cubicBezTo>
                    <a:cubicBezTo>
                      <a:pt x="f13" y="f2"/>
                      <a:pt x="f12" y="f18"/>
                      <a:pt x="f19" y="f17"/>
                    </a:cubicBezTo>
                    <a:cubicBezTo>
                      <a:pt x="f3" y="f20"/>
                      <a:pt x="f3" y="f13"/>
                      <a:pt x="f19" y="f10"/>
                    </a:cubicBezTo>
                    <a:cubicBezTo>
                      <a:pt x="f12" y="f8"/>
                      <a:pt x="f13" y="f4"/>
                      <a:pt x="f5" y="f4"/>
                    </a:cubicBezTo>
                    <a:close/>
                    <a:moveTo>
                      <a:pt x="f5" y="f17"/>
                    </a:moveTo>
                    <a:cubicBezTo>
                      <a:pt x="f21" y="f17"/>
                      <a:pt x="f20" y="f9"/>
                      <a:pt x="f7" y="f16"/>
                    </a:cubicBezTo>
                    <a:cubicBezTo>
                      <a:pt x="f22" y="f23"/>
                      <a:pt x="f17" y="f6"/>
                      <a:pt x="f17" y="f14"/>
                    </a:cubicBezTo>
                    <a:cubicBezTo>
                      <a:pt x="f17" y="f24"/>
                      <a:pt x="f22" y="f25"/>
                      <a:pt x="f7" y="f12"/>
                    </a:cubicBezTo>
                    <a:cubicBezTo>
                      <a:pt x="f20" y="f10"/>
                      <a:pt x="f21" y="f19"/>
                      <a:pt x="f5" y="f19"/>
                    </a:cubicBezTo>
                    <a:cubicBezTo>
                      <a:pt x="f24" y="f19"/>
                      <a:pt x="f26" y="f10"/>
                      <a:pt x="f12" y="f12"/>
                    </a:cubicBezTo>
                    <a:cubicBezTo>
                      <a:pt x="f8" y="f24"/>
                      <a:pt x="f8" y="f6"/>
                      <a:pt x="f12" y="f16"/>
                    </a:cubicBezTo>
                    <a:cubicBezTo>
                      <a:pt x="f26" y="f9"/>
                      <a:pt x="f24" y="f17"/>
                      <a:pt x="f5" y="f1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grpSp>
        <p:grpSp>
          <p:nvGrpSpPr>
            <p:cNvPr id="32" name="Group 9">
              <a:extLst>
                <a:ext uri="{FF2B5EF4-FFF2-40B4-BE49-F238E27FC236}">
                  <a16:creationId xmlns:a16="http://schemas.microsoft.com/office/drawing/2014/main" id="{E84F2A33-826C-D497-BC89-9393E6EA3C91}"/>
                </a:ext>
              </a:extLst>
            </p:cNvPr>
            <p:cNvGrpSpPr/>
            <p:nvPr/>
          </p:nvGrpSpPr>
          <p:grpSpPr>
            <a:xfrm>
              <a:off x="11364913" y="0"/>
              <a:ext cx="674679" cy="6848481"/>
              <a:chOff x="11364913" y="0"/>
              <a:chExt cx="674679" cy="6848481"/>
            </a:xfrm>
          </p:grpSpPr>
          <p:sp>
            <p:nvSpPr>
              <p:cNvPr id="33" name="Freeform 32">
                <a:extLst>
                  <a:ext uri="{FF2B5EF4-FFF2-40B4-BE49-F238E27FC236}">
                    <a16:creationId xmlns:a16="http://schemas.microsoft.com/office/drawing/2014/main" id="{6D8CAEEC-0B06-3151-73A8-23A80DF87A76}"/>
                  </a:ext>
                </a:extLst>
              </p:cNvPr>
              <p:cNvSpPr/>
              <p:nvPr/>
            </p:nvSpPr>
            <p:spPr>
              <a:xfrm>
                <a:off x="11483977" y="0"/>
                <a:ext cx="417515" cy="512758"/>
              </a:xfrm>
              <a:custGeom>
                <a:avLst/>
                <a:gdLst>
                  <a:gd name="f0" fmla="val w"/>
                  <a:gd name="f1" fmla="val h"/>
                  <a:gd name="f2" fmla="val 0"/>
                  <a:gd name="f3" fmla="val 263"/>
                  <a:gd name="f4" fmla="val 323"/>
                  <a:gd name="f5" fmla="val 12"/>
                  <a:gd name="f6" fmla="val 314"/>
                  <a:gd name="f7" fmla="val 203"/>
                  <a:gd name="f8" fmla="val 108"/>
                  <a:gd name="f9" fmla="val 248"/>
                  <a:gd name="f10" fmla="val 6"/>
                  <a:gd name="f11" fmla="val 218"/>
                  <a:gd name="f12" fmla="val 117"/>
                  <a:gd name="f13" fmla="*/ f0 1 263"/>
                  <a:gd name="f14" fmla="*/ f1 1 323"/>
                  <a:gd name="f15" fmla="+- f4 0 f2"/>
                  <a:gd name="f16" fmla="+- f3 0 f2"/>
                  <a:gd name="f17" fmla="*/ f16 1 263"/>
                  <a:gd name="f18" fmla="*/ f15 1 323"/>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63" h="323">
                    <a:moveTo>
                      <a:pt x="f5" y="f4"/>
                    </a:moveTo>
                    <a:lnTo>
                      <a:pt x="f2" y="f6"/>
                    </a:lnTo>
                    <a:lnTo>
                      <a:pt x="f7" y="f8"/>
                    </a:lnTo>
                    <a:lnTo>
                      <a:pt x="f9" y="f2"/>
                    </a:lnTo>
                    <a:lnTo>
                      <a:pt x="f3" y="f10"/>
                    </a:lnTo>
                    <a:lnTo>
                      <a:pt x="f11" y="f12"/>
                    </a:lnTo>
                    <a:lnTo>
                      <a:pt x="f11" y="f12"/>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4" name="Freeform 33">
                <a:extLst>
                  <a:ext uri="{FF2B5EF4-FFF2-40B4-BE49-F238E27FC236}">
                    <a16:creationId xmlns:a16="http://schemas.microsoft.com/office/drawing/2014/main" id="{310D16E2-DAD5-1B39-B4AC-6F6FFB63664E}"/>
                  </a:ext>
                </a:extLst>
              </p:cNvPr>
              <p:cNvSpPr/>
              <p:nvPr/>
            </p:nvSpPr>
            <p:spPr>
              <a:xfrm>
                <a:off x="11364913" y="474665"/>
                <a:ext cx="157167" cy="152403"/>
              </a:xfrm>
              <a:custGeom>
                <a:avLst/>
                <a:gdLst>
                  <a:gd name="f0" fmla="val w"/>
                  <a:gd name="f1" fmla="val h"/>
                  <a:gd name="f2" fmla="val 0"/>
                  <a:gd name="f3" fmla="val 33"/>
                  <a:gd name="f4" fmla="val 32"/>
                  <a:gd name="f5" fmla="val 17"/>
                  <a:gd name="f6" fmla="val 13"/>
                  <a:gd name="f7" fmla="val 9"/>
                  <a:gd name="f8" fmla="val 30"/>
                  <a:gd name="f9" fmla="val 6"/>
                  <a:gd name="f10" fmla="val 27"/>
                  <a:gd name="f11" fmla="val 21"/>
                  <a:gd name="f12" fmla="val 11"/>
                  <a:gd name="f13" fmla="val 5"/>
                  <a:gd name="f14" fmla="val 2"/>
                  <a:gd name="f15" fmla="val 25"/>
                  <a:gd name="f16" fmla="val 28"/>
                  <a:gd name="f17" fmla="val 31"/>
                  <a:gd name="f18" fmla="val 8"/>
                  <a:gd name="f19" fmla="val 12"/>
                  <a:gd name="f20" fmla="val 16"/>
                  <a:gd name="f21" fmla="val 20"/>
                  <a:gd name="f22" fmla="val 24"/>
                  <a:gd name="f23" fmla="val 4"/>
                  <a:gd name="f24" fmla="val 14"/>
                  <a:gd name="f25" fmla="val 23"/>
                  <a:gd name="f26" fmla="val 26"/>
                  <a:gd name="f27" fmla="*/ f0 1 33"/>
                  <a:gd name="f28" fmla="*/ f1 1 32"/>
                  <a:gd name="f29" fmla="+- f4 0 f2"/>
                  <a:gd name="f30" fmla="+- f3 0 f2"/>
                  <a:gd name="f31" fmla="*/ f30 1 33"/>
                  <a:gd name="f32" fmla="*/ f29 1 32"/>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3" h="32">
                    <a:moveTo>
                      <a:pt x="f5" y="f4"/>
                    </a:moveTo>
                    <a:cubicBezTo>
                      <a:pt x="f6" y="f4"/>
                      <a:pt x="f7" y="f8"/>
                      <a:pt x="f9" y="f10"/>
                    </a:cubicBezTo>
                    <a:cubicBezTo>
                      <a:pt x="f2" y="f11"/>
                      <a:pt x="f2" y="f12"/>
                      <a:pt x="f9" y="f13"/>
                    </a:cubicBezTo>
                    <a:cubicBezTo>
                      <a:pt x="f7" y="f14"/>
                      <a:pt x="f6" y="f2"/>
                      <a:pt x="f5" y="f2"/>
                    </a:cubicBezTo>
                    <a:cubicBezTo>
                      <a:pt x="f11" y="f2"/>
                      <a:pt x="f15" y="f14"/>
                      <a:pt x="f16" y="f13"/>
                    </a:cubicBezTo>
                    <a:cubicBezTo>
                      <a:pt x="f17" y="f18"/>
                      <a:pt x="f3" y="f19"/>
                      <a:pt x="f3" y="f20"/>
                    </a:cubicBezTo>
                    <a:cubicBezTo>
                      <a:pt x="f3" y="f21"/>
                      <a:pt x="f17" y="f22"/>
                      <a:pt x="f16" y="f10"/>
                    </a:cubicBezTo>
                    <a:cubicBezTo>
                      <a:pt x="f15" y="f8"/>
                      <a:pt x="f11" y="f4"/>
                      <a:pt x="f5" y="f4"/>
                    </a:cubicBezTo>
                    <a:close/>
                    <a:moveTo>
                      <a:pt x="f5" y="f23"/>
                    </a:moveTo>
                    <a:cubicBezTo>
                      <a:pt x="f24" y="f23"/>
                      <a:pt x="f12" y="f9"/>
                      <a:pt x="f7" y="f18"/>
                    </a:cubicBezTo>
                    <a:cubicBezTo>
                      <a:pt x="f23" y="f19"/>
                      <a:pt x="f23" y="f21"/>
                      <a:pt x="f7" y="f22"/>
                    </a:cubicBezTo>
                    <a:cubicBezTo>
                      <a:pt x="f12" y="f10"/>
                      <a:pt x="f24" y="f16"/>
                      <a:pt x="f5" y="f16"/>
                    </a:cubicBezTo>
                    <a:cubicBezTo>
                      <a:pt x="f21" y="f16"/>
                      <a:pt x="f25" y="f10"/>
                      <a:pt x="f26" y="f22"/>
                    </a:cubicBezTo>
                    <a:cubicBezTo>
                      <a:pt x="f8" y="f21"/>
                      <a:pt x="f8" y="f19"/>
                      <a:pt x="f26" y="f18"/>
                    </a:cubicBezTo>
                    <a:cubicBezTo>
                      <a:pt x="f25" y="f9"/>
                      <a:pt x="f21" y="f23"/>
                      <a:pt x="f5" y="f23"/>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5" name="Freeform 34">
                <a:extLst>
                  <a:ext uri="{FF2B5EF4-FFF2-40B4-BE49-F238E27FC236}">
                    <a16:creationId xmlns:a16="http://schemas.microsoft.com/office/drawing/2014/main" id="{B552FD9D-07BC-7D07-EBD2-C68CA812E0F1}"/>
                  </a:ext>
                </a:extLst>
              </p:cNvPr>
              <p:cNvSpPr/>
              <p:nvPr/>
            </p:nvSpPr>
            <p:spPr>
              <a:xfrm>
                <a:off x="11631616" y="1539877"/>
                <a:ext cx="188915"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6" name="Freeform 35">
                <a:extLst>
                  <a:ext uri="{FF2B5EF4-FFF2-40B4-BE49-F238E27FC236}">
                    <a16:creationId xmlns:a16="http://schemas.microsoft.com/office/drawing/2014/main" id="{2F29C6E9-BACC-0779-61CA-CA35D7815353}"/>
                  </a:ext>
                </a:extLst>
              </p:cNvPr>
              <p:cNvSpPr/>
              <p:nvPr/>
            </p:nvSpPr>
            <p:spPr>
              <a:xfrm>
                <a:off x="11531598" y="5694361"/>
                <a:ext cx="298451" cy="1154109"/>
              </a:xfrm>
              <a:custGeom>
                <a:avLst/>
                <a:gdLst>
                  <a:gd name="f0" fmla="val w"/>
                  <a:gd name="f1" fmla="val h"/>
                  <a:gd name="f2" fmla="val 0"/>
                  <a:gd name="f3" fmla="val 188"/>
                  <a:gd name="f4" fmla="val 727"/>
                  <a:gd name="f5" fmla="val 15"/>
                  <a:gd name="f6" fmla="val 407"/>
                  <a:gd name="f7" fmla="val 176"/>
                  <a:gd name="f8" fmla="val 6"/>
                  <a:gd name="f9" fmla="val 410"/>
                  <a:gd name="f10" fmla="*/ f0 1 188"/>
                  <a:gd name="f11" fmla="*/ f1 1 727"/>
                  <a:gd name="f12" fmla="+- f4 0 f2"/>
                  <a:gd name="f13" fmla="+- f3 0 f2"/>
                  <a:gd name="f14" fmla="*/ f13 1 188"/>
                  <a:gd name="f15" fmla="*/ f12 1 727"/>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88" h="727">
                    <a:moveTo>
                      <a:pt x="f5" y="f4"/>
                    </a:moveTo>
                    <a:lnTo>
                      <a:pt x="f2" y="f4"/>
                    </a:lnTo>
                    <a:lnTo>
                      <a:pt x="f2" y="f6"/>
                    </a:lnTo>
                    <a:lnTo>
                      <a:pt x="f2" y="f6"/>
                    </a:lnTo>
                    <a:lnTo>
                      <a:pt x="f7" y="f2"/>
                    </a:lnTo>
                    <a:lnTo>
                      <a:pt x="f3" y="f8"/>
                    </a:lnTo>
                    <a:lnTo>
                      <a:pt x="f5" y="f9"/>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7" name="Freeform 36">
                <a:extLst>
                  <a:ext uri="{FF2B5EF4-FFF2-40B4-BE49-F238E27FC236}">
                    <a16:creationId xmlns:a16="http://schemas.microsoft.com/office/drawing/2014/main" id="{D07BC811-B2E1-CBDC-4781-2F1D41CF936B}"/>
                  </a:ext>
                </a:extLst>
              </p:cNvPr>
              <p:cNvSpPr/>
              <p:nvPr/>
            </p:nvSpPr>
            <p:spPr>
              <a:xfrm>
                <a:off x="11772900" y="5551486"/>
                <a:ext cx="157167" cy="155576"/>
              </a:xfrm>
              <a:custGeom>
                <a:avLst/>
                <a:gdLst>
                  <a:gd name="f0" fmla="val w"/>
                  <a:gd name="f1" fmla="val h"/>
                  <a:gd name="f2" fmla="val 0"/>
                  <a:gd name="f3" fmla="val 33"/>
                  <a:gd name="f4" fmla="val 17"/>
                  <a:gd name="f5" fmla="val 8"/>
                  <a:gd name="f6" fmla="val 25"/>
                  <a:gd name="f7" fmla="val 16"/>
                  <a:gd name="f8" fmla="val 7"/>
                  <a:gd name="f9" fmla="val 26"/>
                  <a:gd name="f10" fmla="val 4"/>
                  <a:gd name="f11" fmla="val 10"/>
                  <a:gd name="f12" fmla="val 9"/>
                  <a:gd name="f13" fmla="val 23"/>
                  <a:gd name="f14" fmla="val 29"/>
                  <a:gd name="f15" fmla="*/ f0 1 33"/>
                  <a:gd name="f16" fmla="*/ f1 1 33"/>
                  <a:gd name="f17" fmla="+- f3 0 f2"/>
                  <a:gd name="f18" fmla="*/ f17 1 33"/>
                  <a:gd name="f19" fmla="*/ 0 1 f18"/>
                  <a:gd name="f20" fmla="*/ f3 1 f18"/>
                  <a:gd name="f21" fmla="*/ f19 f15 1"/>
                  <a:gd name="f22" fmla="*/ f20 f15 1"/>
                  <a:gd name="f23" fmla="*/ f20 f16 1"/>
                  <a:gd name="f24" fmla="*/ f19 f16 1"/>
                </a:gdLst>
                <a:ahLst/>
                <a:cxnLst>
                  <a:cxn ang="3cd4">
                    <a:pos x="hc" y="t"/>
                  </a:cxn>
                  <a:cxn ang="0">
                    <a:pos x="r" y="vc"/>
                  </a:cxn>
                  <a:cxn ang="cd4">
                    <a:pos x="hc" y="b"/>
                  </a:cxn>
                  <a:cxn ang="cd2">
                    <a:pos x="l" y="vc"/>
                  </a:cxn>
                </a:cxnLst>
                <a:rect l="f21" t="f24" r="f22" b="f23"/>
                <a:pathLst>
                  <a:path w="33" h="33">
                    <a:moveTo>
                      <a:pt x="f4" y="f3"/>
                    </a:moveTo>
                    <a:cubicBezTo>
                      <a:pt x="f5" y="f3"/>
                      <a:pt x="f2" y="f6"/>
                      <a:pt x="f2" y="f7"/>
                    </a:cubicBezTo>
                    <a:cubicBezTo>
                      <a:pt x="f2" y="f8"/>
                      <a:pt x="f5" y="f2"/>
                      <a:pt x="f4" y="f2"/>
                    </a:cubicBezTo>
                    <a:cubicBezTo>
                      <a:pt x="f9" y="f2"/>
                      <a:pt x="f3" y="f8"/>
                      <a:pt x="f3" y="f7"/>
                    </a:cubicBezTo>
                    <a:cubicBezTo>
                      <a:pt x="f3" y="f6"/>
                      <a:pt x="f9" y="f3"/>
                      <a:pt x="f4" y="f3"/>
                    </a:cubicBezTo>
                    <a:close/>
                    <a:moveTo>
                      <a:pt x="f4" y="f10"/>
                    </a:moveTo>
                    <a:cubicBezTo>
                      <a:pt x="f11" y="f10"/>
                      <a:pt x="f10" y="f12"/>
                      <a:pt x="f10" y="f7"/>
                    </a:cubicBezTo>
                    <a:cubicBezTo>
                      <a:pt x="f10" y="f13"/>
                      <a:pt x="f11" y="f14"/>
                      <a:pt x="f4" y="f14"/>
                    </a:cubicBezTo>
                    <a:cubicBezTo>
                      <a:pt x="f13" y="f14"/>
                      <a:pt x="f14" y="f13"/>
                      <a:pt x="f14" y="f7"/>
                    </a:cubicBezTo>
                    <a:cubicBezTo>
                      <a:pt x="f14" y="f12"/>
                      <a:pt x="f13" y="f10"/>
                      <a:pt x="f4" y="f10"/>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8" name="Freeform 37">
                <a:extLst>
                  <a:ext uri="{FF2B5EF4-FFF2-40B4-BE49-F238E27FC236}">
                    <a16:creationId xmlns:a16="http://schemas.microsoft.com/office/drawing/2014/main" id="{7215BCC4-96AA-C107-4C74-BBFDE52B467D}"/>
                  </a:ext>
                </a:extLst>
              </p:cNvPr>
              <p:cNvSpPr/>
              <p:nvPr/>
            </p:nvSpPr>
            <p:spPr>
              <a:xfrm>
                <a:off x="11710985" y="4764"/>
                <a:ext cx="304796" cy="1544641"/>
              </a:xfrm>
              <a:custGeom>
                <a:avLst/>
                <a:gdLst>
                  <a:gd name="f0" fmla="val w"/>
                  <a:gd name="f1" fmla="val h"/>
                  <a:gd name="f2" fmla="val 0"/>
                  <a:gd name="f3" fmla="val 192"/>
                  <a:gd name="f4" fmla="val 973"/>
                  <a:gd name="f5" fmla="val 15"/>
                  <a:gd name="f6" fmla="val 790"/>
                  <a:gd name="f7" fmla="val 174"/>
                  <a:gd name="f8" fmla="val 614"/>
                  <a:gd name="f9" fmla="val 620"/>
                  <a:gd name="f10" fmla="val 796"/>
                  <a:gd name="f11" fmla="*/ f0 1 192"/>
                  <a:gd name="f12" fmla="*/ f1 1 973"/>
                  <a:gd name="f13" fmla="+- f4 0 f2"/>
                  <a:gd name="f14" fmla="+- f3 0 f2"/>
                  <a:gd name="f15" fmla="*/ f14 1 192"/>
                  <a:gd name="f16" fmla="*/ f13 1 973"/>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92" h="973">
                    <a:moveTo>
                      <a:pt x="f5" y="f4"/>
                    </a:moveTo>
                    <a:lnTo>
                      <a:pt x="f2" y="f4"/>
                    </a:lnTo>
                    <a:lnTo>
                      <a:pt x="f2" y="f6"/>
                    </a:lnTo>
                    <a:lnTo>
                      <a:pt x="f7" y="f8"/>
                    </a:lnTo>
                    <a:lnTo>
                      <a:pt x="f7" y="f2"/>
                    </a:lnTo>
                    <a:lnTo>
                      <a:pt x="f3" y="f2"/>
                    </a:lnTo>
                    <a:lnTo>
                      <a:pt x="f3" y="f9"/>
                    </a:lnTo>
                    <a:lnTo>
                      <a:pt x="f5" y="f10"/>
                    </a:lnTo>
                    <a:lnTo>
                      <a:pt x="f5" y="f4"/>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9" name="Freeform 38">
                <a:extLst>
                  <a:ext uri="{FF2B5EF4-FFF2-40B4-BE49-F238E27FC236}">
                    <a16:creationId xmlns:a16="http://schemas.microsoft.com/office/drawing/2014/main" id="{9FBDAF3D-BABB-CB3F-A0FA-98189E4001B1}"/>
                  </a:ext>
                </a:extLst>
              </p:cNvPr>
              <p:cNvSpPr/>
              <p:nvPr/>
            </p:nvSpPr>
            <p:spPr>
              <a:xfrm>
                <a:off x="11636370" y="4867278"/>
                <a:ext cx="188915"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40" name="Freeform 39">
                <a:extLst>
                  <a:ext uri="{FF2B5EF4-FFF2-40B4-BE49-F238E27FC236}">
                    <a16:creationId xmlns:a16="http://schemas.microsoft.com/office/drawing/2014/main" id="{C960EE4A-7B3A-4488-A990-E536C8FEC7AF}"/>
                  </a:ext>
                </a:extLst>
              </p:cNvPr>
              <p:cNvSpPr/>
              <p:nvPr/>
            </p:nvSpPr>
            <p:spPr>
              <a:xfrm>
                <a:off x="11441109" y="5046665"/>
                <a:ext cx="307979" cy="1801816"/>
              </a:xfrm>
              <a:custGeom>
                <a:avLst/>
                <a:gdLst>
                  <a:gd name="f0" fmla="val 360"/>
                  <a:gd name="f1" fmla="val w"/>
                  <a:gd name="f2" fmla="val h"/>
                  <a:gd name="f3" fmla="val 0"/>
                  <a:gd name="f4" fmla="val 194"/>
                  <a:gd name="f5" fmla="val 1135"/>
                  <a:gd name="f6" fmla="val 18"/>
                  <a:gd name="f7" fmla="val 354"/>
                  <a:gd name="f8" fmla="val 176"/>
                  <a:gd name="f9" fmla="val 177"/>
                  <a:gd name="f10" fmla="val 183"/>
                  <a:gd name="f11" fmla="*/ f1 1 194"/>
                  <a:gd name="f12" fmla="*/ f2 1 1135"/>
                  <a:gd name="f13" fmla="+- f5 0 f3"/>
                  <a:gd name="f14" fmla="+- f4 0 f3"/>
                  <a:gd name="f15" fmla="*/ f14 1 194"/>
                  <a:gd name="f16" fmla="*/ f13 1 1135"/>
                  <a:gd name="f17" fmla="*/ 0 1 f15"/>
                  <a:gd name="f18" fmla="*/ f4 1 f15"/>
                  <a:gd name="f19" fmla="*/ 0 1 f16"/>
                  <a:gd name="f20" fmla="*/ f5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94" h="1135">
                    <a:moveTo>
                      <a:pt x="f6" y="f5"/>
                    </a:moveTo>
                    <a:lnTo>
                      <a:pt x="f3" y="f5"/>
                    </a:lnTo>
                    <a:lnTo>
                      <a:pt x="f3" y="f7"/>
                    </a:lnTo>
                    <a:lnTo>
                      <a:pt x="f8" y="f9"/>
                    </a:lnTo>
                    <a:lnTo>
                      <a:pt x="f8" y="f3"/>
                    </a:lnTo>
                    <a:lnTo>
                      <a:pt x="f4" y="f3"/>
                    </a:lnTo>
                    <a:lnTo>
                      <a:pt x="f4" y="f10"/>
                    </a:lnTo>
                    <a:lnTo>
                      <a:pt x="f6" y="f0"/>
                    </a:lnTo>
                    <a:lnTo>
                      <a:pt x="f6" y="f5"/>
                    </a:ln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41" name="Freeform 40">
                <a:extLst>
                  <a:ext uri="{FF2B5EF4-FFF2-40B4-BE49-F238E27FC236}">
                    <a16:creationId xmlns:a16="http://schemas.microsoft.com/office/drawing/2014/main" id="{B642E3D3-1138-D63A-ED4C-F6115CB9E265}"/>
                  </a:ext>
                </a:extLst>
              </p:cNvPr>
              <p:cNvSpPr/>
              <p:nvPr/>
            </p:nvSpPr>
            <p:spPr>
              <a:xfrm>
                <a:off x="11849096" y="6416673"/>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42" name="Rectangle 41">
                <a:extLst>
                  <a:ext uri="{FF2B5EF4-FFF2-40B4-BE49-F238E27FC236}">
                    <a16:creationId xmlns:a16="http://schemas.microsoft.com/office/drawing/2014/main" id="{CDBE03E7-ED01-EBE3-4F82-CB46210FA646}"/>
                  </a:ext>
                </a:extLst>
              </p:cNvPr>
              <p:cNvSpPr/>
              <p:nvPr/>
            </p:nvSpPr>
            <p:spPr>
              <a:xfrm>
                <a:off x="11939585" y="6596060"/>
                <a:ext cx="23810" cy="252410"/>
              </a:xfrm>
              <a:prstGeom prst="rect">
                <a:avLst/>
              </a:prstGeom>
              <a:gradFill>
                <a:gsLst>
                  <a:gs pos="0">
                    <a:srgbClr val="DFE3E5"/>
                  </a:gs>
                  <a:gs pos="100000">
                    <a:srgbClr val="65757D"/>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grpSp>
      </p:grpSp>
      <p:sp>
        <p:nvSpPr>
          <p:cNvPr id="43" name="Title Placeholder 1">
            <a:extLst>
              <a:ext uri="{FF2B5EF4-FFF2-40B4-BE49-F238E27FC236}">
                <a16:creationId xmlns:a16="http://schemas.microsoft.com/office/drawing/2014/main" id="{9ECCED9B-2606-034E-C90C-56115899A9FA}"/>
              </a:ext>
            </a:extLst>
          </p:cNvPr>
          <p:cNvSpPr txBox="1">
            <a:spLocks noGrp="1"/>
          </p:cNvSpPr>
          <p:nvPr>
            <p:ph type="title"/>
          </p:nvPr>
        </p:nvSpPr>
        <p:spPr>
          <a:xfrm>
            <a:off x="1141408" y="618518"/>
            <a:ext cx="9905996" cy="1478566"/>
          </a:xfrm>
          <a:prstGeom prst="rect">
            <a:avLst/>
          </a:prstGeom>
          <a:noFill/>
          <a:ln>
            <a:noFill/>
          </a:ln>
        </p:spPr>
        <p:txBody>
          <a:bodyPr vert="horz" wrap="square" lIns="91440" tIns="45720" rIns="91440" bIns="45720" anchor="ctr" anchorCtr="0" compatLnSpc="1">
            <a:normAutofit/>
          </a:bodyPr>
          <a:lstStyle/>
          <a:p>
            <a:pPr lvl="0"/>
            <a:endParaRPr lang="en-US"/>
          </a:p>
        </p:txBody>
      </p:sp>
      <p:sp>
        <p:nvSpPr>
          <p:cNvPr id="44" name="Text Placeholder 2">
            <a:extLst>
              <a:ext uri="{FF2B5EF4-FFF2-40B4-BE49-F238E27FC236}">
                <a16:creationId xmlns:a16="http://schemas.microsoft.com/office/drawing/2014/main" id="{B90CBAA0-FDF7-CBC3-36F1-62B44DABA047}"/>
              </a:ext>
            </a:extLst>
          </p:cNvPr>
          <p:cNvSpPr txBox="1">
            <a:spLocks noGrp="1"/>
          </p:cNvSpPr>
          <p:nvPr>
            <p:ph type="body" idx="1"/>
          </p:nvPr>
        </p:nvSpPr>
        <p:spPr>
          <a:xfrm>
            <a:off x="1141408" y="2249488"/>
            <a:ext cx="9905996" cy="354171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5" name="Date Placeholder 3">
            <a:extLst>
              <a:ext uri="{FF2B5EF4-FFF2-40B4-BE49-F238E27FC236}">
                <a16:creationId xmlns:a16="http://schemas.microsoft.com/office/drawing/2014/main" id="{6F3363ED-AD8A-56AE-8CF7-EE3417963A16}"/>
              </a:ext>
            </a:extLst>
          </p:cNvPr>
          <p:cNvSpPr txBox="1">
            <a:spLocks noGrp="1"/>
          </p:cNvSpPr>
          <p:nvPr>
            <p:ph type="dt" sz="half" idx="2"/>
          </p:nvPr>
        </p:nvSpPr>
        <p:spPr>
          <a:xfrm>
            <a:off x="7456922" y="5883277"/>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Tw Cen MT"/>
              </a:defRPr>
            </a:lvl1pPr>
          </a:lstStyle>
          <a:p>
            <a:pPr lvl="0"/>
            <a:fld id="{5C480F88-A905-4748-AE70-8783802D1B39}" type="datetime1">
              <a:rPr lang="en-US"/>
              <a:pPr lvl="0"/>
              <a:t>2/27/2026</a:t>
            </a:fld>
            <a:endParaRPr lang="en-US"/>
          </a:p>
        </p:txBody>
      </p:sp>
      <p:sp>
        <p:nvSpPr>
          <p:cNvPr id="46" name="Footer Placeholder 4">
            <a:extLst>
              <a:ext uri="{FF2B5EF4-FFF2-40B4-BE49-F238E27FC236}">
                <a16:creationId xmlns:a16="http://schemas.microsoft.com/office/drawing/2014/main" id="{23A037C6-8BA7-9C9B-B5EF-1BC548B7A8EF}"/>
              </a:ext>
            </a:extLst>
          </p:cNvPr>
          <p:cNvSpPr txBox="1">
            <a:spLocks noGrp="1"/>
          </p:cNvSpPr>
          <p:nvPr>
            <p:ph type="ftr" sz="quarter" idx="3"/>
          </p:nvPr>
        </p:nvSpPr>
        <p:spPr>
          <a:xfrm>
            <a:off x="1141408" y="5883277"/>
            <a:ext cx="6239307"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50" b="0" i="0" u="none" strike="noStrike" kern="1200" cap="all" spc="0" baseline="0">
                <a:solidFill>
                  <a:srgbClr val="FFFFFF"/>
                </a:solidFill>
                <a:uFillTx/>
                <a:latin typeface="Tw Cen MT"/>
              </a:defRPr>
            </a:lvl1pPr>
          </a:lstStyle>
          <a:p>
            <a:pPr lvl="0"/>
            <a:endParaRPr lang="en-US"/>
          </a:p>
        </p:txBody>
      </p:sp>
      <p:sp>
        <p:nvSpPr>
          <p:cNvPr id="47" name="Slide Number Placeholder 5">
            <a:extLst>
              <a:ext uri="{FF2B5EF4-FFF2-40B4-BE49-F238E27FC236}">
                <a16:creationId xmlns:a16="http://schemas.microsoft.com/office/drawing/2014/main" id="{AB729713-47AC-3C5A-D2DF-8CCA7C6D6EDA}"/>
              </a:ext>
            </a:extLst>
          </p:cNvPr>
          <p:cNvSpPr txBox="1">
            <a:spLocks noGrp="1"/>
          </p:cNvSpPr>
          <p:nvPr>
            <p:ph type="sldNum" sz="quarter" idx="4"/>
          </p:nvPr>
        </p:nvSpPr>
        <p:spPr>
          <a:xfrm>
            <a:off x="10276319" y="5883277"/>
            <a:ext cx="77108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Tw Cen MT"/>
              </a:defRPr>
            </a:lvl1pPr>
          </a:lstStyle>
          <a:p>
            <a:pPr lvl="0"/>
            <a:fld id="{F8D5C46E-9CC7-4B34-B0B9-6E355CA44B29}"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914400" rtl="0" fontAlgn="auto" hangingPunct="1">
        <a:lnSpc>
          <a:spcPct val="90000"/>
        </a:lnSpc>
        <a:spcBef>
          <a:spcPts val="0"/>
        </a:spcBef>
        <a:spcAft>
          <a:spcPts val="0"/>
        </a:spcAft>
        <a:buNone/>
        <a:tabLst/>
        <a:defRPr lang="en-US" sz="3600" b="0" i="0" u="none" strike="noStrike" kern="1200" cap="all" spc="0" baseline="0">
          <a:solidFill>
            <a:srgbClr val="FFFFFF"/>
          </a:solidFill>
          <a:uFillTx/>
          <a:latin typeface="Tw Cen MT"/>
        </a:defRPr>
      </a:lvl1pPr>
    </p:titleStyle>
    <p:bodyStyle>
      <a:lvl1pPr marL="228600" marR="0" lvl="0" indent="-228600" algn="l" defTabSz="914400" rtl="0" fontAlgn="auto" hangingPunct="1">
        <a:lnSpc>
          <a:spcPct val="120000"/>
        </a:lnSpc>
        <a:spcBef>
          <a:spcPts val="1000"/>
        </a:spcBef>
        <a:spcAft>
          <a:spcPts val="0"/>
        </a:spcAft>
        <a:buSzPct val="125000"/>
        <a:buFont typeface="Arial" pitchFamily="34"/>
        <a:buChar char="•"/>
        <a:tabLst/>
        <a:defRPr lang="en-GB" sz="2400" b="0" i="0" u="none" strike="noStrike" kern="1200" cap="none" spc="0" baseline="0">
          <a:solidFill>
            <a:srgbClr val="FFFFFF"/>
          </a:solidFill>
          <a:uFillTx/>
          <a:latin typeface="Tw Cen MT"/>
        </a:defRPr>
      </a:lvl1pPr>
      <a:lvl2pPr marL="685800" marR="0" lvl="1" indent="-228600" algn="l" defTabSz="914400" rtl="0" fontAlgn="auto" hangingPunct="1">
        <a:lnSpc>
          <a:spcPct val="120000"/>
        </a:lnSpc>
        <a:spcBef>
          <a:spcPts val="500"/>
        </a:spcBef>
        <a:spcAft>
          <a:spcPts val="0"/>
        </a:spcAft>
        <a:buSzPct val="125000"/>
        <a:buFont typeface="Arial" pitchFamily="34"/>
        <a:buChar char="•"/>
        <a:tabLst/>
        <a:defRPr lang="en-GB" sz="2000" b="0" i="0" u="none" strike="noStrike" kern="1200" cap="none" spc="0" baseline="0">
          <a:solidFill>
            <a:srgbClr val="FFFFFF"/>
          </a:solidFill>
          <a:uFillTx/>
          <a:latin typeface="Tw Cen MT"/>
        </a:defRPr>
      </a:lvl2pPr>
      <a:lvl3pPr marL="1143000" marR="0" lvl="2" indent="-228600" algn="l" defTabSz="914400" rtl="0" fontAlgn="auto" hangingPunct="1">
        <a:lnSpc>
          <a:spcPct val="120000"/>
        </a:lnSpc>
        <a:spcBef>
          <a:spcPts val="500"/>
        </a:spcBef>
        <a:spcAft>
          <a:spcPts val="0"/>
        </a:spcAft>
        <a:buSzPct val="125000"/>
        <a:buFont typeface="Arial" pitchFamily="34"/>
        <a:buChar char="•"/>
        <a:tabLst/>
        <a:defRPr lang="en-GB" sz="1800" b="0" i="0" u="none" strike="noStrike" kern="1200" cap="none" spc="0" baseline="0">
          <a:solidFill>
            <a:srgbClr val="FFFFFF"/>
          </a:solidFill>
          <a:uFillTx/>
          <a:latin typeface="Tw Cen MT"/>
        </a:defRPr>
      </a:lvl3pPr>
      <a:lvl4pPr marL="1600200" marR="0" lvl="3" indent="-228600" algn="l" defTabSz="914400" rtl="0" fontAlgn="auto" hangingPunct="1">
        <a:lnSpc>
          <a:spcPct val="120000"/>
        </a:lnSpc>
        <a:spcBef>
          <a:spcPts val="500"/>
        </a:spcBef>
        <a:spcAft>
          <a:spcPts val="0"/>
        </a:spcAft>
        <a:buSzPct val="125000"/>
        <a:buFont typeface="Arial" pitchFamily="34"/>
        <a:buChar char="•"/>
        <a:tabLst/>
        <a:defRPr lang="en-GB" sz="1600" b="0" i="0" u="none" strike="noStrike" kern="1200" cap="none" spc="0" baseline="0">
          <a:solidFill>
            <a:srgbClr val="FFFFFF"/>
          </a:solidFill>
          <a:uFillTx/>
          <a:latin typeface="Tw Cen MT"/>
        </a:defRPr>
      </a:lvl4pPr>
      <a:lvl5pPr marL="2057400" marR="0" lvl="4" indent="-228600" algn="l" defTabSz="914400" rtl="0" fontAlgn="auto" hangingPunct="1">
        <a:lnSpc>
          <a:spcPct val="120000"/>
        </a:lnSpc>
        <a:spcBef>
          <a:spcPts val="500"/>
        </a:spcBef>
        <a:spcAft>
          <a:spcPts val="0"/>
        </a:spcAft>
        <a:buSzPct val="125000"/>
        <a:buFont typeface="Arial" pitchFamily="34"/>
        <a:buChar char="•"/>
        <a:tabLst/>
        <a:defRPr lang="en-GB" sz="1600" b="0" i="0" u="none" strike="noStrike" kern="1200" cap="none" spc="0" baseline="0">
          <a:solidFill>
            <a:srgbClr val="FFFFFF"/>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02/ir.380" TargetMode="External"/><Relationship Id="rId2" Type="http://schemas.openxmlformats.org/officeDocument/2006/relationships/hyperlink" Target="https://scl.cornell.edu/coe/ctlc/programs/leadership-assessments/DiSC" TargetMode="External"/><Relationship Id="rId1" Type="http://schemas.openxmlformats.org/officeDocument/2006/relationships/slideLayout" Target="../slideLayouts/slideLayout2.xml"/><Relationship Id="rId4" Type="http://schemas.openxmlformats.org/officeDocument/2006/relationships/hyperlink" Target="https://doi.org/10.5772/intechopen.69851"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8C8CE-418F-4A28-99B8-798521BFB3A2}"/>
              </a:ext>
            </a:extLst>
          </p:cNvPr>
          <p:cNvSpPr txBox="1">
            <a:spLocks noGrp="1"/>
          </p:cNvSpPr>
          <p:nvPr>
            <p:ph type="ctrTitle"/>
          </p:nvPr>
        </p:nvSpPr>
        <p:spPr/>
        <p:txBody>
          <a:bodyPr anchorCtr="1"/>
          <a:lstStyle/>
          <a:p>
            <a:pPr lvl="0" algn="ctr"/>
            <a:r>
              <a:rPr lang="en-GB" sz="4900">
                <a:latin typeface="Rockwell" pitchFamily="18"/>
              </a:rPr>
              <a:t>The Importance of  Problem Solving in Health and Social Care</a:t>
            </a:r>
            <a:r>
              <a:rPr lang="en-US" sz="4900">
                <a:latin typeface="Rockwell" pitchFamily="18"/>
              </a:rPr>
              <a:t> </a:t>
            </a:r>
          </a:p>
        </p:txBody>
      </p:sp>
      <p:sp>
        <p:nvSpPr>
          <p:cNvPr id="3" name="Subtitle 2">
            <a:extLst>
              <a:ext uri="{FF2B5EF4-FFF2-40B4-BE49-F238E27FC236}">
                <a16:creationId xmlns:a16="http://schemas.microsoft.com/office/drawing/2014/main" id="{B423150A-7E5C-865B-A6F9-4E1096339C8C}"/>
              </a:ext>
            </a:extLst>
          </p:cNvPr>
          <p:cNvSpPr txBox="1">
            <a:spLocks noGrp="1"/>
          </p:cNvSpPr>
          <p:nvPr>
            <p:ph type="subTitle" idx="1"/>
          </p:nvPr>
        </p:nvSpPr>
        <p:spPr/>
        <p:txBody>
          <a:bodyPr anchorCtr="1"/>
          <a:lstStyle/>
          <a:p>
            <a:pPr lvl="0" algn="ctr"/>
            <a:r>
              <a:rPr lang="en-US" sz="2400">
                <a:latin typeface="Tahoma" pitchFamily="34"/>
                <a:ea typeface="Tahoma" pitchFamily="34"/>
                <a:cs typeface="Tahoma" pitchFamily="34"/>
              </a:rPr>
              <a:t>Diane beldi</a:t>
            </a:r>
          </a:p>
          <a:p>
            <a:pPr lvl="0" algn="ctr"/>
            <a:r>
              <a:rPr lang="en-US" sz="2400">
                <a:latin typeface="Tahoma" pitchFamily="34"/>
                <a:ea typeface="Tahoma" pitchFamily="34"/>
                <a:cs typeface="Tahoma" pitchFamily="34"/>
              </a:rPr>
              <a:t>2331314</a:t>
            </a:r>
          </a:p>
        </p:txBody>
      </p:sp>
      <p:sp>
        <p:nvSpPr>
          <p:cNvPr id="4" name="TextBox 5">
            <a:extLst>
              <a:ext uri="{FF2B5EF4-FFF2-40B4-BE49-F238E27FC236}">
                <a16:creationId xmlns:a16="http://schemas.microsoft.com/office/drawing/2014/main" id="{E2917556-F2A1-96AF-A707-52C404CAE3DC}"/>
              </a:ext>
            </a:extLst>
          </p:cNvPr>
          <p:cNvSpPr txBox="1"/>
          <p:nvPr/>
        </p:nvSpPr>
        <p:spPr>
          <a:xfrm>
            <a:off x="3871907" y="4657505"/>
            <a:ext cx="4800600" cy="646334"/>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w Cen MT"/>
              </a:rPr>
              <a:t>Professional Development within Health and Social Care LCHS4009</a:t>
            </a:r>
          </a:p>
        </p:txBody>
      </p:sp>
      <p:sp>
        <p:nvSpPr>
          <p:cNvPr id="5" name="TextBox 7">
            <a:extLst>
              <a:ext uri="{FF2B5EF4-FFF2-40B4-BE49-F238E27FC236}">
                <a16:creationId xmlns:a16="http://schemas.microsoft.com/office/drawing/2014/main" id="{25536E74-FF99-0510-1FCD-E4320176DDD7}"/>
              </a:ext>
            </a:extLst>
          </p:cNvPr>
          <p:cNvSpPr txBox="1"/>
          <p:nvPr/>
        </p:nvSpPr>
        <p:spPr>
          <a:xfrm>
            <a:off x="5105396" y="5439326"/>
            <a:ext cx="4241801"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w Cen MT"/>
              </a:rPr>
              <a:t> Anika Tahsin Ahmed</a:t>
            </a:r>
          </a:p>
        </p:txBody>
      </p:sp>
    </p:spTree>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64360-77D0-C88E-CEAB-CE6D54E531DA}"/>
              </a:ext>
            </a:extLst>
          </p:cNvPr>
          <p:cNvSpPr txBox="1">
            <a:spLocks noGrp="1"/>
          </p:cNvSpPr>
          <p:nvPr>
            <p:ph type="title"/>
          </p:nvPr>
        </p:nvSpPr>
        <p:spPr/>
        <p:txBody>
          <a:bodyPr anchorCtr="1"/>
          <a:lstStyle/>
          <a:p>
            <a:pPr lvl="0" algn="ctr"/>
            <a:r>
              <a:rPr lang="en-US" sz="4400">
                <a:latin typeface="Rockwell" pitchFamily="18"/>
              </a:rPr>
              <a:t>What is problem solving  </a:t>
            </a:r>
          </a:p>
        </p:txBody>
      </p:sp>
      <p:sp>
        <p:nvSpPr>
          <p:cNvPr id="3" name="Content Placeholder 2">
            <a:extLst>
              <a:ext uri="{FF2B5EF4-FFF2-40B4-BE49-F238E27FC236}">
                <a16:creationId xmlns:a16="http://schemas.microsoft.com/office/drawing/2014/main" id="{FC115D1C-2417-C634-5632-DAB8F27DE344}"/>
              </a:ext>
            </a:extLst>
          </p:cNvPr>
          <p:cNvSpPr txBox="1">
            <a:spLocks noGrp="1"/>
          </p:cNvSpPr>
          <p:nvPr>
            <p:ph idx="1"/>
          </p:nvPr>
        </p:nvSpPr>
        <p:spPr>
          <a:xfrm>
            <a:off x="1567299" y="2337169"/>
            <a:ext cx="9905996" cy="3541718"/>
          </a:xfrm>
        </p:spPr>
        <p:txBody>
          <a:bodyPr/>
          <a:lstStyle/>
          <a:p>
            <a:pPr marL="0" lvl="0" indent="0">
              <a:buNone/>
            </a:pPr>
            <a:r>
              <a:rPr lang="en-GB">
                <a:latin typeface="Tahoma" pitchFamily="34"/>
                <a:ea typeface="Tahoma" pitchFamily="34"/>
                <a:cs typeface="Tahoma" pitchFamily="34"/>
              </a:rPr>
              <a:t>In health and social care, problem solving is a fundamental professional skill since practitioners frequently deal with intricate, uncertain circumstances concerning people's safety, wellbeing, and health. In order to evaluate situations, recognise dangers, make wise decisions, and carry out suitable actions that promote favourable outcomes for service users, employees must be able to solve problems effectively.</a:t>
            </a:r>
            <a:endParaRPr lang="en-US">
              <a:latin typeface="Tahoma" pitchFamily="34"/>
              <a:ea typeface="Tahoma" pitchFamily="34"/>
              <a:cs typeface="Tahoma" pitchFamily="34"/>
            </a:endParaRPr>
          </a:p>
        </p:txBody>
      </p:sp>
    </p:spTree>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05F16-F8A3-40CF-613D-98021621D674}"/>
              </a:ext>
            </a:extLst>
          </p:cNvPr>
          <p:cNvSpPr txBox="1">
            <a:spLocks noGrp="1"/>
          </p:cNvSpPr>
          <p:nvPr>
            <p:ph type="title"/>
          </p:nvPr>
        </p:nvSpPr>
        <p:spPr/>
        <p:txBody>
          <a:bodyPr anchorCtr="1"/>
          <a:lstStyle/>
          <a:p>
            <a:pPr lvl="0" algn="ctr"/>
            <a:r>
              <a:rPr lang="en-GB"/>
              <a:t>Essential Steps in the Process of Solving problems </a:t>
            </a:r>
          </a:p>
        </p:txBody>
      </p:sp>
      <p:sp>
        <p:nvSpPr>
          <p:cNvPr id="3" name="Content Placeholder 2">
            <a:extLst>
              <a:ext uri="{FF2B5EF4-FFF2-40B4-BE49-F238E27FC236}">
                <a16:creationId xmlns:a16="http://schemas.microsoft.com/office/drawing/2014/main" id="{25C9A6A0-E0D0-9EC6-AA85-DBC12963B036}"/>
              </a:ext>
            </a:extLst>
          </p:cNvPr>
          <p:cNvSpPr txBox="1">
            <a:spLocks noGrp="1"/>
          </p:cNvSpPr>
          <p:nvPr>
            <p:ph idx="1"/>
          </p:nvPr>
        </p:nvSpPr>
        <p:spPr/>
        <p:txBody>
          <a:bodyPr/>
          <a:lstStyle/>
          <a:p>
            <a:pPr marL="457200" lvl="0" indent="-457200">
              <a:buFont typeface="Tw Cen MT"/>
              <a:buAutoNum type="arabicPeriod"/>
            </a:pPr>
            <a:r>
              <a:rPr lang="en-GB"/>
              <a:t>Clearly define and identify the issue.</a:t>
            </a:r>
          </a:p>
          <a:p>
            <a:pPr marL="457200" lvl="0" indent="-457200">
              <a:buFont typeface="Tw Cen MT"/>
              <a:buAutoNum type="arabicPeriod"/>
            </a:pPr>
            <a:r>
              <a:rPr lang="en-GB"/>
              <a:t>• Compile and evaluate pertinent data.</a:t>
            </a:r>
          </a:p>
          <a:p>
            <a:pPr marL="457200" lvl="0" indent="-457200">
              <a:buFont typeface="Tw Cen MT"/>
              <a:buAutoNum type="arabicPeriod"/>
            </a:pPr>
            <a:r>
              <a:rPr lang="en-GB"/>
              <a:t>Come up with and assess potential solutions.When feasible, </a:t>
            </a:r>
          </a:p>
          <a:p>
            <a:pPr marL="457200" lvl="0" indent="-457200">
              <a:buFont typeface="Tw Cen MT"/>
              <a:buAutoNum type="arabicPeriod"/>
            </a:pPr>
            <a:r>
              <a:rPr lang="en-GB"/>
              <a:t>Involve service users in decision-making processes.</a:t>
            </a:r>
          </a:p>
          <a:p>
            <a:pPr marL="457200" lvl="0" indent="-457200">
              <a:buFont typeface="Tw Cen MT"/>
              <a:buAutoNum type="arabicPeriod"/>
            </a:pPr>
            <a:r>
              <a:rPr lang="en-GB"/>
              <a:t>Put the selected solution into action.Evaluate results and consider ways to improve continuously.</a:t>
            </a:r>
          </a:p>
          <a:p>
            <a:pPr lvl="0"/>
            <a:endParaRPr lang="en-GB"/>
          </a:p>
          <a:p>
            <a:pPr lvl="0"/>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324E6-10E1-3621-CC50-201AB2D12CDE}"/>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955A4F-9E97-A676-C591-4CE273EAC862}"/>
              </a:ext>
            </a:extLst>
          </p:cNvPr>
          <p:cNvSpPr txBox="1">
            <a:spLocks noGrp="1"/>
          </p:cNvSpPr>
          <p:nvPr>
            <p:ph idx="1"/>
          </p:nvPr>
        </p:nvSpPr>
        <p:spPr/>
        <p:txBody>
          <a:bodyPr/>
          <a:lstStyle/>
          <a:p>
            <a:endParaRPr lang="en-GB"/>
          </a:p>
        </p:txBody>
      </p:sp>
      <p:sp>
        <p:nvSpPr>
          <p:cNvPr id="4" name="Content Placeholder 3">
            <a:extLst>
              <a:ext uri="{FF2B5EF4-FFF2-40B4-BE49-F238E27FC236}">
                <a16:creationId xmlns:a16="http://schemas.microsoft.com/office/drawing/2014/main" id="{84100DCA-2F87-A348-BCF6-9DBD8EC2333A}"/>
              </a:ext>
            </a:extLst>
          </p:cNvPr>
          <p:cNvSpPr txBox="1">
            <a:spLocks noGrp="1"/>
          </p:cNvSpPr>
          <p:nvPr>
            <p:ph idx="2"/>
          </p:nvPr>
        </p:nvSpPr>
        <p:spPr/>
        <p:txBody>
          <a:bodyPr/>
          <a:lstStyle/>
          <a:p>
            <a:endParaRPr lang="en-GB"/>
          </a:p>
        </p:txBody>
      </p:sp>
      <p:sp>
        <p:nvSpPr>
          <p:cNvPr id="5" name="Rectangle 7">
            <a:extLst>
              <a:ext uri="{FF2B5EF4-FFF2-40B4-BE49-F238E27FC236}">
                <a16:creationId xmlns:a16="http://schemas.microsoft.com/office/drawing/2014/main" id="{709C1DBE-DFF2-EEAC-F092-B393F3C60F0F}"/>
              </a:ext>
            </a:extLst>
          </p:cNvPr>
          <p:cNvSpPr/>
          <p:nvPr/>
        </p:nvSpPr>
        <p:spPr>
          <a:xfrm>
            <a:off x="1245394" y="2379131"/>
            <a:ext cx="2336794" cy="1515535"/>
          </a:xfrm>
          <a:prstGeom prst="rect">
            <a:avLst/>
          </a:pr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 A team can evaluate and resolve issues faster than a single individual</a:t>
            </a:r>
          </a:p>
        </p:txBody>
      </p:sp>
      <p:sp>
        <p:nvSpPr>
          <p:cNvPr id="6" name="Rectangle 9">
            <a:extLst>
              <a:ext uri="{FF2B5EF4-FFF2-40B4-BE49-F238E27FC236}">
                <a16:creationId xmlns:a16="http://schemas.microsoft.com/office/drawing/2014/main" id="{CE03A28B-BDB3-5320-1CFF-D0448557D385}"/>
              </a:ext>
            </a:extLst>
          </p:cNvPr>
          <p:cNvSpPr/>
          <p:nvPr/>
        </p:nvSpPr>
        <p:spPr>
          <a:xfrm>
            <a:off x="3709190" y="2379131"/>
            <a:ext cx="1989578" cy="1639866"/>
          </a:xfrm>
          <a:prstGeom prst="rect">
            <a:avLst/>
          </a:pr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 Sharing the workload among colleagues can reduce mental stress vote burnout</a:t>
            </a:r>
          </a:p>
        </p:txBody>
      </p:sp>
      <p:sp>
        <p:nvSpPr>
          <p:cNvPr id="7" name="Rectangle 10">
            <a:extLst>
              <a:ext uri="{FF2B5EF4-FFF2-40B4-BE49-F238E27FC236}">
                <a16:creationId xmlns:a16="http://schemas.microsoft.com/office/drawing/2014/main" id="{F170F106-A758-40E0-2E93-980A867B7868}"/>
              </a:ext>
            </a:extLst>
          </p:cNvPr>
          <p:cNvSpPr/>
          <p:nvPr/>
        </p:nvSpPr>
        <p:spPr>
          <a:xfrm>
            <a:off x="5795522" y="2367043"/>
            <a:ext cx="1901476" cy="1651955"/>
          </a:xfrm>
          <a:prstGeom prst="rect">
            <a:avLst/>
          </a:pr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 Working alongside colleagues enables you to develop your skills</a:t>
            </a:r>
          </a:p>
        </p:txBody>
      </p:sp>
      <p:sp>
        <p:nvSpPr>
          <p:cNvPr id="8" name="Rectangle 11">
            <a:extLst>
              <a:ext uri="{FF2B5EF4-FFF2-40B4-BE49-F238E27FC236}">
                <a16:creationId xmlns:a16="http://schemas.microsoft.com/office/drawing/2014/main" id="{F2E030A1-38FD-702A-4213-0DE967147E59}"/>
              </a:ext>
            </a:extLst>
          </p:cNvPr>
          <p:cNvSpPr/>
          <p:nvPr/>
        </p:nvSpPr>
        <p:spPr>
          <a:xfrm>
            <a:off x="7849401" y="2379131"/>
            <a:ext cx="1777191" cy="2472272"/>
          </a:xfrm>
          <a:prstGeom prst="rect">
            <a:avLst/>
          </a:pr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 A team can manage tasks and resolve them within a timeframe easier as delegating roles help share the workload </a:t>
            </a:r>
          </a:p>
        </p:txBody>
      </p:sp>
      <p:sp>
        <p:nvSpPr>
          <p:cNvPr id="9" name="Rectangle 12">
            <a:extLst>
              <a:ext uri="{FF2B5EF4-FFF2-40B4-BE49-F238E27FC236}">
                <a16:creationId xmlns:a16="http://schemas.microsoft.com/office/drawing/2014/main" id="{B6D07662-7CD0-4EAE-554E-22D1710AA534}"/>
              </a:ext>
            </a:extLst>
          </p:cNvPr>
          <p:cNvSpPr/>
          <p:nvPr/>
        </p:nvSpPr>
        <p:spPr>
          <a:xfrm>
            <a:off x="9626602" y="2379131"/>
            <a:ext cx="1677183" cy="2946397"/>
          </a:xfrm>
          <a:prstGeom prst="rect">
            <a:avLst/>
          </a:pr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 Working in a team you have multiple perspectives that help innovate decisions and resolution  to resolve issues</a:t>
            </a:r>
          </a:p>
        </p:txBody>
      </p:sp>
      <p:sp>
        <p:nvSpPr>
          <p:cNvPr id="10" name="Call-out: Down Arrow 13">
            <a:extLst>
              <a:ext uri="{FF2B5EF4-FFF2-40B4-BE49-F238E27FC236}">
                <a16:creationId xmlns:a16="http://schemas.microsoft.com/office/drawing/2014/main" id="{DF662741-2994-43C2-D033-1D0CCF63B866}"/>
              </a:ext>
            </a:extLst>
          </p:cNvPr>
          <p:cNvSpPr/>
          <p:nvPr/>
        </p:nvSpPr>
        <p:spPr>
          <a:xfrm>
            <a:off x="1176439" y="1549661"/>
            <a:ext cx="1871136" cy="833118"/>
          </a:xfrm>
          <a:custGeom>
            <a:avLst>
              <a:gd name="f11" fmla="val 25000"/>
              <a:gd name="f12" fmla="val 25000"/>
              <a:gd name="f13" fmla="val 0"/>
              <a:gd name="f14" fmla="val 64977"/>
            </a:avLst>
            <a:gdLst>
              <a:gd name="f4" fmla="val 10800000"/>
              <a:gd name="f5" fmla="val 5400000"/>
              <a:gd name="f6" fmla="val 180"/>
              <a:gd name="f7" fmla="val w"/>
              <a:gd name="f8" fmla="val h"/>
              <a:gd name="f9" fmla="val ss"/>
              <a:gd name="f10" fmla="val 0"/>
              <a:gd name="f11" fmla="val 25000"/>
              <a:gd name="f12" fmla="val 25000"/>
              <a:gd name="f13" fmla="val 0"/>
              <a:gd name="f14" fmla="val 64977"/>
              <a:gd name="f15" fmla="+- 0 0 -270"/>
              <a:gd name="f16" fmla="+- 0 0 -90"/>
              <a:gd name="f17" fmla="abs f7"/>
              <a:gd name="f18" fmla="abs f8"/>
              <a:gd name="f19" fmla="abs f9"/>
              <a:gd name="f20" fmla="val f10"/>
              <a:gd name="f21" fmla="val f12"/>
              <a:gd name="f22" fmla="val f11"/>
              <a:gd name="f23" fmla="val f13"/>
              <a:gd name="f24" fmla="val f14"/>
              <a:gd name="f25" fmla="*/ f15 f4 1"/>
              <a:gd name="f26" fmla="*/ f16 f4 1"/>
              <a:gd name="f27" fmla="?: f17 f7 1"/>
              <a:gd name="f28" fmla="?: f18 f8 1"/>
              <a:gd name="f29" fmla="?: f19 f9 1"/>
              <a:gd name="f30" fmla="*/ f25 1 f6"/>
              <a:gd name="f31" fmla="*/ f26 1 f6"/>
              <a:gd name="f32" fmla="*/ f27 1 21600"/>
              <a:gd name="f33" fmla="*/ f28 1 21600"/>
              <a:gd name="f34" fmla="*/ 21600 f27 1"/>
              <a:gd name="f35" fmla="*/ 21600 f28 1"/>
              <a:gd name="f36" fmla="+- f30 0 f5"/>
              <a:gd name="f37" fmla="+- f31 0 f5"/>
              <a:gd name="f38" fmla="min f33 f32"/>
              <a:gd name="f39" fmla="*/ f34 1 f29"/>
              <a:gd name="f40" fmla="*/ f35 1 f29"/>
              <a:gd name="f41" fmla="val f39"/>
              <a:gd name="f42" fmla="val f40"/>
              <a:gd name="f43" fmla="*/ f20 f38 1"/>
              <a:gd name="f44" fmla="+- f42 0 f20"/>
              <a:gd name="f45" fmla="+- f41 0 f20"/>
              <a:gd name="f46" fmla="*/ f41 f38 1"/>
              <a:gd name="f47" fmla="*/ f42 f38 1"/>
              <a:gd name="f48" fmla="*/ f45 1 2"/>
              <a:gd name="f49" fmla="min f45 f44"/>
              <a:gd name="f50" fmla="*/ f44 f24 1"/>
              <a:gd name="f51" fmla="+- f20 f48 0"/>
              <a:gd name="f52" fmla="*/ f49 f21 1"/>
              <a:gd name="f53" fmla="*/ f49 f22 1"/>
              <a:gd name="f54" fmla="*/ f49 f23 1"/>
              <a:gd name="f55" fmla="*/ f50 1 100000"/>
              <a:gd name="f56" fmla="*/ f52 1 100000"/>
              <a:gd name="f57" fmla="*/ f53 1 200000"/>
              <a:gd name="f58" fmla="*/ f54 1 100000"/>
              <a:gd name="f59" fmla="*/ f55 1 2"/>
              <a:gd name="f60" fmla="*/ f55 f38 1"/>
              <a:gd name="f61" fmla="*/ f51 f38 1"/>
              <a:gd name="f62" fmla="+- f51 0 f56"/>
              <a:gd name="f63" fmla="+- f51 0 f57"/>
              <a:gd name="f64" fmla="+- f51 f57 0"/>
              <a:gd name="f65" fmla="+- f51 f56 0"/>
              <a:gd name="f66" fmla="+- f42 0 f58"/>
              <a:gd name="f67" fmla="*/ f59 f38 1"/>
              <a:gd name="f68" fmla="*/ f64 f38 1"/>
              <a:gd name="f69" fmla="*/ f66 f38 1"/>
              <a:gd name="f70" fmla="*/ f65 f38 1"/>
              <a:gd name="f71" fmla="*/ f62 f38 1"/>
              <a:gd name="f72" fmla="*/ f63 f38 1"/>
            </a:gdLst>
            <a:ahLst/>
            <a:cxnLst>
              <a:cxn ang="3cd4">
                <a:pos x="hc" y="t"/>
              </a:cxn>
              <a:cxn ang="0">
                <a:pos x="r" y="vc"/>
              </a:cxn>
              <a:cxn ang="cd4">
                <a:pos x="hc" y="b"/>
              </a:cxn>
              <a:cxn ang="cd2">
                <a:pos x="l" y="vc"/>
              </a:cxn>
              <a:cxn ang="f36">
                <a:pos x="f43" y="f67"/>
              </a:cxn>
              <a:cxn ang="f37">
                <a:pos x="f46" y="f67"/>
              </a:cxn>
            </a:cxnLst>
            <a:rect l="f43" t="f43" r="f46" b="f60"/>
            <a:pathLst>
              <a:path>
                <a:moveTo>
                  <a:pt x="f43" y="f43"/>
                </a:moveTo>
                <a:lnTo>
                  <a:pt x="f46" y="f43"/>
                </a:lnTo>
                <a:lnTo>
                  <a:pt x="f46" y="f60"/>
                </a:lnTo>
                <a:lnTo>
                  <a:pt x="f68" y="f60"/>
                </a:lnTo>
                <a:lnTo>
                  <a:pt x="f68" y="f69"/>
                </a:lnTo>
                <a:lnTo>
                  <a:pt x="f70" y="f69"/>
                </a:lnTo>
                <a:lnTo>
                  <a:pt x="f61" y="f47"/>
                </a:lnTo>
                <a:lnTo>
                  <a:pt x="f71" y="f69"/>
                </a:lnTo>
                <a:lnTo>
                  <a:pt x="f72" y="f69"/>
                </a:lnTo>
                <a:lnTo>
                  <a:pt x="f72" y="f60"/>
                </a:lnTo>
                <a:lnTo>
                  <a:pt x="f43" y="f60"/>
                </a:lnTo>
                <a:close/>
              </a:path>
            </a:pathLst>
          </a:cu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Fast problem solving</a:t>
            </a:r>
          </a:p>
        </p:txBody>
      </p:sp>
      <p:sp>
        <p:nvSpPr>
          <p:cNvPr id="11" name="Call-out: Down Arrow 14">
            <a:extLst>
              <a:ext uri="{FF2B5EF4-FFF2-40B4-BE49-F238E27FC236}">
                <a16:creationId xmlns:a16="http://schemas.microsoft.com/office/drawing/2014/main" id="{06AD3F37-A782-8412-3756-9CD934D1FE2B}"/>
              </a:ext>
            </a:extLst>
          </p:cNvPr>
          <p:cNvSpPr/>
          <p:nvPr/>
        </p:nvSpPr>
        <p:spPr>
          <a:xfrm>
            <a:off x="3261911" y="1119024"/>
            <a:ext cx="1995485" cy="1260107"/>
          </a:xfrm>
          <a:custGeom>
            <a:avLst>
              <a:gd name="f11" fmla="val 25000"/>
              <a:gd name="f12" fmla="val 25000"/>
              <a:gd name="f13" fmla="val 0"/>
              <a:gd name="f14" fmla="val 64977"/>
            </a:avLst>
            <a:gdLst>
              <a:gd name="f4" fmla="val 10800000"/>
              <a:gd name="f5" fmla="val 5400000"/>
              <a:gd name="f6" fmla="val 180"/>
              <a:gd name="f7" fmla="val w"/>
              <a:gd name="f8" fmla="val h"/>
              <a:gd name="f9" fmla="val ss"/>
              <a:gd name="f10" fmla="val 0"/>
              <a:gd name="f11" fmla="val 25000"/>
              <a:gd name="f12" fmla="val 25000"/>
              <a:gd name="f13" fmla="val 0"/>
              <a:gd name="f14" fmla="val 64977"/>
              <a:gd name="f15" fmla="+- 0 0 -270"/>
              <a:gd name="f16" fmla="+- 0 0 -90"/>
              <a:gd name="f17" fmla="abs f7"/>
              <a:gd name="f18" fmla="abs f8"/>
              <a:gd name="f19" fmla="abs f9"/>
              <a:gd name="f20" fmla="val f10"/>
              <a:gd name="f21" fmla="val f12"/>
              <a:gd name="f22" fmla="val f11"/>
              <a:gd name="f23" fmla="val f13"/>
              <a:gd name="f24" fmla="val f14"/>
              <a:gd name="f25" fmla="*/ f15 f4 1"/>
              <a:gd name="f26" fmla="*/ f16 f4 1"/>
              <a:gd name="f27" fmla="?: f17 f7 1"/>
              <a:gd name="f28" fmla="?: f18 f8 1"/>
              <a:gd name="f29" fmla="?: f19 f9 1"/>
              <a:gd name="f30" fmla="*/ f25 1 f6"/>
              <a:gd name="f31" fmla="*/ f26 1 f6"/>
              <a:gd name="f32" fmla="*/ f27 1 21600"/>
              <a:gd name="f33" fmla="*/ f28 1 21600"/>
              <a:gd name="f34" fmla="*/ 21600 f27 1"/>
              <a:gd name="f35" fmla="*/ 21600 f28 1"/>
              <a:gd name="f36" fmla="+- f30 0 f5"/>
              <a:gd name="f37" fmla="+- f31 0 f5"/>
              <a:gd name="f38" fmla="min f33 f32"/>
              <a:gd name="f39" fmla="*/ f34 1 f29"/>
              <a:gd name="f40" fmla="*/ f35 1 f29"/>
              <a:gd name="f41" fmla="val f39"/>
              <a:gd name="f42" fmla="val f40"/>
              <a:gd name="f43" fmla="*/ f20 f38 1"/>
              <a:gd name="f44" fmla="+- f42 0 f20"/>
              <a:gd name="f45" fmla="+- f41 0 f20"/>
              <a:gd name="f46" fmla="*/ f41 f38 1"/>
              <a:gd name="f47" fmla="*/ f42 f38 1"/>
              <a:gd name="f48" fmla="*/ f45 1 2"/>
              <a:gd name="f49" fmla="min f45 f44"/>
              <a:gd name="f50" fmla="*/ f44 f24 1"/>
              <a:gd name="f51" fmla="+- f20 f48 0"/>
              <a:gd name="f52" fmla="*/ f49 f21 1"/>
              <a:gd name="f53" fmla="*/ f49 f22 1"/>
              <a:gd name="f54" fmla="*/ f49 f23 1"/>
              <a:gd name="f55" fmla="*/ f50 1 100000"/>
              <a:gd name="f56" fmla="*/ f52 1 100000"/>
              <a:gd name="f57" fmla="*/ f53 1 200000"/>
              <a:gd name="f58" fmla="*/ f54 1 100000"/>
              <a:gd name="f59" fmla="*/ f55 1 2"/>
              <a:gd name="f60" fmla="*/ f55 f38 1"/>
              <a:gd name="f61" fmla="*/ f51 f38 1"/>
              <a:gd name="f62" fmla="+- f51 0 f56"/>
              <a:gd name="f63" fmla="+- f51 0 f57"/>
              <a:gd name="f64" fmla="+- f51 f57 0"/>
              <a:gd name="f65" fmla="+- f51 f56 0"/>
              <a:gd name="f66" fmla="+- f42 0 f58"/>
              <a:gd name="f67" fmla="*/ f59 f38 1"/>
              <a:gd name="f68" fmla="*/ f64 f38 1"/>
              <a:gd name="f69" fmla="*/ f66 f38 1"/>
              <a:gd name="f70" fmla="*/ f65 f38 1"/>
              <a:gd name="f71" fmla="*/ f62 f38 1"/>
              <a:gd name="f72" fmla="*/ f63 f38 1"/>
            </a:gdLst>
            <a:ahLst/>
            <a:cxnLst>
              <a:cxn ang="3cd4">
                <a:pos x="hc" y="t"/>
              </a:cxn>
              <a:cxn ang="0">
                <a:pos x="r" y="vc"/>
              </a:cxn>
              <a:cxn ang="cd4">
                <a:pos x="hc" y="b"/>
              </a:cxn>
              <a:cxn ang="cd2">
                <a:pos x="l" y="vc"/>
              </a:cxn>
              <a:cxn ang="f36">
                <a:pos x="f43" y="f67"/>
              </a:cxn>
              <a:cxn ang="f37">
                <a:pos x="f46" y="f67"/>
              </a:cxn>
            </a:cxnLst>
            <a:rect l="f43" t="f43" r="f46" b="f60"/>
            <a:pathLst>
              <a:path>
                <a:moveTo>
                  <a:pt x="f43" y="f43"/>
                </a:moveTo>
                <a:lnTo>
                  <a:pt x="f46" y="f43"/>
                </a:lnTo>
                <a:lnTo>
                  <a:pt x="f46" y="f60"/>
                </a:lnTo>
                <a:lnTo>
                  <a:pt x="f68" y="f60"/>
                </a:lnTo>
                <a:lnTo>
                  <a:pt x="f68" y="f69"/>
                </a:lnTo>
                <a:lnTo>
                  <a:pt x="f70" y="f69"/>
                </a:lnTo>
                <a:lnTo>
                  <a:pt x="f61" y="f47"/>
                </a:lnTo>
                <a:lnTo>
                  <a:pt x="f71" y="f69"/>
                </a:lnTo>
                <a:lnTo>
                  <a:pt x="f72" y="f69"/>
                </a:lnTo>
                <a:lnTo>
                  <a:pt x="f72" y="f60"/>
                </a:lnTo>
                <a:lnTo>
                  <a:pt x="f43" y="f60"/>
                </a:lnTo>
                <a:close/>
              </a:path>
            </a:pathLst>
          </a:cu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reduce stress And increase support</a:t>
            </a:r>
          </a:p>
        </p:txBody>
      </p:sp>
      <p:sp>
        <p:nvSpPr>
          <p:cNvPr id="12" name="Call-out: Down Arrow 15">
            <a:extLst>
              <a:ext uri="{FF2B5EF4-FFF2-40B4-BE49-F238E27FC236}">
                <a16:creationId xmlns:a16="http://schemas.microsoft.com/office/drawing/2014/main" id="{19FC84D7-1B4A-1DDC-AE52-4D96AFBE3919}"/>
              </a:ext>
            </a:extLst>
          </p:cNvPr>
          <p:cNvSpPr/>
          <p:nvPr/>
        </p:nvSpPr>
        <p:spPr>
          <a:xfrm>
            <a:off x="5257397" y="715088"/>
            <a:ext cx="2096508" cy="1639866"/>
          </a:xfrm>
          <a:custGeom>
            <a:avLst>
              <a:gd name="f11" fmla="val 25000"/>
              <a:gd name="f12" fmla="val 25000"/>
              <a:gd name="f13" fmla="val 0"/>
              <a:gd name="f14" fmla="val 64977"/>
            </a:avLst>
            <a:gdLst>
              <a:gd name="f4" fmla="val 10800000"/>
              <a:gd name="f5" fmla="val 5400000"/>
              <a:gd name="f6" fmla="val 180"/>
              <a:gd name="f7" fmla="val w"/>
              <a:gd name="f8" fmla="val h"/>
              <a:gd name="f9" fmla="val ss"/>
              <a:gd name="f10" fmla="val 0"/>
              <a:gd name="f11" fmla="val 25000"/>
              <a:gd name="f12" fmla="val 25000"/>
              <a:gd name="f13" fmla="val 0"/>
              <a:gd name="f14" fmla="val 64977"/>
              <a:gd name="f15" fmla="+- 0 0 -270"/>
              <a:gd name="f16" fmla="+- 0 0 -90"/>
              <a:gd name="f17" fmla="abs f7"/>
              <a:gd name="f18" fmla="abs f8"/>
              <a:gd name="f19" fmla="abs f9"/>
              <a:gd name="f20" fmla="val f10"/>
              <a:gd name="f21" fmla="val f12"/>
              <a:gd name="f22" fmla="val f11"/>
              <a:gd name="f23" fmla="val f13"/>
              <a:gd name="f24" fmla="val f14"/>
              <a:gd name="f25" fmla="*/ f15 f4 1"/>
              <a:gd name="f26" fmla="*/ f16 f4 1"/>
              <a:gd name="f27" fmla="?: f17 f7 1"/>
              <a:gd name="f28" fmla="?: f18 f8 1"/>
              <a:gd name="f29" fmla="?: f19 f9 1"/>
              <a:gd name="f30" fmla="*/ f25 1 f6"/>
              <a:gd name="f31" fmla="*/ f26 1 f6"/>
              <a:gd name="f32" fmla="*/ f27 1 21600"/>
              <a:gd name="f33" fmla="*/ f28 1 21600"/>
              <a:gd name="f34" fmla="*/ 21600 f27 1"/>
              <a:gd name="f35" fmla="*/ 21600 f28 1"/>
              <a:gd name="f36" fmla="+- f30 0 f5"/>
              <a:gd name="f37" fmla="+- f31 0 f5"/>
              <a:gd name="f38" fmla="min f33 f32"/>
              <a:gd name="f39" fmla="*/ f34 1 f29"/>
              <a:gd name="f40" fmla="*/ f35 1 f29"/>
              <a:gd name="f41" fmla="val f39"/>
              <a:gd name="f42" fmla="val f40"/>
              <a:gd name="f43" fmla="*/ f20 f38 1"/>
              <a:gd name="f44" fmla="+- f42 0 f20"/>
              <a:gd name="f45" fmla="+- f41 0 f20"/>
              <a:gd name="f46" fmla="*/ f41 f38 1"/>
              <a:gd name="f47" fmla="*/ f42 f38 1"/>
              <a:gd name="f48" fmla="*/ f45 1 2"/>
              <a:gd name="f49" fmla="min f45 f44"/>
              <a:gd name="f50" fmla="*/ f44 f24 1"/>
              <a:gd name="f51" fmla="+- f20 f48 0"/>
              <a:gd name="f52" fmla="*/ f49 f21 1"/>
              <a:gd name="f53" fmla="*/ f49 f22 1"/>
              <a:gd name="f54" fmla="*/ f49 f23 1"/>
              <a:gd name="f55" fmla="*/ f50 1 100000"/>
              <a:gd name="f56" fmla="*/ f52 1 100000"/>
              <a:gd name="f57" fmla="*/ f53 1 200000"/>
              <a:gd name="f58" fmla="*/ f54 1 100000"/>
              <a:gd name="f59" fmla="*/ f55 1 2"/>
              <a:gd name="f60" fmla="*/ f55 f38 1"/>
              <a:gd name="f61" fmla="*/ f51 f38 1"/>
              <a:gd name="f62" fmla="+- f51 0 f56"/>
              <a:gd name="f63" fmla="+- f51 0 f57"/>
              <a:gd name="f64" fmla="+- f51 f57 0"/>
              <a:gd name="f65" fmla="+- f51 f56 0"/>
              <a:gd name="f66" fmla="+- f42 0 f58"/>
              <a:gd name="f67" fmla="*/ f59 f38 1"/>
              <a:gd name="f68" fmla="*/ f64 f38 1"/>
              <a:gd name="f69" fmla="*/ f66 f38 1"/>
              <a:gd name="f70" fmla="*/ f65 f38 1"/>
              <a:gd name="f71" fmla="*/ f62 f38 1"/>
              <a:gd name="f72" fmla="*/ f63 f38 1"/>
            </a:gdLst>
            <a:ahLst/>
            <a:cxnLst>
              <a:cxn ang="3cd4">
                <a:pos x="hc" y="t"/>
              </a:cxn>
              <a:cxn ang="0">
                <a:pos x="r" y="vc"/>
              </a:cxn>
              <a:cxn ang="cd4">
                <a:pos x="hc" y="b"/>
              </a:cxn>
              <a:cxn ang="cd2">
                <a:pos x="l" y="vc"/>
              </a:cxn>
              <a:cxn ang="f36">
                <a:pos x="f43" y="f67"/>
              </a:cxn>
              <a:cxn ang="f37">
                <a:pos x="f46" y="f67"/>
              </a:cxn>
            </a:cxnLst>
            <a:rect l="f43" t="f43" r="f46" b="f60"/>
            <a:pathLst>
              <a:path>
                <a:moveTo>
                  <a:pt x="f43" y="f43"/>
                </a:moveTo>
                <a:lnTo>
                  <a:pt x="f46" y="f43"/>
                </a:lnTo>
                <a:lnTo>
                  <a:pt x="f46" y="f60"/>
                </a:lnTo>
                <a:lnTo>
                  <a:pt x="f68" y="f60"/>
                </a:lnTo>
                <a:lnTo>
                  <a:pt x="f68" y="f69"/>
                </a:lnTo>
                <a:lnTo>
                  <a:pt x="f70" y="f69"/>
                </a:lnTo>
                <a:lnTo>
                  <a:pt x="f61" y="f47"/>
                </a:lnTo>
                <a:lnTo>
                  <a:pt x="f71" y="f69"/>
                </a:lnTo>
                <a:lnTo>
                  <a:pt x="f72" y="f69"/>
                </a:lnTo>
                <a:lnTo>
                  <a:pt x="f72" y="f60"/>
                </a:lnTo>
                <a:lnTo>
                  <a:pt x="f43" y="f60"/>
                </a:lnTo>
                <a:close/>
              </a:path>
            </a:pathLst>
          </a:cu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Enhanced learning and professional growth</a:t>
            </a:r>
          </a:p>
        </p:txBody>
      </p:sp>
      <p:sp>
        <p:nvSpPr>
          <p:cNvPr id="13" name="Call-out: Down Arrow 16">
            <a:extLst>
              <a:ext uri="{FF2B5EF4-FFF2-40B4-BE49-F238E27FC236}">
                <a16:creationId xmlns:a16="http://schemas.microsoft.com/office/drawing/2014/main" id="{994EC29D-FF22-6A05-A681-4F877DE50ADB}"/>
              </a:ext>
            </a:extLst>
          </p:cNvPr>
          <p:cNvSpPr/>
          <p:nvPr/>
        </p:nvSpPr>
        <p:spPr>
          <a:xfrm>
            <a:off x="7271976" y="715088"/>
            <a:ext cx="2270418" cy="1669145"/>
          </a:xfrm>
          <a:custGeom>
            <a:avLst>
              <a:gd name="f11" fmla="val 25000"/>
              <a:gd name="f12" fmla="val 25000"/>
              <a:gd name="f13" fmla="val 0"/>
              <a:gd name="f14" fmla="val 64977"/>
            </a:avLst>
            <a:gdLst>
              <a:gd name="f4" fmla="val 10800000"/>
              <a:gd name="f5" fmla="val 5400000"/>
              <a:gd name="f6" fmla="val 180"/>
              <a:gd name="f7" fmla="val w"/>
              <a:gd name="f8" fmla="val h"/>
              <a:gd name="f9" fmla="val ss"/>
              <a:gd name="f10" fmla="val 0"/>
              <a:gd name="f11" fmla="val 25000"/>
              <a:gd name="f12" fmla="val 25000"/>
              <a:gd name="f13" fmla="val 0"/>
              <a:gd name="f14" fmla="val 64977"/>
              <a:gd name="f15" fmla="+- 0 0 -270"/>
              <a:gd name="f16" fmla="+- 0 0 -90"/>
              <a:gd name="f17" fmla="abs f7"/>
              <a:gd name="f18" fmla="abs f8"/>
              <a:gd name="f19" fmla="abs f9"/>
              <a:gd name="f20" fmla="val f10"/>
              <a:gd name="f21" fmla="val f12"/>
              <a:gd name="f22" fmla="val f11"/>
              <a:gd name="f23" fmla="val f13"/>
              <a:gd name="f24" fmla="val f14"/>
              <a:gd name="f25" fmla="*/ f15 f4 1"/>
              <a:gd name="f26" fmla="*/ f16 f4 1"/>
              <a:gd name="f27" fmla="?: f17 f7 1"/>
              <a:gd name="f28" fmla="?: f18 f8 1"/>
              <a:gd name="f29" fmla="?: f19 f9 1"/>
              <a:gd name="f30" fmla="*/ f25 1 f6"/>
              <a:gd name="f31" fmla="*/ f26 1 f6"/>
              <a:gd name="f32" fmla="*/ f27 1 21600"/>
              <a:gd name="f33" fmla="*/ f28 1 21600"/>
              <a:gd name="f34" fmla="*/ 21600 f27 1"/>
              <a:gd name="f35" fmla="*/ 21600 f28 1"/>
              <a:gd name="f36" fmla="+- f30 0 f5"/>
              <a:gd name="f37" fmla="+- f31 0 f5"/>
              <a:gd name="f38" fmla="min f33 f32"/>
              <a:gd name="f39" fmla="*/ f34 1 f29"/>
              <a:gd name="f40" fmla="*/ f35 1 f29"/>
              <a:gd name="f41" fmla="val f39"/>
              <a:gd name="f42" fmla="val f40"/>
              <a:gd name="f43" fmla="*/ f20 f38 1"/>
              <a:gd name="f44" fmla="+- f42 0 f20"/>
              <a:gd name="f45" fmla="+- f41 0 f20"/>
              <a:gd name="f46" fmla="*/ f41 f38 1"/>
              <a:gd name="f47" fmla="*/ f42 f38 1"/>
              <a:gd name="f48" fmla="*/ f45 1 2"/>
              <a:gd name="f49" fmla="min f45 f44"/>
              <a:gd name="f50" fmla="*/ f44 f24 1"/>
              <a:gd name="f51" fmla="+- f20 f48 0"/>
              <a:gd name="f52" fmla="*/ f49 f21 1"/>
              <a:gd name="f53" fmla="*/ f49 f22 1"/>
              <a:gd name="f54" fmla="*/ f49 f23 1"/>
              <a:gd name="f55" fmla="*/ f50 1 100000"/>
              <a:gd name="f56" fmla="*/ f52 1 100000"/>
              <a:gd name="f57" fmla="*/ f53 1 200000"/>
              <a:gd name="f58" fmla="*/ f54 1 100000"/>
              <a:gd name="f59" fmla="*/ f55 1 2"/>
              <a:gd name="f60" fmla="*/ f55 f38 1"/>
              <a:gd name="f61" fmla="*/ f51 f38 1"/>
              <a:gd name="f62" fmla="+- f51 0 f56"/>
              <a:gd name="f63" fmla="+- f51 0 f57"/>
              <a:gd name="f64" fmla="+- f51 f57 0"/>
              <a:gd name="f65" fmla="+- f51 f56 0"/>
              <a:gd name="f66" fmla="+- f42 0 f58"/>
              <a:gd name="f67" fmla="*/ f59 f38 1"/>
              <a:gd name="f68" fmla="*/ f64 f38 1"/>
              <a:gd name="f69" fmla="*/ f66 f38 1"/>
              <a:gd name="f70" fmla="*/ f65 f38 1"/>
              <a:gd name="f71" fmla="*/ f62 f38 1"/>
              <a:gd name="f72" fmla="*/ f63 f38 1"/>
            </a:gdLst>
            <a:ahLst/>
            <a:cxnLst>
              <a:cxn ang="3cd4">
                <a:pos x="hc" y="t"/>
              </a:cxn>
              <a:cxn ang="0">
                <a:pos x="r" y="vc"/>
              </a:cxn>
              <a:cxn ang="cd4">
                <a:pos x="hc" y="b"/>
              </a:cxn>
              <a:cxn ang="cd2">
                <a:pos x="l" y="vc"/>
              </a:cxn>
              <a:cxn ang="f36">
                <a:pos x="f43" y="f67"/>
              </a:cxn>
              <a:cxn ang="f37">
                <a:pos x="f46" y="f67"/>
              </a:cxn>
            </a:cxnLst>
            <a:rect l="f43" t="f43" r="f46" b="f60"/>
            <a:pathLst>
              <a:path>
                <a:moveTo>
                  <a:pt x="f43" y="f43"/>
                </a:moveTo>
                <a:lnTo>
                  <a:pt x="f46" y="f43"/>
                </a:lnTo>
                <a:lnTo>
                  <a:pt x="f46" y="f60"/>
                </a:lnTo>
                <a:lnTo>
                  <a:pt x="f68" y="f60"/>
                </a:lnTo>
                <a:lnTo>
                  <a:pt x="f68" y="f69"/>
                </a:lnTo>
                <a:lnTo>
                  <a:pt x="f70" y="f69"/>
                </a:lnTo>
                <a:lnTo>
                  <a:pt x="f61" y="f47"/>
                </a:lnTo>
                <a:lnTo>
                  <a:pt x="f71" y="f69"/>
                </a:lnTo>
                <a:lnTo>
                  <a:pt x="f72" y="f69"/>
                </a:lnTo>
                <a:lnTo>
                  <a:pt x="f72" y="f60"/>
                </a:lnTo>
                <a:lnTo>
                  <a:pt x="f43" y="f60"/>
                </a:lnTo>
                <a:close/>
              </a:path>
            </a:pathLst>
          </a:cu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Increased productivity and efficiency</a:t>
            </a:r>
          </a:p>
        </p:txBody>
      </p:sp>
      <p:sp>
        <p:nvSpPr>
          <p:cNvPr id="14" name="Call-out: Down Arrow 17">
            <a:extLst>
              <a:ext uri="{FF2B5EF4-FFF2-40B4-BE49-F238E27FC236}">
                <a16:creationId xmlns:a16="http://schemas.microsoft.com/office/drawing/2014/main" id="{459CBFE0-CC9F-A53D-DB2C-8B43291FF4C1}"/>
              </a:ext>
            </a:extLst>
          </p:cNvPr>
          <p:cNvSpPr/>
          <p:nvPr/>
        </p:nvSpPr>
        <p:spPr>
          <a:xfrm>
            <a:off x="9343586" y="1131121"/>
            <a:ext cx="2252688" cy="1235921"/>
          </a:xfrm>
          <a:custGeom>
            <a:avLst>
              <a:gd name="f11" fmla="val 25000"/>
              <a:gd name="f12" fmla="val 25000"/>
              <a:gd name="f13" fmla="val 0"/>
              <a:gd name="f14" fmla="val 64977"/>
            </a:avLst>
            <a:gdLst>
              <a:gd name="f4" fmla="val 10800000"/>
              <a:gd name="f5" fmla="val 5400000"/>
              <a:gd name="f6" fmla="val 180"/>
              <a:gd name="f7" fmla="val w"/>
              <a:gd name="f8" fmla="val h"/>
              <a:gd name="f9" fmla="val ss"/>
              <a:gd name="f10" fmla="val 0"/>
              <a:gd name="f11" fmla="val 25000"/>
              <a:gd name="f12" fmla="val 25000"/>
              <a:gd name="f13" fmla="val 0"/>
              <a:gd name="f14" fmla="val 64977"/>
              <a:gd name="f15" fmla="+- 0 0 -270"/>
              <a:gd name="f16" fmla="+- 0 0 -90"/>
              <a:gd name="f17" fmla="abs f7"/>
              <a:gd name="f18" fmla="abs f8"/>
              <a:gd name="f19" fmla="abs f9"/>
              <a:gd name="f20" fmla="val f10"/>
              <a:gd name="f21" fmla="val f12"/>
              <a:gd name="f22" fmla="val f11"/>
              <a:gd name="f23" fmla="val f13"/>
              <a:gd name="f24" fmla="val f14"/>
              <a:gd name="f25" fmla="*/ f15 f4 1"/>
              <a:gd name="f26" fmla="*/ f16 f4 1"/>
              <a:gd name="f27" fmla="?: f17 f7 1"/>
              <a:gd name="f28" fmla="?: f18 f8 1"/>
              <a:gd name="f29" fmla="?: f19 f9 1"/>
              <a:gd name="f30" fmla="*/ f25 1 f6"/>
              <a:gd name="f31" fmla="*/ f26 1 f6"/>
              <a:gd name="f32" fmla="*/ f27 1 21600"/>
              <a:gd name="f33" fmla="*/ f28 1 21600"/>
              <a:gd name="f34" fmla="*/ 21600 f27 1"/>
              <a:gd name="f35" fmla="*/ 21600 f28 1"/>
              <a:gd name="f36" fmla="+- f30 0 f5"/>
              <a:gd name="f37" fmla="+- f31 0 f5"/>
              <a:gd name="f38" fmla="min f33 f32"/>
              <a:gd name="f39" fmla="*/ f34 1 f29"/>
              <a:gd name="f40" fmla="*/ f35 1 f29"/>
              <a:gd name="f41" fmla="val f39"/>
              <a:gd name="f42" fmla="val f40"/>
              <a:gd name="f43" fmla="*/ f20 f38 1"/>
              <a:gd name="f44" fmla="+- f42 0 f20"/>
              <a:gd name="f45" fmla="+- f41 0 f20"/>
              <a:gd name="f46" fmla="*/ f41 f38 1"/>
              <a:gd name="f47" fmla="*/ f42 f38 1"/>
              <a:gd name="f48" fmla="*/ f45 1 2"/>
              <a:gd name="f49" fmla="min f45 f44"/>
              <a:gd name="f50" fmla="*/ f44 f24 1"/>
              <a:gd name="f51" fmla="+- f20 f48 0"/>
              <a:gd name="f52" fmla="*/ f49 f21 1"/>
              <a:gd name="f53" fmla="*/ f49 f22 1"/>
              <a:gd name="f54" fmla="*/ f49 f23 1"/>
              <a:gd name="f55" fmla="*/ f50 1 100000"/>
              <a:gd name="f56" fmla="*/ f52 1 100000"/>
              <a:gd name="f57" fmla="*/ f53 1 200000"/>
              <a:gd name="f58" fmla="*/ f54 1 100000"/>
              <a:gd name="f59" fmla="*/ f55 1 2"/>
              <a:gd name="f60" fmla="*/ f55 f38 1"/>
              <a:gd name="f61" fmla="*/ f51 f38 1"/>
              <a:gd name="f62" fmla="+- f51 0 f56"/>
              <a:gd name="f63" fmla="+- f51 0 f57"/>
              <a:gd name="f64" fmla="+- f51 f57 0"/>
              <a:gd name="f65" fmla="+- f51 f56 0"/>
              <a:gd name="f66" fmla="+- f42 0 f58"/>
              <a:gd name="f67" fmla="*/ f59 f38 1"/>
              <a:gd name="f68" fmla="*/ f64 f38 1"/>
              <a:gd name="f69" fmla="*/ f66 f38 1"/>
              <a:gd name="f70" fmla="*/ f65 f38 1"/>
              <a:gd name="f71" fmla="*/ f62 f38 1"/>
              <a:gd name="f72" fmla="*/ f63 f38 1"/>
            </a:gdLst>
            <a:ahLst/>
            <a:cxnLst>
              <a:cxn ang="3cd4">
                <a:pos x="hc" y="t"/>
              </a:cxn>
              <a:cxn ang="0">
                <a:pos x="r" y="vc"/>
              </a:cxn>
              <a:cxn ang="cd4">
                <a:pos x="hc" y="b"/>
              </a:cxn>
              <a:cxn ang="cd2">
                <a:pos x="l" y="vc"/>
              </a:cxn>
              <a:cxn ang="f36">
                <a:pos x="f43" y="f67"/>
              </a:cxn>
              <a:cxn ang="f37">
                <a:pos x="f46" y="f67"/>
              </a:cxn>
            </a:cxnLst>
            <a:rect l="f43" t="f43" r="f46" b="f60"/>
            <a:pathLst>
              <a:path>
                <a:moveTo>
                  <a:pt x="f43" y="f43"/>
                </a:moveTo>
                <a:lnTo>
                  <a:pt x="f46" y="f43"/>
                </a:lnTo>
                <a:lnTo>
                  <a:pt x="f46" y="f60"/>
                </a:lnTo>
                <a:lnTo>
                  <a:pt x="f68" y="f60"/>
                </a:lnTo>
                <a:lnTo>
                  <a:pt x="f68" y="f69"/>
                </a:lnTo>
                <a:lnTo>
                  <a:pt x="f70" y="f69"/>
                </a:lnTo>
                <a:lnTo>
                  <a:pt x="f61" y="f47"/>
                </a:lnTo>
                <a:lnTo>
                  <a:pt x="f71" y="f69"/>
                </a:lnTo>
                <a:lnTo>
                  <a:pt x="f72" y="f69"/>
                </a:lnTo>
                <a:lnTo>
                  <a:pt x="f72" y="f60"/>
                </a:lnTo>
                <a:lnTo>
                  <a:pt x="f43" y="f60"/>
                </a:lnTo>
                <a:close/>
              </a:path>
            </a:pathLst>
          </a:cu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Enhanced innovation and creativity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2D3EEEA-7565-2CAA-04CE-57335A2D5E66}"/>
              </a:ext>
            </a:extLst>
          </p:cNvPr>
          <p:cNvSpPr txBox="1">
            <a:spLocks noGrp="1"/>
          </p:cNvSpPr>
          <p:nvPr>
            <p:ph idx="1"/>
          </p:nvPr>
        </p:nvSpPr>
        <p:spPr>
          <a:xfrm>
            <a:off x="1141408" y="2525060"/>
            <a:ext cx="9905996" cy="3541718"/>
          </a:xfrm>
        </p:spPr>
        <p:txBody>
          <a:bodyPr/>
          <a:lstStyle/>
          <a:p>
            <a:pPr lvl="0">
              <a:lnSpc>
                <a:spcPct val="110000"/>
              </a:lnSpc>
            </a:pPr>
            <a:r>
              <a:rPr lang="en-GB" sz="2200"/>
              <a:t>Critical thinking is essential; to resolve and overcome complicated problems</a:t>
            </a:r>
          </a:p>
          <a:p>
            <a:pPr lvl="0">
              <a:lnSpc>
                <a:spcPct val="110000"/>
              </a:lnSpc>
            </a:pPr>
            <a:r>
              <a:rPr lang="en-GB" sz="2200"/>
              <a:t>Ono two one personal solutions through analytical thinking.</a:t>
            </a:r>
          </a:p>
          <a:p>
            <a:pPr lvl="0">
              <a:lnSpc>
                <a:spcPct val="110000"/>
              </a:lnSpc>
            </a:pPr>
            <a:r>
              <a:rPr lang="en-GB" sz="2200"/>
              <a:t>Communication: verbal discussion, reviewing documentation, and attentive listening with clarification.</a:t>
            </a:r>
          </a:p>
          <a:p>
            <a:pPr lvl="0">
              <a:lnSpc>
                <a:spcPct val="110000"/>
              </a:lnSpc>
            </a:pPr>
            <a:r>
              <a:rPr lang="en-GB" sz="2200"/>
              <a:t>Cross-disciplinary cooperation and teamwork.</a:t>
            </a:r>
          </a:p>
          <a:p>
            <a:pPr lvl="0">
              <a:lnSpc>
                <a:spcPct val="110000"/>
              </a:lnSpc>
            </a:pPr>
            <a:r>
              <a:rPr lang="en-GB" sz="2200"/>
              <a:t>self competence, patience, with an attentive perspective to caring.</a:t>
            </a:r>
          </a:p>
          <a:p>
            <a:pPr lvl="0">
              <a:lnSpc>
                <a:spcPct val="110000"/>
              </a:lnSpc>
            </a:pPr>
            <a:r>
              <a:rPr lang="en-GB" sz="2200"/>
              <a:t>Making decisions in the face of uncertainty and engaging in reflective practice.</a:t>
            </a:r>
          </a:p>
          <a:p>
            <a:pPr marL="0" lvl="0" indent="0">
              <a:lnSpc>
                <a:spcPct val="110000"/>
              </a:lnSpc>
              <a:buNone/>
            </a:pPr>
            <a:endParaRPr lang="en-GB" sz="2200"/>
          </a:p>
        </p:txBody>
      </p:sp>
      <p:sp>
        <p:nvSpPr>
          <p:cNvPr id="3" name="TextBox 3">
            <a:extLst>
              <a:ext uri="{FF2B5EF4-FFF2-40B4-BE49-F238E27FC236}">
                <a16:creationId xmlns:a16="http://schemas.microsoft.com/office/drawing/2014/main" id="{03D5793A-645E-C60A-11A5-DB6C9736BB3A}"/>
              </a:ext>
            </a:extLst>
          </p:cNvPr>
          <p:cNvSpPr txBox="1"/>
          <p:nvPr/>
        </p:nvSpPr>
        <p:spPr>
          <a:xfrm>
            <a:off x="1578281" y="576200"/>
            <a:ext cx="9331890" cy="923333"/>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400" b="0" i="0" u="none" strike="noStrike" kern="1200" cap="none" spc="0" baseline="0">
                <a:solidFill>
                  <a:srgbClr val="FFFFFF"/>
                </a:solidFill>
                <a:uFillTx/>
                <a:latin typeface="Tw Cen MT"/>
              </a:rPr>
              <a:t> Successful Problem Solving</a:t>
            </a:r>
          </a:p>
        </p:txBody>
      </p:sp>
    </p:spTree>
  </p:cSld>
  <p:clrMapOvr>
    <a:masterClrMapping/>
  </p:clrMapOvr>
  <p:transition spd="slow">
    <p:split orient="vert"/>
  </p:transition>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8D0B0-E71C-D806-48C2-CB01F87DA32C}"/>
              </a:ext>
            </a:extLst>
          </p:cNvPr>
          <p:cNvSpPr txBox="1">
            <a:spLocks noGrp="1"/>
          </p:cNvSpPr>
          <p:nvPr>
            <p:ph type="title"/>
          </p:nvPr>
        </p:nvSpPr>
        <p:spPr>
          <a:xfrm>
            <a:off x="2644536" y="-220727"/>
            <a:ext cx="9905996" cy="1478566"/>
          </a:xfrm>
        </p:spPr>
        <p:txBody>
          <a:bodyPr/>
          <a:lstStyle/>
          <a:p>
            <a:pPr lvl="0"/>
            <a:r>
              <a:rPr lang="en-US" sz="4400">
                <a:latin typeface="Rockwell" pitchFamily="18"/>
              </a:rPr>
              <a:t>Workable Solutions </a:t>
            </a:r>
          </a:p>
        </p:txBody>
      </p:sp>
      <p:sp>
        <p:nvSpPr>
          <p:cNvPr id="3" name="TextBox 2">
            <a:extLst>
              <a:ext uri="{FF2B5EF4-FFF2-40B4-BE49-F238E27FC236}">
                <a16:creationId xmlns:a16="http://schemas.microsoft.com/office/drawing/2014/main" id="{6E57E81B-E613-5521-6455-DAF11FF85307}"/>
              </a:ext>
            </a:extLst>
          </p:cNvPr>
          <p:cNvSpPr txBox="1"/>
          <p:nvPr/>
        </p:nvSpPr>
        <p:spPr>
          <a:xfrm>
            <a:off x="1366552" y="4117460"/>
            <a:ext cx="953546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4" name="Rectangle 2">
            <a:extLst>
              <a:ext uri="{FF2B5EF4-FFF2-40B4-BE49-F238E27FC236}">
                <a16:creationId xmlns:a16="http://schemas.microsoft.com/office/drawing/2014/main" id="{AB069264-13B8-DE1D-D6E9-8138F2E667C8}"/>
              </a:ext>
            </a:extLst>
          </p:cNvPr>
          <p:cNvSpPr txBox="1">
            <a:spLocks noGrp="1"/>
          </p:cNvSpPr>
          <p:nvPr>
            <p:ph idx="1"/>
          </p:nvPr>
        </p:nvSpPr>
        <p:spPr>
          <a:xfrm>
            <a:off x="1968127" y="825035"/>
            <a:ext cx="9790179" cy="5909309"/>
          </a:xfrm>
        </p:spPr>
        <p:txBody>
          <a:bodyPr wrap="none" anchor="ctr">
            <a:spAutoFit/>
          </a:bodyPr>
          <a:lstStyle/>
          <a:p>
            <a:pPr marL="0" lvl="0" indent="0" hangingPunct="0">
              <a:lnSpc>
                <a:spcPct val="100000"/>
              </a:lnSpc>
              <a:spcBef>
                <a:spcPts val="0"/>
              </a:spcBef>
              <a:buNone/>
            </a:pPr>
            <a:r>
              <a:rPr lang="en-US" sz="1800">
                <a:latin typeface="Arial" pitchFamily="34"/>
              </a:rPr>
              <a:t>Helping an Elderly Person Who Is Confused About Their Medication</a:t>
            </a:r>
            <a:br>
              <a:rPr lang="en-US" sz="1800">
                <a:latin typeface="Arial" pitchFamily="34"/>
              </a:rPr>
            </a:br>
            <a:r>
              <a:rPr lang="en-US" sz="1800">
                <a:latin typeface="Arial" pitchFamily="34"/>
              </a:rPr>
              <a:t>I worked in a residential care facility as a support worker. Mrs. Khan, a</a:t>
            </a:r>
          </a:p>
          <a:p>
            <a:pPr marL="0" lvl="0" indent="0" hangingPunct="0">
              <a:lnSpc>
                <a:spcPct val="100000"/>
              </a:lnSpc>
              <a:spcBef>
                <a:spcPts val="0"/>
              </a:spcBef>
              <a:buNone/>
            </a:pPr>
            <a:r>
              <a:rPr lang="en-US" sz="1800">
                <a:latin typeface="Arial" pitchFamily="34"/>
              </a:rPr>
              <a:t> resident, refuses to take her medication and seems perplexed about it.</a:t>
            </a:r>
            <a:br>
              <a:rPr lang="en-US" sz="1800">
                <a:latin typeface="Arial" pitchFamily="34"/>
              </a:rPr>
            </a:br>
            <a:br>
              <a:rPr lang="en-US" sz="1800">
                <a:latin typeface="Arial" pitchFamily="34"/>
              </a:rPr>
            </a:br>
            <a:r>
              <a:rPr lang="en-US" sz="1800">
                <a:latin typeface="Arial" pitchFamily="34"/>
              </a:rPr>
              <a:t>How Problem-Solving Is Assisted by Communication</a:t>
            </a:r>
            <a:br>
              <a:rPr lang="en-US" sz="1800">
                <a:latin typeface="Arial" pitchFamily="34"/>
              </a:rPr>
            </a:br>
            <a:r>
              <a:rPr lang="en-US" sz="1800">
                <a:latin typeface="Arial" pitchFamily="34"/>
              </a:rPr>
              <a:t>Listening Actively </a:t>
            </a:r>
            <a:br>
              <a:rPr lang="en-US" sz="1800">
                <a:latin typeface="Arial" pitchFamily="34"/>
              </a:rPr>
            </a:br>
            <a:r>
              <a:rPr lang="en-US" sz="1800">
                <a:latin typeface="Arial" pitchFamily="34"/>
              </a:rPr>
              <a:t>You pay close attention in order to comprehend her worries. </a:t>
            </a:r>
          </a:p>
          <a:p>
            <a:pPr marL="0" lvl="0" indent="0" hangingPunct="0">
              <a:lnSpc>
                <a:spcPct val="100000"/>
              </a:lnSpc>
              <a:spcBef>
                <a:spcPts val="0"/>
              </a:spcBef>
              <a:buNone/>
            </a:pPr>
            <a:r>
              <a:rPr lang="en-US" sz="1800">
                <a:latin typeface="Arial" pitchFamily="34"/>
              </a:rPr>
              <a:t>"I'm concerned that the medication has changed," she explains.</a:t>
            </a:r>
            <a:br>
              <a:rPr lang="en-US" sz="1800">
                <a:latin typeface="Arial" pitchFamily="34"/>
              </a:rPr>
            </a:br>
            <a:br>
              <a:rPr lang="en-US" sz="1800">
                <a:latin typeface="Arial" pitchFamily="34"/>
              </a:rPr>
            </a:br>
            <a:r>
              <a:rPr lang="en-US" sz="1800">
                <a:latin typeface="Arial" pitchFamily="34"/>
              </a:rPr>
              <a:t>Information Clarification </a:t>
            </a:r>
            <a:br>
              <a:rPr lang="en-US" sz="1800">
                <a:latin typeface="Arial" pitchFamily="34"/>
              </a:rPr>
            </a:br>
            <a:r>
              <a:rPr lang="en-US" sz="1800">
                <a:latin typeface="Arial" pitchFamily="34"/>
              </a:rPr>
              <a:t>You verify that the GP revised her prescription that morning by looking at the medication chart.</a:t>
            </a:r>
            <a:br>
              <a:rPr lang="en-US" sz="1800">
                <a:latin typeface="Arial" pitchFamily="34"/>
              </a:rPr>
            </a:br>
            <a:br>
              <a:rPr lang="en-US" sz="1800">
                <a:latin typeface="Arial" pitchFamily="34"/>
              </a:rPr>
            </a:br>
            <a:r>
              <a:rPr lang="en-US" sz="1800">
                <a:latin typeface="Arial" pitchFamily="34"/>
              </a:rPr>
              <a:t>Clearly Outlining </a:t>
            </a:r>
            <a:br>
              <a:rPr lang="en-US" sz="1800">
                <a:latin typeface="Arial" pitchFamily="34"/>
              </a:rPr>
            </a:br>
            <a:r>
              <a:rPr lang="en-US" sz="1800">
                <a:latin typeface="Arial" pitchFamily="34"/>
              </a:rPr>
              <a:t>You show her the new chart and gently explain the change in easy terms.</a:t>
            </a:r>
            <a:br>
              <a:rPr lang="en-US" sz="1800">
                <a:latin typeface="Arial" pitchFamily="34"/>
              </a:rPr>
            </a:br>
            <a:br>
              <a:rPr lang="en-US" sz="1800">
                <a:latin typeface="Arial" pitchFamily="34"/>
              </a:rPr>
            </a:br>
            <a:r>
              <a:rPr lang="en-US" sz="1800">
                <a:latin typeface="Arial" pitchFamily="34"/>
              </a:rPr>
              <a:t>Working Together with the Team </a:t>
            </a:r>
            <a:br>
              <a:rPr lang="en-US" sz="1800">
                <a:latin typeface="Arial" pitchFamily="34"/>
              </a:rPr>
            </a:br>
            <a:r>
              <a:rPr lang="en-US" sz="1800">
                <a:latin typeface="Arial" pitchFamily="34"/>
              </a:rPr>
              <a:t>To let the night staff know, you let the on-duty nurse know and record the exchange.</a:t>
            </a:r>
            <a:br>
              <a:rPr lang="en-US" sz="1800">
                <a:latin typeface="Arial" pitchFamily="34"/>
              </a:rPr>
            </a:br>
            <a:br>
              <a:rPr lang="en-US" sz="1800">
                <a:latin typeface="Arial" pitchFamily="34"/>
              </a:rPr>
            </a:br>
            <a:r>
              <a:rPr lang="en-US" sz="1800">
                <a:latin typeface="Arial" pitchFamily="34"/>
              </a:rPr>
              <a:t>Result </a:t>
            </a:r>
            <a:br>
              <a:rPr lang="en-US" sz="1800">
                <a:latin typeface="Arial" pitchFamily="34"/>
              </a:rPr>
            </a:br>
            <a:r>
              <a:rPr lang="en-US" sz="1800">
                <a:latin typeface="Arial" pitchFamily="34"/>
              </a:rPr>
              <a:t>In order to avoid confusion in the future, Mrs. Khan feels reassured, has medication,</a:t>
            </a:r>
          </a:p>
          <a:p>
            <a:pPr marL="0" lvl="0" indent="0" hangingPunct="0">
              <a:lnSpc>
                <a:spcPct val="100000"/>
              </a:lnSpc>
              <a:spcBef>
                <a:spcPts val="0"/>
              </a:spcBef>
              <a:buNone/>
            </a:pPr>
            <a:r>
              <a:rPr lang="en-US" sz="1800">
                <a:latin typeface="Arial" pitchFamily="34"/>
              </a:rPr>
              <a:t> and the team is aware of her original fear.</a:t>
            </a:r>
          </a:p>
        </p:txBody>
      </p:sp>
    </p:spTree>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Content Placeholder 5">
            <a:extLst>
              <a:ext uri="{FF2B5EF4-FFF2-40B4-BE49-F238E27FC236}">
                <a16:creationId xmlns:a16="http://schemas.microsoft.com/office/drawing/2014/main" id="{5A79112A-A0F9-8994-8052-843AB1269FA3}"/>
              </a:ext>
            </a:extLst>
          </p:cNvPr>
          <p:cNvSpPr txBox="1">
            <a:spLocks noGrp="1"/>
          </p:cNvSpPr>
          <p:nvPr>
            <p:ph idx="1"/>
          </p:nvPr>
        </p:nvSpPr>
        <p:spPr>
          <a:xfrm>
            <a:off x="3471254" y="1798551"/>
            <a:ext cx="4878388" cy="3541718"/>
          </a:xfrm>
        </p:spPr>
        <p:txBody>
          <a:bodyPr/>
          <a:lstStyle/>
          <a:p>
            <a:pPr lvl="0">
              <a:lnSpc>
                <a:spcPct val="110000"/>
              </a:lnSpc>
            </a:pPr>
            <a:r>
              <a:rPr lang="en-GB" sz="2000"/>
              <a:t> with tough, unforeseen problems.</a:t>
            </a:r>
          </a:p>
          <a:p>
            <a:pPr lvl="0">
              <a:lnSpc>
                <a:spcPct val="110000"/>
              </a:lnSpc>
            </a:pPr>
            <a:r>
              <a:rPr lang="en-GB" sz="2000"/>
              <a:t>Safe, one two one centred care is based on the fundamental problem solving and the   capability of a care provider.</a:t>
            </a:r>
          </a:p>
          <a:p>
            <a:pPr lvl="0">
              <a:lnSpc>
                <a:spcPct val="110000"/>
              </a:lnSpc>
            </a:pPr>
            <a:r>
              <a:rPr lang="en-GB" sz="2000"/>
              <a:t>Encourages early risk identification,     increases service user satisfaction, and advances results.</a:t>
            </a:r>
          </a:p>
          <a:p>
            <a:pPr lvl="0">
              <a:lnSpc>
                <a:spcPct val="110000"/>
              </a:lnSpc>
            </a:pPr>
            <a:r>
              <a:rPr lang="en-GB" sz="2000"/>
              <a:t>Crucial for adjusting to shifting demands, financial limitations, and legal specifications.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p:cTn id="1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 calcmode="lin" valueType="num">
                                      <p:cBhvr>
                                        <p:cTn id="1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 calcmode="lin" valueType="num">
                                      <p:cBhvr>
                                        <p:cTn id="2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BEF3E24-F660-7A8C-F2DC-FD3072462B46}"/>
              </a:ext>
            </a:extLst>
          </p:cNvPr>
          <p:cNvSpPr txBox="1">
            <a:spLocks noGrp="1"/>
          </p:cNvSpPr>
          <p:nvPr>
            <p:ph idx="1"/>
          </p:nvPr>
        </p:nvSpPr>
        <p:spPr/>
        <p:txBody>
          <a:bodyPr/>
          <a:lstStyle/>
          <a:p>
            <a:pPr lvl="1"/>
            <a:r>
              <a:rPr lang="en-GB" sz="2400">
                <a:latin typeface="Tahoma" pitchFamily="34"/>
                <a:ea typeface="Tahoma" pitchFamily="34"/>
                <a:cs typeface="Tahoma" pitchFamily="34"/>
              </a:rPr>
              <a:t>A main component of problem-solving in health and social care is clear and precise communication. It assures that people receive high-quality, one two one centred care, encourages teamwork, upsurges safety, and fosters trust. Without operational communication, even trivial issues might turn into major dangers.</a:t>
            </a:r>
            <a:endParaRPr lang="en-US" sz="2400">
              <a:latin typeface="Tahoma" pitchFamily="34"/>
              <a:ea typeface="Tahoma" pitchFamily="34"/>
              <a:cs typeface="Tahoma" pitchFamily="34"/>
            </a:endParaRPr>
          </a:p>
        </p:txBody>
      </p:sp>
      <p:sp>
        <p:nvSpPr>
          <p:cNvPr id="3" name="Title 4">
            <a:extLst>
              <a:ext uri="{FF2B5EF4-FFF2-40B4-BE49-F238E27FC236}">
                <a16:creationId xmlns:a16="http://schemas.microsoft.com/office/drawing/2014/main" id="{D1A5FDEB-FE66-44FB-0CA4-AE917B7C07A6}"/>
              </a:ext>
            </a:extLst>
          </p:cNvPr>
          <p:cNvSpPr txBox="1">
            <a:spLocks noGrp="1"/>
          </p:cNvSpPr>
          <p:nvPr>
            <p:ph type="title"/>
          </p:nvPr>
        </p:nvSpPr>
        <p:spPr/>
        <p:txBody>
          <a:bodyPr anchorCtr="1"/>
          <a:lstStyle/>
          <a:p>
            <a:pPr lvl="0" algn="ctr"/>
            <a:r>
              <a:rPr lang="en-GB"/>
              <a:t>Conclusion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fade">
                                      <p:cBhvr>
                                        <p:cTn id="13" dur="1000"/>
                                        <p:tgtEl>
                                          <p:spTgt spid="2">
                                            <p:txEl>
                                              <p:pRg st="0" end="0"/>
                                            </p:txEl>
                                          </p:spTgt>
                                        </p:tgtEl>
                                      </p:cBhvr>
                                    </p:animEffect>
                                    <p:anim calcmode="lin" valueType="num">
                                      <p:cBhvr>
                                        <p:cTn id="1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736AE-17E5-CCB7-3102-2F6854977F68}"/>
              </a:ext>
            </a:extLst>
          </p:cNvPr>
          <p:cNvSpPr txBox="1">
            <a:spLocks noGrp="1"/>
          </p:cNvSpPr>
          <p:nvPr>
            <p:ph type="title"/>
          </p:nvPr>
        </p:nvSpPr>
        <p:spPr/>
        <p:txBody>
          <a:bodyPr anchorCtr="1"/>
          <a:lstStyle/>
          <a:p>
            <a:pPr lvl="0" algn="ctr"/>
            <a:r>
              <a:rPr lang="en-GB" sz="4400">
                <a:latin typeface="Rockwell" pitchFamily="18"/>
              </a:rPr>
              <a:t>References</a:t>
            </a:r>
            <a:endParaRPr lang="en-US" sz="4400">
              <a:latin typeface="Rockwell" pitchFamily="18"/>
            </a:endParaRPr>
          </a:p>
        </p:txBody>
      </p:sp>
      <p:sp>
        <p:nvSpPr>
          <p:cNvPr id="3" name="Content Placeholder 4">
            <a:extLst>
              <a:ext uri="{FF2B5EF4-FFF2-40B4-BE49-F238E27FC236}">
                <a16:creationId xmlns:a16="http://schemas.microsoft.com/office/drawing/2014/main" id="{A51A9466-F686-8CC8-EDE1-53B030BA18CD}"/>
              </a:ext>
            </a:extLst>
          </p:cNvPr>
          <p:cNvSpPr txBox="1">
            <a:spLocks noGrp="1"/>
          </p:cNvSpPr>
          <p:nvPr>
            <p:ph idx="1"/>
          </p:nvPr>
        </p:nvSpPr>
        <p:spPr/>
        <p:txBody>
          <a:bodyPr/>
          <a:lstStyle/>
          <a:p>
            <a:pPr marL="0" lvl="0" indent="0">
              <a:lnSpc>
                <a:spcPct val="100000"/>
              </a:lnSpc>
              <a:buNone/>
            </a:pPr>
            <a:r>
              <a:rPr lang="en-GB" sz="1300"/>
              <a:t>Belbin, R.M. (2010) </a:t>
            </a:r>
            <a:r>
              <a:rPr lang="en-GB" sz="1300" i="1"/>
              <a:t>Management teams : why they succeed or fail</a:t>
            </a:r>
            <a:r>
              <a:rPr lang="en-GB" sz="1300"/>
              <a:t>. 3rd ed. Oxford, U.K: Butterworth-Heinemann.</a:t>
            </a:r>
          </a:p>
          <a:p>
            <a:pPr marL="0" lvl="0" indent="0">
              <a:lnSpc>
                <a:spcPct val="100000"/>
              </a:lnSpc>
              <a:buNone/>
            </a:pPr>
            <a:r>
              <a:rPr lang="en-GB" sz="1300"/>
              <a:t>Cornell University (no date) DiSC. Available at: </a:t>
            </a:r>
            <a:r>
              <a:rPr lang="en-GB" sz="1300">
                <a:hlinkClick r:id="rId2">
                  <a:extLst>
                    <a:ext uri="{A12FA001-AC4F-418D-AE19-62706E023703}">
                      <ahyp:hlinkClr xmlns:ahyp="http://schemas.microsoft.com/office/drawing/2018/hyperlinkcolor" val="tx"/>
                    </a:ext>
                  </a:extLst>
                </a:hlinkClick>
              </a:rPr>
              <a:t>https://scl.cornell.edu/coe/ctlc/programs/leadership-assessments/DiSC</a:t>
            </a:r>
            <a:r>
              <a:rPr lang="en-GB" sz="1300"/>
              <a:t>  (Accessed: 24 May 2024).</a:t>
            </a:r>
          </a:p>
          <a:p>
            <a:pPr marL="0" lvl="0" indent="0">
              <a:lnSpc>
                <a:spcPct val="100000"/>
              </a:lnSpc>
              <a:buNone/>
            </a:pPr>
            <a:r>
              <a:rPr lang="en-GB" sz="1300"/>
              <a:t>Cottrell, S. (2024) </a:t>
            </a:r>
            <a:r>
              <a:rPr lang="en-GB" sz="1300" i="1"/>
              <a:t>The study skills handbook</a:t>
            </a:r>
            <a:r>
              <a:rPr lang="en-GB" sz="1300"/>
              <a:t>. Sixth edn. London: Bloomsbury Academic.</a:t>
            </a:r>
          </a:p>
          <a:p>
            <a:pPr marL="0" lvl="0" indent="0">
              <a:lnSpc>
                <a:spcPct val="100000"/>
              </a:lnSpc>
              <a:buNone/>
            </a:pPr>
            <a:r>
              <a:rPr lang="en-GB" sz="1300"/>
              <a:t>Griffith, B.A. and Dunham, E.B. (2017) </a:t>
            </a:r>
            <a:r>
              <a:rPr lang="en-GB" sz="1300" i="1"/>
              <a:t>Working in teams : moving from high potential to high performance</a:t>
            </a:r>
            <a:r>
              <a:rPr lang="en-GB" sz="1300"/>
              <a:t>. Los Angeles: SAGE.</a:t>
            </a:r>
          </a:p>
          <a:p>
            <a:pPr marL="0" lvl="0" indent="0">
              <a:lnSpc>
                <a:spcPct val="100000"/>
              </a:lnSpc>
              <a:buNone/>
            </a:pPr>
            <a:r>
              <a:rPr lang="en-GB" sz="1300"/>
              <a:t>Hughes, R.L. and Jones, S.K. (2011) ‘Developing and assessing college student teamwork skills’, </a:t>
            </a:r>
            <a:r>
              <a:rPr lang="en-GB" sz="1300" i="1"/>
              <a:t>New directions for institutional research</a:t>
            </a:r>
            <a:r>
              <a:rPr lang="en-GB" sz="1300"/>
              <a:t>, 2011(149), pp. 53–64. Available at: </a:t>
            </a:r>
            <a:r>
              <a:rPr lang="en-GB" sz="1300">
                <a:hlinkClick r:id="rId3">
                  <a:extLst>
                    <a:ext uri="{A12FA001-AC4F-418D-AE19-62706E023703}">
                      <ahyp:hlinkClr xmlns:ahyp="http://schemas.microsoft.com/office/drawing/2018/hyperlinkcolor" val="tx"/>
                    </a:ext>
                  </a:extLst>
                </a:hlinkClick>
              </a:rPr>
              <a:t>https://doi.org/10.1002/ir.380</a:t>
            </a:r>
            <a:r>
              <a:rPr lang="en-GB" sz="1300"/>
              <a:t>. </a:t>
            </a:r>
          </a:p>
          <a:p>
            <a:pPr marL="0" lvl="0" indent="0">
              <a:lnSpc>
                <a:spcPct val="100000"/>
              </a:lnSpc>
              <a:buNone/>
            </a:pPr>
            <a:r>
              <a:rPr lang="en-GB" sz="1300"/>
              <a:t>Morgan, P. (2017) </a:t>
            </a:r>
            <a:r>
              <a:rPr lang="en-GB" sz="1300" i="1"/>
              <a:t>Business student’s guide to study and employability</a:t>
            </a:r>
            <a:r>
              <a:rPr lang="en-GB" sz="1300"/>
              <a:t>. London: Sage Publications Ltd.</a:t>
            </a:r>
          </a:p>
          <a:p>
            <a:pPr marL="0" lvl="0" indent="0">
              <a:lnSpc>
                <a:spcPct val="100000"/>
              </a:lnSpc>
              <a:buNone/>
            </a:pPr>
            <a:r>
              <a:rPr lang="en-GB" sz="1300"/>
              <a:t>Storch, M.D. (2017) ‘Handling Innovative People’, in. IntechOpen. Available at: </a:t>
            </a:r>
            <a:r>
              <a:rPr lang="en-GB" sz="1300">
                <a:hlinkClick r:id="rId4">
                  <a:extLst>
                    <a:ext uri="{A12FA001-AC4F-418D-AE19-62706E023703}">
                      <ahyp:hlinkClr xmlns:ahyp="http://schemas.microsoft.com/office/drawing/2018/hyperlinkcolor" val="tx"/>
                    </a:ext>
                  </a:extLst>
                </a:hlinkClick>
              </a:rPr>
              <a:t>https://doi.org/10.5772/intechopen.69851</a:t>
            </a:r>
            <a:r>
              <a:rPr lang="en-GB" sz="1300"/>
              <a:t> </a:t>
            </a:r>
          </a:p>
          <a:p>
            <a:pPr marL="0" lvl="0" indent="0">
              <a:lnSpc>
                <a:spcPct val="100000"/>
              </a:lnSpc>
              <a:buNone/>
            </a:pPr>
            <a:r>
              <a:rPr lang="en-GB" sz="1300"/>
              <a:t>Thompson, N. (2018) </a:t>
            </a:r>
            <a:r>
              <a:rPr lang="en-GB" sz="1300" i="1"/>
              <a:t>Effective communication : a guide for the people professions</a:t>
            </a:r>
            <a:r>
              <a:rPr lang="en-GB" sz="1300"/>
              <a:t>. Third edn. Basingstoke, Hampshire: Palgrave Macmillan.</a:t>
            </a:r>
          </a:p>
          <a:p>
            <a:pPr lvl="0">
              <a:lnSpc>
                <a:spcPct val="100000"/>
              </a:lnSpc>
            </a:pPr>
            <a:r>
              <a:rPr lang="en-GB" sz="1300"/>
              <a:t>26/02/2026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D99DC-96F9-708E-1C9E-8C1A225EB190}"/>
              </a:ext>
            </a:extLst>
          </p:cNvPr>
          <p:cNvSpPr txBox="1">
            <a:spLocks noGrp="1"/>
          </p:cNvSpPr>
          <p:nvPr>
            <p:ph type="title"/>
          </p:nvPr>
        </p:nvSpPr>
        <p:spPr/>
        <p:txBody>
          <a:bodyPr anchorCtr="1"/>
          <a:lstStyle/>
          <a:p>
            <a:pPr lvl="0" algn="ctr"/>
            <a:r>
              <a:rPr lang="en-US" sz="4400">
                <a:latin typeface="Rockwell" pitchFamily="18"/>
              </a:rPr>
              <a:t>Thank you for you time </a:t>
            </a:r>
          </a:p>
        </p:txBody>
      </p:sp>
      <p:sp>
        <p:nvSpPr>
          <p:cNvPr id="3" name="Content Placeholder 4">
            <a:extLst>
              <a:ext uri="{FF2B5EF4-FFF2-40B4-BE49-F238E27FC236}">
                <a16:creationId xmlns:a16="http://schemas.microsoft.com/office/drawing/2014/main" id="{36A0A489-90C6-DF62-3CCE-FAC526A10C82}"/>
              </a:ext>
            </a:extLst>
          </p:cNvPr>
          <p:cNvSpPr txBox="1">
            <a:spLocks noGrp="1"/>
          </p:cNvSpPr>
          <p:nvPr>
            <p:ph idx="1"/>
          </p:nvPr>
        </p:nvSpPr>
        <p:spPr>
          <a:xfrm>
            <a:off x="1141408" y="2249488"/>
            <a:ext cx="9905996" cy="1179511"/>
          </a:xfrm>
        </p:spPr>
        <p:txBody>
          <a:bodyPr anchorCtr="1"/>
          <a:lstStyle/>
          <a:p>
            <a:pPr marL="0" lvl="0" indent="0" algn="ctr">
              <a:buNone/>
            </a:pPr>
            <a:r>
              <a:rPr lang="en-GB" sz="5400"/>
              <a:t>Diane Beldi</a:t>
            </a:r>
          </a:p>
        </p:txBody>
      </p:sp>
    </p:spTree>
  </p:cSld>
  <p:clrMapOvr>
    <a:masterClrMapping/>
  </p:clrMapOvr>
</p:sld>
</file>

<file path=ppt/theme/theme1.xml><?xml version="1.0" encoding="utf-8"?>
<a:theme xmlns:a="http://schemas.openxmlformats.org/drawingml/2006/main" name="Circui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4" ma:contentTypeDescription="Create a new document." ma:contentTypeScope="" ma:versionID="b47c0242d50078e0ebb3595ee656ce41">
  <xsd:schema xmlns:xsd="http://www.w3.org/2001/XMLSchema" xmlns:xs="http://www.w3.org/2001/XMLSchema" xmlns:p="http://schemas.microsoft.com/office/2006/metadata/properties" xmlns:ns3="f799553d-1ac0-48da-9ae3-fe400ced9c3b" targetNamespace="http://schemas.microsoft.com/office/2006/metadata/properties" ma:root="true" ma:fieldsID="e70ca03bdbfc20c55fccbc81b3814a9f"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B3BAE2F-31EC-442F-9719-2E23C61C3D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EEC7B56-7CE4-4263-A4B3-76F4A55D3D97}">
  <ds:schemaRefs>
    <ds:schemaRef ds:uri="http://schemas.microsoft.com/sharepoint/v3/contenttype/forms"/>
  </ds:schemaRefs>
</ds:datastoreItem>
</file>

<file path=customXml/itemProps3.xml><?xml version="1.0" encoding="utf-8"?>
<ds:datastoreItem xmlns:ds="http://schemas.openxmlformats.org/officeDocument/2006/customXml" ds:itemID="{C83DC2FF-5E92-443D-9DD0-772317AE4AC1}">
  <ds:schemaRefs>
    <ds:schemaRef ds:uri="http://purl.org/dc/terms/"/>
    <ds:schemaRef ds:uri="http://www.w3.org/XML/1998/namespace"/>
    <ds:schemaRef ds:uri="f799553d-1ac0-48da-9ae3-fe400ced9c3b"/>
    <ds:schemaRef ds:uri="http://purl.org/dc/elements/1.1/"/>
    <ds:schemaRef ds:uri="http://schemas.microsoft.com/office/2006/documentManagement/types"/>
    <ds:schemaRef ds:uri="http://schemas.microsoft.com/office/2006/metadata/properties"/>
    <ds:schemaRef ds:uri="http://schemas.openxmlformats.org/package/2006/metadata/core-properties"/>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Problemsolution%20cycle%20</Template>
  <TotalTime>4875</TotalTime>
  <Words>865</Words>
  <Application>Microsoft Office PowerPoint</Application>
  <PresentationFormat>Widescreen</PresentationFormat>
  <Paragraphs>53</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Calibri</vt:lpstr>
      <vt:lpstr>Rockwell</vt:lpstr>
      <vt:lpstr>Tahoma</vt:lpstr>
      <vt:lpstr>Tw Cen MT</vt:lpstr>
      <vt:lpstr>Circuit</vt:lpstr>
      <vt:lpstr>The Importance of  Problem Solving in Health and Social Care </vt:lpstr>
      <vt:lpstr>What is problem solving  </vt:lpstr>
      <vt:lpstr>Essential Steps in the Process of Solving problems </vt:lpstr>
      <vt:lpstr>PowerPoint Presentation</vt:lpstr>
      <vt:lpstr>PowerPoint Presentation</vt:lpstr>
      <vt:lpstr>Workable Solutions </vt:lpstr>
      <vt:lpstr>PowerPoint Presentation</vt:lpstr>
      <vt:lpstr>Conclusion</vt:lpstr>
      <vt:lpstr>References</vt:lpstr>
      <vt:lpstr>Thank you for you time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Diane Beldi</dc:creator>
  <cp:lastModifiedBy>Diane Beldi (2441314)</cp:lastModifiedBy>
  <cp:revision>16</cp:revision>
  <dcterms:created xsi:type="dcterms:W3CDTF">2026-02-13T13:03:30Z</dcterms:created>
  <dcterms:modified xsi:type="dcterms:W3CDTF">2026-02-27T14:44:09Z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