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4"/>
  </p:notesMasterIdLst>
  <p:sldIdLst>
    <p:sldId id="719" r:id="rId24"/>
    <p:sldId id="805" r:id="rId25"/>
    <p:sldId id="756" r:id="rId26"/>
    <p:sldId id="782" r:id="rId27"/>
    <p:sldId id="783" r:id="rId28"/>
    <p:sldId id="784" r:id="rId29"/>
    <p:sldId id="785" r:id="rId30"/>
    <p:sldId id="786" r:id="rId31"/>
    <p:sldId id="787" r:id="rId32"/>
    <p:sldId id="788" r:id="rId33"/>
    <p:sldId id="789" r:id="rId34"/>
    <p:sldId id="790" r:id="rId35"/>
    <p:sldId id="791" r:id="rId36"/>
    <p:sldId id="792" r:id="rId37"/>
    <p:sldId id="793" r:id="rId38"/>
    <p:sldId id="794" r:id="rId39"/>
    <p:sldId id="795" r:id="rId40"/>
    <p:sldId id="796" r:id="rId41"/>
    <p:sldId id="797" r:id="rId42"/>
    <p:sldId id="798" r:id="rId43"/>
    <p:sldId id="799" r:id="rId44"/>
    <p:sldId id="800" r:id="rId45"/>
    <p:sldId id="801" r:id="rId46"/>
    <p:sldId id="806" r:id="rId47"/>
    <p:sldId id="807" r:id="rId48"/>
    <p:sldId id="808" r:id="rId49"/>
    <p:sldId id="810" r:id="rId50"/>
    <p:sldId id="811" r:id="rId51"/>
    <p:sldId id="812" r:id="rId52"/>
    <p:sldId id="781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0A3DFD-F808-406B-B1D0-1223278383F4}" v="8" dt="2023-03-09T15:48:31.6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70A3DFD-F808-406B-B1D0-1223278383F4}"/>
    <pc:docChg chg="undo custSel addSld delSld modSld sldOrd">
      <pc:chgData name="Jenifer Prince Devaraj" userId="c3fb109c-09d1-42a6-93f4-69472d709861" providerId="ADAL" clId="{E70A3DFD-F808-406B-B1D0-1223278383F4}" dt="2023-03-09T15:48:50.406" v="483" actId="47"/>
      <pc:docMkLst>
        <pc:docMk/>
      </pc:docMkLst>
      <pc:sldChg chg="addSp delSp modSp mod">
        <pc:chgData name="Jenifer Prince Devaraj" userId="c3fb109c-09d1-42a6-93f4-69472d709861" providerId="ADAL" clId="{E70A3DFD-F808-406B-B1D0-1223278383F4}" dt="2023-03-02T15:37:39.905" v="265" actId="9405"/>
        <pc:sldMkLst>
          <pc:docMk/>
          <pc:sldMk cId="3119007398" sldId="719"/>
        </pc:sldMkLst>
        <pc:spChg chg="del">
          <ac:chgData name="Jenifer Prince Devaraj" userId="c3fb109c-09d1-42a6-93f4-69472d709861" providerId="ADAL" clId="{E70A3DFD-F808-406B-B1D0-1223278383F4}" dt="2023-02-23T14:10:26.016" v="233" actId="478"/>
          <ac:spMkLst>
            <pc:docMk/>
            <pc:sldMk cId="3119007398" sldId="719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E70A3DFD-F808-406B-B1D0-1223278383F4}" dt="2023-02-27T11:08:51.677" v="263" actId="20577"/>
          <ac:spMkLst>
            <pc:docMk/>
            <pc:sldMk cId="3119007398" sldId="719"/>
            <ac:spMk id="3" creationId="{AA205271-8453-0C56-CE04-6289558BCEE4}"/>
          </ac:spMkLst>
        </pc:spChg>
        <pc:spChg chg="add mod">
          <ac:chgData name="Jenifer Prince Devaraj" userId="c3fb109c-09d1-42a6-93f4-69472d709861" providerId="ADAL" clId="{E70A3DFD-F808-406B-B1D0-1223278383F4}" dt="2023-02-27T11:08:30.085" v="256" actId="1076"/>
          <ac:spMkLst>
            <pc:docMk/>
            <pc:sldMk cId="3119007398" sldId="719"/>
            <ac:spMk id="4" creationId="{AD7C941D-44BD-9E72-ECC6-FADA2CF28474}"/>
          </ac:spMkLst>
        </pc:spChg>
        <pc:spChg chg="add del mod">
          <ac:chgData name="Jenifer Prince Devaraj" userId="c3fb109c-09d1-42a6-93f4-69472d709861" providerId="ADAL" clId="{E70A3DFD-F808-406B-B1D0-1223278383F4}" dt="2023-02-23T14:10:31.611" v="234" actId="478"/>
          <ac:spMkLst>
            <pc:docMk/>
            <pc:sldMk cId="3119007398" sldId="719"/>
            <ac:spMk id="6" creationId="{578E7126-6BA3-CC3D-0AF8-D82B844ACD20}"/>
          </ac:spMkLst>
        </pc:spChg>
        <pc:inkChg chg="add">
          <ac:chgData name="Jenifer Prince Devaraj" userId="c3fb109c-09d1-42a6-93f4-69472d709861" providerId="ADAL" clId="{E70A3DFD-F808-406B-B1D0-1223278383F4}" dt="2023-03-02T15:37:38.026" v="264" actId="9405"/>
          <ac:inkMkLst>
            <pc:docMk/>
            <pc:sldMk cId="3119007398" sldId="719"/>
            <ac:inkMk id="2" creationId="{CAADC1B5-8DF7-08F0-650D-6CBE2F7C87F0}"/>
          </ac:inkMkLst>
        </pc:inkChg>
        <pc:inkChg chg="add">
          <ac:chgData name="Jenifer Prince Devaraj" userId="c3fb109c-09d1-42a6-93f4-69472d709861" providerId="ADAL" clId="{E70A3DFD-F808-406B-B1D0-1223278383F4}" dt="2023-03-02T15:37:39.905" v="265" actId="9405"/>
          <ac:inkMkLst>
            <pc:docMk/>
            <pc:sldMk cId="3119007398" sldId="719"/>
            <ac:inkMk id="5" creationId="{43DA5BC0-2C13-4BB7-8CA7-3F34B2597007}"/>
          </ac:inkMkLst>
        </pc:inkChg>
      </pc:sldChg>
      <pc:sldChg chg="addSp delSp modSp add del mod">
        <pc:chgData name="Jenifer Prince Devaraj" userId="c3fb109c-09d1-42a6-93f4-69472d709861" providerId="ADAL" clId="{E70A3DFD-F808-406B-B1D0-1223278383F4}" dt="2023-03-09T15:46:43.856" v="470" actId="2696"/>
        <pc:sldMkLst>
          <pc:docMk/>
          <pc:sldMk cId="602369199" sldId="756"/>
        </pc:sldMkLst>
        <pc:spChg chg="mod">
          <ac:chgData name="Jenifer Prince Devaraj" userId="c3fb109c-09d1-42a6-93f4-69472d709861" providerId="ADAL" clId="{E70A3DFD-F808-406B-B1D0-1223278383F4}" dt="2023-02-23T13:16:28.131" v="57" actId="1076"/>
          <ac:spMkLst>
            <pc:docMk/>
            <pc:sldMk cId="602369199" sldId="756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E70A3DFD-F808-406B-B1D0-1223278383F4}" dt="2023-02-23T13:16:52.734" v="62" actId="113"/>
          <ac:spMkLst>
            <pc:docMk/>
            <pc:sldMk cId="602369199" sldId="756"/>
            <ac:spMk id="8" creationId="{5F71D540-3966-0D82-9D50-B1F14236F134}"/>
          </ac:spMkLst>
        </pc:spChg>
        <pc:picChg chg="add del">
          <ac:chgData name="Jenifer Prince Devaraj" userId="c3fb109c-09d1-42a6-93f4-69472d709861" providerId="ADAL" clId="{E70A3DFD-F808-406B-B1D0-1223278383F4}" dt="2023-02-23T13:16:20.223" v="54" actId="478"/>
          <ac:picMkLst>
            <pc:docMk/>
            <pc:sldMk cId="602369199" sldId="756"/>
            <ac:picMk id="7" creationId="{3BE459AD-A84F-3F3F-B101-3E55EC4C4D31}"/>
          </ac:picMkLst>
        </pc:picChg>
        <pc:picChg chg="add mod">
          <ac:chgData name="Jenifer Prince Devaraj" userId="c3fb109c-09d1-42a6-93f4-69472d709861" providerId="ADAL" clId="{E70A3DFD-F808-406B-B1D0-1223278383F4}" dt="2023-02-23T13:16:31.708" v="59" actId="1076"/>
          <ac:picMkLst>
            <pc:docMk/>
            <pc:sldMk cId="602369199" sldId="756"/>
            <ac:picMk id="10" creationId="{A142762E-0F96-11C9-043A-53F51B639403}"/>
          </ac:picMkLst>
        </pc:picChg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1596441695" sldId="757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733990067" sldId="758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886162741" sldId="759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2438919986" sldId="760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2697387582" sldId="761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780112247" sldId="762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918156099" sldId="763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3329362011" sldId="764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3417604876" sldId="765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3500740142" sldId="766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2332131066" sldId="767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2988078014" sldId="768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3948880533" sldId="769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2311721243" sldId="770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4116067830" sldId="771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2516500842" sldId="772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2153957796" sldId="773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2307198883" sldId="774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687149881" sldId="775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3707178059" sldId="776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3863594635" sldId="777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4055699009" sldId="778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1586780861" sldId="779"/>
        </pc:sldMkLst>
      </pc:sldChg>
      <pc:sldChg chg="del">
        <pc:chgData name="Jenifer Prince Devaraj" userId="c3fb109c-09d1-42a6-93f4-69472d709861" providerId="ADAL" clId="{E70A3DFD-F808-406B-B1D0-1223278383F4}" dt="2023-02-23T13:17:04.081" v="63" actId="47"/>
        <pc:sldMkLst>
          <pc:docMk/>
          <pc:sldMk cId="1947251316" sldId="780"/>
        </pc:sldMkLst>
      </pc:sldChg>
      <pc:sldChg chg="addSp delSp modSp mod">
        <pc:chgData name="Jenifer Prince Devaraj" userId="c3fb109c-09d1-42a6-93f4-69472d709861" providerId="ADAL" clId="{E70A3DFD-F808-406B-B1D0-1223278383F4}" dt="2023-02-23T13:44:16.051" v="230" actId="478"/>
        <pc:sldMkLst>
          <pc:docMk/>
          <pc:sldMk cId="4284126184" sldId="781"/>
        </pc:sldMkLst>
        <pc:spChg chg="del">
          <ac:chgData name="Jenifer Prince Devaraj" userId="c3fb109c-09d1-42a6-93f4-69472d709861" providerId="ADAL" clId="{E70A3DFD-F808-406B-B1D0-1223278383F4}" dt="2023-02-23T13:37:02.924" v="223" actId="478"/>
          <ac:spMkLst>
            <pc:docMk/>
            <pc:sldMk cId="4284126184" sldId="781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E70A3DFD-F808-406B-B1D0-1223278383F4}" dt="2023-02-23T13:37:15.638" v="226" actId="1076"/>
          <ac:spMkLst>
            <pc:docMk/>
            <pc:sldMk cId="4284126184" sldId="781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E70A3DFD-F808-406B-B1D0-1223278383F4}" dt="2023-02-23T13:44:16.051" v="230" actId="478"/>
          <ac:spMkLst>
            <pc:docMk/>
            <pc:sldMk cId="4284126184" sldId="781"/>
            <ac:spMk id="5" creationId="{34C4289B-E815-0E27-4C61-D731FA661C80}"/>
          </ac:spMkLst>
        </pc:spChg>
      </pc:sldChg>
      <pc:sldChg chg="addSp delSp modSp add del mod">
        <pc:chgData name="Jenifer Prince Devaraj" userId="c3fb109c-09d1-42a6-93f4-69472d709861" providerId="ADAL" clId="{E70A3DFD-F808-406B-B1D0-1223278383F4}" dt="2023-03-09T15:46:43.856" v="470" actId="2696"/>
        <pc:sldMkLst>
          <pc:docMk/>
          <pc:sldMk cId="2011756485" sldId="782"/>
        </pc:sldMkLst>
        <pc:spChg chg="del">
          <ac:chgData name="Jenifer Prince Devaraj" userId="c3fb109c-09d1-42a6-93f4-69472d709861" providerId="ADAL" clId="{E70A3DFD-F808-406B-B1D0-1223278383F4}" dt="2023-02-23T13:17:40.737" v="66" actId="478"/>
          <ac:spMkLst>
            <pc:docMk/>
            <pc:sldMk cId="2011756485" sldId="782"/>
            <ac:spMk id="6" creationId="{6823DD61-5F1F-AF01-2B15-F4A01F18ABEA}"/>
          </ac:spMkLst>
        </pc:spChg>
        <pc:picChg chg="add del mod">
          <ac:chgData name="Jenifer Prince Devaraj" userId="c3fb109c-09d1-42a6-93f4-69472d709861" providerId="ADAL" clId="{E70A3DFD-F808-406B-B1D0-1223278383F4}" dt="2023-02-23T13:18:19.583" v="76" actId="478"/>
          <ac:picMkLst>
            <pc:docMk/>
            <pc:sldMk cId="2011756485" sldId="782"/>
            <ac:picMk id="7" creationId="{275C12EC-1E2B-5156-A68D-11520954903C}"/>
          </ac:picMkLst>
        </pc:picChg>
        <pc:picChg chg="del">
          <ac:chgData name="Jenifer Prince Devaraj" userId="c3fb109c-09d1-42a6-93f4-69472d709861" providerId="ADAL" clId="{E70A3DFD-F808-406B-B1D0-1223278383F4}" dt="2023-02-23T13:17:37.600" v="65" actId="478"/>
          <ac:picMkLst>
            <pc:docMk/>
            <pc:sldMk cId="2011756485" sldId="782"/>
            <ac:picMk id="10" creationId="{A142762E-0F96-11C9-043A-53F51B639403}"/>
          </ac:picMkLst>
        </pc:picChg>
        <pc:picChg chg="add mod">
          <ac:chgData name="Jenifer Prince Devaraj" userId="c3fb109c-09d1-42a6-93f4-69472d709861" providerId="ADAL" clId="{E70A3DFD-F808-406B-B1D0-1223278383F4}" dt="2023-02-23T13:19:20.688" v="92" actId="1076"/>
          <ac:picMkLst>
            <pc:docMk/>
            <pc:sldMk cId="2011756485" sldId="782"/>
            <ac:picMk id="11" creationId="{03AF0125-0430-6A21-31B7-9985765C43B4}"/>
          </ac:picMkLst>
        </pc:picChg>
        <pc:picChg chg="add del mod">
          <ac:chgData name="Jenifer Prince Devaraj" userId="c3fb109c-09d1-42a6-93f4-69472d709861" providerId="ADAL" clId="{E70A3DFD-F808-406B-B1D0-1223278383F4}" dt="2023-02-23T13:18:52.348" v="85" actId="478"/>
          <ac:picMkLst>
            <pc:docMk/>
            <pc:sldMk cId="2011756485" sldId="782"/>
            <ac:picMk id="13" creationId="{5E813CA3-53AA-C7F3-3769-8A597820DB7D}"/>
          </ac:picMkLst>
        </pc:picChg>
      </pc:sldChg>
      <pc:sldChg chg="delSp modSp add del mod">
        <pc:chgData name="Jenifer Prince Devaraj" userId="c3fb109c-09d1-42a6-93f4-69472d709861" providerId="ADAL" clId="{E70A3DFD-F808-406B-B1D0-1223278383F4}" dt="2023-03-09T15:46:43.856" v="470" actId="2696"/>
        <pc:sldMkLst>
          <pc:docMk/>
          <pc:sldMk cId="1673637794" sldId="783"/>
        </pc:sldMkLst>
        <pc:picChg chg="del">
          <ac:chgData name="Jenifer Prince Devaraj" userId="c3fb109c-09d1-42a6-93f4-69472d709861" providerId="ADAL" clId="{E70A3DFD-F808-406B-B1D0-1223278383F4}" dt="2023-02-23T13:19:04.503" v="88" actId="478"/>
          <ac:picMkLst>
            <pc:docMk/>
            <pc:sldMk cId="1673637794" sldId="783"/>
            <ac:picMk id="11" creationId="{03AF0125-0430-6A21-31B7-9985765C43B4}"/>
          </ac:picMkLst>
        </pc:picChg>
        <pc:picChg chg="mod">
          <ac:chgData name="Jenifer Prince Devaraj" userId="c3fb109c-09d1-42a6-93f4-69472d709861" providerId="ADAL" clId="{E70A3DFD-F808-406B-B1D0-1223278383F4}" dt="2023-02-23T13:19:30.159" v="94" actId="1076"/>
          <ac:picMkLst>
            <pc:docMk/>
            <pc:sldMk cId="1673637794" sldId="783"/>
            <ac:picMk id="13" creationId="{5E813CA3-53AA-C7F3-3769-8A597820DB7D}"/>
          </ac:picMkLst>
        </pc:picChg>
      </pc:sldChg>
      <pc:sldChg chg="addSp delSp modSp add del mod">
        <pc:chgData name="Jenifer Prince Devaraj" userId="c3fb109c-09d1-42a6-93f4-69472d709861" providerId="ADAL" clId="{E70A3DFD-F808-406B-B1D0-1223278383F4}" dt="2023-03-09T15:46:43.856" v="470" actId="2696"/>
        <pc:sldMkLst>
          <pc:docMk/>
          <pc:sldMk cId="2406677735" sldId="784"/>
        </pc:sldMkLst>
        <pc:picChg chg="add del mod">
          <ac:chgData name="Jenifer Prince Devaraj" userId="c3fb109c-09d1-42a6-93f4-69472d709861" providerId="ADAL" clId="{E70A3DFD-F808-406B-B1D0-1223278383F4}" dt="2023-02-23T13:20:32.980" v="104" actId="478"/>
          <ac:picMkLst>
            <pc:docMk/>
            <pc:sldMk cId="2406677735" sldId="784"/>
            <ac:picMk id="6" creationId="{39E42F01-7F0F-8E9A-4B3D-8D68C2CA78CF}"/>
          </ac:picMkLst>
        </pc:picChg>
        <pc:picChg chg="add mod">
          <ac:chgData name="Jenifer Prince Devaraj" userId="c3fb109c-09d1-42a6-93f4-69472d709861" providerId="ADAL" clId="{E70A3DFD-F808-406B-B1D0-1223278383F4}" dt="2023-02-23T13:20:59.968" v="113" actId="1076"/>
          <ac:picMkLst>
            <pc:docMk/>
            <pc:sldMk cId="2406677735" sldId="784"/>
            <ac:picMk id="9" creationId="{34B12540-10DB-A852-1D52-90705E6F2DA4}"/>
          </ac:picMkLst>
        </pc:picChg>
        <pc:picChg chg="del">
          <ac:chgData name="Jenifer Prince Devaraj" userId="c3fb109c-09d1-42a6-93f4-69472d709861" providerId="ADAL" clId="{E70A3DFD-F808-406B-B1D0-1223278383F4}" dt="2023-02-23T13:19:57.090" v="95" actId="478"/>
          <ac:picMkLst>
            <pc:docMk/>
            <pc:sldMk cId="2406677735" sldId="784"/>
            <ac:picMk id="13" creationId="{5E813CA3-53AA-C7F3-3769-8A597820DB7D}"/>
          </ac:picMkLst>
        </pc:picChg>
      </pc:sldChg>
      <pc:sldChg chg="addSp delSp modSp add del mod">
        <pc:chgData name="Jenifer Prince Devaraj" userId="c3fb109c-09d1-42a6-93f4-69472d709861" providerId="ADAL" clId="{E70A3DFD-F808-406B-B1D0-1223278383F4}" dt="2023-03-09T15:46:37.227" v="469" actId="47"/>
        <pc:sldMkLst>
          <pc:docMk/>
          <pc:sldMk cId="501503941" sldId="785"/>
        </pc:sldMkLst>
        <pc:picChg chg="add mod">
          <ac:chgData name="Jenifer Prince Devaraj" userId="c3fb109c-09d1-42a6-93f4-69472d709861" providerId="ADAL" clId="{E70A3DFD-F808-406B-B1D0-1223278383F4}" dt="2023-02-23T13:21:44.850" v="120" actId="1076"/>
          <ac:picMkLst>
            <pc:docMk/>
            <pc:sldMk cId="501503941" sldId="785"/>
            <ac:picMk id="6" creationId="{8C5D34F1-A0E3-DE7B-7A36-E682AFAFE028}"/>
          </ac:picMkLst>
        </pc:picChg>
        <pc:picChg chg="del">
          <ac:chgData name="Jenifer Prince Devaraj" userId="c3fb109c-09d1-42a6-93f4-69472d709861" providerId="ADAL" clId="{E70A3DFD-F808-406B-B1D0-1223278383F4}" dt="2023-02-23T13:21:31.860" v="115" actId="478"/>
          <ac:picMkLst>
            <pc:docMk/>
            <pc:sldMk cId="501503941" sldId="785"/>
            <ac:picMk id="9" creationId="{34B12540-10DB-A852-1D52-90705E6F2DA4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22:49.659" v="131" actId="1036"/>
        <pc:sldMkLst>
          <pc:docMk/>
          <pc:sldMk cId="3037544293" sldId="786"/>
        </pc:sldMkLst>
        <pc:picChg chg="del">
          <ac:chgData name="Jenifer Prince Devaraj" userId="c3fb109c-09d1-42a6-93f4-69472d709861" providerId="ADAL" clId="{E70A3DFD-F808-406B-B1D0-1223278383F4}" dt="2023-02-23T13:22:27.443" v="122" actId="478"/>
          <ac:picMkLst>
            <pc:docMk/>
            <pc:sldMk cId="3037544293" sldId="786"/>
            <ac:picMk id="6" creationId="{8C5D34F1-A0E3-DE7B-7A36-E682AFAFE028}"/>
          </ac:picMkLst>
        </pc:picChg>
        <pc:picChg chg="add mod">
          <ac:chgData name="Jenifer Prince Devaraj" userId="c3fb109c-09d1-42a6-93f4-69472d709861" providerId="ADAL" clId="{E70A3DFD-F808-406B-B1D0-1223278383F4}" dt="2023-02-23T13:22:49.659" v="131" actId="1036"/>
          <ac:picMkLst>
            <pc:docMk/>
            <pc:sldMk cId="3037544293" sldId="786"/>
            <ac:picMk id="7" creationId="{EB4EB43F-5105-7CC0-DBC5-5AFA31B8C875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23:38.429" v="137" actId="1076"/>
        <pc:sldMkLst>
          <pc:docMk/>
          <pc:sldMk cId="3013422436" sldId="787"/>
        </pc:sldMkLst>
        <pc:picChg chg="add mod">
          <ac:chgData name="Jenifer Prince Devaraj" userId="c3fb109c-09d1-42a6-93f4-69472d709861" providerId="ADAL" clId="{E70A3DFD-F808-406B-B1D0-1223278383F4}" dt="2023-02-23T13:23:38.429" v="137" actId="1076"/>
          <ac:picMkLst>
            <pc:docMk/>
            <pc:sldMk cId="3013422436" sldId="787"/>
            <ac:picMk id="6" creationId="{21876F47-A313-0F5F-1E74-D48CB2775739}"/>
          </ac:picMkLst>
        </pc:picChg>
        <pc:picChg chg="del mod">
          <ac:chgData name="Jenifer Prince Devaraj" userId="c3fb109c-09d1-42a6-93f4-69472d709861" providerId="ADAL" clId="{E70A3DFD-F808-406B-B1D0-1223278383F4}" dt="2023-02-23T13:23:32.452" v="134" actId="478"/>
          <ac:picMkLst>
            <pc:docMk/>
            <pc:sldMk cId="3013422436" sldId="787"/>
            <ac:picMk id="7" creationId="{EB4EB43F-5105-7CC0-DBC5-5AFA31B8C875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24:18.254" v="142" actId="1076"/>
        <pc:sldMkLst>
          <pc:docMk/>
          <pc:sldMk cId="1186190248" sldId="788"/>
        </pc:sldMkLst>
        <pc:picChg chg="del">
          <ac:chgData name="Jenifer Prince Devaraj" userId="c3fb109c-09d1-42a6-93f4-69472d709861" providerId="ADAL" clId="{E70A3DFD-F808-406B-B1D0-1223278383F4}" dt="2023-02-23T13:24:12.271" v="139" actId="478"/>
          <ac:picMkLst>
            <pc:docMk/>
            <pc:sldMk cId="1186190248" sldId="788"/>
            <ac:picMk id="6" creationId="{21876F47-A313-0F5F-1E74-D48CB2775739}"/>
          </ac:picMkLst>
        </pc:picChg>
        <pc:picChg chg="add mod">
          <ac:chgData name="Jenifer Prince Devaraj" userId="c3fb109c-09d1-42a6-93f4-69472d709861" providerId="ADAL" clId="{E70A3DFD-F808-406B-B1D0-1223278383F4}" dt="2023-02-23T13:24:18.254" v="142" actId="1076"/>
          <ac:picMkLst>
            <pc:docMk/>
            <pc:sldMk cId="1186190248" sldId="788"/>
            <ac:picMk id="7" creationId="{F07CBDD3-F573-75A8-E419-FF0DC86B01C5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26:08.191" v="151" actId="1076"/>
        <pc:sldMkLst>
          <pc:docMk/>
          <pc:sldMk cId="420071811" sldId="789"/>
        </pc:sldMkLst>
        <pc:picChg chg="add mod">
          <ac:chgData name="Jenifer Prince Devaraj" userId="c3fb109c-09d1-42a6-93f4-69472d709861" providerId="ADAL" clId="{E70A3DFD-F808-406B-B1D0-1223278383F4}" dt="2023-02-23T13:26:08.191" v="151" actId="1076"/>
          <ac:picMkLst>
            <pc:docMk/>
            <pc:sldMk cId="420071811" sldId="789"/>
            <ac:picMk id="6" creationId="{69AB8717-5AB0-6933-2BEB-7B4E008DD5E2}"/>
          </ac:picMkLst>
        </pc:picChg>
        <pc:picChg chg="del">
          <ac:chgData name="Jenifer Prince Devaraj" userId="c3fb109c-09d1-42a6-93f4-69472d709861" providerId="ADAL" clId="{E70A3DFD-F808-406B-B1D0-1223278383F4}" dt="2023-02-23T13:25:57.964" v="146" actId="478"/>
          <ac:picMkLst>
            <pc:docMk/>
            <pc:sldMk cId="420071811" sldId="789"/>
            <ac:picMk id="7" creationId="{F07CBDD3-F573-75A8-E419-FF0DC86B01C5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26:37.781" v="154" actId="1076"/>
        <pc:sldMkLst>
          <pc:docMk/>
          <pc:sldMk cId="4154183983" sldId="790"/>
        </pc:sldMkLst>
        <pc:picChg chg="add mod">
          <ac:chgData name="Jenifer Prince Devaraj" userId="c3fb109c-09d1-42a6-93f4-69472d709861" providerId="ADAL" clId="{E70A3DFD-F808-406B-B1D0-1223278383F4}" dt="2023-02-23T13:26:37.781" v="154" actId="1076"/>
          <ac:picMkLst>
            <pc:docMk/>
            <pc:sldMk cId="4154183983" sldId="790"/>
            <ac:picMk id="6" creationId="{60307459-9EE7-E472-6589-476CD97293F2}"/>
          </ac:picMkLst>
        </pc:picChg>
        <pc:picChg chg="del">
          <ac:chgData name="Jenifer Prince Devaraj" userId="c3fb109c-09d1-42a6-93f4-69472d709861" providerId="ADAL" clId="{E70A3DFD-F808-406B-B1D0-1223278383F4}" dt="2023-02-23T13:25:54.356" v="145" actId="478"/>
          <ac:picMkLst>
            <pc:docMk/>
            <pc:sldMk cId="4154183983" sldId="790"/>
            <ac:picMk id="7" creationId="{F07CBDD3-F573-75A8-E419-FF0DC86B01C5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27:11.941" v="159" actId="1076"/>
        <pc:sldMkLst>
          <pc:docMk/>
          <pc:sldMk cId="3839275044" sldId="791"/>
        </pc:sldMkLst>
        <pc:picChg chg="del">
          <ac:chgData name="Jenifer Prince Devaraj" userId="c3fb109c-09d1-42a6-93f4-69472d709861" providerId="ADAL" clId="{E70A3DFD-F808-406B-B1D0-1223278383F4}" dt="2023-02-23T13:26:44.856" v="156" actId="478"/>
          <ac:picMkLst>
            <pc:docMk/>
            <pc:sldMk cId="3839275044" sldId="791"/>
            <ac:picMk id="6" creationId="{60307459-9EE7-E472-6589-476CD97293F2}"/>
          </ac:picMkLst>
        </pc:picChg>
        <pc:picChg chg="add mod">
          <ac:chgData name="Jenifer Prince Devaraj" userId="c3fb109c-09d1-42a6-93f4-69472d709861" providerId="ADAL" clId="{E70A3DFD-F808-406B-B1D0-1223278383F4}" dt="2023-02-23T13:27:11.941" v="159" actId="1076"/>
          <ac:picMkLst>
            <pc:docMk/>
            <pc:sldMk cId="3839275044" sldId="791"/>
            <ac:picMk id="7" creationId="{347C2EAA-50E2-BC14-3A4A-BAB889600E4D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27:50.329" v="164" actId="1076"/>
        <pc:sldMkLst>
          <pc:docMk/>
          <pc:sldMk cId="2273012755" sldId="792"/>
        </pc:sldMkLst>
        <pc:picChg chg="add mod">
          <ac:chgData name="Jenifer Prince Devaraj" userId="c3fb109c-09d1-42a6-93f4-69472d709861" providerId="ADAL" clId="{E70A3DFD-F808-406B-B1D0-1223278383F4}" dt="2023-02-23T13:27:50.329" v="164" actId="1076"/>
          <ac:picMkLst>
            <pc:docMk/>
            <pc:sldMk cId="2273012755" sldId="792"/>
            <ac:picMk id="6" creationId="{025AE330-21FB-D311-11C5-913F0EB7E96A}"/>
          </ac:picMkLst>
        </pc:picChg>
        <pc:picChg chg="del">
          <ac:chgData name="Jenifer Prince Devaraj" userId="c3fb109c-09d1-42a6-93f4-69472d709861" providerId="ADAL" clId="{E70A3DFD-F808-406B-B1D0-1223278383F4}" dt="2023-02-23T13:27:18.914" v="161" actId="478"/>
          <ac:picMkLst>
            <pc:docMk/>
            <pc:sldMk cId="2273012755" sldId="792"/>
            <ac:picMk id="7" creationId="{347C2EAA-50E2-BC14-3A4A-BAB889600E4D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28:20.107" v="171" actId="1076"/>
        <pc:sldMkLst>
          <pc:docMk/>
          <pc:sldMk cId="1958614292" sldId="793"/>
        </pc:sldMkLst>
        <pc:picChg chg="del">
          <ac:chgData name="Jenifer Prince Devaraj" userId="c3fb109c-09d1-42a6-93f4-69472d709861" providerId="ADAL" clId="{E70A3DFD-F808-406B-B1D0-1223278383F4}" dt="2023-02-23T13:27:56.085" v="166" actId="478"/>
          <ac:picMkLst>
            <pc:docMk/>
            <pc:sldMk cId="1958614292" sldId="793"/>
            <ac:picMk id="6" creationId="{025AE330-21FB-D311-11C5-913F0EB7E96A}"/>
          </ac:picMkLst>
        </pc:picChg>
        <pc:picChg chg="add mod">
          <ac:chgData name="Jenifer Prince Devaraj" userId="c3fb109c-09d1-42a6-93f4-69472d709861" providerId="ADAL" clId="{E70A3DFD-F808-406B-B1D0-1223278383F4}" dt="2023-02-23T13:28:20.107" v="171" actId="1076"/>
          <ac:picMkLst>
            <pc:docMk/>
            <pc:sldMk cId="1958614292" sldId="793"/>
            <ac:picMk id="7" creationId="{8A3A0E70-92D1-6B4E-9502-4E96300B3875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28:56.929" v="177" actId="1076"/>
        <pc:sldMkLst>
          <pc:docMk/>
          <pc:sldMk cId="74894437" sldId="794"/>
        </pc:sldMkLst>
        <pc:picChg chg="add mod">
          <ac:chgData name="Jenifer Prince Devaraj" userId="c3fb109c-09d1-42a6-93f4-69472d709861" providerId="ADAL" clId="{E70A3DFD-F808-406B-B1D0-1223278383F4}" dt="2023-02-23T13:28:56.929" v="177" actId="1076"/>
          <ac:picMkLst>
            <pc:docMk/>
            <pc:sldMk cId="74894437" sldId="794"/>
            <ac:picMk id="6" creationId="{0BAAA02B-B48C-A3BA-57B4-45BE45705EA7}"/>
          </ac:picMkLst>
        </pc:picChg>
        <pc:picChg chg="del">
          <ac:chgData name="Jenifer Prince Devaraj" userId="c3fb109c-09d1-42a6-93f4-69472d709861" providerId="ADAL" clId="{E70A3DFD-F808-406B-B1D0-1223278383F4}" dt="2023-02-23T13:28:25.927" v="173" actId="478"/>
          <ac:picMkLst>
            <pc:docMk/>
            <pc:sldMk cId="74894437" sldId="794"/>
            <ac:picMk id="7" creationId="{8A3A0E70-92D1-6B4E-9502-4E96300B3875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29:29.176" v="186" actId="1076"/>
        <pc:sldMkLst>
          <pc:docMk/>
          <pc:sldMk cId="2354613455" sldId="795"/>
        </pc:sldMkLst>
        <pc:picChg chg="del">
          <ac:chgData name="Jenifer Prince Devaraj" userId="c3fb109c-09d1-42a6-93f4-69472d709861" providerId="ADAL" clId="{E70A3DFD-F808-406B-B1D0-1223278383F4}" dt="2023-02-23T13:29:02.669" v="179" actId="478"/>
          <ac:picMkLst>
            <pc:docMk/>
            <pc:sldMk cId="2354613455" sldId="795"/>
            <ac:picMk id="6" creationId="{0BAAA02B-B48C-A3BA-57B4-45BE45705EA7}"/>
          </ac:picMkLst>
        </pc:picChg>
        <pc:picChg chg="add mod">
          <ac:chgData name="Jenifer Prince Devaraj" userId="c3fb109c-09d1-42a6-93f4-69472d709861" providerId="ADAL" clId="{E70A3DFD-F808-406B-B1D0-1223278383F4}" dt="2023-02-23T13:29:29.176" v="186" actId="1076"/>
          <ac:picMkLst>
            <pc:docMk/>
            <pc:sldMk cId="2354613455" sldId="795"/>
            <ac:picMk id="7" creationId="{C9F92685-80BF-EB67-34F9-B6047CAE5B89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32:12.176" v="193" actId="1076"/>
        <pc:sldMkLst>
          <pc:docMk/>
          <pc:sldMk cId="2390183050" sldId="796"/>
        </pc:sldMkLst>
        <pc:picChg chg="add mod">
          <ac:chgData name="Jenifer Prince Devaraj" userId="c3fb109c-09d1-42a6-93f4-69472d709861" providerId="ADAL" clId="{E70A3DFD-F808-406B-B1D0-1223278383F4}" dt="2023-02-23T13:32:12.176" v="193" actId="1076"/>
          <ac:picMkLst>
            <pc:docMk/>
            <pc:sldMk cId="2390183050" sldId="796"/>
            <ac:picMk id="6" creationId="{F4C29B01-1A2F-CD76-F1CC-D5305A00BF43}"/>
          </ac:picMkLst>
        </pc:picChg>
        <pc:picChg chg="del">
          <ac:chgData name="Jenifer Prince Devaraj" userId="c3fb109c-09d1-42a6-93f4-69472d709861" providerId="ADAL" clId="{E70A3DFD-F808-406B-B1D0-1223278383F4}" dt="2023-02-23T13:29:34.643" v="188" actId="478"/>
          <ac:picMkLst>
            <pc:docMk/>
            <pc:sldMk cId="2390183050" sldId="796"/>
            <ac:picMk id="7" creationId="{C9F92685-80BF-EB67-34F9-B6047CAE5B89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32:49.119" v="198" actId="1076"/>
        <pc:sldMkLst>
          <pc:docMk/>
          <pc:sldMk cId="624904998" sldId="797"/>
        </pc:sldMkLst>
        <pc:picChg chg="del">
          <ac:chgData name="Jenifer Prince Devaraj" userId="c3fb109c-09d1-42a6-93f4-69472d709861" providerId="ADAL" clId="{E70A3DFD-F808-406B-B1D0-1223278383F4}" dt="2023-02-23T13:32:42.653" v="195" actId="478"/>
          <ac:picMkLst>
            <pc:docMk/>
            <pc:sldMk cId="624904998" sldId="797"/>
            <ac:picMk id="6" creationId="{F4C29B01-1A2F-CD76-F1CC-D5305A00BF43}"/>
          </ac:picMkLst>
        </pc:picChg>
        <pc:picChg chg="add mod">
          <ac:chgData name="Jenifer Prince Devaraj" userId="c3fb109c-09d1-42a6-93f4-69472d709861" providerId="ADAL" clId="{E70A3DFD-F808-406B-B1D0-1223278383F4}" dt="2023-02-23T13:32:49.119" v="198" actId="1076"/>
          <ac:picMkLst>
            <pc:docMk/>
            <pc:sldMk cId="624904998" sldId="797"/>
            <ac:picMk id="7" creationId="{D7296A50-4F91-4C8F-1806-F70EFF3DBF61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33:29.042" v="203" actId="1076"/>
        <pc:sldMkLst>
          <pc:docMk/>
          <pc:sldMk cId="3432859202" sldId="798"/>
        </pc:sldMkLst>
        <pc:picChg chg="add mod">
          <ac:chgData name="Jenifer Prince Devaraj" userId="c3fb109c-09d1-42a6-93f4-69472d709861" providerId="ADAL" clId="{E70A3DFD-F808-406B-B1D0-1223278383F4}" dt="2023-02-23T13:33:29.042" v="203" actId="1076"/>
          <ac:picMkLst>
            <pc:docMk/>
            <pc:sldMk cId="3432859202" sldId="798"/>
            <ac:picMk id="6" creationId="{6155B6B7-19A9-09AD-262B-AD7984076E8F}"/>
          </ac:picMkLst>
        </pc:picChg>
        <pc:picChg chg="del">
          <ac:chgData name="Jenifer Prince Devaraj" userId="c3fb109c-09d1-42a6-93f4-69472d709861" providerId="ADAL" clId="{E70A3DFD-F808-406B-B1D0-1223278383F4}" dt="2023-02-23T13:33:22.927" v="200" actId="478"/>
          <ac:picMkLst>
            <pc:docMk/>
            <pc:sldMk cId="3432859202" sldId="798"/>
            <ac:picMk id="7" creationId="{D7296A50-4F91-4C8F-1806-F70EFF3DBF61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33:58.118" v="208" actId="1076"/>
        <pc:sldMkLst>
          <pc:docMk/>
          <pc:sldMk cId="2983347562" sldId="799"/>
        </pc:sldMkLst>
        <pc:picChg chg="del">
          <ac:chgData name="Jenifer Prince Devaraj" userId="c3fb109c-09d1-42a6-93f4-69472d709861" providerId="ADAL" clId="{E70A3DFD-F808-406B-B1D0-1223278383F4}" dt="2023-02-23T13:33:51.244" v="205" actId="478"/>
          <ac:picMkLst>
            <pc:docMk/>
            <pc:sldMk cId="2983347562" sldId="799"/>
            <ac:picMk id="6" creationId="{6155B6B7-19A9-09AD-262B-AD7984076E8F}"/>
          </ac:picMkLst>
        </pc:picChg>
        <pc:picChg chg="add mod">
          <ac:chgData name="Jenifer Prince Devaraj" userId="c3fb109c-09d1-42a6-93f4-69472d709861" providerId="ADAL" clId="{E70A3DFD-F808-406B-B1D0-1223278383F4}" dt="2023-02-23T13:33:58.118" v="208" actId="1076"/>
          <ac:picMkLst>
            <pc:docMk/>
            <pc:sldMk cId="2983347562" sldId="799"/>
            <ac:picMk id="7" creationId="{AFA738FF-E124-4896-335C-7462DF985DE6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34:39.821" v="213" actId="1076"/>
        <pc:sldMkLst>
          <pc:docMk/>
          <pc:sldMk cId="2403569126" sldId="800"/>
        </pc:sldMkLst>
        <pc:picChg chg="add mod">
          <ac:chgData name="Jenifer Prince Devaraj" userId="c3fb109c-09d1-42a6-93f4-69472d709861" providerId="ADAL" clId="{E70A3DFD-F808-406B-B1D0-1223278383F4}" dt="2023-02-23T13:34:39.821" v="213" actId="1076"/>
          <ac:picMkLst>
            <pc:docMk/>
            <pc:sldMk cId="2403569126" sldId="800"/>
            <ac:picMk id="6" creationId="{B604A8D0-051E-4FCF-669A-BAD20317A63D}"/>
          </ac:picMkLst>
        </pc:picChg>
        <pc:picChg chg="del">
          <ac:chgData name="Jenifer Prince Devaraj" userId="c3fb109c-09d1-42a6-93f4-69472d709861" providerId="ADAL" clId="{E70A3DFD-F808-406B-B1D0-1223278383F4}" dt="2023-02-23T13:34:33.488" v="210" actId="478"/>
          <ac:picMkLst>
            <pc:docMk/>
            <pc:sldMk cId="2403569126" sldId="800"/>
            <ac:picMk id="7" creationId="{AFA738FF-E124-4896-335C-7462DF985DE6}"/>
          </ac:picMkLst>
        </pc:picChg>
      </pc:sldChg>
      <pc:sldChg chg="addSp delSp modSp add mod">
        <pc:chgData name="Jenifer Prince Devaraj" userId="c3fb109c-09d1-42a6-93f4-69472d709861" providerId="ADAL" clId="{E70A3DFD-F808-406B-B1D0-1223278383F4}" dt="2023-02-23T13:35:13.256" v="219" actId="1076"/>
        <pc:sldMkLst>
          <pc:docMk/>
          <pc:sldMk cId="523530796" sldId="801"/>
        </pc:sldMkLst>
        <pc:picChg chg="del mod">
          <ac:chgData name="Jenifer Prince Devaraj" userId="c3fb109c-09d1-42a6-93f4-69472d709861" providerId="ADAL" clId="{E70A3DFD-F808-406B-B1D0-1223278383F4}" dt="2023-02-23T13:35:08.423" v="216" actId="478"/>
          <ac:picMkLst>
            <pc:docMk/>
            <pc:sldMk cId="523530796" sldId="801"/>
            <ac:picMk id="6" creationId="{B604A8D0-051E-4FCF-669A-BAD20317A63D}"/>
          </ac:picMkLst>
        </pc:picChg>
        <pc:picChg chg="add mod">
          <ac:chgData name="Jenifer Prince Devaraj" userId="c3fb109c-09d1-42a6-93f4-69472d709861" providerId="ADAL" clId="{E70A3DFD-F808-406B-B1D0-1223278383F4}" dt="2023-02-23T13:35:13.256" v="219" actId="1076"/>
          <ac:picMkLst>
            <pc:docMk/>
            <pc:sldMk cId="523530796" sldId="801"/>
            <ac:picMk id="7" creationId="{F679D4AE-D390-704B-5DC4-2FC3FCDFE61A}"/>
          </ac:picMkLst>
        </pc:picChg>
      </pc:sldChg>
      <pc:sldChg chg="add del">
        <pc:chgData name="Jenifer Prince Devaraj" userId="c3fb109c-09d1-42a6-93f4-69472d709861" providerId="ADAL" clId="{E70A3DFD-F808-406B-B1D0-1223278383F4}" dt="2023-03-09T15:47:49.120" v="471" actId="47"/>
        <pc:sldMkLst>
          <pc:docMk/>
          <pc:sldMk cId="453779" sldId="802"/>
        </pc:sldMkLst>
      </pc:sldChg>
      <pc:sldChg chg="delSp add del mod">
        <pc:chgData name="Jenifer Prince Devaraj" userId="c3fb109c-09d1-42a6-93f4-69472d709861" providerId="ADAL" clId="{E70A3DFD-F808-406B-B1D0-1223278383F4}" dt="2023-02-23T13:36:11.342" v="222" actId="47"/>
        <pc:sldMkLst>
          <pc:docMk/>
          <pc:sldMk cId="4285295485" sldId="802"/>
        </pc:sldMkLst>
        <pc:picChg chg="del">
          <ac:chgData name="Jenifer Prince Devaraj" userId="c3fb109c-09d1-42a6-93f4-69472d709861" providerId="ADAL" clId="{E70A3DFD-F808-406B-B1D0-1223278383F4}" dt="2023-02-23T13:35:18.499" v="221" actId="478"/>
          <ac:picMkLst>
            <pc:docMk/>
            <pc:sldMk cId="4285295485" sldId="802"/>
            <ac:picMk id="7" creationId="{F679D4AE-D390-704B-5DC4-2FC3FCDFE61A}"/>
          </ac:picMkLst>
        </pc:picChg>
      </pc:sldChg>
      <pc:sldChg chg="add del">
        <pc:chgData name="Jenifer Prince Devaraj" userId="c3fb109c-09d1-42a6-93f4-69472d709861" providerId="ADAL" clId="{E70A3DFD-F808-406B-B1D0-1223278383F4}" dt="2023-03-09T15:47:49.436" v="472" actId="47"/>
        <pc:sldMkLst>
          <pc:docMk/>
          <pc:sldMk cId="574649820" sldId="803"/>
        </pc:sldMkLst>
      </pc:sldChg>
      <pc:sldChg chg="add del">
        <pc:chgData name="Jenifer Prince Devaraj" userId="c3fb109c-09d1-42a6-93f4-69472d709861" providerId="ADAL" clId="{E70A3DFD-F808-406B-B1D0-1223278383F4}" dt="2023-03-09T15:47:49.657" v="473" actId="47"/>
        <pc:sldMkLst>
          <pc:docMk/>
          <pc:sldMk cId="773826814" sldId="804"/>
        </pc:sldMkLst>
      </pc:sldChg>
      <pc:sldChg chg="addSp delSp modSp new add del mod ord">
        <pc:chgData name="Jenifer Prince Devaraj" userId="c3fb109c-09d1-42a6-93f4-69472d709861" providerId="ADAL" clId="{E70A3DFD-F808-406B-B1D0-1223278383F4}" dt="2023-03-09T15:46:43.856" v="470" actId="2696"/>
        <pc:sldMkLst>
          <pc:docMk/>
          <pc:sldMk cId="2595776185" sldId="805"/>
        </pc:sldMkLst>
        <pc:spChg chg="mod">
          <ac:chgData name="Jenifer Prince Devaraj" userId="c3fb109c-09d1-42a6-93f4-69472d709861" providerId="ADAL" clId="{E70A3DFD-F808-406B-B1D0-1223278383F4}" dt="2023-03-02T15:47:58.920" v="339" actId="2711"/>
          <ac:spMkLst>
            <pc:docMk/>
            <pc:sldMk cId="2595776185" sldId="805"/>
            <ac:spMk id="2" creationId="{67DA56CF-E9C5-D2DF-62A1-6DC3A677E509}"/>
          </ac:spMkLst>
        </pc:spChg>
        <pc:spChg chg="del">
          <ac:chgData name="Jenifer Prince Devaraj" userId="c3fb109c-09d1-42a6-93f4-69472d709861" providerId="ADAL" clId="{E70A3DFD-F808-406B-B1D0-1223278383F4}" dt="2023-03-02T15:46:00.130" v="269" actId="478"/>
          <ac:spMkLst>
            <pc:docMk/>
            <pc:sldMk cId="2595776185" sldId="805"/>
            <ac:spMk id="3" creationId="{B6FD59AA-3A42-FE68-16EF-30ABD1DB4816}"/>
          </ac:spMkLst>
        </pc:spChg>
        <pc:spChg chg="add mod">
          <ac:chgData name="Jenifer Prince Devaraj" userId="c3fb109c-09d1-42a6-93f4-69472d709861" providerId="ADAL" clId="{E70A3DFD-F808-406B-B1D0-1223278383F4}" dt="2023-03-02T15:48:23.492" v="347" actId="20577"/>
          <ac:spMkLst>
            <pc:docMk/>
            <pc:sldMk cId="2595776185" sldId="805"/>
            <ac:spMk id="6" creationId="{FA69EAA8-7780-F3D0-542D-807EF40D9D8B}"/>
          </ac:spMkLst>
        </pc:spChg>
        <pc:spChg chg="add mod">
          <ac:chgData name="Jenifer Prince Devaraj" userId="c3fb109c-09d1-42a6-93f4-69472d709861" providerId="ADAL" clId="{E70A3DFD-F808-406B-B1D0-1223278383F4}" dt="2023-03-02T15:48:17.730" v="345"/>
          <ac:spMkLst>
            <pc:docMk/>
            <pc:sldMk cId="2595776185" sldId="805"/>
            <ac:spMk id="7" creationId="{F88286BA-12D5-9AC0-1564-7C67648D480A}"/>
          </ac:spMkLst>
        </pc:spChg>
      </pc:sldChg>
      <pc:sldChg chg="add">
        <pc:chgData name="Jenifer Prince Devaraj" userId="c3fb109c-09d1-42a6-93f4-69472d709861" providerId="ADAL" clId="{E70A3DFD-F808-406B-B1D0-1223278383F4}" dt="2023-03-09T15:48:31.649" v="482"/>
        <pc:sldMkLst>
          <pc:docMk/>
          <pc:sldMk cId="1128519172" sldId="806"/>
        </pc:sldMkLst>
      </pc:sldChg>
      <pc:sldChg chg="addSp delSp modSp add del mod">
        <pc:chgData name="Jenifer Prince Devaraj" userId="c3fb109c-09d1-42a6-93f4-69472d709861" providerId="ADAL" clId="{E70A3DFD-F808-406B-B1D0-1223278383F4}" dt="2023-03-09T15:47:49.922" v="474" actId="47"/>
        <pc:sldMkLst>
          <pc:docMk/>
          <pc:sldMk cId="3041292754" sldId="806"/>
        </pc:sldMkLst>
        <pc:spChg chg="add del mod">
          <ac:chgData name="Jenifer Prince Devaraj" userId="c3fb109c-09d1-42a6-93f4-69472d709861" providerId="ADAL" clId="{E70A3DFD-F808-406B-B1D0-1223278383F4}" dt="2023-03-09T15:31:39.582" v="380"/>
          <ac:spMkLst>
            <pc:docMk/>
            <pc:sldMk cId="3041292754" sldId="806"/>
            <ac:spMk id="2" creationId="{078F006D-A65C-D23A-FBE6-08B90BA3BA26}"/>
          </ac:spMkLst>
        </pc:spChg>
        <pc:spChg chg="mod">
          <ac:chgData name="Jenifer Prince Devaraj" userId="c3fb109c-09d1-42a6-93f4-69472d709861" providerId="ADAL" clId="{E70A3DFD-F808-406B-B1D0-1223278383F4}" dt="2023-03-09T15:31:38.829" v="378" actId="1076"/>
          <ac:spMkLst>
            <pc:docMk/>
            <pc:sldMk cId="3041292754" sldId="806"/>
            <ac:spMk id="8" creationId="{5F71D540-3966-0D82-9D50-B1F14236F134}"/>
          </ac:spMkLst>
        </pc:spChg>
        <pc:picChg chg="del">
          <ac:chgData name="Jenifer Prince Devaraj" userId="c3fb109c-09d1-42a6-93f4-69472d709861" providerId="ADAL" clId="{E70A3DFD-F808-406B-B1D0-1223278383F4}" dt="2023-03-09T15:31:19.901" v="349" actId="478"/>
          <ac:picMkLst>
            <pc:docMk/>
            <pc:sldMk cId="3041292754" sldId="806"/>
            <ac:picMk id="6" creationId="{C345D016-2FCD-7425-97C5-85499139127B}"/>
          </ac:picMkLst>
        </pc:picChg>
      </pc:sldChg>
      <pc:sldChg chg="add">
        <pc:chgData name="Jenifer Prince Devaraj" userId="c3fb109c-09d1-42a6-93f4-69472d709861" providerId="ADAL" clId="{E70A3DFD-F808-406B-B1D0-1223278383F4}" dt="2023-03-09T15:48:31.649" v="482"/>
        <pc:sldMkLst>
          <pc:docMk/>
          <pc:sldMk cId="574649820" sldId="807"/>
        </pc:sldMkLst>
      </pc:sldChg>
      <pc:sldChg chg="addSp modSp add del mod">
        <pc:chgData name="Jenifer Prince Devaraj" userId="c3fb109c-09d1-42a6-93f4-69472d709861" providerId="ADAL" clId="{E70A3DFD-F808-406B-B1D0-1223278383F4}" dt="2023-03-09T15:47:50.326" v="475" actId="47"/>
        <pc:sldMkLst>
          <pc:docMk/>
          <pc:sldMk cId="3046915076" sldId="807"/>
        </pc:sldMkLst>
        <pc:spChg chg="add mod">
          <ac:chgData name="Jenifer Prince Devaraj" userId="c3fb109c-09d1-42a6-93f4-69472d709861" providerId="ADAL" clId="{E70A3DFD-F808-406B-B1D0-1223278383F4}" dt="2023-03-09T15:34:17.955" v="432" actId="1076"/>
          <ac:spMkLst>
            <pc:docMk/>
            <pc:sldMk cId="3046915076" sldId="807"/>
            <ac:spMk id="2" creationId="{26C4E11D-DE3D-A3EE-3556-B97E65D1E571}"/>
          </ac:spMkLst>
        </pc:spChg>
        <pc:picChg chg="add mod">
          <ac:chgData name="Jenifer Prince Devaraj" userId="c3fb109c-09d1-42a6-93f4-69472d709861" providerId="ADAL" clId="{E70A3DFD-F808-406B-B1D0-1223278383F4}" dt="2023-03-09T15:34:23.941" v="434" actId="14100"/>
          <ac:picMkLst>
            <pc:docMk/>
            <pc:sldMk cId="3046915076" sldId="807"/>
            <ac:picMk id="7" creationId="{401456F0-FE46-C0A5-8E44-58A77AC7C966}"/>
          </ac:picMkLst>
        </pc:picChg>
      </pc:sldChg>
      <pc:sldChg chg="addSp delSp modSp add del mod">
        <pc:chgData name="Jenifer Prince Devaraj" userId="c3fb109c-09d1-42a6-93f4-69472d709861" providerId="ADAL" clId="{E70A3DFD-F808-406B-B1D0-1223278383F4}" dt="2023-03-09T15:47:50.971" v="476" actId="47"/>
        <pc:sldMkLst>
          <pc:docMk/>
          <pc:sldMk cId="620116823" sldId="808"/>
        </pc:sldMkLst>
        <pc:picChg chg="del">
          <ac:chgData name="Jenifer Prince Devaraj" userId="c3fb109c-09d1-42a6-93f4-69472d709861" providerId="ADAL" clId="{E70A3DFD-F808-406B-B1D0-1223278383F4}" dt="2023-03-09T15:34:29.591" v="436" actId="478"/>
          <ac:picMkLst>
            <pc:docMk/>
            <pc:sldMk cId="620116823" sldId="808"/>
            <ac:picMk id="7" creationId="{401456F0-FE46-C0A5-8E44-58A77AC7C966}"/>
          </ac:picMkLst>
        </pc:picChg>
        <pc:picChg chg="add mod">
          <ac:chgData name="Jenifer Prince Devaraj" userId="c3fb109c-09d1-42a6-93f4-69472d709861" providerId="ADAL" clId="{E70A3DFD-F808-406B-B1D0-1223278383F4}" dt="2023-03-09T15:35:26.100" v="439" actId="1076"/>
          <ac:picMkLst>
            <pc:docMk/>
            <pc:sldMk cId="620116823" sldId="808"/>
            <ac:picMk id="9" creationId="{0546B51A-3147-CDB5-AFDA-21F38511E118}"/>
          </ac:picMkLst>
        </pc:picChg>
      </pc:sldChg>
      <pc:sldChg chg="add">
        <pc:chgData name="Jenifer Prince Devaraj" userId="c3fb109c-09d1-42a6-93f4-69472d709861" providerId="ADAL" clId="{E70A3DFD-F808-406B-B1D0-1223278383F4}" dt="2023-03-09T15:48:31.649" v="482"/>
        <pc:sldMkLst>
          <pc:docMk/>
          <pc:sldMk cId="773826814" sldId="808"/>
        </pc:sldMkLst>
      </pc:sldChg>
      <pc:sldChg chg="addSp delSp modSp add del mod">
        <pc:chgData name="Jenifer Prince Devaraj" userId="c3fb109c-09d1-42a6-93f4-69472d709861" providerId="ADAL" clId="{E70A3DFD-F808-406B-B1D0-1223278383F4}" dt="2023-03-09T15:47:51.279" v="477" actId="47"/>
        <pc:sldMkLst>
          <pc:docMk/>
          <pc:sldMk cId="2466590283" sldId="809"/>
        </pc:sldMkLst>
        <pc:picChg chg="add mod">
          <ac:chgData name="Jenifer Prince Devaraj" userId="c3fb109c-09d1-42a6-93f4-69472d709861" providerId="ADAL" clId="{E70A3DFD-F808-406B-B1D0-1223278383F4}" dt="2023-03-09T15:36:06.779" v="444" actId="1076"/>
          <ac:picMkLst>
            <pc:docMk/>
            <pc:sldMk cId="2466590283" sldId="809"/>
            <ac:picMk id="7" creationId="{82DA293B-70A4-D8BB-33FB-C8978780920C}"/>
          </ac:picMkLst>
        </pc:picChg>
        <pc:picChg chg="del">
          <ac:chgData name="Jenifer Prince Devaraj" userId="c3fb109c-09d1-42a6-93f4-69472d709861" providerId="ADAL" clId="{E70A3DFD-F808-406B-B1D0-1223278383F4}" dt="2023-03-09T15:36:01.277" v="441" actId="478"/>
          <ac:picMkLst>
            <pc:docMk/>
            <pc:sldMk cId="2466590283" sldId="809"/>
            <ac:picMk id="9" creationId="{0546B51A-3147-CDB5-AFDA-21F38511E118}"/>
          </ac:picMkLst>
        </pc:picChg>
      </pc:sldChg>
      <pc:sldChg chg="add del">
        <pc:chgData name="Jenifer Prince Devaraj" userId="c3fb109c-09d1-42a6-93f4-69472d709861" providerId="ADAL" clId="{E70A3DFD-F808-406B-B1D0-1223278383F4}" dt="2023-03-09T15:48:50.406" v="483" actId="47"/>
        <pc:sldMkLst>
          <pc:docMk/>
          <pc:sldMk cId="3923450456" sldId="809"/>
        </pc:sldMkLst>
      </pc:sldChg>
      <pc:sldChg chg="addSp delSp modSp add del mod">
        <pc:chgData name="Jenifer Prince Devaraj" userId="c3fb109c-09d1-42a6-93f4-69472d709861" providerId="ADAL" clId="{E70A3DFD-F808-406B-B1D0-1223278383F4}" dt="2023-03-09T15:47:51.494" v="478" actId="47"/>
        <pc:sldMkLst>
          <pc:docMk/>
          <pc:sldMk cId="1376232217" sldId="810"/>
        </pc:sldMkLst>
        <pc:picChg chg="del">
          <ac:chgData name="Jenifer Prince Devaraj" userId="c3fb109c-09d1-42a6-93f4-69472d709861" providerId="ADAL" clId="{E70A3DFD-F808-406B-B1D0-1223278383F4}" dt="2023-03-09T15:37:16.228" v="446" actId="478"/>
          <ac:picMkLst>
            <pc:docMk/>
            <pc:sldMk cId="1376232217" sldId="810"/>
            <ac:picMk id="7" creationId="{82DA293B-70A4-D8BB-33FB-C8978780920C}"/>
          </ac:picMkLst>
        </pc:picChg>
        <pc:picChg chg="add mod">
          <ac:chgData name="Jenifer Prince Devaraj" userId="c3fb109c-09d1-42a6-93f4-69472d709861" providerId="ADAL" clId="{E70A3DFD-F808-406B-B1D0-1223278383F4}" dt="2023-03-09T15:37:21.545" v="449" actId="1076"/>
          <ac:picMkLst>
            <pc:docMk/>
            <pc:sldMk cId="1376232217" sldId="810"/>
            <ac:picMk id="9" creationId="{A1DDC900-1430-676C-C698-EA44D33AAED5}"/>
          </ac:picMkLst>
        </pc:picChg>
      </pc:sldChg>
      <pc:sldChg chg="add">
        <pc:chgData name="Jenifer Prince Devaraj" userId="c3fb109c-09d1-42a6-93f4-69472d709861" providerId="ADAL" clId="{E70A3DFD-F808-406B-B1D0-1223278383F4}" dt="2023-03-09T15:48:31.649" v="482"/>
        <pc:sldMkLst>
          <pc:docMk/>
          <pc:sldMk cId="1992017348" sldId="810"/>
        </pc:sldMkLst>
      </pc:sldChg>
      <pc:sldChg chg="addSp delSp modSp add del mod">
        <pc:chgData name="Jenifer Prince Devaraj" userId="c3fb109c-09d1-42a6-93f4-69472d709861" providerId="ADAL" clId="{E70A3DFD-F808-406B-B1D0-1223278383F4}" dt="2023-03-09T15:47:51.793" v="479" actId="47"/>
        <pc:sldMkLst>
          <pc:docMk/>
          <pc:sldMk cId="2106153793" sldId="811"/>
        </pc:sldMkLst>
        <pc:picChg chg="add mod">
          <ac:chgData name="Jenifer Prince Devaraj" userId="c3fb109c-09d1-42a6-93f4-69472d709861" providerId="ADAL" clId="{E70A3DFD-F808-406B-B1D0-1223278383F4}" dt="2023-03-09T15:37:54.655" v="454" actId="1076"/>
          <ac:picMkLst>
            <pc:docMk/>
            <pc:sldMk cId="2106153793" sldId="811"/>
            <ac:picMk id="7" creationId="{890D7942-413F-13CF-4357-13A70DA7E67B}"/>
          </ac:picMkLst>
        </pc:picChg>
        <pc:picChg chg="del">
          <ac:chgData name="Jenifer Prince Devaraj" userId="c3fb109c-09d1-42a6-93f4-69472d709861" providerId="ADAL" clId="{E70A3DFD-F808-406B-B1D0-1223278383F4}" dt="2023-03-09T15:37:46.578" v="451" actId="478"/>
          <ac:picMkLst>
            <pc:docMk/>
            <pc:sldMk cId="2106153793" sldId="811"/>
            <ac:picMk id="9" creationId="{A1DDC900-1430-676C-C698-EA44D33AAED5}"/>
          </ac:picMkLst>
        </pc:picChg>
      </pc:sldChg>
      <pc:sldChg chg="add">
        <pc:chgData name="Jenifer Prince Devaraj" userId="c3fb109c-09d1-42a6-93f4-69472d709861" providerId="ADAL" clId="{E70A3DFD-F808-406B-B1D0-1223278383F4}" dt="2023-03-09T15:48:31.649" v="482"/>
        <pc:sldMkLst>
          <pc:docMk/>
          <pc:sldMk cId="3998642541" sldId="811"/>
        </pc:sldMkLst>
      </pc:sldChg>
      <pc:sldChg chg="add">
        <pc:chgData name="Jenifer Prince Devaraj" userId="c3fb109c-09d1-42a6-93f4-69472d709861" providerId="ADAL" clId="{E70A3DFD-F808-406B-B1D0-1223278383F4}" dt="2023-03-09T15:48:31.649" v="482"/>
        <pc:sldMkLst>
          <pc:docMk/>
          <pc:sldMk cId="2224195612" sldId="812"/>
        </pc:sldMkLst>
      </pc:sldChg>
      <pc:sldChg chg="addSp delSp modSp add del mod">
        <pc:chgData name="Jenifer Prince Devaraj" userId="c3fb109c-09d1-42a6-93f4-69472d709861" providerId="ADAL" clId="{E70A3DFD-F808-406B-B1D0-1223278383F4}" dt="2023-03-09T15:47:52.299" v="480" actId="47"/>
        <pc:sldMkLst>
          <pc:docMk/>
          <pc:sldMk cId="3939551192" sldId="812"/>
        </pc:sldMkLst>
        <pc:picChg chg="del">
          <ac:chgData name="Jenifer Prince Devaraj" userId="c3fb109c-09d1-42a6-93f4-69472d709861" providerId="ADAL" clId="{E70A3DFD-F808-406B-B1D0-1223278383F4}" dt="2023-03-09T15:38:48.358" v="456" actId="478"/>
          <ac:picMkLst>
            <pc:docMk/>
            <pc:sldMk cId="3939551192" sldId="812"/>
            <ac:picMk id="7" creationId="{890D7942-413F-13CF-4357-13A70DA7E67B}"/>
          </ac:picMkLst>
        </pc:picChg>
        <pc:picChg chg="add mod">
          <ac:chgData name="Jenifer Prince Devaraj" userId="c3fb109c-09d1-42a6-93f4-69472d709861" providerId="ADAL" clId="{E70A3DFD-F808-406B-B1D0-1223278383F4}" dt="2023-03-09T15:38:54.473" v="459" actId="1076"/>
          <ac:picMkLst>
            <pc:docMk/>
            <pc:sldMk cId="3939551192" sldId="812"/>
            <ac:picMk id="9" creationId="{90FCFC60-2858-6B28-C70F-7D6074CAC6FD}"/>
          </ac:picMkLst>
        </pc:picChg>
      </pc:sldChg>
      <pc:sldChg chg="addSp delSp modSp add del mod">
        <pc:chgData name="Jenifer Prince Devaraj" userId="c3fb109c-09d1-42a6-93f4-69472d709861" providerId="ADAL" clId="{E70A3DFD-F808-406B-B1D0-1223278383F4}" dt="2023-03-09T15:47:52.673" v="481" actId="47"/>
        <pc:sldMkLst>
          <pc:docMk/>
          <pc:sldMk cId="4116637593" sldId="813"/>
        </pc:sldMkLst>
        <pc:picChg chg="add mod">
          <ac:chgData name="Jenifer Prince Devaraj" userId="c3fb109c-09d1-42a6-93f4-69472d709861" providerId="ADAL" clId="{E70A3DFD-F808-406B-B1D0-1223278383F4}" dt="2023-03-09T15:40:31.923" v="466" actId="1076"/>
          <ac:picMkLst>
            <pc:docMk/>
            <pc:sldMk cId="4116637593" sldId="813"/>
            <ac:picMk id="7" creationId="{3D60EC88-443A-8B52-BAD8-7421BFA6856C}"/>
          </ac:picMkLst>
        </pc:picChg>
        <pc:picChg chg="del">
          <ac:chgData name="Jenifer Prince Devaraj" userId="c3fb109c-09d1-42a6-93f4-69472d709861" providerId="ADAL" clId="{E70A3DFD-F808-406B-B1D0-1223278383F4}" dt="2023-03-09T15:40:23.540" v="461" actId="478"/>
          <ac:picMkLst>
            <pc:docMk/>
            <pc:sldMk cId="4116637593" sldId="813"/>
            <ac:picMk id="9" creationId="{90FCFC60-2858-6B28-C70F-7D6074CAC6FD}"/>
          </ac:picMkLst>
        </pc:picChg>
      </pc:sldChg>
    </pc:docChg>
  </pc:docChgLst>
  <pc:docChgLst>
    <pc:chgData name="Jenifer Prince Devaraj" userId="c3fb109c-09d1-42a6-93f4-69472d709861" providerId="ADAL" clId="{3089542D-9CC9-4959-A447-970CE30B07F0}"/>
    <pc:docChg chg="delSld">
      <pc:chgData name="Jenifer Prince Devaraj" userId="c3fb109c-09d1-42a6-93f4-69472d709861" providerId="ADAL" clId="{3089542D-9CC9-4959-A447-970CE30B07F0}" dt="2023-01-24T12:31:00.830" v="0" actId="47"/>
      <pc:docMkLst>
        <pc:docMk/>
      </pc:docMkLst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02105363" sldId="74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681046" sldId="74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761792853" sldId="74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9461326" sldId="74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41551679" sldId="74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54230146" sldId="74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7958440" sldId="74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32048009" sldId="74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795064058" sldId="74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220470893" sldId="74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139900895" sldId="75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330625726" sldId="75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67584272" sldId="75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133113551" sldId="75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75966649" sldId="75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15515024" sldId="75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9037797" sldId="75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3065045" sldId="75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197424074" sldId="75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1118734" sldId="76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657867802" sldId="76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885588207" sldId="76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0353285" sldId="76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687946415" sldId="76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417952699" sldId="76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355745705" sldId="76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64896206" sldId="76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62739817" sldId="76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1449194" sldId="77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63886626" sldId="77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76620492" sldId="772"/>
        </pc:sldMkLst>
      </pc:sldChg>
    </pc:docChg>
  </pc:docChgLst>
  <pc:docChgLst>
    <pc:chgData name="Jenifer Prince Devaraj" userId="c3fb109c-09d1-42a6-93f4-69472d709861" providerId="ADAL" clId="{5584092A-4368-4090-8AF9-32F98ADACB3C}"/>
    <pc:docChg chg="undo redo custSel addSld delSld modSld sldOrd">
      <pc:chgData name="Jenifer Prince Devaraj" userId="c3fb109c-09d1-42a6-93f4-69472d709861" providerId="ADAL" clId="{5584092A-4368-4090-8AF9-32F98ADACB3C}" dt="2023-02-11T20:16:35.272" v="1017" actId="14100"/>
      <pc:docMkLst>
        <pc:docMk/>
      </pc:docMkLst>
      <pc:sldChg chg="delSp modSp mod">
        <pc:chgData name="Jenifer Prince Devaraj" userId="c3fb109c-09d1-42a6-93f4-69472d709861" providerId="ADAL" clId="{5584092A-4368-4090-8AF9-32F98ADACB3C}" dt="2023-02-02T12:14:07.619" v="41" actId="255"/>
        <pc:sldMkLst>
          <pc:docMk/>
          <pc:sldMk cId="3119007398" sldId="719"/>
        </pc:sldMkLst>
        <pc:spChg chg="mod">
          <ac:chgData name="Jenifer Prince Devaraj" userId="c3fb109c-09d1-42a6-93f4-69472d709861" providerId="ADAL" clId="{5584092A-4368-4090-8AF9-32F98ADACB3C}" dt="2023-02-02T12:14:07.619" v="41" actId="255"/>
          <ac:spMkLst>
            <pc:docMk/>
            <pc:sldMk cId="3119007398" sldId="719"/>
            <ac:spMk id="3" creationId="{AA205271-8453-0C56-CE04-6289558BCEE4}"/>
          </ac:spMkLst>
        </pc:spChg>
        <pc:graphicFrameChg chg="del mod">
          <ac:chgData name="Jenifer Prince Devaraj" userId="c3fb109c-09d1-42a6-93f4-69472d709861" providerId="ADAL" clId="{5584092A-4368-4090-8AF9-32F98ADACB3C}" dt="2023-02-02T11:56:31.439" v="2" actId="478"/>
          <ac:graphicFrameMkLst>
            <pc:docMk/>
            <pc:sldMk cId="3119007398" sldId="719"/>
            <ac:graphicFrameMk id="4" creationId="{8555C952-6AAF-85BF-A73B-B6E4E0C8D971}"/>
          </ac:graphicFrameMkLst>
        </pc:graphicFrameChg>
      </pc:sldChg>
      <pc:sldChg chg="addSp modSp mod">
        <pc:chgData name="Jenifer Prince Devaraj" userId="c3fb109c-09d1-42a6-93f4-69472d709861" providerId="ADAL" clId="{5584092A-4368-4090-8AF9-32F98ADACB3C}" dt="2023-02-02T12:31:51.680" v="289" actId="113"/>
        <pc:sldMkLst>
          <pc:docMk/>
          <pc:sldMk cId="602369199" sldId="756"/>
        </pc:sldMkLst>
        <pc:spChg chg="mod">
          <ac:chgData name="Jenifer Prince Devaraj" userId="c3fb109c-09d1-42a6-93f4-69472d709861" providerId="ADAL" clId="{5584092A-4368-4090-8AF9-32F98ADACB3C}" dt="2023-02-02T12:00:38.432" v="14" actId="6549"/>
          <ac:spMkLst>
            <pc:docMk/>
            <pc:sldMk cId="602369199" sldId="756"/>
            <ac:spMk id="3" creationId="{47DBAFC5-1CFA-321A-D6F6-A0E1937ABAA6}"/>
          </ac:spMkLst>
        </pc:spChg>
        <pc:spChg chg="mod">
          <ac:chgData name="Jenifer Prince Devaraj" userId="c3fb109c-09d1-42a6-93f4-69472d709861" providerId="ADAL" clId="{5584092A-4368-4090-8AF9-32F98ADACB3C}" dt="2023-02-02T12:14:45.250" v="64" actId="20577"/>
          <ac:spMkLst>
            <pc:docMk/>
            <pc:sldMk cId="602369199" sldId="756"/>
            <ac:spMk id="4" creationId="{E622107F-2526-AB59-9017-BBB872359174}"/>
          </ac:spMkLst>
        </pc:spChg>
        <pc:spChg chg="add mod">
          <ac:chgData name="Jenifer Prince Devaraj" userId="c3fb109c-09d1-42a6-93f4-69472d709861" providerId="ADAL" clId="{5584092A-4368-4090-8AF9-32F98ADACB3C}" dt="2023-02-02T12:31:51.680" v="289" actId="113"/>
          <ac:spMkLst>
            <pc:docMk/>
            <pc:sldMk cId="602369199" sldId="756"/>
            <ac:spMk id="6" creationId="{6823DD61-5F1F-AF01-2B15-F4A01F18ABEA}"/>
          </ac:spMkLst>
        </pc:spChg>
        <pc:spChg chg="add mod">
          <ac:chgData name="Jenifer Prince Devaraj" userId="c3fb109c-09d1-42a6-93f4-69472d709861" providerId="ADAL" clId="{5584092A-4368-4090-8AF9-32F98ADACB3C}" dt="2023-02-02T12:18:28.943" v="75" actId="207"/>
          <ac:spMkLst>
            <pc:docMk/>
            <pc:sldMk cId="602369199" sldId="756"/>
            <ac:spMk id="8" creationId="{5F71D540-3966-0D82-9D50-B1F14236F134}"/>
          </ac:spMkLst>
        </pc:spChg>
      </pc:sldChg>
      <pc:sldChg chg="addSp modSp add mod">
        <pc:chgData name="Jenifer Prince Devaraj" userId="c3fb109c-09d1-42a6-93f4-69472d709861" providerId="ADAL" clId="{5584092A-4368-4090-8AF9-32F98ADACB3C}" dt="2023-02-02T12:31:42.474" v="288" actId="113"/>
        <pc:sldMkLst>
          <pc:docMk/>
          <pc:sldMk cId="1596441695" sldId="757"/>
        </pc:sldMkLst>
        <pc:spChg chg="mod">
          <ac:chgData name="Jenifer Prince Devaraj" userId="c3fb109c-09d1-42a6-93f4-69472d709861" providerId="ADAL" clId="{5584092A-4368-4090-8AF9-32F98ADACB3C}" dt="2023-02-02T12:31:42.474" v="288" actId="113"/>
          <ac:spMkLst>
            <pc:docMk/>
            <pc:sldMk cId="1596441695" sldId="757"/>
            <ac:spMk id="6" creationId="{6823DD61-5F1F-AF01-2B15-F4A01F18ABEA}"/>
          </ac:spMkLst>
        </pc:spChg>
        <pc:spChg chg="add mod">
          <ac:chgData name="Jenifer Prince Devaraj" userId="c3fb109c-09d1-42a6-93f4-69472d709861" providerId="ADAL" clId="{5584092A-4368-4090-8AF9-32F98ADACB3C}" dt="2023-02-02T12:21:53.573" v="129" actId="1076"/>
          <ac:spMkLst>
            <pc:docMk/>
            <pc:sldMk cId="1596441695" sldId="757"/>
            <ac:spMk id="7" creationId="{3D3260A0-2632-3E34-9FAB-FC5A1507A0DB}"/>
          </ac:spMkLst>
        </pc:spChg>
      </pc:sldChg>
      <pc:sldChg chg="modSp add mod">
        <pc:chgData name="Jenifer Prince Devaraj" userId="c3fb109c-09d1-42a6-93f4-69472d709861" providerId="ADAL" clId="{5584092A-4368-4090-8AF9-32F98ADACB3C}" dt="2023-02-02T12:31:36.380" v="287" actId="113"/>
        <pc:sldMkLst>
          <pc:docMk/>
          <pc:sldMk cId="733990067" sldId="758"/>
        </pc:sldMkLst>
        <pc:spChg chg="mod">
          <ac:chgData name="Jenifer Prince Devaraj" userId="c3fb109c-09d1-42a6-93f4-69472d709861" providerId="ADAL" clId="{5584092A-4368-4090-8AF9-32F98ADACB3C}" dt="2023-02-02T12:31:36.380" v="287" actId="113"/>
          <ac:spMkLst>
            <pc:docMk/>
            <pc:sldMk cId="733990067" sldId="758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2:31:32.020" v="285" actId="1076"/>
          <ac:spMkLst>
            <pc:docMk/>
            <pc:sldMk cId="733990067" sldId="758"/>
            <ac:spMk id="7" creationId="{3D3260A0-2632-3E34-9FAB-FC5A1507A0DB}"/>
          </ac:spMkLst>
        </pc:spChg>
      </pc:sldChg>
      <pc:sldChg chg="addSp delSp modSp add mod">
        <pc:chgData name="Jenifer Prince Devaraj" userId="c3fb109c-09d1-42a6-93f4-69472d709861" providerId="ADAL" clId="{5584092A-4368-4090-8AF9-32F98ADACB3C}" dt="2023-02-02T12:32:08.290" v="292" actId="1076"/>
        <pc:sldMkLst>
          <pc:docMk/>
          <pc:sldMk cId="886162741" sldId="759"/>
        </pc:sldMkLst>
        <pc:spChg chg="del">
          <ac:chgData name="Jenifer Prince Devaraj" userId="c3fb109c-09d1-42a6-93f4-69472d709861" providerId="ADAL" clId="{5584092A-4368-4090-8AF9-32F98ADACB3C}" dt="2023-02-02T12:30:39.943" v="273" actId="478"/>
          <ac:spMkLst>
            <pc:docMk/>
            <pc:sldMk cId="886162741" sldId="759"/>
            <ac:spMk id="3" creationId="{47DBAFC5-1CFA-321A-D6F6-A0E1937ABAA6}"/>
          </ac:spMkLst>
        </pc:spChg>
        <pc:spChg chg="mod">
          <ac:chgData name="Jenifer Prince Devaraj" userId="c3fb109c-09d1-42a6-93f4-69472d709861" providerId="ADAL" clId="{5584092A-4368-4090-8AF9-32F98ADACB3C}" dt="2023-02-02T12:32:04.446" v="291" actId="113"/>
          <ac:spMkLst>
            <pc:docMk/>
            <pc:sldMk cId="886162741" sldId="759"/>
            <ac:spMk id="6" creationId="{6823DD61-5F1F-AF01-2B15-F4A01F18ABEA}"/>
          </ac:spMkLst>
        </pc:spChg>
        <pc:spChg chg="del">
          <ac:chgData name="Jenifer Prince Devaraj" userId="c3fb109c-09d1-42a6-93f4-69472d709861" providerId="ADAL" clId="{5584092A-4368-4090-8AF9-32F98ADACB3C}" dt="2023-02-02T12:23:34.469" v="156" actId="478"/>
          <ac:spMkLst>
            <pc:docMk/>
            <pc:sldMk cId="886162741" sldId="759"/>
            <ac:spMk id="7" creationId="{3D3260A0-2632-3E34-9FAB-FC5A1507A0DB}"/>
          </ac:spMkLst>
        </pc:spChg>
        <pc:spChg chg="add mod">
          <ac:chgData name="Jenifer Prince Devaraj" userId="c3fb109c-09d1-42a6-93f4-69472d709861" providerId="ADAL" clId="{5584092A-4368-4090-8AF9-32F98ADACB3C}" dt="2023-02-02T12:32:08.290" v="292" actId="1076"/>
          <ac:spMkLst>
            <pc:docMk/>
            <pc:sldMk cId="886162741" sldId="759"/>
            <ac:spMk id="9" creationId="{BC8C68BD-BE9E-8422-6181-859764AA0E70}"/>
          </ac:spMkLst>
        </pc:spChg>
        <pc:spChg chg="add del mod">
          <ac:chgData name="Jenifer Prince Devaraj" userId="c3fb109c-09d1-42a6-93f4-69472d709861" providerId="ADAL" clId="{5584092A-4368-4090-8AF9-32F98ADACB3C}" dt="2023-02-02T12:30:44.942" v="275" actId="478"/>
          <ac:spMkLst>
            <pc:docMk/>
            <pc:sldMk cId="886162741" sldId="759"/>
            <ac:spMk id="11" creationId="{37A13538-A3CF-C3AB-243C-D3903483DCB7}"/>
          </ac:spMkLst>
        </pc:spChg>
      </pc:sldChg>
      <pc:sldChg chg="addSp delSp modSp add mod">
        <pc:chgData name="Jenifer Prince Devaraj" userId="c3fb109c-09d1-42a6-93f4-69472d709861" providerId="ADAL" clId="{5584092A-4368-4090-8AF9-32F98ADACB3C}" dt="2023-02-02T12:32:19.693" v="295" actId="1076"/>
        <pc:sldMkLst>
          <pc:docMk/>
          <pc:sldMk cId="2438919986" sldId="760"/>
        </pc:sldMkLst>
        <pc:spChg chg="del">
          <ac:chgData name="Jenifer Prince Devaraj" userId="c3fb109c-09d1-42a6-93f4-69472d709861" providerId="ADAL" clId="{5584092A-4368-4090-8AF9-32F98ADACB3C}" dt="2023-02-02T12:30:53.219" v="276" actId="478"/>
          <ac:spMkLst>
            <pc:docMk/>
            <pc:sldMk cId="2438919986" sldId="760"/>
            <ac:spMk id="3" creationId="{47DBAFC5-1CFA-321A-D6F6-A0E1937ABAA6}"/>
          </ac:spMkLst>
        </pc:spChg>
        <pc:spChg chg="mod">
          <ac:chgData name="Jenifer Prince Devaraj" userId="c3fb109c-09d1-42a6-93f4-69472d709861" providerId="ADAL" clId="{5584092A-4368-4090-8AF9-32F98ADACB3C}" dt="2023-02-02T12:32:16.118" v="294" actId="1076"/>
          <ac:spMkLst>
            <pc:docMk/>
            <pc:sldMk cId="2438919986" sldId="760"/>
            <ac:spMk id="6" creationId="{6823DD61-5F1F-AF01-2B15-F4A01F18ABEA}"/>
          </ac:spMkLst>
        </pc:spChg>
        <pc:spChg chg="add mod">
          <ac:chgData name="Jenifer Prince Devaraj" userId="c3fb109c-09d1-42a6-93f4-69472d709861" providerId="ADAL" clId="{5584092A-4368-4090-8AF9-32F98ADACB3C}" dt="2023-02-02T12:32:19.693" v="295" actId="1076"/>
          <ac:spMkLst>
            <pc:docMk/>
            <pc:sldMk cId="2438919986" sldId="760"/>
            <ac:spMk id="7" creationId="{7FD7DD2D-DC1F-A1EA-3E6A-6ED3806A0673}"/>
          </ac:spMkLst>
        </pc:spChg>
        <pc:spChg chg="del">
          <ac:chgData name="Jenifer Prince Devaraj" userId="c3fb109c-09d1-42a6-93f4-69472d709861" providerId="ADAL" clId="{5584092A-4368-4090-8AF9-32F98ADACB3C}" dt="2023-02-02T12:29:00.019" v="267" actId="478"/>
          <ac:spMkLst>
            <pc:docMk/>
            <pc:sldMk cId="2438919986" sldId="760"/>
            <ac:spMk id="9" creationId="{BC8C68BD-BE9E-8422-6181-859764AA0E70}"/>
          </ac:spMkLst>
        </pc:spChg>
        <pc:spChg chg="add del mod">
          <ac:chgData name="Jenifer Prince Devaraj" userId="c3fb109c-09d1-42a6-93f4-69472d709861" providerId="ADAL" clId="{5584092A-4368-4090-8AF9-32F98ADACB3C}" dt="2023-02-02T12:30:55.359" v="278" actId="478"/>
          <ac:spMkLst>
            <pc:docMk/>
            <pc:sldMk cId="2438919986" sldId="760"/>
            <ac:spMk id="11" creationId="{5B4DE5C8-2616-4D2F-3AF8-09C6DF23A23B}"/>
          </ac:spMkLst>
        </pc:spChg>
      </pc:sldChg>
      <pc:sldChg chg="modSp add mod">
        <pc:chgData name="Jenifer Prince Devaraj" userId="c3fb109c-09d1-42a6-93f4-69472d709861" providerId="ADAL" clId="{5584092A-4368-4090-8AF9-32F98ADACB3C}" dt="2023-02-02T12:31:22.713" v="283" actId="113"/>
        <pc:sldMkLst>
          <pc:docMk/>
          <pc:sldMk cId="2697387582" sldId="761"/>
        </pc:sldMkLst>
        <pc:spChg chg="mod">
          <ac:chgData name="Jenifer Prince Devaraj" userId="c3fb109c-09d1-42a6-93f4-69472d709861" providerId="ADAL" clId="{5584092A-4368-4090-8AF9-32F98ADACB3C}" dt="2023-02-02T12:31:22.713" v="283" actId="113"/>
          <ac:spMkLst>
            <pc:docMk/>
            <pc:sldMk cId="2697387582" sldId="761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2:31:17.597" v="281" actId="1076"/>
          <ac:spMkLst>
            <pc:docMk/>
            <pc:sldMk cId="2697387582" sldId="761"/>
            <ac:spMk id="7" creationId="{3D3260A0-2632-3E34-9FAB-FC5A1507A0DB}"/>
          </ac:spMkLst>
        </pc:spChg>
      </pc:sldChg>
      <pc:sldChg chg="modSp add mod">
        <pc:chgData name="Jenifer Prince Devaraj" userId="c3fb109c-09d1-42a6-93f4-69472d709861" providerId="ADAL" clId="{5584092A-4368-4090-8AF9-32F98ADACB3C}" dt="2023-02-02T12:34:58.624" v="307" actId="20577"/>
        <pc:sldMkLst>
          <pc:docMk/>
          <pc:sldMk cId="780112247" sldId="762"/>
        </pc:sldMkLst>
        <pc:spChg chg="mod">
          <ac:chgData name="Jenifer Prince Devaraj" userId="c3fb109c-09d1-42a6-93f4-69472d709861" providerId="ADAL" clId="{5584092A-4368-4090-8AF9-32F98ADACB3C}" dt="2023-02-02T12:32:48.633" v="297"/>
          <ac:spMkLst>
            <pc:docMk/>
            <pc:sldMk cId="780112247" sldId="762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2:34:58.624" v="307" actId="20577"/>
          <ac:spMkLst>
            <pc:docMk/>
            <pc:sldMk cId="780112247" sldId="762"/>
            <ac:spMk id="7" creationId="{7FD7DD2D-DC1F-A1EA-3E6A-6ED3806A0673}"/>
          </ac:spMkLst>
        </pc:spChg>
      </pc:sldChg>
      <pc:sldChg chg="modSp add mod">
        <pc:chgData name="Jenifer Prince Devaraj" userId="c3fb109c-09d1-42a6-93f4-69472d709861" providerId="ADAL" clId="{5584092A-4368-4090-8AF9-32F98ADACB3C}" dt="2023-02-02T12:36:25.387" v="331" actId="5793"/>
        <pc:sldMkLst>
          <pc:docMk/>
          <pc:sldMk cId="918156099" sldId="763"/>
        </pc:sldMkLst>
        <pc:spChg chg="mod">
          <ac:chgData name="Jenifer Prince Devaraj" userId="c3fb109c-09d1-42a6-93f4-69472d709861" providerId="ADAL" clId="{5584092A-4368-4090-8AF9-32F98ADACB3C}" dt="2023-02-02T12:35:30.339" v="319" actId="20577"/>
          <ac:spMkLst>
            <pc:docMk/>
            <pc:sldMk cId="918156099" sldId="763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2:36:25.387" v="331" actId="5793"/>
          <ac:spMkLst>
            <pc:docMk/>
            <pc:sldMk cId="918156099" sldId="763"/>
            <ac:spMk id="7" creationId="{7FD7DD2D-DC1F-A1EA-3E6A-6ED3806A0673}"/>
          </ac:spMkLst>
        </pc:spChg>
      </pc:sldChg>
      <pc:sldChg chg="addSp modSp add mod">
        <pc:chgData name="Jenifer Prince Devaraj" userId="c3fb109c-09d1-42a6-93f4-69472d709861" providerId="ADAL" clId="{5584092A-4368-4090-8AF9-32F98ADACB3C}" dt="2023-02-02T12:45:42.876" v="440" actId="1076"/>
        <pc:sldMkLst>
          <pc:docMk/>
          <pc:sldMk cId="3329362011" sldId="764"/>
        </pc:sldMkLst>
        <pc:spChg chg="add mod">
          <ac:chgData name="Jenifer Prince Devaraj" userId="c3fb109c-09d1-42a6-93f4-69472d709861" providerId="ADAL" clId="{5584092A-4368-4090-8AF9-32F98ADACB3C}" dt="2023-02-02T12:45:24.343" v="438" actId="14100"/>
          <ac:spMkLst>
            <pc:docMk/>
            <pc:sldMk cId="3329362011" sldId="764"/>
            <ac:spMk id="2" creationId="{B892F426-960A-5F00-7F08-CB8B2E4C31C4}"/>
          </ac:spMkLst>
        </pc:spChg>
        <pc:spChg chg="mod">
          <ac:chgData name="Jenifer Prince Devaraj" userId="c3fb109c-09d1-42a6-93f4-69472d709861" providerId="ADAL" clId="{5584092A-4368-4090-8AF9-32F98ADACB3C}" dt="2023-02-02T12:45:42.876" v="440" actId="1076"/>
          <ac:spMkLst>
            <pc:docMk/>
            <pc:sldMk cId="3329362011" sldId="764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2:45:38.112" v="439" actId="1076"/>
          <ac:spMkLst>
            <pc:docMk/>
            <pc:sldMk cId="3329362011" sldId="764"/>
            <ac:spMk id="7" creationId="{7FD7DD2D-DC1F-A1EA-3E6A-6ED3806A0673}"/>
          </ac:spMkLst>
        </pc:spChg>
        <pc:spChg chg="add mod">
          <ac:chgData name="Jenifer Prince Devaraj" userId="c3fb109c-09d1-42a6-93f4-69472d709861" providerId="ADAL" clId="{5584092A-4368-4090-8AF9-32F98ADACB3C}" dt="2023-02-02T12:45:20.037" v="437" actId="1076"/>
          <ac:spMkLst>
            <pc:docMk/>
            <pc:sldMk cId="3329362011" sldId="764"/>
            <ac:spMk id="9" creationId="{2D68A732-C838-2C63-7CD8-339681024762}"/>
          </ac:spMkLst>
        </pc:spChg>
      </pc:sldChg>
      <pc:sldChg chg="addSp modSp add mod ord modAnim">
        <pc:chgData name="Jenifer Prince Devaraj" userId="c3fb109c-09d1-42a6-93f4-69472d709861" providerId="ADAL" clId="{5584092A-4368-4090-8AF9-32F98ADACB3C}" dt="2023-02-02T13:21:07.817" v="611" actId="2711"/>
        <pc:sldMkLst>
          <pc:docMk/>
          <pc:sldMk cId="3417604876" sldId="765"/>
        </pc:sldMkLst>
        <pc:spChg chg="add mod">
          <ac:chgData name="Jenifer Prince Devaraj" userId="c3fb109c-09d1-42a6-93f4-69472d709861" providerId="ADAL" clId="{5584092A-4368-4090-8AF9-32F98ADACB3C}" dt="2023-02-02T13:20:54.709" v="610" actId="2711"/>
          <ac:spMkLst>
            <pc:docMk/>
            <pc:sldMk cId="3417604876" sldId="765"/>
            <ac:spMk id="3" creationId="{BA70AD50-9D54-B962-4FC1-06E892E6DED3}"/>
          </ac:spMkLst>
        </pc:spChg>
        <pc:spChg chg="mod">
          <ac:chgData name="Jenifer Prince Devaraj" userId="c3fb109c-09d1-42a6-93f4-69472d709861" providerId="ADAL" clId="{5584092A-4368-4090-8AF9-32F98ADACB3C}" dt="2023-02-02T12:47:50.271" v="453" actId="1076"/>
          <ac:spMkLst>
            <pc:docMk/>
            <pc:sldMk cId="3417604876" sldId="765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3:21:07.817" v="611" actId="2711"/>
          <ac:spMkLst>
            <pc:docMk/>
            <pc:sldMk cId="3417604876" sldId="765"/>
            <ac:spMk id="7" creationId="{7FD7DD2D-DC1F-A1EA-3E6A-6ED3806A0673}"/>
          </ac:spMkLst>
        </pc:spChg>
      </pc:sldChg>
      <pc:sldChg chg="addSp modSp add mod modAnim">
        <pc:chgData name="Jenifer Prince Devaraj" userId="c3fb109c-09d1-42a6-93f4-69472d709861" providerId="ADAL" clId="{5584092A-4368-4090-8AF9-32F98ADACB3C}" dt="2023-02-02T13:20:31.769" v="608" actId="2711"/>
        <pc:sldMkLst>
          <pc:docMk/>
          <pc:sldMk cId="3500740142" sldId="766"/>
        </pc:sldMkLst>
        <pc:spChg chg="add mod">
          <ac:chgData name="Jenifer Prince Devaraj" userId="c3fb109c-09d1-42a6-93f4-69472d709861" providerId="ADAL" clId="{5584092A-4368-4090-8AF9-32F98ADACB3C}" dt="2023-02-02T13:20:31.769" v="608" actId="2711"/>
          <ac:spMkLst>
            <pc:docMk/>
            <pc:sldMk cId="3500740142" sldId="766"/>
            <ac:spMk id="3" creationId="{7DA2E282-B2CF-CB42-A8CE-9CFA553BF1DE}"/>
          </ac:spMkLst>
        </pc:spChg>
        <pc:spChg chg="mod">
          <ac:chgData name="Jenifer Prince Devaraj" userId="c3fb109c-09d1-42a6-93f4-69472d709861" providerId="ADAL" clId="{5584092A-4368-4090-8AF9-32F98ADACB3C}" dt="2023-02-02T13:20:19.378" v="607" actId="2711"/>
          <ac:spMkLst>
            <pc:docMk/>
            <pc:sldMk cId="3500740142" sldId="766"/>
            <ac:spMk id="7" creationId="{7FD7DD2D-DC1F-A1EA-3E6A-6ED3806A0673}"/>
          </ac:spMkLst>
        </pc:spChg>
      </pc:sldChg>
      <pc:sldChg chg="addSp modSp add mod modAnim">
        <pc:chgData name="Jenifer Prince Devaraj" userId="c3fb109c-09d1-42a6-93f4-69472d709861" providerId="ADAL" clId="{5584092A-4368-4090-8AF9-32F98ADACB3C}" dt="2023-02-02T13:20:08.206" v="606" actId="2711"/>
        <pc:sldMkLst>
          <pc:docMk/>
          <pc:sldMk cId="2332131066" sldId="767"/>
        </pc:sldMkLst>
        <pc:spChg chg="add mod">
          <ac:chgData name="Jenifer Prince Devaraj" userId="c3fb109c-09d1-42a6-93f4-69472d709861" providerId="ADAL" clId="{5584092A-4368-4090-8AF9-32F98ADACB3C}" dt="2023-02-02T13:20:08.206" v="606" actId="2711"/>
          <ac:spMkLst>
            <pc:docMk/>
            <pc:sldMk cId="2332131066" sldId="767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2T13:19:58.851" v="605" actId="2711"/>
          <ac:spMkLst>
            <pc:docMk/>
            <pc:sldMk cId="2332131066" sldId="767"/>
            <ac:spMk id="7" creationId="{7FD7DD2D-DC1F-A1EA-3E6A-6ED3806A0673}"/>
          </ac:spMkLst>
        </pc:spChg>
      </pc:sldChg>
      <pc:sldChg chg="modSp add modAnim">
        <pc:chgData name="Jenifer Prince Devaraj" userId="c3fb109c-09d1-42a6-93f4-69472d709861" providerId="ADAL" clId="{5584092A-4368-4090-8AF9-32F98ADACB3C}" dt="2023-02-02T13:24:56.787" v="627" actId="13926"/>
        <pc:sldMkLst>
          <pc:docMk/>
          <pc:sldMk cId="2988078014" sldId="768"/>
        </pc:sldMkLst>
        <pc:spChg chg="mod">
          <ac:chgData name="Jenifer Prince Devaraj" userId="c3fb109c-09d1-42a6-93f4-69472d709861" providerId="ADAL" clId="{5584092A-4368-4090-8AF9-32F98ADACB3C}" dt="2023-02-02T13:24:56.787" v="627" actId="13926"/>
          <ac:spMkLst>
            <pc:docMk/>
            <pc:sldMk cId="2988078014" sldId="768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2T13:23:07.662" v="621" actId="13926"/>
          <ac:spMkLst>
            <pc:docMk/>
            <pc:sldMk cId="2988078014" sldId="768"/>
            <ac:spMk id="7" creationId="{7FD7DD2D-DC1F-A1EA-3E6A-6ED3806A0673}"/>
          </ac:spMkLst>
        </pc:spChg>
      </pc:sldChg>
      <pc:sldChg chg="modSp add mod modAnim">
        <pc:chgData name="Jenifer Prince Devaraj" userId="c3fb109c-09d1-42a6-93f4-69472d709861" providerId="ADAL" clId="{5584092A-4368-4090-8AF9-32F98ADACB3C}" dt="2023-02-02T13:30:20.655" v="663" actId="1035"/>
        <pc:sldMkLst>
          <pc:docMk/>
          <pc:sldMk cId="3948880533" sldId="769"/>
        </pc:sldMkLst>
        <pc:spChg chg="mod">
          <ac:chgData name="Jenifer Prince Devaraj" userId="c3fb109c-09d1-42a6-93f4-69472d709861" providerId="ADAL" clId="{5584092A-4368-4090-8AF9-32F98ADACB3C}" dt="2023-02-02T13:30:20.655" v="663" actId="1035"/>
          <ac:spMkLst>
            <pc:docMk/>
            <pc:sldMk cId="3948880533" sldId="769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2T13:30:16.587" v="661" actId="1076"/>
          <ac:spMkLst>
            <pc:docMk/>
            <pc:sldMk cId="3948880533" sldId="769"/>
            <ac:spMk id="7" creationId="{7FD7DD2D-DC1F-A1EA-3E6A-6ED3806A0673}"/>
          </ac:spMkLst>
        </pc:spChg>
      </pc:sldChg>
      <pc:sldChg chg="new del">
        <pc:chgData name="Jenifer Prince Devaraj" userId="c3fb109c-09d1-42a6-93f4-69472d709861" providerId="ADAL" clId="{5584092A-4368-4090-8AF9-32F98ADACB3C}" dt="2023-02-02T13:25:25.916" v="629" actId="680"/>
        <pc:sldMkLst>
          <pc:docMk/>
          <pc:sldMk cId="4152117925" sldId="769"/>
        </pc:sldMkLst>
      </pc:sldChg>
      <pc:sldChg chg="modSp add modAnim">
        <pc:chgData name="Jenifer Prince Devaraj" userId="c3fb109c-09d1-42a6-93f4-69472d709861" providerId="ADAL" clId="{5584092A-4368-4090-8AF9-32F98ADACB3C}" dt="2023-02-03T15:05:05.625" v="852" actId="13926"/>
        <pc:sldMkLst>
          <pc:docMk/>
          <pc:sldMk cId="2311721243" sldId="770"/>
        </pc:sldMkLst>
        <pc:spChg chg="mod">
          <ac:chgData name="Jenifer Prince Devaraj" userId="c3fb109c-09d1-42a6-93f4-69472d709861" providerId="ADAL" clId="{5584092A-4368-4090-8AF9-32F98ADACB3C}" dt="2023-02-03T15:04:42.660" v="850" actId="13926"/>
          <ac:spMkLst>
            <pc:docMk/>
            <pc:sldMk cId="2311721243" sldId="770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05:05.625" v="852" actId="13926"/>
          <ac:spMkLst>
            <pc:docMk/>
            <pc:sldMk cId="2311721243" sldId="770"/>
            <ac:spMk id="7" creationId="{7FD7DD2D-DC1F-A1EA-3E6A-6ED3806A0673}"/>
          </ac:spMkLst>
        </pc:spChg>
      </pc:sldChg>
      <pc:sldChg chg="addSp delSp modSp add mod modAnim">
        <pc:chgData name="Jenifer Prince Devaraj" userId="c3fb109c-09d1-42a6-93f4-69472d709861" providerId="ADAL" clId="{5584092A-4368-4090-8AF9-32F98ADACB3C}" dt="2023-02-03T15:08:13.345" v="871" actId="13926"/>
        <pc:sldMkLst>
          <pc:docMk/>
          <pc:sldMk cId="4116067830" sldId="771"/>
        </pc:sldMkLst>
        <pc:spChg chg="mod">
          <ac:chgData name="Jenifer Prince Devaraj" userId="c3fb109c-09d1-42a6-93f4-69472d709861" providerId="ADAL" clId="{5584092A-4368-4090-8AF9-32F98ADACB3C}" dt="2023-02-03T15:08:13.345" v="871" actId="13926"/>
          <ac:spMkLst>
            <pc:docMk/>
            <pc:sldMk cId="4116067830" sldId="771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07:26.871" v="870" actId="13926"/>
          <ac:spMkLst>
            <pc:docMk/>
            <pc:sldMk cId="4116067830" sldId="771"/>
            <ac:spMk id="7" creationId="{7FD7DD2D-DC1F-A1EA-3E6A-6ED3806A0673}"/>
          </ac:spMkLst>
        </pc:spChg>
        <pc:spChg chg="add del mod">
          <ac:chgData name="Jenifer Prince Devaraj" userId="c3fb109c-09d1-42a6-93f4-69472d709861" providerId="ADAL" clId="{5584092A-4368-4090-8AF9-32F98ADACB3C}" dt="2023-02-02T13:35:36.352" v="701" actId="478"/>
          <ac:spMkLst>
            <pc:docMk/>
            <pc:sldMk cId="4116067830" sldId="771"/>
            <ac:spMk id="9" creationId="{120703D7-7BAF-AC31-FACA-06DB1FFC1B1D}"/>
          </ac:spMkLst>
        </pc:spChg>
      </pc:sldChg>
      <pc:sldChg chg="addSp modSp add mod">
        <pc:chgData name="Jenifer Prince Devaraj" userId="c3fb109c-09d1-42a6-93f4-69472d709861" providerId="ADAL" clId="{5584092A-4368-4090-8AF9-32F98ADACB3C}" dt="2023-02-03T15:10:47.648" v="878" actId="13926"/>
        <pc:sldMkLst>
          <pc:docMk/>
          <pc:sldMk cId="2516500842" sldId="772"/>
        </pc:sldMkLst>
        <pc:spChg chg="mod">
          <ac:chgData name="Jenifer Prince Devaraj" userId="c3fb109c-09d1-42a6-93f4-69472d709861" providerId="ADAL" clId="{5584092A-4368-4090-8AF9-32F98ADACB3C}" dt="2023-02-03T15:10:47.648" v="878" actId="13926"/>
          <ac:spMkLst>
            <pc:docMk/>
            <pc:sldMk cId="2516500842" sldId="772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10:36.003" v="877" actId="13926"/>
          <ac:spMkLst>
            <pc:docMk/>
            <pc:sldMk cId="2516500842" sldId="772"/>
            <ac:spMk id="7" creationId="{7FD7DD2D-DC1F-A1EA-3E6A-6ED3806A0673}"/>
          </ac:spMkLst>
        </pc:spChg>
        <pc:spChg chg="add mod">
          <ac:chgData name="Jenifer Prince Devaraj" userId="c3fb109c-09d1-42a6-93f4-69472d709861" providerId="ADAL" clId="{5584092A-4368-4090-8AF9-32F98ADACB3C}" dt="2023-02-02T13:37:33.858" v="712" actId="14100"/>
          <ac:spMkLst>
            <pc:docMk/>
            <pc:sldMk cId="2516500842" sldId="772"/>
            <ac:spMk id="9" creationId="{2EB40B60-8CCF-545D-E4A9-039ECD4E55AF}"/>
          </ac:spMkLst>
        </pc:spChg>
      </pc:sldChg>
      <pc:sldChg chg="delSp modSp add mod modAnim">
        <pc:chgData name="Jenifer Prince Devaraj" userId="c3fb109c-09d1-42a6-93f4-69472d709861" providerId="ADAL" clId="{5584092A-4368-4090-8AF9-32F98ADACB3C}" dt="2023-02-03T15:13:05.691" v="883" actId="13926"/>
        <pc:sldMkLst>
          <pc:docMk/>
          <pc:sldMk cId="2153957796" sldId="773"/>
        </pc:sldMkLst>
        <pc:spChg chg="mod">
          <ac:chgData name="Jenifer Prince Devaraj" userId="c3fb109c-09d1-42a6-93f4-69472d709861" providerId="ADAL" clId="{5584092A-4368-4090-8AF9-32F98ADACB3C}" dt="2023-02-03T15:13:05.691" v="883" actId="13926"/>
          <ac:spMkLst>
            <pc:docMk/>
            <pc:sldMk cId="2153957796" sldId="773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12:52.216" v="882" actId="13926"/>
          <ac:spMkLst>
            <pc:docMk/>
            <pc:sldMk cId="2153957796" sldId="773"/>
            <ac:spMk id="7" creationId="{7FD7DD2D-DC1F-A1EA-3E6A-6ED3806A0673}"/>
          </ac:spMkLst>
        </pc:spChg>
        <pc:spChg chg="del">
          <ac:chgData name="Jenifer Prince Devaraj" userId="c3fb109c-09d1-42a6-93f4-69472d709861" providerId="ADAL" clId="{5584092A-4368-4090-8AF9-32F98ADACB3C}" dt="2023-02-02T13:39:25.136" v="724" actId="478"/>
          <ac:spMkLst>
            <pc:docMk/>
            <pc:sldMk cId="2153957796" sldId="773"/>
            <ac:spMk id="9" creationId="{2EB40B60-8CCF-545D-E4A9-039ECD4E55AF}"/>
          </ac:spMkLst>
        </pc:spChg>
      </pc:sldChg>
      <pc:sldChg chg="modSp add mod modAnim">
        <pc:chgData name="Jenifer Prince Devaraj" userId="c3fb109c-09d1-42a6-93f4-69472d709861" providerId="ADAL" clId="{5584092A-4368-4090-8AF9-32F98ADACB3C}" dt="2023-02-03T15:17:02.480" v="902" actId="13926"/>
        <pc:sldMkLst>
          <pc:docMk/>
          <pc:sldMk cId="2307198883" sldId="774"/>
        </pc:sldMkLst>
        <pc:spChg chg="mod">
          <ac:chgData name="Jenifer Prince Devaraj" userId="c3fb109c-09d1-42a6-93f4-69472d709861" providerId="ADAL" clId="{5584092A-4368-4090-8AF9-32F98ADACB3C}" dt="2023-02-03T15:17:02.480" v="902" actId="13926"/>
          <ac:spMkLst>
            <pc:docMk/>
            <pc:sldMk cId="2307198883" sldId="774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16:59.314" v="901" actId="13926"/>
          <ac:spMkLst>
            <pc:docMk/>
            <pc:sldMk cId="2307198883" sldId="774"/>
            <ac:spMk id="7" creationId="{7FD7DD2D-DC1F-A1EA-3E6A-6ED3806A0673}"/>
          </ac:spMkLst>
        </pc:spChg>
      </pc:sldChg>
      <pc:sldChg chg="modSp add mod modAnim">
        <pc:chgData name="Jenifer Prince Devaraj" userId="c3fb109c-09d1-42a6-93f4-69472d709861" providerId="ADAL" clId="{5584092A-4368-4090-8AF9-32F98ADACB3C}" dt="2023-02-03T15:19:48.233" v="915" actId="13926"/>
        <pc:sldMkLst>
          <pc:docMk/>
          <pc:sldMk cId="687149881" sldId="775"/>
        </pc:sldMkLst>
        <pc:spChg chg="mod">
          <ac:chgData name="Jenifer Prince Devaraj" userId="c3fb109c-09d1-42a6-93f4-69472d709861" providerId="ADAL" clId="{5584092A-4368-4090-8AF9-32F98ADACB3C}" dt="2023-02-03T15:19:48.233" v="915" actId="13926"/>
          <ac:spMkLst>
            <pc:docMk/>
            <pc:sldMk cId="687149881" sldId="775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19:44.415" v="914" actId="13926"/>
          <ac:spMkLst>
            <pc:docMk/>
            <pc:sldMk cId="687149881" sldId="775"/>
            <ac:spMk id="7" creationId="{7FD7DD2D-DC1F-A1EA-3E6A-6ED3806A0673}"/>
          </ac:spMkLst>
        </pc:spChg>
      </pc:sldChg>
      <pc:sldChg chg="addSp delSp modSp add mod delAnim">
        <pc:chgData name="Jenifer Prince Devaraj" userId="c3fb109c-09d1-42a6-93f4-69472d709861" providerId="ADAL" clId="{5584092A-4368-4090-8AF9-32F98ADACB3C}" dt="2023-02-03T15:24:15.184" v="941" actId="13926"/>
        <pc:sldMkLst>
          <pc:docMk/>
          <pc:sldMk cId="3707178059" sldId="776"/>
        </pc:sldMkLst>
        <pc:spChg chg="del mod">
          <ac:chgData name="Jenifer Prince Devaraj" userId="c3fb109c-09d1-42a6-93f4-69472d709861" providerId="ADAL" clId="{5584092A-4368-4090-8AF9-32F98ADACB3C}" dt="2023-02-02T14:38:01.414" v="761" actId="478"/>
          <ac:spMkLst>
            <pc:docMk/>
            <pc:sldMk cId="3707178059" sldId="776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2T14:38:36.107" v="766" actId="1076"/>
          <ac:spMkLst>
            <pc:docMk/>
            <pc:sldMk cId="3707178059" sldId="776"/>
            <ac:spMk id="7" creationId="{7FD7DD2D-DC1F-A1EA-3E6A-6ED3806A0673}"/>
          </ac:spMkLst>
        </pc:spChg>
        <pc:spChg chg="add mod">
          <ac:chgData name="Jenifer Prince Devaraj" userId="c3fb109c-09d1-42a6-93f4-69472d709861" providerId="ADAL" clId="{5584092A-4368-4090-8AF9-32F98ADACB3C}" dt="2023-02-03T15:24:15.184" v="941" actId="13926"/>
          <ac:spMkLst>
            <pc:docMk/>
            <pc:sldMk cId="3707178059" sldId="776"/>
            <ac:spMk id="9" creationId="{27BE8E13-FC57-2AB1-3890-899A138DE62C}"/>
          </ac:spMkLst>
        </pc:spChg>
      </pc:sldChg>
      <pc:sldChg chg="modSp add mod ord modAnim">
        <pc:chgData name="Jenifer Prince Devaraj" userId="c3fb109c-09d1-42a6-93f4-69472d709861" providerId="ADAL" clId="{5584092A-4368-4090-8AF9-32F98ADACB3C}" dt="2023-02-03T15:22:53.071" v="933" actId="13926"/>
        <pc:sldMkLst>
          <pc:docMk/>
          <pc:sldMk cId="3863594635" sldId="777"/>
        </pc:sldMkLst>
        <pc:spChg chg="mod">
          <ac:chgData name="Jenifer Prince Devaraj" userId="c3fb109c-09d1-42a6-93f4-69472d709861" providerId="ADAL" clId="{5584092A-4368-4090-8AF9-32F98ADACB3C}" dt="2023-02-03T15:22:53.071" v="933" actId="13926"/>
          <ac:spMkLst>
            <pc:docMk/>
            <pc:sldMk cId="3863594635" sldId="777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22:48.763" v="932" actId="13926"/>
          <ac:spMkLst>
            <pc:docMk/>
            <pc:sldMk cId="3863594635" sldId="777"/>
            <ac:spMk id="7" creationId="{7FD7DD2D-DC1F-A1EA-3E6A-6ED3806A0673}"/>
          </ac:spMkLst>
        </pc:spChg>
      </pc:sldChg>
      <pc:sldChg chg="delSp modSp add mod delAnim">
        <pc:chgData name="Jenifer Prince Devaraj" userId="c3fb109c-09d1-42a6-93f4-69472d709861" providerId="ADAL" clId="{5584092A-4368-4090-8AF9-32F98ADACB3C}" dt="2023-02-02T14:42:10.252" v="811" actId="12"/>
        <pc:sldMkLst>
          <pc:docMk/>
          <pc:sldMk cId="4055699009" sldId="778"/>
        </pc:sldMkLst>
        <pc:spChg chg="del">
          <ac:chgData name="Jenifer Prince Devaraj" userId="c3fb109c-09d1-42a6-93f4-69472d709861" providerId="ADAL" clId="{5584092A-4368-4090-8AF9-32F98ADACB3C}" dt="2023-02-02T14:41:04.347" v="795" actId="478"/>
          <ac:spMkLst>
            <pc:docMk/>
            <pc:sldMk cId="4055699009" sldId="778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2T14:40:51.420" v="794"/>
          <ac:spMkLst>
            <pc:docMk/>
            <pc:sldMk cId="4055699009" sldId="778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4:42:10.252" v="811" actId="12"/>
          <ac:spMkLst>
            <pc:docMk/>
            <pc:sldMk cId="4055699009" sldId="778"/>
            <ac:spMk id="7" creationId="{7FD7DD2D-DC1F-A1EA-3E6A-6ED3806A0673}"/>
          </ac:spMkLst>
        </pc:spChg>
      </pc:sldChg>
      <pc:sldChg chg="addSp delSp modSp add mod ord modTransition delAnim modAnim">
        <pc:chgData name="Jenifer Prince Devaraj" userId="c3fb109c-09d1-42a6-93f4-69472d709861" providerId="ADAL" clId="{5584092A-4368-4090-8AF9-32F98ADACB3C}" dt="2023-02-11T20:16:35.272" v="1017" actId="14100"/>
        <pc:sldMkLst>
          <pc:docMk/>
          <pc:sldMk cId="1586780861" sldId="779"/>
        </pc:sldMkLst>
        <pc:spChg chg="mod">
          <ac:chgData name="Jenifer Prince Devaraj" userId="c3fb109c-09d1-42a6-93f4-69472d709861" providerId="ADAL" clId="{5584092A-4368-4090-8AF9-32F98ADACB3C}" dt="2023-02-02T16:35:23.248" v="836" actId="1076"/>
          <ac:spMkLst>
            <pc:docMk/>
            <pc:sldMk cId="1586780861" sldId="779"/>
            <ac:spMk id="6" creationId="{6823DD61-5F1F-AF01-2B15-F4A01F18ABEA}"/>
          </ac:spMkLst>
        </pc:spChg>
        <pc:spChg chg="del">
          <ac:chgData name="Jenifer Prince Devaraj" userId="c3fb109c-09d1-42a6-93f4-69472d709861" providerId="ADAL" clId="{5584092A-4368-4090-8AF9-32F98ADACB3C}" dt="2023-02-02T15:50:02.399" v="813" actId="478"/>
          <ac:spMkLst>
            <pc:docMk/>
            <pc:sldMk cId="1586780861" sldId="779"/>
            <ac:spMk id="7" creationId="{7FD7DD2D-DC1F-A1EA-3E6A-6ED3806A0673}"/>
          </ac:spMkLst>
        </pc:spChg>
        <pc:picChg chg="add del mod">
          <ac:chgData name="Jenifer Prince Devaraj" userId="c3fb109c-09d1-42a6-93f4-69472d709861" providerId="ADAL" clId="{5584092A-4368-4090-8AF9-32F98ADACB3C}" dt="2023-02-02T15:51:53.928" v="815" actId="478"/>
          <ac:picMkLst>
            <pc:docMk/>
            <pc:sldMk cId="1586780861" sldId="779"/>
            <ac:picMk id="2" creationId="{BC6CEC30-555B-3908-4A8E-B3F4BC0A1822}"/>
          </ac:picMkLst>
        </pc:picChg>
        <pc:picChg chg="add del mod">
          <ac:chgData name="Jenifer Prince Devaraj" userId="c3fb109c-09d1-42a6-93f4-69472d709861" providerId="ADAL" clId="{5584092A-4368-4090-8AF9-32F98ADACB3C}" dt="2023-02-02T16:23:53.227" v="817" actId="478"/>
          <ac:picMkLst>
            <pc:docMk/>
            <pc:sldMk cId="1586780861" sldId="779"/>
            <ac:picMk id="3" creationId="{70F351A3-C16C-029F-B8DB-5F5C8635FBDB}"/>
          </ac:picMkLst>
        </pc:picChg>
        <pc:picChg chg="add mod">
          <ac:chgData name="Jenifer Prince Devaraj" userId="c3fb109c-09d1-42a6-93f4-69472d709861" providerId="ADAL" clId="{5584092A-4368-4090-8AF9-32F98ADACB3C}" dt="2023-02-11T20:16:35.272" v="1017" actId="14100"/>
          <ac:picMkLst>
            <pc:docMk/>
            <pc:sldMk cId="1586780861" sldId="779"/>
            <ac:picMk id="3" creationId="{DC76B5F4-ABD2-5492-CC1D-490DAD37B0F8}"/>
          </ac:picMkLst>
        </pc:picChg>
        <pc:picChg chg="add del mod">
          <ac:chgData name="Jenifer Prince Devaraj" userId="c3fb109c-09d1-42a6-93f4-69472d709861" providerId="ADAL" clId="{5584092A-4368-4090-8AF9-32F98ADACB3C}" dt="2023-02-02T16:26:03.533" v="819" actId="478"/>
          <ac:picMkLst>
            <pc:docMk/>
            <pc:sldMk cId="1586780861" sldId="779"/>
            <ac:picMk id="9" creationId="{16A32168-74E9-54D6-E73D-06145BF7B8F1}"/>
          </ac:picMkLst>
        </pc:picChg>
        <pc:picChg chg="add del mod">
          <ac:chgData name="Jenifer Prince Devaraj" userId="c3fb109c-09d1-42a6-93f4-69472d709861" providerId="ADAL" clId="{5584092A-4368-4090-8AF9-32F98ADACB3C}" dt="2023-02-11T20:12:09.924" v="994" actId="478"/>
          <ac:picMkLst>
            <pc:docMk/>
            <pc:sldMk cId="1586780861" sldId="779"/>
            <ac:picMk id="10" creationId="{D3644668-5745-247F-A852-3363C9768E69}"/>
          </ac:picMkLst>
        </pc:picChg>
      </pc:sldChg>
      <pc:sldChg chg="addSp delSp modSp add mod modTransition delAnim modAnim">
        <pc:chgData name="Jenifer Prince Devaraj" userId="c3fb109c-09d1-42a6-93f4-69472d709861" providerId="ADAL" clId="{5584092A-4368-4090-8AF9-32F98ADACB3C}" dt="2023-02-11T20:02:22.326" v="993" actId="1076"/>
        <pc:sldMkLst>
          <pc:docMk/>
          <pc:sldMk cId="1947251316" sldId="780"/>
        </pc:sldMkLst>
        <pc:spChg chg="del">
          <ac:chgData name="Jenifer Prince Devaraj" userId="c3fb109c-09d1-42a6-93f4-69472d709861" providerId="ADAL" clId="{5584092A-4368-4090-8AF9-32F98ADACB3C}" dt="2023-02-03T14:53:51.891" v="841" actId="478"/>
          <ac:spMkLst>
            <pc:docMk/>
            <pc:sldMk cId="1947251316" sldId="780"/>
            <ac:spMk id="3" creationId="{BA70AD50-9D54-B962-4FC1-06E892E6DED3}"/>
          </ac:spMkLst>
        </pc:spChg>
        <pc:spChg chg="del">
          <ac:chgData name="Jenifer Prince Devaraj" userId="c3fb109c-09d1-42a6-93f4-69472d709861" providerId="ADAL" clId="{5584092A-4368-4090-8AF9-32F98ADACB3C}" dt="2023-02-03T14:53:48.549" v="840" actId="478"/>
          <ac:spMkLst>
            <pc:docMk/>
            <pc:sldMk cId="1947251316" sldId="780"/>
            <ac:spMk id="7" creationId="{7FD7DD2D-DC1F-A1EA-3E6A-6ED3806A0673}"/>
          </ac:spMkLst>
        </pc:spChg>
        <pc:picChg chg="add del mod">
          <ac:chgData name="Jenifer Prince Devaraj" userId="c3fb109c-09d1-42a6-93f4-69472d709861" providerId="ADAL" clId="{5584092A-4368-4090-8AF9-32F98ADACB3C}" dt="2023-02-11T20:02:09.521" v="988" actId="478"/>
          <ac:picMkLst>
            <pc:docMk/>
            <pc:sldMk cId="1947251316" sldId="780"/>
            <ac:picMk id="2" creationId="{94C39644-87F3-D37B-548B-11946A0E8AF5}"/>
          </ac:picMkLst>
        </pc:picChg>
        <pc:picChg chg="add mod">
          <ac:chgData name="Jenifer Prince Devaraj" userId="c3fb109c-09d1-42a6-93f4-69472d709861" providerId="ADAL" clId="{5584092A-4368-4090-8AF9-32F98ADACB3C}" dt="2023-02-11T20:02:22.326" v="993" actId="1076"/>
          <ac:picMkLst>
            <pc:docMk/>
            <pc:sldMk cId="1947251316" sldId="780"/>
            <ac:picMk id="3" creationId="{854C5714-B740-699E-67FD-8E3DA49DD563}"/>
          </ac:picMkLst>
        </pc:picChg>
      </pc:sldChg>
      <pc:sldChg chg="delSp modSp add del mod delAnim modAnim">
        <pc:chgData name="Jenifer Prince Devaraj" userId="c3fb109c-09d1-42a6-93f4-69472d709861" providerId="ADAL" clId="{5584092A-4368-4090-8AF9-32F98ADACB3C}" dt="2023-02-11T20:12:43.986" v="1001" actId="47"/>
        <pc:sldMkLst>
          <pc:docMk/>
          <pc:sldMk cId="3639886815" sldId="781"/>
        </pc:sldMkLst>
        <pc:spChg chg="mod">
          <ac:chgData name="Jenifer Prince Devaraj" userId="c3fb109c-09d1-42a6-93f4-69472d709861" providerId="ADAL" clId="{5584092A-4368-4090-8AF9-32F98ADACB3C}" dt="2023-02-03T15:25:38.779" v="986" actId="20577"/>
          <ac:spMkLst>
            <pc:docMk/>
            <pc:sldMk cId="3639886815" sldId="781"/>
            <ac:spMk id="6" creationId="{6823DD61-5F1F-AF01-2B15-F4A01F18ABEA}"/>
          </ac:spMkLst>
        </pc:spChg>
        <pc:spChg chg="del mod">
          <ac:chgData name="Jenifer Prince Devaraj" userId="c3fb109c-09d1-42a6-93f4-69472d709861" providerId="ADAL" clId="{5584092A-4368-4090-8AF9-32F98ADACB3C}" dt="2023-02-03T15:25:29.646" v="944" actId="478"/>
          <ac:spMkLst>
            <pc:docMk/>
            <pc:sldMk cId="3639886815" sldId="781"/>
            <ac:spMk id="7" creationId="{7FD7DD2D-DC1F-A1EA-3E6A-6ED3806A0673}"/>
          </ac:spMkLst>
        </pc:spChg>
      </pc:sldChg>
      <pc:sldChg chg="modSp add mod ord">
        <pc:chgData name="Jenifer Prince Devaraj" userId="c3fb109c-09d1-42a6-93f4-69472d709861" providerId="ADAL" clId="{5584092A-4368-4090-8AF9-32F98ADACB3C}" dt="2023-02-11T20:16:22.116" v="1016"/>
        <pc:sldMkLst>
          <pc:docMk/>
          <pc:sldMk cId="4284126184" sldId="781"/>
        </pc:sldMkLst>
        <pc:spChg chg="mod">
          <ac:chgData name="Jenifer Prince Devaraj" userId="c3fb109c-09d1-42a6-93f4-69472d709861" providerId="ADAL" clId="{5584092A-4368-4090-8AF9-32F98ADACB3C}" dt="2023-02-11T20:13:02.117" v="1014" actId="1076"/>
          <ac:spMkLst>
            <pc:docMk/>
            <pc:sldMk cId="4284126184" sldId="781"/>
            <ac:spMk id="3" creationId="{AA205271-8453-0C56-CE04-6289558BCEE4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02T15:37:38.0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31 131 568 0 0,'-14'-2'1709'0'0,"4"0"-58"0"0,3 5-1266 0 0,23-18 772 0 0,-13 12-1048 0 0,0 0-1 0 0,1 0 0 0 0,-1 0 0 0 0,1 0 0 0 0,5-3 0 0 0,4 1-29 0 0,12-7 21 0 0,-15 6-93 0 0,1 1 1 0 0,-1 0-1 0 0,1 0 1 0 0,0 1-1 0 0,1 1 0 0 0,13-3 1 0 0,8-3 29 0 0,-7 3-4 0 0,38-4 0 0 0,-17 4-23 0 0,7 0-49 0 0,97 1 0 0 0,-129 5 39 0 0,10 1-34 0 0,57 10 0 0 0,-87-11 27 0 0,1 1 0 0 0,-1 0 0 0 0,0-1-1 0 0,1 1 1 0 0,-1 1 0 0 0,0-1 0 0 0,3 2 0 0 0,9 4-55 0 0,-13-7 61 0 0,0 1-1 0 0,0-1 1 0 0,-1 1 0 0 0,1-1 0 0 0,0 1-1 0 0,0-1 1 0 0,0 1 0 0 0,-1-1 0 0 0,1 1-1 0 0,0 0 1 0 0,-1 0 0 0 0,1-1 0 0 0,-1 1-1 0 0,1 0 1 0 0,-1 0 0 0 0,1 0 0 0 0,-1-1 0 0 0,1 1-1 0 0,-1 0 1 0 0,0 0 0 0 0,0 0 0 0 0,1 0-1 0 0,-1 0 1 0 0,0 0 0 0 0,0 0 0 0 0,0 0-1 0 0,0 0 1 0 0,0 0 0 0 0,0 0 0 0 0,0 0-1 0 0,0 0 1 0 0,0 0 0 0 0,-1 0 0 0 0,1-1-1 0 0,0 1 1 0 0,-1 0 0 0 0,1 0 0 0 0,-1 0-1 0 0,1 0 1 0 0,-1 0 0 0 0,1-1 0 0 0,-1 1-1 0 0,1 0 1 0 0,-2 1 0 0 0,-8 9 7 0 0,8-10-7 0 0,1 1-1 0 0,-1 0 0 0 0,0 1 1 0 0,1-1-1 0 0,-1 0 1 0 0,1 0-1 0 0,0 1 0 0 0,-2 1 1 0 0,1 2-2 0 0,-2 9-7 0 0,4-14 10 0 0,-1 0 1 0 0,1-1 0 0 0,0 1 0 0 0,0 0-1 0 0,0 0 1 0 0,0-1 0 0 0,0 1 0 0 0,-1 0-1 0 0,1-1 1 0 0,0 1 0 0 0,-1 0 0 0 0,1-1-1 0 0,0 1 1 0 0,-1 0 0 0 0,0 0-2 0 0,1-1 1 0 0,-1 1-1 0 0,1 0 1 0 0,-1-1-1 0 0,1 1 1 0 0,0 0-1 0 0,-1-1 1 0 0,1 1-1 0 0,0 0 1 0 0,0 0 0 0 0,0-1-1 0 0,0 1 1 0 0,-1 0-1 0 0,1 1 1 0 0,0-1-1 0 0,0-1 0 0 0,1 1 1 0 0,-1 0-1 0 0,0-1 0 0 0,0 1 1 0 0,0 0-1 0 0,0-1 1 0 0,1 1-1 0 0,-1-1 0 0 0,0 1 1 0 0,1 0-1 0 0,-1-1 1 0 0,0 1-1 0 0,1-1 0 0 0,-1 1 1 0 0,1-1-1 0 0,-1 1 0 0 0,1-1 1 0 0,-1 1-1 0 0,1-1 1 0 0,-1 1-1 0 0,1-1 0 0 0,19 7 26 0 0,-9-6 0 0 0,0 0 1 0 0,12-1-1 0 0,-14 0-18 0 0,21-1 40 0 0,111 6 18 0 0,-120-4-60 0 0,-12-1-14 0 0,0 1 1 0 0,0 0 0 0 0,-1 0 0 0 0,13 3-1 0 0,-20-3 5 0 0,1-1 0 0 0,0 1 0 0 0,-1-1 0 0 0,0 1 0 0 0,1 0 0 0 0,-1 0 0 0 0,1-1 0 0 0,-1 1 0 0 0,0 0 0 0 0,1 0 0 0 0,-1 0 0 0 0,0 1 0 0 0,0-1 0 0 0,0 0 0 0 0,0 0 0 0 0,0 1 0 0 0,0-1 0 0 0,0 0 0 0 0,-1 1 0 0 0,1-1 0 0 0,0 1 0 0 0,-1-1 0 0 0,1 1 0 0 0,-1-1 0 0 0,1 1 0 0 0,-1-1 0 0 0,0 1 0 0 0,0 0 0 0 0,0 1 0 0 0,0 0 1 0 0,0-1 1 0 0,-1 1-1 0 0,1-1 0 0 0,-1 0 0 0 0,0 1 0 0 0,0-1 0 0 0,0 0 1 0 0,0 1-1 0 0,0-1 0 0 0,0 0 0 0 0,-1 0 0 0 0,1 0 0 0 0,-2 2 1 0 0,-27 27-10 0 0,17-20 13 0 0,-16 17 10 0 0,-2-1 0 0 0,0-2 0 0 0,-2-1 0 0 0,-1-2 0 0 0,-58 29 0 0 0,71-41-3 0 0,9-3 25 0 0,0-1 1 0 0,-1-1-1 0 0,-19 5 0 0 0,28-9 2 0 0,4-1-30 0 0,0 0 0 0 0,-1 0-1 0 0,1 0 1 0 0,0 0 0 0 0,0 0-1 0 0,0 0 1 0 0,-1 0 0 0 0,1 0-1 0 0,0 0 1 0 0,0 0 0 0 0,-1 0-1 0 0,1 0 1 0 0,0 1 0 0 0,0-1 0 0 0,0 0-1 0 0,0 0 1 0 0,-1 0 0 0 0,1 0-1 0 0,0 0 1 0 0,0 0 0 0 0,0 1-1 0 0,0-1 1 0 0,-1 0 0 0 0,1 0-1 0 0,0 0 1 0 0,0 0 0 0 0,0 1-1 0 0,0-1 1 0 0,0 0 0 0 0,0 0-1 0 0,0 0 1 0 0,-1 1 0 0 0,1-1-1 0 0,0 0 1 0 0,0 0 0 0 0,0 0-1 0 0,0 1 1 0 0,0-1 0 0 0,0 0 0 0 0,0 0-1 0 0,0 1 1 0 0,0-1 0 0 0,0 0-1 0 0,0 0 1 0 0,1 1 0 0 0,5-2 75 0 0,0-1 1 0 0,1 1-1 0 0,-1-1 1 0 0,11-5-1 0 0,-9 3-43 0 0,0 0 0 0 0,0 0 0 0 0,1 1 0 0 0,-1 0 0 0 0,1 1 0 0 0,0 0 0 0 0,0 0 0 0 0,12 0 0 0 0,-10 1 2 0 0,1-1-1 0 0,-1 0 1 0 0,0-1-1 0 0,15-5 1 0 0,-24 7-39 0 0,0 0-1 0 0,-1 0 1 0 0,1 0 0 0 0,1 1 0 0 0,-1-1 0 0 0,0 1 0 0 0,0-1 0 0 0,0 1 0 0 0,0 0 0 0 0,0 0-1 0 0,3 0 1 0 0,2 0-16 0 0,-1-3-10 0 0,-6 3 27 0 0,1 0 1 0 0,-1-1-1 0 0,0 1 0 0 0,1 0 1 0 0,-1 0-1 0 0,0 0 0 0 0,1-1 0 0 0,-1 1 1 0 0,0 0-1 0 0,1 0 0 0 0,-1 0 1 0 0,0 0-1 0 0,1 0 0 0 0,-1 0 1 0 0,1-1-1 0 0,-1 1 0 0 0,0 0 0 0 0,1 0 1 0 0,-1 0-1 0 0,1 0 0 0 0,-1 0 1 0 0,0 1-1 0 0,1-1 0 0 0,-1 0 1 0 0,0 0-1 0 0,1 0 0 0 0,-1 0 0 0 0,0 0 1 0 0,1 1-1 0 0,5 0 9 0 0,-6-1-9 0 0,-1 0-1 0 0,1 0 0 0 0,0 0 0 0 0,0 0 1 0 0,0 0-1 0 0,0 0 0 0 0,0 0 0 0 0,0 0 0 0 0,0 1 1 0 0,0-1-1 0 0,0 0 0 0 0,0 0 0 0 0,0 0 1 0 0,0 0-1 0 0,0 0 0 0 0,0 0 0 0 0,0 0 1 0 0,0 0-1 0 0,0 0 0 0 0,0 0 0 0 0,0 0 1 0 0,0 0-1 0 0,0 0 0 0 0,0 0 0 0 0,0 0 1 0 0,0 0-1 0 0,0 0 0 0 0,0 0 0 0 0,0 1 1 0 0,0-1-1 0 0,0 0 0 0 0,0 0 0 0 0,0 0 1 0 0,0 0-1 0 0,0 0 0 0 0,0 0 0 0 0,0 0 1 0 0,0 0-1 0 0,0 0 0 0 0,0 0 0 0 0,0 0 1 0 0,0 0-1 0 0,0 0 0 0 0,1 0 0 0 0,-6 2 33 0 0,10-3-12 0 0,-4 0 0 0 0,-1-2 0 0 0,0 2 13 0 0,2 0-71 0 0,-1 1 38 0 0,-1-1 0 0 0,1 0 0 0 0,-1 1 1 0 0,1-1-1 0 0,-1 0 0 0 0,1 1 0 0 0,-1-1 1 0 0,1 1-1 0 0,0-1 0 0 0,-1 1 0 0 0,1-1 0 0 0,0 1 1 0 0,-1 0-1 0 0,1-1 0 0 0,0 1 0 0 0,0 0 0 0 0,-1-1 1 0 0,1 1-1 0 0,1 0 0 0 0,31-18-429 0 0,-29 16 205 0 0,0 1 0 0 0,0 1 0 0 0,1-1 0 0 0,-1 0 0 0 0,0 1 1 0 0,7 0-1 0 0,-8 0-25 0 0,15 6-774 0 0,-17-6 975 0 0,0 0-121 0 0,1 0 0 0 0,0 0 0 0 0,0 0 0 0 0,0 0 0 0 0,-1 0 0 0 0,1-1 0 0 0,0 1 0 0 0,0 0-1 0 0,-1-1 1 0 0,1 1 0 0 0,0-1 0 0 0,2-1 0 0 0,2 1-621 0 0,2 1 2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02T15:37:39.90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68 0 0,'188'5'1953'0'0,"47"1"-1084"0"0,196-1-365 0 0,-326-4-496 0 0,74-1 67 0 0,38-7 133 0 0,487 3 292 0 0,-402 21-439 0 0,356 16-49 0 0,1-25 323 0 0,-589-9-278 0 0,632-3-120 0 0,-345 15-1911 0 0,-239-6 1014 0 0,2-4 7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0D8D0C5-E716-4E50-8061-AB32EEE3E691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35D0-2D3A-4BA6-AEE1-B7AEAF67D864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3870A5F-7342-438E-B1AA-739A951000D8}" type="datetime1">
              <a:rPr lang="en-GB" smtClean="0"/>
              <a:t>09/03/2023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Design Methodology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A294C9F-4E23-4436-93E3-533519E5AFAB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27CC-3406-4339-9922-75B9FA9D1E4A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CE438D0-D2B9-48C2-88D4-9E0DAA42352E}" type="datetime1">
              <a:rPr lang="en-GB" smtClean="0"/>
              <a:t>09/03/2023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Design Methodology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AD57C17-645F-47F6-BED3-64213524C804}" type="datetime1">
              <a:rPr lang="en-GB" noProof="0" smtClean="0"/>
              <a:t>09/03/2023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    Design Methodology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7D47318-1ACE-4835-A66D-61C35F51FF78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7406F-DF55-4651-9B9A-ECEECF814B20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0A22871-23D0-4892-B1A8-3BE1424B61C7}" type="datetime1">
              <a:rPr lang="en-GB" smtClean="0"/>
              <a:t>09/03/2023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Design Methodology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4EE2522-C77B-4B89-A1A6-86E546826A73}" type="datetime1">
              <a:rPr lang="en-GB" noProof="0" smtClean="0"/>
              <a:t>09/03/2023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    Design Methodology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4D14A73-FB8C-46E6-90E0-04DF6AB05016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48C13-4EA3-451A-98EA-374324FFC832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5F13874-CC11-4438-B99E-7447C988B18F}" type="datetime1">
              <a:rPr lang="en-GB" smtClean="0"/>
              <a:t>09/03/2023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Design Methodology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AEA32-04AE-46E4-8552-4FE67197E106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48AFA93-35D4-482B-9718-D0E325340C3E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C5E89-674E-43AF-AF2C-B8FF62FE39A5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0641C65-CC73-46DA-AC37-22455BBBE3A5}" type="datetime1">
              <a:rPr lang="en-GB" smtClean="0"/>
              <a:t>09/03/2023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Design Methodology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2C7BCF3-5C61-4862-8599-E80C1544C706}" type="datetime1">
              <a:rPr lang="en-GB" noProof="0" smtClean="0"/>
              <a:t>09/03/2023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    Design Methodology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F711E82-DCFC-45D1-84A6-222373B390D9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5131-2BEE-4AE0-B311-4D2BD9EC657F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F323FAF-23A7-4DFB-A7E9-53518118DB4D}" type="datetime1">
              <a:rPr lang="en-GB" smtClean="0"/>
              <a:t>09/03/2023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Design Methodology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92FBE2B-4CF6-4404-AAB0-15B5FFC21E80}" type="datetime1">
              <a:rPr lang="en-GB" noProof="0" smtClean="0"/>
              <a:t>09/03/2023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    Design Methodology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088F265-E7D5-491B-B8CA-CB007EB1680A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23265-5F67-472A-8A92-6412C26081EF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A89721-C7E5-4D74-BDAA-B2E4E35528AA}" type="datetime1">
              <a:rPr lang="en-GB" smtClean="0"/>
              <a:t>09/03/2023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Design Methodology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6758C63-BDF8-4154-B84D-36EA4BEA6838}" type="datetime1">
              <a:rPr lang="en-GB" noProof="0" smtClean="0"/>
              <a:t>09/03/2023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    Design Methodology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B82356B-5B41-42A3-9658-ADFD0F79935D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E83B7-B400-4FA6-941B-5392DA7EFEDF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0EEC64F-29C6-4F08-ADB0-885993F9F566}" type="datetime1">
              <a:rPr lang="en-GB" smtClean="0"/>
              <a:t>09/03/2023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Design Methodology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35A058D-40E3-4DE0-B144-AB98A51A6BA2}" type="datetime1">
              <a:rPr lang="en-GB" noProof="0" smtClean="0"/>
              <a:t>09/03/2023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    Design Methodology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4D3460C-F0DE-4630-AC9D-1E369CF1BDDB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E6DE9-8C24-414C-ABE0-2A56C46633B9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5FEF280-A396-494A-8762-746D6FC80A17}" type="datetime1">
              <a:rPr lang="en-GB" smtClean="0"/>
              <a:t>09/03/2023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Design Methodology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76B8CA6-EB32-4B0D-8651-3CC37C0F8A26}" type="datetime1">
              <a:rPr lang="en-GB" noProof="0" smtClean="0"/>
              <a:t>09/03/2023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    Design Methodology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045C355-CB15-4043-BF71-04D35174C8F6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2F500-D13D-4932-8B63-D34476B55470}" type="datetime1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764D832-A020-4DDA-9FE6-488B313CCFDC}" type="datetime1">
              <a:rPr lang="en-GB" smtClean="0"/>
              <a:t>09/03/2023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Design Methodology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7.png"/><Relationship Id="rId4" Type="http://schemas.openxmlformats.org/officeDocument/2006/relationships/customXml" Target="../ink/ink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2768474" y="1520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Name	:	Integrating Project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Code	:	ACHA4008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Topic 		:	Design Methodology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Lecture – 2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AD7C941D-44BD-9E72-ECC6-FADA2CF28474}"/>
              </a:ext>
            </a:extLst>
          </p:cNvPr>
          <p:cNvSpPr txBox="1">
            <a:spLocks/>
          </p:cNvSpPr>
          <p:nvPr/>
        </p:nvSpPr>
        <p:spPr>
          <a:xfrm>
            <a:off x="7943978" y="47518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from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CAADC1B5-8DF7-08F0-650D-6CBE2F7C87F0}"/>
                  </a:ext>
                </a:extLst>
              </p14:cNvPr>
              <p14:cNvContentPartPr/>
              <p14:nvPr/>
            </p14:nvContentPartPr>
            <p14:xfrm>
              <a:off x="2143360" y="4782880"/>
              <a:ext cx="377640" cy="18432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CAADC1B5-8DF7-08F0-650D-6CBE2F7C87F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134360" y="4774240"/>
                <a:ext cx="395280" cy="20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43DA5BC0-2C13-4BB7-8CA7-3F34B2597007}"/>
                  </a:ext>
                </a:extLst>
              </p14:cNvPr>
              <p14:cNvContentPartPr/>
              <p14:nvPr/>
            </p14:nvContentPartPr>
            <p14:xfrm>
              <a:off x="3695320" y="5071960"/>
              <a:ext cx="1816560" cy="2772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43DA5BC0-2C13-4BB7-8CA7-3F34B259700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686680" y="5063320"/>
                <a:ext cx="1834200" cy="45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A56CF-E9C5-D2DF-62A1-6DC3A677E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7" y="153776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552096-F6DE-EED4-2D9A-9BCBAA6C7B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Design Methodology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B3EC47-3C99-7940-F796-E2A52D275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69EAA8-7780-F3D0-542D-807EF40D9D8B}"/>
              </a:ext>
            </a:extLst>
          </p:cNvPr>
          <p:cNvSpPr txBox="1"/>
          <p:nvPr/>
        </p:nvSpPr>
        <p:spPr>
          <a:xfrm>
            <a:off x="1706880" y="3133328"/>
            <a:ext cx="11186160" cy="1629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Tx/>
              <a:buChar char="-"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Lifecycle(steps involved in design Process) </a:t>
            </a:r>
          </a:p>
          <a:p>
            <a:pPr marL="342900" lvl="0" indent="-34290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Tx/>
              <a:buChar char="-"/>
            </a:pPr>
            <a:r>
              <a:rPr lang="en-GB" sz="240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</a:t>
            </a: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Initiation to Project Closure</a:t>
            </a:r>
            <a:r>
              <a:rPr lang="en-US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   </a:t>
            </a: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10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8286BA-12D5-9AC0-1564-7C67648D480A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5776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23DD61-5F1F-AF01-2B15-F4A01F18ABEA}"/>
              </a:ext>
            </a:extLst>
          </p:cNvPr>
          <p:cNvSpPr txBox="1"/>
          <p:nvPr/>
        </p:nvSpPr>
        <p:spPr>
          <a:xfrm>
            <a:off x="830974" y="1166546"/>
            <a:ext cx="645795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Cambria" panose="02040503050406030204" pitchFamily="18" charset="0"/>
                <a:ea typeface="Cambria" panose="02040503050406030204" pitchFamily="18" charset="0"/>
              </a:rPr>
              <a:t>Design Methodology/ Design Process</a:t>
            </a:r>
          </a:p>
          <a:p>
            <a:endParaRPr lang="en-GB" sz="28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142762E-0F96-11C9-043A-53F51B6394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760" y="1772074"/>
            <a:ext cx="4084824" cy="4482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3AF0125-0430-6A21-31B7-9985765C43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679" y="2328120"/>
            <a:ext cx="11246069" cy="2623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756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813CA3-53AA-C7F3-3769-8A597820DB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20" y="1692470"/>
            <a:ext cx="12108280" cy="4090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637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4B12540-10DB-A852-1D52-90705E6F2D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350" y="1131659"/>
            <a:ext cx="9615915" cy="5631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677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5D34F1-A0E3-DE7B-7A36-E682AFAFE0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333" y="1231592"/>
            <a:ext cx="10228668" cy="5626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5039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B4EB43F-5105-7CC0-DBC5-5AFA31B8C8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500" y="1103586"/>
            <a:ext cx="9618859" cy="5845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5442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876F47-A313-0F5F-1E74-D48CB2775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847" y="1186790"/>
            <a:ext cx="10010052" cy="5378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4224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07CBDD3-F573-75A8-E419-FF0DC86B01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244" y="1593368"/>
            <a:ext cx="10117258" cy="3161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190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AB8717-5AB0-6933-2BEB-7B4E008DD5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4035" y="1289272"/>
            <a:ext cx="7931359" cy="5458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71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307459-9EE7-E472-6589-476CD97293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617" y="1463651"/>
            <a:ext cx="10735266" cy="3527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183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7C2EAA-50E2-BC14-3A4A-BAB889600E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969" y="1366528"/>
            <a:ext cx="9871316" cy="4539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2750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25AE330-21FB-D311-11C5-913F0EB7E9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195" y="1160731"/>
            <a:ext cx="7357120" cy="5587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0127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A3A0E70-92D1-6B4E-9502-4E96300B38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558" y="1184307"/>
            <a:ext cx="7990440" cy="5133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6142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AAA02B-B48C-A3BA-57B4-45BE45705E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840" y="1311225"/>
            <a:ext cx="10520855" cy="4906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944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F92685-80BF-EB67-34F9-B6047CAE5B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271" y="1408691"/>
            <a:ext cx="9499249" cy="4831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6134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C29B01-1A2F-CD76-F1CC-D5305A00BF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176" y="1193891"/>
            <a:ext cx="8515338" cy="5554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1830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296A50-4F91-4C8F-1806-F70EFF3DBF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912" y="1177821"/>
            <a:ext cx="7960002" cy="5333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9049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55B6B7-19A9-09AD-262B-AD7984076E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643" y="1519238"/>
            <a:ext cx="8931691" cy="4729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8592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A738FF-E124-4896-335C-7462DF985D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381" y="1172954"/>
            <a:ext cx="7926460" cy="509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3475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04A8D0-051E-4FCF-669A-BAD20317A6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399" y="1268604"/>
            <a:ext cx="8509261" cy="5549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5691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679D4AE-D390-704B-5DC4-2FC3FCDFE6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133" y="1772336"/>
            <a:ext cx="9890234" cy="3516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5307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0C5FE50-41E4-A52F-B493-2F6266FDB4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768" y="1454771"/>
            <a:ext cx="11296512" cy="4689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5191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ACA8142-EF0F-4E4D-C013-EBA53DF79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80" y="1447091"/>
            <a:ext cx="11369040" cy="5001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6498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45D016-2FCD-7425-97C5-8549913912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552" y="1696755"/>
            <a:ext cx="10866848" cy="458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8268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D3C85D5-B5EA-4BE8-1223-11251F3C5E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" y="1583765"/>
            <a:ext cx="10683240" cy="4727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0173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664129-4604-C673-DA25-BCE66E4717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6" y="1510291"/>
            <a:ext cx="11812128" cy="4733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6425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-2     Design Methodology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D2C664-F2EA-93D5-4CE5-840F6FF5C3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306" y="1812079"/>
            <a:ext cx="11023694" cy="3704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1956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4732778" y="30703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4000" b="1" dirty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28412618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333</Words>
  <Application>Microsoft Office PowerPoint</Application>
  <PresentationFormat>Widescreen</PresentationFormat>
  <Paragraphs>127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30</vt:i4>
      </vt:variant>
    </vt:vector>
  </HeadingPairs>
  <TitlesOfParts>
    <vt:vector size="54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Design Methodology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2023-03-09T15:48:50Z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