
<file path=[Content_Types].xml><?xml version="1.0" encoding="utf-8"?>
<Types xmlns="http://schemas.openxmlformats.org/package/2006/content-types">
  <Default Extension="bin" ContentType="image/unknown"/>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Lst>
  <p:notesMasterIdLst>
    <p:notesMasterId r:id="rId18"/>
  </p:notesMasterIdLst>
  <p:sldIdLst>
    <p:sldId id="543" r:id="rId4"/>
    <p:sldId id="545" r:id="rId5"/>
    <p:sldId id="256" r:id="rId6"/>
    <p:sldId id="544" r:id="rId7"/>
    <p:sldId id="540" r:id="rId8"/>
    <p:sldId id="547" r:id="rId9"/>
    <p:sldId id="551" r:id="rId10"/>
    <p:sldId id="546" r:id="rId11"/>
    <p:sldId id="552" r:id="rId12"/>
    <p:sldId id="553" r:id="rId13"/>
    <p:sldId id="554" r:id="rId14"/>
    <p:sldId id="257" r:id="rId15"/>
    <p:sldId id="541" r:id="rId16"/>
    <p:sldId id="542"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3840" userDrawn="1">
          <p15:clr>
            <a:srgbClr val="A4A3A4"/>
          </p15:clr>
        </p15:guide>
        <p15:guide id="3" orient="horz"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0716" autoAdjust="0"/>
    <p:restoredTop sz="76446" autoAdjust="0"/>
  </p:normalViewPr>
  <p:slideViewPr>
    <p:cSldViewPr snapToGrid="0">
      <p:cViewPr varScale="1">
        <p:scale>
          <a:sx n="146" d="100"/>
          <a:sy n="146" d="100"/>
        </p:scale>
        <p:origin x="2376" y="584"/>
      </p:cViewPr>
      <p:guideLst>
        <p:guide pos="3840"/>
        <p:guide orient="horz" pos="216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notesMaster" Target="notesMasters/notesMaster1.xml"/><Relationship Id="rId3" Type="http://schemas.openxmlformats.org/officeDocument/2006/relationships/slideMaster" Target="slideMasters/slideMaster3.xml"/><Relationship Id="rId21" Type="http://schemas.openxmlformats.org/officeDocument/2006/relationships/theme" Target="theme/theme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5" Type="http://schemas.openxmlformats.org/officeDocument/2006/relationships/slide" Target="slides/slide2.xml"/><Relationship Id="rId15" Type="http://schemas.openxmlformats.org/officeDocument/2006/relationships/slide" Target="slides/slide12.xml"/><Relationship Id="rId10" Type="http://schemas.openxmlformats.org/officeDocument/2006/relationships/slide" Target="slides/slide7.xml"/><Relationship Id="rId19"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86C6D9C-2CAE-42C7-A841-D8BCF23C0E0D}" type="datetimeFigureOut">
              <a:rPr lang="en-US" smtClean="0"/>
              <a:t>2/10/23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2537F20-7759-480B-8690-69299D0D7570}" type="slidenum">
              <a:rPr lang="en-US" smtClean="0"/>
              <a:t>‹#›</a:t>
            </a:fld>
            <a:endParaRPr lang="en-US"/>
          </a:p>
        </p:txBody>
      </p:sp>
    </p:spTree>
    <p:extLst>
      <p:ext uri="{BB962C8B-B14F-4D97-AF65-F5344CB8AC3E}">
        <p14:creationId xmlns:p14="http://schemas.microsoft.com/office/powerpoint/2010/main" val="136501648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2"/>
        <p:cNvGrpSpPr/>
        <p:nvPr/>
      </p:nvGrpSpPr>
      <p:grpSpPr>
        <a:xfrm>
          <a:off x="0" y="0"/>
          <a:ext cx="0" cy="0"/>
          <a:chOff x="0" y="0"/>
          <a:chExt cx="0" cy="0"/>
        </a:xfrm>
      </p:grpSpPr>
      <p:sp>
        <p:nvSpPr>
          <p:cNvPr id="343" name="Google Shape;343;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4" name="Google Shape;344;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7"/>
        <p:cNvGrpSpPr/>
        <p:nvPr/>
      </p:nvGrpSpPr>
      <p:grpSpPr>
        <a:xfrm>
          <a:off x="0" y="0"/>
          <a:ext cx="0" cy="0"/>
          <a:chOff x="0" y="0"/>
          <a:chExt cx="0" cy="0"/>
        </a:xfrm>
      </p:grpSpPr>
      <p:sp>
        <p:nvSpPr>
          <p:cNvPr id="348" name="Google Shape;348;g55d2cabac8_1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9" name="Google Shape;349;g55d2cabac8_1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Arial" panose="020B0604020202020204" pitchFamily="34" charset="0"/>
                <a:ea typeface="Times New Roman" panose="02020603050405020304" pitchFamily="18" charset="0"/>
                <a:cs typeface="Times New Roman" panose="02020603050405020304" pitchFamily="18" charset="0"/>
              </a:rPr>
              <a:t>Marriott International owns the luxury hotel brand JW Marriott. In Washington, D.C., in 1984 the first JW Marriott hotel start operating , and the brand was called in honor of J.W. Marriott, the founder of the Marriott Corporation. Marriot International was established in 2017, headquarter situated in Bethesda, Maryland, USA (Luxury Hotels &amp; Resorts: Mindful Experiences, 2022)</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62537F20-7759-480B-8690-69299D0D7570}" type="slidenum">
              <a:rPr lang="en-US" smtClean="0"/>
              <a:t>3</a:t>
            </a:fld>
            <a:endParaRPr lang="en-US"/>
          </a:p>
        </p:txBody>
      </p:sp>
    </p:spTree>
    <p:extLst>
      <p:ext uri="{BB962C8B-B14F-4D97-AF65-F5344CB8AC3E}">
        <p14:creationId xmlns:p14="http://schemas.microsoft.com/office/powerpoint/2010/main" val="2219080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Arial" panose="020B0604020202020204" pitchFamily="34" charset="0"/>
                <a:ea typeface="Times New Roman" panose="02020603050405020304" pitchFamily="18" charset="0"/>
                <a:cs typeface="Times New Roman" panose="02020603050405020304" pitchFamily="18" charset="0"/>
              </a:rPr>
              <a:t>As a luxury brand, Marriott International created the JW Marriot with the purpose of cuisine to guests looking for a peaceful and luxurious accommodation experience (Garrido, 2012)</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62537F20-7759-480B-8690-69299D0D7570}" type="slidenum">
              <a:rPr lang="en-US" smtClean="0"/>
              <a:t>4</a:t>
            </a:fld>
            <a:endParaRPr lang="en-US"/>
          </a:p>
        </p:txBody>
      </p:sp>
    </p:spTree>
    <p:extLst>
      <p:ext uri="{BB962C8B-B14F-4D97-AF65-F5344CB8AC3E}">
        <p14:creationId xmlns:p14="http://schemas.microsoft.com/office/powerpoint/2010/main" val="167536896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Bef>
                <a:spcPts val="0"/>
              </a:spcBef>
              <a:spcAft>
                <a:spcPts val="0"/>
              </a:spcAft>
            </a:pPr>
            <a:r>
              <a:rPr lang="en-US" sz="1200" b="1" dirty="0">
                <a:effectLst/>
                <a:latin typeface="Times New Roman" panose="02020603050405020304" pitchFamily="18" charset="0"/>
                <a:ea typeface="Times New Roman" panose="02020603050405020304" pitchFamily="18" charset="0"/>
                <a:cs typeface="Times New Roman" panose="02020603050405020304" pitchFamily="18" charset="0"/>
              </a:rPr>
              <a:t>NATURE, SCOPE AND ROLE OF THE GUEST SERVICES AND FACILITIES:</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50000"/>
              </a:lnSpc>
              <a:spcBef>
                <a:spcPts val="0"/>
              </a:spcBef>
              <a:spcAft>
                <a:spcPts val="0"/>
              </a:spcAft>
            </a:pPr>
            <a:r>
              <a:rPr lang="en-US" sz="1200" b="1" dirty="0">
                <a:effectLst/>
                <a:latin typeface="Times New Roman" panose="02020603050405020304" pitchFamily="18" charset="0"/>
                <a:ea typeface="Times New Roman" panose="02020603050405020304" pitchFamily="18" charset="0"/>
                <a:cs typeface="Times New Roman" panose="02020603050405020304" pitchFamily="18" charset="0"/>
              </a:rPr>
              <a:t>1. Marriott generates an uncomplicated, individualized practice.</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50000"/>
              </a:lnSpc>
              <a:spcBef>
                <a:spcPts val="0"/>
              </a:spcBef>
              <a:spcAft>
                <a:spcPts val="0"/>
              </a:spcAft>
            </a:pPr>
            <a:r>
              <a:rPr lang="en-US" sz="1200" dirty="0">
                <a:effectLst/>
                <a:latin typeface="Times New Roman" panose="02020603050405020304" pitchFamily="18" charset="0"/>
                <a:ea typeface="Times New Roman" panose="02020603050405020304" pitchFamily="18" charset="0"/>
                <a:cs typeface="Times New Roman" panose="02020603050405020304" pitchFamily="18" charset="0"/>
              </a:rPr>
              <a:t>Customers' expectations are shifting, even in the hotel and hospitality sectors. Clients assume the same custom-made, prompt, and data-driven practice from each business. Marriott rises to the occasion.(Just a moment, 2022)</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50000"/>
              </a:lnSpc>
              <a:spcBef>
                <a:spcPts val="0"/>
              </a:spcBef>
              <a:spcAft>
                <a:spcPts val="0"/>
              </a:spcAft>
            </a:pPr>
            <a:r>
              <a:rPr lang="en-US" sz="1200" b="1" dirty="0">
                <a:effectLst/>
                <a:latin typeface="Times New Roman" panose="02020603050405020304" pitchFamily="18" charset="0"/>
                <a:ea typeface="Times New Roman" panose="02020603050405020304" pitchFamily="18" charset="0"/>
                <a:cs typeface="Times New Roman" panose="02020603050405020304" pitchFamily="18" charset="0"/>
              </a:rPr>
              <a:t>2. Decisions in Marriott's customer experience strategy are based on data.</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50000"/>
              </a:lnSpc>
              <a:spcBef>
                <a:spcPts val="0"/>
              </a:spcBef>
              <a:spcAft>
                <a:spcPts val="0"/>
              </a:spcAft>
            </a:pPr>
            <a:r>
              <a:rPr lang="en-US" sz="1200" dirty="0">
                <a:effectLst/>
                <a:latin typeface="Times New Roman" panose="02020603050405020304" pitchFamily="18" charset="0"/>
                <a:ea typeface="Times New Roman" panose="02020603050405020304" pitchFamily="18" charset="0"/>
                <a:cs typeface="Times New Roman" panose="02020603050405020304" pitchFamily="18" charset="0"/>
              </a:rPr>
              <a:t>Marriott recognizes the significance of knowing their clients. They also use data with care to improve the customer experience. Marriott learns from their customers through direct survey feedback. </a:t>
            </a: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(Experience | Services &amp; Facilities, 2021)</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50000"/>
              </a:lnSpc>
              <a:spcBef>
                <a:spcPts val="0"/>
              </a:spcBef>
              <a:spcAft>
                <a:spcPts val="0"/>
              </a:spcAft>
            </a:pPr>
            <a:r>
              <a:rPr lang="en-US" sz="1200" b="1" dirty="0">
                <a:effectLst/>
                <a:latin typeface="Times New Roman" panose="02020603050405020304" pitchFamily="18" charset="0"/>
                <a:ea typeface="Times New Roman" panose="02020603050405020304" pitchFamily="18" charset="0"/>
                <a:cs typeface="Times New Roman" panose="02020603050405020304" pitchFamily="18" charset="0"/>
              </a:rPr>
              <a:t>3. Marriott gives guests full package travel experiences.</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50000"/>
              </a:lnSpc>
              <a:spcBef>
                <a:spcPts val="0"/>
              </a:spcBef>
              <a:spcAft>
                <a:spcPts val="0"/>
              </a:spcAft>
            </a:pPr>
            <a:r>
              <a:rPr lang="en-US" sz="1200" dirty="0">
                <a:effectLst/>
                <a:latin typeface="Times New Roman" panose="02020603050405020304" pitchFamily="18" charset="0"/>
                <a:ea typeface="Times New Roman" panose="02020603050405020304" pitchFamily="18" charset="0"/>
                <a:cs typeface="Times New Roman" panose="02020603050405020304" pitchFamily="18" charset="0"/>
              </a:rPr>
              <a:t>Marriott Bonvoy, the company's new rewards program, demonstrates that the company maintenances about further service than just giving you a room for a days. They plan to offer a comprehensive tour experience.</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50000"/>
              </a:lnSpc>
              <a:spcBef>
                <a:spcPts val="0"/>
              </a:spcBef>
              <a:spcAft>
                <a:spcPts val="0"/>
              </a:spcAft>
            </a:pPr>
            <a:r>
              <a:rPr lang="en-US" sz="1200" b="1" dirty="0">
                <a:effectLst/>
                <a:latin typeface="Times New Roman" panose="02020603050405020304" pitchFamily="18" charset="0"/>
                <a:ea typeface="Times New Roman" panose="02020603050405020304" pitchFamily="18" charset="0"/>
                <a:cs typeface="Times New Roman" panose="02020603050405020304" pitchFamily="18" charset="0"/>
              </a:rPr>
              <a:t>4. Marriott concerned about their workers.</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50000"/>
              </a:lnSpc>
              <a:spcBef>
                <a:spcPts val="0"/>
              </a:spcBef>
              <a:spcAft>
                <a:spcPts val="0"/>
              </a:spcAft>
            </a:pPr>
            <a:r>
              <a:rPr lang="en-US" sz="1200" dirty="0">
                <a:effectLst/>
                <a:latin typeface="Times New Roman" panose="02020603050405020304" pitchFamily="18" charset="0"/>
                <a:ea typeface="Times New Roman" panose="02020603050405020304" pitchFamily="18" charset="0"/>
                <a:cs typeface="Times New Roman" panose="02020603050405020304" pitchFamily="18" charset="0"/>
              </a:rPr>
              <a:t>The success of Marriott exemplifies this. Marriott has many devoted employees as well as devoted customers. They put money into training and development to give them opportunities to grow with the company.</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50000"/>
              </a:lnSpc>
              <a:spcBef>
                <a:spcPts val="0"/>
              </a:spcBef>
              <a:spcAft>
                <a:spcPts val="0"/>
              </a:spcAft>
            </a:pPr>
            <a:r>
              <a:rPr lang="en-US" sz="1200" b="1" dirty="0">
                <a:effectLst/>
                <a:latin typeface="Times New Roman" panose="02020603050405020304" pitchFamily="18" charset="0"/>
                <a:ea typeface="Times New Roman" panose="02020603050405020304" pitchFamily="18" charset="0"/>
                <a:cs typeface="Times New Roman" panose="02020603050405020304" pitchFamily="18" charset="0"/>
              </a:rPr>
              <a:t>5. Marriott maintains its focus on increasing customer loyalty. </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62537F20-7759-480B-8690-69299D0D7570}" type="slidenum">
              <a:rPr lang="en-US" smtClean="0"/>
              <a:t>5</a:t>
            </a:fld>
            <a:endParaRPr lang="en-US"/>
          </a:p>
        </p:txBody>
      </p:sp>
    </p:spTree>
    <p:extLst>
      <p:ext uri="{BB962C8B-B14F-4D97-AF65-F5344CB8AC3E}">
        <p14:creationId xmlns:p14="http://schemas.microsoft.com/office/powerpoint/2010/main" val="37449534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marR="0" lvl="0" indent="-342900" algn="just">
              <a:lnSpc>
                <a:spcPct val="150000"/>
              </a:lnSpc>
              <a:spcBef>
                <a:spcPts val="0"/>
              </a:spcBef>
              <a:spcAft>
                <a:spcPts val="0"/>
              </a:spcAft>
              <a:buFont typeface="Symbol" panose="05050102010706020507" pitchFamily="18" charset="2"/>
              <a:buChar char=""/>
            </a:pPr>
            <a:r>
              <a:rPr lang="en-US" sz="1800" dirty="0">
                <a:effectLst/>
                <a:latin typeface="Arial" panose="020B0604020202020204" pitchFamily="34" charset="0"/>
                <a:ea typeface="Times New Roman" panose="02020603050405020304" pitchFamily="18" charset="0"/>
                <a:cs typeface="Times New Roman" panose="02020603050405020304" pitchFamily="18" charset="0"/>
              </a:rPr>
              <a:t>Room service</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Symbol" panose="05050102010706020507" pitchFamily="18" charset="2"/>
              <a:buChar char=""/>
            </a:pPr>
            <a:r>
              <a:rPr lang="en-US" sz="1800" dirty="0">
                <a:effectLst/>
                <a:latin typeface="Arial" panose="020B0604020202020204" pitchFamily="34" charset="0"/>
                <a:ea typeface="Times New Roman" panose="02020603050405020304" pitchFamily="18" charset="0"/>
                <a:cs typeface="Times New Roman" panose="02020603050405020304" pitchFamily="18" charset="0"/>
              </a:rPr>
              <a:t>Dry-cleaning, laundry, and repairing footwear and clothing;</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Symbol" panose="05050102010706020507" pitchFamily="18" charset="2"/>
              <a:buChar char=""/>
            </a:pPr>
            <a:r>
              <a:rPr lang="en-US" sz="1800" dirty="0">
                <a:effectLst/>
                <a:latin typeface="Arial" panose="020B0604020202020204" pitchFamily="34" charset="0"/>
                <a:ea typeface="Times New Roman" panose="02020603050405020304" pitchFamily="18" charset="0"/>
                <a:cs typeface="Times New Roman" panose="02020603050405020304" pitchFamily="18" charset="0"/>
              </a:rPr>
              <a:t>Beauty saloons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Symbol" panose="05050102010706020507" pitchFamily="18" charset="2"/>
              <a:buChar char=""/>
            </a:pPr>
            <a:r>
              <a:rPr lang="en-US" sz="1800" dirty="0">
                <a:effectLst/>
                <a:latin typeface="Arial" panose="020B0604020202020204" pitchFamily="34" charset="0"/>
                <a:ea typeface="Times New Roman" panose="02020603050405020304" pitchFamily="18" charset="0"/>
                <a:cs typeface="Times New Roman" panose="02020603050405020304" pitchFamily="18" charset="0"/>
              </a:rPr>
              <a:t>A pool, sauna, and bath;</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Symbol" panose="05050102010706020507" pitchFamily="18" charset="2"/>
              <a:buChar char=""/>
            </a:pPr>
            <a:r>
              <a:rPr lang="en-US" sz="1800" dirty="0">
                <a:effectLst/>
                <a:latin typeface="Arial" panose="020B0604020202020204" pitchFamily="34" charset="0"/>
                <a:ea typeface="Times New Roman" panose="02020603050405020304" pitchFamily="18" charset="0"/>
                <a:cs typeface="Times New Roman" panose="02020603050405020304" pitchFamily="18" charset="0"/>
              </a:rPr>
              <a:t>Playgrounds, gym, and pool;</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Symbol" panose="05050102010706020507" pitchFamily="18" charset="2"/>
              <a:buChar char=""/>
            </a:pPr>
            <a:r>
              <a:rPr lang="en-US" sz="1800" dirty="0">
                <a:effectLst/>
                <a:latin typeface="Arial" panose="020B0604020202020204" pitchFamily="34" charset="0"/>
                <a:ea typeface="Times New Roman" panose="02020603050405020304" pitchFamily="18" charset="0"/>
                <a:cs typeface="Times New Roman" panose="02020603050405020304" pitchFamily="18" charset="0"/>
              </a:rPr>
              <a:t>Gift and flower delivery;</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Symbol" panose="05050102010706020507" pitchFamily="18" charset="2"/>
              <a:buChar char=""/>
            </a:pPr>
            <a:r>
              <a:rPr lang="en-US" sz="1800" dirty="0">
                <a:effectLst/>
                <a:latin typeface="Arial" panose="020B0604020202020204" pitchFamily="34" charset="0"/>
                <a:ea typeface="Times New Roman" panose="02020603050405020304" pitchFamily="18" charset="0"/>
                <a:cs typeface="Times New Roman" panose="02020603050405020304" pitchFamily="18" charset="0"/>
              </a:rPr>
              <a:t>Using a safety deposit box or luggage locker;</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Symbol" panose="05050102010706020507" pitchFamily="18" charset="2"/>
              <a:buChar char=""/>
            </a:pPr>
            <a:r>
              <a:rPr lang="en-US" sz="1800" dirty="0">
                <a:effectLst/>
                <a:latin typeface="Arial" panose="020B0604020202020204" pitchFamily="34" charset="0"/>
                <a:ea typeface="Times New Roman" panose="02020603050405020304" pitchFamily="18" charset="0"/>
                <a:cs typeface="Times New Roman" panose="02020603050405020304" pitchFamily="18" charset="0"/>
              </a:rPr>
              <a:t>Renting of sporting goods and household appliances;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Symbol" panose="05050102010706020507" pitchFamily="18" charset="2"/>
              <a:buChar char=""/>
            </a:pPr>
            <a:r>
              <a:rPr lang="en-US" sz="1800" dirty="0">
                <a:effectLst/>
                <a:latin typeface="Arial" panose="020B0604020202020204" pitchFamily="34" charset="0"/>
                <a:ea typeface="Times New Roman" panose="02020603050405020304" pitchFamily="18" charset="0"/>
                <a:cs typeface="Times New Roman" panose="02020603050405020304" pitchFamily="18" charset="0"/>
              </a:rPr>
              <a:t>Service for guided tours;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Symbol" panose="05050102010706020507" pitchFamily="18" charset="2"/>
              <a:buChar char=""/>
            </a:pPr>
            <a:r>
              <a:rPr lang="en-US" sz="1800" dirty="0">
                <a:effectLst/>
                <a:latin typeface="Arial" panose="020B0604020202020204" pitchFamily="34" charset="0"/>
                <a:ea typeface="Times New Roman" panose="02020603050405020304" pitchFamily="18" charset="0"/>
                <a:cs typeface="Times New Roman" panose="02020603050405020304" pitchFamily="18" charset="0"/>
              </a:rPr>
              <a:t>Leasing a conference room or other space.</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62537F20-7759-480B-8690-69299D0D7570}" type="slidenum">
              <a:rPr lang="en-US" smtClean="0"/>
              <a:t>6</a:t>
            </a:fld>
            <a:endParaRPr lang="en-US"/>
          </a:p>
        </p:txBody>
      </p:sp>
    </p:spTree>
    <p:extLst>
      <p:ext uri="{BB962C8B-B14F-4D97-AF65-F5344CB8AC3E}">
        <p14:creationId xmlns:p14="http://schemas.microsoft.com/office/powerpoint/2010/main" val="162830498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marR="0" lvl="0" indent="-342900" algn="just">
              <a:lnSpc>
                <a:spcPct val="150000"/>
              </a:lnSpc>
              <a:spcBef>
                <a:spcPts val="0"/>
              </a:spcBef>
              <a:spcAft>
                <a:spcPts val="0"/>
              </a:spcAft>
              <a:buFont typeface="Symbol" panose="05050102010706020507" pitchFamily="18" charset="2"/>
              <a:buChar char=""/>
            </a:pPr>
            <a:r>
              <a:rPr lang="en-US" sz="1800" dirty="0">
                <a:effectLst/>
                <a:latin typeface="Arial" panose="020B0604020202020204" pitchFamily="34" charset="0"/>
                <a:ea typeface="Times New Roman" panose="02020603050405020304" pitchFamily="18" charset="0"/>
                <a:cs typeface="Times New Roman" panose="02020603050405020304" pitchFamily="18" charset="0"/>
              </a:rPr>
              <a:t>Developing and promoting hotel services and amenities to increase occupancy and profitability</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Symbol" panose="05050102010706020507" pitchFamily="18" charset="2"/>
              <a:buChar char=""/>
            </a:pPr>
            <a:r>
              <a:rPr lang="en-US" sz="1800" dirty="0">
                <a:effectLst/>
                <a:latin typeface="Arial" panose="020B0604020202020204" pitchFamily="34" charset="0"/>
                <a:ea typeface="Times New Roman" panose="02020603050405020304" pitchFamily="18" charset="0"/>
                <a:cs typeface="Times New Roman" panose="02020603050405020304" pitchFamily="18" charset="0"/>
              </a:rPr>
              <a:t>Creating strategies for the guest service department's finances and operations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Symbol" panose="05050102010706020507" pitchFamily="18" charset="2"/>
              <a:buChar char=""/>
            </a:pPr>
            <a:r>
              <a:rPr lang="en-US" sz="1800" dirty="0">
                <a:effectLst/>
                <a:latin typeface="Arial" panose="020B0604020202020204" pitchFamily="34" charset="0"/>
                <a:ea typeface="Times New Roman" panose="02020603050405020304" pitchFamily="18" charset="0"/>
                <a:cs typeface="Times New Roman" panose="02020603050405020304" pitchFamily="18" charset="0"/>
              </a:rPr>
              <a:t>Overseeing all front office activities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Symbol" panose="05050102010706020507" pitchFamily="18" charset="2"/>
              <a:buChar char=""/>
            </a:pPr>
            <a:r>
              <a:rPr lang="en-US" sz="1800" dirty="0">
                <a:effectLst/>
                <a:latin typeface="Arial" panose="020B0604020202020204" pitchFamily="34" charset="0"/>
                <a:ea typeface="Times New Roman" panose="02020603050405020304" pitchFamily="18" charset="0"/>
                <a:cs typeface="Times New Roman" panose="02020603050405020304" pitchFamily="18" charset="0"/>
              </a:rPr>
              <a:t>Handling guest complaints and provide service replacements or refunds if necessary (Ford and Sturman, 2019)</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Symbol" panose="05050102010706020507" pitchFamily="18" charset="2"/>
              <a:buChar char=""/>
            </a:pPr>
            <a:r>
              <a:rPr lang="en-US" sz="1800" dirty="0">
                <a:effectLst/>
                <a:latin typeface="Arial" panose="020B0604020202020204" pitchFamily="34" charset="0"/>
                <a:ea typeface="Times New Roman" panose="02020603050405020304" pitchFamily="18" charset="0"/>
                <a:cs typeface="Times New Roman" panose="02020603050405020304" pitchFamily="18" charset="0"/>
              </a:rPr>
              <a:t>Keeping track of the supplies that are needed, and</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Symbol" panose="05050102010706020507" pitchFamily="18" charset="2"/>
              <a:buChar char=""/>
            </a:pPr>
            <a:r>
              <a:rPr lang="en-US" sz="1800" dirty="0">
                <a:effectLst/>
                <a:latin typeface="Arial" panose="020B0604020202020204" pitchFamily="34" charset="0"/>
                <a:ea typeface="Times New Roman" panose="02020603050405020304" pitchFamily="18" charset="0"/>
                <a:cs typeface="Times New Roman" panose="02020603050405020304" pitchFamily="18" charset="0"/>
              </a:rPr>
              <a:t>Making sure that hotel amenities like the pool, spa, gym, and valet services are safe and secure</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62537F20-7759-480B-8690-69299D0D7570}" type="slidenum">
              <a:rPr lang="en-US" smtClean="0"/>
              <a:t>7</a:t>
            </a:fld>
            <a:endParaRPr lang="en-US"/>
          </a:p>
        </p:txBody>
      </p:sp>
    </p:spTree>
    <p:extLst>
      <p:ext uri="{BB962C8B-B14F-4D97-AF65-F5344CB8AC3E}">
        <p14:creationId xmlns:p14="http://schemas.microsoft.com/office/powerpoint/2010/main" val="300559004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Bef>
                <a:spcPts val="0"/>
              </a:spcBef>
              <a:spcAft>
                <a:spcPts val="0"/>
              </a:spcAft>
            </a:pPr>
            <a:r>
              <a:rPr lang="en-US" sz="1800" dirty="0">
                <a:effectLst/>
                <a:latin typeface="Arial" panose="020B0604020202020204" pitchFamily="34" charset="0"/>
                <a:ea typeface="Times New Roman" panose="02020603050405020304" pitchFamily="18" charset="0"/>
                <a:cs typeface="Times New Roman" panose="02020603050405020304" pitchFamily="18" charset="0"/>
              </a:rPr>
              <a:t>The Latin word "</a:t>
            </a:r>
            <a:r>
              <a:rPr lang="en-US" sz="1800" dirty="0" err="1">
                <a:effectLst/>
                <a:latin typeface="Arial" panose="020B0604020202020204" pitchFamily="34" charset="0"/>
                <a:ea typeface="Times New Roman" panose="02020603050405020304" pitchFamily="18" charset="0"/>
                <a:cs typeface="Times New Roman" panose="02020603050405020304" pitchFamily="18" charset="0"/>
              </a:rPr>
              <a:t>hospes</a:t>
            </a:r>
            <a:r>
              <a:rPr lang="en-US" sz="1800" dirty="0">
                <a:effectLst/>
                <a:latin typeface="Arial" panose="020B0604020202020204" pitchFamily="34" charset="0"/>
                <a:ea typeface="Times New Roman" panose="02020603050405020304" pitchFamily="18" charset="0"/>
                <a:cs typeface="Times New Roman" panose="02020603050405020304" pitchFamily="18" charset="0"/>
              </a:rPr>
              <a:t>," that includes "visitors" and "strangers," is the basis of the term "hospitality," which provides for "welcoming" or "offering a home and other services away from home." Hospitality encompasses all aspects of warmth, respect, and even safety; It encourages cultural understanding and appreciation. (Bogdan, 2019)</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50000"/>
              </a:lnSpc>
              <a:spcBef>
                <a:spcPts val="200"/>
              </a:spcBef>
              <a:spcAft>
                <a:spcPts val="0"/>
              </a:spcAft>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62537F20-7759-480B-8690-69299D0D7570}" type="slidenum">
              <a:rPr lang="en-US" smtClean="0"/>
              <a:t>8</a:t>
            </a:fld>
            <a:endParaRPr lang="en-US"/>
          </a:p>
        </p:txBody>
      </p:sp>
    </p:spTree>
    <p:extLst>
      <p:ext uri="{BB962C8B-B14F-4D97-AF65-F5344CB8AC3E}">
        <p14:creationId xmlns:p14="http://schemas.microsoft.com/office/powerpoint/2010/main" val="83121082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50000"/>
              </a:lnSpc>
              <a:spcBef>
                <a:spcPts val="200"/>
              </a:spcBef>
              <a:spcAft>
                <a:spcPts val="0"/>
              </a:spcAft>
            </a:pPr>
            <a:r>
              <a:rPr lang="en-US" sz="1200" b="1" dirty="0">
                <a:solidFill>
                  <a:srgbClr val="2F5496"/>
                </a:solidFill>
                <a:effectLst/>
                <a:latin typeface="Arial" panose="020B0604020202020204" pitchFamily="34" charset="0"/>
                <a:ea typeface="Times New Roman" panose="02020603050405020304" pitchFamily="18" charset="0"/>
                <a:cs typeface="Times New Roman" panose="02020603050405020304" pitchFamily="18" charset="0"/>
              </a:rPr>
              <a:t>Benefits of being hospitable</a:t>
            </a:r>
            <a:endParaRPr lang="en-US" sz="1200" b="1" dirty="0">
              <a:solidFill>
                <a:srgbClr val="2F5496"/>
              </a:solidFill>
              <a:effectLst/>
              <a:latin typeface="Calibri Light" panose="020F0302020204030204" pitchFamily="34" charset="0"/>
              <a:ea typeface="Times New Roman" panose="02020603050405020304" pitchFamily="18" charset="0"/>
              <a:cs typeface="Times New Roman" panose="02020603050405020304" pitchFamily="18" charset="0"/>
            </a:endParaRPr>
          </a:p>
          <a:p>
            <a:pPr marL="342900" marR="0" lvl="0" indent="-342900" algn="just">
              <a:lnSpc>
                <a:spcPct val="150000"/>
              </a:lnSpc>
              <a:spcBef>
                <a:spcPts val="0"/>
              </a:spcBef>
              <a:spcAft>
                <a:spcPts val="0"/>
              </a:spcAft>
              <a:buFont typeface="Symbol" panose="05050102010706020507" pitchFamily="18" charset="2"/>
              <a:buChar char=""/>
            </a:pPr>
            <a:r>
              <a:rPr lang="en-US" sz="1200" dirty="0">
                <a:effectLst/>
                <a:latin typeface="Arial" panose="020B0604020202020204" pitchFamily="34" charset="0"/>
                <a:ea typeface="Times New Roman" panose="02020603050405020304" pitchFamily="18" charset="0"/>
                <a:cs typeface="Times New Roman" panose="02020603050405020304" pitchFamily="18" charset="0"/>
              </a:rPr>
              <a:t>It makes interpersonal relationships better.</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Symbol" panose="05050102010706020507" pitchFamily="18" charset="2"/>
              <a:buChar char=""/>
            </a:pPr>
            <a:r>
              <a:rPr lang="en-US" sz="1200" dirty="0">
                <a:effectLst/>
                <a:latin typeface="Arial" panose="020B0604020202020204" pitchFamily="34" charset="0"/>
                <a:ea typeface="Times New Roman" panose="02020603050405020304" pitchFamily="18" charset="0"/>
                <a:cs typeface="Times New Roman" panose="02020603050405020304" pitchFamily="18" charset="0"/>
              </a:rPr>
              <a:t>Enables to view things from a new perspective </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Symbol" panose="05050102010706020507" pitchFamily="18" charset="2"/>
              <a:buChar char=""/>
            </a:pPr>
            <a:r>
              <a:rPr lang="en-US" sz="1200" dirty="0">
                <a:effectLst/>
                <a:latin typeface="Arial" panose="020B0604020202020204" pitchFamily="34" charset="0"/>
                <a:ea typeface="Times New Roman" panose="02020603050405020304" pitchFamily="18" charset="0"/>
                <a:cs typeface="Times New Roman" panose="02020603050405020304" pitchFamily="18" charset="0"/>
              </a:rPr>
              <a:t>Stimulates reflection on what one has to offer </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Symbol" panose="05050102010706020507" pitchFamily="18" charset="2"/>
              <a:buChar char=""/>
            </a:pPr>
            <a:r>
              <a:rPr lang="en-US" sz="1200" dirty="0">
                <a:effectLst/>
                <a:latin typeface="Arial" panose="020B0604020202020204" pitchFamily="34" charset="0"/>
                <a:ea typeface="Times New Roman" panose="02020603050405020304" pitchFamily="18" charset="0"/>
                <a:cs typeface="Times New Roman" panose="02020603050405020304" pitchFamily="18" charset="0"/>
              </a:rPr>
              <a:t>Strengthens the support network </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Symbol" panose="05050102010706020507" pitchFamily="18" charset="2"/>
              <a:buChar char=""/>
            </a:pPr>
            <a:r>
              <a:rPr lang="en-US" sz="1200" dirty="0">
                <a:effectLst/>
                <a:latin typeface="Arial" panose="020B0604020202020204" pitchFamily="34" charset="0"/>
                <a:ea typeface="Times New Roman" panose="02020603050405020304" pitchFamily="18" charset="0"/>
                <a:cs typeface="Times New Roman" panose="02020603050405020304" pitchFamily="18" charset="0"/>
              </a:rPr>
              <a:t>It gives a chance to be an example to others</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Symbol" panose="05050102010706020507" pitchFamily="18" charset="2"/>
              <a:buChar char=""/>
            </a:pPr>
            <a:r>
              <a:rPr lang="en-US" sz="1200" dirty="0">
                <a:effectLst/>
                <a:latin typeface="Arial" panose="020B0604020202020204" pitchFamily="34" charset="0"/>
                <a:ea typeface="Times New Roman" panose="02020603050405020304" pitchFamily="18" charset="0"/>
                <a:cs typeface="Times New Roman" panose="02020603050405020304" pitchFamily="18" charset="0"/>
              </a:rPr>
              <a:t>Demonstrates one's importance to others </a:t>
            </a:r>
            <a:endParaRPr lang="en-US" dirty="0"/>
          </a:p>
        </p:txBody>
      </p:sp>
      <p:sp>
        <p:nvSpPr>
          <p:cNvPr id="4" name="Slide Number Placeholder 3"/>
          <p:cNvSpPr>
            <a:spLocks noGrp="1"/>
          </p:cNvSpPr>
          <p:nvPr>
            <p:ph type="sldNum" sz="quarter" idx="5"/>
          </p:nvPr>
        </p:nvSpPr>
        <p:spPr/>
        <p:txBody>
          <a:bodyPr/>
          <a:lstStyle/>
          <a:p>
            <a:fld id="{62537F20-7759-480B-8690-69299D0D7570}" type="slidenum">
              <a:rPr lang="en-US" smtClean="0"/>
              <a:t>9</a:t>
            </a:fld>
            <a:endParaRPr lang="en-US"/>
          </a:p>
        </p:txBody>
      </p:sp>
    </p:spTree>
    <p:extLst>
      <p:ext uri="{BB962C8B-B14F-4D97-AF65-F5344CB8AC3E}">
        <p14:creationId xmlns:p14="http://schemas.microsoft.com/office/powerpoint/2010/main" val="190707160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50000"/>
              </a:lnSpc>
              <a:spcBef>
                <a:spcPts val="200"/>
              </a:spcBef>
              <a:spcAft>
                <a:spcPts val="0"/>
              </a:spcAft>
            </a:pPr>
            <a:r>
              <a:rPr lang="en-US" sz="1200" b="1" dirty="0">
                <a:solidFill>
                  <a:srgbClr val="2F5496"/>
                </a:solidFill>
                <a:effectLst/>
                <a:latin typeface="Arial" panose="020B0604020202020204" pitchFamily="34" charset="0"/>
                <a:ea typeface="Times New Roman" panose="02020603050405020304" pitchFamily="18" charset="0"/>
                <a:cs typeface="Times New Roman" panose="02020603050405020304" pitchFamily="18" charset="0"/>
              </a:rPr>
              <a:t>MOST COMMON GUEST EXPECTATIONS </a:t>
            </a:r>
            <a:endParaRPr lang="en-US" sz="1200" b="1" dirty="0">
              <a:solidFill>
                <a:srgbClr val="2F5496"/>
              </a:solidFill>
              <a:effectLst/>
              <a:latin typeface="Calibri Light" panose="020F0302020204030204" pitchFamily="34" charset="0"/>
              <a:ea typeface="Times New Roman" panose="02020603050405020304" pitchFamily="18" charset="0"/>
              <a:cs typeface="Times New Roman" panose="02020603050405020304" pitchFamily="18" charset="0"/>
            </a:endParaRPr>
          </a:p>
          <a:p>
            <a:pPr marL="0" marR="0" algn="just">
              <a:lnSpc>
                <a:spcPct val="150000"/>
              </a:lnSpc>
              <a:spcBef>
                <a:spcPts val="0"/>
              </a:spcBef>
              <a:spcAft>
                <a:spcPts val="0"/>
              </a:spcAft>
            </a:pPr>
            <a:r>
              <a:rPr lang="en-US" sz="1200" dirty="0">
                <a:effectLst/>
                <a:latin typeface="Arial" panose="020B0604020202020204" pitchFamily="34" charset="0"/>
                <a:ea typeface="Times New Roman" panose="02020603050405020304" pitchFamily="18" charset="0"/>
                <a:cs typeface="Times New Roman" panose="02020603050405020304" pitchFamily="18" charset="0"/>
              </a:rPr>
              <a:t>First and foremost, seeking an enjoyable and stress-free experience to share with their loved ones (</a:t>
            </a:r>
            <a:r>
              <a:rPr lang="en-US" sz="1200" dirty="0" err="1">
                <a:effectLst/>
                <a:latin typeface="Arial" panose="020B0604020202020204" pitchFamily="34" charset="0"/>
                <a:ea typeface="Times New Roman" panose="02020603050405020304" pitchFamily="18" charset="0"/>
                <a:cs typeface="Times New Roman" panose="02020603050405020304" pitchFamily="18" charset="0"/>
              </a:rPr>
              <a:t>Arjona</a:t>
            </a:r>
            <a:r>
              <a:rPr lang="en-US" sz="1200" dirty="0">
                <a:effectLst/>
                <a:latin typeface="Arial" panose="020B0604020202020204" pitchFamily="34" charset="0"/>
                <a:ea typeface="Times New Roman" panose="02020603050405020304" pitchFamily="18" charset="0"/>
                <a:cs typeface="Times New Roman" panose="02020603050405020304" pitchFamily="18" charset="0"/>
              </a:rPr>
              <a:t>, 2019). To enhance the guest experience, they suggested the following innovations as solutions:</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Symbol" panose="05050102010706020507" pitchFamily="18" charset="2"/>
              <a:buChar char=""/>
            </a:pPr>
            <a:r>
              <a:rPr lang="en-US" sz="1200" dirty="0">
                <a:effectLst/>
                <a:latin typeface="Arial" panose="020B0604020202020204" pitchFamily="34" charset="0"/>
                <a:ea typeface="Times New Roman" panose="02020603050405020304" pitchFamily="18" charset="0"/>
                <a:cs typeface="Times New Roman" panose="02020603050405020304" pitchFamily="18" charset="0"/>
              </a:rPr>
              <a:t>An interactive map of the park	</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Symbol" panose="05050102010706020507" pitchFamily="18" charset="2"/>
              <a:buChar char=""/>
            </a:pPr>
            <a:r>
              <a:rPr lang="en-US" sz="1200" dirty="0">
                <a:effectLst/>
                <a:latin typeface="Arial" panose="020B0604020202020204" pitchFamily="34" charset="0"/>
                <a:ea typeface="Times New Roman" panose="02020603050405020304" pitchFamily="18" charset="0"/>
                <a:cs typeface="Times New Roman" panose="02020603050405020304" pitchFamily="18" charset="0"/>
              </a:rPr>
              <a:t>Notifications via an app for a mobile or tablet </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Symbol" panose="05050102010706020507" pitchFamily="18" charset="2"/>
              <a:buChar char=""/>
            </a:pPr>
            <a:r>
              <a:rPr lang="en-US" sz="1200" dirty="0">
                <a:effectLst/>
                <a:latin typeface="Arial" panose="020B0604020202020204" pitchFamily="34" charset="0"/>
                <a:ea typeface="Times New Roman" panose="02020603050405020304" pitchFamily="18" charset="0"/>
                <a:cs typeface="Times New Roman" panose="02020603050405020304" pitchFamily="18" charset="0"/>
              </a:rPr>
              <a:t>an individual itinerary	</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Symbol" panose="05050102010706020507" pitchFamily="18" charset="2"/>
              <a:buChar char=""/>
            </a:pPr>
            <a:r>
              <a:rPr lang="en-US" sz="1200" dirty="0">
                <a:effectLst/>
                <a:latin typeface="Arial" panose="020B0604020202020204" pitchFamily="34" charset="0"/>
                <a:ea typeface="Times New Roman" panose="02020603050405020304" pitchFamily="18" charset="0"/>
                <a:cs typeface="Times New Roman" panose="02020603050405020304" pitchFamily="18" charset="0"/>
              </a:rPr>
              <a:t>The capacity to pay without cash </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Symbol" panose="05050102010706020507" pitchFamily="18" charset="2"/>
              <a:buChar char=""/>
            </a:pPr>
            <a:r>
              <a:rPr lang="en-US" sz="1200" dirty="0">
                <a:effectLst/>
                <a:latin typeface="Arial" panose="020B0604020202020204" pitchFamily="34" charset="0"/>
                <a:ea typeface="Times New Roman" panose="02020603050405020304" pitchFamily="18" charset="0"/>
                <a:cs typeface="Times New Roman" panose="02020603050405020304" pitchFamily="18" charset="0"/>
              </a:rPr>
              <a:t>Confirm safety and cleanliness </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Symbol" panose="05050102010706020507" pitchFamily="18" charset="2"/>
              <a:buChar char=""/>
            </a:pPr>
            <a:r>
              <a:rPr lang="en-US" sz="1200" dirty="0">
                <a:effectLst/>
                <a:latin typeface="Arial" panose="020B0604020202020204" pitchFamily="34" charset="0"/>
                <a:ea typeface="Times New Roman" panose="02020603050405020304" pitchFamily="18" charset="0"/>
                <a:cs typeface="Times New Roman" panose="02020603050405020304" pitchFamily="18" charset="0"/>
              </a:rPr>
              <a:t>Information about security measures </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50000"/>
              </a:lnSpc>
              <a:spcBef>
                <a:spcPts val="0"/>
              </a:spcBef>
              <a:spcAft>
                <a:spcPts val="0"/>
              </a:spcAft>
            </a:pPr>
            <a:r>
              <a:rPr lang="en-US" sz="1200" dirty="0">
                <a:effectLst/>
                <a:latin typeface="Arial" panose="020B0604020202020204" pitchFamily="34" charset="0"/>
                <a:ea typeface="Times New Roman" panose="02020603050405020304" pitchFamily="18" charset="0"/>
                <a:cs typeface="Times New Roman" panose="02020603050405020304" pitchFamily="18" charset="0"/>
              </a:rPr>
              <a:t>Even though so much of the guest experience is now digital, visitors still feel at ease when they can immediately locate helpful staff members when they have a problem (Solomon and </a:t>
            </a:r>
            <a:r>
              <a:rPr lang="en-US" sz="1200" dirty="0" err="1">
                <a:effectLst/>
                <a:latin typeface="Arial" panose="020B0604020202020204" pitchFamily="34" charset="0"/>
                <a:ea typeface="Times New Roman" panose="02020603050405020304" pitchFamily="18" charset="0"/>
                <a:cs typeface="Times New Roman" panose="02020603050405020304" pitchFamily="18" charset="0"/>
              </a:rPr>
              <a:t>Humler</a:t>
            </a:r>
            <a:r>
              <a:rPr lang="en-US" sz="1200" dirty="0">
                <a:effectLst/>
                <a:latin typeface="Arial" panose="020B0604020202020204" pitchFamily="34" charset="0"/>
                <a:ea typeface="Times New Roman" panose="02020603050405020304" pitchFamily="18" charset="0"/>
                <a:cs typeface="Times New Roman" panose="02020603050405020304" pitchFamily="18" charset="0"/>
              </a:rPr>
              <a:t>, 2019).</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62537F20-7759-480B-8690-69299D0D7570}" type="slidenum">
              <a:rPr lang="en-US" smtClean="0"/>
              <a:t>10</a:t>
            </a:fld>
            <a:endParaRPr lang="en-US"/>
          </a:p>
        </p:txBody>
      </p:sp>
    </p:spTree>
    <p:extLst>
      <p:ext uri="{BB962C8B-B14F-4D97-AF65-F5344CB8AC3E}">
        <p14:creationId xmlns:p14="http://schemas.microsoft.com/office/powerpoint/2010/main" val="171971748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Bef>
                <a:spcPts val="0"/>
              </a:spcBef>
              <a:spcAft>
                <a:spcPts val="0"/>
              </a:spcAft>
            </a:pPr>
            <a:r>
              <a:rPr lang="en-US" sz="1800" dirty="0">
                <a:effectLst/>
                <a:latin typeface="Arial" panose="020B0604020202020204" pitchFamily="34" charset="0"/>
                <a:ea typeface="Times New Roman" panose="02020603050405020304" pitchFamily="18" charset="0"/>
                <a:cs typeface="Times New Roman" panose="02020603050405020304" pitchFamily="18" charset="0"/>
              </a:rPr>
              <a:t>Appropriate, skilled staff, regulations, and policies can do so. The guidelines that can help improve the guest experience are listed below</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50000"/>
              </a:lnSpc>
              <a:spcBef>
                <a:spcPts val="0"/>
              </a:spcBef>
              <a:spcAft>
                <a:spcPts val="0"/>
              </a:spcAft>
            </a:pPr>
            <a:r>
              <a:rPr lang="en-US" sz="1800" dirty="0">
                <a:effectLst/>
                <a:latin typeface="Arial" panose="020B0604020202020204" pitchFamily="34" charset="0"/>
                <a:ea typeface="Times New Roman" panose="02020603050405020304" pitchFamily="18" charset="0"/>
                <a:cs typeface="Times New Roman" panose="02020603050405020304" pitchFamily="18" charset="0"/>
              </a:rPr>
              <a:t>1. Digital solutions for all guests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50000"/>
              </a:lnSpc>
              <a:spcBef>
                <a:spcPts val="0"/>
              </a:spcBef>
              <a:spcAft>
                <a:spcPts val="0"/>
              </a:spcAft>
            </a:pPr>
            <a:r>
              <a:rPr lang="en-US" sz="1800" dirty="0">
                <a:effectLst/>
                <a:latin typeface="Arial" panose="020B0604020202020204" pitchFamily="34" charset="0"/>
                <a:ea typeface="Times New Roman" panose="02020603050405020304" pitchFamily="18" charset="0"/>
                <a:cs typeface="Times New Roman" panose="02020603050405020304" pitchFamily="18" charset="0"/>
              </a:rPr>
              <a:t>2. Always approach a situation with a proactive attitude and make the guest feel confident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50000"/>
              </a:lnSpc>
              <a:spcBef>
                <a:spcPts val="0"/>
              </a:spcBef>
              <a:spcAft>
                <a:spcPts val="0"/>
              </a:spcAft>
            </a:pPr>
            <a:r>
              <a:rPr lang="en-US" sz="1800" dirty="0">
                <a:effectLst/>
                <a:latin typeface="Arial" panose="020B0604020202020204" pitchFamily="34" charset="0"/>
                <a:ea typeface="Times New Roman" panose="02020603050405020304" pitchFamily="18" charset="0"/>
                <a:cs typeface="Times New Roman" panose="02020603050405020304" pitchFamily="18" charset="0"/>
              </a:rPr>
              <a:t>3. Make the guests feel appreciated by practicing personalization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50000"/>
              </a:lnSpc>
              <a:spcBef>
                <a:spcPts val="0"/>
              </a:spcBef>
              <a:spcAft>
                <a:spcPts val="0"/>
              </a:spcAft>
            </a:pPr>
            <a:r>
              <a:rPr lang="en-US" sz="1800" dirty="0">
                <a:effectLst/>
                <a:latin typeface="Arial" panose="020B0604020202020204" pitchFamily="34" charset="0"/>
                <a:ea typeface="Times New Roman" panose="02020603050405020304" pitchFamily="18" charset="0"/>
                <a:cs typeface="Times New Roman" panose="02020603050405020304" pitchFamily="18" charset="0"/>
              </a:rPr>
              <a:t>4. Be willing to assist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50000"/>
              </a:lnSpc>
              <a:spcBef>
                <a:spcPts val="0"/>
              </a:spcBef>
              <a:spcAft>
                <a:spcPts val="0"/>
              </a:spcAft>
            </a:pPr>
            <a:r>
              <a:rPr lang="en-US" sz="1800" dirty="0">
                <a:effectLst/>
                <a:latin typeface="Arial" panose="020B0604020202020204" pitchFamily="34" charset="0"/>
                <a:ea typeface="Times New Roman" panose="02020603050405020304" pitchFamily="18" charset="0"/>
                <a:cs typeface="Times New Roman" panose="02020603050405020304" pitchFamily="18" charset="0"/>
              </a:rPr>
              <a:t>5. Request feedback regularly.</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50000"/>
              </a:lnSpc>
              <a:spcBef>
                <a:spcPts val="200"/>
              </a:spcBef>
              <a:spcAft>
                <a:spcPts val="0"/>
              </a:spcAft>
            </a:pPr>
            <a:r>
              <a:rPr lang="en-US" sz="1800" b="1" dirty="0">
                <a:solidFill>
                  <a:srgbClr val="2F5496"/>
                </a:solidFill>
                <a:effectLst/>
                <a:latin typeface="Arial" panose="020B0604020202020204" pitchFamily="34" charset="0"/>
                <a:ea typeface="Times New Roman" panose="02020603050405020304" pitchFamily="18" charset="0"/>
                <a:cs typeface="Times New Roman" panose="02020603050405020304" pitchFamily="18" charset="0"/>
              </a:rPr>
              <a:t>Suggestions for getting feedback</a:t>
            </a:r>
            <a:endParaRPr lang="en-US" sz="1800" b="1" dirty="0">
              <a:solidFill>
                <a:srgbClr val="2F5496"/>
              </a:solidFill>
              <a:effectLst/>
              <a:latin typeface="Calibri Light" panose="020F0302020204030204" pitchFamily="34" charset="0"/>
              <a:ea typeface="Times New Roman" panose="02020603050405020304" pitchFamily="18" charset="0"/>
              <a:cs typeface="Times New Roman" panose="02020603050405020304" pitchFamily="18" charset="0"/>
            </a:endParaRPr>
          </a:p>
          <a:p>
            <a:pPr marL="0" marR="0" algn="just">
              <a:lnSpc>
                <a:spcPct val="150000"/>
              </a:lnSpc>
              <a:spcBef>
                <a:spcPts val="0"/>
              </a:spcBef>
              <a:spcAft>
                <a:spcPts val="0"/>
              </a:spcAft>
            </a:pPr>
            <a:r>
              <a:rPr lang="en-US" sz="1800" dirty="0">
                <a:effectLst/>
                <a:latin typeface="Arial" panose="020B0604020202020204" pitchFamily="34" charset="0"/>
                <a:ea typeface="Times New Roman" panose="02020603050405020304" pitchFamily="18" charset="0"/>
                <a:cs typeface="Times New Roman" panose="02020603050405020304" pitchFamily="18" charset="0"/>
              </a:rPr>
              <a:t>After a guest's visit, send them a warm, personalized email including a link to a customer survey or a Facebook review page so the guest can quickly click through. Keep the message short and simple. Try SMS messaging.</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62537F20-7759-480B-8690-69299D0D7570}" type="slidenum">
              <a:rPr lang="en-US" smtClean="0"/>
              <a:t>11</a:t>
            </a:fld>
            <a:endParaRPr lang="en-US"/>
          </a:p>
        </p:txBody>
      </p:sp>
    </p:spTree>
    <p:extLst>
      <p:ext uri="{BB962C8B-B14F-4D97-AF65-F5344CB8AC3E}">
        <p14:creationId xmlns:p14="http://schemas.microsoft.com/office/powerpoint/2010/main" val="398987889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Arial" panose="020B0604020202020204" pitchFamily="34" charset="0"/>
                <a:ea typeface="Times New Roman" panose="02020603050405020304" pitchFamily="18" charset="0"/>
                <a:cs typeface="Times New Roman" panose="02020603050405020304" pitchFamily="18" charset="0"/>
              </a:rPr>
              <a:t>JW Marriott is frequently mentioned in the media and is one of the greatest recognized hotels in flora and fauna. Marriott International has almost over 7,000 properties in 100 countries, Marriott International's link is also outstanding, which goes without saying.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62537F20-7759-480B-8690-69299D0D7570}" type="slidenum">
              <a:rPr lang="en-US" smtClean="0"/>
              <a:t>12</a:t>
            </a:fld>
            <a:endParaRPr lang="en-US"/>
          </a:p>
        </p:txBody>
      </p:sp>
    </p:spTree>
    <p:extLst>
      <p:ext uri="{BB962C8B-B14F-4D97-AF65-F5344CB8AC3E}">
        <p14:creationId xmlns:p14="http://schemas.microsoft.com/office/powerpoint/2010/main" val="7448469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79D4EE-60D3-351C-FDBA-96D4C28CB2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E08D0DA4-A7C5-47F8-DC72-C0A07A4FF0E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E4DB26DB-FF3A-5CEB-5CA5-FCD18A7EA99C}"/>
              </a:ext>
            </a:extLst>
          </p:cNvPr>
          <p:cNvSpPr>
            <a:spLocks noGrp="1"/>
          </p:cNvSpPr>
          <p:nvPr>
            <p:ph type="dt" sz="half" idx="10"/>
          </p:nvPr>
        </p:nvSpPr>
        <p:spPr/>
        <p:txBody>
          <a:bodyPr/>
          <a:lstStyle/>
          <a:p>
            <a:fld id="{735AE41C-46C2-44A5-836F-90F8AFD01559}" type="datetimeFigureOut">
              <a:rPr lang="en-US" smtClean="0"/>
              <a:t>2/10/23</a:t>
            </a:fld>
            <a:endParaRPr lang="en-US"/>
          </a:p>
        </p:txBody>
      </p:sp>
      <p:sp>
        <p:nvSpPr>
          <p:cNvPr id="5" name="Footer Placeholder 4">
            <a:extLst>
              <a:ext uri="{FF2B5EF4-FFF2-40B4-BE49-F238E27FC236}">
                <a16:creationId xmlns:a16="http://schemas.microsoft.com/office/drawing/2014/main" id="{5EFB5BA0-7C3F-CC01-63AD-C5611294EB6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08118F6-7E47-310C-C1D8-4110567C39A8}"/>
              </a:ext>
            </a:extLst>
          </p:cNvPr>
          <p:cNvSpPr>
            <a:spLocks noGrp="1"/>
          </p:cNvSpPr>
          <p:nvPr>
            <p:ph type="sldNum" sz="quarter" idx="12"/>
          </p:nvPr>
        </p:nvSpPr>
        <p:spPr/>
        <p:txBody>
          <a:bodyPr/>
          <a:lstStyle/>
          <a:p>
            <a:fld id="{9C492D52-153F-41C1-B1E6-586BCD68F9A4}" type="slidenum">
              <a:rPr lang="en-US" smtClean="0"/>
              <a:t>‹#›</a:t>
            </a:fld>
            <a:endParaRPr lang="en-US"/>
          </a:p>
        </p:txBody>
      </p:sp>
    </p:spTree>
    <p:extLst>
      <p:ext uri="{BB962C8B-B14F-4D97-AF65-F5344CB8AC3E}">
        <p14:creationId xmlns:p14="http://schemas.microsoft.com/office/powerpoint/2010/main" val="33095242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CABDC2-6F20-8893-E115-DB5B2D0C682E}"/>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0A8BCB7-BD52-AF15-AE50-F6ECE80083E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3A9287B-2280-1811-BFD2-84A51E0715C6}"/>
              </a:ext>
            </a:extLst>
          </p:cNvPr>
          <p:cNvSpPr>
            <a:spLocks noGrp="1"/>
          </p:cNvSpPr>
          <p:nvPr>
            <p:ph type="dt" sz="half" idx="10"/>
          </p:nvPr>
        </p:nvSpPr>
        <p:spPr/>
        <p:txBody>
          <a:bodyPr/>
          <a:lstStyle/>
          <a:p>
            <a:fld id="{735AE41C-46C2-44A5-836F-90F8AFD01559}" type="datetimeFigureOut">
              <a:rPr lang="en-US" smtClean="0"/>
              <a:t>2/10/23</a:t>
            </a:fld>
            <a:endParaRPr lang="en-US"/>
          </a:p>
        </p:txBody>
      </p:sp>
      <p:sp>
        <p:nvSpPr>
          <p:cNvPr id="5" name="Footer Placeholder 4">
            <a:extLst>
              <a:ext uri="{FF2B5EF4-FFF2-40B4-BE49-F238E27FC236}">
                <a16:creationId xmlns:a16="http://schemas.microsoft.com/office/drawing/2014/main" id="{4A4FB374-35CD-9849-7EFE-A7733442571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1C3EB80-964F-0B6F-B7B0-B7F229F8AC66}"/>
              </a:ext>
            </a:extLst>
          </p:cNvPr>
          <p:cNvSpPr>
            <a:spLocks noGrp="1"/>
          </p:cNvSpPr>
          <p:nvPr>
            <p:ph type="sldNum" sz="quarter" idx="12"/>
          </p:nvPr>
        </p:nvSpPr>
        <p:spPr/>
        <p:txBody>
          <a:bodyPr/>
          <a:lstStyle/>
          <a:p>
            <a:fld id="{9C492D52-153F-41C1-B1E6-586BCD68F9A4}" type="slidenum">
              <a:rPr lang="en-US" smtClean="0"/>
              <a:t>‹#›</a:t>
            </a:fld>
            <a:endParaRPr lang="en-US"/>
          </a:p>
        </p:txBody>
      </p:sp>
    </p:spTree>
    <p:extLst>
      <p:ext uri="{BB962C8B-B14F-4D97-AF65-F5344CB8AC3E}">
        <p14:creationId xmlns:p14="http://schemas.microsoft.com/office/powerpoint/2010/main" val="7966878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D3DBAE-D247-46F4-1629-9FF9EC2EB1B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811D1D9A-753E-F325-DA24-F3B88D693C2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0BCB39C-492A-49B1-2284-2A8C7B90E410}"/>
              </a:ext>
            </a:extLst>
          </p:cNvPr>
          <p:cNvSpPr>
            <a:spLocks noGrp="1"/>
          </p:cNvSpPr>
          <p:nvPr>
            <p:ph type="dt" sz="half" idx="10"/>
          </p:nvPr>
        </p:nvSpPr>
        <p:spPr/>
        <p:txBody>
          <a:bodyPr/>
          <a:lstStyle/>
          <a:p>
            <a:fld id="{735AE41C-46C2-44A5-836F-90F8AFD01559}" type="datetimeFigureOut">
              <a:rPr lang="en-US" smtClean="0"/>
              <a:t>2/10/23</a:t>
            </a:fld>
            <a:endParaRPr lang="en-US"/>
          </a:p>
        </p:txBody>
      </p:sp>
      <p:sp>
        <p:nvSpPr>
          <p:cNvPr id="5" name="Footer Placeholder 4">
            <a:extLst>
              <a:ext uri="{FF2B5EF4-FFF2-40B4-BE49-F238E27FC236}">
                <a16:creationId xmlns:a16="http://schemas.microsoft.com/office/drawing/2014/main" id="{5D6ED869-6FC8-6329-7AEF-0249098BCE9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CDF7F37-1DB4-F823-7AB8-C3E2541670A3}"/>
              </a:ext>
            </a:extLst>
          </p:cNvPr>
          <p:cNvSpPr>
            <a:spLocks noGrp="1"/>
          </p:cNvSpPr>
          <p:nvPr>
            <p:ph type="sldNum" sz="quarter" idx="12"/>
          </p:nvPr>
        </p:nvSpPr>
        <p:spPr/>
        <p:txBody>
          <a:bodyPr/>
          <a:lstStyle/>
          <a:p>
            <a:fld id="{9C492D52-153F-41C1-B1E6-586BCD68F9A4}" type="slidenum">
              <a:rPr lang="en-US" smtClean="0"/>
              <a:t>‹#›</a:t>
            </a:fld>
            <a:endParaRPr lang="en-US"/>
          </a:p>
        </p:txBody>
      </p:sp>
    </p:spTree>
    <p:extLst>
      <p:ext uri="{BB962C8B-B14F-4D97-AF65-F5344CB8AC3E}">
        <p14:creationId xmlns:p14="http://schemas.microsoft.com/office/powerpoint/2010/main" val="1096986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906E11-9675-82D2-FFC6-A0B78F4BE4D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4DC367B-EFA2-4CEC-7D8C-897CD77A32D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8E223DB-88DC-7E63-CDFC-4E54868CF8F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45C08DA9-FACE-812A-9F7F-235DF5F5CC15}"/>
              </a:ext>
            </a:extLst>
          </p:cNvPr>
          <p:cNvSpPr>
            <a:spLocks noGrp="1"/>
          </p:cNvSpPr>
          <p:nvPr>
            <p:ph type="dt" sz="half" idx="10"/>
          </p:nvPr>
        </p:nvSpPr>
        <p:spPr/>
        <p:txBody>
          <a:bodyPr/>
          <a:lstStyle/>
          <a:p>
            <a:fld id="{735AE41C-46C2-44A5-836F-90F8AFD01559}" type="datetimeFigureOut">
              <a:rPr lang="en-US" smtClean="0"/>
              <a:t>2/10/23</a:t>
            </a:fld>
            <a:endParaRPr lang="en-US"/>
          </a:p>
        </p:txBody>
      </p:sp>
      <p:sp>
        <p:nvSpPr>
          <p:cNvPr id="6" name="Footer Placeholder 5">
            <a:extLst>
              <a:ext uri="{FF2B5EF4-FFF2-40B4-BE49-F238E27FC236}">
                <a16:creationId xmlns:a16="http://schemas.microsoft.com/office/drawing/2014/main" id="{19765829-9A4B-D631-B179-FD8D44BF35E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1FF2A07-00B2-DB87-6930-C9A7B6A5E074}"/>
              </a:ext>
            </a:extLst>
          </p:cNvPr>
          <p:cNvSpPr>
            <a:spLocks noGrp="1"/>
          </p:cNvSpPr>
          <p:nvPr>
            <p:ph type="sldNum" sz="quarter" idx="12"/>
          </p:nvPr>
        </p:nvSpPr>
        <p:spPr/>
        <p:txBody>
          <a:bodyPr/>
          <a:lstStyle/>
          <a:p>
            <a:fld id="{9C492D52-153F-41C1-B1E6-586BCD68F9A4}" type="slidenum">
              <a:rPr lang="en-US" smtClean="0"/>
              <a:t>‹#›</a:t>
            </a:fld>
            <a:endParaRPr lang="en-US"/>
          </a:p>
        </p:txBody>
      </p:sp>
    </p:spTree>
    <p:extLst>
      <p:ext uri="{BB962C8B-B14F-4D97-AF65-F5344CB8AC3E}">
        <p14:creationId xmlns:p14="http://schemas.microsoft.com/office/powerpoint/2010/main" val="15173295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20816F-83E0-5134-579B-80A3BC76C3DC}"/>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FDACC2F6-CC10-451C-1305-F51D6424459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8F4B7F8-5244-A57D-4029-07BFDE28B25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82718647-70FF-241F-FFFF-12A4F2E7C43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4ED922DD-22D5-C5B4-7D0D-33E6564E4A1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9F3C218F-A1A8-1F6B-F59A-FAC85CE2886D}"/>
              </a:ext>
            </a:extLst>
          </p:cNvPr>
          <p:cNvSpPr>
            <a:spLocks noGrp="1"/>
          </p:cNvSpPr>
          <p:nvPr>
            <p:ph type="dt" sz="half" idx="10"/>
          </p:nvPr>
        </p:nvSpPr>
        <p:spPr/>
        <p:txBody>
          <a:bodyPr/>
          <a:lstStyle/>
          <a:p>
            <a:fld id="{735AE41C-46C2-44A5-836F-90F8AFD01559}" type="datetimeFigureOut">
              <a:rPr lang="en-US" smtClean="0"/>
              <a:t>2/10/23</a:t>
            </a:fld>
            <a:endParaRPr lang="en-US"/>
          </a:p>
        </p:txBody>
      </p:sp>
      <p:sp>
        <p:nvSpPr>
          <p:cNvPr id="8" name="Footer Placeholder 7">
            <a:extLst>
              <a:ext uri="{FF2B5EF4-FFF2-40B4-BE49-F238E27FC236}">
                <a16:creationId xmlns:a16="http://schemas.microsoft.com/office/drawing/2014/main" id="{7B0A3BC1-7DCA-08DB-51D4-44AADED40F6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9085586B-75B9-498A-A0A3-D232DC30061D}"/>
              </a:ext>
            </a:extLst>
          </p:cNvPr>
          <p:cNvSpPr>
            <a:spLocks noGrp="1"/>
          </p:cNvSpPr>
          <p:nvPr>
            <p:ph type="sldNum" sz="quarter" idx="12"/>
          </p:nvPr>
        </p:nvSpPr>
        <p:spPr/>
        <p:txBody>
          <a:bodyPr/>
          <a:lstStyle/>
          <a:p>
            <a:fld id="{9C492D52-153F-41C1-B1E6-586BCD68F9A4}" type="slidenum">
              <a:rPr lang="en-US" smtClean="0"/>
              <a:t>‹#›</a:t>
            </a:fld>
            <a:endParaRPr lang="en-US"/>
          </a:p>
        </p:txBody>
      </p:sp>
    </p:spTree>
    <p:extLst>
      <p:ext uri="{BB962C8B-B14F-4D97-AF65-F5344CB8AC3E}">
        <p14:creationId xmlns:p14="http://schemas.microsoft.com/office/powerpoint/2010/main" val="16565934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1D7AE5-65FA-0FFF-97A3-A343BB64BD05}"/>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746E89C4-166B-F31E-E070-B911101477CF}"/>
              </a:ext>
            </a:extLst>
          </p:cNvPr>
          <p:cNvSpPr>
            <a:spLocks noGrp="1"/>
          </p:cNvSpPr>
          <p:nvPr>
            <p:ph type="dt" sz="half" idx="10"/>
          </p:nvPr>
        </p:nvSpPr>
        <p:spPr/>
        <p:txBody>
          <a:bodyPr/>
          <a:lstStyle/>
          <a:p>
            <a:fld id="{735AE41C-46C2-44A5-836F-90F8AFD01559}" type="datetimeFigureOut">
              <a:rPr lang="en-US" smtClean="0"/>
              <a:t>2/10/23</a:t>
            </a:fld>
            <a:endParaRPr lang="en-US"/>
          </a:p>
        </p:txBody>
      </p:sp>
      <p:sp>
        <p:nvSpPr>
          <p:cNvPr id="4" name="Footer Placeholder 3">
            <a:extLst>
              <a:ext uri="{FF2B5EF4-FFF2-40B4-BE49-F238E27FC236}">
                <a16:creationId xmlns:a16="http://schemas.microsoft.com/office/drawing/2014/main" id="{2B26248B-B1BA-971D-36CA-23265FADE5F0}"/>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14D4D06A-CF25-45F6-4DE4-38FFA08BC0F0}"/>
              </a:ext>
            </a:extLst>
          </p:cNvPr>
          <p:cNvSpPr>
            <a:spLocks noGrp="1"/>
          </p:cNvSpPr>
          <p:nvPr>
            <p:ph type="sldNum" sz="quarter" idx="12"/>
          </p:nvPr>
        </p:nvSpPr>
        <p:spPr/>
        <p:txBody>
          <a:bodyPr/>
          <a:lstStyle/>
          <a:p>
            <a:fld id="{9C492D52-153F-41C1-B1E6-586BCD68F9A4}" type="slidenum">
              <a:rPr lang="en-US" smtClean="0"/>
              <a:t>‹#›</a:t>
            </a:fld>
            <a:endParaRPr lang="en-US"/>
          </a:p>
        </p:txBody>
      </p:sp>
    </p:spTree>
    <p:extLst>
      <p:ext uri="{BB962C8B-B14F-4D97-AF65-F5344CB8AC3E}">
        <p14:creationId xmlns:p14="http://schemas.microsoft.com/office/powerpoint/2010/main" val="28351301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22817E6-0B4D-EC3E-F529-CDC1000E1E7B}"/>
              </a:ext>
            </a:extLst>
          </p:cNvPr>
          <p:cNvSpPr>
            <a:spLocks noGrp="1"/>
          </p:cNvSpPr>
          <p:nvPr>
            <p:ph type="dt" sz="half" idx="10"/>
          </p:nvPr>
        </p:nvSpPr>
        <p:spPr/>
        <p:txBody>
          <a:bodyPr/>
          <a:lstStyle/>
          <a:p>
            <a:fld id="{735AE41C-46C2-44A5-836F-90F8AFD01559}" type="datetimeFigureOut">
              <a:rPr lang="en-US" smtClean="0"/>
              <a:t>2/10/23</a:t>
            </a:fld>
            <a:endParaRPr lang="en-US"/>
          </a:p>
        </p:txBody>
      </p:sp>
      <p:sp>
        <p:nvSpPr>
          <p:cNvPr id="3" name="Footer Placeholder 2">
            <a:extLst>
              <a:ext uri="{FF2B5EF4-FFF2-40B4-BE49-F238E27FC236}">
                <a16:creationId xmlns:a16="http://schemas.microsoft.com/office/drawing/2014/main" id="{5FE83FAD-3BE2-8C03-73AF-ADC0A324CB2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AA06CC2C-911F-4F5E-33EB-D0B50B96F3A0}"/>
              </a:ext>
            </a:extLst>
          </p:cNvPr>
          <p:cNvSpPr>
            <a:spLocks noGrp="1"/>
          </p:cNvSpPr>
          <p:nvPr>
            <p:ph type="sldNum" sz="quarter" idx="12"/>
          </p:nvPr>
        </p:nvSpPr>
        <p:spPr/>
        <p:txBody>
          <a:bodyPr/>
          <a:lstStyle/>
          <a:p>
            <a:fld id="{9C492D52-153F-41C1-B1E6-586BCD68F9A4}" type="slidenum">
              <a:rPr lang="en-US" smtClean="0"/>
              <a:t>‹#›</a:t>
            </a:fld>
            <a:endParaRPr lang="en-US"/>
          </a:p>
        </p:txBody>
      </p:sp>
    </p:spTree>
    <p:extLst>
      <p:ext uri="{BB962C8B-B14F-4D97-AF65-F5344CB8AC3E}">
        <p14:creationId xmlns:p14="http://schemas.microsoft.com/office/powerpoint/2010/main" val="332514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83F12A-C118-C515-86B3-B6EEA5263D0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47B570C7-B948-B79C-73FF-13F9B159D08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A698C82F-C237-9FC0-B982-5D092BFBC33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1AD7516-730A-7C10-4B96-374263ED3AE8}"/>
              </a:ext>
            </a:extLst>
          </p:cNvPr>
          <p:cNvSpPr>
            <a:spLocks noGrp="1"/>
          </p:cNvSpPr>
          <p:nvPr>
            <p:ph type="dt" sz="half" idx="10"/>
          </p:nvPr>
        </p:nvSpPr>
        <p:spPr/>
        <p:txBody>
          <a:bodyPr/>
          <a:lstStyle/>
          <a:p>
            <a:fld id="{735AE41C-46C2-44A5-836F-90F8AFD01559}" type="datetimeFigureOut">
              <a:rPr lang="en-US" smtClean="0"/>
              <a:t>2/10/23</a:t>
            </a:fld>
            <a:endParaRPr lang="en-US"/>
          </a:p>
        </p:txBody>
      </p:sp>
      <p:sp>
        <p:nvSpPr>
          <p:cNvPr id="6" name="Footer Placeholder 5">
            <a:extLst>
              <a:ext uri="{FF2B5EF4-FFF2-40B4-BE49-F238E27FC236}">
                <a16:creationId xmlns:a16="http://schemas.microsoft.com/office/drawing/2014/main" id="{5A8C55B0-BA92-13A3-85C7-CC587CF0856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F762FFC-1836-ADED-8E43-3DF0537E9CCF}"/>
              </a:ext>
            </a:extLst>
          </p:cNvPr>
          <p:cNvSpPr>
            <a:spLocks noGrp="1"/>
          </p:cNvSpPr>
          <p:nvPr>
            <p:ph type="sldNum" sz="quarter" idx="12"/>
          </p:nvPr>
        </p:nvSpPr>
        <p:spPr/>
        <p:txBody>
          <a:bodyPr/>
          <a:lstStyle/>
          <a:p>
            <a:fld id="{9C492D52-153F-41C1-B1E6-586BCD68F9A4}" type="slidenum">
              <a:rPr lang="en-US" smtClean="0"/>
              <a:t>‹#›</a:t>
            </a:fld>
            <a:endParaRPr lang="en-US"/>
          </a:p>
        </p:txBody>
      </p:sp>
    </p:spTree>
    <p:extLst>
      <p:ext uri="{BB962C8B-B14F-4D97-AF65-F5344CB8AC3E}">
        <p14:creationId xmlns:p14="http://schemas.microsoft.com/office/powerpoint/2010/main" val="33076144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9895D3-7BC4-C189-C7C6-FD0416B5EF2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8F43662B-8BC5-8A95-3FB8-2D4EEA61585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777C85AB-957E-98E7-302C-63C160FEC5B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B1EE765-1D2A-FE26-7A14-605B9416E04B}"/>
              </a:ext>
            </a:extLst>
          </p:cNvPr>
          <p:cNvSpPr>
            <a:spLocks noGrp="1"/>
          </p:cNvSpPr>
          <p:nvPr>
            <p:ph type="dt" sz="half" idx="10"/>
          </p:nvPr>
        </p:nvSpPr>
        <p:spPr/>
        <p:txBody>
          <a:bodyPr/>
          <a:lstStyle/>
          <a:p>
            <a:fld id="{735AE41C-46C2-44A5-836F-90F8AFD01559}" type="datetimeFigureOut">
              <a:rPr lang="en-US" smtClean="0"/>
              <a:t>2/10/23</a:t>
            </a:fld>
            <a:endParaRPr lang="en-US"/>
          </a:p>
        </p:txBody>
      </p:sp>
      <p:sp>
        <p:nvSpPr>
          <p:cNvPr id="6" name="Footer Placeholder 5">
            <a:extLst>
              <a:ext uri="{FF2B5EF4-FFF2-40B4-BE49-F238E27FC236}">
                <a16:creationId xmlns:a16="http://schemas.microsoft.com/office/drawing/2014/main" id="{73D2DB15-BAD9-8803-6EBA-618DE832D14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628C541-5064-0C57-3C13-7164B87C8825}"/>
              </a:ext>
            </a:extLst>
          </p:cNvPr>
          <p:cNvSpPr>
            <a:spLocks noGrp="1"/>
          </p:cNvSpPr>
          <p:nvPr>
            <p:ph type="sldNum" sz="quarter" idx="12"/>
          </p:nvPr>
        </p:nvSpPr>
        <p:spPr/>
        <p:txBody>
          <a:bodyPr/>
          <a:lstStyle/>
          <a:p>
            <a:fld id="{9C492D52-153F-41C1-B1E6-586BCD68F9A4}" type="slidenum">
              <a:rPr lang="en-US" smtClean="0"/>
              <a:t>‹#›</a:t>
            </a:fld>
            <a:endParaRPr lang="en-US"/>
          </a:p>
        </p:txBody>
      </p:sp>
    </p:spTree>
    <p:extLst>
      <p:ext uri="{BB962C8B-B14F-4D97-AF65-F5344CB8AC3E}">
        <p14:creationId xmlns:p14="http://schemas.microsoft.com/office/powerpoint/2010/main" val="10014652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E4977A-6BDB-454C-C928-F8999B856B51}"/>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7828B1FC-9758-A75A-B984-E1AB071D32C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784FA21-DDA3-D34F-0391-799369A34923}"/>
              </a:ext>
            </a:extLst>
          </p:cNvPr>
          <p:cNvSpPr>
            <a:spLocks noGrp="1"/>
          </p:cNvSpPr>
          <p:nvPr>
            <p:ph type="dt" sz="half" idx="10"/>
          </p:nvPr>
        </p:nvSpPr>
        <p:spPr/>
        <p:txBody>
          <a:bodyPr/>
          <a:lstStyle/>
          <a:p>
            <a:fld id="{735AE41C-46C2-44A5-836F-90F8AFD01559}" type="datetimeFigureOut">
              <a:rPr lang="en-US" smtClean="0"/>
              <a:t>2/10/23</a:t>
            </a:fld>
            <a:endParaRPr lang="en-US"/>
          </a:p>
        </p:txBody>
      </p:sp>
      <p:sp>
        <p:nvSpPr>
          <p:cNvPr id="5" name="Footer Placeholder 4">
            <a:extLst>
              <a:ext uri="{FF2B5EF4-FFF2-40B4-BE49-F238E27FC236}">
                <a16:creationId xmlns:a16="http://schemas.microsoft.com/office/drawing/2014/main" id="{20A7E9CA-8E20-3064-C1F9-5BB4CFC9CAE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9D79E73-D117-FF9A-75E6-D72AEEFDCF4A}"/>
              </a:ext>
            </a:extLst>
          </p:cNvPr>
          <p:cNvSpPr>
            <a:spLocks noGrp="1"/>
          </p:cNvSpPr>
          <p:nvPr>
            <p:ph type="sldNum" sz="quarter" idx="12"/>
          </p:nvPr>
        </p:nvSpPr>
        <p:spPr/>
        <p:txBody>
          <a:bodyPr/>
          <a:lstStyle/>
          <a:p>
            <a:fld id="{9C492D52-153F-41C1-B1E6-586BCD68F9A4}" type="slidenum">
              <a:rPr lang="en-US" smtClean="0"/>
              <a:t>‹#›</a:t>
            </a:fld>
            <a:endParaRPr lang="en-US"/>
          </a:p>
        </p:txBody>
      </p:sp>
    </p:spTree>
    <p:extLst>
      <p:ext uri="{BB962C8B-B14F-4D97-AF65-F5344CB8AC3E}">
        <p14:creationId xmlns:p14="http://schemas.microsoft.com/office/powerpoint/2010/main" val="25922732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F1D49E5-CB25-50EE-98FA-D1747A1E18A5}"/>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73C74804-B28E-5745-6F14-7CD3F004364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07DEE51-90FB-F004-775B-7FA23B39CF25}"/>
              </a:ext>
            </a:extLst>
          </p:cNvPr>
          <p:cNvSpPr>
            <a:spLocks noGrp="1"/>
          </p:cNvSpPr>
          <p:nvPr>
            <p:ph type="dt" sz="half" idx="10"/>
          </p:nvPr>
        </p:nvSpPr>
        <p:spPr/>
        <p:txBody>
          <a:bodyPr/>
          <a:lstStyle/>
          <a:p>
            <a:fld id="{735AE41C-46C2-44A5-836F-90F8AFD01559}" type="datetimeFigureOut">
              <a:rPr lang="en-US" smtClean="0"/>
              <a:t>2/10/23</a:t>
            </a:fld>
            <a:endParaRPr lang="en-US"/>
          </a:p>
        </p:txBody>
      </p:sp>
      <p:sp>
        <p:nvSpPr>
          <p:cNvPr id="5" name="Footer Placeholder 4">
            <a:extLst>
              <a:ext uri="{FF2B5EF4-FFF2-40B4-BE49-F238E27FC236}">
                <a16:creationId xmlns:a16="http://schemas.microsoft.com/office/drawing/2014/main" id="{402BCF6C-003D-975E-44D2-2AA6F80F4FE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06FD274-AB0E-7EAD-3DA3-DDC1E0D8BEBD}"/>
              </a:ext>
            </a:extLst>
          </p:cNvPr>
          <p:cNvSpPr>
            <a:spLocks noGrp="1"/>
          </p:cNvSpPr>
          <p:nvPr>
            <p:ph type="sldNum" sz="quarter" idx="12"/>
          </p:nvPr>
        </p:nvSpPr>
        <p:spPr/>
        <p:txBody>
          <a:bodyPr/>
          <a:lstStyle/>
          <a:p>
            <a:fld id="{9C492D52-153F-41C1-B1E6-586BCD68F9A4}" type="slidenum">
              <a:rPr lang="en-US" smtClean="0"/>
              <a:t>‹#›</a:t>
            </a:fld>
            <a:endParaRPr lang="en-US"/>
          </a:p>
        </p:txBody>
      </p:sp>
    </p:spTree>
    <p:extLst>
      <p:ext uri="{BB962C8B-B14F-4D97-AF65-F5344CB8AC3E}">
        <p14:creationId xmlns:p14="http://schemas.microsoft.com/office/powerpoint/2010/main" val="393372734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1A0BF8-6686-4F02-AB36-9614142B369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93B406FE-1165-421C-8D35-96F0CFEA6D5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A7B22AA-13F6-430C-B5C3-3ED6A1325F28}"/>
              </a:ext>
            </a:extLst>
          </p:cNvPr>
          <p:cNvSpPr>
            <a:spLocks noGrp="1"/>
          </p:cNvSpPr>
          <p:nvPr>
            <p:ph type="dt" sz="half" idx="10"/>
          </p:nvPr>
        </p:nvSpPr>
        <p:spPr/>
        <p:txBody>
          <a:bodyPr/>
          <a:lstStyle/>
          <a:p>
            <a:fld id="{1661375A-C223-44C8-917C-F7C3A1BCD50F}" type="datetimeFigureOut">
              <a:rPr lang="en-GB" smtClean="0"/>
              <a:t>10/02/2023</a:t>
            </a:fld>
            <a:endParaRPr lang="en-GB"/>
          </a:p>
        </p:txBody>
      </p:sp>
      <p:sp>
        <p:nvSpPr>
          <p:cNvPr id="5" name="Footer Placeholder 4">
            <a:extLst>
              <a:ext uri="{FF2B5EF4-FFF2-40B4-BE49-F238E27FC236}">
                <a16:creationId xmlns:a16="http://schemas.microsoft.com/office/drawing/2014/main" id="{12FB799C-1B8A-42C0-AD53-6DBEF2EC7EF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D8C035E-958A-44D5-9920-E77375E90336}"/>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190314176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628C7A-67F3-4CAD-9852-569FF656AD4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D1E717F-25DD-4AF6-8E4C-C3F0B7258767}"/>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EB9BF79-C6C8-4A28-B317-36AB52011BBD}"/>
              </a:ext>
            </a:extLst>
          </p:cNvPr>
          <p:cNvSpPr>
            <a:spLocks noGrp="1"/>
          </p:cNvSpPr>
          <p:nvPr>
            <p:ph type="dt" sz="half" idx="10"/>
          </p:nvPr>
        </p:nvSpPr>
        <p:spPr/>
        <p:txBody>
          <a:bodyPr/>
          <a:lstStyle/>
          <a:p>
            <a:fld id="{1661375A-C223-44C8-917C-F7C3A1BCD50F}" type="datetimeFigureOut">
              <a:rPr lang="en-GB" smtClean="0"/>
              <a:t>10/02/2023</a:t>
            </a:fld>
            <a:endParaRPr lang="en-GB"/>
          </a:p>
        </p:txBody>
      </p:sp>
      <p:sp>
        <p:nvSpPr>
          <p:cNvPr id="5" name="Footer Placeholder 4">
            <a:extLst>
              <a:ext uri="{FF2B5EF4-FFF2-40B4-BE49-F238E27FC236}">
                <a16:creationId xmlns:a16="http://schemas.microsoft.com/office/drawing/2014/main" id="{A052C1D1-F1BF-42DD-A7C6-2ED272DF8AF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05916BF-016F-4056-985B-466516E68445}"/>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375096191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9FAECB-6827-4D91-8EB5-800DD8EA28F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73CEBD6D-8344-4937-9A0D-E2DBE531B3F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40598055-7F4B-4E57-92A1-C43CE07ED7D1}"/>
              </a:ext>
            </a:extLst>
          </p:cNvPr>
          <p:cNvSpPr>
            <a:spLocks noGrp="1"/>
          </p:cNvSpPr>
          <p:nvPr>
            <p:ph type="dt" sz="half" idx="10"/>
          </p:nvPr>
        </p:nvSpPr>
        <p:spPr/>
        <p:txBody>
          <a:bodyPr/>
          <a:lstStyle/>
          <a:p>
            <a:fld id="{1661375A-C223-44C8-917C-F7C3A1BCD50F}" type="datetimeFigureOut">
              <a:rPr lang="en-GB" smtClean="0"/>
              <a:t>10/02/2023</a:t>
            </a:fld>
            <a:endParaRPr lang="en-GB"/>
          </a:p>
        </p:txBody>
      </p:sp>
      <p:sp>
        <p:nvSpPr>
          <p:cNvPr id="5" name="Footer Placeholder 4">
            <a:extLst>
              <a:ext uri="{FF2B5EF4-FFF2-40B4-BE49-F238E27FC236}">
                <a16:creationId xmlns:a16="http://schemas.microsoft.com/office/drawing/2014/main" id="{0BC8293C-337A-46B9-801C-405BA28F919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7FE3A87-6EF6-4E32-958D-D3BDE968EC61}"/>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156854827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9C1E4F-8411-4152-A040-45E4E38D465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C93C882-D441-40BC-AAB7-FB3EF79F6F5C}"/>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80FF742-A50B-4EB6-86AE-E67F120A5B68}"/>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ACB9172-F4DE-4657-A074-EF8778EE7E7D}"/>
              </a:ext>
            </a:extLst>
          </p:cNvPr>
          <p:cNvSpPr>
            <a:spLocks noGrp="1"/>
          </p:cNvSpPr>
          <p:nvPr>
            <p:ph type="dt" sz="half" idx="10"/>
          </p:nvPr>
        </p:nvSpPr>
        <p:spPr/>
        <p:txBody>
          <a:bodyPr/>
          <a:lstStyle/>
          <a:p>
            <a:fld id="{1661375A-C223-44C8-917C-F7C3A1BCD50F}" type="datetimeFigureOut">
              <a:rPr lang="en-GB" smtClean="0"/>
              <a:t>10/02/2023</a:t>
            </a:fld>
            <a:endParaRPr lang="en-GB"/>
          </a:p>
        </p:txBody>
      </p:sp>
      <p:sp>
        <p:nvSpPr>
          <p:cNvPr id="6" name="Footer Placeholder 5">
            <a:extLst>
              <a:ext uri="{FF2B5EF4-FFF2-40B4-BE49-F238E27FC236}">
                <a16:creationId xmlns:a16="http://schemas.microsoft.com/office/drawing/2014/main" id="{77507DBE-C8F7-423C-9124-EE7B3D22E36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881AC0B-71D5-43A5-AD86-9668B4D92263}"/>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58110462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C204D3-549C-4770-B620-7E3D4678A946}"/>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4306D22-9474-474E-A4DD-36D304E5764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AD9ED9F3-E75B-4CB6-9C20-44656AF0159D}"/>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2AB8604-4E78-4EF6-AF81-B832751C756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14C7266C-4F95-4B63-B8A4-5D430A6FCB51}"/>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DA605C0-AC58-49C3-BFDA-E7ADCFC7B8CA}"/>
              </a:ext>
            </a:extLst>
          </p:cNvPr>
          <p:cNvSpPr>
            <a:spLocks noGrp="1"/>
          </p:cNvSpPr>
          <p:nvPr>
            <p:ph type="dt" sz="half" idx="10"/>
          </p:nvPr>
        </p:nvSpPr>
        <p:spPr/>
        <p:txBody>
          <a:bodyPr/>
          <a:lstStyle/>
          <a:p>
            <a:fld id="{1661375A-C223-44C8-917C-F7C3A1BCD50F}" type="datetimeFigureOut">
              <a:rPr lang="en-GB" smtClean="0"/>
              <a:t>10/02/2023</a:t>
            </a:fld>
            <a:endParaRPr lang="en-GB"/>
          </a:p>
        </p:txBody>
      </p:sp>
      <p:sp>
        <p:nvSpPr>
          <p:cNvPr id="8" name="Footer Placeholder 7">
            <a:extLst>
              <a:ext uri="{FF2B5EF4-FFF2-40B4-BE49-F238E27FC236}">
                <a16:creationId xmlns:a16="http://schemas.microsoft.com/office/drawing/2014/main" id="{A8CDB99B-8E2F-47DA-B6C3-50842D8C3DD2}"/>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900ACA83-753D-4AEE-B568-755DCF5ED7F7}"/>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21267827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738EDC-8D44-427B-90E0-FBD0FBAC969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8AE544B-A36F-473A-86AF-50F02429182D}"/>
              </a:ext>
            </a:extLst>
          </p:cNvPr>
          <p:cNvSpPr>
            <a:spLocks noGrp="1"/>
          </p:cNvSpPr>
          <p:nvPr>
            <p:ph type="dt" sz="half" idx="10"/>
          </p:nvPr>
        </p:nvSpPr>
        <p:spPr/>
        <p:txBody>
          <a:bodyPr/>
          <a:lstStyle/>
          <a:p>
            <a:fld id="{1661375A-C223-44C8-917C-F7C3A1BCD50F}" type="datetimeFigureOut">
              <a:rPr lang="en-GB" smtClean="0"/>
              <a:t>10/02/2023</a:t>
            </a:fld>
            <a:endParaRPr lang="en-GB"/>
          </a:p>
        </p:txBody>
      </p:sp>
      <p:sp>
        <p:nvSpPr>
          <p:cNvPr id="4" name="Footer Placeholder 3">
            <a:extLst>
              <a:ext uri="{FF2B5EF4-FFF2-40B4-BE49-F238E27FC236}">
                <a16:creationId xmlns:a16="http://schemas.microsoft.com/office/drawing/2014/main" id="{3E6F2748-531A-4318-A370-27EDE490E8C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A5AD6E57-F20B-43D2-A268-2449E7D4ADF8}"/>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96256173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CEC2F6E-BB8D-4A07-B873-A379FEAE4F53}"/>
              </a:ext>
            </a:extLst>
          </p:cNvPr>
          <p:cNvSpPr>
            <a:spLocks noGrp="1"/>
          </p:cNvSpPr>
          <p:nvPr>
            <p:ph type="dt" sz="half" idx="10"/>
          </p:nvPr>
        </p:nvSpPr>
        <p:spPr/>
        <p:txBody>
          <a:bodyPr/>
          <a:lstStyle/>
          <a:p>
            <a:fld id="{1661375A-C223-44C8-917C-F7C3A1BCD50F}" type="datetimeFigureOut">
              <a:rPr lang="en-GB" smtClean="0"/>
              <a:t>10/02/2023</a:t>
            </a:fld>
            <a:endParaRPr lang="en-GB"/>
          </a:p>
        </p:txBody>
      </p:sp>
      <p:sp>
        <p:nvSpPr>
          <p:cNvPr id="3" name="Footer Placeholder 2">
            <a:extLst>
              <a:ext uri="{FF2B5EF4-FFF2-40B4-BE49-F238E27FC236}">
                <a16:creationId xmlns:a16="http://schemas.microsoft.com/office/drawing/2014/main" id="{29C64672-2E28-45BB-AB1E-9CA10E90883B}"/>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33CCF35-5028-4E4D-8F6E-2E2DF0FB4299}"/>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2266163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60471D-7A64-4A50-B9A6-0F3A78088AB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16427B1-871E-4C56-AF97-3F78ADBFA9C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6CF52702-EC0A-4FBA-9939-DCF10E412D8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A1EDDBB8-93FE-4585-A97D-0E391EE246F7}"/>
              </a:ext>
            </a:extLst>
          </p:cNvPr>
          <p:cNvSpPr>
            <a:spLocks noGrp="1"/>
          </p:cNvSpPr>
          <p:nvPr>
            <p:ph type="dt" sz="half" idx="10"/>
          </p:nvPr>
        </p:nvSpPr>
        <p:spPr/>
        <p:txBody>
          <a:bodyPr/>
          <a:lstStyle/>
          <a:p>
            <a:fld id="{1661375A-C223-44C8-917C-F7C3A1BCD50F}" type="datetimeFigureOut">
              <a:rPr lang="en-GB" smtClean="0"/>
              <a:t>10/02/2023</a:t>
            </a:fld>
            <a:endParaRPr lang="en-GB"/>
          </a:p>
        </p:txBody>
      </p:sp>
      <p:sp>
        <p:nvSpPr>
          <p:cNvPr id="6" name="Footer Placeholder 5">
            <a:extLst>
              <a:ext uri="{FF2B5EF4-FFF2-40B4-BE49-F238E27FC236}">
                <a16:creationId xmlns:a16="http://schemas.microsoft.com/office/drawing/2014/main" id="{2CB77A2A-D97D-4B06-A029-77A3A88DA3E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BF4E011-48A8-486A-BF53-E7C085173F29}"/>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208240241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EA2B76-0D50-4AE7-8E70-B69B2F112A4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6E700288-1A1C-45A8-B99A-68E661D708A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C8D19D42-4449-4938-BE9F-F8A026382E8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715CB693-3AD5-4FB5-9BD7-DDA6EA895AA0}"/>
              </a:ext>
            </a:extLst>
          </p:cNvPr>
          <p:cNvSpPr>
            <a:spLocks noGrp="1"/>
          </p:cNvSpPr>
          <p:nvPr>
            <p:ph type="dt" sz="half" idx="10"/>
          </p:nvPr>
        </p:nvSpPr>
        <p:spPr/>
        <p:txBody>
          <a:bodyPr/>
          <a:lstStyle/>
          <a:p>
            <a:fld id="{1661375A-C223-44C8-917C-F7C3A1BCD50F}" type="datetimeFigureOut">
              <a:rPr lang="en-GB" smtClean="0"/>
              <a:t>10/02/2023</a:t>
            </a:fld>
            <a:endParaRPr lang="en-GB"/>
          </a:p>
        </p:txBody>
      </p:sp>
      <p:sp>
        <p:nvSpPr>
          <p:cNvPr id="6" name="Footer Placeholder 5">
            <a:extLst>
              <a:ext uri="{FF2B5EF4-FFF2-40B4-BE49-F238E27FC236}">
                <a16:creationId xmlns:a16="http://schemas.microsoft.com/office/drawing/2014/main" id="{BB28CAAB-378F-4646-836D-6723AF22695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08A5F22-2F00-4B7E-95E3-D4E37EE6F9BD}"/>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194649475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BE3A36-A7B5-4AED-90CE-DAABE341C72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26DD818-2AC6-4AD8-ADB0-757AE6DE1FE6}"/>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AB561BE-2670-413D-B85D-350DC6A08AAC}"/>
              </a:ext>
            </a:extLst>
          </p:cNvPr>
          <p:cNvSpPr>
            <a:spLocks noGrp="1"/>
          </p:cNvSpPr>
          <p:nvPr>
            <p:ph type="dt" sz="half" idx="10"/>
          </p:nvPr>
        </p:nvSpPr>
        <p:spPr/>
        <p:txBody>
          <a:bodyPr/>
          <a:lstStyle/>
          <a:p>
            <a:fld id="{1661375A-C223-44C8-917C-F7C3A1BCD50F}" type="datetimeFigureOut">
              <a:rPr lang="en-GB" smtClean="0"/>
              <a:t>10/02/2023</a:t>
            </a:fld>
            <a:endParaRPr lang="en-GB"/>
          </a:p>
        </p:txBody>
      </p:sp>
      <p:sp>
        <p:nvSpPr>
          <p:cNvPr id="5" name="Footer Placeholder 4">
            <a:extLst>
              <a:ext uri="{FF2B5EF4-FFF2-40B4-BE49-F238E27FC236}">
                <a16:creationId xmlns:a16="http://schemas.microsoft.com/office/drawing/2014/main" id="{8A7469BC-9B02-4F1D-9332-C52CAA6CD68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8F37A4D-841D-4B35-BD23-CCB82FC1C5BF}"/>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279347165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24028CB-78B2-414A-9948-C32EA4A46C8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52AA2E1-9030-407F-A8FB-98BCFFFDF775}"/>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0722082-BED4-46DC-B1C0-9696140EF480}"/>
              </a:ext>
            </a:extLst>
          </p:cNvPr>
          <p:cNvSpPr>
            <a:spLocks noGrp="1"/>
          </p:cNvSpPr>
          <p:nvPr>
            <p:ph type="dt" sz="half" idx="10"/>
          </p:nvPr>
        </p:nvSpPr>
        <p:spPr/>
        <p:txBody>
          <a:bodyPr/>
          <a:lstStyle/>
          <a:p>
            <a:fld id="{1661375A-C223-44C8-917C-F7C3A1BCD50F}" type="datetimeFigureOut">
              <a:rPr lang="en-GB" smtClean="0"/>
              <a:t>10/02/2023</a:t>
            </a:fld>
            <a:endParaRPr lang="en-GB"/>
          </a:p>
        </p:txBody>
      </p:sp>
      <p:sp>
        <p:nvSpPr>
          <p:cNvPr id="5" name="Footer Placeholder 4">
            <a:extLst>
              <a:ext uri="{FF2B5EF4-FFF2-40B4-BE49-F238E27FC236}">
                <a16:creationId xmlns:a16="http://schemas.microsoft.com/office/drawing/2014/main" id="{F9485038-E165-45A4-8C75-C8A3CA8177E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79D7943-C606-446E-B743-3AB1AE587BA9}"/>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400486338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BIG TITLE OPENING" type="title">
  <p:cSld name="BIG TITLE OPENING">
    <p:bg>
      <p:bgPr>
        <a:solidFill>
          <a:schemeClr val="dk1"/>
        </a:solidFill>
        <a:effectLst/>
      </p:bgPr>
    </p:bg>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2394016" y="1660836"/>
            <a:ext cx="7404000" cy="2736800"/>
          </a:xfrm>
          <a:prstGeom prst="rect">
            <a:avLst/>
          </a:prstGeom>
        </p:spPr>
        <p:txBody>
          <a:bodyPr spcFirstLastPara="1" wrap="square" lIns="91425" tIns="91425" rIns="91425" bIns="91425" anchor="b" anchorCtr="0">
            <a:noAutofit/>
          </a:bodyPr>
          <a:lstStyle>
            <a:lvl1pPr lvl="0" algn="ctr">
              <a:spcBef>
                <a:spcPts val="0"/>
              </a:spcBef>
              <a:spcAft>
                <a:spcPts val="0"/>
              </a:spcAft>
              <a:buSzPts val="6000"/>
              <a:buFont typeface="Barlow Condensed Medium"/>
              <a:buNone/>
              <a:defRPr sz="8000">
                <a:latin typeface="Barlow Condensed Medium"/>
                <a:ea typeface="Barlow Condensed Medium"/>
                <a:cs typeface="Barlow Condensed Medium"/>
                <a:sym typeface="Barlow Condensed Medium"/>
              </a:defRPr>
            </a:lvl1pPr>
            <a:lvl2pPr lvl="1" algn="r">
              <a:spcBef>
                <a:spcPts val="0"/>
              </a:spcBef>
              <a:spcAft>
                <a:spcPts val="0"/>
              </a:spcAft>
              <a:buClr>
                <a:srgbClr val="0B139E"/>
              </a:buClr>
              <a:buSzPts val="5200"/>
              <a:buNone/>
              <a:defRPr sz="6933">
                <a:solidFill>
                  <a:srgbClr val="0B139E"/>
                </a:solidFill>
              </a:defRPr>
            </a:lvl2pPr>
            <a:lvl3pPr lvl="2" algn="r">
              <a:spcBef>
                <a:spcPts val="0"/>
              </a:spcBef>
              <a:spcAft>
                <a:spcPts val="0"/>
              </a:spcAft>
              <a:buClr>
                <a:srgbClr val="0B139E"/>
              </a:buClr>
              <a:buSzPts val="5200"/>
              <a:buNone/>
              <a:defRPr sz="6933">
                <a:solidFill>
                  <a:srgbClr val="0B139E"/>
                </a:solidFill>
              </a:defRPr>
            </a:lvl3pPr>
            <a:lvl4pPr lvl="3" algn="r">
              <a:spcBef>
                <a:spcPts val="0"/>
              </a:spcBef>
              <a:spcAft>
                <a:spcPts val="0"/>
              </a:spcAft>
              <a:buClr>
                <a:srgbClr val="0B139E"/>
              </a:buClr>
              <a:buSzPts val="5200"/>
              <a:buNone/>
              <a:defRPr sz="6933">
                <a:solidFill>
                  <a:srgbClr val="0B139E"/>
                </a:solidFill>
              </a:defRPr>
            </a:lvl4pPr>
            <a:lvl5pPr lvl="4" algn="r">
              <a:spcBef>
                <a:spcPts val="0"/>
              </a:spcBef>
              <a:spcAft>
                <a:spcPts val="0"/>
              </a:spcAft>
              <a:buClr>
                <a:srgbClr val="0B139E"/>
              </a:buClr>
              <a:buSzPts val="5200"/>
              <a:buNone/>
              <a:defRPr sz="6933">
                <a:solidFill>
                  <a:srgbClr val="0B139E"/>
                </a:solidFill>
              </a:defRPr>
            </a:lvl5pPr>
            <a:lvl6pPr lvl="5" algn="r">
              <a:spcBef>
                <a:spcPts val="0"/>
              </a:spcBef>
              <a:spcAft>
                <a:spcPts val="0"/>
              </a:spcAft>
              <a:buClr>
                <a:srgbClr val="0B139E"/>
              </a:buClr>
              <a:buSzPts val="5200"/>
              <a:buNone/>
              <a:defRPr sz="6933">
                <a:solidFill>
                  <a:srgbClr val="0B139E"/>
                </a:solidFill>
              </a:defRPr>
            </a:lvl6pPr>
            <a:lvl7pPr lvl="6" algn="r">
              <a:spcBef>
                <a:spcPts val="0"/>
              </a:spcBef>
              <a:spcAft>
                <a:spcPts val="0"/>
              </a:spcAft>
              <a:buClr>
                <a:srgbClr val="0B139E"/>
              </a:buClr>
              <a:buSzPts val="5200"/>
              <a:buNone/>
              <a:defRPr sz="6933">
                <a:solidFill>
                  <a:srgbClr val="0B139E"/>
                </a:solidFill>
              </a:defRPr>
            </a:lvl7pPr>
            <a:lvl8pPr lvl="7" algn="r">
              <a:spcBef>
                <a:spcPts val="0"/>
              </a:spcBef>
              <a:spcAft>
                <a:spcPts val="0"/>
              </a:spcAft>
              <a:buClr>
                <a:srgbClr val="0B139E"/>
              </a:buClr>
              <a:buSzPts val="5200"/>
              <a:buNone/>
              <a:defRPr sz="6933">
                <a:solidFill>
                  <a:srgbClr val="0B139E"/>
                </a:solidFill>
              </a:defRPr>
            </a:lvl8pPr>
            <a:lvl9pPr lvl="8" algn="r">
              <a:spcBef>
                <a:spcPts val="0"/>
              </a:spcBef>
              <a:spcAft>
                <a:spcPts val="0"/>
              </a:spcAft>
              <a:buClr>
                <a:srgbClr val="0B139E"/>
              </a:buClr>
              <a:buSzPts val="5200"/>
              <a:buNone/>
              <a:defRPr sz="6933">
                <a:solidFill>
                  <a:srgbClr val="0B139E"/>
                </a:solidFill>
              </a:defRPr>
            </a:lvl9pPr>
          </a:lstStyle>
          <a:p>
            <a:endParaRPr/>
          </a:p>
        </p:txBody>
      </p:sp>
      <p:grpSp>
        <p:nvGrpSpPr>
          <p:cNvPr id="11" name="Google Shape;11;p2"/>
          <p:cNvGrpSpPr/>
          <p:nvPr/>
        </p:nvGrpSpPr>
        <p:grpSpPr>
          <a:xfrm>
            <a:off x="8809488" y="3196951"/>
            <a:ext cx="3400272" cy="3677223"/>
            <a:chOff x="1384075" y="241450"/>
            <a:chExt cx="4822625" cy="5215425"/>
          </a:xfrm>
        </p:grpSpPr>
        <p:sp>
          <p:nvSpPr>
            <p:cNvPr id="12" name="Google Shape;12;p2"/>
            <p:cNvSpPr/>
            <p:nvPr/>
          </p:nvSpPr>
          <p:spPr>
            <a:xfrm>
              <a:off x="5518700" y="2670675"/>
              <a:ext cx="688000" cy="798950"/>
            </a:xfrm>
            <a:custGeom>
              <a:avLst/>
              <a:gdLst/>
              <a:ahLst/>
              <a:cxnLst/>
              <a:rect l="l" t="t" r="r" b="b"/>
              <a:pathLst>
                <a:path w="27520" h="31958" extrusionOk="0">
                  <a:moveTo>
                    <a:pt x="27520" y="1"/>
                  </a:moveTo>
                  <a:lnTo>
                    <a:pt x="0" y="15979"/>
                  </a:lnTo>
                  <a:lnTo>
                    <a:pt x="27520" y="31957"/>
                  </a:lnTo>
                  <a:lnTo>
                    <a:pt x="27520" y="1"/>
                  </a:ln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3" name="Google Shape;13;p2"/>
            <p:cNvSpPr/>
            <p:nvPr/>
          </p:nvSpPr>
          <p:spPr>
            <a:xfrm>
              <a:off x="4827375" y="3070150"/>
              <a:ext cx="691350" cy="795575"/>
            </a:xfrm>
            <a:custGeom>
              <a:avLst/>
              <a:gdLst/>
              <a:ahLst/>
              <a:cxnLst/>
              <a:rect l="l" t="t" r="r" b="b"/>
              <a:pathLst>
                <a:path w="27654" h="31823" extrusionOk="0">
                  <a:moveTo>
                    <a:pt x="27653" y="0"/>
                  </a:moveTo>
                  <a:lnTo>
                    <a:pt x="0" y="15978"/>
                  </a:lnTo>
                  <a:lnTo>
                    <a:pt x="27653" y="31823"/>
                  </a:lnTo>
                  <a:lnTo>
                    <a:pt x="27653" y="0"/>
                  </a:lnTo>
                  <a:close/>
                </a:path>
              </a:pathLst>
            </a:custGeom>
            <a:solidFill>
              <a:schemeClr val="dk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4" name="Google Shape;14;p2"/>
            <p:cNvSpPr/>
            <p:nvPr/>
          </p:nvSpPr>
          <p:spPr>
            <a:xfrm>
              <a:off x="4827375" y="2670675"/>
              <a:ext cx="691350" cy="798950"/>
            </a:xfrm>
            <a:custGeom>
              <a:avLst/>
              <a:gdLst/>
              <a:ahLst/>
              <a:cxnLst/>
              <a:rect l="l" t="t" r="r" b="b"/>
              <a:pathLst>
                <a:path w="27654" h="31958" extrusionOk="0">
                  <a:moveTo>
                    <a:pt x="0" y="1"/>
                  </a:moveTo>
                  <a:lnTo>
                    <a:pt x="0" y="31957"/>
                  </a:lnTo>
                  <a:lnTo>
                    <a:pt x="27653" y="15979"/>
                  </a:lnTo>
                  <a:lnTo>
                    <a:pt x="0" y="1"/>
                  </a:lnTo>
                  <a:close/>
                </a:path>
              </a:pathLst>
            </a:custGeom>
            <a:solidFill>
              <a:schemeClr val="accent3"/>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5" name="Google Shape;15;p2"/>
            <p:cNvSpPr/>
            <p:nvPr/>
          </p:nvSpPr>
          <p:spPr>
            <a:xfrm>
              <a:off x="4827375" y="1479000"/>
              <a:ext cx="691350" cy="795600"/>
            </a:xfrm>
            <a:custGeom>
              <a:avLst/>
              <a:gdLst/>
              <a:ahLst/>
              <a:cxnLst/>
              <a:rect l="l" t="t" r="r" b="b"/>
              <a:pathLst>
                <a:path w="27654" h="31824" extrusionOk="0">
                  <a:moveTo>
                    <a:pt x="27653" y="1"/>
                  </a:moveTo>
                  <a:lnTo>
                    <a:pt x="0" y="15845"/>
                  </a:lnTo>
                  <a:lnTo>
                    <a:pt x="27653" y="31823"/>
                  </a:lnTo>
                  <a:lnTo>
                    <a:pt x="27653" y="1"/>
                  </a:ln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6" name="Google Shape;16;p2"/>
            <p:cNvSpPr/>
            <p:nvPr/>
          </p:nvSpPr>
          <p:spPr>
            <a:xfrm>
              <a:off x="4827375" y="1875125"/>
              <a:ext cx="691350" cy="1195050"/>
            </a:xfrm>
            <a:custGeom>
              <a:avLst/>
              <a:gdLst/>
              <a:ahLst/>
              <a:cxnLst/>
              <a:rect l="l" t="t" r="r" b="b"/>
              <a:pathLst>
                <a:path w="27654" h="47802" extrusionOk="0">
                  <a:moveTo>
                    <a:pt x="0" y="0"/>
                  </a:moveTo>
                  <a:lnTo>
                    <a:pt x="0" y="31823"/>
                  </a:lnTo>
                  <a:lnTo>
                    <a:pt x="134" y="31956"/>
                  </a:lnTo>
                  <a:lnTo>
                    <a:pt x="27653" y="47801"/>
                  </a:lnTo>
                  <a:lnTo>
                    <a:pt x="27653" y="15978"/>
                  </a:lnTo>
                  <a:lnTo>
                    <a:pt x="0" y="0"/>
                  </a:ln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7" name="Google Shape;17;p2"/>
            <p:cNvSpPr/>
            <p:nvPr/>
          </p:nvSpPr>
          <p:spPr>
            <a:xfrm>
              <a:off x="5518700" y="2274575"/>
              <a:ext cx="688000" cy="795600"/>
            </a:xfrm>
            <a:custGeom>
              <a:avLst/>
              <a:gdLst/>
              <a:ahLst/>
              <a:cxnLst/>
              <a:rect l="l" t="t" r="r" b="b"/>
              <a:pathLst>
                <a:path w="27520" h="31824" extrusionOk="0">
                  <a:moveTo>
                    <a:pt x="0" y="0"/>
                  </a:moveTo>
                  <a:lnTo>
                    <a:pt x="0" y="31823"/>
                  </a:lnTo>
                  <a:lnTo>
                    <a:pt x="27520" y="15978"/>
                  </a:lnTo>
                  <a:lnTo>
                    <a:pt x="0" y="0"/>
                  </a:lnTo>
                  <a:close/>
                </a:path>
              </a:pathLst>
            </a:custGeom>
            <a:solidFill>
              <a:schemeClr val="accent5"/>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8" name="Google Shape;18;p2"/>
            <p:cNvSpPr/>
            <p:nvPr/>
          </p:nvSpPr>
          <p:spPr>
            <a:xfrm>
              <a:off x="4827375" y="3865700"/>
              <a:ext cx="691350" cy="1195050"/>
            </a:xfrm>
            <a:custGeom>
              <a:avLst/>
              <a:gdLst/>
              <a:ahLst/>
              <a:cxnLst/>
              <a:rect l="l" t="t" r="r" b="b"/>
              <a:pathLst>
                <a:path w="27654" h="47802" extrusionOk="0">
                  <a:moveTo>
                    <a:pt x="27653" y="1"/>
                  </a:moveTo>
                  <a:lnTo>
                    <a:pt x="0" y="15979"/>
                  </a:lnTo>
                  <a:lnTo>
                    <a:pt x="0" y="47802"/>
                  </a:lnTo>
                  <a:lnTo>
                    <a:pt x="134" y="47802"/>
                  </a:lnTo>
                  <a:lnTo>
                    <a:pt x="27653" y="31824"/>
                  </a:lnTo>
                  <a:lnTo>
                    <a:pt x="27653" y="1"/>
                  </a:ln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9" name="Google Shape;19;p2"/>
            <p:cNvSpPr/>
            <p:nvPr/>
          </p:nvSpPr>
          <p:spPr>
            <a:xfrm>
              <a:off x="4830700" y="4661275"/>
              <a:ext cx="688025" cy="795600"/>
            </a:xfrm>
            <a:custGeom>
              <a:avLst/>
              <a:gdLst/>
              <a:ahLst/>
              <a:cxnLst/>
              <a:rect l="l" t="t" r="r" b="b"/>
              <a:pathLst>
                <a:path w="27521" h="31824" extrusionOk="0">
                  <a:moveTo>
                    <a:pt x="27520" y="1"/>
                  </a:moveTo>
                  <a:lnTo>
                    <a:pt x="1" y="15979"/>
                  </a:lnTo>
                  <a:lnTo>
                    <a:pt x="27520" y="31823"/>
                  </a:lnTo>
                  <a:lnTo>
                    <a:pt x="27520" y="1"/>
                  </a:lnTo>
                  <a:close/>
                </a:path>
              </a:pathLst>
            </a:custGeom>
            <a:solidFill>
              <a:schemeClr val="accent5"/>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0" name="Google Shape;20;p2"/>
            <p:cNvSpPr/>
            <p:nvPr/>
          </p:nvSpPr>
          <p:spPr>
            <a:xfrm>
              <a:off x="5518700" y="3865700"/>
              <a:ext cx="688000" cy="795600"/>
            </a:xfrm>
            <a:custGeom>
              <a:avLst/>
              <a:gdLst/>
              <a:ahLst/>
              <a:cxnLst/>
              <a:rect l="l" t="t" r="r" b="b"/>
              <a:pathLst>
                <a:path w="27520" h="31824" extrusionOk="0">
                  <a:moveTo>
                    <a:pt x="0" y="1"/>
                  </a:moveTo>
                  <a:lnTo>
                    <a:pt x="0" y="31824"/>
                  </a:lnTo>
                  <a:lnTo>
                    <a:pt x="27520" y="15979"/>
                  </a:lnTo>
                  <a:lnTo>
                    <a:pt x="0" y="1"/>
                  </a:ln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1" name="Google Shape;21;p2"/>
            <p:cNvSpPr/>
            <p:nvPr/>
          </p:nvSpPr>
          <p:spPr>
            <a:xfrm>
              <a:off x="5518700" y="2670675"/>
              <a:ext cx="688000" cy="798950"/>
            </a:xfrm>
            <a:custGeom>
              <a:avLst/>
              <a:gdLst/>
              <a:ahLst/>
              <a:cxnLst/>
              <a:rect l="l" t="t" r="r" b="b"/>
              <a:pathLst>
                <a:path w="27520" h="31958" extrusionOk="0">
                  <a:moveTo>
                    <a:pt x="27520" y="1"/>
                  </a:moveTo>
                  <a:lnTo>
                    <a:pt x="0" y="15979"/>
                  </a:lnTo>
                  <a:lnTo>
                    <a:pt x="27520" y="31957"/>
                  </a:lnTo>
                  <a:lnTo>
                    <a:pt x="27520" y="1"/>
                  </a:ln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2" name="Google Shape;22;p2"/>
            <p:cNvSpPr/>
            <p:nvPr/>
          </p:nvSpPr>
          <p:spPr>
            <a:xfrm>
              <a:off x="4827375" y="3469600"/>
              <a:ext cx="691350" cy="795575"/>
            </a:xfrm>
            <a:custGeom>
              <a:avLst/>
              <a:gdLst/>
              <a:ahLst/>
              <a:cxnLst/>
              <a:rect l="l" t="t" r="r" b="b"/>
              <a:pathLst>
                <a:path w="27654" h="31823" extrusionOk="0">
                  <a:moveTo>
                    <a:pt x="0" y="0"/>
                  </a:moveTo>
                  <a:lnTo>
                    <a:pt x="0" y="31823"/>
                  </a:lnTo>
                  <a:lnTo>
                    <a:pt x="27653" y="15845"/>
                  </a:lnTo>
                  <a:lnTo>
                    <a:pt x="0" y="0"/>
                  </a:lnTo>
                  <a:close/>
                </a:path>
              </a:pathLst>
            </a:custGeom>
            <a:solidFill>
              <a:srgbClr val="00A6A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3" name="Google Shape;23;p2"/>
            <p:cNvSpPr/>
            <p:nvPr/>
          </p:nvSpPr>
          <p:spPr>
            <a:xfrm>
              <a:off x="4827375" y="3070150"/>
              <a:ext cx="691350" cy="795575"/>
            </a:xfrm>
            <a:custGeom>
              <a:avLst/>
              <a:gdLst/>
              <a:ahLst/>
              <a:cxnLst/>
              <a:rect l="l" t="t" r="r" b="b"/>
              <a:pathLst>
                <a:path w="27654" h="31823" extrusionOk="0">
                  <a:moveTo>
                    <a:pt x="27653" y="0"/>
                  </a:moveTo>
                  <a:lnTo>
                    <a:pt x="0" y="15978"/>
                  </a:lnTo>
                  <a:lnTo>
                    <a:pt x="27653" y="31823"/>
                  </a:lnTo>
                  <a:lnTo>
                    <a:pt x="27653" y="0"/>
                  </a:lnTo>
                  <a:close/>
                </a:path>
              </a:pathLst>
            </a:custGeom>
            <a:solidFill>
              <a:schemeClr val="dk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4" name="Google Shape;24;p2"/>
            <p:cNvSpPr/>
            <p:nvPr/>
          </p:nvSpPr>
          <p:spPr>
            <a:xfrm>
              <a:off x="4827375" y="2670675"/>
              <a:ext cx="691350" cy="798950"/>
            </a:xfrm>
            <a:custGeom>
              <a:avLst/>
              <a:gdLst/>
              <a:ahLst/>
              <a:cxnLst/>
              <a:rect l="l" t="t" r="r" b="b"/>
              <a:pathLst>
                <a:path w="27654" h="31958" extrusionOk="0">
                  <a:moveTo>
                    <a:pt x="0" y="1"/>
                  </a:moveTo>
                  <a:lnTo>
                    <a:pt x="0" y="31957"/>
                  </a:lnTo>
                  <a:lnTo>
                    <a:pt x="27653" y="15979"/>
                  </a:lnTo>
                  <a:lnTo>
                    <a:pt x="0" y="1"/>
                  </a:ln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5" name="Google Shape;25;p2"/>
            <p:cNvSpPr/>
            <p:nvPr/>
          </p:nvSpPr>
          <p:spPr>
            <a:xfrm>
              <a:off x="4139375" y="2670675"/>
              <a:ext cx="688025" cy="798950"/>
            </a:xfrm>
            <a:custGeom>
              <a:avLst/>
              <a:gdLst/>
              <a:ahLst/>
              <a:cxnLst/>
              <a:rect l="l" t="t" r="r" b="b"/>
              <a:pathLst>
                <a:path w="27521" h="31958" extrusionOk="0">
                  <a:moveTo>
                    <a:pt x="27520" y="1"/>
                  </a:moveTo>
                  <a:lnTo>
                    <a:pt x="1" y="15979"/>
                  </a:lnTo>
                  <a:lnTo>
                    <a:pt x="27520" y="31957"/>
                  </a:lnTo>
                  <a:lnTo>
                    <a:pt x="27520" y="1"/>
                  </a:lnTo>
                  <a:close/>
                </a:path>
              </a:pathLst>
            </a:custGeom>
            <a:solidFill>
              <a:schemeClr val="accent3"/>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6" name="Google Shape;26;p2"/>
            <p:cNvSpPr/>
            <p:nvPr/>
          </p:nvSpPr>
          <p:spPr>
            <a:xfrm>
              <a:off x="4139375" y="3070150"/>
              <a:ext cx="688025" cy="795575"/>
            </a:xfrm>
            <a:custGeom>
              <a:avLst/>
              <a:gdLst/>
              <a:ahLst/>
              <a:cxnLst/>
              <a:rect l="l" t="t" r="r" b="b"/>
              <a:pathLst>
                <a:path w="27521" h="31823" extrusionOk="0">
                  <a:moveTo>
                    <a:pt x="1" y="0"/>
                  </a:moveTo>
                  <a:lnTo>
                    <a:pt x="1" y="31823"/>
                  </a:lnTo>
                  <a:lnTo>
                    <a:pt x="27520" y="15978"/>
                  </a:lnTo>
                  <a:lnTo>
                    <a:pt x="1" y="0"/>
                  </a:lnTo>
                  <a:close/>
                </a:path>
              </a:pathLst>
            </a:custGeom>
            <a:solidFill>
              <a:schemeClr val="accent3"/>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7" name="Google Shape;27;p2"/>
            <p:cNvSpPr/>
            <p:nvPr/>
          </p:nvSpPr>
          <p:spPr>
            <a:xfrm>
              <a:off x="4827375" y="2670675"/>
              <a:ext cx="691350" cy="798950"/>
            </a:xfrm>
            <a:custGeom>
              <a:avLst/>
              <a:gdLst/>
              <a:ahLst/>
              <a:cxnLst/>
              <a:rect l="l" t="t" r="r" b="b"/>
              <a:pathLst>
                <a:path w="27654" h="31958" extrusionOk="0">
                  <a:moveTo>
                    <a:pt x="0" y="1"/>
                  </a:moveTo>
                  <a:lnTo>
                    <a:pt x="0" y="31957"/>
                  </a:lnTo>
                  <a:lnTo>
                    <a:pt x="27653" y="15979"/>
                  </a:lnTo>
                  <a:lnTo>
                    <a:pt x="0" y="1"/>
                  </a:lnTo>
                  <a:close/>
                </a:path>
              </a:pathLst>
            </a:custGeom>
            <a:solidFill>
              <a:schemeClr val="accent3"/>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8" name="Google Shape;28;p2"/>
            <p:cNvSpPr/>
            <p:nvPr/>
          </p:nvSpPr>
          <p:spPr>
            <a:xfrm>
              <a:off x="3451375" y="3070150"/>
              <a:ext cx="688025" cy="795575"/>
            </a:xfrm>
            <a:custGeom>
              <a:avLst/>
              <a:gdLst/>
              <a:ahLst/>
              <a:cxnLst/>
              <a:rect l="l" t="t" r="r" b="b"/>
              <a:pathLst>
                <a:path w="27521" h="31823" extrusionOk="0">
                  <a:moveTo>
                    <a:pt x="27521" y="0"/>
                  </a:moveTo>
                  <a:lnTo>
                    <a:pt x="1" y="15978"/>
                  </a:lnTo>
                  <a:lnTo>
                    <a:pt x="27521" y="31823"/>
                  </a:lnTo>
                  <a:lnTo>
                    <a:pt x="27521" y="0"/>
                  </a:lnTo>
                  <a:close/>
                </a:path>
              </a:pathLst>
            </a:custGeom>
            <a:solidFill>
              <a:schemeClr val="accent3"/>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9" name="Google Shape;29;p2"/>
            <p:cNvSpPr/>
            <p:nvPr/>
          </p:nvSpPr>
          <p:spPr>
            <a:xfrm>
              <a:off x="3451375" y="2670675"/>
              <a:ext cx="688025" cy="798950"/>
            </a:xfrm>
            <a:custGeom>
              <a:avLst/>
              <a:gdLst/>
              <a:ahLst/>
              <a:cxnLst/>
              <a:rect l="l" t="t" r="r" b="b"/>
              <a:pathLst>
                <a:path w="27521" h="31958" extrusionOk="0">
                  <a:moveTo>
                    <a:pt x="1" y="1"/>
                  </a:moveTo>
                  <a:lnTo>
                    <a:pt x="1" y="31957"/>
                  </a:lnTo>
                  <a:lnTo>
                    <a:pt x="27521" y="15979"/>
                  </a:lnTo>
                  <a:lnTo>
                    <a:pt x="1" y="1"/>
                  </a:ln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30" name="Google Shape;30;p2"/>
            <p:cNvSpPr/>
            <p:nvPr/>
          </p:nvSpPr>
          <p:spPr>
            <a:xfrm>
              <a:off x="3451375" y="1479000"/>
              <a:ext cx="688025" cy="795600"/>
            </a:xfrm>
            <a:custGeom>
              <a:avLst/>
              <a:gdLst/>
              <a:ahLst/>
              <a:cxnLst/>
              <a:rect l="l" t="t" r="r" b="b"/>
              <a:pathLst>
                <a:path w="27521" h="31824" extrusionOk="0">
                  <a:moveTo>
                    <a:pt x="27521" y="1"/>
                  </a:moveTo>
                  <a:lnTo>
                    <a:pt x="1" y="15845"/>
                  </a:lnTo>
                  <a:lnTo>
                    <a:pt x="27521" y="31823"/>
                  </a:lnTo>
                  <a:lnTo>
                    <a:pt x="27521" y="1"/>
                  </a:lnTo>
                  <a:close/>
                </a:path>
              </a:pathLst>
            </a:custGeom>
            <a:solidFill>
              <a:schemeClr val="accen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31" name="Google Shape;31;p2"/>
            <p:cNvSpPr/>
            <p:nvPr/>
          </p:nvSpPr>
          <p:spPr>
            <a:xfrm>
              <a:off x="3448050" y="1878450"/>
              <a:ext cx="694675" cy="1191725"/>
            </a:xfrm>
            <a:custGeom>
              <a:avLst/>
              <a:gdLst/>
              <a:ahLst/>
              <a:cxnLst/>
              <a:rect l="l" t="t" r="r" b="b"/>
              <a:pathLst>
                <a:path w="27787" h="47669" extrusionOk="0">
                  <a:moveTo>
                    <a:pt x="1" y="1"/>
                  </a:moveTo>
                  <a:lnTo>
                    <a:pt x="134" y="31823"/>
                  </a:lnTo>
                  <a:lnTo>
                    <a:pt x="27787" y="47668"/>
                  </a:lnTo>
                  <a:lnTo>
                    <a:pt x="27654" y="15845"/>
                  </a:lnTo>
                  <a:lnTo>
                    <a:pt x="1" y="1"/>
                  </a:lnTo>
                  <a:close/>
                </a:path>
              </a:pathLst>
            </a:custGeom>
            <a:solidFill>
              <a:schemeClr val="dk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32" name="Google Shape;32;p2"/>
            <p:cNvSpPr/>
            <p:nvPr/>
          </p:nvSpPr>
          <p:spPr>
            <a:xfrm>
              <a:off x="4139375" y="1878450"/>
              <a:ext cx="688025" cy="1191725"/>
            </a:xfrm>
            <a:custGeom>
              <a:avLst/>
              <a:gdLst/>
              <a:ahLst/>
              <a:cxnLst/>
              <a:rect l="l" t="t" r="r" b="b"/>
              <a:pathLst>
                <a:path w="27521" h="47669" extrusionOk="0">
                  <a:moveTo>
                    <a:pt x="27520" y="1"/>
                  </a:moveTo>
                  <a:lnTo>
                    <a:pt x="1" y="15845"/>
                  </a:lnTo>
                  <a:lnTo>
                    <a:pt x="1" y="47668"/>
                  </a:lnTo>
                  <a:lnTo>
                    <a:pt x="27520" y="31823"/>
                  </a:lnTo>
                  <a:lnTo>
                    <a:pt x="27520" y="31690"/>
                  </a:lnTo>
                  <a:lnTo>
                    <a:pt x="27520" y="1"/>
                  </a:ln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33" name="Google Shape;33;p2"/>
            <p:cNvSpPr/>
            <p:nvPr/>
          </p:nvSpPr>
          <p:spPr>
            <a:xfrm>
              <a:off x="4382875" y="241450"/>
              <a:ext cx="201000" cy="229350"/>
            </a:xfrm>
            <a:custGeom>
              <a:avLst/>
              <a:gdLst/>
              <a:ahLst/>
              <a:cxnLst/>
              <a:rect l="l" t="t" r="r" b="b"/>
              <a:pathLst>
                <a:path w="8040" h="9174" extrusionOk="0">
                  <a:moveTo>
                    <a:pt x="8040" y="0"/>
                  </a:moveTo>
                  <a:lnTo>
                    <a:pt x="1" y="4604"/>
                  </a:lnTo>
                  <a:lnTo>
                    <a:pt x="8040" y="9174"/>
                  </a:lnTo>
                  <a:lnTo>
                    <a:pt x="8040" y="0"/>
                  </a:ln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34" name="Google Shape;34;p2"/>
            <p:cNvSpPr/>
            <p:nvPr/>
          </p:nvSpPr>
          <p:spPr>
            <a:xfrm>
              <a:off x="4139375" y="682600"/>
              <a:ext cx="688025" cy="796425"/>
            </a:xfrm>
            <a:custGeom>
              <a:avLst/>
              <a:gdLst/>
              <a:ahLst/>
              <a:cxnLst/>
              <a:rect l="l" t="t" r="r" b="b"/>
              <a:pathLst>
                <a:path w="27521" h="31857" extrusionOk="0">
                  <a:moveTo>
                    <a:pt x="1" y="0"/>
                  </a:moveTo>
                  <a:lnTo>
                    <a:pt x="1" y="31857"/>
                  </a:lnTo>
                  <a:lnTo>
                    <a:pt x="27520" y="15845"/>
                  </a:lnTo>
                  <a:lnTo>
                    <a:pt x="1" y="0"/>
                  </a:lnTo>
                  <a:close/>
                </a:path>
              </a:pathLst>
            </a:custGeom>
            <a:solidFill>
              <a:schemeClr val="accen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35" name="Google Shape;35;p2"/>
            <p:cNvSpPr/>
            <p:nvPr/>
          </p:nvSpPr>
          <p:spPr>
            <a:xfrm>
              <a:off x="3451375" y="4661275"/>
              <a:ext cx="1376025" cy="795600"/>
            </a:xfrm>
            <a:custGeom>
              <a:avLst/>
              <a:gdLst/>
              <a:ahLst/>
              <a:cxnLst/>
              <a:rect l="l" t="t" r="r" b="b"/>
              <a:pathLst>
                <a:path w="55041" h="31824" extrusionOk="0">
                  <a:moveTo>
                    <a:pt x="27521" y="1"/>
                  </a:moveTo>
                  <a:lnTo>
                    <a:pt x="1" y="15979"/>
                  </a:lnTo>
                  <a:lnTo>
                    <a:pt x="27521" y="31823"/>
                  </a:lnTo>
                  <a:lnTo>
                    <a:pt x="55040" y="15979"/>
                  </a:lnTo>
                  <a:lnTo>
                    <a:pt x="27521" y="1"/>
                  </a:ln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36" name="Google Shape;36;p2"/>
            <p:cNvSpPr/>
            <p:nvPr/>
          </p:nvSpPr>
          <p:spPr>
            <a:xfrm>
              <a:off x="4139375" y="3865700"/>
              <a:ext cx="688025" cy="1195050"/>
            </a:xfrm>
            <a:custGeom>
              <a:avLst/>
              <a:gdLst/>
              <a:ahLst/>
              <a:cxnLst/>
              <a:rect l="l" t="t" r="r" b="b"/>
              <a:pathLst>
                <a:path w="27521" h="47802" extrusionOk="0">
                  <a:moveTo>
                    <a:pt x="1" y="1"/>
                  </a:moveTo>
                  <a:lnTo>
                    <a:pt x="1" y="31824"/>
                  </a:lnTo>
                  <a:lnTo>
                    <a:pt x="27520" y="47802"/>
                  </a:lnTo>
                  <a:lnTo>
                    <a:pt x="27520" y="15979"/>
                  </a:lnTo>
                  <a:lnTo>
                    <a:pt x="1" y="1"/>
                  </a:lnTo>
                  <a:close/>
                </a:path>
              </a:pathLst>
            </a:custGeom>
            <a:solidFill>
              <a:schemeClr val="dk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37" name="Google Shape;37;p2"/>
            <p:cNvSpPr/>
            <p:nvPr/>
          </p:nvSpPr>
          <p:spPr>
            <a:xfrm>
              <a:off x="4139375" y="3469600"/>
              <a:ext cx="688025" cy="795575"/>
            </a:xfrm>
            <a:custGeom>
              <a:avLst/>
              <a:gdLst/>
              <a:ahLst/>
              <a:cxnLst/>
              <a:rect l="l" t="t" r="r" b="b"/>
              <a:pathLst>
                <a:path w="27521" h="31823" extrusionOk="0">
                  <a:moveTo>
                    <a:pt x="27520" y="0"/>
                  </a:moveTo>
                  <a:lnTo>
                    <a:pt x="1" y="15845"/>
                  </a:lnTo>
                  <a:lnTo>
                    <a:pt x="27520" y="31823"/>
                  </a:lnTo>
                  <a:lnTo>
                    <a:pt x="27520" y="0"/>
                  </a:ln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38" name="Google Shape;38;p2"/>
            <p:cNvSpPr/>
            <p:nvPr/>
          </p:nvSpPr>
          <p:spPr>
            <a:xfrm>
              <a:off x="4827375" y="3469600"/>
              <a:ext cx="691350" cy="795575"/>
            </a:xfrm>
            <a:custGeom>
              <a:avLst/>
              <a:gdLst/>
              <a:ahLst/>
              <a:cxnLst/>
              <a:rect l="l" t="t" r="r" b="b"/>
              <a:pathLst>
                <a:path w="27654" h="31823" extrusionOk="0">
                  <a:moveTo>
                    <a:pt x="0" y="0"/>
                  </a:moveTo>
                  <a:lnTo>
                    <a:pt x="0" y="31823"/>
                  </a:lnTo>
                  <a:lnTo>
                    <a:pt x="27653" y="15845"/>
                  </a:lnTo>
                  <a:lnTo>
                    <a:pt x="0" y="0"/>
                  </a:lnTo>
                  <a:close/>
                </a:path>
              </a:pathLst>
            </a:custGeom>
            <a:solidFill>
              <a:schemeClr val="accent5"/>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39" name="Google Shape;39;p2"/>
            <p:cNvSpPr/>
            <p:nvPr/>
          </p:nvSpPr>
          <p:spPr>
            <a:xfrm>
              <a:off x="4827375" y="2670675"/>
              <a:ext cx="691350" cy="798950"/>
            </a:xfrm>
            <a:custGeom>
              <a:avLst/>
              <a:gdLst/>
              <a:ahLst/>
              <a:cxnLst/>
              <a:rect l="l" t="t" r="r" b="b"/>
              <a:pathLst>
                <a:path w="27654" h="31958" extrusionOk="0">
                  <a:moveTo>
                    <a:pt x="0" y="1"/>
                  </a:moveTo>
                  <a:lnTo>
                    <a:pt x="0" y="31957"/>
                  </a:lnTo>
                  <a:lnTo>
                    <a:pt x="27653" y="15979"/>
                  </a:lnTo>
                  <a:lnTo>
                    <a:pt x="0" y="1"/>
                  </a:ln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40" name="Google Shape;40;p2"/>
            <p:cNvSpPr/>
            <p:nvPr/>
          </p:nvSpPr>
          <p:spPr>
            <a:xfrm>
              <a:off x="3451375" y="3469600"/>
              <a:ext cx="688025" cy="795575"/>
            </a:xfrm>
            <a:custGeom>
              <a:avLst/>
              <a:gdLst/>
              <a:ahLst/>
              <a:cxnLst/>
              <a:rect l="l" t="t" r="r" b="b"/>
              <a:pathLst>
                <a:path w="27521" h="31823" extrusionOk="0">
                  <a:moveTo>
                    <a:pt x="1" y="0"/>
                  </a:moveTo>
                  <a:lnTo>
                    <a:pt x="1" y="31823"/>
                  </a:lnTo>
                  <a:lnTo>
                    <a:pt x="27521" y="15845"/>
                  </a:lnTo>
                  <a:lnTo>
                    <a:pt x="1" y="0"/>
                  </a:ln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41" name="Google Shape;41;p2"/>
            <p:cNvSpPr/>
            <p:nvPr/>
          </p:nvSpPr>
          <p:spPr>
            <a:xfrm>
              <a:off x="3451375" y="2670675"/>
              <a:ext cx="1376025" cy="1195050"/>
            </a:xfrm>
            <a:custGeom>
              <a:avLst/>
              <a:gdLst/>
              <a:ahLst/>
              <a:cxnLst/>
              <a:rect l="l" t="t" r="r" b="b"/>
              <a:pathLst>
                <a:path w="55041" h="47802" extrusionOk="0">
                  <a:moveTo>
                    <a:pt x="55040" y="1"/>
                  </a:moveTo>
                  <a:lnTo>
                    <a:pt x="27521" y="15979"/>
                  </a:lnTo>
                  <a:lnTo>
                    <a:pt x="1" y="31957"/>
                  </a:lnTo>
                  <a:lnTo>
                    <a:pt x="27521" y="47802"/>
                  </a:lnTo>
                  <a:lnTo>
                    <a:pt x="55040" y="31957"/>
                  </a:lnTo>
                  <a:lnTo>
                    <a:pt x="55040" y="1"/>
                  </a:ln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42" name="Google Shape;42;p2"/>
            <p:cNvSpPr/>
            <p:nvPr/>
          </p:nvSpPr>
          <p:spPr>
            <a:xfrm>
              <a:off x="2760050" y="2670675"/>
              <a:ext cx="691350" cy="798950"/>
            </a:xfrm>
            <a:custGeom>
              <a:avLst/>
              <a:gdLst/>
              <a:ahLst/>
              <a:cxnLst/>
              <a:rect l="l" t="t" r="r" b="b"/>
              <a:pathLst>
                <a:path w="27654" h="31958" extrusionOk="0">
                  <a:moveTo>
                    <a:pt x="27654" y="1"/>
                  </a:moveTo>
                  <a:lnTo>
                    <a:pt x="1" y="15979"/>
                  </a:lnTo>
                  <a:lnTo>
                    <a:pt x="27654" y="31957"/>
                  </a:lnTo>
                  <a:lnTo>
                    <a:pt x="27654" y="1"/>
                  </a:ln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43" name="Google Shape;43;p2"/>
            <p:cNvSpPr/>
            <p:nvPr/>
          </p:nvSpPr>
          <p:spPr>
            <a:xfrm>
              <a:off x="2760050" y="3070150"/>
              <a:ext cx="691350" cy="795575"/>
            </a:xfrm>
            <a:custGeom>
              <a:avLst/>
              <a:gdLst/>
              <a:ahLst/>
              <a:cxnLst/>
              <a:rect l="l" t="t" r="r" b="b"/>
              <a:pathLst>
                <a:path w="27654" h="31823" extrusionOk="0">
                  <a:moveTo>
                    <a:pt x="1" y="0"/>
                  </a:moveTo>
                  <a:lnTo>
                    <a:pt x="1" y="31823"/>
                  </a:lnTo>
                  <a:lnTo>
                    <a:pt x="27654" y="15978"/>
                  </a:lnTo>
                  <a:lnTo>
                    <a:pt x="1" y="0"/>
                  </a:lnTo>
                  <a:close/>
                </a:path>
              </a:pathLst>
            </a:custGeom>
            <a:solidFill>
              <a:srgbClr val="E3651D"/>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44" name="Google Shape;44;p2"/>
            <p:cNvSpPr/>
            <p:nvPr/>
          </p:nvSpPr>
          <p:spPr>
            <a:xfrm>
              <a:off x="3451375" y="2670675"/>
              <a:ext cx="688025" cy="798950"/>
            </a:xfrm>
            <a:custGeom>
              <a:avLst/>
              <a:gdLst/>
              <a:ahLst/>
              <a:cxnLst/>
              <a:rect l="l" t="t" r="r" b="b"/>
              <a:pathLst>
                <a:path w="27521" h="31958" extrusionOk="0">
                  <a:moveTo>
                    <a:pt x="1" y="1"/>
                  </a:moveTo>
                  <a:lnTo>
                    <a:pt x="1" y="31957"/>
                  </a:lnTo>
                  <a:lnTo>
                    <a:pt x="27521" y="15979"/>
                  </a:lnTo>
                  <a:lnTo>
                    <a:pt x="1" y="1"/>
                  </a:ln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45" name="Google Shape;45;p2"/>
            <p:cNvSpPr/>
            <p:nvPr/>
          </p:nvSpPr>
          <p:spPr>
            <a:xfrm>
              <a:off x="2072075" y="1479000"/>
              <a:ext cx="688000" cy="795600"/>
            </a:xfrm>
            <a:custGeom>
              <a:avLst/>
              <a:gdLst/>
              <a:ahLst/>
              <a:cxnLst/>
              <a:rect l="l" t="t" r="r" b="b"/>
              <a:pathLst>
                <a:path w="27520" h="31824" extrusionOk="0">
                  <a:moveTo>
                    <a:pt x="27520" y="1"/>
                  </a:moveTo>
                  <a:lnTo>
                    <a:pt x="0" y="15845"/>
                  </a:lnTo>
                  <a:lnTo>
                    <a:pt x="27520" y="31823"/>
                  </a:lnTo>
                  <a:lnTo>
                    <a:pt x="27520" y="1"/>
                  </a:lnTo>
                  <a:close/>
                </a:path>
              </a:pathLst>
            </a:custGeom>
            <a:solidFill>
              <a:schemeClr val="accent1"/>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46" name="Google Shape;46;p2"/>
            <p:cNvSpPr/>
            <p:nvPr/>
          </p:nvSpPr>
          <p:spPr>
            <a:xfrm>
              <a:off x="1967825" y="2486400"/>
              <a:ext cx="322750" cy="371950"/>
            </a:xfrm>
            <a:custGeom>
              <a:avLst/>
              <a:gdLst/>
              <a:ahLst/>
              <a:cxnLst/>
              <a:rect l="l" t="t" r="r" b="b"/>
              <a:pathLst>
                <a:path w="12910" h="14878" extrusionOk="0">
                  <a:moveTo>
                    <a:pt x="1" y="0"/>
                  </a:moveTo>
                  <a:lnTo>
                    <a:pt x="1" y="14877"/>
                  </a:lnTo>
                  <a:lnTo>
                    <a:pt x="12910" y="7505"/>
                  </a:lnTo>
                  <a:lnTo>
                    <a:pt x="134" y="0"/>
                  </a:lnTo>
                  <a:close/>
                </a:path>
              </a:pathLst>
            </a:custGeom>
            <a:solidFill>
              <a:schemeClr val="accent5"/>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47" name="Google Shape;47;p2"/>
            <p:cNvSpPr/>
            <p:nvPr/>
          </p:nvSpPr>
          <p:spPr>
            <a:xfrm>
              <a:off x="2065400" y="1412275"/>
              <a:ext cx="218500" cy="254375"/>
            </a:xfrm>
            <a:custGeom>
              <a:avLst/>
              <a:gdLst/>
              <a:ahLst/>
              <a:cxnLst/>
              <a:rect l="l" t="t" r="r" b="b"/>
              <a:pathLst>
                <a:path w="8740" h="10175" extrusionOk="0">
                  <a:moveTo>
                    <a:pt x="0" y="1"/>
                  </a:moveTo>
                  <a:lnTo>
                    <a:pt x="0" y="10175"/>
                  </a:lnTo>
                  <a:lnTo>
                    <a:pt x="8740" y="5005"/>
                  </a:lnTo>
                  <a:lnTo>
                    <a:pt x="0" y="1"/>
                  </a:lnTo>
                  <a:close/>
                </a:path>
              </a:pathLst>
            </a:custGeom>
            <a:solidFill>
              <a:schemeClr val="accent1"/>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48" name="Google Shape;48;p2"/>
            <p:cNvSpPr/>
            <p:nvPr/>
          </p:nvSpPr>
          <p:spPr>
            <a:xfrm>
              <a:off x="2760050" y="1878450"/>
              <a:ext cx="691350" cy="1191725"/>
            </a:xfrm>
            <a:custGeom>
              <a:avLst/>
              <a:gdLst/>
              <a:ahLst/>
              <a:cxnLst/>
              <a:rect l="l" t="t" r="r" b="b"/>
              <a:pathLst>
                <a:path w="27654" h="47669" extrusionOk="0">
                  <a:moveTo>
                    <a:pt x="27654" y="1"/>
                  </a:moveTo>
                  <a:lnTo>
                    <a:pt x="1" y="15845"/>
                  </a:lnTo>
                  <a:lnTo>
                    <a:pt x="1" y="47668"/>
                  </a:lnTo>
                  <a:lnTo>
                    <a:pt x="27521" y="31823"/>
                  </a:lnTo>
                  <a:lnTo>
                    <a:pt x="27654" y="31690"/>
                  </a:lnTo>
                  <a:lnTo>
                    <a:pt x="27654" y="1"/>
                  </a:lnTo>
                  <a:close/>
                </a:path>
              </a:pathLst>
            </a:custGeom>
            <a:solidFill>
              <a:schemeClr val="accent5"/>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49" name="Google Shape;49;p2"/>
            <p:cNvSpPr/>
            <p:nvPr/>
          </p:nvSpPr>
          <p:spPr>
            <a:xfrm>
              <a:off x="2760050" y="1479000"/>
              <a:ext cx="691350" cy="795600"/>
            </a:xfrm>
            <a:custGeom>
              <a:avLst/>
              <a:gdLst/>
              <a:ahLst/>
              <a:cxnLst/>
              <a:rect l="l" t="t" r="r" b="b"/>
              <a:pathLst>
                <a:path w="27654" h="31824" extrusionOk="0">
                  <a:moveTo>
                    <a:pt x="1" y="1"/>
                  </a:moveTo>
                  <a:lnTo>
                    <a:pt x="1" y="31823"/>
                  </a:lnTo>
                  <a:lnTo>
                    <a:pt x="27654" y="15979"/>
                  </a:lnTo>
                  <a:lnTo>
                    <a:pt x="27654" y="15845"/>
                  </a:lnTo>
                  <a:lnTo>
                    <a:pt x="1" y="1"/>
                  </a:ln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50" name="Google Shape;50;p2"/>
            <p:cNvSpPr/>
            <p:nvPr/>
          </p:nvSpPr>
          <p:spPr>
            <a:xfrm>
              <a:off x="2072075" y="3865700"/>
              <a:ext cx="688000" cy="795600"/>
            </a:xfrm>
            <a:custGeom>
              <a:avLst/>
              <a:gdLst/>
              <a:ahLst/>
              <a:cxnLst/>
              <a:rect l="l" t="t" r="r" b="b"/>
              <a:pathLst>
                <a:path w="27520" h="31824" extrusionOk="0">
                  <a:moveTo>
                    <a:pt x="27520" y="1"/>
                  </a:moveTo>
                  <a:lnTo>
                    <a:pt x="0" y="15979"/>
                  </a:lnTo>
                  <a:lnTo>
                    <a:pt x="27520" y="31824"/>
                  </a:lnTo>
                  <a:lnTo>
                    <a:pt x="27520" y="1"/>
                  </a:lnTo>
                  <a:close/>
                </a:path>
              </a:pathLst>
            </a:custGeom>
            <a:solidFill>
              <a:schemeClr val="accent5"/>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51" name="Google Shape;51;p2"/>
            <p:cNvSpPr/>
            <p:nvPr/>
          </p:nvSpPr>
          <p:spPr>
            <a:xfrm>
              <a:off x="1384075" y="4661275"/>
              <a:ext cx="688025" cy="795600"/>
            </a:xfrm>
            <a:custGeom>
              <a:avLst/>
              <a:gdLst/>
              <a:ahLst/>
              <a:cxnLst/>
              <a:rect l="l" t="t" r="r" b="b"/>
              <a:pathLst>
                <a:path w="27521" h="31824" extrusionOk="0">
                  <a:moveTo>
                    <a:pt x="1" y="1"/>
                  </a:moveTo>
                  <a:lnTo>
                    <a:pt x="1" y="31823"/>
                  </a:lnTo>
                  <a:lnTo>
                    <a:pt x="27520" y="15979"/>
                  </a:lnTo>
                  <a:lnTo>
                    <a:pt x="1" y="1"/>
                  </a:ln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52" name="Google Shape;52;p2"/>
            <p:cNvSpPr/>
            <p:nvPr/>
          </p:nvSpPr>
          <p:spPr>
            <a:xfrm>
              <a:off x="2760050" y="3865700"/>
              <a:ext cx="691350" cy="1591175"/>
            </a:xfrm>
            <a:custGeom>
              <a:avLst/>
              <a:gdLst/>
              <a:ahLst/>
              <a:cxnLst/>
              <a:rect l="l" t="t" r="r" b="b"/>
              <a:pathLst>
                <a:path w="27654" h="63647" extrusionOk="0">
                  <a:moveTo>
                    <a:pt x="1" y="1"/>
                  </a:moveTo>
                  <a:lnTo>
                    <a:pt x="1" y="31824"/>
                  </a:lnTo>
                  <a:lnTo>
                    <a:pt x="1" y="63646"/>
                  </a:lnTo>
                  <a:lnTo>
                    <a:pt x="27521" y="47802"/>
                  </a:lnTo>
                  <a:lnTo>
                    <a:pt x="27654" y="47802"/>
                  </a:lnTo>
                  <a:lnTo>
                    <a:pt x="27654" y="15979"/>
                  </a:lnTo>
                  <a:lnTo>
                    <a:pt x="1" y="1"/>
                  </a:ln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53" name="Google Shape;53;p2"/>
            <p:cNvSpPr/>
            <p:nvPr/>
          </p:nvSpPr>
          <p:spPr>
            <a:xfrm>
              <a:off x="2760050" y="3469600"/>
              <a:ext cx="691350" cy="795575"/>
            </a:xfrm>
            <a:custGeom>
              <a:avLst/>
              <a:gdLst/>
              <a:ahLst/>
              <a:cxnLst/>
              <a:rect l="l" t="t" r="r" b="b"/>
              <a:pathLst>
                <a:path w="27654" h="31823" extrusionOk="0">
                  <a:moveTo>
                    <a:pt x="27654" y="0"/>
                  </a:moveTo>
                  <a:lnTo>
                    <a:pt x="1" y="15845"/>
                  </a:lnTo>
                  <a:lnTo>
                    <a:pt x="27654" y="31823"/>
                  </a:lnTo>
                  <a:lnTo>
                    <a:pt x="27654" y="0"/>
                  </a:lnTo>
                  <a:close/>
                </a:path>
              </a:pathLst>
            </a:custGeom>
            <a:solidFill>
              <a:schemeClr val="accent5"/>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54" name="Google Shape;54;p2"/>
            <p:cNvSpPr/>
            <p:nvPr/>
          </p:nvSpPr>
          <p:spPr>
            <a:xfrm>
              <a:off x="3448050" y="3469600"/>
              <a:ext cx="691350" cy="1591150"/>
            </a:xfrm>
            <a:custGeom>
              <a:avLst/>
              <a:gdLst/>
              <a:ahLst/>
              <a:cxnLst/>
              <a:rect l="l" t="t" r="r" b="b"/>
              <a:pathLst>
                <a:path w="27654" h="63646" extrusionOk="0">
                  <a:moveTo>
                    <a:pt x="134" y="0"/>
                  </a:moveTo>
                  <a:lnTo>
                    <a:pt x="1" y="31823"/>
                  </a:lnTo>
                  <a:lnTo>
                    <a:pt x="134" y="31823"/>
                  </a:lnTo>
                  <a:lnTo>
                    <a:pt x="134" y="63646"/>
                  </a:lnTo>
                  <a:lnTo>
                    <a:pt x="27654" y="47668"/>
                  </a:lnTo>
                  <a:lnTo>
                    <a:pt x="27654" y="15845"/>
                  </a:lnTo>
                  <a:lnTo>
                    <a:pt x="134" y="0"/>
                  </a:lnTo>
                  <a:close/>
                </a:path>
              </a:pathLst>
            </a:custGeom>
            <a:solidFill>
              <a:schemeClr val="accent3"/>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55" name="Google Shape;55;p2"/>
            <p:cNvSpPr/>
            <p:nvPr/>
          </p:nvSpPr>
          <p:spPr>
            <a:xfrm>
              <a:off x="2760050" y="2670675"/>
              <a:ext cx="1379350" cy="1195050"/>
            </a:xfrm>
            <a:custGeom>
              <a:avLst/>
              <a:gdLst/>
              <a:ahLst/>
              <a:cxnLst/>
              <a:rect l="l" t="t" r="r" b="b"/>
              <a:pathLst>
                <a:path w="55174" h="47802" extrusionOk="0">
                  <a:moveTo>
                    <a:pt x="27654" y="1"/>
                  </a:moveTo>
                  <a:lnTo>
                    <a:pt x="1" y="15979"/>
                  </a:lnTo>
                  <a:lnTo>
                    <a:pt x="1" y="47802"/>
                  </a:lnTo>
                  <a:lnTo>
                    <a:pt x="27654" y="31957"/>
                  </a:lnTo>
                  <a:lnTo>
                    <a:pt x="55174" y="15979"/>
                  </a:lnTo>
                  <a:lnTo>
                    <a:pt x="27654" y="1"/>
                  </a:ln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56" name="Google Shape;56;p2"/>
          <p:cNvGrpSpPr/>
          <p:nvPr/>
        </p:nvGrpSpPr>
        <p:grpSpPr>
          <a:xfrm>
            <a:off x="-35796" y="-374157"/>
            <a:ext cx="3820083" cy="4818632"/>
            <a:chOff x="-26858" y="-227337"/>
            <a:chExt cx="2186403" cy="2757917"/>
          </a:xfrm>
        </p:grpSpPr>
        <p:sp>
          <p:nvSpPr>
            <p:cNvPr id="57" name="Google Shape;57;p2"/>
            <p:cNvSpPr/>
            <p:nvPr/>
          </p:nvSpPr>
          <p:spPr>
            <a:xfrm rot="10800000">
              <a:off x="-26858" y="614063"/>
              <a:ext cx="365586" cy="420700"/>
            </a:xfrm>
            <a:custGeom>
              <a:avLst/>
              <a:gdLst/>
              <a:ahLst/>
              <a:cxnLst/>
              <a:rect l="l" t="t" r="r" b="b"/>
              <a:pathLst>
                <a:path w="27654" h="31823" extrusionOk="0">
                  <a:moveTo>
                    <a:pt x="27653" y="0"/>
                  </a:moveTo>
                  <a:lnTo>
                    <a:pt x="0" y="15978"/>
                  </a:lnTo>
                  <a:lnTo>
                    <a:pt x="27653" y="31823"/>
                  </a:lnTo>
                  <a:lnTo>
                    <a:pt x="27653" y="0"/>
                  </a:lnTo>
                  <a:close/>
                </a:path>
              </a:pathLst>
            </a:custGeom>
            <a:solidFill>
              <a:schemeClr val="dk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58" name="Google Shape;58;p2"/>
            <p:cNvSpPr/>
            <p:nvPr/>
          </p:nvSpPr>
          <p:spPr>
            <a:xfrm rot="10800000">
              <a:off x="-26858" y="823521"/>
              <a:ext cx="365586" cy="422485"/>
            </a:xfrm>
            <a:custGeom>
              <a:avLst/>
              <a:gdLst/>
              <a:ahLst/>
              <a:cxnLst/>
              <a:rect l="l" t="t" r="r" b="b"/>
              <a:pathLst>
                <a:path w="27654" h="31958" extrusionOk="0">
                  <a:moveTo>
                    <a:pt x="0" y="1"/>
                  </a:moveTo>
                  <a:lnTo>
                    <a:pt x="0" y="31957"/>
                  </a:lnTo>
                  <a:lnTo>
                    <a:pt x="27653" y="15979"/>
                  </a:lnTo>
                  <a:lnTo>
                    <a:pt x="0" y="1"/>
                  </a:lnTo>
                  <a:close/>
                </a:path>
              </a:pathLst>
            </a:custGeom>
            <a:solidFill>
              <a:schemeClr val="accent3"/>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59" name="Google Shape;59;p2"/>
            <p:cNvSpPr/>
            <p:nvPr/>
          </p:nvSpPr>
          <p:spPr>
            <a:xfrm rot="10800000">
              <a:off x="-26858" y="1455450"/>
              <a:ext cx="365586" cy="420713"/>
            </a:xfrm>
            <a:custGeom>
              <a:avLst/>
              <a:gdLst/>
              <a:ahLst/>
              <a:cxnLst/>
              <a:rect l="l" t="t" r="r" b="b"/>
              <a:pathLst>
                <a:path w="27654" h="31824" extrusionOk="0">
                  <a:moveTo>
                    <a:pt x="27653" y="1"/>
                  </a:moveTo>
                  <a:lnTo>
                    <a:pt x="0" y="15845"/>
                  </a:lnTo>
                  <a:lnTo>
                    <a:pt x="27653" y="31823"/>
                  </a:lnTo>
                  <a:lnTo>
                    <a:pt x="27653" y="1"/>
                  </a:ln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0" name="Google Shape;60;p2"/>
            <p:cNvSpPr/>
            <p:nvPr/>
          </p:nvSpPr>
          <p:spPr>
            <a:xfrm rot="10800000">
              <a:off x="-26858" y="1034750"/>
              <a:ext cx="365586" cy="631942"/>
            </a:xfrm>
            <a:custGeom>
              <a:avLst/>
              <a:gdLst/>
              <a:ahLst/>
              <a:cxnLst/>
              <a:rect l="l" t="t" r="r" b="b"/>
              <a:pathLst>
                <a:path w="27654" h="47802" extrusionOk="0">
                  <a:moveTo>
                    <a:pt x="0" y="0"/>
                  </a:moveTo>
                  <a:lnTo>
                    <a:pt x="0" y="31823"/>
                  </a:lnTo>
                  <a:lnTo>
                    <a:pt x="134" y="31956"/>
                  </a:lnTo>
                  <a:lnTo>
                    <a:pt x="27653" y="47801"/>
                  </a:lnTo>
                  <a:lnTo>
                    <a:pt x="27653" y="15978"/>
                  </a:lnTo>
                  <a:lnTo>
                    <a:pt x="0" y="0"/>
                  </a:ln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1" name="Google Shape;61;p2"/>
            <p:cNvSpPr/>
            <p:nvPr/>
          </p:nvSpPr>
          <p:spPr>
            <a:xfrm rot="10800000">
              <a:off x="-26858" y="-17866"/>
              <a:ext cx="365586" cy="631942"/>
            </a:xfrm>
            <a:custGeom>
              <a:avLst/>
              <a:gdLst/>
              <a:ahLst/>
              <a:cxnLst/>
              <a:rect l="l" t="t" r="r" b="b"/>
              <a:pathLst>
                <a:path w="27654" h="47802" extrusionOk="0">
                  <a:moveTo>
                    <a:pt x="27653" y="1"/>
                  </a:moveTo>
                  <a:lnTo>
                    <a:pt x="0" y="15979"/>
                  </a:lnTo>
                  <a:lnTo>
                    <a:pt x="0" y="47802"/>
                  </a:lnTo>
                  <a:lnTo>
                    <a:pt x="134" y="47802"/>
                  </a:lnTo>
                  <a:lnTo>
                    <a:pt x="27653" y="31824"/>
                  </a:lnTo>
                  <a:lnTo>
                    <a:pt x="27653" y="1"/>
                  </a:ln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2" name="Google Shape;62;p2"/>
            <p:cNvSpPr/>
            <p:nvPr/>
          </p:nvSpPr>
          <p:spPr>
            <a:xfrm rot="10800000">
              <a:off x="-26858" y="-227337"/>
              <a:ext cx="363828" cy="420713"/>
            </a:xfrm>
            <a:custGeom>
              <a:avLst/>
              <a:gdLst/>
              <a:ahLst/>
              <a:cxnLst/>
              <a:rect l="l" t="t" r="r" b="b"/>
              <a:pathLst>
                <a:path w="27521" h="31824" extrusionOk="0">
                  <a:moveTo>
                    <a:pt x="27520" y="1"/>
                  </a:moveTo>
                  <a:lnTo>
                    <a:pt x="1" y="15979"/>
                  </a:lnTo>
                  <a:lnTo>
                    <a:pt x="27520" y="31823"/>
                  </a:lnTo>
                  <a:lnTo>
                    <a:pt x="27520" y="1"/>
                  </a:lnTo>
                  <a:close/>
                </a:path>
              </a:pathLst>
            </a:custGeom>
            <a:solidFill>
              <a:schemeClr val="accent5"/>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3" name="Google Shape;63;p2"/>
            <p:cNvSpPr/>
            <p:nvPr/>
          </p:nvSpPr>
          <p:spPr>
            <a:xfrm rot="10800000">
              <a:off x="-26858" y="402834"/>
              <a:ext cx="365586" cy="420700"/>
            </a:xfrm>
            <a:custGeom>
              <a:avLst/>
              <a:gdLst/>
              <a:ahLst/>
              <a:cxnLst/>
              <a:rect l="l" t="t" r="r" b="b"/>
              <a:pathLst>
                <a:path w="27654" h="31823" extrusionOk="0">
                  <a:moveTo>
                    <a:pt x="0" y="0"/>
                  </a:moveTo>
                  <a:lnTo>
                    <a:pt x="0" y="31823"/>
                  </a:lnTo>
                  <a:lnTo>
                    <a:pt x="27653" y="15845"/>
                  </a:lnTo>
                  <a:lnTo>
                    <a:pt x="0" y="0"/>
                  </a:lnTo>
                  <a:close/>
                </a:path>
              </a:pathLst>
            </a:custGeom>
            <a:solidFill>
              <a:srgbClr val="00A6A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4" name="Google Shape;64;p2"/>
            <p:cNvSpPr/>
            <p:nvPr/>
          </p:nvSpPr>
          <p:spPr>
            <a:xfrm rot="10800000">
              <a:off x="-26858" y="614063"/>
              <a:ext cx="365586" cy="420700"/>
            </a:xfrm>
            <a:custGeom>
              <a:avLst/>
              <a:gdLst/>
              <a:ahLst/>
              <a:cxnLst/>
              <a:rect l="l" t="t" r="r" b="b"/>
              <a:pathLst>
                <a:path w="27654" h="31823" extrusionOk="0">
                  <a:moveTo>
                    <a:pt x="27653" y="0"/>
                  </a:moveTo>
                  <a:lnTo>
                    <a:pt x="0" y="15978"/>
                  </a:lnTo>
                  <a:lnTo>
                    <a:pt x="27653" y="31823"/>
                  </a:lnTo>
                  <a:lnTo>
                    <a:pt x="27653" y="0"/>
                  </a:lnTo>
                  <a:close/>
                </a:path>
              </a:pathLst>
            </a:custGeom>
            <a:solidFill>
              <a:schemeClr val="dk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5" name="Google Shape;65;p2"/>
            <p:cNvSpPr/>
            <p:nvPr/>
          </p:nvSpPr>
          <p:spPr>
            <a:xfrm rot="10800000">
              <a:off x="-26858" y="823521"/>
              <a:ext cx="365586" cy="422485"/>
            </a:xfrm>
            <a:custGeom>
              <a:avLst/>
              <a:gdLst/>
              <a:ahLst/>
              <a:cxnLst/>
              <a:rect l="l" t="t" r="r" b="b"/>
              <a:pathLst>
                <a:path w="27654" h="31958" extrusionOk="0">
                  <a:moveTo>
                    <a:pt x="0" y="1"/>
                  </a:moveTo>
                  <a:lnTo>
                    <a:pt x="0" y="31957"/>
                  </a:lnTo>
                  <a:lnTo>
                    <a:pt x="27653" y="15979"/>
                  </a:lnTo>
                  <a:lnTo>
                    <a:pt x="0" y="1"/>
                  </a:ln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6" name="Google Shape;66;p2"/>
            <p:cNvSpPr/>
            <p:nvPr/>
          </p:nvSpPr>
          <p:spPr>
            <a:xfrm rot="10800000">
              <a:off x="338715" y="823521"/>
              <a:ext cx="363828" cy="422485"/>
            </a:xfrm>
            <a:custGeom>
              <a:avLst/>
              <a:gdLst/>
              <a:ahLst/>
              <a:cxnLst/>
              <a:rect l="l" t="t" r="r" b="b"/>
              <a:pathLst>
                <a:path w="27521" h="31958" extrusionOk="0">
                  <a:moveTo>
                    <a:pt x="27520" y="1"/>
                  </a:moveTo>
                  <a:lnTo>
                    <a:pt x="1" y="15979"/>
                  </a:lnTo>
                  <a:lnTo>
                    <a:pt x="27520" y="31957"/>
                  </a:lnTo>
                  <a:lnTo>
                    <a:pt x="27520" y="1"/>
                  </a:lnTo>
                  <a:close/>
                </a:path>
              </a:pathLst>
            </a:custGeom>
            <a:solidFill>
              <a:schemeClr val="accent3"/>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7" name="Google Shape;67;p2"/>
            <p:cNvSpPr/>
            <p:nvPr/>
          </p:nvSpPr>
          <p:spPr>
            <a:xfrm rot="10800000">
              <a:off x="338715" y="614063"/>
              <a:ext cx="363828" cy="420700"/>
            </a:xfrm>
            <a:custGeom>
              <a:avLst/>
              <a:gdLst/>
              <a:ahLst/>
              <a:cxnLst/>
              <a:rect l="l" t="t" r="r" b="b"/>
              <a:pathLst>
                <a:path w="27521" h="31823" extrusionOk="0">
                  <a:moveTo>
                    <a:pt x="1" y="0"/>
                  </a:moveTo>
                  <a:lnTo>
                    <a:pt x="1" y="31823"/>
                  </a:lnTo>
                  <a:lnTo>
                    <a:pt x="27520" y="15978"/>
                  </a:lnTo>
                  <a:lnTo>
                    <a:pt x="1" y="0"/>
                  </a:lnTo>
                  <a:close/>
                </a:path>
              </a:pathLst>
            </a:custGeom>
            <a:solidFill>
              <a:schemeClr val="accent3"/>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8" name="Google Shape;68;p2"/>
            <p:cNvSpPr/>
            <p:nvPr/>
          </p:nvSpPr>
          <p:spPr>
            <a:xfrm rot="10800000">
              <a:off x="-26858" y="823521"/>
              <a:ext cx="365586" cy="422485"/>
            </a:xfrm>
            <a:custGeom>
              <a:avLst/>
              <a:gdLst/>
              <a:ahLst/>
              <a:cxnLst/>
              <a:rect l="l" t="t" r="r" b="b"/>
              <a:pathLst>
                <a:path w="27654" h="31958" extrusionOk="0">
                  <a:moveTo>
                    <a:pt x="0" y="1"/>
                  </a:moveTo>
                  <a:lnTo>
                    <a:pt x="0" y="31957"/>
                  </a:lnTo>
                  <a:lnTo>
                    <a:pt x="27653" y="15979"/>
                  </a:lnTo>
                  <a:lnTo>
                    <a:pt x="0" y="1"/>
                  </a:lnTo>
                  <a:close/>
                </a:path>
              </a:pathLst>
            </a:custGeom>
            <a:solidFill>
              <a:schemeClr val="accent3"/>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9" name="Google Shape;69;p2"/>
            <p:cNvSpPr/>
            <p:nvPr/>
          </p:nvSpPr>
          <p:spPr>
            <a:xfrm rot="10800000">
              <a:off x="702529" y="614063"/>
              <a:ext cx="363828" cy="420700"/>
            </a:xfrm>
            <a:custGeom>
              <a:avLst/>
              <a:gdLst/>
              <a:ahLst/>
              <a:cxnLst/>
              <a:rect l="l" t="t" r="r" b="b"/>
              <a:pathLst>
                <a:path w="27521" h="31823" extrusionOk="0">
                  <a:moveTo>
                    <a:pt x="27521" y="0"/>
                  </a:moveTo>
                  <a:lnTo>
                    <a:pt x="1" y="15978"/>
                  </a:lnTo>
                  <a:lnTo>
                    <a:pt x="27521" y="31823"/>
                  </a:lnTo>
                  <a:lnTo>
                    <a:pt x="27521" y="0"/>
                  </a:lnTo>
                  <a:close/>
                </a:path>
              </a:pathLst>
            </a:custGeom>
            <a:solidFill>
              <a:schemeClr val="accent3"/>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70" name="Google Shape;70;p2"/>
            <p:cNvSpPr/>
            <p:nvPr/>
          </p:nvSpPr>
          <p:spPr>
            <a:xfrm rot="10800000">
              <a:off x="702529" y="823521"/>
              <a:ext cx="363828" cy="422485"/>
            </a:xfrm>
            <a:custGeom>
              <a:avLst/>
              <a:gdLst/>
              <a:ahLst/>
              <a:cxnLst/>
              <a:rect l="l" t="t" r="r" b="b"/>
              <a:pathLst>
                <a:path w="27521" h="31958" extrusionOk="0">
                  <a:moveTo>
                    <a:pt x="1" y="1"/>
                  </a:moveTo>
                  <a:lnTo>
                    <a:pt x="1" y="31957"/>
                  </a:lnTo>
                  <a:lnTo>
                    <a:pt x="27521" y="15979"/>
                  </a:lnTo>
                  <a:lnTo>
                    <a:pt x="1" y="1"/>
                  </a:ln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71" name="Google Shape;71;p2"/>
            <p:cNvSpPr/>
            <p:nvPr/>
          </p:nvSpPr>
          <p:spPr>
            <a:xfrm rot="10800000">
              <a:off x="702529" y="1455450"/>
              <a:ext cx="363828" cy="420713"/>
            </a:xfrm>
            <a:custGeom>
              <a:avLst/>
              <a:gdLst/>
              <a:ahLst/>
              <a:cxnLst/>
              <a:rect l="l" t="t" r="r" b="b"/>
              <a:pathLst>
                <a:path w="27521" h="31824" extrusionOk="0">
                  <a:moveTo>
                    <a:pt x="27521" y="1"/>
                  </a:moveTo>
                  <a:lnTo>
                    <a:pt x="1" y="15845"/>
                  </a:lnTo>
                  <a:lnTo>
                    <a:pt x="27521" y="31823"/>
                  </a:lnTo>
                  <a:lnTo>
                    <a:pt x="27521" y="1"/>
                  </a:lnTo>
                  <a:close/>
                </a:path>
              </a:pathLst>
            </a:custGeom>
            <a:solidFill>
              <a:schemeClr val="accen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72" name="Google Shape;72;p2"/>
            <p:cNvSpPr/>
            <p:nvPr/>
          </p:nvSpPr>
          <p:spPr>
            <a:xfrm rot="10800000">
              <a:off x="700771" y="1034750"/>
              <a:ext cx="367344" cy="630184"/>
            </a:xfrm>
            <a:custGeom>
              <a:avLst/>
              <a:gdLst/>
              <a:ahLst/>
              <a:cxnLst/>
              <a:rect l="l" t="t" r="r" b="b"/>
              <a:pathLst>
                <a:path w="27787" h="47669" extrusionOk="0">
                  <a:moveTo>
                    <a:pt x="1" y="1"/>
                  </a:moveTo>
                  <a:lnTo>
                    <a:pt x="134" y="31823"/>
                  </a:lnTo>
                  <a:lnTo>
                    <a:pt x="27787" y="47668"/>
                  </a:lnTo>
                  <a:lnTo>
                    <a:pt x="27654" y="15845"/>
                  </a:lnTo>
                  <a:lnTo>
                    <a:pt x="1" y="1"/>
                  </a:lnTo>
                  <a:close/>
                </a:path>
              </a:pathLst>
            </a:custGeom>
            <a:solidFill>
              <a:schemeClr val="dk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73" name="Google Shape;73;p2"/>
            <p:cNvSpPr/>
            <p:nvPr/>
          </p:nvSpPr>
          <p:spPr>
            <a:xfrm rot="10800000">
              <a:off x="338715" y="1034750"/>
              <a:ext cx="363828" cy="630184"/>
            </a:xfrm>
            <a:custGeom>
              <a:avLst/>
              <a:gdLst/>
              <a:ahLst/>
              <a:cxnLst/>
              <a:rect l="l" t="t" r="r" b="b"/>
              <a:pathLst>
                <a:path w="27521" h="47669" extrusionOk="0">
                  <a:moveTo>
                    <a:pt x="27520" y="1"/>
                  </a:moveTo>
                  <a:lnTo>
                    <a:pt x="1" y="15845"/>
                  </a:lnTo>
                  <a:lnTo>
                    <a:pt x="1" y="47668"/>
                  </a:lnTo>
                  <a:lnTo>
                    <a:pt x="27520" y="31823"/>
                  </a:lnTo>
                  <a:lnTo>
                    <a:pt x="27520" y="31690"/>
                  </a:lnTo>
                  <a:lnTo>
                    <a:pt x="27520" y="1"/>
                  </a:ln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74" name="Google Shape;74;p2"/>
            <p:cNvSpPr/>
            <p:nvPr/>
          </p:nvSpPr>
          <p:spPr>
            <a:xfrm rot="10800000">
              <a:off x="467491" y="2409300"/>
              <a:ext cx="106289" cy="121280"/>
            </a:xfrm>
            <a:custGeom>
              <a:avLst/>
              <a:gdLst/>
              <a:ahLst/>
              <a:cxnLst/>
              <a:rect l="l" t="t" r="r" b="b"/>
              <a:pathLst>
                <a:path w="8040" h="9174" extrusionOk="0">
                  <a:moveTo>
                    <a:pt x="8040" y="0"/>
                  </a:moveTo>
                  <a:lnTo>
                    <a:pt x="1" y="4604"/>
                  </a:lnTo>
                  <a:lnTo>
                    <a:pt x="8040" y="9174"/>
                  </a:lnTo>
                  <a:lnTo>
                    <a:pt x="8040" y="0"/>
                  </a:ln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75" name="Google Shape;75;p2"/>
            <p:cNvSpPr/>
            <p:nvPr/>
          </p:nvSpPr>
          <p:spPr>
            <a:xfrm rot="10800000">
              <a:off x="338715" y="1876150"/>
              <a:ext cx="363828" cy="421150"/>
            </a:xfrm>
            <a:custGeom>
              <a:avLst/>
              <a:gdLst/>
              <a:ahLst/>
              <a:cxnLst/>
              <a:rect l="l" t="t" r="r" b="b"/>
              <a:pathLst>
                <a:path w="27521" h="31857" extrusionOk="0">
                  <a:moveTo>
                    <a:pt x="1" y="0"/>
                  </a:moveTo>
                  <a:lnTo>
                    <a:pt x="1" y="31857"/>
                  </a:lnTo>
                  <a:lnTo>
                    <a:pt x="27520" y="15845"/>
                  </a:lnTo>
                  <a:lnTo>
                    <a:pt x="1" y="0"/>
                  </a:lnTo>
                  <a:close/>
                </a:path>
              </a:pathLst>
            </a:custGeom>
            <a:solidFill>
              <a:schemeClr val="accen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76" name="Google Shape;76;p2"/>
            <p:cNvSpPr/>
            <p:nvPr/>
          </p:nvSpPr>
          <p:spPr>
            <a:xfrm rot="10800000">
              <a:off x="338715" y="-227337"/>
              <a:ext cx="727642" cy="420713"/>
            </a:xfrm>
            <a:custGeom>
              <a:avLst/>
              <a:gdLst/>
              <a:ahLst/>
              <a:cxnLst/>
              <a:rect l="l" t="t" r="r" b="b"/>
              <a:pathLst>
                <a:path w="55041" h="31824" extrusionOk="0">
                  <a:moveTo>
                    <a:pt x="27521" y="1"/>
                  </a:moveTo>
                  <a:lnTo>
                    <a:pt x="1" y="15979"/>
                  </a:lnTo>
                  <a:lnTo>
                    <a:pt x="27521" y="31823"/>
                  </a:lnTo>
                  <a:lnTo>
                    <a:pt x="55040" y="15979"/>
                  </a:lnTo>
                  <a:lnTo>
                    <a:pt x="27521" y="1"/>
                  </a:ln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77" name="Google Shape;77;p2"/>
            <p:cNvSpPr/>
            <p:nvPr/>
          </p:nvSpPr>
          <p:spPr>
            <a:xfrm rot="10800000">
              <a:off x="338715" y="-17866"/>
              <a:ext cx="363828" cy="631942"/>
            </a:xfrm>
            <a:custGeom>
              <a:avLst/>
              <a:gdLst/>
              <a:ahLst/>
              <a:cxnLst/>
              <a:rect l="l" t="t" r="r" b="b"/>
              <a:pathLst>
                <a:path w="27521" h="47802" extrusionOk="0">
                  <a:moveTo>
                    <a:pt x="1" y="1"/>
                  </a:moveTo>
                  <a:lnTo>
                    <a:pt x="1" y="31824"/>
                  </a:lnTo>
                  <a:lnTo>
                    <a:pt x="27520" y="47802"/>
                  </a:lnTo>
                  <a:lnTo>
                    <a:pt x="27520" y="15979"/>
                  </a:lnTo>
                  <a:lnTo>
                    <a:pt x="1" y="1"/>
                  </a:lnTo>
                  <a:close/>
                </a:path>
              </a:pathLst>
            </a:custGeom>
            <a:solidFill>
              <a:schemeClr val="dk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78" name="Google Shape;78;p2"/>
            <p:cNvSpPr/>
            <p:nvPr/>
          </p:nvSpPr>
          <p:spPr>
            <a:xfrm rot="10800000">
              <a:off x="338715" y="402834"/>
              <a:ext cx="363828" cy="420700"/>
            </a:xfrm>
            <a:custGeom>
              <a:avLst/>
              <a:gdLst/>
              <a:ahLst/>
              <a:cxnLst/>
              <a:rect l="l" t="t" r="r" b="b"/>
              <a:pathLst>
                <a:path w="27521" h="31823" extrusionOk="0">
                  <a:moveTo>
                    <a:pt x="27520" y="0"/>
                  </a:moveTo>
                  <a:lnTo>
                    <a:pt x="1" y="15845"/>
                  </a:lnTo>
                  <a:lnTo>
                    <a:pt x="27520" y="31823"/>
                  </a:lnTo>
                  <a:lnTo>
                    <a:pt x="27520" y="0"/>
                  </a:ln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79" name="Google Shape;79;p2"/>
            <p:cNvSpPr/>
            <p:nvPr/>
          </p:nvSpPr>
          <p:spPr>
            <a:xfrm rot="10800000">
              <a:off x="-26858" y="402834"/>
              <a:ext cx="365586" cy="420700"/>
            </a:xfrm>
            <a:custGeom>
              <a:avLst/>
              <a:gdLst/>
              <a:ahLst/>
              <a:cxnLst/>
              <a:rect l="l" t="t" r="r" b="b"/>
              <a:pathLst>
                <a:path w="27654" h="31823" extrusionOk="0">
                  <a:moveTo>
                    <a:pt x="0" y="0"/>
                  </a:moveTo>
                  <a:lnTo>
                    <a:pt x="0" y="31823"/>
                  </a:lnTo>
                  <a:lnTo>
                    <a:pt x="27653" y="15845"/>
                  </a:lnTo>
                  <a:lnTo>
                    <a:pt x="0" y="0"/>
                  </a:lnTo>
                  <a:close/>
                </a:path>
              </a:pathLst>
            </a:custGeom>
            <a:solidFill>
              <a:schemeClr val="accent5"/>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80" name="Google Shape;80;p2"/>
            <p:cNvSpPr/>
            <p:nvPr/>
          </p:nvSpPr>
          <p:spPr>
            <a:xfrm rot="10800000">
              <a:off x="-26858" y="823521"/>
              <a:ext cx="365586" cy="422485"/>
            </a:xfrm>
            <a:custGeom>
              <a:avLst/>
              <a:gdLst/>
              <a:ahLst/>
              <a:cxnLst/>
              <a:rect l="l" t="t" r="r" b="b"/>
              <a:pathLst>
                <a:path w="27654" h="31958" extrusionOk="0">
                  <a:moveTo>
                    <a:pt x="0" y="1"/>
                  </a:moveTo>
                  <a:lnTo>
                    <a:pt x="0" y="31957"/>
                  </a:lnTo>
                  <a:lnTo>
                    <a:pt x="27653" y="15979"/>
                  </a:lnTo>
                  <a:lnTo>
                    <a:pt x="0" y="1"/>
                  </a:ln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81" name="Google Shape;81;p2"/>
            <p:cNvSpPr/>
            <p:nvPr/>
          </p:nvSpPr>
          <p:spPr>
            <a:xfrm rot="10800000">
              <a:off x="702529" y="402834"/>
              <a:ext cx="363828" cy="420700"/>
            </a:xfrm>
            <a:custGeom>
              <a:avLst/>
              <a:gdLst/>
              <a:ahLst/>
              <a:cxnLst/>
              <a:rect l="l" t="t" r="r" b="b"/>
              <a:pathLst>
                <a:path w="27521" h="31823" extrusionOk="0">
                  <a:moveTo>
                    <a:pt x="1" y="0"/>
                  </a:moveTo>
                  <a:lnTo>
                    <a:pt x="1" y="31823"/>
                  </a:lnTo>
                  <a:lnTo>
                    <a:pt x="27521" y="15845"/>
                  </a:lnTo>
                  <a:lnTo>
                    <a:pt x="1" y="0"/>
                  </a:ln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82" name="Google Shape;82;p2"/>
            <p:cNvSpPr/>
            <p:nvPr/>
          </p:nvSpPr>
          <p:spPr>
            <a:xfrm rot="10800000">
              <a:off x="338715" y="614063"/>
              <a:ext cx="727642" cy="631942"/>
            </a:xfrm>
            <a:custGeom>
              <a:avLst/>
              <a:gdLst/>
              <a:ahLst/>
              <a:cxnLst/>
              <a:rect l="l" t="t" r="r" b="b"/>
              <a:pathLst>
                <a:path w="55041" h="47802" extrusionOk="0">
                  <a:moveTo>
                    <a:pt x="55040" y="1"/>
                  </a:moveTo>
                  <a:lnTo>
                    <a:pt x="27521" y="15979"/>
                  </a:lnTo>
                  <a:lnTo>
                    <a:pt x="1" y="31957"/>
                  </a:lnTo>
                  <a:lnTo>
                    <a:pt x="27521" y="47802"/>
                  </a:lnTo>
                  <a:lnTo>
                    <a:pt x="55040" y="31957"/>
                  </a:lnTo>
                  <a:lnTo>
                    <a:pt x="55040" y="1"/>
                  </a:ln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83" name="Google Shape;83;p2"/>
            <p:cNvSpPr/>
            <p:nvPr/>
          </p:nvSpPr>
          <p:spPr>
            <a:xfrm rot="10800000">
              <a:off x="1066343" y="823521"/>
              <a:ext cx="365586" cy="422485"/>
            </a:xfrm>
            <a:custGeom>
              <a:avLst/>
              <a:gdLst/>
              <a:ahLst/>
              <a:cxnLst/>
              <a:rect l="l" t="t" r="r" b="b"/>
              <a:pathLst>
                <a:path w="27654" h="31958" extrusionOk="0">
                  <a:moveTo>
                    <a:pt x="27654" y="1"/>
                  </a:moveTo>
                  <a:lnTo>
                    <a:pt x="1" y="15979"/>
                  </a:lnTo>
                  <a:lnTo>
                    <a:pt x="27654" y="31957"/>
                  </a:lnTo>
                  <a:lnTo>
                    <a:pt x="27654" y="1"/>
                  </a:ln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84" name="Google Shape;84;p2"/>
            <p:cNvSpPr/>
            <p:nvPr/>
          </p:nvSpPr>
          <p:spPr>
            <a:xfrm rot="10800000">
              <a:off x="1066343" y="614063"/>
              <a:ext cx="365586" cy="420700"/>
            </a:xfrm>
            <a:custGeom>
              <a:avLst/>
              <a:gdLst/>
              <a:ahLst/>
              <a:cxnLst/>
              <a:rect l="l" t="t" r="r" b="b"/>
              <a:pathLst>
                <a:path w="27654" h="31823" extrusionOk="0">
                  <a:moveTo>
                    <a:pt x="1" y="0"/>
                  </a:moveTo>
                  <a:lnTo>
                    <a:pt x="1" y="31823"/>
                  </a:lnTo>
                  <a:lnTo>
                    <a:pt x="27654" y="15978"/>
                  </a:lnTo>
                  <a:lnTo>
                    <a:pt x="1" y="0"/>
                  </a:lnTo>
                  <a:close/>
                </a:path>
              </a:pathLst>
            </a:custGeom>
            <a:solidFill>
              <a:srgbClr val="E3651D"/>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85" name="Google Shape;85;p2"/>
            <p:cNvSpPr/>
            <p:nvPr/>
          </p:nvSpPr>
          <p:spPr>
            <a:xfrm rot="10800000">
              <a:off x="702529" y="823521"/>
              <a:ext cx="363828" cy="422485"/>
            </a:xfrm>
            <a:custGeom>
              <a:avLst/>
              <a:gdLst/>
              <a:ahLst/>
              <a:cxnLst/>
              <a:rect l="l" t="t" r="r" b="b"/>
              <a:pathLst>
                <a:path w="27521" h="31958" extrusionOk="0">
                  <a:moveTo>
                    <a:pt x="1" y="1"/>
                  </a:moveTo>
                  <a:lnTo>
                    <a:pt x="1" y="31957"/>
                  </a:lnTo>
                  <a:lnTo>
                    <a:pt x="27521" y="15979"/>
                  </a:lnTo>
                  <a:lnTo>
                    <a:pt x="1" y="1"/>
                  </a:ln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86" name="Google Shape;86;p2"/>
            <p:cNvSpPr/>
            <p:nvPr/>
          </p:nvSpPr>
          <p:spPr>
            <a:xfrm rot="10800000">
              <a:off x="1431916" y="1455450"/>
              <a:ext cx="363814" cy="420713"/>
            </a:xfrm>
            <a:custGeom>
              <a:avLst/>
              <a:gdLst/>
              <a:ahLst/>
              <a:cxnLst/>
              <a:rect l="l" t="t" r="r" b="b"/>
              <a:pathLst>
                <a:path w="27520" h="31824" extrusionOk="0">
                  <a:moveTo>
                    <a:pt x="27520" y="1"/>
                  </a:moveTo>
                  <a:lnTo>
                    <a:pt x="0" y="15845"/>
                  </a:lnTo>
                  <a:lnTo>
                    <a:pt x="27520" y="31823"/>
                  </a:lnTo>
                  <a:lnTo>
                    <a:pt x="27520" y="1"/>
                  </a:lnTo>
                  <a:close/>
                </a:path>
              </a:pathLst>
            </a:custGeom>
            <a:solidFill>
              <a:schemeClr val="accent1"/>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87" name="Google Shape;87;p2"/>
            <p:cNvSpPr/>
            <p:nvPr/>
          </p:nvSpPr>
          <p:spPr>
            <a:xfrm rot="10800000">
              <a:off x="1680188" y="1146763"/>
              <a:ext cx="170670" cy="196687"/>
            </a:xfrm>
            <a:custGeom>
              <a:avLst/>
              <a:gdLst/>
              <a:ahLst/>
              <a:cxnLst/>
              <a:rect l="l" t="t" r="r" b="b"/>
              <a:pathLst>
                <a:path w="12910" h="14878" extrusionOk="0">
                  <a:moveTo>
                    <a:pt x="1" y="0"/>
                  </a:moveTo>
                  <a:lnTo>
                    <a:pt x="1" y="14877"/>
                  </a:lnTo>
                  <a:lnTo>
                    <a:pt x="12910" y="7505"/>
                  </a:lnTo>
                  <a:lnTo>
                    <a:pt x="134" y="0"/>
                  </a:lnTo>
                  <a:close/>
                </a:path>
              </a:pathLst>
            </a:custGeom>
            <a:solidFill>
              <a:schemeClr val="accent5"/>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88" name="Google Shape;88;p2"/>
            <p:cNvSpPr/>
            <p:nvPr/>
          </p:nvSpPr>
          <p:spPr>
            <a:xfrm rot="10800000">
              <a:off x="1683717" y="1776934"/>
              <a:ext cx="115543" cy="134514"/>
            </a:xfrm>
            <a:custGeom>
              <a:avLst/>
              <a:gdLst/>
              <a:ahLst/>
              <a:cxnLst/>
              <a:rect l="l" t="t" r="r" b="b"/>
              <a:pathLst>
                <a:path w="8740" h="10175" extrusionOk="0">
                  <a:moveTo>
                    <a:pt x="0" y="1"/>
                  </a:moveTo>
                  <a:lnTo>
                    <a:pt x="0" y="10175"/>
                  </a:lnTo>
                  <a:lnTo>
                    <a:pt x="8740" y="5005"/>
                  </a:lnTo>
                  <a:lnTo>
                    <a:pt x="0" y="1"/>
                  </a:lnTo>
                  <a:close/>
                </a:path>
              </a:pathLst>
            </a:custGeom>
            <a:solidFill>
              <a:schemeClr val="accent1"/>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89" name="Google Shape;89;p2"/>
            <p:cNvSpPr/>
            <p:nvPr/>
          </p:nvSpPr>
          <p:spPr>
            <a:xfrm rot="10800000">
              <a:off x="1066343" y="1034750"/>
              <a:ext cx="365586" cy="630184"/>
            </a:xfrm>
            <a:custGeom>
              <a:avLst/>
              <a:gdLst/>
              <a:ahLst/>
              <a:cxnLst/>
              <a:rect l="l" t="t" r="r" b="b"/>
              <a:pathLst>
                <a:path w="27654" h="47669" extrusionOk="0">
                  <a:moveTo>
                    <a:pt x="27654" y="1"/>
                  </a:moveTo>
                  <a:lnTo>
                    <a:pt x="1" y="15845"/>
                  </a:lnTo>
                  <a:lnTo>
                    <a:pt x="1" y="47668"/>
                  </a:lnTo>
                  <a:lnTo>
                    <a:pt x="27521" y="31823"/>
                  </a:lnTo>
                  <a:lnTo>
                    <a:pt x="27654" y="31690"/>
                  </a:lnTo>
                  <a:lnTo>
                    <a:pt x="27654" y="1"/>
                  </a:lnTo>
                  <a:close/>
                </a:path>
              </a:pathLst>
            </a:custGeom>
            <a:solidFill>
              <a:schemeClr val="accent5"/>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90" name="Google Shape;90;p2"/>
            <p:cNvSpPr/>
            <p:nvPr/>
          </p:nvSpPr>
          <p:spPr>
            <a:xfrm rot="10800000">
              <a:off x="1066343" y="1455450"/>
              <a:ext cx="365586" cy="420713"/>
            </a:xfrm>
            <a:custGeom>
              <a:avLst/>
              <a:gdLst/>
              <a:ahLst/>
              <a:cxnLst/>
              <a:rect l="l" t="t" r="r" b="b"/>
              <a:pathLst>
                <a:path w="27654" h="31824" extrusionOk="0">
                  <a:moveTo>
                    <a:pt x="1" y="1"/>
                  </a:moveTo>
                  <a:lnTo>
                    <a:pt x="1" y="31823"/>
                  </a:lnTo>
                  <a:lnTo>
                    <a:pt x="27654" y="15979"/>
                  </a:lnTo>
                  <a:lnTo>
                    <a:pt x="27654" y="15845"/>
                  </a:lnTo>
                  <a:lnTo>
                    <a:pt x="1" y="1"/>
                  </a:ln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91" name="Google Shape;91;p2"/>
            <p:cNvSpPr/>
            <p:nvPr/>
          </p:nvSpPr>
          <p:spPr>
            <a:xfrm rot="10800000">
              <a:off x="1431916" y="193363"/>
              <a:ext cx="363814" cy="420713"/>
            </a:xfrm>
            <a:custGeom>
              <a:avLst/>
              <a:gdLst/>
              <a:ahLst/>
              <a:cxnLst/>
              <a:rect l="l" t="t" r="r" b="b"/>
              <a:pathLst>
                <a:path w="27520" h="31824" extrusionOk="0">
                  <a:moveTo>
                    <a:pt x="27520" y="1"/>
                  </a:moveTo>
                  <a:lnTo>
                    <a:pt x="0" y="15979"/>
                  </a:lnTo>
                  <a:lnTo>
                    <a:pt x="27520" y="31824"/>
                  </a:lnTo>
                  <a:lnTo>
                    <a:pt x="27520" y="1"/>
                  </a:lnTo>
                  <a:close/>
                </a:path>
              </a:pathLst>
            </a:custGeom>
            <a:solidFill>
              <a:schemeClr val="accent5"/>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92" name="Google Shape;92;p2"/>
            <p:cNvSpPr/>
            <p:nvPr/>
          </p:nvSpPr>
          <p:spPr>
            <a:xfrm rot="10800000">
              <a:off x="1795717" y="-227337"/>
              <a:ext cx="363828" cy="420713"/>
            </a:xfrm>
            <a:custGeom>
              <a:avLst/>
              <a:gdLst/>
              <a:ahLst/>
              <a:cxnLst/>
              <a:rect l="l" t="t" r="r" b="b"/>
              <a:pathLst>
                <a:path w="27521" h="31824" extrusionOk="0">
                  <a:moveTo>
                    <a:pt x="1" y="1"/>
                  </a:moveTo>
                  <a:lnTo>
                    <a:pt x="1" y="31823"/>
                  </a:lnTo>
                  <a:lnTo>
                    <a:pt x="27520" y="15979"/>
                  </a:lnTo>
                  <a:lnTo>
                    <a:pt x="1" y="1"/>
                  </a:ln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93" name="Google Shape;93;p2"/>
            <p:cNvSpPr/>
            <p:nvPr/>
          </p:nvSpPr>
          <p:spPr>
            <a:xfrm rot="10800000">
              <a:off x="1066343" y="-227337"/>
              <a:ext cx="365586" cy="841413"/>
            </a:xfrm>
            <a:custGeom>
              <a:avLst/>
              <a:gdLst/>
              <a:ahLst/>
              <a:cxnLst/>
              <a:rect l="l" t="t" r="r" b="b"/>
              <a:pathLst>
                <a:path w="27654" h="63647" extrusionOk="0">
                  <a:moveTo>
                    <a:pt x="1" y="1"/>
                  </a:moveTo>
                  <a:lnTo>
                    <a:pt x="1" y="31824"/>
                  </a:lnTo>
                  <a:lnTo>
                    <a:pt x="1" y="63646"/>
                  </a:lnTo>
                  <a:lnTo>
                    <a:pt x="27521" y="47802"/>
                  </a:lnTo>
                  <a:lnTo>
                    <a:pt x="27654" y="47802"/>
                  </a:lnTo>
                  <a:lnTo>
                    <a:pt x="27654" y="15979"/>
                  </a:lnTo>
                  <a:lnTo>
                    <a:pt x="1" y="1"/>
                  </a:ln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94" name="Google Shape;94;p2"/>
            <p:cNvSpPr/>
            <p:nvPr/>
          </p:nvSpPr>
          <p:spPr>
            <a:xfrm rot="10800000">
              <a:off x="1066343" y="402834"/>
              <a:ext cx="365586" cy="420700"/>
            </a:xfrm>
            <a:custGeom>
              <a:avLst/>
              <a:gdLst/>
              <a:ahLst/>
              <a:cxnLst/>
              <a:rect l="l" t="t" r="r" b="b"/>
              <a:pathLst>
                <a:path w="27654" h="31823" extrusionOk="0">
                  <a:moveTo>
                    <a:pt x="27654" y="0"/>
                  </a:moveTo>
                  <a:lnTo>
                    <a:pt x="1" y="15845"/>
                  </a:lnTo>
                  <a:lnTo>
                    <a:pt x="27654" y="31823"/>
                  </a:lnTo>
                  <a:lnTo>
                    <a:pt x="27654" y="0"/>
                  </a:lnTo>
                  <a:close/>
                </a:path>
              </a:pathLst>
            </a:custGeom>
            <a:solidFill>
              <a:schemeClr val="accent5"/>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95" name="Google Shape;95;p2"/>
            <p:cNvSpPr/>
            <p:nvPr/>
          </p:nvSpPr>
          <p:spPr>
            <a:xfrm rot="10800000">
              <a:off x="702529" y="-17866"/>
              <a:ext cx="365586" cy="841400"/>
            </a:xfrm>
            <a:custGeom>
              <a:avLst/>
              <a:gdLst/>
              <a:ahLst/>
              <a:cxnLst/>
              <a:rect l="l" t="t" r="r" b="b"/>
              <a:pathLst>
                <a:path w="27654" h="63646" extrusionOk="0">
                  <a:moveTo>
                    <a:pt x="134" y="0"/>
                  </a:moveTo>
                  <a:lnTo>
                    <a:pt x="1" y="31823"/>
                  </a:lnTo>
                  <a:lnTo>
                    <a:pt x="134" y="31823"/>
                  </a:lnTo>
                  <a:lnTo>
                    <a:pt x="134" y="63646"/>
                  </a:lnTo>
                  <a:lnTo>
                    <a:pt x="27654" y="47668"/>
                  </a:lnTo>
                  <a:lnTo>
                    <a:pt x="27654" y="15845"/>
                  </a:lnTo>
                  <a:lnTo>
                    <a:pt x="134" y="0"/>
                  </a:lnTo>
                  <a:close/>
                </a:path>
              </a:pathLst>
            </a:custGeom>
            <a:solidFill>
              <a:schemeClr val="accent3"/>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96" name="Google Shape;96;p2"/>
            <p:cNvSpPr/>
            <p:nvPr/>
          </p:nvSpPr>
          <p:spPr>
            <a:xfrm rot="10800000">
              <a:off x="702529" y="614063"/>
              <a:ext cx="729400" cy="631942"/>
            </a:xfrm>
            <a:custGeom>
              <a:avLst/>
              <a:gdLst/>
              <a:ahLst/>
              <a:cxnLst/>
              <a:rect l="l" t="t" r="r" b="b"/>
              <a:pathLst>
                <a:path w="55174" h="47802" extrusionOk="0">
                  <a:moveTo>
                    <a:pt x="27654" y="1"/>
                  </a:moveTo>
                  <a:lnTo>
                    <a:pt x="1" y="15979"/>
                  </a:lnTo>
                  <a:lnTo>
                    <a:pt x="1" y="47802"/>
                  </a:lnTo>
                  <a:lnTo>
                    <a:pt x="27654" y="31957"/>
                  </a:lnTo>
                  <a:lnTo>
                    <a:pt x="55174" y="15979"/>
                  </a:lnTo>
                  <a:lnTo>
                    <a:pt x="27654" y="1"/>
                  </a:ln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spTree>
    <p:extLst>
      <p:ext uri="{BB962C8B-B14F-4D97-AF65-F5344CB8AC3E}">
        <p14:creationId xmlns:p14="http://schemas.microsoft.com/office/powerpoint/2010/main" val="214151276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THANKS">
  <p:cSld name="THANKS">
    <p:bg>
      <p:bgPr>
        <a:solidFill>
          <a:schemeClr val="dk1"/>
        </a:solidFill>
        <a:effectLst/>
      </p:bgPr>
    </p:bg>
    <p:spTree>
      <p:nvGrpSpPr>
        <p:cNvPr id="1" name="Shape 97"/>
        <p:cNvGrpSpPr/>
        <p:nvPr/>
      </p:nvGrpSpPr>
      <p:grpSpPr>
        <a:xfrm>
          <a:off x="0" y="0"/>
          <a:ext cx="0" cy="0"/>
          <a:chOff x="0" y="0"/>
          <a:chExt cx="0" cy="0"/>
        </a:xfrm>
      </p:grpSpPr>
      <p:sp>
        <p:nvSpPr>
          <p:cNvPr id="98" name="Google Shape;98;p3"/>
          <p:cNvSpPr txBox="1">
            <a:spLocks noGrp="1"/>
          </p:cNvSpPr>
          <p:nvPr>
            <p:ph type="ctrTitle"/>
          </p:nvPr>
        </p:nvSpPr>
        <p:spPr>
          <a:xfrm>
            <a:off x="2394016" y="2060603"/>
            <a:ext cx="7404000" cy="27368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6000"/>
              <a:buFont typeface="Barlow Condensed Medium"/>
              <a:buNone/>
              <a:defRPr sz="8000">
                <a:latin typeface="Barlow Condensed Medium"/>
                <a:ea typeface="Barlow Condensed Medium"/>
                <a:cs typeface="Barlow Condensed Medium"/>
                <a:sym typeface="Barlow Condensed Medium"/>
              </a:defRPr>
            </a:lvl1pPr>
            <a:lvl2pPr lvl="1" algn="r" rtl="0">
              <a:spcBef>
                <a:spcPts val="0"/>
              </a:spcBef>
              <a:spcAft>
                <a:spcPts val="0"/>
              </a:spcAft>
              <a:buClr>
                <a:srgbClr val="0B139E"/>
              </a:buClr>
              <a:buSzPts val="5200"/>
              <a:buNone/>
              <a:defRPr sz="6933">
                <a:solidFill>
                  <a:srgbClr val="0B139E"/>
                </a:solidFill>
              </a:defRPr>
            </a:lvl2pPr>
            <a:lvl3pPr lvl="2" algn="r" rtl="0">
              <a:spcBef>
                <a:spcPts val="0"/>
              </a:spcBef>
              <a:spcAft>
                <a:spcPts val="0"/>
              </a:spcAft>
              <a:buClr>
                <a:srgbClr val="0B139E"/>
              </a:buClr>
              <a:buSzPts val="5200"/>
              <a:buNone/>
              <a:defRPr sz="6933">
                <a:solidFill>
                  <a:srgbClr val="0B139E"/>
                </a:solidFill>
              </a:defRPr>
            </a:lvl3pPr>
            <a:lvl4pPr lvl="3" algn="r" rtl="0">
              <a:spcBef>
                <a:spcPts val="0"/>
              </a:spcBef>
              <a:spcAft>
                <a:spcPts val="0"/>
              </a:spcAft>
              <a:buClr>
                <a:srgbClr val="0B139E"/>
              </a:buClr>
              <a:buSzPts val="5200"/>
              <a:buNone/>
              <a:defRPr sz="6933">
                <a:solidFill>
                  <a:srgbClr val="0B139E"/>
                </a:solidFill>
              </a:defRPr>
            </a:lvl4pPr>
            <a:lvl5pPr lvl="4" algn="r" rtl="0">
              <a:spcBef>
                <a:spcPts val="0"/>
              </a:spcBef>
              <a:spcAft>
                <a:spcPts val="0"/>
              </a:spcAft>
              <a:buClr>
                <a:srgbClr val="0B139E"/>
              </a:buClr>
              <a:buSzPts val="5200"/>
              <a:buNone/>
              <a:defRPr sz="6933">
                <a:solidFill>
                  <a:srgbClr val="0B139E"/>
                </a:solidFill>
              </a:defRPr>
            </a:lvl5pPr>
            <a:lvl6pPr lvl="5" algn="r" rtl="0">
              <a:spcBef>
                <a:spcPts val="0"/>
              </a:spcBef>
              <a:spcAft>
                <a:spcPts val="0"/>
              </a:spcAft>
              <a:buClr>
                <a:srgbClr val="0B139E"/>
              </a:buClr>
              <a:buSzPts val="5200"/>
              <a:buNone/>
              <a:defRPr sz="6933">
                <a:solidFill>
                  <a:srgbClr val="0B139E"/>
                </a:solidFill>
              </a:defRPr>
            </a:lvl6pPr>
            <a:lvl7pPr lvl="6" algn="r" rtl="0">
              <a:spcBef>
                <a:spcPts val="0"/>
              </a:spcBef>
              <a:spcAft>
                <a:spcPts val="0"/>
              </a:spcAft>
              <a:buClr>
                <a:srgbClr val="0B139E"/>
              </a:buClr>
              <a:buSzPts val="5200"/>
              <a:buNone/>
              <a:defRPr sz="6933">
                <a:solidFill>
                  <a:srgbClr val="0B139E"/>
                </a:solidFill>
              </a:defRPr>
            </a:lvl7pPr>
            <a:lvl8pPr lvl="7" algn="r" rtl="0">
              <a:spcBef>
                <a:spcPts val="0"/>
              </a:spcBef>
              <a:spcAft>
                <a:spcPts val="0"/>
              </a:spcAft>
              <a:buClr>
                <a:srgbClr val="0B139E"/>
              </a:buClr>
              <a:buSzPts val="5200"/>
              <a:buNone/>
              <a:defRPr sz="6933">
                <a:solidFill>
                  <a:srgbClr val="0B139E"/>
                </a:solidFill>
              </a:defRPr>
            </a:lvl8pPr>
            <a:lvl9pPr lvl="8" algn="r" rtl="0">
              <a:spcBef>
                <a:spcPts val="0"/>
              </a:spcBef>
              <a:spcAft>
                <a:spcPts val="0"/>
              </a:spcAft>
              <a:buClr>
                <a:srgbClr val="0B139E"/>
              </a:buClr>
              <a:buSzPts val="5200"/>
              <a:buNone/>
              <a:defRPr sz="6933">
                <a:solidFill>
                  <a:srgbClr val="0B139E"/>
                </a:solidFill>
              </a:defRPr>
            </a:lvl9pPr>
          </a:lstStyle>
          <a:p>
            <a:endParaRPr/>
          </a:p>
        </p:txBody>
      </p:sp>
      <p:grpSp>
        <p:nvGrpSpPr>
          <p:cNvPr id="99" name="Google Shape;99;p3"/>
          <p:cNvGrpSpPr/>
          <p:nvPr/>
        </p:nvGrpSpPr>
        <p:grpSpPr>
          <a:xfrm flipH="1">
            <a:off x="-12" y="3196951"/>
            <a:ext cx="3400272" cy="3677223"/>
            <a:chOff x="1384075" y="241450"/>
            <a:chExt cx="4822625" cy="5215425"/>
          </a:xfrm>
        </p:grpSpPr>
        <p:sp>
          <p:nvSpPr>
            <p:cNvPr id="100" name="Google Shape;100;p3"/>
            <p:cNvSpPr/>
            <p:nvPr/>
          </p:nvSpPr>
          <p:spPr>
            <a:xfrm>
              <a:off x="5518700" y="2670675"/>
              <a:ext cx="688000" cy="798950"/>
            </a:xfrm>
            <a:custGeom>
              <a:avLst/>
              <a:gdLst/>
              <a:ahLst/>
              <a:cxnLst/>
              <a:rect l="l" t="t" r="r" b="b"/>
              <a:pathLst>
                <a:path w="27520" h="31958" extrusionOk="0">
                  <a:moveTo>
                    <a:pt x="27520" y="1"/>
                  </a:moveTo>
                  <a:lnTo>
                    <a:pt x="0" y="15979"/>
                  </a:lnTo>
                  <a:lnTo>
                    <a:pt x="27520" y="31957"/>
                  </a:lnTo>
                  <a:lnTo>
                    <a:pt x="27520" y="1"/>
                  </a:ln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01" name="Google Shape;101;p3"/>
            <p:cNvSpPr/>
            <p:nvPr/>
          </p:nvSpPr>
          <p:spPr>
            <a:xfrm>
              <a:off x="4827375" y="3070150"/>
              <a:ext cx="691350" cy="795575"/>
            </a:xfrm>
            <a:custGeom>
              <a:avLst/>
              <a:gdLst/>
              <a:ahLst/>
              <a:cxnLst/>
              <a:rect l="l" t="t" r="r" b="b"/>
              <a:pathLst>
                <a:path w="27654" h="31823" extrusionOk="0">
                  <a:moveTo>
                    <a:pt x="27653" y="0"/>
                  </a:moveTo>
                  <a:lnTo>
                    <a:pt x="0" y="15978"/>
                  </a:lnTo>
                  <a:lnTo>
                    <a:pt x="27653" y="31823"/>
                  </a:lnTo>
                  <a:lnTo>
                    <a:pt x="27653" y="0"/>
                  </a:lnTo>
                  <a:close/>
                </a:path>
              </a:pathLst>
            </a:custGeom>
            <a:solidFill>
              <a:schemeClr val="dk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02" name="Google Shape;102;p3"/>
            <p:cNvSpPr/>
            <p:nvPr/>
          </p:nvSpPr>
          <p:spPr>
            <a:xfrm>
              <a:off x="4827375" y="2670675"/>
              <a:ext cx="691350" cy="798950"/>
            </a:xfrm>
            <a:custGeom>
              <a:avLst/>
              <a:gdLst/>
              <a:ahLst/>
              <a:cxnLst/>
              <a:rect l="l" t="t" r="r" b="b"/>
              <a:pathLst>
                <a:path w="27654" h="31958" extrusionOk="0">
                  <a:moveTo>
                    <a:pt x="0" y="1"/>
                  </a:moveTo>
                  <a:lnTo>
                    <a:pt x="0" y="31957"/>
                  </a:lnTo>
                  <a:lnTo>
                    <a:pt x="27653" y="15979"/>
                  </a:lnTo>
                  <a:lnTo>
                    <a:pt x="0" y="1"/>
                  </a:lnTo>
                  <a:close/>
                </a:path>
              </a:pathLst>
            </a:custGeom>
            <a:solidFill>
              <a:schemeClr val="accent3"/>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03" name="Google Shape;103;p3"/>
            <p:cNvSpPr/>
            <p:nvPr/>
          </p:nvSpPr>
          <p:spPr>
            <a:xfrm>
              <a:off x="4827375" y="1479000"/>
              <a:ext cx="691350" cy="795600"/>
            </a:xfrm>
            <a:custGeom>
              <a:avLst/>
              <a:gdLst/>
              <a:ahLst/>
              <a:cxnLst/>
              <a:rect l="l" t="t" r="r" b="b"/>
              <a:pathLst>
                <a:path w="27654" h="31824" extrusionOk="0">
                  <a:moveTo>
                    <a:pt x="27653" y="1"/>
                  </a:moveTo>
                  <a:lnTo>
                    <a:pt x="0" y="15845"/>
                  </a:lnTo>
                  <a:lnTo>
                    <a:pt x="27653" y="31823"/>
                  </a:lnTo>
                  <a:lnTo>
                    <a:pt x="27653" y="1"/>
                  </a:ln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04" name="Google Shape;104;p3"/>
            <p:cNvSpPr/>
            <p:nvPr/>
          </p:nvSpPr>
          <p:spPr>
            <a:xfrm>
              <a:off x="4827375" y="1875125"/>
              <a:ext cx="691350" cy="1195050"/>
            </a:xfrm>
            <a:custGeom>
              <a:avLst/>
              <a:gdLst/>
              <a:ahLst/>
              <a:cxnLst/>
              <a:rect l="l" t="t" r="r" b="b"/>
              <a:pathLst>
                <a:path w="27654" h="47802" extrusionOk="0">
                  <a:moveTo>
                    <a:pt x="0" y="0"/>
                  </a:moveTo>
                  <a:lnTo>
                    <a:pt x="0" y="31823"/>
                  </a:lnTo>
                  <a:lnTo>
                    <a:pt x="134" y="31956"/>
                  </a:lnTo>
                  <a:lnTo>
                    <a:pt x="27653" y="47801"/>
                  </a:lnTo>
                  <a:lnTo>
                    <a:pt x="27653" y="15978"/>
                  </a:lnTo>
                  <a:lnTo>
                    <a:pt x="0" y="0"/>
                  </a:ln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05" name="Google Shape;105;p3"/>
            <p:cNvSpPr/>
            <p:nvPr/>
          </p:nvSpPr>
          <p:spPr>
            <a:xfrm>
              <a:off x="5518700" y="2274575"/>
              <a:ext cx="688000" cy="795600"/>
            </a:xfrm>
            <a:custGeom>
              <a:avLst/>
              <a:gdLst/>
              <a:ahLst/>
              <a:cxnLst/>
              <a:rect l="l" t="t" r="r" b="b"/>
              <a:pathLst>
                <a:path w="27520" h="31824" extrusionOk="0">
                  <a:moveTo>
                    <a:pt x="0" y="0"/>
                  </a:moveTo>
                  <a:lnTo>
                    <a:pt x="0" y="31823"/>
                  </a:lnTo>
                  <a:lnTo>
                    <a:pt x="27520" y="15978"/>
                  </a:lnTo>
                  <a:lnTo>
                    <a:pt x="0" y="0"/>
                  </a:lnTo>
                  <a:close/>
                </a:path>
              </a:pathLst>
            </a:custGeom>
            <a:solidFill>
              <a:schemeClr val="accent5"/>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06" name="Google Shape;106;p3"/>
            <p:cNvSpPr/>
            <p:nvPr/>
          </p:nvSpPr>
          <p:spPr>
            <a:xfrm>
              <a:off x="4827375" y="3865700"/>
              <a:ext cx="691350" cy="1195050"/>
            </a:xfrm>
            <a:custGeom>
              <a:avLst/>
              <a:gdLst/>
              <a:ahLst/>
              <a:cxnLst/>
              <a:rect l="l" t="t" r="r" b="b"/>
              <a:pathLst>
                <a:path w="27654" h="47802" extrusionOk="0">
                  <a:moveTo>
                    <a:pt x="27653" y="1"/>
                  </a:moveTo>
                  <a:lnTo>
                    <a:pt x="0" y="15979"/>
                  </a:lnTo>
                  <a:lnTo>
                    <a:pt x="0" y="47802"/>
                  </a:lnTo>
                  <a:lnTo>
                    <a:pt x="134" y="47802"/>
                  </a:lnTo>
                  <a:lnTo>
                    <a:pt x="27653" y="31824"/>
                  </a:lnTo>
                  <a:lnTo>
                    <a:pt x="27653" y="1"/>
                  </a:ln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07" name="Google Shape;107;p3"/>
            <p:cNvSpPr/>
            <p:nvPr/>
          </p:nvSpPr>
          <p:spPr>
            <a:xfrm>
              <a:off x="4830700" y="4661275"/>
              <a:ext cx="688025" cy="795600"/>
            </a:xfrm>
            <a:custGeom>
              <a:avLst/>
              <a:gdLst/>
              <a:ahLst/>
              <a:cxnLst/>
              <a:rect l="l" t="t" r="r" b="b"/>
              <a:pathLst>
                <a:path w="27521" h="31824" extrusionOk="0">
                  <a:moveTo>
                    <a:pt x="27520" y="1"/>
                  </a:moveTo>
                  <a:lnTo>
                    <a:pt x="1" y="15979"/>
                  </a:lnTo>
                  <a:lnTo>
                    <a:pt x="27520" y="31823"/>
                  </a:lnTo>
                  <a:lnTo>
                    <a:pt x="27520" y="1"/>
                  </a:lnTo>
                  <a:close/>
                </a:path>
              </a:pathLst>
            </a:custGeom>
            <a:solidFill>
              <a:schemeClr val="accent5"/>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08" name="Google Shape;108;p3"/>
            <p:cNvSpPr/>
            <p:nvPr/>
          </p:nvSpPr>
          <p:spPr>
            <a:xfrm>
              <a:off x="5518700" y="3865700"/>
              <a:ext cx="688000" cy="795600"/>
            </a:xfrm>
            <a:custGeom>
              <a:avLst/>
              <a:gdLst/>
              <a:ahLst/>
              <a:cxnLst/>
              <a:rect l="l" t="t" r="r" b="b"/>
              <a:pathLst>
                <a:path w="27520" h="31824" extrusionOk="0">
                  <a:moveTo>
                    <a:pt x="0" y="1"/>
                  </a:moveTo>
                  <a:lnTo>
                    <a:pt x="0" y="31824"/>
                  </a:lnTo>
                  <a:lnTo>
                    <a:pt x="27520" y="15979"/>
                  </a:lnTo>
                  <a:lnTo>
                    <a:pt x="0" y="1"/>
                  </a:ln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09" name="Google Shape;109;p3"/>
            <p:cNvSpPr/>
            <p:nvPr/>
          </p:nvSpPr>
          <p:spPr>
            <a:xfrm>
              <a:off x="5518700" y="2670675"/>
              <a:ext cx="688000" cy="798950"/>
            </a:xfrm>
            <a:custGeom>
              <a:avLst/>
              <a:gdLst/>
              <a:ahLst/>
              <a:cxnLst/>
              <a:rect l="l" t="t" r="r" b="b"/>
              <a:pathLst>
                <a:path w="27520" h="31958" extrusionOk="0">
                  <a:moveTo>
                    <a:pt x="27520" y="1"/>
                  </a:moveTo>
                  <a:lnTo>
                    <a:pt x="0" y="15979"/>
                  </a:lnTo>
                  <a:lnTo>
                    <a:pt x="27520" y="31957"/>
                  </a:lnTo>
                  <a:lnTo>
                    <a:pt x="27520" y="1"/>
                  </a:ln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10" name="Google Shape;110;p3"/>
            <p:cNvSpPr/>
            <p:nvPr/>
          </p:nvSpPr>
          <p:spPr>
            <a:xfrm>
              <a:off x="4827375" y="3469600"/>
              <a:ext cx="691350" cy="795575"/>
            </a:xfrm>
            <a:custGeom>
              <a:avLst/>
              <a:gdLst/>
              <a:ahLst/>
              <a:cxnLst/>
              <a:rect l="l" t="t" r="r" b="b"/>
              <a:pathLst>
                <a:path w="27654" h="31823" extrusionOk="0">
                  <a:moveTo>
                    <a:pt x="0" y="0"/>
                  </a:moveTo>
                  <a:lnTo>
                    <a:pt x="0" y="31823"/>
                  </a:lnTo>
                  <a:lnTo>
                    <a:pt x="27653" y="15845"/>
                  </a:lnTo>
                  <a:lnTo>
                    <a:pt x="0" y="0"/>
                  </a:lnTo>
                  <a:close/>
                </a:path>
              </a:pathLst>
            </a:custGeom>
            <a:solidFill>
              <a:srgbClr val="00A6A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11" name="Google Shape;111;p3"/>
            <p:cNvSpPr/>
            <p:nvPr/>
          </p:nvSpPr>
          <p:spPr>
            <a:xfrm>
              <a:off x="4827375" y="3070150"/>
              <a:ext cx="691350" cy="795575"/>
            </a:xfrm>
            <a:custGeom>
              <a:avLst/>
              <a:gdLst/>
              <a:ahLst/>
              <a:cxnLst/>
              <a:rect l="l" t="t" r="r" b="b"/>
              <a:pathLst>
                <a:path w="27654" h="31823" extrusionOk="0">
                  <a:moveTo>
                    <a:pt x="27653" y="0"/>
                  </a:moveTo>
                  <a:lnTo>
                    <a:pt x="0" y="15978"/>
                  </a:lnTo>
                  <a:lnTo>
                    <a:pt x="27653" y="31823"/>
                  </a:lnTo>
                  <a:lnTo>
                    <a:pt x="27653" y="0"/>
                  </a:lnTo>
                  <a:close/>
                </a:path>
              </a:pathLst>
            </a:custGeom>
            <a:solidFill>
              <a:schemeClr val="dk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12" name="Google Shape;112;p3"/>
            <p:cNvSpPr/>
            <p:nvPr/>
          </p:nvSpPr>
          <p:spPr>
            <a:xfrm>
              <a:off x="4827375" y="2670675"/>
              <a:ext cx="691350" cy="798950"/>
            </a:xfrm>
            <a:custGeom>
              <a:avLst/>
              <a:gdLst/>
              <a:ahLst/>
              <a:cxnLst/>
              <a:rect l="l" t="t" r="r" b="b"/>
              <a:pathLst>
                <a:path w="27654" h="31958" extrusionOk="0">
                  <a:moveTo>
                    <a:pt x="0" y="1"/>
                  </a:moveTo>
                  <a:lnTo>
                    <a:pt x="0" y="31957"/>
                  </a:lnTo>
                  <a:lnTo>
                    <a:pt x="27653" y="15979"/>
                  </a:lnTo>
                  <a:lnTo>
                    <a:pt x="0" y="1"/>
                  </a:ln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13" name="Google Shape;113;p3"/>
            <p:cNvSpPr/>
            <p:nvPr/>
          </p:nvSpPr>
          <p:spPr>
            <a:xfrm>
              <a:off x="4139375" y="2670675"/>
              <a:ext cx="688025" cy="798950"/>
            </a:xfrm>
            <a:custGeom>
              <a:avLst/>
              <a:gdLst/>
              <a:ahLst/>
              <a:cxnLst/>
              <a:rect l="l" t="t" r="r" b="b"/>
              <a:pathLst>
                <a:path w="27521" h="31958" extrusionOk="0">
                  <a:moveTo>
                    <a:pt x="27520" y="1"/>
                  </a:moveTo>
                  <a:lnTo>
                    <a:pt x="1" y="15979"/>
                  </a:lnTo>
                  <a:lnTo>
                    <a:pt x="27520" y="31957"/>
                  </a:lnTo>
                  <a:lnTo>
                    <a:pt x="27520" y="1"/>
                  </a:lnTo>
                  <a:close/>
                </a:path>
              </a:pathLst>
            </a:custGeom>
            <a:solidFill>
              <a:schemeClr val="accent3"/>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14" name="Google Shape;114;p3"/>
            <p:cNvSpPr/>
            <p:nvPr/>
          </p:nvSpPr>
          <p:spPr>
            <a:xfrm>
              <a:off x="4139375" y="3070150"/>
              <a:ext cx="688025" cy="795575"/>
            </a:xfrm>
            <a:custGeom>
              <a:avLst/>
              <a:gdLst/>
              <a:ahLst/>
              <a:cxnLst/>
              <a:rect l="l" t="t" r="r" b="b"/>
              <a:pathLst>
                <a:path w="27521" h="31823" extrusionOk="0">
                  <a:moveTo>
                    <a:pt x="1" y="0"/>
                  </a:moveTo>
                  <a:lnTo>
                    <a:pt x="1" y="31823"/>
                  </a:lnTo>
                  <a:lnTo>
                    <a:pt x="27520" y="15978"/>
                  </a:lnTo>
                  <a:lnTo>
                    <a:pt x="1" y="0"/>
                  </a:lnTo>
                  <a:close/>
                </a:path>
              </a:pathLst>
            </a:custGeom>
            <a:solidFill>
              <a:schemeClr val="accent3"/>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15" name="Google Shape;115;p3"/>
            <p:cNvSpPr/>
            <p:nvPr/>
          </p:nvSpPr>
          <p:spPr>
            <a:xfrm>
              <a:off x="4827375" y="2670675"/>
              <a:ext cx="691350" cy="798950"/>
            </a:xfrm>
            <a:custGeom>
              <a:avLst/>
              <a:gdLst/>
              <a:ahLst/>
              <a:cxnLst/>
              <a:rect l="l" t="t" r="r" b="b"/>
              <a:pathLst>
                <a:path w="27654" h="31958" extrusionOk="0">
                  <a:moveTo>
                    <a:pt x="0" y="1"/>
                  </a:moveTo>
                  <a:lnTo>
                    <a:pt x="0" y="31957"/>
                  </a:lnTo>
                  <a:lnTo>
                    <a:pt x="27653" y="15979"/>
                  </a:lnTo>
                  <a:lnTo>
                    <a:pt x="0" y="1"/>
                  </a:lnTo>
                  <a:close/>
                </a:path>
              </a:pathLst>
            </a:custGeom>
            <a:solidFill>
              <a:schemeClr val="accent3"/>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16" name="Google Shape;116;p3"/>
            <p:cNvSpPr/>
            <p:nvPr/>
          </p:nvSpPr>
          <p:spPr>
            <a:xfrm>
              <a:off x="3451375" y="3070150"/>
              <a:ext cx="688025" cy="795575"/>
            </a:xfrm>
            <a:custGeom>
              <a:avLst/>
              <a:gdLst/>
              <a:ahLst/>
              <a:cxnLst/>
              <a:rect l="l" t="t" r="r" b="b"/>
              <a:pathLst>
                <a:path w="27521" h="31823" extrusionOk="0">
                  <a:moveTo>
                    <a:pt x="27521" y="0"/>
                  </a:moveTo>
                  <a:lnTo>
                    <a:pt x="1" y="15978"/>
                  </a:lnTo>
                  <a:lnTo>
                    <a:pt x="27521" y="31823"/>
                  </a:lnTo>
                  <a:lnTo>
                    <a:pt x="27521" y="0"/>
                  </a:lnTo>
                  <a:close/>
                </a:path>
              </a:pathLst>
            </a:custGeom>
            <a:solidFill>
              <a:schemeClr val="accent3"/>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17" name="Google Shape;117;p3"/>
            <p:cNvSpPr/>
            <p:nvPr/>
          </p:nvSpPr>
          <p:spPr>
            <a:xfrm>
              <a:off x="3451375" y="2670675"/>
              <a:ext cx="688025" cy="798950"/>
            </a:xfrm>
            <a:custGeom>
              <a:avLst/>
              <a:gdLst/>
              <a:ahLst/>
              <a:cxnLst/>
              <a:rect l="l" t="t" r="r" b="b"/>
              <a:pathLst>
                <a:path w="27521" h="31958" extrusionOk="0">
                  <a:moveTo>
                    <a:pt x="1" y="1"/>
                  </a:moveTo>
                  <a:lnTo>
                    <a:pt x="1" y="31957"/>
                  </a:lnTo>
                  <a:lnTo>
                    <a:pt x="27521" y="15979"/>
                  </a:lnTo>
                  <a:lnTo>
                    <a:pt x="1" y="1"/>
                  </a:ln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18" name="Google Shape;118;p3"/>
            <p:cNvSpPr/>
            <p:nvPr/>
          </p:nvSpPr>
          <p:spPr>
            <a:xfrm>
              <a:off x="3451375" y="1479000"/>
              <a:ext cx="688025" cy="795600"/>
            </a:xfrm>
            <a:custGeom>
              <a:avLst/>
              <a:gdLst/>
              <a:ahLst/>
              <a:cxnLst/>
              <a:rect l="l" t="t" r="r" b="b"/>
              <a:pathLst>
                <a:path w="27521" h="31824" extrusionOk="0">
                  <a:moveTo>
                    <a:pt x="27521" y="1"/>
                  </a:moveTo>
                  <a:lnTo>
                    <a:pt x="1" y="15845"/>
                  </a:lnTo>
                  <a:lnTo>
                    <a:pt x="27521" y="31823"/>
                  </a:lnTo>
                  <a:lnTo>
                    <a:pt x="27521" y="1"/>
                  </a:lnTo>
                  <a:close/>
                </a:path>
              </a:pathLst>
            </a:custGeom>
            <a:solidFill>
              <a:schemeClr val="accen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19" name="Google Shape;119;p3"/>
            <p:cNvSpPr/>
            <p:nvPr/>
          </p:nvSpPr>
          <p:spPr>
            <a:xfrm>
              <a:off x="3448050" y="1878450"/>
              <a:ext cx="694675" cy="1191725"/>
            </a:xfrm>
            <a:custGeom>
              <a:avLst/>
              <a:gdLst/>
              <a:ahLst/>
              <a:cxnLst/>
              <a:rect l="l" t="t" r="r" b="b"/>
              <a:pathLst>
                <a:path w="27787" h="47669" extrusionOk="0">
                  <a:moveTo>
                    <a:pt x="1" y="1"/>
                  </a:moveTo>
                  <a:lnTo>
                    <a:pt x="134" y="31823"/>
                  </a:lnTo>
                  <a:lnTo>
                    <a:pt x="27787" y="47668"/>
                  </a:lnTo>
                  <a:lnTo>
                    <a:pt x="27654" y="15845"/>
                  </a:lnTo>
                  <a:lnTo>
                    <a:pt x="1" y="1"/>
                  </a:lnTo>
                  <a:close/>
                </a:path>
              </a:pathLst>
            </a:custGeom>
            <a:solidFill>
              <a:schemeClr val="dk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20" name="Google Shape;120;p3"/>
            <p:cNvSpPr/>
            <p:nvPr/>
          </p:nvSpPr>
          <p:spPr>
            <a:xfrm>
              <a:off x="4139375" y="1878450"/>
              <a:ext cx="688025" cy="1191725"/>
            </a:xfrm>
            <a:custGeom>
              <a:avLst/>
              <a:gdLst/>
              <a:ahLst/>
              <a:cxnLst/>
              <a:rect l="l" t="t" r="r" b="b"/>
              <a:pathLst>
                <a:path w="27521" h="47669" extrusionOk="0">
                  <a:moveTo>
                    <a:pt x="27520" y="1"/>
                  </a:moveTo>
                  <a:lnTo>
                    <a:pt x="1" y="15845"/>
                  </a:lnTo>
                  <a:lnTo>
                    <a:pt x="1" y="47668"/>
                  </a:lnTo>
                  <a:lnTo>
                    <a:pt x="27520" y="31823"/>
                  </a:lnTo>
                  <a:lnTo>
                    <a:pt x="27520" y="31690"/>
                  </a:lnTo>
                  <a:lnTo>
                    <a:pt x="27520" y="1"/>
                  </a:ln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21" name="Google Shape;121;p3"/>
            <p:cNvSpPr/>
            <p:nvPr/>
          </p:nvSpPr>
          <p:spPr>
            <a:xfrm>
              <a:off x="4382875" y="241450"/>
              <a:ext cx="201000" cy="229350"/>
            </a:xfrm>
            <a:custGeom>
              <a:avLst/>
              <a:gdLst/>
              <a:ahLst/>
              <a:cxnLst/>
              <a:rect l="l" t="t" r="r" b="b"/>
              <a:pathLst>
                <a:path w="8040" h="9174" extrusionOk="0">
                  <a:moveTo>
                    <a:pt x="8040" y="0"/>
                  </a:moveTo>
                  <a:lnTo>
                    <a:pt x="1" y="4604"/>
                  </a:lnTo>
                  <a:lnTo>
                    <a:pt x="8040" y="9174"/>
                  </a:lnTo>
                  <a:lnTo>
                    <a:pt x="8040" y="0"/>
                  </a:ln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22" name="Google Shape;122;p3"/>
            <p:cNvSpPr/>
            <p:nvPr/>
          </p:nvSpPr>
          <p:spPr>
            <a:xfrm>
              <a:off x="4139375" y="682600"/>
              <a:ext cx="688025" cy="796425"/>
            </a:xfrm>
            <a:custGeom>
              <a:avLst/>
              <a:gdLst/>
              <a:ahLst/>
              <a:cxnLst/>
              <a:rect l="l" t="t" r="r" b="b"/>
              <a:pathLst>
                <a:path w="27521" h="31857" extrusionOk="0">
                  <a:moveTo>
                    <a:pt x="1" y="0"/>
                  </a:moveTo>
                  <a:lnTo>
                    <a:pt x="1" y="31857"/>
                  </a:lnTo>
                  <a:lnTo>
                    <a:pt x="27520" y="15845"/>
                  </a:lnTo>
                  <a:lnTo>
                    <a:pt x="1" y="0"/>
                  </a:lnTo>
                  <a:close/>
                </a:path>
              </a:pathLst>
            </a:custGeom>
            <a:solidFill>
              <a:schemeClr val="accen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23" name="Google Shape;123;p3"/>
            <p:cNvSpPr/>
            <p:nvPr/>
          </p:nvSpPr>
          <p:spPr>
            <a:xfrm>
              <a:off x="3451375" y="4661275"/>
              <a:ext cx="1376025" cy="795600"/>
            </a:xfrm>
            <a:custGeom>
              <a:avLst/>
              <a:gdLst/>
              <a:ahLst/>
              <a:cxnLst/>
              <a:rect l="l" t="t" r="r" b="b"/>
              <a:pathLst>
                <a:path w="55041" h="31824" extrusionOk="0">
                  <a:moveTo>
                    <a:pt x="27521" y="1"/>
                  </a:moveTo>
                  <a:lnTo>
                    <a:pt x="1" y="15979"/>
                  </a:lnTo>
                  <a:lnTo>
                    <a:pt x="27521" y="31823"/>
                  </a:lnTo>
                  <a:lnTo>
                    <a:pt x="55040" y="15979"/>
                  </a:lnTo>
                  <a:lnTo>
                    <a:pt x="27521" y="1"/>
                  </a:ln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24" name="Google Shape;124;p3"/>
            <p:cNvSpPr/>
            <p:nvPr/>
          </p:nvSpPr>
          <p:spPr>
            <a:xfrm>
              <a:off x="4139375" y="3865700"/>
              <a:ext cx="688025" cy="1195050"/>
            </a:xfrm>
            <a:custGeom>
              <a:avLst/>
              <a:gdLst/>
              <a:ahLst/>
              <a:cxnLst/>
              <a:rect l="l" t="t" r="r" b="b"/>
              <a:pathLst>
                <a:path w="27521" h="47802" extrusionOk="0">
                  <a:moveTo>
                    <a:pt x="1" y="1"/>
                  </a:moveTo>
                  <a:lnTo>
                    <a:pt x="1" y="31824"/>
                  </a:lnTo>
                  <a:lnTo>
                    <a:pt x="27520" y="47802"/>
                  </a:lnTo>
                  <a:lnTo>
                    <a:pt x="27520" y="15979"/>
                  </a:lnTo>
                  <a:lnTo>
                    <a:pt x="1" y="1"/>
                  </a:lnTo>
                  <a:close/>
                </a:path>
              </a:pathLst>
            </a:custGeom>
            <a:solidFill>
              <a:schemeClr val="dk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25" name="Google Shape;125;p3"/>
            <p:cNvSpPr/>
            <p:nvPr/>
          </p:nvSpPr>
          <p:spPr>
            <a:xfrm>
              <a:off x="4139375" y="3469600"/>
              <a:ext cx="688025" cy="795575"/>
            </a:xfrm>
            <a:custGeom>
              <a:avLst/>
              <a:gdLst/>
              <a:ahLst/>
              <a:cxnLst/>
              <a:rect l="l" t="t" r="r" b="b"/>
              <a:pathLst>
                <a:path w="27521" h="31823" extrusionOk="0">
                  <a:moveTo>
                    <a:pt x="27520" y="0"/>
                  </a:moveTo>
                  <a:lnTo>
                    <a:pt x="1" y="15845"/>
                  </a:lnTo>
                  <a:lnTo>
                    <a:pt x="27520" y="31823"/>
                  </a:lnTo>
                  <a:lnTo>
                    <a:pt x="27520" y="0"/>
                  </a:ln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26" name="Google Shape;126;p3"/>
            <p:cNvSpPr/>
            <p:nvPr/>
          </p:nvSpPr>
          <p:spPr>
            <a:xfrm>
              <a:off x="4827375" y="3469600"/>
              <a:ext cx="691350" cy="795575"/>
            </a:xfrm>
            <a:custGeom>
              <a:avLst/>
              <a:gdLst/>
              <a:ahLst/>
              <a:cxnLst/>
              <a:rect l="l" t="t" r="r" b="b"/>
              <a:pathLst>
                <a:path w="27654" h="31823" extrusionOk="0">
                  <a:moveTo>
                    <a:pt x="0" y="0"/>
                  </a:moveTo>
                  <a:lnTo>
                    <a:pt x="0" y="31823"/>
                  </a:lnTo>
                  <a:lnTo>
                    <a:pt x="27653" y="15845"/>
                  </a:lnTo>
                  <a:lnTo>
                    <a:pt x="0" y="0"/>
                  </a:lnTo>
                  <a:close/>
                </a:path>
              </a:pathLst>
            </a:custGeom>
            <a:solidFill>
              <a:schemeClr val="accent5"/>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27" name="Google Shape;127;p3"/>
            <p:cNvSpPr/>
            <p:nvPr/>
          </p:nvSpPr>
          <p:spPr>
            <a:xfrm>
              <a:off x="4827375" y="2670675"/>
              <a:ext cx="691350" cy="798950"/>
            </a:xfrm>
            <a:custGeom>
              <a:avLst/>
              <a:gdLst/>
              <a:ahLst/>
              <a:cxnLst/>
              <a:rect l="l" t="t" r="r" b="b"/>
              <a:pathLst>
                <a:path w="27654" h="31958" extrusionOk="0">
                  <a:moveTo>
                    <a:pt x="0" y="1"/>
                  </a:moveTo>
                  <a:lnTo>
                    <a:pt x="0" y="31957"/>
                  </a:lnTo>
                  <a:lnTo>
                    <a:pt x="27653" y="15979"/>
                  </a:lnTo>
                  <a:lnTo>
                    <a:pt x="0" y="1"/>
                  </a:ln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28" name="Google Shape;128;p3"/>
            <p:cNvSpPr/>
            <p:nvPr/>
          </p:nvSpPr>
          <p:spPr>
            <a:xfrm>
              <a:off x="3451375" y="3469600"/>
              <a:ext cx="688025" cy="795575"/>
            </a:xfrm>
            <a:custGeom>
              <a:avLst/>
              <a:gdLst/>
              <a:ahLst/>
              <a:cxnLst/>
              <a:rect l="l" t="t" r="r" b="b"/>
              <a:pathLst>
                <a:path w="27521" h="31823" extrusionOk="0">
                  <a:moveTo>
                    <a:pt x="1" y="0"/>
                  </a:moveTo>
                  <a:lnTo>
                    <a:pt x="1" y="31823"/>
                  </a:lnTo>
                  <a:lnTo>
                    <a:pt x="27521" y="15845"/>
                  </a:lnTo>
                  <a:lnTo>
                    <a:pt x="1" y="0"/>
                  </a:ln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29" name="Google Shape;129;p3"/>
            <p:cNvSpPr/>
            <p:nvPr/>
          </p:nvSpPr>
          <p:spPr>
            <a:xfrm>
              <a:off x="3451375" y="2670675"/>
              <a:ext cx="1376025" cy="1195050"/>
            </a:xfrm>
            <a:custGeom>
              <a:avLst/>
              <a:gdLst/>
              <a:ahLst/>
              <a:cxnLst/>
              <a:rect l="l" t="t" r="r" b="b"/>
              <a:pathLst>
                <a:path w="55041" h="47802" extrusionOk="0">
                  <a:moveTo>
                    <a:pt x="55040" y="1"/>
                  </a:moveTo>
                  <a:lnTo>
                    <a:pt x="27521" y="15979"/>
                  </a:lnTo>
                  <a:lnTo>
                    <a:pt x="1" y="31957"/>
                  </a:lnTo>
                  <a:lnTo>
                    <a:pt x="27521" y="47802"/>
                  </a:lnTo>
                  <a:lnTo>
                    <a:pt x="55040" y="31957"/>
                  </a:lnTo>
                  <a:lnTo>
                    <a:pt x="55040" y="1"/>
                  </a:ln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30" name="Google Shape;130;p3"/>
            <p:cNvSpPr/>
            <p:nvPr/>
          </p:nvSpPr>
          <p:spPr>
            <a:xfrm>
              <a:off x="2760050" y="2670675"/>
              <a:ext cx="691350" cy="798950"/>
            </a:xfrm>
            <a:custGeom>
              <a:avLst/>
              <a:gdLst/>
              <a:ahLst/>
              <a:cxnLst/>
              <a:rect l="l" t="t" r="r" b="b"/>
              <a:pathLst>
                <a:path w="27654" h="31958" extrusionOk="0">
                  <a:moveTo>
                    <a:pt x="27654" y="1"/>
                  </a:moveTo>
                  <a:lnTo>
                    <a:pt x="1" y="15979"/>
                  </a:lnTo>
                  <a:lnTo>
                    <a:pt x="27654" y="31957"/>
                  </a:lnTo>
                  <a:lnTo>
                    <a:pt x="27654" y="1"/>
                  </a:ln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31" name="Google Shape;131;p3"/>
            <p:cNvSpPr/>
            <p:nvPr/>
          </p:nvSpPr>
          <p:spPr>
            <a:xfrm>
              <a:off x="2760050" y="3070150"/>
              <a:ext cx="691350" cy="795575"/>
            </a:xfrm>
            <a:custGeom>
              <a:avLst/>
              <a:gdLst/>
              <a:ahLst/>
              <a:cxnLst/>
              <a:rect l="l" t="t" r="r" b="b"/>
              <a:pathLst>
                <a:path w="27654" h="31823" extrusionOk="0">
                  <a:moveTo>
                    <a:pt x="1" y="0"/>
                  </a:moveTo>
                  <a:lnTo>
                    <a:pt x="1" y="31823"/>
                  </a:lnTo>
                  <a:lnTo>
                    <a:pt x="27654" y="15978"/>
                  </a:lnTo>
                  <a:lnTo>
                    <a:pt x="1" y="0"/>
                  </a:lnTo>
                  <a:close/>
                </a:path>
              </a:pathLst>
            </a:custGeom>
            <a:solidFill>
              <a:srgbClr val="E3651D"/>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32" name="Google Shape;132;p3"/>
            <p:cNvSpPr/>
            <p:nvPr/>
          </p:nvSpPr>
          <p:spPr>
            <a:xfrm>
              <a:off x="3451375" y="2670675"/>
              <a:ext cx="688025" cy="798950"/>
            </a:xfrm>
            <a:custGeom>
              <a:avLst/>
              <a:gdLst/>
              <a:ahLst/>
              <a:cxnLst/>
              <a:rect l="l" t="t" r="r" b="b"/>
              <a:pathLst>
                <a:path w="27521" h="31958" extrusionOk="0">
                  <a:moveTo>
                    <a:pt x="1" y="1"/>
                  </a:moveTo>
                  <a:lnTo>
                    <a:pt x="1" y="31957"/>
                  </a:lnTo>
                  <a:lnTo>
                    <a:pt x="27521" y="15979"/>
                  </a:lnTo>
                  <a:lnTo>
                    <a:pt x="1" y="1"/>
                  </a:ln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33" name="Google Shape;133;p3"/>
            <p:cNvSpPr/>
            <p:nvPr/>
          </p:nvSpPr>
          <p:spPr>
            <a:xfrm>
              <a:off x="2072075" y="1479000"/>
              <a:ext cx="688000" cy="795600"/>
            </a:xfrm>
            <a:custGeom>
              <a:avLst/>
              <a:gdLst/>
              <a:ahLst/>
              <a:cxnLst/>
              <a:rect l="l" t="t" r="r" b="b"/>
              <a:pathLst>
                <a:path w="27520" h="31824" extrusionOk="0">
                  <a:moveTo>
                    <a:pt x="27520" y="1"/>
                  </a:moveTo>
                  <a:lnTo>
                    <a:pt x="0" y="15845"/>
                  </a:lnTo>
                  <a:lnTo>
                    <a:pt x="27520" y="31823"/>
                  </a:lnTo>
                  <a:lnTo>
                    <a:pt x="27520" y="1"/>
                  </a:lnTo>
                  <a:close/>
                </a:path>
              </a:pathLst>
            </a:custGeom>
            <a:solidFill>
              <a:schemeClr val="accent1"/>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34" name="Google Shape;134;p3"/>
            <p:cNvSpPr/>
            <p:nvPr/>
          </p:nvSpPr>
          <p:spPr>
            <a:xfrm>
              <a:off x="1967825" y="2486400"/>
              <a:ext cx="322750" cy="371950"/>
            </a:xfrm>
            <a:custGeom>
              <a:avLst/>
              <a:gdLst/>
              <a:ahLst/>
              <a:cxnLst/>
              <a:rect l="l" t="t" r="r" b="b"/>
              <a:pathLst>
                <a:path w="12910" h="14878" extrusionOk="0">
                  <a:moveTo>
                    <a:pt x="1" y="0"/>
                  </a:moveTo>
                  <a:lnTo>
                    <a:pt x="1" y="14877"/>
                  </a:lnTo>
                  <a:lnTo>
                    <a:pt x="12910" y="7505"/>
                  </a:lnTo>
                  <a:lnTo>
                    <a:pt x="134" y="0"/>
                  </a:lnTo>
                  <a:close/>
                </a:path>
              </a:pathLst>
            </a:custGeom>
            <a:solidFill>
              <a:schemeClr val="accent5"/>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35" name="Google Shape;135;p3"/>
            <p:cNvSpPr/>
            <p:nvPr/>
          </p:nvSpPr>
          <p:spPr>
            <a:xfrm>
              <a:off x="2065400" y="1412275"/>
              <a:ext cx="218500" cy="254375"/>
            </a:xfrm>
            <a:custGeom>
              <a:avLst/>
              <a:gdLst/>
              <a:ahLst/>
              <a:cxnLst/>
              <a:rect l="l" t="t" r="r" b="b"/>
              <a:pathLst>
                <a:path w="8740" h="10175" extrusionOk="0">
                  <a:moveTo>
                    <a:pt x="0" y="1"/>
                  </a:moveTo>
                  <a:lnTo>
                    <a:pt x="0" y="10175"/>
                  </a:lnTo>
                  <a:lnTo>
                    <a:pt x="8740" y="5005"/>
                  </a:lnTo>
                  <a:lnTo>
                    <a:pt x="0" y="1"/>
                  </a:lnTo>
                  <a:close/>
                </a:path>
              </a:pathLst>
            </a:custGeom>
            <a:solidFill>
              <a:schemeClr val="accent1"/>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36" name="Google Shape;136;p3"/>
            <p:cNvSpPr/>
            <p:nvPr/>
          </p:nvSpPr>
          <p:spPr>
            <a:xfrm>
              <a:off x="2760050" y="1878450"/>
              <a:ext cx="691350" cy="1191725"/>
            </a:xfrm>
            <a:custGeom>
              <a:avLst/>
              <a:gdLst/>
              <a:ahLst/>
              <a:cxnLst/>
              <a:rect l="l" t="t" r="r" b="b"/>
              <a:pathLst>
                <a:path w="27654" h="47669" extrusionOk="0">
                  <a:moveTo>
                    <a:pt x="27654" y="1"/>
                  </a:moveTo>
                  <a:lnTo>
                    <a:pt x="1" y="15845"/>
                  </a:lnTo>
                  <a:lnTo>
                    <a:pt x="1" y="47668"/>
                  </a:lnTo>
                  <a:lnTo>
                    <a:pt x="27521" y="31823"/>
                  </a:lnTo>
                  <a:lnTo>
                    <a:pt x="27654" y="31690"/>
                  </a:lnTo>
                  <a:lnTo>
                    <a:pt x="27654" y="1"/>
                  </a:lnTo>
                  <a:close/>
                </a:path>
              </a:pathLst>
            </a:custGeom>
            <a:solidFill>
              <a:schemeClr val="accent5"/>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37" name="Google Shape;137;p3"/>
            <p:cNvSpPr/>
            <p:nvPr/>
          </p:nvSpPr>
          <p:spPr>
            <a:xfrm>
              <a:off x="2760050" y="1479000"/>
              <a:ext cx="691350" cy="795600"/>
            </a:xfrm>
            <a:custGeom>
              <a:avLst/>
              <a:gdLst/>
              <a:ahLst/>
              <a:cxnLst/>
              <a:rect l="l" t="t" r="r" b="b"/>
              <a:pathLst>
                <a:path w="27654" h="31824" extrusionOk="0">
                  <a:moveTo>
                    <a:pt x="1" y="1"/>
                  </a:moveTo>
                  <a:lnTo>
                    <a:pt x="1" y="31823"/>
                  </a:lnTo>
                  <a:lnTo>
                    <a:pt x="27654" y="15979"/>
                  </a:lnTo>
                  <a:lnTo>
                    <a:pt x="27654" y="15845"/>
                  </a:lnTo>
                  <a:lnTo>
                    <a:pt x="1" y="1"/>
                  </a:ln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38" name="Google Shape;138;p3"/>
            <p:cNvSpPr/>
            <p:nvPr/>
          </p:nvSpPr>
          <p:spPr>
            <a:xfrm>
              <a:off x="2072075" y="3865700"/>
              <a:ext cx="688000" cy="795600"/>
            </a:xfrm>
            <a:custGeom>
              <a:avLst/>
              <a:gdLst/>
              <a:ahLst/>
              <a:cxnLst/>
              <a:rect l="l" t="t" r="r" b="b"/>
              <a:pathLst>
                <a:path w="27520" h="31824" extrusionOk="0">
                  <a:moveTo>
                    <a:pt x="27520" y="1"/>
                  </a:moveTo>
                  <a:lnTo>
                    <a:pt x="0" y="15979"/>
                  </a:lnTo>
                  <a:lnTo>
                    <a:pt x="27520" y="31824"/>
                  </a:lnTo>
                  <a:lnTo>
                    <a:pt x="27520" y="1"/>
                  </a:lnTo>
                  <a:close/>
                </a:path>
              </a:pathLst>
            </a:custGeom>
            <a:solidFill>
              <a:schemeClr val="accent5"/>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39" name="Google Shape;139;p3"/>
            <p:cNvSpPr/>
            <p:nvPr/>
          </p:nvSpPr>
          <p:spPr>
            <a:xfrm>
              <a:off x="1384075" y="4661275"/>
              <a:ext cx="688025" cy="795600"/>
            </a:xfrm>
            <a:custGeom>
              <a:avLst/>
              <a:gdLst/>
              <a:ahLst/>
              <a:cxnLst/>
              <a:rect l="l" t="t" r="r" b="b"/>
              <a:pathLst>
                <a:path w="27521" h="31824" extrusionOk="0">
                  <a:moveTo>
                    <a:pt x="1" y="1"/>
                  </a:moveTo>
                  <a:lnTo>
                    <a:pt x="1" y="31823"/>
                  </a:lnTo>
                  <a:lnTo>
                    <a:pt x="27520" y="15979"/>
                  </a:lnTo>
                  <a:lnTo>
                    <a:pt x="1" y="1"/>
                  </a:ln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40" name="Google Shape;140;p3"/>
            <p:cNvSpPr/>
            <p:nvPr/>
          </p:nvSpPr>
          <p:spPr>
            <a:xfrm>
              <a:off x="2760050" y="3865700"/>
              <a:ext cx="691350" cy="1591175"/>
            </a:xfrm>
            <a:custGeom>
              <a:avLst/>
              <a:gdLst/>
              <a:ahLst/>
              <a:cxnLst/>
              <a:rect l="l" t="t" r="r" b="b"/>
              <a:pathLst>
                <a:path w="27654" h="63647" extrusionOk="0">
                  <a:moveTo>
                    <a:pt x="1" y="1"/>
                  </a:moveTo>
                  <a:lnTo>
                    <a:pt x="1" y="31824"/>
                  </a:lnTo>
                  <a:lnTo>
                    <a:pt x="1" y="63646"/>
                  </a:lnTo>
                  <a:lnTo>
                    <a:pt x="27521" y="47802"/>
                  </a:lnTo>
                  <a:lnTo>
                    <a:pt x="27654" y="47802"/>
                  </a:lnTo>
                  <a:lnTo>
                    <a:pt x="27654" y="15979"/>
                  </a:lnTo>
                  <a:lnTo>
                    <a:pt x="1" y="1"/>
                  </a:ln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41" name="Google Shape;141;p3"/>
            <p:cNvSpPr/>
            <p:nvPr/>
          </p:nvSpPr>
          <p:spPr>
            <a:xfrm>
              <a:off x="2760050" y="3469600"/>
              <a:ext cx="691350" cy="795575"/>
            </a:xfrm>
            <a:custGeom>
              <a:avLst/>
              <a:gdLst/>
              <a:ahLst/>
              <a:cxnLst/>
              <a:rect l="l" t="t" r="r" b="b"/>
              <a:pathLst>
                <a:path w="27654" h="31823" extrusionOk="0">
                  <a:moveTo>
                    <a:pt x="27654" y="0"/>
                  </a:moveTo>
                  <a:lnTo>
                    <a:pt x="1" y="15845"/>
                  </a:lnTo>
                  <a:lnTo>
                    <a:pt x="27654" y="31823"/>
                  </a:lnTo>
                  <a:lnTo>
                    <a:pt x="27654" y="0"/>
                  </a:lnTo>
                  <a:close/>
                </a:path>
              </a:pathLst>
            </a:custGeom>
            <a:solidFill>
              <a:schemeClr val="accent5"/>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42" name="Google Shape;142;p3"/>
            <p:cNvSpPr/>
            <p:nvPr/>
          </p:nvSpPr>
          <p:spPr>
            <a:xfrm>
              <a:off x="3448050" y="3469600"/>
              <a:ext cx="691350" cy="1591150"/>
            </a:xfrm>
            <a:custGeom>
              <a:avLst/>
              <a:gdLst/>
              <a:ahLst/>
              <a:cxnLst/>
              <a:rect l="l" t="t" r="r" b="b"/>
              <a:pathLst>
                <a:path w="27654" h="63646" extrusionOk="0">
                  <a:moveTo>
                    <a:pt x="134" y="0"/>
                  </a:moveTo>
                  <a:lnTo>
                    <a:pt x="1" y="31823"/>
                  </a:lnTo>
                  <a:lnTo>
                    <a:pt x="134" y="31823"/>
                  </a:lnTo>
                  <a:lnTo>
                    <a:pt x="134" y="63646"/>
                  </a:lnTo>
                  <a:lnTo>
                    <a:pt x="27654" y="47668"/>
                  </a:lnTo>
                  <a:lnTo>
                    <a:pt x="27654" y="15845"/>
                  </a:lnTo>
                  <a:lnTo>
                    <a:pt x="134" y="0"/>
                  </a:lnTo>
                  <a:close/>
                </a:path>
              </a:pathLst>
            </a:custGeom>
            <a:solidFill>
              <a:schemeClr val="accent3"/>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43" name="Google Shape;143;p3"/>
            <p:cNvSpPr/>
            <p:nvPr/>
          </p:nvSpPr>
          <p:spPr>
            <a:xfrm>
              <a:off x="2760050" y="2670675"/>
              <a:ext cx="1379350" cy="1195050"/>
            </a:xfrm>
            <a:custGeom>
              <a:avLst/>
              <a:gdLst/>
              <a:ahLst/>
              <a:cxnLst/>
              <a:rect l="l" t="t" r="r" b="b"/>
              <a:pathLst>
                <a:path w="55174" h="47802" extrusionOk="0">
                  <a:moveTo>
                    <a:pt x="27654" y="1"/>
                  </a:moveTo>
                  <a:lnTo>
                    <a:pt x="1" y="15979"/>
                  </a:lnTo>
                  <a:lnTo>
                    <a:pt x="1" y="47802"/>
                  </a:lnTo>
                  <a:lnTo>
                    <a:pt x="27654" y="31957"/>
                  </a:lnTo>
                  <a:lnTo>
                    <a:pt x="55174" y="15979"/>
                  </a:lnTo>
                  <a:lnTo>
                    <a:pt x="27654" y="1"/>
                  </a:ln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144" name="Google Shape;144;p3"/>
          <p:cNvGrpSpPr/>
          <p:nvPr/>
        </p:nvGrpSpPr>
        <p:grpSpPr>
          <a:xfrm flipH="1">
            <a:off x="8371904" y="-344757"/>
            <a:ext cx="3820083" cy="4818632"/>
            <a:chOff x="-26858" y="-227337"/>
            <a:chExt cx="2186403" cy="2757917"/>
          </a:xfrm>
        </p:grpSpPr>
        <p:sp>
          <p:nvSpPr>
            <p:cNvPr id="145" name="Google Shape;145;p3"/>
            <p:cNvSpPr/>
            <p:nvPr/>
          </p:nvSpPr>
          <p:spPr>
            <a:xfrm rot="10800000">
              <a:off x="-26858" y="614063"/>
              <a:ext cx="365586" cy="420700"/>
            </a:xfrm>
            <a:custGeom>
              <a:avLst/>
              <a:gdLst/>
              <a:ahLst/>
              <a:cxnLst/>
              <a:rect l="l" t="t" r="r" b="b"/>
              <a:pathLst>
                <a:path w="27654" h="31823" extrusionOk="0">
                  <a:moveTo>
                    <a:pt x="27653" y="0"/>
                  </a:moveTo>
                  <a:lnTo>
                    <a:pt x="0" y="15978"/>
                  </a:lnTo>
                  <a:lnTo>
                    <a:pt x="27653" y="31823"/>
                  </a:lnTo>
                  <a:lnTo>
                    <a:pt x="27653" y="0"/>
                  </a:lnTo>
                  <a:close/>
                </a:path>
              </a:pathLst>
            </a:custGeom>
            <a:solidFill>
              <a:schemeClr val="dk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46" name="Google Shape;146;p3"/>
            <p:cNvSpPr/>
            <p:nvPr/>
          </p:nvSpPr>
          <p:spPr>
            <a:xfrm rot="10800000">
              <a:off x="-26858" y="823521"/>
              <a:ext cx="365586" cy="422485"/>
            </a:xfrm>
            <a:custGeom>
              <a:avLst/>
              <a:gdLst/>
              <a:ahLst/>
              <a:cxnLst/>
              <a:rect l="l" t="t" r="r" b="b"/>
              <a:pathLst>
                <a:path w="27654" h="31958" extrusionOk="0">
                  <a:moveTo>
                    <a:pt x="0" y="1"/>
                  </a:moveTo>
                  <a:lnTo>
                    <a:pt x="0" y="31957"/>
                  </a:lnTo>
                  <a:lnTo>
                    <a:pt x="27653" y="15979"/>
                  </a:lnTo>
                  <a:lnTo>
                    <a:pt x="0" y="1"/>
                  </a:lnTo>
                  <a:close/>
                </a:path>
              </a:pathLst>
            </a:custGeom>
            <a:solidFill>
              <a:schemeClr val="accent3"/>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47" name="Google Shape;147;p3"/>
            <p:cNvSpPr/>
            <p:nvPr/>
          </p:nvSpPr>
          <p:spPr>
            <a:xfrm rot="10800000">
              <a:off x="-26858" y="1455450"/>
              <a:ext cx="365586" cy="420713"/>
            </a:xfrm>
            <a:custGeom>
              <a:avLst/>
              <a:gdLst/>
              <a:ahLst/>
              <a:cxnLst/>
              <a:rect l="l" t="t" r="r" b="b"/>
              <a:pathLst>
                <a:path w="27654" h="31824" extrusionOk="0">
                  <a:moveTo>
                    <a:pt x="27653" y="1"/>
                  </a:moveTo>
                  <a:lnTo>
                    <a:pt x="0" y="15845"/>
                  </a:lnTo>
                  <a:lnTo>
                    <a:pt x="27653" y="31823"/>
                  </a:lnTo>
                  <a:lnTo>
                    <a:pt x="27653" y="1"/>
                  </a:ln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48" name="Google Shape;148;p3"/>
            <p:cNvSpPr/>
            <p:nvPr/>
          </p:nvSpPr>
          <p:spPr>
            <a:xfrm rot="10800000">
              <a:off x="-26858" y="1034750"/>
              <a:ext cx="365586" cy="631942"/>
            </a:xfrm>
            <a:custGeom>
              <a:avLst/>
              <a:gdLst/>
              <a:ahLst/>
              <a:cxnLst/>
              <a:rect l="l" t="t" r="r" b="b"/>
              <a:pathLst>
                <a:path w="27654" h="47802" extrusionOk="0">
                  <a:moveTo>
                    <a:pt x="0" y="0"/>
                  </a:moveTo>
                  <a:lnTo>
                    <a:pt x="0" y="31823"/>
                  </a:lnTo>
                  <a:lnTo>
                    <a:pt x="134" y="31956"/>
                  </a:lnTo>
                  <a:lnTo>
                    <a:pt x="27653" y="47801"/>
                  </a:lnTo>
                  <a:lnTo>
                    <a:pt x="27653" y="15978"/>
                  </a:lnTo>
                  <a:lnTo>
                    <a:pt x="0" y="0"/>
                  </a:ln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49" name="Google Shape;149;p3"/>
            <p:cNvSpPr/>
            <p:nvPr/>
          </p:nvSpPr>
          <p:spPr>
            <a:xfrm rot="10800000">
              <a:off x="-26858" y="-17866"/>
              <a:ext cx="365586" cy="631942"/>
            </a:xfrm>
            <a:custGeom>
              <a:avLst/>
              <a:gdLst/>
              <a:ahLst/>
              <a:cxnLst/>
              <a:rect l="l" t="t" r="r" b="b"/>
              <a:pathLst>
                <a:path w="27654" h="47802" extrusionOk="0">
                  <a:moveTo>
                    <a:pt x="27653" y="1"/>
                  </a:moveTo>
                  <a:lnTo>
                    <a:pt x="0" y="15979"/>
                  </a:lnTo>
                  <a:lnTo>
                    <a:pt x="0" y="47802"/>
                  </a:lnTo>
                  <a:lnTo>
                    <a:pt x="134" y="47802"/>
                  </a:lnTo>
                  <a:lnTo>
                    <a:pt x="27653" y="31824"/>
                  </a:lnTo>
                  <a:lnTo>
                    <a:pt x="27653" y="1"/>
                  </a:ln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50" name="Google Shape;150;p3"/>
            <p:cNvSpPr/>
            <p:nvPr/>
          </p:nvSpPr>
          <p:spPr>
            <a:xfrm rot="10800000">
              <a:off x="-26858" y="-227337"/>
              <a:ext cx="363828" cy="420713"/>
            </a:xfrm>
            <a:custGeom>
              <a:avLst/>
              <a:gdLst/>
              <a:ahLst/>
              <a:cxnLst/>
              <a:rect l="l" t="t" r="r" b="b"/>
              <a:pathLst>
                <a:path w="27521" h="31824" extrusionOk="0">
                  <a:moveTo>
                    <a:pt x="27520" y="1"/>
                  </a:moveTo>
                  <a:lnTo>
                    <a:pt x="1" y="15979"/>
                  </a:lnTo>
                  <a:lnTo>
                    <a:pt x="27520" y="31823"/>
                  </a:lnTo>
                  <a:lnTo>
                    <a:pt x="27520" y="1"/>
                  </a:lnTo>
                  <a:close/>
                </a:path>
              </a:pathLst>
            </a:custGeom>
            <a:solidFill>
              <a:schemeClr val="accent5"/>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51" name="Google Shape;151;p3"/>
            <p:cNvSpPr/>
            <p:nvPr/>
          </p:nvSpPr>
          <p:spPr>
            <a:xfrm rot="10800000">
              <a:off x="-26858" y="402834"/>
              <a:ext cx="365586" cy="420700"/>
            </a:xfrm>
            <a:custGeom>
              <a:avLst/>
              <a:gdLst/>
              <a:ahLst/>
              <a:cxnLst/>
              <a:rect l="l" t="t" r="r" b="b"/>
              <a:pathLst>
                <a:path w="27654" h="31823" extrusionOk="0">
                  <a:moveTo>
                    <a:pt x="0" y="0"/>
                  </a:moveTo>
                  <a:lnTo>
                    <a:pt x="0" y="31823"/>
                  </a:lnTo>
                  <a:lnTo>
                    <a:pt x="27653" y="15845"/>
                  </a:lnTo>
                  <a:lnTo>
                    <a:pt x="0" y="0"/>
                  </a:lnTo>
                  <a:close/>
                </a:path>
              </a:pathLst>
            </a:custGeom>
            <a:solidFill>
              <a:srgbClr val="00A6A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52" name="Google Shape;152;p3"/>
            <p:cNvSpPr/>
            <p:nvPr/>
          </p:nvSpPr>
          <p:spPr>
            <a:xfrm rot="10800000">
              <a:off x="-26858" y="614063"/>
              <a:ext cx="365586" cy="420700"/>
            </a:xfrm>
            <a:custGeom>
              <a:avLst/>
              <a:gdLst/>
              <a:ahLst/>
              <a:cxnLst/>
              <a:rect l="l" t="t" r="r" b="b"/>
              <a:pathLst>
                <a:path w="27654" h="31823" extrusionOk="0">
                  <a:moveTo>
                    <a:pt x="27653" y="0"/>
                  </a:moveTo>
                  <a:lnTo>
                    <a:pt x="0" y="15978"/>
                  </a:lnTo>
                  <a:lnTo>
                    <a:pt x="27653" y="31823"/>
                  </a:lnTo>
                  <a:lnTo>
                    <a:pt x="27653" y="0"/>
                  </a:lnTo>
                  <a:close/>
                </a:path>
              </a:pathLst>
            </a:custGeom>
            <a:solidFill>
              <a:schemeClr val="dk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53" name="Google Shape;153;p3"/>
            <p:cNvSpPr/>
            <p:nvPr/>
          </p:nvSpPr>
          <p:spPr>
            <a:xfrm rot="10800000">
              <a:off x="-26858" y="823521"/>
              <a:ext cx="365586" cy="422485"/>
            </a:xfrm>
            <a:custGeom>
              <a:avLst/>
              <a:gdLst/>
              <a:ahLst/>
              <a:cxnLst/>
              <a:rect l="l" t="t" r="r" b="b"/>
              <a:pathLst>
                <a:path w="27654" h="31958" extrusionOk="0">
                  <a:moveTo>
                    <a:pt x="0" y="1"/>
                  </a:moveTo>
                  <a:lnTo>
                    <a:pt x="0" y="31957"/>
                  </a:lnTo>
                  <a:lnTo>
                    <a:pt x="27653" y="15979"/>
                  </a:lnTo>
                  <a:lnTo>
                    <a:pt x="0" y="1"/>
                  </a:ln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54" name="Google Shape;154;p3"/>
            <p:cNvSpPr/>
            <p:nvPr/>
          </p:nvSpPr>
          <p:spPr>
            <a:xfrm rot="10800000">
              <a:off x="338715" y="823521"/>
              <a:ext cx="363828" cy="422485"/>
            </a:xfrm>
            <a:custGeom>
              <a:avLst/>
              <a:gdLst/>
              <a:ahLst/>
              <a:cxnLst/>
              <a:rect l="l" t="t" r="r" b="b"/>
              <a:pathLst>
                <a:path w="27521" h="31958" extrusionOk="0">
                  <a:moveTo>
                    <a:pt x="27520" y="1"/>
                  </a:moveTo>
                  <a:lnTo>
                    <a:pt x="1" y="15979"/>
                  </a:lnTo>
                  <a:lnTo>
                    <a:pt x="27520" y="31957"/>
                  </a:lnTo>
                  <a:lnTo>
                    <a:pt x="27520" y="1"/>
                  </a:lnTo>
                  <a:close/>
                </a:path>
              </a:pathLst>
            </a:custGeom>
            <a:solidFill>
              <a:schemeClr val="accent3"/>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55" name="Google Shape;155;p3"/>
            <p:cNvSpPr/>
            <p:nvPr/>
          </p:nvSpPr>
          <p:spPr>
            <a:xfrm rot="10800000">
              <a:off x="338715" y="614063"/>
              <a:ext cx="363828" cy="420700"/>
            </a:xfrm>
            <a:custGeom>
              <a:avLst/>
              <a:gdLst/>
              <a:ahLst/>
              <a:cxnLst/>
              <a:rect l="l" t="t" r="r" b="b"/>
              <a:pathLst>
                <a:path w="27521" h="31823" extrusionOk="0">
                  <a:moveTo>
                    <a:pt x="1" y="0"/>
                  </a:moveTo>
                  <a:lnTo>
                    <a:pt x="1" y="31823"/>
                  </a:lnTo>
                  <a:lnTo>
                    <a:pt x="27520" y="15978"/>
                  </a:lnTo>
                  <a:lnTo>
                    <a:pt x="1" y="0"/>
                  </a:lnTo>
                  <a:close/>
                </a:path>
              </a:pathLst>
            </a:custGeom>
            <a:solidFill>
              <a:schemeClr val="accent3"/>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56" name="Google Shape;156;p3"/>
            <p:cNvSpPr/>
            <p:nvPr/>
          </p:nvSpPr>
          <p:spPr>
            <a:xfrm rot="10800000">
              <a:off x="-26858" y="823521"/>
              <a:ext cx="365586" cy="422485"/>
            </a:xfrm>
            <a:custGeom>
              <a:avLst/>
              <a:gdLst/>
              <a:ahLst/>
              <a:cxnLst/>
              <a:rect l="l" t="t" r="r" b="b"/>
              <a:pathLst>
                <a:path w="27654" h="31958" extrusionOk="0">
                  <a:moveTo>
                    <a:pt x="0" y="1"/>
                  </a:moveTo>
                  <a:lnTo>
                    <a:pt x="0" y="31957"/>
                  </a:lnTo>
                  <a:lnTo>
                    <a:pt x="27653" y="15979"/>
                  </a:lnTo>
                  <a:lnTo>
                    <a:pt x="0" y="1"/>
                  </a:lnTo>
                  <a:close/>
                </a:path>
              </a:pathLst>
            </a:custGeom>
            <a:solidFill>
              <a:schemeClr val="accent3"/>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57" name="Google Shape;157;p3"/>
            <p:cNvSpPr/>
            <p:nvPr/>
          </p:nvSpPr>
          <p:spPr>
            <a:xfrm rot="10800000">
              <a:off x="702529" y="614063"/>
              <a:ext cx="363828" cy="420700"/>
            </a:xfrm>
            <a:custGeom>
              <a:avLst/>
              <a:gdLst/>
              <a:ahLst/>
              <a:cxnLst/>
              <a:rect l="l" t="t" r="r" b="b"/>
              <a:pathLst>
                <a:path w="27521" h="31823" extrusionOk="0">
                  <a:moveTo>
                    <a:pt x="27521" y="0"/>
                  </a:moveTo>
                  <a:lnTo>
                    <a:pt x="1" y="15978"/>
                  </a:lnTo>
                  <a:lnTo>
                    <a:pt x="27521" y="31823"/>
                  </a:lnTo>
                  <a:lnTo>
                    <a:pt x="27521" y="0"/>
                  </a:lnTo>
                  <a:close/>
                </a:path>
              </a:pathLst>
            </a:custGeom>
            <a:solidFill>
              <a:schemeClr val="accent3"/>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58" name="Google Shape;158;p3"/>
            <p:cNvSpPr/>
            <p:nvPr/>
          </p:nvSpPr>
          <p:spPr>
            <a:xfrm rot="10800000">
              <a:off x="702529" y="823521"/>
              <a:ext cx="363828" cy="422485"/>
            </a:xfrm>
            <a:custGeom>
              <a:avLst/>
              <a:gdLst/>
              <a:ahLst/>
              <a:cxnLst/>
              <a:rect l="l" t="t" r="r" b="b"/>
              <a:pathLst>
                <a:path w="27521" h="31958" extrusionOk="0">
                  <a:moveTo>
                    <a:pt x="1" y="1"/>
                  </a:moveTo>
                  <a:lnTo>
                    <a:pt x="1" y="31957"/>
                  </a:lnTo>
                  <a:lnTo>
                    <a:pt x="27521" y="15979"/>
                  </a:lnTo>
                  <a:lnTo>
                    <a:pt x="1" y="1"/>
                  </a:ln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59" name="Google Shape;159;p3"/>
            <p:cNvSpPr/>
            <p:nvPr/>
          </p:nvSpPr>
          <p:spPr>
            <a:xfrm rot="10800000">
              <a:off x="702529" y="1455450"/>
              <a:ext cx="363828" cy="420713"/>
            </a:xfrm>
            <a:custGeom>
              <a:avLst/>
              <a:gdLst/>
              <a:ahLst/>
              <a:cxnLst/>
              <a:rect l="l" t="t" r="r" b="b"/>
              <a:pathLst>
                <a:path w="27521" h="31824" extrusionOk="0">
                  <a:moveTo>
                    <a:pt x="27521" y="1"/>
                  </a:moveTo>
                  <a:lnTo>
                    <a:pt x="1" y="15845"/>
                  </a:lnTo>
                  <a:lnTo>
                    <a:pt x="27521" y="31823"/>
                  </a:lnTo>
                  <a:lnTo>
                    <a:pt x="27521" y="1"/>
                  </a:lnTo>
                  <a:close/>
                </a:path>
              </a:pathLst>
            </a:custGeom>
            <a:solidFill>
              <a:schemeClr val="accen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60" name="Google Shape;160;p3"/>
            <p:cNvSpPr/>
            <p:nvPr/>
          </p:nvSpPr>
          <p:spPr>
            <a:xfrm rot="10800000">
              <a:off x="700771" y="1034750"/>
              <a:ext cx="367344" cy="630184"/>
            </a:xfrm>
            <a:custGeom>
              <a:avLst/>
              <a:gdLst/>
              <a:ahLst/>
              <a:cxnLst/>
              <a:rect l="l" t="t" r="r" b="b"/>
              <a:pathLst>
                <a:path w="27787" h="47669" extrusionOk="0">
                  <a:moveTo>
                    <a:pt x="1" y="1"/>
                  </a:moveTo>
                  <a:lnTo>
                    <a:pt x="134" y="31823"/>
                  </a:lnTo>
                  <a:lnTo>
                    <a:pt x="27787" y="47668"/>
                  </a:lnTo>
                  <a:lnTo>
                    <a:pt x="27654" y="15845"/>
                  </a:lnTo>
                  <a:lnTo>
                    <a:pt x="1" y="1"/>
                  </a:lnTo>
                  <a:close/>
                </a:path>
              </a:pathLst>
            </a:custGeom>
            <a:solidFill>
              <a:schemeClr val="dk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61" name="Google Shape;161;p3"/>
            <p:cNvSpPr/>
            <p:nvPr/>
          </p:nvSpPr>
          <p:spPr>
            <a:xfrm rot="10800000">
              <a:off x="338715" y="1034750"/>
              <a:ext cx="363828" cy="630184"/>
            </a:xfrm>
            <a:custGeom>
              <a:avLst/>
              <a:gdLst/>
              <a:ahLst/>
              <a:cxnLst/>
              <a:rect l="l" t="t" r="r" b="b"/>
              <a:pathLst>
                <a:path w="27521" h="47669" extrusionOk="0">
                  <a:moveTo>
                    <a:pt x="27520" y="1"/>
                  </a:moveTo>
                  <a:lnTo>
                    <a:pt x="1" y="15845"/>
                  </a:lnTo>
                  <a:lnTo>
                    <a:pt x="1" y="47668"/>
                  </a:lnTo>
                  <a:lnTo>
                    <a:pt x="27520" y="31823"/>
                  </a:lnTo>
                  <a:lnTo>
                    <a:pt x="27520" y="31690"/>
                  </a:lnTo>
                  <a:lnTo>
                    <a:pt x="27520" y="1"/>
                  </a:ln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62" name="Google Shape;162;p3"/>
            <p:cNvSpPr/>
            <p:nvPr/>
          </p:nvSpPr>
          <p:spPr>
            <a:xfrm rot="10800000">
              <a:off x="467491" y="2409300"/>
              <a:ext cx="106289" cy="121280"/>
            </a:xfrm>
            <a:custGeom>
              <a:avLst/>
              <a:gdLst/>
              <a:ahLst/>
              <a:cxnLst/>
              <a:rect l="l" t="t" r="r" b="b"/>
              <a:pathLst>
                <a:path w="8040" h="9174" extrusionOk="0">
                  <a:moveTo>
                    <a:pt x="8040" y="0"/>
                  </a:moveTo>
                  <a:lnTo>
                    <a:pt x="1" y="4604"/>
                  </a:lnTo>
                  <a:lnTo>
                    <a:pt x="8040" y="9174"/>
                  </a:lnTo>
                  <a:lnTo>
                    <a:pt x="8040" y="0"/>
                  </a:ln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63" name="Google Shape;163;p3"/>
            <p:cNvSpPr/>
            <p:nvPr/>
          </p:nvSpPr>
          <p:spPr>
            <a:xfrm rot="10800000">
              <a:off x="338715" y="1876150"/>
              <a:ext cx="363828" cy="421150"/>
            </a:xfrm>
            <a:custGeom>
              <a:avLst/>
              <a:gdLst/>
              <a:ahLst/>
              <a:cxnLst/>
              <a:rect l="l" t="t" r="r" b="b"/>
              <a:pathLst>
                <a:path w="27521" h="31857" extrusionOk="0">
                  <a:moveTo>
                    <a:pt x="1" y="0"/>
                  </a:moveTo>
                  <a:lnTo>
                    <a:pt x="1" y="31857"/>
                  </a:lnTo>
                  <a:lnTo>
                    <a:pt x="27520" y="15845"/>
                  </a:lnTo>
                  <a:lnTo>
                    <a:pt x="1" y="0"/>
                  </a:lnTo>
                  <a:close/>
                </a:path>
              </a:pathLst>
            </a:custGeom>
            <a:solidFill>
              <a:schemeClr val="accen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64" name="Google Shape;164;p3"/>
            <p:cNvSpPr/>
            <p:nvPr/>
          </p:nvSpPr>
          <p:spPr>
            <a:xfrm rot="10800000">
              <a:off x="338715" y="-227337"/>
              <a:ext cx="727642" cy="420713"/>
            </a:xfrm>
            <a:custGeom>
              <a:avLst/>
              <a:gdLst/>
              <a:ahLst/>
              <a:cxnLst/>
              <a:rect l="l" t="t" r="r" b="b"/>
              <a:pathLst>
                <a:path w="55041" h="31824" extrusionOk="0">
                  <a:moveTo>
                    <a:pt x="27521" y="1"/>
                  </a:moveTo>
                  <a:lnTo>
                    <a:pt x="1" y="15979"/>
                  </a:lnTo>
                  <a:lnTo>
                    <a:pt x="27521" y="31823"/>
                  </a:lnTo>
                  <a:lnTo>
                    <a:pt x="55040" y="15979"/>
                  </a:lnTo>
                  <a:lnTo>
                    <a:pt x="27521" y="1"/>
                  </a:ln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65" name="Google Shape;165;p3"/>
            <p:cNvSpPr/>
            <p:nvPr/>
          </p:nvSpPr>
          <p:spPr>
            <a:xfrm rot="10800000">
              <a:off x="338715" y="-17866"/>
              <a:ext cx="363828" cy="631942"/>
            </a:xfrm>
            <a:custGeom>
              <a:avLst/>
              <a:gdLst/>
              <a:ahLst/>
              <a:cxnLst/>
              <a:rect l="l" t="t" r="r" b="b"/>
              <a:pathLst>
                <a:path w="27521" h="47802" extrusionOk="0">
                  <a:moveTo>
                    <a:pt x="1" y="1"/>
                  </a:moveTo>
                  <a:lnTo>
                    <a:pt x="1" y="31824"/>
                  </a:lnTo>
                  <a:lnTo>
                    <a:pt x="27520" y="47802"/>
                  </a:lnTo>
                  <a:lnTo>
                    <a:pt x="27520" y="15979"/>
                  </a:lnTo>
                  <a:lnTo>
                    <a:pt x="1" y="1"/>
                  </a:lnTo>
                  <a:close/>
                </a:path>
              </a:pathLst>
            </a:custGeom>
            <a:solidFill>
              <a:schemeClr val="dk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66" name="Google Shape;166;p3"/>
            <p:cNvSpPr/>
            <p:nvPr/>
          </p:nvSpPr>
          <p:spPr>
            <a:xfrm rot="10800000">
              <a:off x="338715" y="402834"/>
              <a:ext cx="363828" cy="420700"/>
            </a:xfrm>
            <a:custGeom>
              <a:avLst/>
              <a:gdLst/>
              <a:ahLst/>
              <a:cxnLst/>
              <a:rect l="l" t="t" r="r" b="b"/>
              <a:pathLst>
                <a:path w="27521" h="31823" extrusionOk="0">
                  <a:moveTo>
                    <a:pt x="27520" y="0"/>
                  </a:moveTo>
                  <a:lnTo>
                    <a:pt x="1" y="15845"/>
                  </a:lnTo>
                  <a:lnTo>
                    <a:pt x="27520" y="31823"/>
                  </a:lnTo>
                  <a:lnTo>
                    <a:pt x="27520" y="0"/>
                  </a:ln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67" name="Google Shape;167;p3"/>
            <p:cNvSpPr/>
            <p:nvPr/>
          </p:nvSpPr>
          <p:spPr>
            <a:xfrm rot="10800000">
              <a:off x="-26858" y="402834"/>
              <a:ext cx="365586" cy="420700"/>
            </a:xfrm>
            <a:custGeom>
              <a:avLst/>
              <a:gdLst/>
              <a:ahLst/>
              <a:cxnLst/>
              <a:rect l="l" t="t" r="r" b="b"/>
              <a:pathLst>
                <a:path w="27654" h="31823" extrusionOk="0">
                  <a:moveTo>
                    <a:pt x="0" y="0"/>
                  </a:moveTo>
                  <a:lnTo>
                    <a:pt x="0" y="31823"/>
                  </a:lnTo>
                  <a:lnTo>
                    <a:pt x="27653" y="15845"/>
                  </a:lnTo>
                  <a:lnTo>
                    <a:pt x="0" y="0"/>
                  </a:lnTo>
                  <a:close/>
                </a:path>
              </a:pathLst>
            </a:custGeom>
            <a:solidFill>
              <a:schemeClr val="accent5"/>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68" name="Google Shape;168;p3"/>
            <p:cNvSpPr/>
            <p:nvPr/>
          </p:nvSpPr>
          <p:spPr>
            <a:xfrm rot="10800000">
              <a:off x="-26858" y="823521"/>
              <a:ext cx="365586" cy="422485"/>
            </a:xfrm>
            <a:custGeom>
              <a:avLst/>
              <a:gdLst/>
              <a:ahLst/>
              <a:cxnLst/>
              <a:rect l="l" t="t" r="r" b="b"/>
              <a:pathLst>
                <a:path w="27654" h="31958" extrusionOk="0">
                  <a:moveTo>
                    <a:pt x="0" y="1"/>
                  </a:moveTo>
                  <a:lnTo>
                    <a:pt x="0" y="31957"/>
                  </a:lnTo>
                  <a:lnTo>
                    <a:pt x="27653" y="15979"/>
                  </a:lnTo>
                  <a:lnTo>
                    <a:pt x="0" y="1"/>
                  </a:ln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69" name="Google Shape;169;p3"/>
            <p:cNvSpPr/>
            <p:nvPr/>
          </p:nvSpPr>
          <p:spPr>
            <a:xfrm rot="10800000">
              <a:off x="702529" y="402834"/>
              <a:ext cx="363828" cy="420700"/>
            </a:xfrm>
            <a:custGeom>
              <a:avLst/>
              <a:gdLst/>
              <a:ahLst/>
              <a:cxnLst/>
              <a:rect l="l" t="t" r="r" b="b"/>
              <a:pathLst>
                <a:path w="27521" h="31823" extrusionOk="0">
                  <a:moveTo>
                    <a:pt x="1" y="0"/>
                  </a:moveTo>
                  <a:lnTo>
                    <a:pt x="1" y="31823"/>
                  </a:lnTo>
                  <a:lnTo>
                    <a:pt x="27521" y="15845"/>
                  </a:lnTo>
                  <a:lnTo>
                    <a:pt x="1" y="0"/>
                  </a:ln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70" name="Google Shape;170;p3"/>
            <p:cNvSpPr/>
            <p:nvPr/>
          </p:nvSpPr>
          <p:spPr>
            <a:xfrm rot="10800000">
              <a:off x="338715" y="614063"/>
              <a:ext cx="727642" cy="631942"/>
            </a:xfrm>
            <a:custGeom>
              <a:avLst/>
              <a:gdLst/>
              <a:ahLst/>
              <a:cxnLst/>
              <a:rect l="l" t="t" r="r" b="b"/>
              <a:pathLst>
                <a:path w="55041" h="47802" extrusionOk="0">
                  <a:moveTo>
                    <a:pt x="55040" y="1"/>
                  </a:moveTo>
                  <a:lnTo>
                    <a:pt x="27521" y="15979"/>
                  </a:lnTo>
                  <a:lnTo>
                    <a:pt x="1" y="31957"/>
                  </a:lnTo>
                  <a:lnTo>
                    <a:pt x="27521" y="47802"/>
                  </a:lnTo>
                  <a:lnTo>
                    <a:pt x="55040" y="31957"/>
                  </a:lnTo>
                  <a:lnTo>
                    <a:pt x="55040" y="1"/>
                  </a:ln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71" name="Google Shape;171;p3"/>
            <p:cNvSpPr/>
            <p:nvPr/>
          </p:nvSpPr>
          <p:spPr>
            <a:xfrm rot="10800000">
              <a:off x="1066343" y="823521"/>
              <a:ext cx="365586" cy="422485"/>
            </a:xfrm>
            <a:custGeom>
              <a:avLst/>
              <a:gdLst/>
              <a:ahLst/>
              <a:cxnLst/>
              <a:rect l="l" t="t" r="r" b="b"/>
              <a:pathLst>
                <a:path w="27654" h="31958" extrusionOk="0">
                  <a:moveTo>
                    <a:pt x="27654" y="1"/>
                  </a:moveTo>
                  <a:lnTo>
                    <a:pt x="1" y="15979"/>
                  </a:lnTo>
                  <a:lnTo>
                    <a:pt x="27654" y="31957"/>
                  </a:lnTo>
                  <a:lnTo>
                    <a:pt x="27654" y="1"/>
                  </a:ln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72" name="Google Shape;172;p3"/>
            <p:cNvSpPr/>
            <p:nvPr/>
          </p:nvSpPr>
          <p:spPr>
            <a:xfrm rot="10800000">
              <a:off x="1066343" y="614063"/>
              <a:ext cx="365586" cy="420700"/>
            </a:xfrm>
            <a:custGeom>
              <a:avLst/>
              <a:gdLst/>
              <a:ahLst/>
              <a:cxnLst/>
              <a:rect l="l" t="t" r="r" b="b"/>
              <a:pathLst>
                <a:path w="27654" h="31823" extrusionOk="0">
                  <a:moveTo>
                    <a:pt x="1" y="0"/>
                  </a:moveTo>
                  <a:lnTo>
                    <a:pt x="1" y="31823"/>
                  </a:lnTo>
                  <a:lnTo>
                    <a:pt x="27654" y="15978"/>
                  </a:lnTo>
                  <a:lnTo>
                    <a:pt x="1" y="0"/>
                  </a:lnTo>
                  <a:close/>
                </a:path>
              </a:pathLst>
            </a:custGeom>
            <a:solidFill>
              <a:srgbClr val="E3651D"/>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73" name="Google Shape;173;p3"/>
            <p:cNvSpPr/>
            <p:nvPr/>
          </p:nvSpPr>
          <p:spPr>
            <a:xfrm rot="10800000">
              <a:off x="702529" y="823521"/>
              <a:ext cx="363828" cy="422485"/>
            </a:xfrm>
            <a:custGeom>
              <a:avLst/>
              <a:gdLst/>
              <a:ahLst/>
              <a:cxnLst/>
              <a:rect l="l" t="t" r="r" b="b"/>
              <a:pathLst>
                <a:path w="27521" h="31958" extrusionOk="0">
                  <a:moveTo>
                    <a:pt x="1" y="1"/>
                  </a:moveTo>
                  <a:lnTo>
                    <a:pt x="1" y="31957"/>
                  </a:lnTo>
                  <a:lnTo>
                    <a:pt x="27521" y="15979"/>
                  </a:lnTo>
                  <a:lnTo>
                    <a:pt x="1" y="1"/>
                  </a:ln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74" name="Google Shape;174;p3"/>
            <p:cNvSpPr/>
            <p:nvPr/>
          </p:nvSpPr>
          <p:spPr>
            <a:xfrm rot="10800000">
              <a:off x="1431916" y="1455450"/>
              <a:ext cx="363814" cy="420713"/>
            </a:xfrm>
            <a:custGeom>
              <a:avLst/>
              <a:gdLst/>
              <a:ahLst/>
              <a:cxnLst/>
              <a:rect l="l" t="t" r="r" b="b"/>
              <a:pathLst>
                <a:path w="27520" h="31824" extrusionOk="0">
                  <a:moveTo>
                    <a:pt x="27520" y="1"/>
                  </a:moveTo>
                  <a:lnTo>
                    <a:pt x="0" y="15845"/>
                  </a:lnTo>
                  <a:lnTo>
                    <a:pt x="27520" y="31823"/>
                  </a:lnTo>
                  <a:lnTo>
                    <a:pt x="27520" y="1"/>
                  </a:lnTo>
                  <a:close/>
                </a:path>
              </a:pathLst>
            </a:custGeom>
            <a:solidFill>
              <a:schemeClr val="accent1"/>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75" name="Google Shape;175;p3"/>
            <p:cNvSpPr/>
            <p:nvPr/>
          </p:nvSpPr>
          <p:spPr>
            <a:xfrm rot="10800000">
              <a:off x="1680188" y="1146763"/>
              <a:ext cx="170670" cy="196687"/>
            </a:xfrm>
            <a:custGeom>
              <a:avLst/>
              <a:gdLst/>
              <a:ahLst/>
              <a:cxnLst/>
              <a:rect l="l" t="t" r="r" b="b"/>
              <a:pathLst>
                <a:path w="12910" h="14878" extrusionOk="0">
                  <a:moveTo>
                    <a:pt x="1" y="0"/>
                  </a:moveTo>
                  <a:lnTo>
                    <a:pt x="1" y="14877"/>
                  </a:lnTo>
                  <a:lnTo>
                    <a:pt x="12910" y="7505"/>
                  </a:lnTo>
                  <a:lnTo>
                    <a:pt x="134" y="0"/>
                  </a:lnTo>
                  <a:close/>
                </a:path>
              </a:pathLst>
            </a:custGeom>
            <a:solidFill>
              <a:schemeClr val="accent5"/>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76" name="Google Shape;176;p3"/>
            <p:cNvSpPr/>
            <p:nvPr/>
          </p:nvSpPr>
          <p:spPr>
            <a:xfrm rot="10800000">
              <a:off x="1683717" y="1776934"/>
              <a:ext cx="115543" cy="134514"/>
            </a:xfrm>
            <a:custGeom>
              <a:avLst/>
              <a:gdLst/>
              <a:ahLst/>
              <a:cxnLst/>
              <a:rect l="l" t="t" r="r" b="b"/>
              <a:pathLst>
                <a:path w="8740" h="10175" extrusionOk="0">
                  <a:moveTo>
                    <a:pt x="0" y="1"/>
                  </a:moveTo>
                  <a:lnTo>
                    <a:pt x="0" y="10175"/>
                  </a:lnTo>
                  <a:lnTo>
                    <a:pt x="8740" y="5005"/>
                  </a:lnTo>
                  <a:lnTo>
                    <a:pt x="0" y="1"/>
                  </a:lnTo>
                  <a:close/>
                </a:path>
              </a:pathLst>
            </a:custGeom>
            <a:solidFill>
              <a:schemeClr val="accent1"/>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77" name="Google Shape;177;p3"/>
            <p:cNvSpPr/>
            <p:nvPr/>
          </p:nvSpPr>
          <p:spPr>
            <a:xfrm rot="10800000">
              <a:off x="1066343" y="1034750"/>
              <a:ext cx="365586" cy="630184"/>
            </a:xfrm>
            <a:custGeom>
              <a:avLst/>
              <a:gdLst/>
              <a:ahLst/>
              <a:cxnLst/>
              <a:rect l="l" t="t" r="r" b="b"/>
              <a:pathLst>
                <a:path w="27654" h="47669" extrusionOk="0">
                  <a:moveTo>
                    <a:pt x="27654" y="1"/>
                  </a:moveTo>
                  <a:lnTo>
                    <a:pt x="1" y="15845"/>
                  </a:lnTo>
                  <a:lnTo>
                    <a:pt x="1" y="47668"/>
                  </a:lnTo>
                  <a:lnTo>
                    <a:pt x="27521" y="31823"/>
                  </a:lnTo>
                  <a:lnTo>
                    <a:pt x="27654" y="31690"/>
                  </a:lnTo>
                  <a:lnTo>
                    <a:pt x="27654" y="1"/>
                  </a:lnTo>
                  <a:close/>
                </a:path>
              </a:pathLst>
            </a:custGeom>
            <a:solidFill>
              <a:schemeClr val="accent5"/>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78" name="Google Shape;178;p3"/>
            <p:cNvSpPr/>
            <p:nvPr/>
          </p:nvSpPr>
          <p:spPr>
            <a:xfrm rot="10800000">
              <a:off x="1066343" y="1455450"/>
              <a:ext cx="365586" cy="420713"/>
            </a:xfrm>
            <a:custGeom>
              <a:avLst/>
              <a:gdLst/>
              <a:ahLst/>
              <a:cxnLst/>
              <a:rect l="l" t="t" r="r" b="b"/>
              <a:pathLst>
                <a:path w="27654" h="31824" extrusionOk="0">
                  <a:moveTo>
                    <a:pt x="1" y="1"/>
                  </a:moveTo>
                  <a:lnTo>
                    <a:pt x="1" y="31823"/>
                  </a:lnTo>
                  <a:lnTo>
                    <a:pt x="27654" y="15979"/>
                  </a:lnTo>
                  <a:lnTo>
                    <a:pt x="27654" y="15845"/>
                  </a:lnTo>
                  <a:lnTo>
                    <a:pt x="1" y="1"/>
                  </a:ln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79" name="Google Shape;179;p3"/>
            <p:cNvSpPr/>
            <p:nvPr/>
          </p:nvSpPr>
          <p:spPr>
            <a:xfrm rot="10800000">
              <a:off x="1431916" y="193363"/>
              <a:ext cx="363814" cy="420713"/>
            </a:xfrm>
            <a:custGeom>
              <a:avLst/>
              <a:gdLst/>
              <a:ahLst/>
              <a:cxnLst/>
              <a:rect l="l" t="t" r="r" b="b"/>
              <a:pathLst>
                <a:path w="27520" h="31824" extrusionOk="0">
                  <a:moveTo>
                    <a:pt x="27520" y="1"/>
                  </a:moveTo>
                  <a:lnTo>
                    <a:pt x="0" y="15979"/>
                  </a:lnTo>
                  <a:lnTo>
                    <a:pt x="27520" y="31824"/>
                  </a:lnTo>
                  <a:lnTo>
                    <a:pt x="27520" y="1"/>
                  </a:lnTo>
                  <a:close/>
                </a:path>
              </a:pathLst>
            </a:custGeom>
            <a:solidFill>
              <a:schemeClr val="accent5"/>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80" name="Google Shape;180;p3"/>
            <p:cNvSpPr/>
            <p:nvPr/>
          </p:nvSpPr>
          <p:spPr>
            <a:xfrm rot="10800000">
              <a:off x="1795717" y="-227337"/>
              <a:ext cx="363828" cy="420713"/>
            </a:xfrm>
            <a:custGeom>
              <a:avLst/>
              <a:gdLst/>
              <a:ahLst/>
              <a:cxnLst/>
              <a:rect l="l" t="t" r="r" b="b"/>
              <a:pathLst>
                <a:path w="27521" h="31824" extrusionOk="0">
                  <a:moveTo>
                    <a:pt x="1" y="1"/>
                  </a:moveTo>
                  <a:lnTo>
                    <a:pt x="1" y="31823"/>
                  </a:lnTo>
                  <a:lnTo>
                    <a:pt x="27520" y="15979"/>
                  </a:lnTo>
                  <a:lnTo>
                    <a:pt x="1" y="1"/>
                  </a:ln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81" name="Google Shape;181;p3"/>
            <p:cNvSpPr/>
            <p:nvPr/>
          </p:nvSpPr>
          <p:spPr>
            <a:xfrm rot="10800000">
              <a:off x="1066343" y="-227337"/>
              <a:ext cx="365586" cy="841413"/>
            </a:xfrm>
            <a:custGeom>
              <a:avLst/>
              <a:gdLst/>
              <a:ahLst/>
              <a:cxnLst/>
              <a:rect l="l" t="t" r="r" b="b"/>
              <a:pathLst>
                <a:path w="27654" h="63647" extrusionOk="0">
                  <a:moveTo>
                    <a:pt x="1" y="1"/>
                  </a:moveTo>
                  <a:lnTo>
                    <a:pt x="1" y="31824"/>
                  </a:lnTo>
                  <a:lnTo>
                    <a:pt x="1" y="63646"/>
                  </a:lnTo>
                  <a:lnTo>
                    <a:pt x="27521" y="47802"/>
                  </a:lnTo>
                  <a:lnTo>
                    <a:pt x="27654" y="47802"/>
                  </a:lnTo>
                  <a:lnTo>
                    <a:pt x="27654" y="15979"/>
                  </a:lnTo>
                  <a:lnTo>
                    <a:pt x="1" y="1"/>
                  </a:ln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82" name="Google Shape;182;p3"/>
            <p:cNvSpPr/>
            <p:nvPr/>
          </p:nvSpPr>
          <p:spPr>
            <a:xfrm rot="10800000">
              <a:off x="1066343" y="402834"/>
              <a:ext cx="365586" cy="420700"/>
            </a:xfrm>
            <a:custGeom>
              <a:avLst/>
              <a:gdLst/>
              <a:ahLst/>
              <a:cxnLst/>
              <a:rect l="l" t="t" r="r" b="b"/>
              <a:pathLst>
                <a:path w="27654" h="31823" extrusionOk="0">
                  <a:moveTo>
                    <a:pt x="27654" y="0"/>
                  </a:moveTo>
                  <a:lnTo>
                    <a:pt x="1" y="15845"/>
                  </a:lnTo>
                  <a:lnTo>
                    <a:pt x="27654" y="31823"/>
                  </a:lnTo>
                  <a:lnTo>
                    <a:pt x="27654" y="0"/>
                  </a:lnTo>
                  <a:close/>
                </a:path>
              </a:pathLst>
            </a:custGeom>
            <a:solidFill>
              <a:schemeClr val="accent5"/>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83" name="Google Shape;183;p3"/>
            <p:cNvSpPr/>
            <p:nvPr/>
          </p:nvSpPr>
          <p:spPr>
            <a:xfrm rot="10800000">
              <a:off x="702529" y="-17866"/>
              <a:ext cx="365586" cy="841400"/>
            </a:xfrm>
            <a:custGeom>
              <a:avLst/>
              <a:gdLst/>
              <a:ahLst/>
              <a:cxnLst/>
              <a:rect l="l" t="t" r="r" b="b"/>
              <a:pathLst>
                <a:path w="27654" h="63646" extrusionOk="0">
                  <a:moveTo>
                    <a:pt x="134" y="0"/>
                  </a:moveTo>
                  <a:lnTo>
                    <a:pt x="1" y="31823"/>
                  </a:lnTo>
                  <a:lnTo>
                    <a:pt x="134" y="31823"/>
                  </a:lnTo>
                  <a:lnTo>
                    <a:pt x="134" y="63646"/>
                  </a:lnTo>
                  <a:lnTo>
                    <a:pt x="27654" y="47668"/>
                  </a:lnTo>
                  <a:lnTo>
                    <a:pt x="27654" y="15845"/>
                  </a:lnTo>
                  <a:lnTo>
                    <a:pt x="134" y="0"/>
                  </a:lnTo>
                  <a:close/>
                </a:path>
              </a:pathLst>
            </a:custGeom>
            <a:solidFill>
              <a:schemeClr val="accent3"/>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84" name="Google Shape;184;p3"/>
            <p:cNvSpPr/>
            <p:nvPr/>
          </p:nvSpPr>
          <p:spPr>
            <a:xfrm rot="10800000">
              <a:off x="702529" y="614063"/>
              <a:ext cx="729400" cy="631942"/>
            </a:xfrm>
            <a:custGeom>
              <a:avLst/>
              <a:gdLst/>
              <a:ahLst/>
              <a:cxnLst/>
              <a:rect l="l" t="t" r="r" b="b"/>
              <a:pathLst>
                <a:path w="55174" h="47802" extrusionOk="0">
                  <a:moveTo>
                    <a:pt x="27654" y="1"/>
                  </a:moveTo>
                  <a:lnTo>
                    <a:pt x="1" y="15979"/>
                  </a:lnTo>
                  <a:lnTo>
                    <a:pt x="1" y="47802"/>
                  </a:lnTo>
                  <a:lnTo>
                    <a:pt x="27654" y="31957"/>
                  </a:lnTo>
                  <a:lnTo>
                    <a:pt x="55174" y="15979"/>
                  </a:lnTo>
                  <a:lnTo>
                    <a:pt x="27654" y="1"/>
                  </a:ln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spTree>
    <p:extLst>
      <p:ext uri="{BB962C8B-B14F-4D97-AF65-F5344CB8AC3E}">
        <p14:creationId xmlns:p14="http://schemas.microsoft.com/office/powerpoint/2010/main" val="177210877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TABLE OF CONTENTS">
  <p:cSld name="TABLE OF CONTENTS">
    <p:spTree>
      <p:nvGrpSpPr>
        <p:cNvPr id="1" name="Shape 185"/>
        <p:cNvGrpSpPr/>
        <p:nvPr/>
      </p:nvGrpSpPr>
      <p:grpSpPr>
        <a:xfrm>
          <a:off x="0" y="0"/>
          <a:ext cx="0" cy="0"/>
          <a:chOff x="0" y="0"/>
          <a:chExt cx="0" cy="0"/>
        </a:xfrm>
      </p:grpSpPr>
      <p:grpSp>
        <p:nvGrpSpPr>
          <p:cNvPr id="186" name="Google Shape;186;p4"/>
          <p:cNvGrpSpPr/>
          <p:nvPr/>
        </p:nvGrpSpPr>
        <p:grpSpPr>
          <a:xfrm>
            <a:off x="8528348" y="-35535"/>
            <a:ext cx="3681885" cy="1459453"/>
            <a:chOff x="5543377" y="-26648"/>
            <a:chExt cx="3613943" cy="1432521"/>
          </a:xfrm>
        </p:grpSpPr>
        <p:sp>
          <p:nvSpPr>
            <p:cNvPr id="187" name="Google Shape;187;p4"/>
            <p:cNvSpPr/>
            <p:nvPr/>
          </p:nvSpPr>
          <p:spPr>
            <a:xfrm rot="-5400000">
              <a:off x="7539604" y="-62757"/>
              <a:ext cx="479036" cy="551254"/>
            </a:xfrm>
            <a:custGeom>
              <a:avLst/>
              <a:gdLst/>
              <a:ahLst/>
              <a:cxnLst/>
              <a:rect l="l" t="t" r="r" b="b"/>
              <a:pathLst>
                <a:path w="27654" h="31823" extrusionOk="0">
                  <a:moveTo>
                    <a:pt x="27653" y="0"/>
                  </a:moveTo>
                  <a:lnTo>
                    <a:pt x="0" y="15978"/>
                  </a:lnTo>
                  <a:lnTo>
                    <a:pt x="27653" y="31823"/>
                  </a:lnTo>
                  <a:lnTo>
                    <a:pt x="27653" y="0"/>
                  </a:lnTo>
                  <a:close/>
                </a:path>
              </a:pathLst>
            </a:custGeom>
            <a:solidFill>
              <a:schemeClr val="dk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88" name="Google Shape;188;p4"/>
            <p:cNvSpPr/>
            <p:nvPr/>
          </p:nvSpPr>
          <p:spPr>
            <a:xfrm rot="-5400000">
              <a:off x="7263962" y="-63926"/>
              <a:ext cx="479036" cy="553592"/>
            </a:xfrm>
            <a:custGeom>
              <a:avLst/>
              <a:gdLst/>
              <a:ahLst/>
              <a:cxnLst/>
              <a:rect l="l" t="t" r="r" b="b"/>
              <a:pathLst>
                <a:path w="27654" h="31958" extrusionOk="0">
                  <a:moveTo>
                    <a:pt x="0" y="1"/>
                  </a:moveTo>
                  <a:lnTo>
                    <a:pt x="0" y="31957"/>
                  </a:lnTo>
                  <a:lnTo>
                    <a:pt x="27653" y="15979"/>
                  </a:lnTo>
                  <a:lnTo>
                    <a:pt x="0" y="1"/>
                  </a:lnTo>
                  <a:close/>
                </a:path>
              </a:pathLst>
            </a:custGeom>
            <a:solidFill>
              <a:schemeClr val="accent3"/>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89" name="Google Shape;189;p4"/>
            <p:cNvSpPr/>
            <p:nvPr/>
          </p:nvSpPr>
          <p:spPr>
            <a:xfrm rot="-5400000">
              <a:off x="6437042" y="-62766"/>
              <a:ext cx="479036" cy="551271"/>
            </a:xfrm>
            <a:custGeom>
              <a:avLst/>
              <a:gdLst/>
              <a:ahLst/>
              <a:cxnLst/>
              <a:rect l="l" t="t" r="r" b="b"/>
              <a:pathLst>
                <a:path w="27654" h="31824" extrusionOk="0">
                  <a:moveTo>
                    <a:pt x="27653" y="1"/>
                  </a:moveTo>
                  <a:lnTo>
                    <a:pt x="0" y="15845"/>
                  </a:lnTo>
                  <a:lnTo>
                    <a:pt x="27653" y="31823"/>
                  </a:lnTo>
                  <a:lnTo>
                    <a:pt x="27653" y="1"/>
                  </a:ln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90" name="Google Shape;190;p4"/>
            <p:cNvSpPr/>
            <p:nvPr/>
          </p:nvSpPr>
          <p:spPr>
            <a:xfrm rot="-5400000">
              <a:off x="6849922" y="-201155"/>
              <a:ext cx="479036" cy="828050"/>
            </a:xfrm>
            <a:custGeom>
              <a:avLst/>
              <a:gdLst/>
              <a:ahLst/>
              <a:cxnLst/>
              <a:rect l="l" t="t" r="r" b="b"/>
              <a:pathLst>
                <a:path w="27654" h="47802" extrusionOk="0">
                  <a:moveTo>
                    <a:pt x="0" y="0"/>
                  </a:moveTo>
                  <a:lnTo>
                    <a:pt x="0" y="31823"/>
                  </a:lnTo>
                  <a:lnTo>
                    <a:pt x="134" y="31956"/>
                  </a:lnTo>
                  <a:lnTo>
                    <a:pt x="27653" y="47801"/>
                  </a:lnTo>
                  <a:lnTo>
                    <a:pt x="27653" y="15978"/>
                  </a:lnTo>
                  <a:lnTo>
                    <a:pt x="0" y="0"/>
                  </a:ln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91" name="Google Shape;191;p4"/>
            <p:cNvSpPr/>
            <p:nvPr/>
          </p:nvSpPr>
          <p:spPr>
            <a:xfrm rot="-5400000">
              <a:off x="8229270" y="-201155"/>
              <a:ext cx="479036" cy="828050"/>
            </a:xfrm>
            <a:custGeom>
              <a:avLst/>
              <a:gdLst/>
              <a:ahLst/>
              <a:cxnLst/>
              <a:rect l="l" t="t" r="r" b="b"/>
              <a:pathLst>
                <a:path w="27654" h="47802" extrusionOk="0">
                  <a:moveTo>
                    <a:pt x="27653" y="1"/>
                  </a:moveTo>
                  <a:lnTo>
                    <a:pt x="0" y="15979"/>
                  </a:lnTo>
                  <a:lnTo>
                    <a:pt x="0" y="47802"/>
                  </a:lnTo>
                  <a:lnTo>
                    <a:pt x="134" y="47802"/>
                  </a:lnTo>
                  <a:lnTo>
                    <a:pt x="27653" y="31824"/>
                  </a:lnTo>
                  <a:lnTo>
                    <a:pt x="27653" y="1"/>
                  </a:ln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92" name="Google Shape;192;p4"/>
            <p:cNvSpPr/>
            <p:nvPr/>
          </p:nvSpPr>
          <p:spPr>
            <a:xfrm rot="-5400000">
              <a:off x="8643318" y="-63918"/>
              <a:ext cx="476733" cy="551271"/>
            </a:xfrm>
            <a:custGeom>
              <a:avLst/>
              <a:gdLst/>
              <a:ahLst/>
              <a:cxnLst/>
              <a:rect l="l" t="t" r="r" b="b"/>
              <a:pathLst>
                <a:path w="27521" h="31824" extrusionOk="0">
                  <a:moveTo>
                    <a:pt x="27520" y="1"/>
                  </a:moveTo>
                  <a:lnTo>
                    <a:pt x="1" y="15979"/>
                  </a:lnTo>
                  <a:lnTo>
                    <a:pt x="27520" y="31823"/>
                  </a:lnTo>
                  <a:lnTo>
                    <a:pt x="27520" y="1"/>
                  </a:lnTo>
                  <a:close/>
                </a:path>
              </a:pathLst>
            </a:custGeom>
            <a:solidFill>
              <a:schemeClr val="accent5"/>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93" name="Google Shape;193;p4"/>
            <p:cNvSpPr/>
            <p:nvPr/>
          </p:nvSpPr>
          <p:spPr>
            <a:xfrm rot="-5400000">
              <a:off x="7816399" y="-62757"/>
              <a:ext cx="479036" cy="551254"/>
            </a:xfrm>
            <a:custGeom>
              <a:avLst/>
              <a:gdLst/>
              <a:ahLst/>
              <a:cxnLst/>
              <a:rect l="l" t="t" r="r" b="b"/>
              <a:pathLst>
                <a:path w="27654" h="31823" extrusionOk="0">
                  <a:moveTo>
                    <a:pt x="0" y="0"/>
                  </a:moveTo>
                  <a:lnTo>
                    <a:pt x="0" y="31823"/>
                  </a:lnTo>
                  <a:lnTo>
                    <a:pt x="27653" y="15845"/>
                  </a:lnTo>
                  <a:lnTo>
                    <a:pt x="0" y="0"/>
                  </a:lnTo>
                  <a:close/>
                </a:path>
              </a:pathLst>
            </a:custGeom>
            <a:solidFill>
              <a:srgbClr val="00A6A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94" name="Google Shape;194;p4"/>
            <p:cNvSpPr/>
            <p:nvPr/>
          </p:nvSpPr>
          <p:spPr>
            <a:xfrm rot="-5400000">
              <a:off x="7539604" y="-62757"/>
              <a:ext cx="479036" cy="551254"/>
            </a:xfrm>
            <a:custGeom>
              <a:avLst/>
              <a:gdLst/>
              <a:ahLst/>
              <a:cxnLst/>
              <a:rect l="l" t="t" r="r" b="b"/>
              <a:pathLst>
                <a:path w="27654" h="31823" extrusionOk="0">
                  <a:moveTo>
                    <a:pt x="27653" y="0"/>
                  </a:moveTo>
                  <a:lnTo>
                    <a:pt x="0" y="15978"/>
                  </a:lnTo>
                  <a:lnTo>
                    <a:pt x="27653" y="31823"/>
                  </a:lnTo>
                  <a:lnTo>
                    <a:pt x="27653" y="0"/>
                  </a:lnTo>
                  <a:close/>
                </a:path>
              </a:pathLst>
            </a:custGeom>
            <a:solidFill>
              <a:schemeClr val="dk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95" name="Google Shape;195;p4"/>
            <p:cNvSpPr/>
            <p:nvPr/>
          </p:nvSpPr>
          <p:spPr>
            <a:xfrm rot="-5400000">
              <a:off x="7263962" y="-63926"/>
              <a:ext cx="479036" cy="553592"/>
            </a:xfrm>
            <a:custGeom>
              <a:avLst/>
              <a:gdLst/>
              <a:ahLst/>
              <a:cxnLst/>
              <a:rect l="l" t="t" r="r" b="b"/>
              <a:pathLst>
                <a:path w="27654" h="31958" extrusionOk="0">
                  <a:moveTo>
                    <a:pt x="0" y="1"/>
                  </a:moveTo>
                  <a:lnTo>
                    <a:pt x="0" y="31957"/>
                  </a:lnTo>
                  <a:lnTo>
                    <a:pt x="27653" y="15979"/>
                  </a:lnTo>
                  <a:lnTo>
                    <a:pt x="0" y="1"/>
                  </a:ln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96" name="Google Shape;196;p4"/>
            <p:cNvSpPr/>
            <p:nvPr/>
          </p:nvSpPr>
          <p:spPr>
            <a:xfrm rot="-5400000">
              <a:off x="7265113" y="413968"/>
              <a:ext cx="476733" cy="553592"/>
            </a:xfrm>
            <a:custGeom>
              <a:avLst/>
              <a:gdLst/>
              <a:ahLst/>
              <a:cxnLst/>
              <a:rect l="l" t="t" r="r" b="b"/>
              <a:pathLst>
                <a:path w="27521" h="31958" extrusionOk="0">
                  <a:moveTo>
                    <a:pt x="27520" y="1"/>
                  </a:moveTo>
                  <a:lnTo>
                    <a:pt x="1" y="15979"/>
                  </a:lnTo>
                  <a:lnTo>
                    <a:pt x="27520" y="31957"/>
                  </a:lnTo>
                  <a:lnTo>
                    <a:pt x="27520" y="1"/>
                  </a:lnTo>
                  <a:close/>
                </a:path>
              </a:pathLst>
            </a:custGeom>
            <a:solidFill>
              <a:schemeClr val="accent3"/>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97" name="Google Shape;197;p4"/>
            <p:cNvSpPr/>
            <p:nvPr/>
          </p:nvSpPr>
          <p:spPr>
            <a:xfrm rot="-5400000">
              <a:off x="7540756" y="415137"/>
              <a:ext cx="476733" cy="551254"/>
            </a:xfrm>
            <a:custGeom>
              <a:avLst/>
              <a:gdLst/>
              <a:ahLst/>
              <a:cxnLst/>
              <a:rect l="l" t="t" r="r" b="b"/>
              <a:pathLst>
                <a:path w="27521" h="31823" extrusionOk="0">
                  <a:moveTo>
                    <a:pt x="1" y="0"/>
                  </a:moveTo>
                  <a:lnTo>
                    <a:pt x="1" y="31823"/>
                  </a:lnTo>
                  <a:lnTo>
                    <a:pt x="27520" y="15978"/>
                  </a:lnTo>
                  <a:lnTo>
                    <a:pt x="1" y="0"/>
                  </a:lnTo>
                  <a:close/>
                </a:path>
              </a:pathLst>
            </a:custGeom>
            <a:solidFill>
              <a:schemeClr val="accent3"/>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98" name="Google Shape;198;p4"/>
            <p:cNvSpPr/>
            <p:nvPr/>
          </p:nvSpPr>
          <p:spPr>
            <a:xfrm rot="-5400000">
              <a:off x="7263962" y="-63926"/>
              <a:ext cx="479036" cy="553592"/>
            </a:xfrm>
            <a:custGeom>
              <a:avLst/>
              <a:gdLst/>
              <a:ahLst/>
              <a:cxnLst/>
              <a:rect l="l" t="t" r="r" b="b"/>
              <a:pathLst>
                <a:path w="27654" h="31958" extrusionOk="0">
                  <a:moveTo>
                    <a:pt x="0" y="1"/>
                  </a:moveTo>
                  <a:lnTo>
                    <a:pt x="0" y="31957"/>
                  </a:lnTo>
                  <a:lnTo>
                    <a:pt x="27653" y="15979"/>
                  </a:lnTo>
                  <a:lnTo>
                    <a:pt x="0" y="1"/>
                  </a:lnTo>
                  <a:close/>
                </a:path>
              </a:pathLst>
            </a:custGeom>
            <a:solidFill>
              <a:schemeClr val="accent3"/>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99" name="Google Shape;199;p4"/>
            <p:cNvSpPr/>
            <p:nvPr/>
          </p:nvSpPr>
          <p:spPr>
            <a:xfrm rot="-5400000">
              <a:off x="6852226" y="277891"/>
              <a:ext cx="476733" cy="825746"/>
            </a:xfrm>
            <a:custGeom>
              <a:avLst/>
              <a:gdLst/>
              <a:ahLst/>
              <a:cxnLst/>
              <a:rect l="l" t="t" r="r" b="b"/>
              <a:pathLst>
                <a:path w="27521" h="47669" extrusionOk="0">
                  <a:moveTo>
                    <a:pt x="27520" y="1"/>
                  </a:moveTo>
                  <a:lnTo>
                    <a:pt x="1" y="15845"/>
                  </a:lnTo>
                  <a:lnTo>
                    <a:pt x="1" y="47668"/>
                  </a:lnTo>
                  <a:lnTo>
                    <a:pt x="27520" y="31823"/>
                  </a:lnTo>
                  <a:lnTo>
                    <a:pt x="27520" y="31690"/>
                  </a:lnTo>
                  <a:lnTo>
                    <a:pt x="27520" y="1"/>
                  </a:ln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00" name="Google Shape;200;p4"/>
            <p:cNvSpPr/>
            <p:nvPr/>
          </p:nvSpPr>
          <p:spPr>
            <a:xfrm rot="-5400000">
              <a:off x="5553199" y="611305"/>
              <a:ext cx="139273" cy="158917"/>
            </a:xfrm>
            <a:custGeom>
              <a:avLst/>
              <a:gdLst/>
              <a:ahLst/>
              <a:cxnLst/>
              <a:rect l="l" t="t" r="r" b="b"/>
              <a:pathLst>
                <a:path w="8040" h="9174" extrusionOk="0">
                  <a:moveTo>
                    <a:pt x="8040" y="0"/>
                  </a:moveTo>
                  <a:lnTo>
                    <a:pt x="1" y="4604"/>
                  </a:lnTo>
                  <a:lnTo>
                    <a:pt x="8040" y="9174"/>
                  </a:lnTo>
                  <a:lnTo>
                    <a:pt x="8040" y="0"/>
                  </a:ln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01" name="Google Shape;201;p4"/>
            <p:cNvSpPr/>
            <p:nvPr/>
          </p:nvSpPr>
          <p:spPr>
            <a:xfrm rot="-5400000">
              <a:off x="5886623" y="414843"/>
              <a:ext cx="476733" cy="551843"/>
            </a:xfrm>
            <a:custGeom>
              <a:avLst/>
              <a:gdLst/>
              <a:ahLst/>
              <a:cxnLst/>
              <a:rect l="l" t="t" r="r" b="b"/>
              <a:pathLst>
                <a:path w="27521" h="31857" extrusionOk="0">
                  <a:moveTo>
                    <a:pt x="1" y="0"/>
                  </a:moveTo>
                  <a:lnTo>
                    <a:pt x="1" y="31857"/>
                  </a:lnTo>
                  <a:lnTo>
                    <a:pt x="27520" y="15845"/>
                  </a:lnTo>
                  <a:lnTo>
                    <a:pt x="1" y="0"/>
                  </a:lnTo>
                  <a:close/>
                </a:path>
              </a:pathLst>
            </a:custGeom>
            <a:solidFill>
              <a:schemeClr val="accen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02" name="Google Shape;202;p4"/>
            <p:cNvSpPr/>
            <p:nvPr/>
          </p:nvSpPr>
          <p:spPr>
            <a:xfrm rot="-5400000">
              <a:off x="8404961" y="653513"/>
              <a:ext cx="953448" cy="551271"/>
            </a:xfrm>
            <a:custGeom>
              <a:avLst/>
              <a:gdLst/>
              <a:ahLst/>
              <a:cxnLst/>
              <a:rect l="l" t="t" r="r" b="b"/>
              <a:pathLst>
                <a:path w="55041" h="31824" extrusionOk="0">
                  <a:moveTo>
                    <a:pt x="27521" y="1"/>
                  </a:moveTo>
                  <a:lnTo>
                    <a:pt x="1" y="15979"/>
                  </a:lnTo>
                  <a:lnTo>
                    <a:pt x="27521" y="31823"/>
                  </a:lnTo>
                  <a:lnTo>
                    <a:pt x="55040" y="15979"/>
                  </a:lnTo>
                  <a:lnTo>
                    <a:pt x="27521" y="1"/>
                  </a:ln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03" name="Google Shape;203;p4"/>
            <p:cNvSpPr/>
            <p:nvPr/>
          </p:nvSpPr>
          <p:spPr>
            <a:xfrm rot="-5400000">
              <a:off x="8230422" y="276739"/>
              <a:ext cx="476733" cy="828050"/>
            </a:xfrm>
            <a:custGeom>
              <a:avLst/>
              <a:gdLst/>
              <a:ahLst/>
              <a:cxnLst/>
              <a:rect l="l" t="t" r="r" b="b"/>
              <a:pathLst>
                <a:path w="27521" h="47802" extrusionOk="0">
                  <a:moveTo>
                    <a:pt x="1" y="1"/>
                  </a:moveTo>
                  <a:lnTo>
                    <a:pt x="1" y="31824"/>
                  </a:lnTo>
                  <a:lnTo>
                    <a:pt x="27520" y="47802"/>
                  </a:lnTo>
                  <a:lnTo>
                    <a:pt x="27520" y="15979"/>
                  </a:lnTo>
                  <a:lnTo>
                    <a:pt x="1" y="1"/>
                  </a:lnTo>
                  <a:close/>
                </a:path>
              </a:pathLst>
            </a:custGeom>
            <a:solidFill>
              <a:schemeClr val="dk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04" name="Google Shape;204;p4"/>
            <p:cNvSpPr/>
            <p:nvPr/>
          </p:nvSpPr>
          <p:spPr>
            <a:xfrm rot="-5400000">
              <a:off x="7817551" y="415137"/>
              <a:ext cx="476733" cy="551254"/>
            </a:xfrm>
            <a:custGeom>
              <a:avLst/>
              <a:gdLst/>
              <a:ahLst/>
              <a:cxnLst/>
              <a:rect l="l" t="t" r="r" b="b"/>
              <a:pathLst>
                <a:path w="27521" h="31823" extrusionOk="0">
                  <a:moveTo>
                    <a:pt x="27520" y="0"/>
                  </a:moveTo>
                  <a:lnTo>
                    <a:pt x="1" y="15845"/>
                  </a:lnTo>
                  <a:lnTo>
                    <a:pt x="27520" y="31823"/>
                  </a:lnTo>
                  <a:lnTo>
                    <a:pt x="27520" y="0"/>
                  </a:ln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05" name="Google Shape;205;p4"/>
            <p:cNvSpPr/>
            <p:nvPr/>
          </p:nvSpPr>
          <p:spPr>
            <a:xfrm rot="-5400000">
              <a:off x="7816399" y="-62757"/>
              <a:ext cx="479036" cy="551254"/>
            </a:xfrm>
            <a:custGeom>
              <a:avLst/>
              <a:gdLst/>
              <a:ahLst/>
              <a:cxnLst/>
              <a:rect l="l" t="t" r="r" b="b"/>
              <a:pathLst>
                <a:path w="27654" h="31823" extrusionOk="0">
                  <a:moveTo>
                    <a:pt x="0" y="0"/>
                  </a:moveTo>
                  <a:lnTo>
                    <a:pt x="0" y="31823"/>
                  </a:lnTo>
                  <a:lnTo>
                    <a:pt x="27653" y="15845"/>
                  </a:lnTo>
                  <a:lnTo>
                    <a:pt x="0" y="0"/>
                  </a:lnTo>
                  <a:close/>
                </a:path>
              </a:pathLst>
            </a:custGeom>
            <a:solidFill>
              <a:schemeClr val="accent5"/>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06" name="Google Shape;206;p4"/>
            <p:cNvSpPr/>
            <p:nvPr/>
          </p:nvSpPr>
          <p:spPr>
            <a:xfrm rot="-5400000">
              <a:off x="7263962" y="-63926"/>
              <a:ext cx="479036" cy="553592"/>
            </a:xfrm>
            <a:custGeom>
              <a:avLst/>
              <a:gdLst/>
              <a:ahLst/>
              <a:cxnLst/>
              <a:rect l="l" t="t" r="r" b="b"/>
              <a:pathLst>
                <a:path w="27654" h="31958" extrusionOk="0">
                  <a:moveTo>
                    <a:pt x="0" y="1"/>
                  </a:moveTo>
                  <a:lnTo>
                    <a:pt x="0" y="31957"/>
                  </a:lnTo>
                  <a:lnTo>
                    <a:pt x="27653" y="15979"/>
                  </a:lnTo>
                  <a:lnTo>
                    <a:pt x="0" y="1"/>
                  </a:ln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07" name="Google Shape;207;p4"/>
            <p:cNvSpPr/>
            <p:nvPr/>
          </p:nvSpPr>
          <p:spPr>
            <a:xfrm rot="-5400000">
              <a:off x="7163985" y="515124"/>
              <a:ext cx="953448" cy="828050"/>
            </a:xfrm>
            <a:custGeom>
              <a:avLst/>
              <a:gdLst/>
              <a:ahLst/>
              <a:cxnLst/>
              <a:rect l="l" t="t" r="r" b="b"/>
              <a:pathLst>
                <a:path w="55041" h="47802" extrusionOk="0">
                  <a:moveTo>
                    <a:pt x="55040" y="1"/>
                  </a:moveTo>
                  <a:lnTo>
                    <a:pt x="27521" y="15979"/>
                  </a:lnTo>
                  <a:lnTo>
                    <a:pt x="1" y="31957"/>
                  </a:lnTo>
                  <a:lnTo>
                    <a:pt x="27521" y="47802"/>
                  </a:lnTo>
                  <a:lnTo>
                    <a:pt x="55040" y="31957"/>
                  </a:lnTo>
                  <a:lnTo>
                    <a:pt x="55040" y="1"/>
                  </a:ln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208" name="Google Shape;208;p4"/>
          <p:cNvGrpSpPr/>
          <p:nvPr/>
        </p:nvGrpSpPr>
        <p:grpSpPr>
          <a:xfrm>
            <a:off x="-550795" y="4878397"/>
            <a:ext cx="2922859" cy="1993571"/>
            <a:chOff x="-293170" y="3658798"/>
            <a:chExt cx="2192144" cy="1495178"/>
          </a:xfrm>
        </p:grpSpPr>
        <p:sp>
          <p:nvSpPr>
            <p:cNvPr id="209" name="Google Shape;209;p4"/>
            <p:cNvSpPr/>
            <p:nvPr/>
          </p:nvSpPr>
          <p:spPr>
            <a:xfrm rot="5400000">
              <a:off x="566876" y="4718563"/>
              <a:ext cx="402082" cy="465014"/>
            </a:xfrm>
            <a:custGeom>
              <a:avLst/>
              <a:gdLst/>
              <a:ahLst/>
              <a:cxnLst/>
              <a:rect l="l" t="t" r="r" b="b"/>
              <a:pathLst>
                <a:path w="27521" h="31823" extrusionOk="0">
                  <a:moveTo>
                    <a:pt x="27521" y="0"/>
                  </a:moveTo>
                  <a:lnTo>
                    <a:pt x="1" y="15978"/>
                  </a:lnTo>
                  <a:lnTo>
                    <a:pt x="27521" y="31823"/>
                  </a:lnTo>
                  <a:lnTo>
                    <a:pt x="27521" y="0"/>
                  </a:ln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10" name="Google Shape;210;p4"/>
            <p:cNvSpPr/>
            <p:nvPr/>
          </p:nvSpPr>
          <p:spPr>
            <a:xfrm rot="5400000">
              <a:off x="813966" y="4749204"/>
              <a:ext cx="372910" cy="433031"/>
            </a:xfrm>
            <a:custGeom>
              <a:avLst/>
              <a:gdLst/>
              <a:ahLst/>
              <a:cxnLst/>
              <a:rect l="l" t="t" r="r" b="b"/>
              <a:pathLst>
                <a:path w="27521" h="31958" extrusionOk="0">
                  <a:moveTo>
                    <a:pt x="1" y="1"/>
                  </a:moveTo>
                  <a:lnTo>
                    <a:pt x="1" y="31957"/>
                  </a:lnTo>
                  <a:lnTo>
                    <a:pt x="27521" y="15979"/>
                  </a:lnTo>
                  <a:lnTo>
                    <a:pt x="1" y="1"/>
                  </a:ln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11" name="Google Shape;211;p4"/>
            <p:cNvSpPr/>
            <p:nvPr/>
          </p:nvSpPr>
          <p:spPr>
            <a:xfrm rot="5400000">
              <a:off x="1460748" y="4750112"/>
              <a:ext cx="372910" cy="431215"/>
            </a:xfrm>
            <a:custGeom>
              <a:avLst/>
              <a:gdLst/>
              <a:ahLst/>
              <a:cxnLst/>
              <a:rect l="l" t="t" r="r" b="b"/>
              <a:pathLst>
                <a:path w="27521" h="31824" extrusionOk="0">
                  <a:moveTo>
                    <a:pt x="27521" y="1"/>
                  </a:moveTo>
                  <a:lnTo>
                    <a:pt x="1" y="15845"/>
                  </a:lnTo>
                  <a:lnTo>
                    <a:pt x="27521" y="31823"/>
                  </a:lnTo>
                  <a:lnTo>
                    <a:pt x="27521" y="1"/>
                  </a:lnTo>
                  <a:close/>
                </a:path>
              </a:pathLst>
            </a:custGeom>
            <a:solidFill>
              <a:schemeClr val="accen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12" name="Google Shape;212;p4"/>
            <p:cNvSpPr/>
            <p:nvPr/>
          </p:nvSpPr>
          <p:spPr>
            <a:xfrm rot="5400000">
              <a:off x="1135098" y="4642762"/>
              <a:ext cx="376514" cy="645915"/>
            </a:xfrm>
            <a:custGeom>
              <a:avLst/>
              <a:gdLst/>
              <a:ahLst/>
              <a:cxnLst/>
              <a:rect l="l" t="t" r="r" b="b"/>
              <a:pathLst>
                <a:path w="27787" h="47669" extrusionOk="0">
                  <a:moveTo>
                    <a:pt x="1" y="1"/>
                  </a:moveTo>
                  <a:lnTo>
                    <a:pt x="134" y="31823"/>
                  </a:lnTo>
                  <a:lnTo>
                    <a:pt x="27787" y="47668"/>
                  </a:lnTo>
                  <a:lnTo>
                    <a:pt x="27654" y="15845"/>
                  </a:lnTo>
                  <a:lnTo>
                    <a:pt x="1" y="1"/>
                  </a:lnTo>
                  <a:close/>
                </a:path>
              </a:pathLst>
            </a:custGeom>
            <a:solidFill>
              <a:schemeClr val="dk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13" name="Google Shape;213;p4"/>
            <p:cNvSpPr/>
            <p:nvPr/>
          </p:nvSpPr>
          <p:spPr>
            <a:xfrm rot="5400000">
              <a:off x="813065" y="4375410"/>
              <a:ext cx="374712" cy="433031"/>
            </a:xfrm>
            <a:custGeom>
              <a:avLst/>
              <a:gdLst/>
              <a:ahLst/>
              <a:cxnLst/>
              <a:rect l="l" t="t" r="r" b="b"/>
              <a:pathLst>
                <a:path w="27654" h="31958" extrusionOk="0">
                  <a:moveTo>
                    <a:pt x="27654" y="1"/>
                  </a:moveTo>
                  <a:lnTo>
                    <a:pt x="1" y="15979"/>
                  </a:lnTo>
                  <a:lnTo>
                    <a:pt x="27654" y="31957"/>
                  </a:lnTo>
                  <a:lnTo>
                    <a:pt x="27654" y="1"/>
                  </a:ln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14" name="Google Shape;214;p4"/>
            <p:cNvSpPr/>
            <p:nvPr/>
          </p:nvSpPr>
          <p:spPr>
            <a:xfrm rot="5400000">
              <a:off x="597469" y="4376325"/>
              <a:ext cx="374712" cy="431202"/>
            </a:xfrm>
            <a:custGeom>
              <a:avLst/>
              <a:gdLst/>
              <a:ahLst/>
              <a:cxnLst/>
              <a:rect l="l" t="t" r="r" b="b"/>
              <a:pathLst>
                <a:path w="27654" h="31823" extrusionOk="0">
                  <a:moveTo>
                    <a:pt x="1" y="0"/>
                  </a:moveTo>
                  <a:lnTo>
                    <a:pt x="1" y="31823"/>
                  </a:lnTo>
                  <a:lnTo>
                    <a:pt x="27654" y="15978"/>
                  </a:lnTo>
                  <a:lnTo>
                    <a:pt x="1" y="0"/>
                  </a:lnTo>
                  <a:close/>
                </a:path>
              </a:pathLst>
            </a:custGeom>
            <a:solidFill>
              <a:srgbClr val="E3651D"/>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15" name="Google Shape;215;p4"/>
            <p:cNvSpPr/>
            <p:nvPr/>
          </p:nvSpPr>
          <p:spPr>
            <a:xfrm rot="5400000">
              <a:off x="813966" y="4749204"/>
              <a:ext cx="372910" cy="433031"/>
            </a:xfrm>
            <a:custGeom>
              <a:avLst/>
              <a:gdLst/>
              <a:ahLst/>
              <a:cxnLst/>
              <a:rect l="l" t="t" r="r" b="b"/>
              <a:pathLst>
                <a:path w="27521" h="31958" extrusionOk="0">
                  <a:moveTo>
                    <a:pt x="1" y="1"/>
                  </a:moveTo>
                  <a:lnTo>
                    <a:pt x="1" y="31957"/>
                  </a:lnTo>
                  <a:lnTo>
                    <a:pt x="27521" y="15979"/>
                  </a:lnTo>
                  <a:lnTo>
                    <a:pt x="1" y="1"/>
                  </a:ln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16" name="Google Shape;216;p4"/>
            <p:cNvSpPr/>
            <p:nvPr/>
          </p:nvSpPr>
          <p:spPr>
            <a:xfrm rot="5400000">
              <a:off x="1460754" y="4002531"/>
              <a:ext cx="372896" cy="431215"/>
            </a:xfrm>
            <a:custGeom>
              <a:avLst/>
              <a:gdLst/>
              <a:ahLst/>
              <a:cxnLst/>
              <a:rect l="l" t="t" r="r" b="b"/>
              <a:pathLst>
                <a:path w="27520" h="31824" extrusionOk="0">
                  <a:moveTo>
                    <a:pt x="27520" y="1"/>
                  </a:moveTo>
                  <a:lnTo>
                    <a:pt x="0" y="15845"/>
                  </a:lnTo>
                  <a:lnTo>
                    <a:pt x="27520" y="31823"/>
                  </a:lnTo>
                  <a:lnTo>
                    <a:pt x="27520" y="1"/>
                  </a:lnTo>
                  <a:close/>
                </a:path>
              </a:pathLst>
            </a:custGeom>
            <a:solidFill>
              <a:schemeClr val="accent1"/>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17" name="Google Shape;217;p4"/>
            <p:cNvSpPr/>
            <p:nvPr/>
          </p:nvSpPr>
          <p:spPr>
            <a:xfrm rot="5400000">
              <a:off x="1128547" y="3961854"/>
              <a:ext cx="174931" cy="201597"/>
            </a:xfrm>
            <a:custGeom>
              <a:avLst/>
              <a:gdLst/>
              <a:ahLst/>
              <a:cxnLst/>
              <a:rect l="l" t="t" r="r" b="b"/>
              <a:pathLst>
                <a:path w="12910" h="14878" extrusionOk="0">
                  <a:moveTo>
                    <a:pt x="1" y="0"/>
                  </a:moveTo>
                  <a:lnTo>
                    <a:pt x="1" y="14877"/>
                  </a:lnTo>
                  <a:lnTo>
                    <a:pt x="12910" y="7505"/>
                  </a:lnTo>
                  <a:lnTo>
                    <a:pt x="134" y="0"/>
                  </a:lnTo>
                  <a:close/>
                </a:path>
              </a:pathLst>
            </a:custGeom>
            <a:solidFill>
              <a:schemeClr val="accent5"/>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18" name="Google Shape;218;p4"/>
            <p:cNvSpPr/>
            <p:nvPr/>
          </p:nvSpPr>
          <p:spPr>
            <a:xfrm rot="5400000">
              <a:off x="1770825" y="4018351"/>
              <a:ext cx="118427" cy="137871"/>
            </a:xfrm>
            <a:custGeom>
              <a:avLst/>
              <a:gdLst/>
              <a:ahLst/>
              <a:cxnLst/>
              <a:rect l="l" t="t" r="r" b="b"/>
              <a:pathLst>
                <a:path w="8740" h="10175" extrusionOk="0">
                  <a:moveTo>
                    <a:pt x="0" y="1"/>
                  </a:moveTo>
                  <a:lnTo>
                    <a:pt x="0" y="10175"/>
                  </a:lnTo>
                  <a:lnTo>
                    <a:pt x="8740" y="5005"/>
                  </a:lnTo>
                  <a:lnTo>
                    <a:pt x="0" y="1"/>
                  </a:lnTo>
                  <a:close/>
                </a:path>
              </a:pathLst>
            </a:custGeom>
            <a:solidFill>
              <a:schemeClr val="accent1"/>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19" name="Google Shape;219;p4"/>
            <p:cNvSpPr/>
            <p:nvPr/>
          </p:nvSpPr>
          <p:spPr>
            <a:xfrm rot="5400000">
              <a:off x="1135999" y="4268968"/>
              <a:ext cx="374712" cy="645915"/>
            </a:xfrm>
            <a:custGeom>
              <a:avLst/>
              <a:gdLst/>
              <a:ahLst/>
              <a:cxnLst/>
              <a:rect l="l" t="t" r="r" b="b"/>
              <a:pathLst>
                <a:path w="27654" h="47669" extrusionOk="0">
                  <a:moveTo>
                    <a:pt x="27654" y="1"/>
                  </a:moveTo>
                  <a:lnTo>
                    <a:pt x="1" y="15845"/>
                  </a:lnTo>
                  <a:lnTo>
                    <a:pt x="1" y="47668"/>
                  </a:lnTo>
                  <a:lnTo>
                    <a:pt x="27521" y="31823"/>
                  </a:lnTo>
                  <a:lnTo>
                    <a:pt x="27654" y="31690"/>
                  </a:lnTo>
                  <a:lnTo>
                    <a:pt x="27654" y="1"/>
                  </a:lnTo>
                  <a:close/>
                </a:path>
              </a:pathLst>
            </a:custGeom>
            <a:solidFill>
              <a:schemeClr val="accent5"/>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20" name="Google Shape;220;p4"/>
            <p:cNvSpPr/>
            <p:nvPr/>
          </p:nvSpPr>
          <p:spPr>
            <a:xfrm rot="5400000">
              <a:off x="1459847" y="4376318"/>
              <a:ext cx="374712" cy="431215"/>
            </a:xfrm>
            <a:custGeom>
              <a:avLst/>
              <a:gdLst/>
              <a:ahLst/>
              <a:cxnLst/>
              <a:rect l="l" t="t" r="r" b="b"/>
              <a:pathLst>
                <a:path w="27654" h="31824" extrusionOk="0">
                  <a:moveTo>
                    <a:pt x="1" y="1"/>
                  </a:moveTo>
                  <a:lnTo>
                    <a:pt x="1" y="31823"/>
                  </a:lnTo>
                  <a:lnTo>
                    <a:pt x="27654" y="15979"/>
                  </a:lnTo>
                  <a:lnTo>
                    <a:pt x="27654" y="15845"/>
                  </a:lnTo>
                  <a:lnTo>
                    <a:pt x="1" y="1"/>
                  </a:ln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21" name="Google Shape;221;p4"/>
            <p:cNvSpPr/>
            <p:nvPr/>
          </p:nvSpPr>
          <p:spPr>
            <a:xfrm rot="5400000">
              <a:off x="167191" y="4002531"/>
              <a:ext cx="372896" cy="431215"/>
            </a:xfrm>
            <a:custGeom>
              <a:avLst/>
              <a:gdLst/>
              <a:ahLst/>
              <a:cxnLst/>
              <a:rect l="l" t="t" r="r" b="b"/>
              <a:pathLst>
                <a:path w="27520" h="31824" extrusionOk="0">
                  <a:moveTo>
                    <a:pt x="27520" y="1"/>
                  </a:moveTo>
                  <a:lnTo>
                    <a:pt x="0" y="15979"/>
                  </a:lnTo>
                  <a:lnTo>
                    <a:pt x="27520" y="31824"/>
                  </a:lnTo>
                  <a:lnTo>
                    <a:pt x="27520" y="1"/>
                  </a:lnTo>
                  <a:close/>
                </a:path>
              </a:pathLst>
            </a:custGeom>
            <a:solidFill>
              <a:schemeClr val="accent5"/>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22" name="Google Shape;222;p4"/>
            <p:cNvSpPr/>
            <p:nvPr/>
          </p:nvSpPr>
          <p:spPr>
            <a:xfrm rot="5400000">
              <a:off x="-264008" y="3629645"/>
              <a:ext cx="372910" cy="431215"/>
            </a:xfrm>
            <a:custGeom>
              <a:avLst/>
              <a:gdLst/>
              <a:ahLst/>
              <a:cxnLst/>
              <a:rect l="l" t="t" r="r" b="b"/>
              <a:pathLst>
                <a:path w="27521" h="31824" extrusionOk="0">
                  <a:moveTo>
                    <a:pt x="1" y="1"/>
                  </a:moveTo>
                  <a:lnTo>
                    <a:pt x="1" y="31823"/>
                  </a:lnTo>
                  <a:lnTo>
                    <a:pt x="27520" y="15979"/>
                  </a:lnTo>
                  <a:lnTo>
                    <a:pt x="1" y="1"/>
                  </a:ln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23" name="Google Shape;223;p4"/>
            <p:cNvSpPr/>
            <p:nvPr/>
          </p:nvSpPr>
          <p:spPr>
            <a:xfrm rot="5400000">
              <a:off x="-49317" y="4160717"/>
              <a:ext cx="374712" cy="862417"/>
            </a:xfrm>
            <a:custGeom>
              <a:avLst/>
              <a:gdLst/>
              <a:ahLst/>
              <a:cxnLst/>
              <a:rect l="l" t="t" r="r" b="b"/>
              <a:pathLst>
                <a:path w="27654" h="63647" extrusionOk="0">
                  <a:moveTo>
                    <a:pt x="1" y="1"/>
                  </a:moveTo>
                  <a:lnTo>
                    <a:pt x="1" y="31824"/>
                  </a:lnTo>
                  <a:lnTo>
                    <a:pt x="1" y="63646"/>
                  </a:lnTo>
                  <a:lnTo>
                    <a:pt x="27521" y="47802"/>
                  </a:lnTo>
                  <a:lnTo>
                    <a:pt x="27654" y="47802"/>
                  </a:lnTo>
                  <a:lnTo>
                    <a:pt x="27654" y="15979"/>
                  </a:lnTo>
                  <a:lnTo>
                    <a:pt x="1" y="1"/>
                  </a:ln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24" name="Google Shape;224;p4"/>
            <p:cNvSpPr/>
            <p:nvPr/>
          </p:nvSpPr>
          <p:spPr>
            <a:xfrm rot="5400000">
              <a:off x="380972" y="4376325"/>
              <a:ext cx="374712" cy="431202"/>
            </a:xfrm>
            <a:custGeom>
              <a:avLst/>
              <a:gdLst/>
              <a:ahLst/>
              <a:cxnLst/>
              <a:rect l="l" t="t" r="r" b="b"/>
              <a:pathLst>
                <a:path w="27654" h="31823" extrusionOk="0">
                  <a:moveTo>
                    <a:pt x="27654" y="0"/>
                  </a:moveTo>
                  <a:lnTo>
                    <a:pt x="1" y="15845"/>
                  </a:lnTo>
                  <a:lnTo>
                    <a:pt x="27654" y="31823"/>
                  </a:lnTo>
                  <a:lnTo>
                    <a:pt x="27654" y="0"/>
                  </a:lnTo>
                  <a:close/>
                </a:path>
              </a:pathLst>
            </a:custGeom>
            <a:solidFill>
              <a:schemeClr val="accent5"/>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25" name="Google Shape;225;p4"/>
            <p:cNvSpPr/>
            <p:nvPr/>
          </p:nvSpPr>
          <p:spPr>
            <a:xfrm rot="5400000">
              <a:off x="139325" y="4533617"/>
              <a:ext cx="374712" cy="862403"/>
            </a:xfrm>
            <a:custGeom>
              <a:avLst/>
              <a:gdLst/>
              <a:ahLst/>
              <a:cxnLst/>
              <a:rect l="l" t="t" r="r" b="b"/>
              <a:pathLst>
                <a:path w="27654" h="63646" extrusionOk="0">
                  <a:moveTo>
                    <a:pt x="134" y="0"/>
                  </a:moveTo>
                  <a:lnTo>
                    <a:pt x="1" y="31823"/>
                  </a:lnTo>
                  <a:lnTo>
                    <a:pt x="134" y="31823"/>
                  </a:lnTo>
                  <a:lnTo>
                    <a:pt x="134" y="63646"/>
                  </a:lnTo>
                  <a:lnTo>
                    <a:pt x="27654" y="47668"/>
                  </a:lnTo>
                  <a:lnTo>
                    <a:pt x="27654" y="15845"/>
                  </a:lnTo>
                  <a:lnTo>
                    <a:pt x="134" y="0"/>
                  </a:lnTo>
                  <a:close/>
                </a:path>
              </a:pathLst>
            </a:custGeom>
            <a:solidFill>
              <a:schemeClr val="accent3"/>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26" name="Google Shape;226;p4"/>
            <p:cNvSpPr/>
            <p:nvPr/>
          </p:nvSpPr>
          <p:spPr>
            <a:xfrm rot="5400000">
              <a:off x="519274" y="4454515"/>
              <a:ext cx="747608" cy="647717"/>
            </a:xfrm>
            <a:custGeom>
              <a:avLst/>
              <a:gdLst/>
              <a:ahLst/>
              <a:cxnLst/>
              <a:rect l="l" t="t" r="r" b="b"/>
              <a:pathLst>
                <a:path w="55174" h="47802" extrusionOk="0">
                  <a:moveTo>
                    <a:pt x="27654" y="1"/>
                  </a:moveTo>
                  <a:lnTo>
                    <a:pt x="1" y="15979"/>
                  </a:lnTo>
                  <a:lnTo>
                    <a:pt x="1" y="47802"/>
                  </a:lnTo>
                  <a:lnTo>
                    <a:pt x="27654" y="31957"/>
                  </a:lnTo>
                  <a:lnTo>
                    <a:pt x="55174" y="15979"/>
                  </a:lnTo>
                  <a:lnTo>
                    <a:pt x="27654" y="1"/>
                  </a:ln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sp>
        <p:nvSpPr>
          <p:cNvPr id="227" name="Google Shape;227;p4"/>
          <p:cNvSpPr txBox="1">
            <a:spLocks noGrp="1"/>
          </p:cNvSpPr>
          <p:nvPr>
            <p:ph type="ctrTitle"/>
          </p:nvPr>
        </p:nvSpPr>
        <p:spPr>
          <a:xfrm>
            <a:off x="5540567" y="2739117"/>
            <a:ext cx="9076800" cy="770400"/>
          </a:xfrm>
          <a:prstGeom prst="rect">
            <a:avLst/>
          </a:prstGeom>
        </p:spPr>
        <p:txBody>
          <a:bodyPr spcFirstLastPara="1" wrap="square" lIns="91425" tIns="91425" rIns="91425" bIns="91425" anchor="b" anchorCtr="0">
            <a:noAutofit/>
          </a:bodyPr>
          <a:lstStyle>
            <a:lvl1pPr lvl="0" rtl="0">
              <a:spcBef>
                <a:spcPts val="0"/>
              </a:spcBef>
              <a:spcAft>
                <a:spcPts val="0"/>
              </a:spcAft>
              <a:buSzPts val="3600"/>
              <a:buFont typeface="Barlow Condensed"/>
              <a:buNone/>
              <a:defRPr sz="4800">
                <a:latin typeface="Barlow Condensed"/>
                <a:ea typeface="Barlow Condensed"/>
                <a:cs typeface="Barlow Condensed"/>
                <a:sym typeface="Barlow Condensed"/>
              </a:defRPr>
            </a:lvl1pPr>
            <a:lvl2pPr lvl="1" rtl="0">
              <a:spcBef>
                <a:spcPts val="0"/>
              </a:spcBef>
              <a:spcAft>
                <a:spcPts val="0"/>
              </a:spcAft>
              <a:buSzPts val="3600"/>
              <a:buFont typeface="Barlow Condensed"/>
              <a:buNone/>
              <a:defRPr sz="4800">
                <a:latin typeface="Barlow Condensed"/>
                <a:ea typeface="Barlow Condensed"/>
                <a:cs typeface="Barlow Condensed"/>
                <a:sym typeface="Barlow Condensed"/>
              </a:defRPr>
            </a:lvl2pPr>
            <a:lvl3pPr lvl="2" rtl="0">
              <a:spcBef>
                <a:spcPts val="0"/>
              </a:spcBef>
              <a:spcAft>
                <a:spcPts val="0"/>
              </a:spcAft>
              <a:buSzPts val="3600"/>
              <a:buFont typeface="Barlow Condensed"/>
              <a:buNone/>
              <a:defRPr sz="4800">
                <a:latin typeface="Barlow Condensed"/>
                <a:ea typeface="Barlow Condensed"/>
                <a:cs typeface="Barlow Condensed"/>
                <a:sym typeface="Barlow Condensed"/>
              </a:defRPr>
            </a:lvl3pPr>
            <a:lvl4pPr lvl="3" rtl="0">
              <a:spcBef>
                <a:spcPts val="0"/>
              </a:spcBef>
              <a:spcAft>
                <a:spcPts val="0"/>
              </a:spcAft>
              <a:buSzPts val="3600"/>
              <a:buFont typeface="Barlow Condensed"/>
              <a:buNone/>
              <a:defRPr sz="4800">
                <a:latin typeface="Barlow Condensed"/>
                <a:ea typeface="Barlow Condensed"/>
                <a:cs typeface="Barlow Condensed"/>
                <a:sym typeface="Barlow Condensed"/>
              </a:defRPr>
            </a:lvl4pPr>
            <a:lvl5pPr lvl="4" rtl="0">
              <a:spcBef>
                <a:spcPts val="0"/>
              </a:spcBef>
              <a:spcAft>
                <a:spcPts val="0"/>
              </a:spcAft>
              <a:buSzPts val="3600"/>
              <a:buFont typeface="Barlow Condensed"/>
              <a:buNone/>
              <a:defRPr sz="4800">
                <a:latin typeface="Barlow Condensed"/>
                <a:ea typeface="Barlow Condensed"/>
                <a:cs typeface="Barlow Condensed"/>
                <a:sym typeface="Barlow Condensed"/>
              </a:defRPr>
            </a:lvl5pPr>
            <a:lvl6pPr lvl="5" rtl="0">
              <a:spcBef>
                <a:spcPts val="0"/>
              </a:spcBef>
              <a:spcAft>
                <a:spcPts val="0"/>
              </a:spcAft>
              <a:buSzPts val="3600"/>
              <a:buFont typeface="Barlow Condensed"/>
              <a:buNone/>
              <a:defRPr sz="4800">
                <a:latin typeface="Barlow Condensed"/>
                <a:ea typeface="Barlow Condensed"/>
                <a:cs typeface="Barlow Condensed"/>
                <a:sym typeface="Barlow Condensed"/>
              </a:defRPr>
            </a:lvl6pPr>
            <a:lvl7pPr lvl="6" rtl="0">
              <a:spcBef>
                <a:spcPts val="0"/>
              </a:spcBef>
              <a:spcAft>
                <a:spcPts val="0"/>
              </a:spcAft>
              <a:buSzPts val="3600"/>
              <a:buFont typeface="Barlow Condensed"/>
              <a:buNone/>
              <a:defRPr sz="4800">
                <a:latin typeface="Barlow Condensed"/>
                <a:ea typeface="Barlow Condensed"/>
                <a:cs typeface="Barlow Condensed"/>
                <a:sym typeface="Barlow Condensed"/>
              </a:defRPr>
            </a:lvl7pPr>
            <a:lvl8pPr lvl="7" rtl="0">
              <a:spcBef>
                <a:spcPts val="0"/>
              </a:spcBef>
              <a:spcAft>
                <a:spcPts val="0"/>
              </a:spcAft>
              <a:buSzPts val="3600"/>
              <a:buFont typeface="Barlow Condensed"/>
              <a:buNone/>
              <a:defRPr sz="4800">
                <a:latin typeface="Barlow Condensed"/>
                <a:ea typeface="Barlow Condensed"/>
                <a:cs typeface="Barlow Condensed"/>
                <a:sym typeface="Barlow Condensed"/>
              </a:defRPr>
            </a:lvl8pPr>
            <a:lvl9pPr lvl="8" rtl="0">
              <a:spcBef>
                <a:spcPts val="0"/>
              </a:spcBef>
              <a:spcAft>
                <a:spcPts val="0"/>
              </a:spcAft>
              <a:buSzPts val="3600"/>
              <a:buFont typeface="Barlow Condensed"/>
              <a:buNone/>
              <a:defRPr sz="4800">
                <a:latin typeface="Barlow Condensed"/>
                <a:ea typeface="Barlow Condensed"/>
                <a:cs typeface="Barlow Condensed"/>
                <a:sym typeface="Barlow Condensed"/>
              </a:defRPr>
            </a:lvl9pPr>
          </a:lstStyle>
          <a:p>
            <a:endParaRPr/>
          </a:p>
        </p:txBody>
      </p:sp>
      <p:sp>
        <p:nvSpPr>
          <p:cNvPr id="228" name="Google Shape;228;p4"/>
          <p:cNvSpPr txBox="1">
            <a:spLocks noGrp="1"/>
          </p:cNvSpPr>
          <p:nvPr>
            <p:ph type="title" idx="2" hasCustomPrompt="1"/>
          </p:nvPr>
        </p:nvSpPr>
        <p:spPr>
          <a:xfrm>
            <a:off x="3092969" y="2622517"/>
            <a:ext cx="1947600" cy="770400"/>
          </a:xfrm>
          <a:prstGeom prst="rect">
            <a:avLst/>
          </a:prstGeom>
          <a:noFill/>
        </p:spPr>
        <p:txBody>
          <a:bodyPr spcFirstLastPara="1" wrap="square" lIns="91425" tIns="91425" rIns="91425" bIns="91425" anchor="ctr" anchorCtr="0">
            <a:noAutofit/>
          </a:bodyPr>
          <a:lstStyle>
            <a:lvl1pPr lvl="0" algn="r" rtl="0">
              <a:spcBef>
                <a:spcPts val="0"/>
              </a:spcBef>
              <a:spcAft>
                <a:spcPts val="0"/>
              </a:spcAft>
              <a:buSzPts val="3600"/>
              <a:buNone/>
              <a:defRPr sz="4800"/>
            </a:lvl1pPr>
            <a:lvl2pPr lvl="1" algn="r" rtl="0">
              <a:spcBef>
                <a:spcPts val="0"/>
              </a:spcBef>
              <a:spcAft>
                <a:spcPts val="0"/>
              </a:spcAft>
              <a:buSzPts val="3600"/>
              <a:buFont typeface="Fira Sans Extra Condensed Medium"/>
              <a:buNone/>
              <a:defRPr sz="4800">
                <a:latin typeface="Fira Sans Extra Condensed Medium"/>
                <a:ea typeface="Fira Sans Extra Condensed Medium"/>
                <a:cs typeface="Fira Sans Extra Condensed Medium"/>
                <a:sym typeface="Fira Sans Extra Condensed Medium"/>
              </a:defRPr>
            </a:lvl2pPr>
            <a:lvl3pPr lvl="2" algn="r" rtl="0">
              <a:spcBef>
                <a:spcPts val="0"/>
              </a:spcBef>
              <a:spcAft>
                <a:spcPts val="0"/>
              </a:spcAft>
              <a:buSzPts val="3600"/>
              <a:buFont typeface="Fira Sans Extra Condensed Medium"/>
              <a:buNone/>
              <a:defRPr sz="4800">
                <a:latin typeface="Fira Sans Extra Condensed Medium"/>
                <a:ea typeface="Fira Sans Extra Condensed Medium"/>
                <a:cs typeface="Fira Sans Extra Condensed Medium"/>
                <a:sym typeface="Fira Sans Extra Condensed Medium"/>
              </a:defRPr>
            </a:lvl3pPr>
            <a:lvl4pPr lvl="3" algn="r" rtl="0">
              <a:spcBef>
                <a:spcPts val="0"/>
              </a:spcBef>
              <a:spcAft>
                <a:spcPts val="0"/>
              </a:spcAft>
              <a:buSzPts val="3600"/>
              <a:buFont typeface="Fira Sans Extra Condensed Medium"/>
              <a:buNone/>
              <a:defRPr sz="4800">
                <a:latin typeface="Fira Sans Extra Condensed Medium"/>
                <a:ea typeface="Fira Sans Extra Condensed Medium"/>
                <a:cs typeface="Fira Sans Extra Condensed Medium"/>
                <a:sym typeface="Fira Sans Extra Condensed Medium"/>
              </a:defRPr>
            </a:lvl4pPr>
            <a:lvl5pPr lvl="4" algn="r" rtl="0">
              <a:spcBef>
                <a:spcPts val="0"/>
              </a:spcBef>
              <a:spcAft>
                <a:spcPts val="0"/>
              </a:spcAft>
              <a:buSzPts val="3600"/>
              <a:buFont typeface="Fira Sans Extra Condensed Medium"/>
              <a:buNone/>
              <a:defRPr sz="4800">
                <a:latin typeface="Fira Sans Extra Condensed Medium"/>
                <a:ea typeface="Fira Sans Extra Condensed Medium"/>
                <a:cs typeface="Fira Sans Extra Condensed Medium"/>
                <a:sym typeface="Fira Sans Extra Condensed Medium"/>
              </a:defRPr>
            </a:lvl5pPr>
            <a:lvl6pPr lvl="5" algn="r" rtl="0">
              <a:spcBef>
                <a:spcPts val="0"/>
              </a:spcBef>
              <a:spcAft>
                <a:spcPts val="0"/>
              </a:spcAft>
              <a:buSzPts val="3600"/>
              <a:buFont typeface="Fira Sans Extra Condensed Medium"/>
              <a:buNone/>
              <a:defRPr sz="4800">
                <a:latin typeface="Fira Sans Extra Condensed Medium"/>
                <a:ea typeface="Fira Sans Extra Condensed Medium"/>
                <a:cs typeface="Fira Sans Extra Condensed Medium"/>
                <a:sym typeface="Fira Sans Extra Condensed Medium"/>
              </a:defRPr>
            </a:lvl6pPr>
            <a:lvl7pPr lvl="6" algn="r" rtl="0">
              <a:spcBef>
                <a:spcPts val="0"/>
              </a:spcBef>
              <a:spcAft>
                <a:spcPts val="0"/>
              </a:spcAft>
              <a:buSzPts val="3600"/>
              <a:buFont typeface="Fira Sans Extra Condensed Medium"/>
              <a:buNone/>
              <a:defRPr sz="4800">
                <a:latin typeface="Fira Sans Extra Condensed Medium"/>
                <a:ea typeface="Fira Sans Extra Condensed Medium"/>
                <a:cs typeface="Fira Sans Extra Condensed Medium"/>
                <a:sym typeface="Fira Sans Extra Condensed Medium"/>
              </a:defRPr>
            </a:lvl7pPr>
            <a:lvl8pPr lvl="7" algn="r" rtl="0">
              <a:spcBef>
                <a:spcPts val="0"/>
              </a:spcBef>
              <a:spcAft>
                <a:spcPts val="0"/>
              </a:spcAft>
              <a:buSzPts val="3600"/>
              <a:buFont typeface="Fira Sans Extra Condensed Medium"/>
              <a:buNone/>
              <a:defRPr sz="4800">
                <a:latin typeface="Fira Sans Extra Condensed Medium"/>
                <a:ea typeface="Fira Sans Extra Condensed Medium"/>
                <a:cs typeface="Fira Sans Extra Condensed Medium"/>
                <a:sym typeface="Fira Sans Extra Condensed Medium"/>
              </a:defRPr>
            </a:lvl8pPr>
            <a:lvl9pPr lvl="8" algn="r" rtl="0">
              <a:spcBef>
                <a:spcPts val="0"/>
              </a:spcBef>
              <a:spcAft>
                <a:spcPts val="0"/>
              </a:spcAft>
              <a:buSzPts val="3600"/>
              <a:buFont typeface="Fira Sans Extra Condensed Medium"/>
              <a:buNone/>
              <a:defRPr sz="4800">
                <a:latin typeface="Fira Sans Extra Condensed Medium"/>
                <a:ea typeface="Fira Sans Extra Condensed Medium"/>
                <a:cs typeface="Fira Sans Extra Condensed Medium"/>
                <a:sym typeface="Fira Sans Extra Condensed Medium"/>
              </a:defRPr>
            </a:lvl9pPr>
          </a:lstStyle>
          <a:p>
            <a:r>
              <a:t>xx%</a:t>
            </a:r>
          </a:p>
        </p:txBody>
      </p:sp>
      <p:sp>
        <p:nvSpPr>
          <p:cNvPr id="229" name="Google Shape;229;p4"/>
          <p:cNvSpPr txBox="1">
            <a:spLocks noGrp="1"/>
          </p:cNvSpPr>
          <p:nvPr>
            <p:ph type="ctrTitle" idx="3"/>
          </p:nvPr>
        </p:nvSpPr>
        <p:spPr>
          <a:xfrm>
            <a:off x="5540567" y="3626117"/>
            <a:ext cx="9076800" cy="770400"/>
          </a:xfrm>
          <a:prstGeom prst="rect">
            <a:avLst/>
          </a:prstGeom>
        </p:spPr>
        <p:txBody>
          <a:bodyPr spcFirstLastPara="1" wrap="square" lIns="91425" tIns="91425" rIns="91425" bIns="91425" anchor="b" anchorCtr="0">
            <a:noAutofit/>
          </a:bodyPr>
          <a:lstStyle>
            <a:lvl1pPr lvl="0" rtl="0">
              <a:spcBef>
                <a:spcPts val="0"/>
              </a:spcBef>
              <a:spcAft>
                <a:spcPts val="0"/>
              </a:spcAft>
              <a:buSzPts val="3600"/>
              <a:buFont typeface="Barlow Condensed"/>
              <a:buNone/>
              <a:defRPr sz="4800">
                <a:latin typeface="Barlow Condensed"/>
                <a:ea typeface="Barlow Condensed"/>
                <a:cs typeface="Barlow Condensed"/>
                <a:sym typeface="Barlow Condensed"/>
              </a:defRPr>
            </a:lvl1pPr>
            <a:lvl2pPr lvl="1" rtl="0">
              <a:spcBef>
                <a:spcPts val="0"/>
              </a:spcBef>
              <a:spcAft>
                <a:spcPts val="0"/>
              </a:spcAft>
              <a:buSzPts val="3600"/>
              <a:buFont typeface="Barlow Condensed"/>
              <a:buNone/>
              <a:defRPr sz="4800">
                <a:latin typeface="Barlow Condensed"/>
                <a:ea typeface="Barlow Condensed"/>
                <a:cs typeface="Barlow Condensed"/>
                <a:sym typeface="Barlow Condensed"/>
              </a:defRPr>
            </a:lvl2pPr>
            <a:lvl3pPr lvl="2" rtl="0">
              <a:spcBef>
                <a:spcPts val="0"/>
              </a:spcBef>
              <a:spcAft>
                <a:spcPts val="0"/>
              </a:spcAft>
              <a:buSzPts val="3600"/>
              <a:buFont typeface="Barlow Condensed"/>
              <a:buNone/>
              <a:defRPr sz="4800">
                <a:latin typeface="Barlow Condensed"/>
                <a:ea typeface="Barlow Condensed"/>
                <a:cs typeface="Barlow Condensed"/>
                <a:sym typeface="Barlow Condensed"/>
              </a:defRPr>
            </a:lvl3pPr>
            <a:lvl4pPr lvl="3" rtl="0">
              <a:spcBef>
                <a:spcPts val="0"/>
              </a:spcBef>
              <a:spcAft>
                <a:spcPts val="0"/>
              </a:spcAft>
              <a:buSzPts val="3600"/>
              <a:buFont typeface="Barlow Condensed"/>
              <a:buNone/>
              <a:defRPr sz="4800">
                <a:latin typeface="Barlow Condensed"/>
                <a:ea typeface="Barlow Condensed"/>
                <a:cs typeface="Barlow Condensed"/>
                <a:sym typeface="Barlow Condensed"/>
              </a:defRPr>
            </a:lvl4pPr>
            <a:lvl5pPr lvl="4" rtl="0">
              <a:spcBef>
                <a:spcPts val="0"/>
              </a:spcBef>
              <a:spcAft>
                <a:spcPts val="0"/>
              </a:spcAft>
              <a:buSzPts val="3600"/>
              <a:buFont typeface="Barlow Condensed"/>
              <a:buNone/>
              <a:defRPr sz="4800">
                <a:latin typeface="Barlow Condensed"/>
                <a:ea typeface="Barlow Condensed"/>
                <a:cs typeface="Barlow Condensed"/>
                <a:sym typeface="Barlow Condensed"/>
              </a:defRPr>
            </a:lvl5pPr>
            <a:lvl6pPr lvl="5" rtl="0">
              <a:spcBef>
                <a:spcPts val="0"/>
              </a:spcBef>
              <a:spcAft>
                <a:spcPts val="0"/>
              </a:spcAft>
              <a:buSzPts val="3600"/>
              <a:buFont typeface="Barlow Condensed"/>
              <a:buNone/>
              <a:defRPr sz="4800">
                <a:latin typeface="Barlow Condensed"/>
                <a:ea typeface="Barlow Condensed"/>
                <a:cs typeface="Barlow Condensed"/>
                <a:sym typeface="Barlow Condensed"/>
              </a:defRPr>
            </a:lvl6pPr>
            <a:lvl7pPr lvl="6" rtl="0">
              <a:spcBef>
                <a:spcPts val="0"/>
              </a:spcBef>
              <a:spcAft>
                <a:spcPts val="0"/>
              </a:spcAft>
              <a:buSzPts val="3600"/>
              <a:buFont typeface="Barlow Condensed"/>
              <a:buNone/>
              <a:defRPr sz="4800">
                <a:latin typeface="Barlow Condensed"/>
                <a:ea typeface="Barlow Condensed"/>
                <a:cs typeface="Barlow Condensed"/>
                <a:sym typeface="Barlow Condensed"/>
              </a:defRPr>
            </a:lvl7pPr>
            <a:lvl8pPr lvl="7" rtl="0">
              <a:spcBef>
                <a:spcPts val="0"/>
              </a:spcBef>
              <a:spcAft>
                <a:spcPts val="0"/>
              </a:spcAft>
              <a:buSzPts val="3600"/>
              <a:buFont typeface="Barlow Condensed"/>
              <a:buNone/>
              <a:defRPr sz="4800">
                <a:latin typeface="Barlow Condensed"/>
                <a:ea typeface="Barlow Condensed"/>
                <a:cs typeface="Barlow Condensed"/>
                <a:sym typeface="Barlow Condensed"/>
              </a:defRPr>
            </a:lvl8pPr>
            <a:lvl9pPr lvl="8" rtl="0">
              <a:spcBef>
                <a:spcPts val="0"/>
              </a:spcBef>
              <a:spcAft>
                <a:spcPts val="0"/>
              </a:spcAft>
              <a:buSzPts val="3600"/>
              <a:buFont typeface="Barlow Condensed"/>
              <a:buNone/>
              <a:defRPr sz="4800">
                <a:latin typeface="Barlow Condensed"/>
                <a:ea typeface="Barlow Condensed"/>
                <a:cs typeface="Barlow Condensed"/>
                <a:sym typeface="Barlow Condensed"/>
              </a:defRPr>
            </a:lvl9pPr>
          </a:lstStyle>
          <a:p>
            <a:endParaRPr/>
          </a:p>
        </p:txBody>
      </p:sp>
      <p:sp>
        <p:nvSpPr>
          <p:cNvPr id="230" name="Google Shape;230;p4"/>
          <p:cNvSpPr txBox="1">
            <a:spLocks noGrp="1"/>
          </p:cNvSpPr>
          <p:nvPr>
            <p:ph type="title" idx="4" hasCustomPrompt="1"/>
          </p:nvPr>
        </p:nvSpPr>
        <p:spPr>
          <a:xfrm>
            <a:off x="3092969" y="3509517"/>
            <a:ext cx="1947600" cy="770400"/>
          </a:xfrm>
          <a:prstGeom prst="rect">
            <a:avLst/>
          </a:prstGeom>
          <a:noFill/>
        </p:spPr>
        <p:txBody>
          <a:bodyPr spcFirstLastPara="1" wrap="square" lIns="91425" tIns="91425" rIns="91425" bIns="91425" anchor="ctr" anchorCtr="0">
            <a:noAutofit/>
          </a:bodyPr>
          <a:lstStyle>
            <a:lvl1pPr lvl="0" algn="r" rtl="0">
              <a:spcBef>
                <a:spcPts val="0"/>
              </a:spcBef>
              <a:spcAft>
                <a:spcPts val="0"/>
              </a:spcAft>
              <a:buSzPts val="3600"/>
              <a:buNone/>
              <a:defRPr sz="4800"/>
            </a:lvl1pPr>
            <a:lvl2pPr lvl="1" algn="r" rtl="0">
              <a:spcBef>
                <a:spcPts val="0"/>
              </a:spcBef>
              <a:spcAft>
                <a:spcPts val="0"/>
              </a:spcAft>
              <a:buSzPts val="3600"/>
              <a:buFont typeface="Fira Sans Extra Condensed Medium"/>
              <a:buNone/>
              <a:defRPr sz="4800">
                <a:latin typeface="Fira Sans Extra Condensed Medium"/>
                <a:ea typeface="Fira Sans Extra Condensed Medium"/>
                <a:cs typeface="Fira Sans Extra Condensed Medium"/>
                <a:sym typeface="Fira Sans Extra Condensed Medium"/>
              </a:defRPr>
            </a:lvl2pPr>
            <a:lvl3pPr lvl="2" algn="r" rtl="0">
              <a:spcBef>
                <a:spcPts val="0"/>
              </a:spcBef>
              <a:spcAft>
                <a:spcPts val="0"/>
              </a:spcAft>
              <a:buSzPts val="3600"/>
              <a:buFont typeface="Fira Sans Extra Condensed Medium"/>
              <a:buNone/>
              <a:defRPr sz="4800">
                <a:latin typeface="Fira Sans Extra Condensed Medium"/>
                <a:ea typeface="Fira Sans Extra Condensed Medium"/>
                <a:cs typeface="Fira Sans Extra Condensed Medium"/>
                <a:sym typeface="Fira Sans Extra Condensed Medium"/>
              </a:defRPr>
            </a:lvl3pPr>
            <a:lvl4pPr lvl="3" algn="r" rtl="0">
              <a:spcBef>
                <a:spcPts val="0"/>
              </a:spcBef>
              <a:spcAft>
                <a:spcPts val="0"/>
              </a:spcAft>
              <a:buSzPts val="3600"/>
              <a:buFont typeface="Fira Sans Extra Condensed Medium"/>
              <a:buNone/>
              <a:defRPr sz="4800">
                <a:latin typeface="Fira Sans Extra Condensed Medium"/>
                <a:ea typeface="Fira Sans Extra Condensed Medium"/>
                <a:cs typeface="Fira Sans Extra Condensed Medium"/>
                <a:sym typeface="Fira Sans Extra Condensed Medium"/>
              </a:defRPr>
            </a:lvl4pPr>
            <a:lvl5pPr lvl="4" algn="r" rtl="0">
              <a:spcBef>
                <a:spcPts val="0"/>
              </a:spcBef>
              <a:spcAft>
                <a:spcPts val="0"/>
              </a:spcAft>
              <a:buSzPts val="3600"/>
              <a:buFont typeface="Fira Sans Extra Condensed Medium"/>
              <a:buNone/>
              <a:defRPr sz="4800">
                <a:latin typeface="Fira Sans Extra Condensed Medium"/>
                <a:ea typeface="Fira Sans Extra Condensed Medium"/>
                <a:cs typeface="Fira Sans Extra Condensed Medium"/>
                <a:sym typeface="Fira Sans Extra Condensed Medium"/>
              </a:defRPr>
            </a:lvl5pPr>
            <a:lvl6pPr lvl="5" algn="r" rtl="0">
              <a:spcBef>
                <a:spcPts val="0"/>
              </a:spcBef>
              <a:spcAft>
                <a:spcPts val="0"/>
              </a:spcAft>
              <a:buSzPts val="3600"/>
              <a:buFont typeface="Fira Sans Extra Condensed Medium"/>
              <a:buNone/>
              <a:defRPr sz="4800">
                <a:latin typeface="Fira Sans Extra Condensed Medium"/>
                <a:ea typeface="Fira Sans Extra Condensed Medium"/>
                <a:cs typeface="Fira Sans Extra Condensed Medium"/>
                <a:sym typeface="Fira Sans Extra Condensed Medium"/>
              </a:defRPr>
            </a:lvl6pPr>
            <a:lvl7pPr lvl="6" algn="r" rtl="0">
              <a:spcBef>
                <a:spcPts val="0"/>
              </a:spcBef>
              <a:spcAft>
                <a:spcPts val="0"/>
              </a:spcAft>
              <a:buSzPts val="3600"/>
              <a:buFont typeface="Fira Sans Extra Condensed Medium"/>
              <a:buNone/>
              <a:defRPr sz="4800">
                <a:latin typeface="Fira Sans Extra Condensed Medium"/>
                <a:ea typeface="Fira Sans Extra Condensed Medium"/>
                <a:cs typeface="Fira Sans Extra Condensed Medium"/>
                <a:sym typeface="Fira Sans Extra Condensed Medium"/>
              </a:defRPr>
            </a:lvl7pPr>
            <a:lvl8pPr lvl="7" algn="r" rtl="0">
              <a:spcBef>
                <a:spcPts val="0"/>
              </a:spcBef>
              <a:spcAft>
                <a:spcPts val="0"/>
              </a:spcAft>
              <a:buSzPts val="3600"/>
              <a:buFont typeface="Fira Sans Extra Condensed Medium"/>
              <a:buNone/>
              <a:defRPr sz="4800">
                <a:latin typeface="Fira Sans Extra Condensed Medium"/>
                <a:ea typeface="Fira Sans Extra Condensed Medium"/>
                <a:cs typeface="Fira Sans Extra Condensed Medium"/>
                <a:sym typeface="Fira Sans Extra Condensed Medium"/>
              </a:defRPr>
            </a:lvl8pPr>
            <a:lvl9pPr lvl="8" algn="r" rtl="0">
              <a:spcBef>
                <a:spcPts val="0"/>
              </a:spcBef>
              <a:spcAft>
                <a:spcPts val="0"/>
              </a:spcAft>
              <a:buSzPts val="3600"/>
              <a:buFont typeface="Fira Sans Extra Condensed Medium"/>
              <a:buNone/>
              <a:defRPr sz="4800">
                <a:latin typeface="Fira Sans Extra Condensed Medium"/>
                <a:ea typeface="Fira Sans Extra Condensed Medium"/>
                <a:cs typeface="Fira Sans Extra Condensed Medium"/>
                <a:sym typeface="Fira Sans Extra Condensed Medium"/>
              </a:defRPr>
            </a:lvl9pPr>
          </a:lstStyle>
          <a:p>
            <a:r>
              <a:t>xx%</a:t>
            </a:r>
          </a:p>
        </p:txBody>
      </p:sp>
      <p:sp>
        <p:nvSpPr>
          <p:cNvPr id="231" name="Google Shape;231;p4"/>
          <p:cNvSpPr txBox="1">
            <a:spLocks noGrp="1"/>
          </p:cNvSpPr>
          <p:nvPr>
            <p:ph type="ctrTitle" idx="5"/>
          </p:nvPr>
        </p:nvSpPr>
        <p:spPr>
          <a:xfrm>
            <a:off x="5540567" y="4513117"/>
            <a:ext cx="9076800" cy="770400"/>
          </a:xfrm>
          <a:prstGeom prst="rect">
            <a:avLst/>
          </a:prstGeom>
        </p:spPr>
        <p:txBody>
          <a:bodyPr spcFirstLastPara="1" wrap="square" lIns="91425" tIns="91425" rIns="91425" bIns="91425" anchor="b" anchorCtr="0">
            <a:noAutofit/>
          </a:bodyPr>
          <a:lstStyle>
            <a:lvl1pPr lvl="0" rtl="0">
              <a:spcBef>
                <a:spcPts val="0"/>
              </a:spcBef>
              <a:spcAft>
                <a:spcPts val="0"/>
              </a:spcAft>
              <a:buSzPts val="3600"/>
              <a:buFont typeface="Barlow Condensed"/>
              <a:buNone/>
              <a:defRPr sz="4800">
                <a:latin typeface="Barlow Condensed"/>
                <a:ea typeface="Barlow Condensed"/>
                <a:cs typeface="Barlow Condensed"/>
                <a:sym typeface="Barlow Condensed"/>
              </a:defRPr>
            </a:lvl1pPr>
            <a:lvl2pPr lvl="1" rtl="0">
              <a:spcBef>
                <a:spcPts val="0"/>
              </a:spcBef>
              <a:spcAft>
                <a:spcPts val="0"/>
              </a:spcAft>
              <a:buSzPts val="3600"/>
              <a:buFont typeface="Barlow Condensed"/>
              <a:buNone/>
              <a:defRPr sz="4800">
                <a:latin typeface="Barlow Condensed"/>
                <a:ea typeface="Barlow Condensed"/>
                <a:cs typeface="Barlow Condensed"/>
                <a:sym typeface="Barlow Condensed"/>
              </a:defRPr>
            </a:lvl2pPr>
            <a:lvl3pPr lvl="2" rtl="0">
              <a:spcBef>
                <a:spcPts val="0"/>
              </a:spcBef>
              <a:spcAft>
                <a:spcPts val="0"/>
              </a:spcAft>
              <a:buSzPts val="3600"/>
              <a:buFont typeface="Barlow Condensed"/>
              <a:buNone/>
              <a:defRPr sz="4800">
                <a:latin typeface="Barlow Condensed"/>
                <a:ea typeface="Barlow Condensed"/>
                <a:cs typeface="Barlow Condensed"/>
                <a:sym typeface="Barlow Condensed"/>
              </a:defRPr>
            </a:lvl3pPr>
            <a:lvl4pPr lvl="3" rtl="0">
              <a:spcBef>
                <a:spcPts val="0"/>
              </a:spcBef>
              <a:spcAft>
                <a:spcPts val="0"/>
              </a:spcAft>
              <a:buSzPts val="3600"/>
              <a:buFont typeface="Barlow Condensed"/>
              <a:buNone/>
              <a:defRPr sz="4800">
                <a:latin typeface="Barlow Condensed"/>
                <a:ea typeface="Barlow Condensed"/>
                <a:cs typeface="Barlow Condensed"/>
                <a:sym typeface="Barlow Condensed"/>
              </a:defRPr>
            </a:lvl4pPr>
            <a:lvl5pPr lvl="4" rtl="0">
              <a:spcBef>
                <a:spcPts val="0"/>
              </a:spcBef>
              <a:spcAft>
                <a:spcPts val="0"/>
              </a:spcAft>
              <a:buSzPts val="3600"/>
              <a:buFont typeface="Barlow Condensed"/>
              <a:buNone/>
              <a:defRPr sz="4800">
                <a:latin typeface="Barlow Condensed"/>
                <a:ea typeface="Barlow Condensed"/>
                <a:cs typeface="Barlow Condensed"/>
                <a:sym typeface="Barlow Condensed"/>
              </a:defRPr>
            </a:lvl5pPr>
            <a:lvl6pPr lvl="5" rtl="0">
              <a:spcBef>
                <a:spcPts val="0"/>
              </a:spcBef>
              <a:spcAft>
                <a:spcPts val="0"/>
              </a:spcAft>
              <a:buSzPts val="3600"/>
              <a:buFont typeface="Barlow Condensed"/>
              <a:buNone/>
              <a:defRPr sz="4800">
                <a:latin typeface="Barlow Condensed"/>
                <a:ea typeface="Barlow Condensed"/>
                <a:cs typeface="Barlow Condensed"/>
                <a:sym typeface="Barlow Condensed"/>
              </a:defRPr>
            </a:lvl6pPr>
            <a:lvl7pPr lvl="6" rtl="0">
              <a:spcBef>
                <a:spcPts val="0"/>
              </a:spcBef>
              <a:spcAft>
                <a:spcPts val="0"/>
              </a:spcAft>
              <a:buSzPts val="3600"/>
              <a:buFont typeface="Barlow Condensed"/>
              <a:buNone/>
              <a:defRPr sz="4800">
                <a:latin typeface="Barlow Condensed"/>
                <a:ea typeface="Barlow Condensed"/>
                <a:cs typeface="Barlow Condensed"/>
                <a:sym typeface="Barlow Condensed"/>
              </a:defRPr>
            </a:lvl7pPr>
            <a:lvl8pPr lvl="7" rtl="0">
              <a:spcBef>
                <a:spcPts val="0"/>
              </a:spcBef>
              <a:spcAft>
                <a:spcPts val="0"/>
              </a:spcAft>
              <a:buSzPts val="3600"/>
              <a:buFont typeface="Barlow Condensed"/>
              <a:buNone/>
              <a:defRPr sz="4800">
                <a:latin typeface="Barlow Condensed"/>
                <a:ea typeface="Barlow Condensed"/>
                <a:cs typeface="Barlow Condensed"/>
                <a:sym typeface="Barlow Condensed"/>
              </a:defRPr>
            </a:lvl8pPr>
            <a:lvl9pPr lvl="8" rtl="0">
              <a:spcBef>
                <a:spcPts val="0"/>
              </a:spcBef>
              <a:spcAft>
                <a:spcPts val="0"/>
              </a:spcAft>
              <a:buSzPts val="3600"/>
              <a:buFont typeface="Barlow Condensed"/>
              <a:buNone/>
              <a:defRPr sz="4800">
                <a:latin typeface="Barlow Condensed"/>
                <a:ea typeface="Barlow Condensed"/>
                <a:cs typeface="Barlow Condensed"/>
                <a:sym typeface="Barlow Condensed"/>
              </a:defRPr>
            </a:lvl9pPr>
          </a:lstStyle>
          <a:p>
            <a:endParaRPr/>
          </a:p>
        </p:txBody>
      </p:sp>
      <p:sp>
        <p:nvSpPr>
          <p:cNvPr id="232" name="Google Shape;232;p4"/>
          <p:cNvSpPr txBox="1">
            <a:spLocks noGrp="1"/>
          </p:cNvSpPr>
          <p:nvPr>
            <p:ph type="title" idx="6" hasCustomPrompt="1"/>
          </p:nvPr>
        </p:nvSpPr>
        <p:spPr>
          <a:xfrm>
            <a:off x="3092969" y="4396517"/>
            <a:ext cx="1947600" cy="770400"/>
          </a:xfrm>
          <a:prstGeom prst="rect">
            <a:avLst/>
          </a:prstGeom>
          <a:noFill/>
        </p:spPr>
        <p:txBody>
          <a:bodyPr spcFirstLastPara="1" wrap="square" lIns="91425" tIns="91425" rIns="91425" bIns="91425" anchor="ctr" anchorCtr="0">
            <a:noAutofit/>
          </a:bodyPr>
          <a:lstStyle>
            <a:lvl1pPr lvl="0" algn="r" rtl="0">
              <a:spcBef>
                <a:spcPts val="0"/>
              </a:spcBef>
              <a:spcAft>
                <a:spcPts val="0"/>
              </a:spcAft>
              <a:buSzPts val="3600"/>
              <a:buNone/>
              <a:defRPr sz="4800"/>
            </a:lvl1pPr>
            <a:lvl2pPr lvl="1" algn="r" rtl="0">
              <a:spcBef>
                <a:spcPts val="0"/>
              </a:spcBef>
              <a:spcAft>
                <a:spcPts val="0"/>
              </a:spcAft>
              <a:buSzPts val="3600"/>
              <a:buFont typeface="Fira Sans Extra Condensed Medium"/>
              <a:buNone/>
              <a:defRPr sz="4800">
                <a:latin typeface="Fira Sans Extra Condensed Medium"/>
                <a:ea typeface="Fira Sans Extra Condensed Medium"/>
                <a:cs typeface="Fira Sans Extra Condensed Medium"/>
                <a:sym typeface="Fira Sans Extra Condensed Medium"/>
              </a:defRPr>
            </a:lvl2pPr>
            <a:lvl3pPr lvl="2" algn="r" rtl="0">
              <a:spcBef>
                <a:spcPts val="0"/>
              </a:spcBef>
              <a:spcAft>
                <a:spcPts val="0"/>
              </a:spcAft>
              <a:buSzPts val="3600"/>
              <a:buFont typeface="Fira Sans Extra Condensed Medium"/>
              <a:buNone/>
              <a:defRPr sz="4800">
                <a:latin typeface="Fira Sans Extra Condensed Medium"/>
                <a:ea typeface="Fira Sans Extra Condensed Medium"/>
                <a:cs typeface="Fira Sans Extra Condensed Medium"/>
                <a:sym typeface="Fira Sans Extra Condensed Medium"/>
              </a:defRPr>
            </a:lvl3pPr>
            <a:lvl4pPr lvl="3" algn="r" rtl="0">
              <a:spcBef>
                <a:spcPts val="0"/>
              </a:spcBef>
              <a:spcAft>
                <a:spcPts val="0"/>
              </a:spcAft>
              <a:buSzPts val="3600"/>
              <a:buFont typeface="Fira Sans Extra Condensed Medium"/>
              <a:buNone/>
              <a:defRPr sz="4800">
                <a:latin typeface="Fira Sans Extra Condensed Medium"/>
                <a:ea typeface="Fira Sans Extra Condensed Medium"/>
                <a:cs typeface="Fira Sans Extra Condensed Medium"/>
                <a:sym typeface="Fira Sans Extra Condensed Medium"/>
              </a:defRPr>
            </a:lvl4pPr>
            <a:lvl5pPr lvl="4" algn="r" rtl="0">
              <a:spcBef>
                <a:spcPts val="0"/>
              </a:spcBef>
              <a:spcAft>
                <a:spcPts val="0"/>
              </a:spcAft>
              <a:buSzPts val="3600"/>
              <a:buFont typeface="Fira Sans Extra Condensed Medium"/>
              <a:buNone/>
              <a:defRPr sz="4800">
                <a:latin typeface="Fira Sans Extra Condensed Medium"/>
                <a:ea typeface="Fira Sans Extra Condensed Medium"/>
                <a:cs typeface="Fira Sans Extra Condensed Medium"/>
                <a:sym typeface="Fira Sans Extra Condensed Medium"/>
              </a:defRPr>
            </a:lvl5pPr>
            <a:lvl6pPr lvl="5" algn="r" rtl="0">
              <a:spcBef>
                <a:spcPts val="0"/>
              </a:spcBef>
              <a:spcAft>
                <a:spcPts val="0"/>
              </a:spcAft>
              <a:buSzPts val="3600"/>
              <a:buFont typeface="Fira Sans Extra Condensed Medium"/>
              <a:buNone/>
              <a:defRPr sz="4800">
                <a:latin typeface="Fira Sans Extra Condensed Medium"/>
                <a:ea typeface="Fira Sans Extra Condensed Medium"/>
                <a:cs typeface="Fira Sans Extra Condensed Medium"/>
                <a:sym typeface="Fira Sans Extra Condensed Medium"/>
              </a:defRPr>
            </a:lvl6pPr>
            <a:lvl7pPr lvl="6" algn="r" rtl="0">
              <a:spcBef>
                <a:spcPts val="0"/>
              </a:spcBef>
              <a:spcAft>
                <a:spcPts val="0"/>
              </a:spcAft>
              <a:buSzPts val="3600"/>
              <a:buFont typeface="Fira Sans Extra Condensed Medium"/>
              <a:buNone/>
              <a:defRPr sz="4800">
                <a:latin typeface="Fira Sans Extra Condensed Medium"/>
                <a:ea typeface="Fira Sans Extra Condensed Medium"/>
                <a:cs typeface="Fira Sans Extra Condensed Medium"/>
                <a:sym typeface="Fira Sans Extra Condensed Medium"/>
              </a:defRPr>
            </a:lvl7pPr>
            <a:lvl8pPr lvl="7" algn="r" rtl="0">
              <a:spcBef>
                <a:spcPts val="0"/>
              </a:spcBef>
              <a:spcAft>
                <a:spcPts val="0"/>
              </a:spcAft>
              <a:buSzPts val="3600"/>
              <a:buFont typeface="Fira Sans Extra Condensed Medium"/>
              <a:buNone/>
              <a:defRPr sz="4800">
                <a:latin typeface="Fira Sans Extra Condensed Medium"/>
                <a:ea typeface="Fira Sans Extra Condensed Medium"/>
                <a:cs typeface="Fira Sans Extra Condensed Medium"/>
                <a:sym typeface="Fira Sans Extra Condensed Medium"/>
              </a:defRPr>
            </a:lvl8pPr>
            <a:lvl9pPr lvl="8" algn="r" rtl="0">
              <a:spcBef>
                <a:spcPts val="0"/>
              </a:spcBef>
              <a:spcAft>
                <a:spcPts val="0"/>
              </a:spcAft>
              <a:buSzPts val="3600"/>
              <a:buFont typeface="Fira Sans Extra Condensed Medium"/>
              <a:buNone/>
              <a:defRPr sz="4800">
                <a:latin typeface="Fira Sans Extra Condensed Medium"/>
                <a:ea typeface="Fira Sans Extra Condensed Medium"/>
                <a:cs typeface="Fira Sans Extra Condensed Medium"/>
                <a:sym typeface="Fira Sans Extra Condensed Medium"/>
              </a:defRPr>
            </a:lvl9pPr>
          </a:lstStyle>
          <a:p>
            <a:r>
              <a:t>xx%</a:t>
            </a:r>
          </a:p>
        </p:txBody>
      </p:sp>
      <p:sp>
        <p:nvSpPr>
          <p:cNvPr id="233" name="Google Shape;233;p4"/>
          <p:cNvSpPr txBox="1">
            <a:spLocks noGrp="1"/>
          </p:cNvSpPr>
          <p:nvPr>
            <p:ph type="ctrTitle" idx="7"/>
          </p:nvPr>
        </p:nvSpPr>
        <p:spPr>
          <a:xfrm>
            <a:off x="5540567" y="5400117"/>
            <a:ext cx="9076800" cy="770400"/>
          </a:xfrm>
          <a:prstGeom prst="rect">
            <a:avLst/>
          </a:prstGeom>
        </p:spPr>
        <p:txBody>
          <a:bodyPr spcFirstLastPara="1" wrap="square" lIns="91425" tIns="91425" rIns="91425" bIns="91425" anchor="b" anchorCtr="0">
            <a:noAutofit/>
          </a:bodyPr>
          <a:lstStyle>
            <a:lvl1pPr lvl="0" rtl="0">
              <a:spcBef>
                <a:spcPts val="0"/>
              </a:spcBef>
              <a:spcAft>
                <a:spcPts val="0"/>
              </a:spcAft>
              <a:buSzPts val="3600"/>
              <a:buFont typeface="Barlow Condensed"/>
              <a:buNone/>
              <a:defRPr sz="4800">
                <a:latin typeface="Barlow Condensed"/>
                <a:ea typeface="Barlow Condensed"/>
                <a:cs typeface="Barlow Condensed"/>
                <a:sym typeface="Barlow Condensed"/>
              </a:defRPr>
            </a:lvl1pPr>
            <a:lvl2pPr lvl="1" rtl="0">
              <a:spcBef>
                <a:spcPts val="0"/>
              </a:spcBef>
              <a:spcAft>
                <a:spcPts val="0"/>
              </a:spcAft>
              <a:buSzPts val="3600"/>
              <a:buFont typeface="Barlow Condensed"/>
              <a:buNone/>
              <a:defRPr sz="4800">
                <a:latin typeface="Barlow Condensed"/>
                <a:ea typeface="Barlow Condensed"/>
                <a:cs typeface="Barlow Condensed"/>
                <a:sym typeface="Barlow Condensed"/>
              </a:defRPr>
            </a:lvl2pPr>
            <a:lvl3pPr lvl="2" rtl="0">
              <a:spcBef>
                <a:spcPts val="0"/>
              </a:spcBef>
              <a:spcAft>
                <a:spcPts val="0"/>
              </a:spcAft>
              <a:buSzPts val="3600"/>
              <a:buFont typeface="Barlow Condensed"/>
              <a:buNone/>
              <a:defRPr sz="4800">
                <a:latin typeface="Barlow Condensed"/>
                <a:ea typeface="Barlow Condensed"/>
                <a:cs typeface="Barlow Condensed"/>
                <a:sym typeface="Barlow Condensed"/>
              </a:defRPr>
            </a:lvl3pPr>
            <a:lvl4pPr lvl="3" rtl="0">
              <a:spcBef>
                <a:spcPts val="0"/>
              </a:spcBef>
              <a:spcAft>
                <a:spcPts val="0"/>
              </a:spcAft>
              <a:buSzPts val="3600"/>
              <a:buFont typeface="Barlow Condensed"/>
              <a:buNone/>
              <a:defRPr sz="4800">
                <a:latin typeface="Barlow Condensed"/>
                <a:ea typeface="Barlow Condensed"/>
                <a:cs typeface="Barlow Condensed"/>
                <a:sym typeface="Barlow Condensed"/>
              </a:defRPr>
            </a:lvl4pPr>
            <a:lvl5pPr lvl="4" rtl="0">
              <a:spcBef>
                <a:spcPts val="0"/>
              </a:spcBef>
              <a:spcAft>
                <a:spcPts val="0"/>
              </a:spcAft>
              <a:buSzPts val="3600"/>
              <a:buFont typeface="Barlow Condensed"/>
              <a:buNone/>
              <a:defRPr sz="4800">
                <a:latin typeface="Barlow Condensed"/>
                <a:ea typeface="Barlow Condensed"/>
                <a:cs typeface="Barlow Condensed"/>
                <a:sym typeface="Barlow Condensed"/>
              </a:defRPr>
            </a:lvl5pPr>
            <a:lvl6pPr lvl="5" rtl="0">
              <a:spcBef>
                <a:spcPts val="0"/>
              </a:spcBef>
              <a:spcAft>
                <a:spcPts val="0"/>
              </a:spcAft>
              <a:buSzPts val="3600"/>
              <a:buFont typeface="Barlow Condensed"/>
              <a:buNone/>
              <a:defRPr sz="4800">
                <a:latin typeface="Barlow Condensed"/>
                <a:ea typeface="Barlow Condensed"/>
                <a:cs typeface="Barlow Condensed"/>
                <a:sym typeface="Barlow Condensed"/>
              </a:defRPr>
            </a:lvl6pPr>
            <a:lvl7pPr lvl="6" rtl="0">
              <a:spcBef>
                <a:spcPts val="0"/>
              </a:spcBef>
              <a:spcAft>
                <a:spcPts val="0"/>
              </a:spcAft>
              <a:buSzPts val="3600"/>
              <a:buFont typeface="Barlow Condensed"/>
              <a:buNone/>
              <a:defRPr sz="4800">
                <a:latin typeface="Barlow Condensed"/>
                <a:ea typeface="Barlow Condensed"/>
                <a:cs typeface="Barlow Condensed"/>
                <a:sym typeface="Barlow Condensed"/>
              </a:defRPr>
            </a:lvl7pPr>
            <a:lvl8pPr lvl="7" rtl="0">
              <a:spcBef>
                <a:spcPts val="0"/>
              </a:spcBef>
              <a:spcAft>
                <a:spcPts val="0"/>
              </a:spcAft>
              <a:buSzPts val="3600"/>
              <a:buFont typeface="Barlow Condensed"/>
              <a:buNone/>
              <a:defRPr sz="4800">
                <a:latin typeface="Barlow Condensed"/>
                <a:ea typeface="Barlow Condensed"/>
                <a:cs typeface="Barlow Condensed"/>
                <a:sym typeface="Barlow Condensed"/>
              </a:defRPr>
            </a:lvl8pPr>
            <a:lvl9pPr lvl="8" rtl="0">
              <a:spcBef>
                <a:spcPts val="0"/>
              </a:spcBef>
              <a:spcAft>
                <a:spcPts val="0"/>
              </a:spcAft>
              <a:buSzPts val="3600"/>
              <a:buFont typeface="Barlow Condensed"/>
              <a:buNone/>
              <a:defRPr sz="4800">
                <a:latin typeface="Barlow Condensed"/>
                <a:ea typeface="Barlow Condensed"/>
                <a:cs typeface="Barlow Condensed"/>
                <a:sym typeface="Barlow Condensed"/>
              </a:defRPr>
            </a:lvl9pPr>
          </a:lstStyle>
          <a:p>
            <a:endParaRPr/>
          </a:p>
        </p:txBody>
      </p:sp>
      <p:sp>
        <p:nvSpPr>
          <p:cNvPr id="234" name="Google Shape;234;p4"/>
          <p:cNvSpPr txBox="1">
            <a:spLocks noGrp="1"/>
          </p:cNvSpPr>
          <p:nvPr>
            <p:ph type="title" idx="8" hasCustomPrompt="1"/>
          </p:nvPr>
        </p:nvSpPr>
        <p:spPr>
          <a:xfrm>
            <a:off x="3092969" y="5283517"/>
            <a:ext cx="1947600" cy="770400"/>
          </a:xfrm>
          <a:prstGeom prst="rect">
            <a:avLst/>
          </a:prstGeom>
          <a:noFill/>
        </p:spPr>
        <p:txBody>
          <a:bodyPr spcFirstLastPara="1" wrap="square" lIns="91425" tIns="91425" rIns="91425" bIns="91425" anchor="ctr" anchorCtr="0">
            <a:noAutofit/>
          </a:bodyPr>
          <a:lstStyle>
            <a:lvl1pPr lvl="0" algn="r" rtl="0">
              <a:spcBef>
                <a:spcPts val="0"/>
              </a:spcBef>
              <a:spcAft>
                <a:spcPts val="0"/>
              </a:spcAft>
              <a:buSzPts val="3600"/>
              <a:buNone/>
              <a:defRPr sz="4800"/>
            </a:lvl1pPr>
            <a:lvl2pPr lvl="1" algn="r" rtl="0">
              <a:spcBef>
                <a:spcPts val="0"/>
              </a:spcBef>
              <a:spcAft>
                <a:spcPts val="0"/>
              </a:spcAft>
              <a:buSzPts val="3600"/>
              <a:buFont typeface="Fira Sans Extra Condensed Medium"/>
              <a:buNone/>
              <a:defRPr sz="4800">
                <a:latin typeface="Fira Sans Extra Condensed Medium"/>
                <a:ea typeface="Fira Sans Extra Condensed Medium"/>
                <a:cs typeface="Fira Sans Extra Condensed Medium"/>
                <a:sym typeface="Fira Sans Extra Condensed Medium"/>
              </a:defRPr>
            </a:lvl2pPr>
            <a:lvl3pPr lvl="2" algn="r" rtl="0">
              <a:spcBef>
                <a:spcPts val="0"/>
              </a:spcBef>
              <a:spcAft>
                <a:spcPts val="0"/>
              </a:spcAft>
              <a:buSzPts val="3600"/>
              <a:buFont typeface="Fira Sans Extra Condensed Medium"/>
              <a:buNone/>
              <a:defRPr sz="4800">
                <a:latin typeface="Fira Sans Extra Condensed Medium"/>
                <a:ea typeface="Fira Sans Extra Condensed Medium"/>
                <a:cs typeface="Fira Sans Extra Condensed Medium"/>
                <a:sym typeface="Fira Sans Extra Condensed Medium"/>
              </a:defRPr>
            </a:lvl3pPr>
            <a:lvl4pPr lvl="3" algn="r" rtl="0">
              <a:spcBef>
                <a:spcPts val="0"/>
              </a:spcBef>
              <a:spcAft>
                <a:spcPts val="0"/>
              </a:spcAft>
              <a:buSzPts val="3600"/>
              <a:buFont typeface="Fira Sans Extra Condensed Medium"/>
              <a:buNone/>
              <a:defRPr sz="4800">
                <a:latin typeface="Fira Sans Extra Condensed Medium"/>
                <a:ea typeface="Fira Sans Extra Condensed Medium"/>
                <a:cs typeface="Fira Sans Extra Condensed Medium"/>
                <a:sym typeface="Fira Sans Extra Condensed Medium"/>
              </a:defRPr>
            </a:lvl4pPr>
            <a:lvl5pPr lvl="4" algn="r" rtl="0">
              <a:spcBef>
                <a:spcPts val="0"/>
              </a:spcBef>
              <a:spcAft>
                <a:spcPts val="0"/>
              </a:spcAft>
              <a:buSzPts val="3600"/>
              <a:buFont typeface="Fira Sans Extra Condensed Medium"/>
              <a:buNone/>
              <a:defRPr sz="4800">
                <a:latin typeface="Fira Sans Extra Condensed Medium"/>
                <a:ea typeface="Fira Sans Extra Condensed Medium"/>
                <a:cs typeface="Fira Sans Extra Condensed Medium"/>
                <a:sym typeface="Fira Sans Extra Condensed Medium"/>
              </a:defRPr>
            </a:lvl5pPr>
            <a:lvl6pPr lvl="5" algn="r" rtl="0">
              <a:spcBef>
                <a:spcPts val="0"/>
              </a:spcBef>
              <a:spcAft>
                <a:spcPts val="0"/>
              </a:spcAft>
              <a:buSzPts val="3600"/>
              <a:buFont typeface="Fira Sans Extra Condensed Medium"/>
              <a:buNone/>
              <a:defRPr sz="4800">
                <a:latin typeface="Fira Sans Extra Condensed Medium"/>
                <a:ea typeface="Fira Sans Extra Condensed Medium"/>
                <a:cs typeface="Fira Sans Extra Condensed Medium"/>
                <a:sym typeface="Fira Sans Extra Condensed Medium"/>
              </a:defRPr>
            </a:lvl6pPr>
            <a:lvl7pPr lvl="6" algn="r" rtl="0">
              <a:spcBef>
                <a:spcPts val="0"/>
              </a:spcBef>
              <a:spcAft>
                <a:spcPts val="0"/>
              </a:spcAft>
              <a:buSzPts val="3600"/>
              <a:buFont typeface="Fira Sans Extra Condensed Medium"/>
              <a:buNone/>
              <a:defRPr sz="4800">
                <a:latin typeface="Fira Sans Extra Condensed Medium"/>
                <a:ea typeface="Fira Sans Extra Condensed Medium"/>
                <a:cs typeface="Fira Sans Extra Condensed Medium"/>
                <a:sym typeface="Fira Sans Extra Condensed Medium"/>
              </a:defRPr>
            </a:lvl7pPr>
            <a:lvl8pPr lvl="7" algn="r" rtl="0">
              <a:spcBef>
                <a:spcPts val="0"/>
              </a:spcBef>
              <a:spcAft>
                <a:spcPts val="0"/>
              </a:spcAft>
              <a:buSzPts val="3600"/>
              <a:buFont typeface="Fira Sans Extra Condensed Medium"/>
              <a:buNone/>
              <a:defRPr sz="4800">
                <a:latin typeface="Fira Sans Extra Condensed Medium"/>
                <a:ea typeface="Fira Sans Extra Condensed Medium"/>
                <a:cs typeface="Fira Sans Extra Condensed Medium"/>
                <a:sym typeface="Fira Sans Extra Condensed Medium"/>
              </a:defRPr>
            </a:lvl8pPr>
            <a:lvl9pPr lvl="8" algn="r" rtl="0">
              <a:spcBef>
                <a:spcPts val="0"/>
              </a:spcBef>
              <a:spcAft>
                <a:spcPts val="0"/>
              </a:spcAft>
              <a:buSzPts val="3600"/>
              <a:buFont typeface="Fira Sans Extra Condensed Medium"/>
              <a:buNone/>
              <a:defRPr sz="4800">
                <a:latin typeface="Fira Sans Extra Condensed Medium"/>
                <a:ea typeface="Fira Sans Extra Condensed Medium"/>
                <a:cs typeface="Fira Sans Extra Condensed Medium"/>
                <a:sym typeface="Fira Sans Extra Condensed Medium"/>
              </a:defRPr>
            </a:lvl9pPr>
          </a:lstStyle>
          <a:p>
            <a:r>
              <a:t>xx%</a:t>
            </a:r>
          </a:p>
        </p:txBody>
      </p:sp>
      <p:cxnSp>
        <p:nvCxnSpPr>
          <p:cNvPr id="235" name="Google Shape;235;p4"/>
          <p:cNvCxnSpPr/>
          <p:nvPr/>
        </p:nvCxnSpPr>
        <p:spPr>
          <a:xfrm>
            <a:off x="5315767" y="-22000"/>
            <a:ext cx="0" cy="5984800"/>
          </a:xfrm>
          <a:prstGeom prst="straightConnector1">
            <a:avLst/>
          </a:prstGeom>
          <a:noFill/>
          <a:ln w="28575" cap="flat" cmpd="sng">
            <a:solidFill>
              <a:schemeClr val="accent4"/>
            </a:solidFill>
            <a:prstDash val="solid"/>
            <a:round/>
            <a:headEnd type="none" w="med" len="med"/>
            <a:tailEnd type="none" w="med" len="med"/>
          </a:ln>
        </p:spPr>
      </p:cxnSp>
      <p:sp>
        <p:nvSpPr>
          <p:cNvPr id="236" name="Google Shape;236;p4"/>
          <p:cNvSpPr txBox="1">
            <a:spLocks noGrp="1"/>
          </p:cNvSpPr>
          <p:nvPr>
            <p:ph type="ctrTitle" idx="9"/>
          </p:nvPr>
        </p:nvSpPr>
        <p:spPr>
          <a:xfrm>
            <a:off x="5540567" y="1696333"/>
            <a:ext cx="5184800" cy="770400"/>
          </a:xfrm>
          <a:prstGeom prst="rect">
            <a:avLst/>
          </a:prstGeom>
        </p:spPr>
        <p:txBody>
          <a:bodyPr spcFirstLastPara="1" wrap="square" lIns="91425" tIns="91425" rIns="91425" bIns="91425" anchor="b" anchorCtr="0">
            <a:noAutofit/>
          </a:bodyPr>
          <a:lstStyle>
            <a:lvl1pPr lvl="0" rtl="0">
              <a:spcBef>
                <a:spcPts val="0"/>
              </a:spcBef>
              <a:spcAft>
                <a:spcPts val="0"/>
              </a:spcAft>
              <a:buClr>
                <a:schemeClr val="accent4"/>
              </a:buClr>
              <a:buSzPts val="3600"/>
              <a:buFont typeface="Barlow Condensed"/>
              <a:buNone/>
              <a:defRPr sz="4800">
                <a:solidFill>
                  <a:schemeClr val="accent4"/>
                </a:solidFill>
                <a:latin typeface="Barlow Condensed"/>
                <a:ea typeface="Barlow Condensed"/>
                <a:cs typeface="Barlow Condensed"/>
                <a:sym typeface="Barlow Condensed"/>
              </a:defRPr>
            </a:lvl1pPr>
            <a:lvl2pPr lvl="1" algn="r" rtl="0">
              <a:spcBef>
                <a:spcPts val="0"/>
              </a:spcBef>
              <a:spcAft>
                <a:spcPts val="0"/>
              </a:spcAft>
              <a:buSzPts val="3600"/>
              <a:buFont typeface="Barlow Condensed"/>
              <a:buNone/>
              <a:defRPr sz="4800">
                <a:latin typeface="Barlow Condensed"/>
                <a:ea typeface="Barlow Condensed"/>
                <a:cs typeface="Barlow Condensed"/>
                <a:sym typeface="Barlow Condensed"/>
              </a:defRPr>
            </a:lvl2pPr>
            <a:lvl3pPr lvl="2" algn="r" rtl="0">
              <a:spcBef>
                <a:spcPts val="0"/>
              </a:spcBef>
              <a:spcAft>
                <a:spcPts val="0"/>
              </a:spcAft>
              <a:buSzPts val="3600"/>
              <a:buFont typeface="Barlow Condensed"/>
              <a:buNone/>
              <a:defRPr sz="4800">
                <a:latin typeface="Barlow Condensed"/>
                <a:ea typeface="Barlow Condensed"/>
                <a:cs typeface="Barlow Condensed"/>
                <a:sym typeface="Barlow Condensed"/>
              </a:defRPr>
            </a:lvl3pPr>
            <a:lvl4pPr lvl="3" algn="r" rtl="0">
              <a:spcBef>
                <a:spcPts val="0"/>
              </a:spcBef>
              <a:spcAft>
                <a:spcPts val="0"/>
              </a:spcAft>
              <a:buSzPts val="3600"/>
              <a:buFont typeface="Barlow Condensed"/>
              <a:buNone/>
              <a:defRPr sz="4800">
                <a:latin typeface="Barlow Condensed"/>
                <a:ea typeface="Barlow Condensed"/>
                <a:cs typeface="Barlow Condensed"/>
                <a:sym typeface="Barlow Condensed"/>
              </a:defRPr>
            </a:lvl4pPr>
            <a:lvl5pPr lvl="4" algn="r" rtl="0">
              <a:spcBef>
                <a:spcPts val="0"/>
              </a:spcBef>
              <a:spcAft>
                <a:spcPts val="0"/>
              </a:spcAft>
              <a:buSzPts val="3600"/>
              <a:buFont typeface="Barlow Condensed"/>
              <a:buNone/>
              <a:defRPr sz="4800">
                <a:latin typeface="Barlow Condensed"/>
                <a:ea typeface="Barlow Condensed"/>
                <a:cs typeface="Barlow Condensed"/>
                <a:sym typeface="Barlow Condensed"/>
              </a:defRPr>
            </a:lvl5pPr>
            <a:lvl6pPr lvl="5" algn="r" rtl="0">
              <a:spcBef>
                <a:spcPts val="0"/>
              </a:spcBef>
              <a:spcAft>
                <a:spcPts val="0"/>
              </a:spcAft>
              <a:buSzPts val="3600"/>
              <a:buFont typeface="Barlow Condensed"/>
              <a:buNone/>
              <a:defRPr sz="4800">
                <a:latin typeface="Barlow Condensed"/>
                <a:ea typeface="Barlow Condensed"/>
                <a:cs typeface="Barlow Condensed"/>
                <a:sym typeface="Barlow Condensed"/>
              </a:defRPr>
            </a:lvl6pPr>
            <a:lvl7pPr lvl="6" algn="r" rtl="0">
              <a:spcBef>
                <a:spcPts val="0"/>
              </a:spcBef>
              <a:spcAft>
                <a:spcPts val="0"/>
              </a:spcAft>
              <a:buSzPts val="3600"/>
              <a:buFont typeface="Barlow Condensed"/>
              <a:buNone/>
              <a:defRPr sz="4800">
                <a:latin typeface="Barlow Condensed"/>
                <a:ea typeface="Barlow Condensed"/>
                <a:cs typeface="Barlow Condensed"/>
                <a:sym typeface="Barlow Condensed"/>
              </a:defRPr>
            </a:lvl7pPr>
            <a:lvl8pPr lvl="7" algn="r" rtl="0">
              <a:spcBef>
                <a:spcPts val="0"/>
              </a:spcBef>
              <a:spcAft>
                <a:spcPts val="0"/>
              </a:spcAft>
              <a:buSzPts val="3600"/>
              <a:buFont typeface="Barlow Condensed"/>
              <a:buNone/>
              <a:defRPr sz="4800">
                <a:latin typeface="Barlow Condensed"/>
                <a:ea typeface="Barlow Condensed"/>
                <a:cs typeface="Barlow Condensed"/>
                <a:sym typeface="Barlow Condensed"/>
              </a:defRPr>
            </a:lvl8pPr>
            <a:lvl9pPr lvl="8" algn="r" rtl="0">
              <a:spcBef>
                <a:spcPts val="0"/>
              </a:spcBef>
              <a:spcAft>
                <a:spcPts val="0"/>
              </a:spcAft>
              <a:buSzPts val="3600"/>
              <a:buFont typeface="Barlow Condensed"/>
              <a:buNone/>
              <a:defRPr sz="4800">
                <a:latin typeface="Barlow Condensed"/>
                <a:ea typeface="Barlow Condensed"/>
                <a:cs typeface="Barlow Condensed"/>
                <a:sym typeface="Barlow Condensed"/>
              </a:defRPr>
            </a:lvl9pPr>
          </a:lstStyle>
          <a:p>
            <a:endParaRPr/>
          </a:p>
        </p:txBody>
      </p:sp>
    </p:spTree>
    <p:extLst>
      <p:ext uri="{BB962C8B-B14F-4D97-AF65-F5344CB8AC3E}">
        <p14:creationId xmlns:p14="http://schemas.microsoft.com/office/powerpoint/2010/main" val="428184446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TITLE + TEXT">
  <p:cSld name="TITLE + TEXT">
    <p:spTree>
      <p:nvGrpSpPr>
        <p:cNvPr id="1" name="Shape 237"/>
        <p:cNvGrpSpPr/>
        <p:nvPr/>
      </p:nvGrpSpPr>
      <p:grpSpPr>
        <a:xfrm>
          <a:off x="0" y="0"/>
          <a:ext cx="0" cy="0"/>
          <a:chOff x="0" y="0"/>
          <a:chExt cx="0" cy="0"/>
        </a:xfrm>
      </p:grpSpPr>
      <p:grpSp>
        <p:nvGrpSpPr>
          <p:cNvPr id="238" name="Google Shape;238;p5"/>
          <p:cNvGrpSpPr/>
          <p:nvPr/>
        </p:nvGrpSpPr>
        <p:grpSpPr>
          <a:xfrm rot="10800000" flipH="1">
            <a:off x="8528348" y="5412516"/>
            <a:ext cx="3681885" cy="1459453"/>
            <a:chOff x="5543377" y="-26648"/>
            <a:chExt cx="3613943" cy="1432521"/>
          </a:xfrm>
        </p:grpSpPr>
        <p:sp>
          <p:nvSpPr>
            <p:cNvPr id="239" name="Google Shape;239;p5"/>
            <p:cNvSpPr/>
            <p:nvPr/>
          </p:nvSpPr>
          <p:spPr>
            <a:xfrm rot="-5400000">
              <a:off x="7539604" y="-62757"/>
              <a:ext cx="479036" cy="551254"/>
            </a:xfrm>
            <a:custGeom>
              <a:avLst/>
              <a:gdLst/>
              <a:ahLst/>
              <a:cxnLst/>
              <a:rect l="l" t="t" r="r" b="b"/>
              <a:pathLst>
                <a:path w="27654" h="31823" extrusionOk="0">
                  <a:moveTo>
                    <a:pt x="27653" y="0"/>
                  </a:moveTo>
                  <a:lnTo>
                    <a:pt x="0" y="15978"/>
                  </a:lnTo>
                  <a:lnTo>
                    <a:pt x="27653" y="31823"/>
                  </a:lnTo>
                  <a:lnTo>
                    <a:pt x="27653" y="0"/>
                  </a:lnTo>
                  <a:close/>
                </a:path>
              </a:pathLst>
            </a:custGeom>
            <a:solidFill>
              <a:schemeClr val="dk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40" name="Google Shape;240;p5"/>
            <p:cNvSpPr/>
            <p:nvPr/>
          </p:nvSpPr>
          <p:spPr>
            <a:xfrm rot="-5400000">
              <a:off x="7263962" y="-63926"/>
              <a:ext cx="479036" cy="553592"/>
            </a:xfrm>
            <a:custGeom>
              <a:avLst/>
              <a:gdLst/>
              <a:ahLst/>
              <a:cxnLst/>
              <a:rect l="l" t="t" r="r" b="b"/>
              <a:pathLst>
                <a:path w="27654" h="31958" extrusionOk="0">
                  <a:moveTo>
                    <a:pt x="0" y="1"/>
                  </a:moveTo>
                  <a:lnTo>
                    <a:pt x="0" y="31957"/>
                  </a:lnTo>
                  <a:lnTo>
                    <a:pt x="27653" y="15979"/>
                  </a:lnTo>
                  <a:lnTo>
                    <a:pt x="0" y="1"/>
                  </a:lnTo>
                  <a:close/>
                </a:path>
              </a:pathLst>
            </a:custGeom>
            <a:solidFill>
              <a:schemeClr val="accent3"/>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41" name="Google Shape;241;p5"/>
            <p:cNvSpPr/>
            <p:nvPr/>
          </p:nvSpPr>
          <p:spPr>
            <a:xfrm rot="-5400000">
              <a:off x="6437042" y="-62766"/>
              <a:ext cx="479036" cy="551271"/>
            </a:xfrm>
            <a:custGeom>
              <a:avLst/>
              <a:gdLst/>
              <a:ahLst/>
              <a:cxnLst/>
              <a:rect l="l" t="t" r="r" b="b"/>
              <a:pathLst>
                <a:path w="27654" h="31824" extrusionOk="0">
                  <a:moveTo>
                    <a:pt x="27653" y="1"/>
                  </a:moveTo>
                  <a:lnTo>
                    <a:pt x="0" y="15845"/>
                  </a:lnTo>
                  <a:lnTo>
                    <a:pt x="27653" y="31823"/>
                  </a:lnTo>
                  <a:lnTo>
                    <a:pt x="27653" y="1"/>
                  </a:ln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42" name="Google Shape;242;p5"/>
            <p:cNvSpPr/>
            <p:nvPr/>
          </p:nvSpPr>
          <p:spPr>
            <a:xfrm rot="-5400000">
              <a:off x="6849922" y="-201155"/>
              <a:ext cx="479036" cy="828050"/>
            </a:xfrm>
            <a:custGeom>
              <a:avLst/>
              <a:gdLst/>
              <a:ahLst/>
              <a:cxnLst/>
              <a:rect l="l" t="t" r="r" b="b"/>
              <a:pathLst>
                <a:path w="27654" h="47802" extrusionOk="0">
                  <a:moveTo>
                    <a:pt x="0" y="0"/>
                  </a:moveTo>
                  <a:lnTo>
                    <a:pt x="0" y="31823"/>
                  </a:lnTo>
                  <a:lnTo>
                    <a:pt x="134" y="31956"/>
                  </a:lnTo>
                  <a:lnTo>
                    <a:pt x="27653" y="47801"/>
                  </a:lnTo>
                  <a:lnTo>
                    <a:pt x="27653" y="15978"/>
                  </a:lnTo>
                  <a:lnTo>
                    <a:pt x="0" y="0"/>
                  </a:ln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43" name="Google Shape;243;p5"/>
            <p:cNvSpPr/>
            <p:nvPr/>
          </p:nvSpPr>
          <p:spPr>
            <a:xfrm rot="-5400000">
              <a:off x="8229270" y="-201155"/>
              <a:ext cx="479036" cy="828050"/>
            </a:xfrm>
            <a:custGeom>
              <a:avLst/>
              <a:gdLst/>
              <a:ahLst/>
              <a:cxnLst/>
              <a:rect l="l" t="t" r="r" b="b"/>
              <a:pathLst>
                <a:path w="27654" h="47802" extrusionOk="0">
                  <a:moveTo>
                    <a:pt x="27653" y="1"/>
                  </a:moveTo>
                  <a:lnTo>
                    <a:pt x="0" y="15979"/>
                  </a:lnTo>
                  <a:lnTo>
                    <a:pt x="0" y="47802"/>
                  </a:lnTo>
                  <a:lnTo>
                    <a:pt x="134" y="47802"/>
                  </a:lnTo>
                  <a:lnTo>
                    <a:pt x="27653" y="31824"/>
                  </a:lnTo>
                  <a:lnTo>
                    <a:pt x="27653" y="1"/>
                  </a:ln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44" name="Google Shape;244;p5"/>
            <p:cNvSpPr/>
            <p:nvPr/>
          </p:nvSpPr>
          <p:spPr>
            <a:xfrm rot="-5400000">
              <a:off x="8643318" y="-63918"/>
              <a:ext cx="476733" cy="551271"/>
            </a:xfrm>
            <a:custGeom>
              <a:avLst/>
              <a:gdLst/>
              <a:ahLst/>
              <a:cxnLst/>
              <a:rect l="l" t="t" r="r" b="b"/>
              <a:pathLst>
                <a:path w="27521" h="31824" extrusionOk="0">
                  <a:moveTo>
                    <a:pt x="27520" y="1"/>
                  </a:moveTo>
                  <a:lnTo>
                    <a:pt x="1" y="15979"/>
                  </a:lnTo>
                  <a:lnTo>
                    <a:pt x="27520" y="31823"/>
                  </a:lnTo>
                  <a:lnTo>
                    <a:pt x="27520" y="1"/>
                  </a:lnTo>
                  <a:close/>
                </a:path>
              </a:pathLst>
            </a:custGeom>
            <a:solidFill>
              <a:schemeClr val="accent5"/>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45" name="Google Shape;245;p5"/>
            <p:cNvSpPr/>
            <p:nvPr/>
          </p:nvSpPr>
          <p:spPr>
            <a:xfrm rot="-5400000">
              <a:off x="7816399" y="-62757"/>
              <a:ext cx="479036" cy="551254"/>
            </a:xfrm>
            <a:custGeom>
              <a:avLst/>
              <a:gdLst/>
              <a:ahLst/>
              <a:cxnLst/>
              <a:rect l="l" t="t" r="r" b="b"/>
              <a:pathLst>
                <a:path w="27654" h="31823" extrusionOk="0">
                  <a:moveTo>
                    <a:pt x="0" y="0"/>
                  </a:moveTo>
                  <a:lnTo>
                    <a:pt x="0" y="31823"/>
                  </a:lnTo>
                  <a:lnTo>
                    <a:pt x="27653" y="15845"/>
                  </a:lnTo>
                  <a:lnTo>
                    <a:pt x="0" y="0"/>
                  </a:lnTo>
                  <a:close/>
                </a:path>
              </a:pathLst>
            </a:custGeom>
            <a:solidFill>
              <a:srgbClr val="00A6A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46" name="Google Shape;246;p5"/>
            <p:cNvSpPr/>
            <p:nvPr/>
          </p:nvSpPr>
          <p:spPr>
            <a:xfrm rot="-5400000">
              <a:off x="7539604" y="-62757"/>
              <a:ext cx="479036" cy="551254"/>
            </a:xfrm>
            <a:custGeom>
              <a:avLst/>
              <a:gdLst/>
              <a:ahLst/>
              <a:cxnLst/>
              <a:rect l="l" t="t" r="r" b="b"/>
              <a:pathLst>
                <a:path w="27654" h="31823" extrusionOk="0">
                  <a:moveTo>
                    <a:pt x="27653" y="0"/>
                  </a:moveTo>
                  <a:lnTo>
                    <a:pt x="0" y="15978"/>
                  </a:lnTo>
                  <a:lnTo>
                    <a:pt x="27653" y="31823"/>
                  </a:lnTo>
                  <a:lnTo>
                    <a:pt x="27653" y="0"/>
                  </a:lnTo>
                  <a:close/>
                </a:path>
              </a:pathLst>
            </a:custGeom>
            <a:solidFill>
              <a:schemeClr val="dk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47" name="Google Shape;247;p5"/>
            <p:cNvSpPr/>
            <p:nvPr/>
          </p:nvSpPr>
          <p:spPr>
            <a:xfrm rot="-5400000">
              <a:off x="7263962" y="-63926"/>
              <a:ext cx="479036" cy="553592"/>
            </a:xfrm>
            <a:custGeom>
              <a:avLst/>
              <a:gdLst/>
              <a:ahLst/>
              <a:cxnLst/>
              <a:rect l="l" t="t" r="r" b="b"/>
              <a:pathLst>
                <a:path w="27654" h="31958" extrusionOk="0">
                  <a:moveTo>
                    <a:pt x="0" y="1"/>
                  </a:moveTo>
                  <a:lnTo>
                    <a:pt x="0" y="31957"/>
                  </a:lnTo>
                  <a:lnTo>
                    <a:pt x="27653" y="15979"/>
                  </a:lnTo>
                  <a:lnTo>
                    <a:pt x="0" y="1"/>
                  </a:ln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48" name="Google Shape;248;p5"/>
            <p:cNvSpPr/>
            <p:nvPr/>
          </p:nvSpPr>
          <p:spPr>
            <a:xfrm rot="-5400000">
              <a:off x="7265113" y="413968"/>
              <a:ext cx="476733" cy="553592"/>
            </a:xfrm>
            <a:custGeom>
              <a:avLst/>
              <a:gdLst/>
              <a:ahLst/>
              <a:cxnLst/>
              <a:rect l="l" t="t" r="r" b="b"/>
              <a:pathLst>
                <a:path w="27521" h="31958" extrusionOk="0">
                  <a:moveTo>
                    <a:pt x="27520" y="1"/>
                  </a:moveTo>
                  <a:lnTo>
                    <a:pt x="1" y="15979"/>
                  </a:lnTo>
                  <a:lnTo>
                    <a:pt x="27520" y="31957"/>
                  </a:lnTo>
                  <a:lnTo>
                    <a:pt x="27520" y="1"/>
                  </a:lnTo>
                  <a:close/>
                </a:path>
              </a:pathLst>
            </a:custGeom>
            <a:solidFill>
              <a:schemeClr val="accent3"/>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49" name="Google Shape;249;p5"/>
            <p:cNvSpPr/>
            <p:nvPr/>
          </p:nvSpPr>
          <p:spPr>
            <a:xfrm rot="-5400000">
              <a:off x="7540756" y="415137"/>
              <a:ext cx="476733" cy="551254"/>
            </a:xfrm>
            <a:custGeom>
              <a:avLst/>
              <a:gdLst/>
              <a:ahLst/>
              <a:cxnLst/>
              <a:rect l="l" t="t" r="r" b="b"/>
              <a:pathLst>
                <a:path w="27521" h="31823" extrusionOk="0">
                  <a:moveTo>
                    <a:pt x="1" y="0"/>
                  </a:moveTo>
                  <a:lnTo>
                    <a:pt x="1" y="31823"/>
                  </a:lnTo>
                  <a:lnTo>
                    <a:pt x="27520" y="15978"/>
                  </a:lnTo>
                  <a:lnTo>
                    <a:pt x="1" y="0"/>
                  </a:lnTo>
                  <a:close/>
                </a:path>
              </a:pathLst>
            </a:custGeom>
            <a:solidFill>
              <a:schemeClr val="accent3"/>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50" name="Google Shape;250;p5"/>
            <p:cNvSpPr/>
            <p:nvPr/>
          </p:nvSpPr>
          <p:spPr>
            <a:xfrm rot="-5400000">
              <a:off x="7263962" y="-63926"/>
              <a:ext cx="479036" cy="553592"/>
            </a:xfrm>
            <a:custGeom>
              <a:avLst/>
              <a:gdLst/>
              <a:ahLst/>
              <a:cxnLst/>
              <a:rect l="l" t="t" r="r" b="b"/>
              <a:pathLst>
                <a:path w="27654" h="31958" extrusionOk="0">
                  <a:moveTo>
                    <a:pt x="0" y="1"/>
                  </a:moveTo>
                  <a:lnTo>
                    <a:pt x="0" y="31957"/>
                  </a:lnTo>
                  <a:lnTo>
                    <a:pt x="27653" y="15979"/>
                  </a:lnTo>
                  <a:lnTo>
                    <a:pt x="0" y="1"/>
                  </a:lnTo>
                  <a:close/>
                </a:path>
              </a:pathLst>
            </a:custGeom>
            <a:solidFill>
              <a:schemeClr val="accent3"/>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51" name="Google Shape;251;p5"/>
            <p:cNvSpPr/>
            <p:nvPr/>
          </p:nvSpPr>
          <p:spPr>
            <a:xfrm rot="-5400000">
              <a:off x="6852226" y="277891"/>
              <a:ext cx="476733" cy="825746"/>
            </a:xfrm>
            <a:custGeom>
              <a:avLst/>
              <a:gdLst/>
              <a:ahLst/>
              <a:cxnLst/>
              <a:rect l="l" t="t" r="r" b="b"/>
              <a:pathLst>
                <a:path w="27521" h="47669" extrusionOk="0">
                  <a:moveTo>
                    <a:pt x="27520" y="1"/>
                  </a:moveTo>
                  <a:lnTo>
                    <a:pt x="1" y="15845"/>
                  </a:lnTo>
                  <a:lnTo>
                    <a:pt x="1" y="47668"/>
                  </a:lnTo>
                  <a:lnTo>
                    <a:pt x="27520" y="31823"/>
                  </a:lnTo>
                  <a:lnTo>
                    <a:pt x="27520" y="31690"/>
                  </a:lnTo>
                  <a:lnTo>
                    <a:pt x="27520" y="1"/>
                  </a:ln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52" name="Google Shape;252;p5"/>
            <p:cNvSpPr/>
            <p:nvPr/>
          </p:nvSpPr>
          <p:spPr>
            <a:xfrm rot="-5400000">
              <a:off x="5553199" y="611305"/>
              <a:ext cx="139273" cy="158917"/>
            </a:xfrm>
            <a:custGeom>
              <a:avLst/>
              <a:gdLst/>
              <a:ahLst/>
              <a:cxnLst/>
              <a:rect l="l" t="t" r="r" b="b"/>
              <a:pathLst>
                <a:path w="8040" h="9174" extrusionOk="0">
                  <a:moveTo>
                    <a:pt x="8040" y="0"/>
                  </a:moveTo>
                  <a:lnTo>
                    <a:pt x="1" y="4604"/>
                  </a:lnTo>
                  <a:lnTo>
                    <a:pt x="8040" y="9174"/>
                  </a:lnTo>
                  <a:lnTo>
                    <a:pt x="8040" y="0"/>
                  </a:ln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53" name="Google Shape;253;p5"/>
            <p:cNvSpPr/>
            <p:nvPr/>
          </p:nvSpPr>
          <p:spPr>
            <a:xfrm rot="-5400000">
              <a:off x="5886623" y="414843"/>
              <a:ext cx="476733" cy="551843"/>
            </a:xfrm>
            <a:custGeom>
              <a:avLst/>
              <a:gdLst/>
              <a:ahLst/>
              <a:cxnLst/>
              <a:rect l="l" t="t" r="r" b="b"/>
              <a:pathLst>
                <a:path w="27521" h="31857" extrusionOk="0">
                  <a:moveTo>
                    <a:pt x="1" y="0"/>
                  </a:moveTo>
                  <a:lnTo>
                    <a:pt x="1" y="31857"/>
                  </a:lnTo>
                  <a:lnTo>
                    <a:pt x="27520" y="15845"/>
                  </a:lnTo>
                  <a:lnTo>
                    <a:pt x="1" y="0"/>
                  </a:lnTo>
                  <a:close/>
                </a:path>
              </a:pathLst>
            </a:custGeom>
            <a:solidFill>
              <a:schemeClr val="accen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54" name="Google Shape;254;p5"/>
            <p:cNvSpPr/>
            <p:nvPr/>
          </p:nvSpPr>
          <p:spPr>
            <a:xfrm rot="-5400000">
              <a:off x="8404961" y="653513"/>
              <a:ext cx="953448" cy="551271"/>
            </a:xfrm>
            <a:custGeom>
              <a:avLst/>
              <a:gdLst/>
              <a:ahLst/>
              <a:cxnLst/>
              <a:rect l="l" t="t" r="r" b="b"/>
              <a:pathLst>
                <a:path w="55041" h="31824" extrusionOk="0">
                  <a:moveTo>
                    <a:pt x="27521" y="1"/>
                  </a:moveTo>
                  <a:lnTo>
                    <a:pt x="1" y="15979"/>
                  </a:lnTo>
                  <a:lnTo>
                    <a:pt x="27521" y="31823"/>
                  </a:lnTo>
                  <a:lnTo>
                    <a:pt x="55040" y="15979"/>
                  </a:lnTo>
                  <a:lnTo>
                    <a:pt x="27521" y="1"/>
                  </a:ln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55" name="Google Shape;255;p5"/>
            <p:cNvSpPr/>
            <p:nvPr/>
          </p:nvSpPr>
          <p:spPr>
            <a:xfrm rot="-5400000">
              <a:off x="8230422" y="276739"/>
              <a:ext cx="476733" cy="828050"/>
            </a:xfrm>
            <a:custGeom>
              <a:avLst/>
              <a:gdLst/>
              <a:ahLst/>
              <a:cxnLst/>
              <a:rect l="l" t="t" r="r" b="b"/>
              <a:pathLst>
                <a:path w="27521" h="47802" extrusionOk="0">
                  <a:moveTo>
                    <a:pt x="1" y="1"/>
                  </a:moveTo>
                  <a:lnTo>
                    <a:pt x="1" y="31824"/>
                  </a:lnTo>
                  <a:lnTo>
                    <a:pt x="27520" y="47802"/>
                  </a:lnTo>
                  <a:lnTo>
                    <a:pt x="27520" y="15979"/>
                  </a:lnTo>
                  <a:lnTo>
                    <a:pt x="1" y="1"/>
                  </a:lnTo>
                  <a:close/>
                </a:path>
              </a:pathLst>
            </a:custGeom>
            <a:solidFill>
              <a:schemeClr val="dk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56" name="Google Shape;256;p5"/>
            <p:cNvSpPr/>
            <p:nvPr/>
          </p:nvSpPr>
          <p:spPr>
            <a:xfrm rot="-5400000">
              <a:off x="7817551" y="415137"/>
              <a:ext cx="476733" cy="551254"/>
            </a:xfrm>
            <a:custGeom>
              <a:avLst/>
              <a:gdLst/>
              <a:ahLst/>
              <a:cxnLst/>
              <a:rect l="l" t="t" r="r" b="b"/>
              <a:pathLst>
                <a:path w="27521" h="31823" extrusionOk="0">
                  <a:moveTo>
                    <a:pt x="27520" y="0"/>
                  </a:moveTo>
                  <a:lnTo>
                    <a:pt x="1" y="15845"/>
                  </a:lnTo>
                  <a:lnTo>
                    <a:pt x="27520" y="31823"/>
                  </a:lnTo>
                  <a:lnTo>
                    <a:pt x="27520" y="0"/>
                  </a:ln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57" name="Google Shape;257;p5"/>
            <p:cNvSpPr/>
            <p:nvPr/>
          </p:nvSpPr>
          <p:spPr>
            <a:xfrm rot="-5400000">
              <a:off x="7816399" y="-62757"/>
              <a:ext cx="479036" cy="551254"/>
            </a:xfrm>
            <a:custGeom>
              <a:avLst/>
              <a:gdLst/>
              <a:ahLst/>
              <a:cxnLst/>
              <a:rect l="l" t="t" r="r" b="b"/>
              <a:pathLst>
                <a:path w="27654" h="31823" extrusionOk="0">
                  <a:moveTo>
                    <a:pt x="0" y="0"/>
                  </a:moveTo>
                  <a:lnTo>
                    <a:pt x="0" y="31823"/>
                  </a:lnTo>
                  <a:lnTo>
                    <a:pt x="27653" y="15845"/>
                  </a:lnTo>
                  <a:lnTo>
                    <a:pt x="0" y="0"/>
                  </a:lnTo>
                  <a:close/>
                </a:path>
              </a:pathLst>
            </a:custGeom>
            <a:solidFill>
              <a:schemeClr val="accent5"/>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58" name="Google Shape;258;p5"/>
            <p:cNvSpPr/>
            <p:nvPr/>
          </p:nvSpPr>
          <p:spPr>
            <a:xfrm rot="-5400000">
              <a:off x="7263962" y="-63926"/>
              <a:ext cx="479036" cy="553592"/>
            </a:xfrm>
            <a:custGeom>
              <a:avLst/>
              <a:gdLst/>
              <a:ahLst/>
              <a:cxnLst/>
              <a:rect l="l" t="t" r="r" b="b"/>
              <a:pathLst>
                <a:path w="27654" h="31958" extrusionOk="0">
                  <a:moveTo>
                    <a:pt x="0" y="1"/>
                  </a:moveTo>
                  <a:lnTo>
                    <a:pt x="0" y="31957"/>
                  </a:lnTo>
                  <a:lnTo>
                    <a:pt x="27653" y="15979"/>
                  </a:lnTo>
                  <a:lnTo>
                    <a:pt x="0" y="1"/>
                  </a:ln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59" name="Google Shape;259;p5"/>
            <p:cNvSpPr/>
            <p:nvPr/>
          </p:nvSpPr>
          <p:spPr>
            <a:xfrm rot="-5400000">
              <a:off x="7163985" y="515124"/>
              <a:ext cx="953448" cy="828050"/>
            </a:xfrm>
            <a:custGeom>
              <a:avLst/>
              <a:gdLst/>
              <a:ahLst/>
              <a:cxnLst/>
              <a:rect l="l" t="t" r="r" b="b"/>
              <a:pathLst>
                <a:path w="55041" h="47802" extrusionOk="0">
                  <a:moveTo>
                    <a:pt x="55040" y="1"/>
                  </a:moveTo>
                  <a:lnTo>
                    <a:pt x="27521" y="15979"/>
                  </a:lnTo>
                  <a:lnTo>
                    <a:pt x="1" y="31957"/>
                  </a:lnTo>
                  <a:lnTo>
                    <a:pt x="27521" y="47802"/>
                  </a:lnTo>
                  <a:lnTo>
                    <a:pt x="55040" y="31957"/>
                  </a:lnTo>
                  <a:lnTo>
                    <a:pt x="55040" y="1"/>
                  </a:ln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260" name="Google Shape;260;p5"/>
          <p:cNvGrpSpPr/>
          <p:nvPr/>
        </p:nvGrpSpPr>
        <p:grpSpPr>
          <a:xfrm rot="10800000" flipH="1">
            <a:off x="-550795" y="-35535"/>
            <a:ext cx="2922859" cy="1993571"/>
            <a:chOff x="-293170" y="3658798"/>
            <a:chExt cx="2192144" cy="1495178"/>
          </a:xfrm>
        </p:grpSpPr>
        <p:sp>
          <p:nvSpPr>
            <p:cNvPr id="261" name="Google Shape;261;p5"/>
            <p:cNvSpPr/>
            <p:nvPr/>
          </p:nvSpPr>
          <p:spPr>
            <a:xfrm rot="5400000">
              <a:off x="566876" y="4718563"/>
              <a:ext cx="402082" cy="465014"/>
            </a:xfrm>
            <a:custGeom>
              <a:avLst/>
              <a:gdLst/>
              <a:ahLst/>
              <a:cxnLst/>
              <a:rect l="l" t="t" r="r" b="b"/>
              <a:pathLst>
                <a:path w="27521" h="31823" extrusionOk="0">
                  <a:moveTo>
                    <a:pt x="27521" y="0"/>
                  </a:moveTo>
                  <a:lnTo>
                    <a:pt x="1" y="15978"/>
                  </a:lnTo>
                  <a:lnTo>
                    <a:pt x="27521" y="31823"/>
                  </a:lnTo>
                  <a:lnTo>
                    <a:pt x="27521" y="0"/>
                  </a:ln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62" name="Google Shape;262;p5"/>
            <p:cNvSpPr/>
            <p:nvPr/>
          </p:nvSpPr>
          <p:spPr>
            <a:xfrm rot="5400000">
              <a:off x="813966" y="4749204"/>
              <a:ext cx="372910" cy="433031"/>
            </a:xfrm>
            <a:custGeom>
              <a:avLst/>
              <a:gdLst/>
              <a:ahLst/>
              <a:cxnLst/>
              <a:rect l="l" t="t" r="r" b="b"/>
              <a:pathLst>
                <a:path w="27521" h="31958" extrusionOk="0">
                  <a:moveTo>
                    <a:pt x="1" y="1"/>
                  </a:moveTo>
                  <a:lnTo>
                    <a:pt x="1" y="31957"/>
                  </a:lnTo>
                  <a:lnTo>
                    <a:pt x="27521" y="15979"/>
                  </a:lnTo>
                  <a:lnTo>
                    <a:pt x="1" y="1"/>
                  </a:ln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63" name="Google Shape;263;p5"/>
            <p:cNvSpPr/>
            <p:nvPr/>
          </p:nvSpPr>
          <p:spPr>
            <a:xfrm rot="5400000">
              <a:off x="1460748" y="4750112"/>
              <a:ext cx="372910" cy="431215"/>
            </a:xfrm>
            <a:custGeom>
              <a:avLst/>
              <a:gdLst/>
              <a:ahLst/>
              <a:cxnLst/>
              <a:rect l="l" t="t" r="r" b="b"/>
              <a:pathLst>
                <a:path w="27521" h="31824" extrusionOk="0">
                  <a:moveTo>
                    <a:pt x="27521" y="1"/>
                  </a:moveTo>
                  <a:lnTo>
                    <a:pt x="1" y="15845"/>
                  </a:lnTo>
                  <a:lnTo>
                    <a:pt x="27521" y="31823"/>
                  </a:lnTo>
                  <a:lnTo>
                    <a:pt x="27521" y="1"/>
                  </a:lnTo>
                  <a:close/>
                </a:path>
              </a:pathLst>
            </a:custGeom>
            <a:solidFill>
              <a:schemeClr val="accen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64" name="Google Shape;264;p5"/>
            <p:cNvSpPr/>
            <p:nvPr/>
          </p:nvSpPr>
          <p:spPr>
            <a:xfrm rot="5400000">
              <a:off x="1135098" y="4642762"/>
              <a:ext cx="376514" cy="645915"/>
            </a:xfrm>
            <a:custGeom>
              <a:avLst/>
              <a:gdLst/>
              <a:ahLst/>
              <a:cxnLst/>
              <a:rect l="l" t="t" r="r" b="b"/>
              <a:pathLst>
                <a:path w="27787" h="47669" extrusionOk="0">
                  <a:moveTo>
                    <a:pt x="1" y="1"/>
                  </a:moveTo>
                  <a:lnTo>
                    <a:pt x="134" y="31823"/>
                  </a:lnTo>
                  <a:lnTo>
                    <a:pt x="27787" y="47668"/>
                  </a:lnTo>
                  <a:lnTo>
                    <a:pt x="27654" y="15845"/>
                  </a:lnTo>
                  <a:lnTo>
                    <a:pt x="1" y="1"/>
                  </a:lnTo>
                  <a:close/>
                </a:path>
              </a:pathLst>
            </a:custGeom>
            <a:solidFill>
              <a:schemeClr val="dk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65" name="Google Shape;265;p5"/>
            <p:cNvSpPr/>
            <p:nvPr/>
          </p:nvSpPr>
          <p:spPr>
            <a:xfrm rot="5400000">
              <a:off x="813065" y="4375410"/>
              <a:ext cx="374712" cy="433031"/>
            </a:xfrm>
            <a:custGeom>
              <a:avLst/>
              <a:gdLst/>
              <a:ahLst/>
              <a:cxnLst/>
              <a:rect l="l" t="t" r="r" b="b"/>
              <a:pathLst>
                <a:path w="27654" h="31958" extrusionOk="0">
                  <a:moveTo>
                    <a:pt x="27654" y="1"/>
                  </a:moveTo>
                  <a:lnTo>
                    <a:pt x="1" y="15979"/>
                  </a:lnTo>
                  <a:lnTo>
                    <a:pt x="27654" y="31957"/>
                  </a:lnTo>
                  <a:lnTo>
                    <a:pt x="27654" y="1"/>
                  </a:ln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66" name="Google Shape;266;p5"/>
            <p:cNvSpPr/>
            <p:nvPr/>
          </p:nvSpPr>
          <p:spPr>
            <a:xfrm rot="5400000">
              <a:off x="597469" y="4376325"/>
              <a:ext cx="374712" cy="431202"/>
            </a:xfrm>
            <a:custGeom>
              <a:avLst/>
              <a:gdLst/>
              <a:ahLst/>
              <a:cxnLst/>
              <a:rect l="l" t="t" r="r" b="b"/>
              <a:pathLst>
                <a:path w="27654" h="31823" extrusionOk="0">
                  <a:moveTo>
                    <a:pt x="1" y="0"/>
                  </a:moveTo>
                  <a:lnTo>
                    <a:pt x="1" y="31823"/>
                  </a:lnTo>
                  <a:lnTo>
                    <a:pt x="27654" y="15978"/>
                  </a:lnTo>
                  <a:lnTo>
                    <a:pt x="1" y="0"/>
                  </a:lnTo>
                  <a:close/>
                </a:path>
              </a:pathLst>
            </a:custGeom>
            <a:solidFill>
              <a:srgbClr val="E3651D"/>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67" name="Google Shape;267;p5"/>
            <p:cNvSpPr/>
            <p:nvPr/>
          </p:nvSpPr>
          <p:spPr>
            <a:xfrm rot="5400000">
              <a:off x="813966" y="4749204"/>
              <a:ext cx="372910" cy="433031"/>
            </a:xfrm>
            <a:custGeom>
              <a:avLst/>
              <a:gdLst/>
              <a:ahLst/>
              <a:cxnLst/>
              <a:rect l="l" t="t" r="r" b="b"/>
              <a:pathLst>
                <a:path w="27521" h="31958" extrusionOk="0">
                  <a:moveTo>
                    <a:pt x="1" y="1"/>
                  </a:moveTo>
                  <a:lnTo>
                    <a:pt x="1" y="31957"/>
                  </a:lnTo>
                  <a:lnTo>
                    <a:pt x="27521" y="15979"/>
                  </a:lnTo>
                  <a:lnTo>
                    <a:pt x="1" y="1"/>
                  </a:ln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68" name="Google Shape;268;p5"/>
            <p:cNvSpPr/>
            <p:nvPr/>
          </p:nvSpPr>
          <p:spPr>
            <a:xfrm rot="5400000">
              <a:off x="1460754" y="4002531"/>
              <a:ext cx="372896" cy="431215"/>
            </a:xfrm>
            <a:custGeom>
              <a:avLst/>
              <a:gdLst/>
              <a:ahLst/>
              <a:cxnLst/>
              <a:rect l="l" t="t" r="r" b="b"/>
              <a:pathLst>
                <a:path w="27520" h="31824" extrusionOk="0">
                  <a:moveTo>
                    <a:pt x="27520" y="1"/>
                  </a:moveTo>
                  <a:lnTo>
                    <a:pt x="0" y="15845"/>
                  </a:lnTo>
                  <a:lnTo>
                    <a:pt x="27520" y="31823"/>
                  </a:lnTo>
                  <a:lnTo>
                    <a:pt x="27520" y="1"/>
                  </a:lnTo>
                  <a:close/>
                </a:path>
              </a:pathLst>
            </a:custGeom>
            <a:solidFill>
              <a:schemeClr val="accent1"/>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69" name="Google Shape;269;p5"/>
            <p:cNvSpPr/>
            <p:nvPr/>
          </p:nvSpPr>
          <p:spPr>
            <a:xfrm rot="5400000">
              <a:off x="1128547" y="3961854"/>
              <a:ext cx="174931" cy="201597"/>
            </a:xfrm>
            <a:custGeom>
              <a:avLst/>
              <a:gdLst/>
              <a:ahLst/>
              <a:cxnLst/>
              <a:rect l="l" t="t" r="r" b="b"/>
              <a:pathLst>
                <a:path w="12910" h="14878" extrusionOk="0">
                  <a:moveTo>
                    <a:pt x="1" y="0"/>
                  </a:moveTo>
                  <a:lnTo>
                    <a:pt x="1" y="14877"/>
                  </a:lnTo>
                  <a:lnTo>
                    <a:pt x="12910" y="7505"/>
                  </a:lnTo>
                  <a:lnTo>
                    <a:pt x="134" y="0"/>
                  </a:lnTo>
                  <a:close/>
                </a:path>
              </a:pathLst>
            </a:custGeom>
            <a:solidFill>
              <a:schemeClr val="accent5"/>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70" name="Google Shape;270;p5"/>
            <p:cNvSpPr/>
            <p:nvPr/>
          </p:nvSpPr>
          <p:spPr>
            <a:xfrm rot="5400000">
              <a:off x="1770825" y="4018351"/>
              <a:ext cx="118427" cy="137871"/>
            </a:xfrm>
            <a:custGeom>
              <a:avLst/>
              <a:gdLst/>
              <a:ahLst/>
              <a:cxnLst/>
              <a:rect l="l" t="t" r="r" b="b"/>
              <a:pathLst>
                <a:path w="8740" h="10175" extrusionOk="0">
                  <a:moveTo>
                    <a:pt x="0" y="1"/>
                  </a:moveTo>
                  <a:lnTo>
                    <a:pt x="0" y="10175"/>
                  </a:lnTo>
                  <a:lnTo>
                    <a:pt x="8740" y="5005"/>
                  </a:lnTo>
                  <a:lnTo>
                    <a:pt x="0" y="1"/>
                  </a:lnTo>
                  <a:close/>
                </a:path>
              </a:pathLst>
            </a:custGeom>
            <a:solidFill>
              <a:schemeClr val="accent1"/>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71" name="Google Shape;271;p5"/>
            <p:cNvSpPr/>
            <p:nvPr/>
          </p:nvSpPr>
          <p:spPr>
            <a:xfrm rot="5400000">
              <a:off x="1135999" y="4268968"/>
              <a:ext cx="374712" cy="645915"/>
            </a:xfrm>
            <a:custGeom>
              <a:avLst/>
              <a:gdLst/>
              <a:ahLst/>
              <a:cxnLst/>
              <a:rect l="l" t="t" r="r" b="b"/>
              <a:pathLst>
                <a:path w="27654" h="47669" extrusionOk="0">
                  <a:moveTo>
                    <a:pt x="27654" y="1"/>
                  </a:moveTo>
                  <a:lnTo>
                    <a:pt x="1" y="15845"/>
                  </a:lnTo>
                  <a:lnTo>
                    <a:pt x="1" y="47668"/>
                  </a:lnTo>
                  <a:lnTo>
                    <a:pt x="27521" y="31823"/>
                  </a:lnTo>
                  <a:lnTo>
                    <a:pt x="27654" y="31690"/>
                  </a:lnTo>
                  <a:lnTo>
                    <a:pt x="27654" y="1"/>
                  </a:lnTo>
                  <a:close/>
                </a:path>
              </a:pathLst>
            </a:custGeom>
            <a:solidFill>
              <a:schemeClr val="accent5"/>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72" name="Google Shape;272;p5"/>
            <p:cNvSpPr/>
            <p:nvPr/>
          </p:nvSpPr>
          <p:spPr>
            <a:xfrm rot="5400000">
              <a:off x="1459847" y="4376318"/>
              <a:ext cx="374712" cy="431215"/>
            </a:xfrm>
            <a:custGeom>
              <a:avLst/>
              <a:gdLst/>
              <a:ahLst/>
              <a:cxnLst/>
              <a:rect l="l" t="t" r="r" b="b"/>
              <a:pathLst>
                <a:path w="27654" h="31824" extrusionOk="0">
                  <a:moveTo>
                    <a:pt x="1" y="1"/>
                  </a:moveTo>
                  <a:lnTo>
                    <a:pt x="1" y="31823"/>
                  </a:lnTo>
                  <a:lnTo>
                    <a:pt x="27654" y="15979"/>
                  </a:lnTo>
                  <a:lnTo>
                    <a:pt x="27654" y="15845"/>
                  </a:lnTo>
                  <a:lnTo>
                    <a:pt x="1" y="1"/>
                  </a:ln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73" name="Google Shape;273;p5"/>
            <p:cNvSpPr/>
            <p:nvPr/>
          </p:nvSpPr>
          <p:spPr>
            <a:xfrm rot="5400000">
              <a:off x="167191" y="4002531"/>
              <a:ext cx="372896" cy="431215"/>
            </a:xfrm>
            <a:custGeom>
              <a:avLst/>
              <a:gdLst/>
              <a:ahLst/>
              <a:cxnLst/>
              <a:rect l="l" t="t" r="r" b="b"/>
              <a:pathLst>
                <a:path w="27520" h="31824" extrusionOk="0">
                  <a:moveTo>
                    <a:pt x="27520" y="1"/>
                  </a:moveTo>
                  <a:lnTo>
                    <a:pt x="0" y="15979"/>
                  </a:lnTo>
                  <a:lnTo>
                    <a:pt x="27520" y="31824"/>
                  </a:lnTo>
                  <a:lnTo>
                    <a:pt x="27520" y="1"/>
                  </a:lnTo>
                  <a:close/>
                </a:path>
              </a:pathLst>
            </a:custGeom>
            <a:solidFill>
              <a:schemeClr val="accent5"/>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74" name="Google Shape;274;p5"/>
            <p:cNvSpPr/>
            <p:nvPr/>
          </p:nvSpPr>
          <p:spPr>
            <a:xfrm rot="5400000">
              <a:off x="-264008" y="3629645"/>
              <a:ext cx="372910" cy="431215"/>
            </a:xfrm>
            <a:custGeom>
              <a:avLst/>
              <a:gdLst/>
              <a:ahLst/>
              <a:cxnLst/>
              <a:rect l="l" t="t" r="r" b="b"/>
              <a:pathLst>
                <a:path w="27521" h="31824" extrusionOk="0">
                  <a:moveTo>
                    <a:pt x="1" y="1"/>
                  </a:moveTo>
                  <a:lnTo>
                    <a:pt x="1" y="31823"/>
                  </a:lnTo>
                  <a:lnTo>
                    <a:pt x="27520" y="15979"/>
                  </a:lnTo>
                  <a:lnTo>
                    <a:pt x="1" y="1"/>
                  </a:ln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75" name="Google Shape;275;p5"/>
            <p:cNvSpPr/>
            <p:nvPr/>
          </p:nvSpPr>
          <p:spPr>
            <a:xfrm rot="5400000">
              <a:off x="-49317" y="4160717"/>
              <a:ext cx="374712" cy="862417"/>
            </a:xfrm>
            <a:custGeom>
              <a:avLst/>
              <a:gdLst/>
              <a:ahLst/>
              <a:cxnLst/>
              <a:rect l="l" t="t" r="r" b="b"/>
              <a:pathLst>
                <a:path w="27654" h="63647" extrusionOk="0">
                  <a:moveTo>
                    <a:pt x="1" y="1"/>
                  </a:moveTo>
                  <a:lnTo>
                    <a:pt x="1" y="31824"/>
                  </a:lnTo>
                  <a:lnTo>
                    <a:pt x="1" y="63646"/>
                  </a:lnTo>
                  <a:lnTo>
                    <a:pt x="27521" y="47802"/>
                  </a:lnTo>
                  <a:lnTo>
                    <a:pt x="27654" y="47802"/>
                  </a:lnTo>
                  <a:lnTo>
                    <a:pt x="27654" y="15979"/>
                  </a:lnTo>
                  <a:lnTo>
                    <a:pt x="1" y="1"/>
                  </a:ln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76" name="Google Shape;276;p5"/>
            <p:cNvSpPr/>
            <p:nvPr/>
          </p:nvSpPr>
          <p:spPr>
            <a:xfrm rot="5400000">
              <a:off x="380972" y="4376325"/>
              <a:ext cx="374712" cy="431202"/>
            </a:xfrm>
            <a:custGeom>
              <a:avLst/>
              <a:gdLst/>
              <a:ahLst/>
              <a:cxnLst/>
              <a:rect l="l" t="t" r="r" b="b"/>
              <a:pathLst>
                <a:path w="27654" h="31823" extrusionOk="0">
                  <a:moveTo>
                    <a:pt x="27654" y="0"/>
                  </a:moveTo>
                  <a:lnTo>
                    <a:pt x="1" y="15845"/>
                  </a:lnTo>
                  <a:lnTo>
                    <a:pt x="27654" y="31823"/>
                  </a:lnTo>
                  <a:lnTo>
                    <a:pt x="27654" y="0"/>
                  </a:lnTo>
                  <a:close/>
                </a:path>
              </a:pathLst>
            </a:custGeom>
            <a:solidFill>
              <a:schemeClr val="accent5"/>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77" name="Google Shape;277;p5"/>
            <p:cNvSpPr/>
            <p:nvPr/>
          </p:nvSpPr>
          <p:spPr>
            <a:xfrm rot="5400000">
              <a:off x="139325" y="4533617"/>
              <a:ext cx="374712" cy="862403"/>
            </a:xfrm>
            <a:custGeom>
              <a:avLst/>
              <a:gdLst/>
              <a:ahLst/>
              <a:cxnLst/>
              <a:rect l="l" t="t" r="r" b="b"/>
              <a:pathLst>
                <a:path w="27654" h="63646" extrusionOk="0">
                  <a:moveTo>
                    <a:pt x="134" y="0"/>
                  </a:moveTo>
                  <a:lnTo>
                    <a:pt x="1" y="31823"/>
                  </a:lnTo>
                  <a:lnTo>
                    <a:pt x="134" y="31823"/>
                  </a:lnTo>
                  <a:lnTo>
                    <a:pt x="134" y="63646"/>
                  </a:lnTo>
                  <a:lnTo>
                    <a:pt x="27654" y="47668"/>
                  </a:lnTo>
                  <a:lnTo>
                    <a:pt x="27654" y="15845"/>
                  </a:lnTo>
                  <a:lnTo>
                    <a:pt x="134" y="0"/>
                  </a:lnTo>
                  <a:close/>
                </a:path>
              </a:pathLst>
            </a:custGeom>
            <a:solidFill>
              <a:schemeClr val="accent3"/>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78" name="Google Shape;278;p5"/>
            <p:cNvSpPr/>
            <p:nvPr/>
          </p:nvSpPr>
          <p:spPr>
            <a:xfrm rot="5400000">
              <a:off x="519274" y="4454515"/>
              <a:ext cx="747608" cy="647717"/>
            </a:xfrm>
            <a:custGeom>
              <a:avLst/>
              <a:gdLst/>
              <a:ahLst/>
              <a:cxnLst/>
              <a:rect l="l" t="t" r="r" b="b"/>
              <a:pathLst>
                <a:path w="55174" h="47802" extrusionOk="0">
                  <a:moveTo>
                    <a:pt x="27654" y="1"/>
                  </a:moveTo>
                  <a:lnTo>
                    <a:pt x="1" y="15979"/>
                  </a:lnTo>
                  <a:lnTo>
                    <a:pt x="1" y="47802"/>
                  </a:lnTo>
                  <a:lnTo>
                    <a:pt x="27654" y="31957"/>
                  </a:lnTo>
                  <a:lnTo>
                    <a:pt x="55174" y="15979"/>
                  </a:lnTo>
                  <a:lnTo>
                    <a:pt x="27654" y="1"/>
                  </a:ln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sp>
        <p:nvSpPr>
          <p:cNvPr id="279" name="Google Shape;279;p5"/>
          <p:cNvSpPr txBox="1">
            <a:spLocks noGrp="1"/>
          </p:cNvSpPr>
          <p:nvPr>
            <p:ph type="ctrTitle"/>
          </p:nvPr>
        </p:nvSpPr>
        <p:spPr>
          <a:xfrm>
            <a:off x="5744065" y="2756647"/>
            <a:ext cx="4392400" cy="770400"/>
          </a:xfrm>
          <a:prstGeom prst="rect">
            <a:avLst/>
          </a:prstGeom>
        </p:spPr>
        <p:txBody>
          <a:bodyPr spcFirstLastPara="1" wrap="square" lIns="91425" tIns="91425" rIns="91425" bIns="91425" anchor="b" anchorCtr="0">
            <a:noAutofit/>
          </a:bodyPr>
          <a:lstStyle>
            <a:lvl1pPr lvl="0" algn="r" rtl="0">
              <a:spcBef>
                <a:spcPts val="0"/>
              </a:spcBef>
              <a:spcAft>
                <a:spcPts val="0"/>
              </a:spcAft>
              <a:buSzPts val="4800"/>
              <a:buNone/>
              <a:defRPr sz="6400"/>
            </a:lvl1pPr>
            <a:lvl2pPr lvl="1" algn="r" rtl="0">
              <a:spcBef>
                <a:spcPts val="0"/>
              </a:spcBef>
              <a:spcAft>
                <a:spcPts val="0"/>
              </a:spcAft>
              <a:buSzPts val="1600"/>
              <a:buNone/>
              <a:defRPr sz="2133"/>
            </a:lvl2pPr>
            <a:lvl3pPr lvl="2" algn="r" rtl="0">
              <a:spcBef>
                <a:spcPts val="0"/>
              </a:spcBef>
              <a:spcAft>
                <a:spcPts val="0"/>
              </a:spcAft>
              <a:buSzPts val="1600"/>
              <a:buNone/>
              <a:defRPr sz="2133"/>
            </a:lvl3pPr>
            <a:lvl4pPr lvl="3" algn="r" rtl="0">
              <a:spcBef>
                <a:spcPts val="0"/>
              </a:spcBef>
              <a:spcAft>
                <a:spcPts val="0"/>
              </a:spcAft>
              <a:buSzPts val="1600"/>
              <a:buNone/>
              <a:defRPr sz="2133"/>
            </a:lvl4pPr>
            <a:lvl5pPr lvl="4" algn="r" rtl="0">
              <a:spcBef>
                <a:spcPts val="0"/>
              </a:spcBef>
              <a:spcAft>
                <a:spcPts val="0"/>
              </a:spcAft>
              <a:buSzPts val="1600"/>
              <a:buNone/>
              <a:defRPr sz="2133"/>
            </a:lvl5pPr>
            <a:lvl6pPr lvl="5" algn="r" rtl="0">
              <a:spcBef>
                <a:spcPts val="0"/>
              </a:spcBef>
              <a:spcAft>
                <a:spcPts val="0"/>
              </a:spcAft>
              <a:buSzPts val="1600"/>
              <a:buNone/>
              <a:defRPr sz="2133"/>
            </a:lvl6pPr>
            <a:lvl7pPr lvl="6" algn="r" rtl="0">
              <a:spcBef>
                <a:spcPts val="0"/>
              </a:spcBef>
              <a:spcAft>
                <a:spcPts val="0"/>
              </a:spcAft>
              <a:buSzPts val="1600"/>
              <a:buNone/>
              <a:defRPr sz="2133"/>
            </a:lvl7pPr>
            <a:lvl8pPr lvl="7" algn="r" rtl="0">
              <a:spcBef>
                <a:spcPts val="0"/>
              </a:spcBef>
              <a:spcAft>
                <a:spcPts val="0"/>
              </a:spcAft>
              <a:buSzPts val="1600"/>
              <a:buNone/>
              <a:defRPr sz="2133"/>
            </a:lvl8pPr>
            <a:lvl9pPr lvl="8" algn="r" rtl="0">
              <a:spcBef>
                <a:spcPts val="0"/>
              </a:spcBef>
              <a:spcAft>
                <a:spcPts val="0"/>
              </a:spcAft>
              <a:buSzPts val="1600"/>
              <a:buNone/>
              <a:defRPr sz="2133"/>
            </a:lvl9pPr>
          </a:lstStyle>
          <a:p>
            <a:endParaRPr/>
          </a:p>
        </p:txBody>
      </p:sp>
      <p:sp>
        <p:nvSpPr>
          <p:cNvPr id="280" name="Google Shape;280;p5"/>
          <p:cNvSpPr txBox="1">
            <a:spLocks noGrp="1"/>
          </p:cNvSpPr>
          <p:nvPr>
            <p:ph type="subTitle" idx="1"/>
          </p:nvPr>
        </p:nvSpPr>
        <p:spPr>
          <a:xfrm>
            <a:off x="2491000" y="3610951"/>
            <a:ext cx="5360400" cy="4904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sz="1867"/>
            </a:lvl1pPr>
            <a:lvl2pPr lvl="1" rtl="0">
              <a:lnSpc>
                <a:spcPct val="100000"/>
              </a:lnSpc>
              <a:spcBef>
                <a:spcPts val="0"/>
              </a:spcBef>
              <a:spcAft>
                <a:spcPts val="0"/>
              </a:spcAft>
              <a:buSzPts val="1400"/>
              <a:buNone/>
              <a:defRPr/>
            </a:lvl2pPr>
            <a:lvl3pPr lvl="2" rtl="0">
              <a:lnSpc>
                <a:spcPct val="100000"/>
              </a:lnSpc>
              <a:spcBef>
                <a:spcPts val="0"/>
              </a:spcBef>
              <a:spcAft>
                <a:spcPts val="0"/>
              </a:spcAft>
              <a:buSzPts val="1400"/>
              <a:buNone/>
              <a:defRPr/>
            </a:lvl3pPr>
            <a:lvl4pPr lvl="3" rtl="0">
              <a:lnSpc>
                <a:spcPct val="100000"/>
              </a:lnSpc>
              <a:spcBef>
                <a:spcPts val="0"/>
              </a:spcBef>
              <a:spcAft>
                <a:spcPts val="0"/>
              </a:spcAft>
              <a:buSzPts val="1400"/>
              <a:buNone/>
              <a:defRPr/>
            </a:lvl4pPr>
            <a:lvl5pPr lvl="4" rtl="0">
              <a:lnSpc>
                <a:spcPct val="100000"/>
              </a:lnSpc>
              <a:spcBef>
                <a:spcPts val="0"/>
              </a:spcBef>
              <a:spcAft>
                <a:spcPts val="0"/>
              </a:spcAft>
              <a:buSzPts val="1400"/>
              <a:buNone/>
              <a:defRPr/>
            </a:lvl5pPr>
            <a:lvl6pPr lvl="5" rtl="0">
              <a:lnSpc>
                <a:spcPct val="100000"/>
              </a:lnSpc>
              <a:spcBef>
                <a:spcPts val="0"/>
              </a:spcBef>
              <a:spcAft>
                <a:spcPts val="0"/>
              </a:spcAft>
              <a:buSzPts val="1400"/>
              <a:buNone/>
              <a:defRPr/>
            </a:lvl6pPr>
            <a:lvl7pPr lvl="6" rtl="0">
              <a:lnSpc>
                <a:spcPct val="100000"/>
              </a:lnSpc>
              <a:spcBef>
                <a:spcPts val="0"/>
              </a:spcBef>
              <a:spcAft>
                <a:spcPts val="0"/>
              </a:spcAft>
              <a:buSzPts val="1400"/>
              <a:buNone/>
              <a:defRPr/>
            </a:lvl7pPr>
            <a:lvl8pPr lvl="7" rtl="0">
              <a:lnSpc>
                <a:spcPct val="100000"/>
              </a:lnSpc>
              <a:spcBef>
                <a:spcPts val="0"/>
              </a:spcBef>
              <a:spcAft>
                <a:spcPts val="0"/>
              </a:spcAft>
              <a:buSzPts val="1400"/>
              <a:buNone/>
              <a:defRPr/>
            </a:lvl8pPr>
            <a:lvl9pPr lvl="8" rtl="0">
              <a:lnSpc>
                <a:spcPct val="100000"/>
              </a:lnSpc>
              <a:spcBef>
                <a:spcPts val="0"/>
              </a:spcBef>
              <a:spcAft>
                <a:spcPts val="0"/>
              </a:spcAft>
              <a:buSzPts val="1400"/>
              <a:buNone/>
              <a:defRPr/>
            </a:lvl9pPr>
          </a:lstStyle>
          <a:p>
            <a:endParaRPr/>
          </a:p>
        </p:txBody>
      </p:sp>
      <p:cxnSp>
        <p:nvCxnSpPr>
          <p:cNvPr id="281" name="Google Shape;281;p5"/>
          <p:cNvCxnSpPr/>
          <p:nvPr/>
        </p:nvCxnSpPr>
        <p:spPr>
          <a:xfrm>
            <a:off x="6831600" y="3476317"/>
            <a:ext cx="5360400" cy="0"/>
          </a:xfrm>
          <a:prstGeom prst="straightConnector1">
            <a:avLst/>
          </a:prstGeom>
          <a:noFill/>
          <a:ln w="28575" cap="flat" cmpd="sng">
            <a:solidFill>
              <a:schemeClr val="accent4"/>
            </a:solidFill>
            <a:prstDash val="solid"/>
            <a:round/>
            <a:headEnd type="none" w="med" len="med"/>
            <a:tailEnd type="none" w="med" len="med"/>
          </a:ln>
        </p:spPr>
      </p:cxnSp>
    </p:spTree>
    <p:extLst>
      <p:ext uri="{BB962C8B-B14F-4D97-AF65-F5344CB8AC3E}">
        <p14:creationId xmlns:p14="http://schemas.microsoft.com/office/powerpoint/2010/main" val="177088617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TITLE DESIGN 1">
  <p:cSld name="TITLE DESIGN 1">
    <p:spTree>
      <p:nvGrpSpPr>
        <p:cNvPr id="1" name="Shape 282"/>
        <p:cNvGrpSpPr/>
        <p:nvPr/>
      </p:nvGrpSpPr>
      <p:grpSpPr>
        <a:xfrm>
          <a:off x="0" y="0"/>
          <a:ext cx="0" cy="0"/>
          <a:chOff x="0" y="0"/>
          <a:chExt cx="0" cy="0"/>
        </a:xfrm>
      </p:grpSpPr>
      <p:grpSp>
        <p:nvGrpSpPr>
          <p:cNvPr id="283" name="Google Shape;283;p6"/>
          <p:cNvGrpSpPr/>
          <p:nvPr/>
        </p:nvGrpSpPr>
        <p:grpSpPr>
          <a:xfrm rot="10800000">
            <a:off x="15" y="5412516"/>
            <a:ext cx="3681885" cy="1459453"/>
            <a:chOff x="5543377" y="-26648"/>
            <a:chExt cx="3613943" cy="1432521"/>
          </a:xfrm>
        </p:grpSpPr>
        <p:sp>
          <p:nvSpPr>
            <p:cNvPr id="284" name="Google Shape;284;p6"/>
            <p:cNvSpPr/>
            <p:nvPr/>
          </p:nvSpPr>
          <p:spPr>
            <a:xfrm rot="-5400000">
              <a:off x="7539604" y="-62757"/>
              <a:ext cx="479036" cy="551254"/>
            </a:xfrm>
            <a:custGeom>
              <a:avLst/>
              <a:gdLst/>
              <a:ahLst/>
              <a:cxnLst/>
              <a:rect l="l" t="t" r="r" b="b"/>
              <a:pathLst>
                <a:path w="27654" h="31823" extrusionOk="0">
                  <a:moveTo>
                    <a:pt x="27653" y="0"/>
                  </a:moveTo>
                  <a:lnTo>
                    <a:pt x="0" y="15978"/>
                  </a:lnTo>
                  <a:lnTo>
                    <a:pt x="27653" y="31823"/>
                  </a:lnTo>
                  <a:lnTo>
                    <a:pt x="27653" y="0"/>
                  </a:lnTo>
                  <a:close/>
                </a:path>
              </a:pathLst>
            </a:custGeom>
            <a:solidFill>
              <a:schemeClr val="dk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85" name="Google Shape;285;p6"/>
            <p:cNvSpPr/>
            <p:nvPr/>
          </p:nvSpPr>
          <p:spPr>
            <a:xfrm rot="-5400000">
              <a:off x="7263962" y="-63926"/>
              <a:ext cx="479036" cy="553592"/>
            </a:xfrm>
            <a:custGeom>
              <a:avLst/>
              <a:gdLst/>
              <a:ahLst/>
              <a:cxnLst/>
              <a:rect l="l" t="t" r="r" b="b"/>
              <a:pathLst>
                <a:path w="27654" h="31958" extrusionOk="0">
                  <a:moveTo>
                    <a:pt x="0" y="1"/>
                  </a:moveTo>
                  <a:lnTo>
                    <a:pt x="0" y="31957"/>
                  </a:lnTo>
                  <a:lnTo>
                    <a:pt x="27653" y="15979"/>
                  </a:lnTo>
                  <a:lnTo>
                    <a:pt x="0" y="1"/>
                  </a:lnTo>
                  <a:close/>
                </a:path>
              </a:pathLst>
            </a:custGeom>
            <a:solidFill>
              <a:schemeClr val="accent3"/>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86" name="Google Shape;286;p6"/>
            <p:cNvSpPr/>
            <p:nvPr/>
          </p:nvSpPr>
          <p:spPr>
            <a:xfrm rot="-5400000">
              <a:off x="6437042" y="-62766"/>
              <a:ext cx="479036" cy="551271"/>
            </a:xfrm>
            <a:custGeom>
              <a:avLst/>
              <a:gdLst/>
              <a:ahLst/>
              <a:cxnLst/>
              <a:rect l="l" t="t" r="r" b="b"/>
              <a:pathLst>
                <a:path w="27654" h="31824" extrusionOk="0">
                  <a:moveTo>
                    <a:pt x="27653" y="1"/>
                  </a:moveTo>
                  <a:lnTo>
                    <a:pt x="0" y="15845"/>
                  </a:lnTo>
                  <a:lnTo>
                    <a:pt x="27653" y="31823"/>
                  </a:lnTo>
                  <a:lnTo>
                    <a:pt x="27653" y="1"/>
                  </a:ln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87" name="Google Shape;287;p6"/>
            <p:cNvSpPr/>
            <p:nvPr/>
          </p:nvSpPr>
          <p:spPr>
            <a:xfrm rot="-5400000">
              <a:off x="6849922" y="-201155"/>
              <a:ext cx="479036" cy="828050"/>
            </a:xfrm>
            <a:custGeom>
              <a:avLst/>
              <a:gdLst/>
              <a:ahLst/>
              <a:cxnLst/>
              <a:rect l="l" t="t" r="r" b="b"/>
              <a:pathLst>
                <a:path w="27654" h="47802" extrusionOk="0">
                  <a:moveTo>
                    <a:pt x="0" y="0"/>
                  </a:moveTo>
                  <a:lnTo>
                    <a:pt x="0" y="31823"/>
                  </a:lnTo>
                  <a:lnTo>
                    <a:pt x="134" y="31956"/>
                  </a:lnTo>
                  <a:lnTo>
                    <a:pt x="27653" y="47801"/>
                  </a:lnTo>
                  <a:lnTo>
                    <a:pt x="27653" y="15978"/>
                  </a:lnTo>
                  <a:lnTo>
                    <a:pt x="0" y="0"/>
                  </a:ln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88" name="Google Shape;288;p6"/>
            <p:cNvSpPr/>
            <p:nvPr/>
          </p:nvSpPr>
          <p:spPr>
            <a:xfrm rot="-5400000">
              <a:off x="8229270" y="-201155"/>
              <a:ext cx="479036" cy="828050"/>
            </a:xfrm>
            <a:custGeom>
              <a:avLst/>
              <a:gdLst/>
              <a:ahLst/>
              <a:cxnLst/>
              <a:rect l="l" t="t" r="r" b="b"/>
              <a:pathLst>
                <a:path w="27654" h="47802" extrusionOk="0">
                  <a:moveTo>
                    <a:pt x="27653" y="1"/>
                  </a:moveTo>
                  <a:lnTo>
                    <a:pt x="0" y="15979"/>
                  </a:lnTo>
                  <a:lnTo>
                    <a:pt x="0" y="47802"/>
                  </a:lnTo>
                  <a:lnTo>
                    <a:pt x="134" y="47802"/>
                  </a:lnTo>
                  <a:lnTo>
                    <a:pt x="27653" y="31824"/>
                  </a:lnTo>
                  <a:lnTo>
                    <a:pt x="27653" y="1"/>
                  </a:ln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89" name="Google Shape;289;p6"/>
            <p:cNvSpPr/>
            <p:nvPr/>
          </p:nvSpPr>
          <p:spPr>
            <a:xfrm rot="-5400000">
              <a:off x="8643318" y="-63918"/>
              <a:ext cx="476733" cy="551271"/>
            </a:xfrm>
            <a:custGeom>
              <a:avLst/>
              <a:gdLst/>
              <a:ahLst/>
              <a:cxnLst/>
              <a:rect l="l" t="t" r="r" b="b"/>
              <a:pathLst>
                <a:path w="27521" h="31824" extrusionOk="0">
                  <a:moveTo>
                    <a:pt x="27520" y="1"/>
                  </a:moveTo>
                  <a:lnTo>
                    <a:pt x="1" y="15979"/>
                  </a:lnTo>
                  <a:lnTo>
                    <a:pt x="27520" y="31823"/>
                  </a:lnTo>
                  <a:lnTo>
                    <a:pt x="27520" y="1"/>
                  </a:lnTo>
                  <a:close/>
                </a:path>
              </a:pathLst>
            </a:custGeom>
            <a:solidFill>
              <a:schemeClr val="accent5"/>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90" name="Google Shape;290;p6"/>
            <p:cNvSpPr/>
            <p:nvPr/>
          </p:nvSpPr>
          <p:spPr>
            <a:xfrm rot="-5400000">
              <a:off x="7816399" y="-62757"/>
              <a:ext cx="479036" cy="551254"/>
            </a:xfrm>
            <a:custGeom>
              <a:avLst/>
              <a:gdLst/>
              <a:ahLst/>
              <a:cxnLst/>
              <a:rect l="l" t="t" r="r" b="b"/>
              <a:pathLst>
                <a:path w="27654" h="31823" extrusionOk="0">
                  <a:moveTo>
                    <a:pt x="0" y="0"/>
                  </a:moveTo>
                  <a:lnTo>
                    <a:pt x="0" y="31823"/>
                  </a:lnTo>
                  <a:lnTo>
                    <a:pt x="27653" y="15845"/>
                  </a:lnTo>
                  <a:lnTo>
                    <a:pt x="0" y="0"/>
                  </a:lnTo>
                  <a:close/>
                </a:path>
              </a:pathLst>
            </a:custGeom>
            <a:solidFill>
              <a:srgbClr val="00A6A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91" name="Google Shape;291;p6"/>
            <p:cNvSpPr/>
            <p:nvPr/>
          </p:nvSpPr>
          <p:spPr>
            <a:xfrm rot="-5400000">
              <a:off x="7539604" y="-62757"/>
              <a:ext cx="479036" cy="551254"/>
            </a:xfrm>
            <a:custGeom>
              <a:avLst/>
              <a:gdLst/>
              <a:ahLst/>
              <a:cxnLst/>
              <a:rect l="l" t="t" r="r" b="b"/>
              <a:pathLst>
                <a:path w="27654" h="31823" extrusionOk="0">
                  <a:moveTo>
                    <a:pt x="27653" y="0"/>
                  </a:moveTo>
                  <a:lnTo>
                    <a:pt x="0" y="15978"/>
                  </a:lnTo>
                  <a:lnTo>
                    <a:pt x="27653" y="31823"/>
                  </a:lnTo>
                  <a:lnTo>
                    <a:pt x="27653" y="0"/>
                  </a:lnTo>
                  <a:close/>
                </a:path>
              </a:pathLst>
            </a:custGeom>
            <a:solidFill>
              <a:schemeClr val="dk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92" name="Google Shape;292;p6"/>
            <p:cNvSpPr/>
            <p:nvPr/>
          </p:nvSpPr>
          <p:spPr>
            <a:xfrm rot="-5400000">
              <a:off x="7263962" y="-63926"/>
              <a:ext cx="479036" cy="553592"/>
            </a:xfrm>
            <a:custGeom>
              <a:avLst/>
              <a:gdLst/>
              <a:ahLst/>
              <a:cxnLst/>
              <a:rect l="l" t="t" r="r" b="b"/>
              <a:pathLst>
                <a:path w="27654" h="31958" extrusionOk="0">
                  <a:moveTo>
                    <a:pt x="0" y="1"/>
                  </a:moveTo>
                  <a:lnTo>
                    <a:pt x="0" y="31957"/>
                  </a:lnTo>
                  <a:lnTo>
                    <a:pt x="27653" y="15979"/>
                  </a:lnTo>
                  <a:lnTo>
                    <a:pt x="0" y="1"/>
                  </a:ln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93" name="Google Shape;293;p6"/>
            <p:cNvSpPr/>
            <p:nvPr/>
          </p:nvSpPr>
          <p:spPr>
            <a:xfrm rot="-5400000">
              <a:off x="7265113" y="413968"/>
              <a:ext cx="476733" cy="553592"/>
            </a:xfrm>
            <a:custGeom>
              <a:avLst/>
              <a:gdLst/>
              <a:ahLst/>
              <a:cxnLst/>
              <a:rect l="l" t="t" r="r" b="b"/>
              <a:pathLst>
                <a:path w="27521" h="31958" extrusionOk="0">
                  <a:moveTo>
                    <a:pt x="27520" y="1"/>
                  </a:moveTo>
                  <a:lnTo>
                    <a:pt x="1" y="15979"/>
                  </a:lnTo>
                  <a:lnTo>
                    <a:pt x="27520" y="31957"/>
                  </a:lnTo>
                  <a:lnTo>
                    <a:pt x="27520" y="1"/>
                  </a:lnTo>
                  <a:close/>
                </a:path>
              </a:pathLst>
            </a:custGeom>
            <a:solidFill>
              <a:schemeClr val="accent3"/>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94" name="Google Shape;294;p6"/>
            <p:cNvSpPr/>
            <p:nvPr/>
          </p:nvSpPr>
          <p:spPr>
            <a:xfrm rot="-5400000">
              <a:off x="7540756" y="415137"/>
              <a:ext cx="476733" cy="551254"/>
            </a:xfrm>
            <a:custGeom>
              <a:avLst/>
              <a:gdLst/>
              <a:ahLst/>
              <a:cxnLst/>
              <a:rect l="l" t="t" r="r" b="b"/>
              <a:pathLst>
                <a:path w="27521" h="31823" extrusionOk="0">
                  <a:moveTo>
                    <a:pt x="1" y="0"/>
                  </a:moveTo>
                  <a:lnTo>
                    <a:pt x="1" y="31823"/>
                  </a:lnTo>
                  <a:lnTo>
                    <a:pt x="27520" y="15978"/>
                  </a:lnTo>
                  <a:lnTo>
                    <a:pt x="1" y="0"/>
                  </a:lnTo>
                  <a:close/>
                </a:path>
              </a:pathLst>
            </a:custGeom>
            <a:solidFill>
              <a:schemeClr val="accent3"/>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95" name="Google Shape;295;p6"/>
            <p:cNvSpPr/>
            <p:nvPr/>
          </p:nvSpPr>
          <p:spPr>
            <a:xfrm rot="-5400000">
              <a:off x="7263962" y="-63926"/>
              <a:ext cx="479036" cy="553592"/>
            </a:xfrm>
            <a:custGeom>
              <a:avLst/>
              <a:gdLst/>
              <a:ahLst/>
              <a:cxnLst/>
              <a:rect l="l" t="t" r="r" b="b"/>
              <a:pathLst>
                <a:path w="27654" h="31958" extrusionOk="0">
                  <a:moveTo>
                    <a:pt x="0" y="1"/>
                  </a:moveTo>
                  <a:lnTo>
                    <a:pt x="0" y="31957"/>
                  </a:lnTo>
                  <a:lnTo>
                    <a:pt x="27653" y="15979"/>
                  </a:lnTo>
                  <a:lnTo>
                    <a:pt x="0" y="1"/>
                  </a:lnTo>
                  <a:close/>
                </a:path>
              </a:pathLst>
            </a:custGeom>
            <a:solidFill>
              <a:schemeClr val="accent3"/>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96" name="Google Shape;296;p6"/>
            <p:cNvSpPr/>
            <p:nvPr/>
          </p:nvSpPr>
          <p:spPr>
            <a:xfrm rot="-5400000">
              <a:off x="6852226" y="277891"/>
              <a:ext cx="476733" cy="825746"/>
            </a:xfrm>
            <a:custGeom>
              <a:avLst/>
              <a:gdLst/>
              <a:ahLst/>
              <a:cxnLst/>
              <a:rect l="l" t="t" r="r" b="b"/>
              <a:pathLst>
                <a:path w="27521" h="47669" extrusionOk="0">
                  <a:moveTo>
                    <a:pt x="27520" y="1"/>
                  </a:moveTo>
                  <a:lnTo>
                    <a:pt x="1" y="15845"/>
                  </a:lnTo>
                  <a:lnTo>
                    <a:pt x="1" y="47668"/>
                  </a:lnTo>
                  <a:lnTo>
                    <a:pt x="27520" y="31823"/>
                  </a:lnTo>
                  <a:lnTo>
                    <a:pt x="27520" y="31690"/>
                  </a:lnTo>
                  <a:lnTo>
                    <a:pt x="27520" y="1"/>
                  </a:ln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97" name="Google Shape;297;p6"/>
            <p:cNvSpPr/>
            <p:nvPr/>
          </p:nvSpPr>
          <p:spPr>
            <a:xfrm rot="-5400000">
              <a:off x="5553199" y="611305"/>
              <a:ext cx="139273" cy="158917"/>
            </a:xfrm>
            <a:custGeom>
              <a:avLst/>
              <a:gdLst/>
              <a:ahLst/>
              <a:cxnLst/>
              <a:rect l="l" t="t" r="r" b="b"/>
              <a:pathLst>
                <a:path w="8040" h="9174" extrusionOk="0">
                  <a:moveTo>
                    <a:pt x="8040" y="0"/>
                  </a:moveTo>
                  <a:lnTo>
                    <a:pt x="1" y="4604"/>
                  </a:lnTo>
                  <a:lnTo>
                    <a:pt x="8040" y="9174"/>
                  </a:lnTo>
                  <a:lnTo>
                    <a:pt x="8040" y="0"/>
                  </a:ln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98" name="Google Shape;298;p6"/>
            <p:cNvSpPr/>
            <p:nvPr/>
          </p:nvSpPr>
          <p:spPr>
            <a:xfrm rot="-5400000">
              <a:off x="5886623" y="414843"/>
              <a:ext cx="476733" cy="551843"/>
            </a:xfrm>
            <a:custGeom>
              <a:avLst/>
              <a:gdLst/>
              <a:ahLst/>
              <a:cxnLst/>
              <a:rect l="l" t="t" r="r" b="b"/>
              <a:pathLst>
                <a:path w="27521" h="31857" extrusionOk="0">
                  <a:moveTo>
                    <a:pt x="1" y="0"/>
                  </a:moveTo>
                  <a:lnTo>
                    <a:pt x="1" y="31857"/>
                  </a:lnTo>
                  <a:lnTo>
                    <a:pt x="27520" y="15845"/>
                  </a:lnTo>
                  <a:lnTo>
                    <a:pt x="1" y="0"/>
                  </a:lnTo>
                  <a:close/>
                </a:path>
              </a:pathLst>
            </a:custGeom>
            <a:solidFill>
              <a:schemeClr val="accen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99" name="Google Shape;299;p6"/>
            <p:cNvSpPr/>
            <p:nvPr/>
          </p:nvSpPr>
          <p:spPr>
            <a:xfrm rot="-5400000">
              <a:off x="8404961" y="653513"/>
              <a:ext cx="953448" cy="551271"/>
            </a:xfrm>
            <a:custGeom>
              <a:avLst/>
              <a:gdLst/>
              <a:ahLst/>
              <a:cxnLst/>
              <a:rect l="l" t="t" r="r" b="b"/>
              <a:pathLst>
                <a:path w="55041" h="31824" extrusionOk="0">
                  <a:moveTo>
                    <a:pt x="27521" y="1"/>
                  </a:moveTo>
                  <a:lnTo>
                    <a:pt x="1" y="15979"/>
                  </a:lnTo>
                  <a:lnTo>
                    <a:pt x="27521" y="31823"/>
                  </a:lnTo>
                  <a:lnTo>
                    <a:pt x="55040" y="15979"/>
                  </a:lnTo>
                  <a:lnTo>
                    <a:pt x="27521" y="1"/>
                  </a:ln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300" name="Google Shape;300;p6"/>
            <p:cNvSpPr/>
            <p:nvPr/>
          </p:nvSpPr>
          <p:spPr>
            <a:xfrm rot="-5400000">
              <a:off x="8230422" y="276739"/>
              <a:ext cx="476733" cy="828050"/>
            </a:xfrm>
            <a:custGeom>
              <a:avLst/>
              <a:gdLst/>
              <a:ahLst/>
              <a:cxnLst/>
              <a:rect l="l" t="t" r="r" b="b"/>
              <a:pathLst>
                <a:path w="27521" h="47802" extrusionOk="0">
                  <a:moveTo>
                    <a:pt x="1" y="1"/>
                  </a:moveTo>
                  <a:lnTo>
                    <a:pt x="1" y="31824"/>
                  </a:lnTo>
                  <a:lnTo>
                    <a:pt x="27520" y="47802"/>
                  </a:lnTo>
                  <a:lnTo>
                    <a:pt x="27520" y="15979"/>
                  </a:lnTo>
                  <a:lnTo>
                    <a:pt x="1" y="1"/>
                  </a:lnTo>
                  <a:close/>
                </a:path>
              </a:pathLst>
            </a:custGeom>
            <a:solidFill>
              <a:schemeClr val="dk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301" name="Google Shape;301;p6"/>
            <p:cNvSpPr/>
            <p:nvPr/>
          </p:nvSpPr>
          <p:spPr>
            <a:xfrm rot="-5400000">
              <a:off x="7817551" y="415137"/>
              <a:ext cx="476733" cy="551254"/>
            </a:xfrm>
            <a:custGeom>
              <a:avLst/>
              <a:gdLst/>
              <a:ahLst/>
              <a:cxnLst/>
              <a:rect l="l" t="t" r="r" b="b"/>
              <a:pathLst>
                <a:path w="27521" h="31823" extrusionOk="0">
                  <a:moveTo>
                    <a:pt x="27520" y="0"/>
                  </a:moveTo>
                  <a:lnTo>
                    <a:pt x="1" y="15845"/>
                  </a:lnTo>
                  <a:lnTo>
                    <a:pt x="27520" y="31823"/>
                  </a:lnTo>
                  <a:lnTo>
                    <a:pt x="27520" y="0"/>
                  </a:ln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302" name="Google Shape;302;p6"/>
            <p:cNvSpPr/>
            <p:nvPr/>
          </p:nvSpPr>
          <p:spPr>
            <a:xfrm rot="-5400000">
              <a:off x="7816399" y="-62757"/>
              <a:ext cx="479036" cy="551254"/>
            </a:xfrm>
            <a:custGeom>
              <a:avLst/>
              <a:gdLst/>
              <a:ahLst/>
              <a:cxnLst/>
              <a:rect l="l" t="t" r="r" b="b"/>
              <a:pathLst>
                <a:path w="27654" h="31823" extrusionOk="0">
                  <a:moveTo>
                    <a:pt x="0" y="0"/>
                  </a:moveTo>
                  <a:lnTo>
                    <a:pt x="0" y="31823"/>
                  </a:lnTo>
                  <a:lnTo>
                    <a:pt x="27653" y="15845"/>
                  </a:lnTo>
                  <a:lnTo>
                    <a:pt x="0" y="0"/>
                  </a:lnTo>
                  <a:close/>
                </a:path>
              </a:pathLst>
            </a:custGeom>
            <a:solidFill>
              <a:schemeClr val="accent5"/>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303" name="Google Shape;303;p6"/>
            <p:cNvSpPr/>
            <p:nvPr/>
          </p:nvSpPr>
          <p:spPr>
            <a:xfrm rot="-5400000">
              <a:off x="7263962" y="-63926"/>
              <a:ext cx="479036" cy="553592"/>
            </a:xfrm>
            <a:custGeom>
              <a:avLst/>
              <a:gdLst/>
              <a:ahLst/>
              <a:cxnLst/>
              <a:rect l="l" t="t" r="r" b="b"/>
              <a:pathLst>
                <a:path w="27654" h="31958" extrusionOk="0">
                  <a:moveTo>
                    <a:pt x="0" y="1"/>
                  </a:moveTo>
                  <a:lnTo>
                    <a:pt x="0" y="31957"/>
                  </a:lnTo>
                  <a:lnTo>
                    <a:pt x="27653" y="15979"/>
                  </a:lnTo>
                  <a:lnTo>
                    <a:pt x="0" y="1"/>
                  </a:ln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304" name="Google Shape;304;p6"/>
            <p:cNvSpPr/>
            <p:nvPr/>
          </p:nvSpPr>
          <p:spPr>
            <a:xfrm rot="-5400000">
              <a:off x="7163985" y="515124"/>
              <a:ext cx="953448" cy="828050"/>
            </a:xfrm>
            <a:custGeom>
              <a:avLst/>
              <a:gdLst/>
              <a:ahLst/>
              <a:cxnLst/>
              <a:rect l="l" t="t" r="r" b="b"/>
              <a:pathLst>
                <a:path w="55041" h="47802" extrusionOk="0">
                  <a:moveTo>
                    <a:pt x="55040" y="1"/>
                  </a:moveTo>
                  <a:lnTo>
                    <a:pt x="27521" y="15979"/>
                  </a:lnTo>
                  <a:lnTo>
                    <a:pt x="1" y="31957"/>
                  </a:lnTo>
                  <a:lnTo>
                    <a:pt x="27521" y="47802"/>
                  </a:lnTo>
                  <a:lnTo>
                    <a:pt x="55040" y="31957"/>
                  </a:lnTo>
                  <a:lnTo>
                    <a:pt x="55040" y="1"/>
                  </a:ln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sp>
        <p:nvSpPr>
          <p:cNvPr id="305" name="Google Shape;305;p6"/>
          <p:cNvSpPr txBox="1">
            <a:spLocks noGrp="1"/>
          </p:cNvSpPr>
          <p:nvPr>
            <p:ph type="ctrTitle"/>
          </p:nvPr>
        </p:nvSpPr>
        <p:spPr>
          <a:xfrm>
            <a:off x="355335" y="624600"/>
            <a:ext cx="10794000" cy="770400"/>
          </a:xfrm>
          <a:prstGeom prst="rect">
            <a:avLst/>
          </a:prstGeom>
        </p:spPr>
        <p:txBody>
          <a:bodyPr spcFirstLastPara="1" wrap="square" lIns="91425" tIns="91425" rIns="91425" bIns="91425" anchor="b" anchorCtr="0">
            <a:noAutofit/>
          </a:bodyPr>
          <a:lstStyle>
            <a:lvl1pPr lvl="0" algn="r" rtl="0">
              <a:spcBef>
                <a:spcPts val="0"/>
              </a:spcBef>
              <a:spcAft>
                <a:spcPts val="0"/>
              </a:spcAft>
              <a:buSzPts val="3000"/>
              <a:buNone/>
              <a:defRPr sz="4000"/>
            </a:lvl1pPr>
            <a:lvl2pPr lvl="1" algn="r" rtl="0">
              <a:spcBef>
                <a:spcPts val="0"/>
              </a:spcBef>
              <a:spcAft>
                <a:spcPts val="0"/>
              </a:spcAft>
              <a:buSzPts val="1600"/>
              <a:buNone/>
              <a:defRPr sz="2133"/>
            </a:lvl2pPr>
            <a:lvl3pPr lvl="2" algn="r" rtl="0">
              <a:spcBef>
                <a:spcPts val="0"/>
              </a:spcBef>
              <a:spcAft>
                <a:spcPts val="0"/>
              </a:spcAft>
              <a:buSzPts val="1600"/>
              <a:buNone/>
              <a:defRPr sz="2133"/>
            </a:lvl3pPr>
            <a:lvl4pPr lvl="3" algn="r" rtl="0">
              <a:spcBef>
                <a:spcPts val="0"/>
              </a:spcBef>
              <a:spcAft>
                <a:spcPts val="0"/>
              </a:spcAft>
              <a:buSzPts val="1600"/>
              <a:buNone/>
              <a:defRPr sz="2133"/>
            </a:lvl4pPr>
            <a:lvl5pPr lvl="4" algn="r" rtl="0">
              <a:spcBef>
                <a:spcPts val="0"/>
              </a:spcBef>
              <a:spcAft>
                <a:spcPts val="0"/>
              </a:spcAft>
              <a:buSzPts val="1600"/>
              <a:buNone/>
              <a:defRPr sz="2133"/>
            </a:lvl5pPr>
            <a:lvl6pPr lvl="5" algn="r" rtl="0">
              <a:spcBef>
                <a:spcPts val="0"/>
              </a:spcBef>
              <a:spcAft>
                <a:spcPts val="0"/>
              </a:spcAft>
              <a:buSzPts val="1600"/>
              <a:buNone/>
              <a:defRPr sz="2133"/>
            </a:lvl6pPr>
            <a:lvl7pPr lvl="6" algn="r" rtl="0">
              <a:spcBef>
                <a:spcPts val="0"/>
              </a:spcBef>
              <a:spcAft>
                <a:spcPts val="0"/>
              </a:spcAft>
              <a:buSzPts val="1600"/>
              <a:buNone/>
              <a:defRPr sz="2133"/>
            </a:lvl7pPr>
            <a:lvl8pPr lvl="7" algn="r" rtl="0">
              <a:spcBef>
                <a:spcPts val="0"/>
              </a:spcBef>
              <a:spcAft>
                <a:spcPts val="0"/>
              </a:spcAft>
              <a:buSzPts val="1600"/>
              <a:buNone/>
              <a:defRPr sz="2133"/>
            </a:lvl8pPr>
            <a:lvl9pPr lvl="8" algn="r" rtl="0">
              <a:spcBef>
                <a:spcPts val="0"/>
              </a:spcBef>
              <a:spcAft>
                <a:spcPts val="0"/>
              </a:spcAft>
              <a:buSzPts val="1600"/>
              <a:buNone/>
              <a:defRPr sz="2133"/>
            </a:lvl9pPr>
          </a:lstStyle>
          <a:p>
            <a:endParaRPr/>
          </a:p>
        </p:txBody>
      </p:sp>
      <p:cxnSp>
        <p:nvCxnSpPr>
          <p:cNvPr id="306" name="Google Shape;306;p6"/>
          <p:cNvCxnSpPr/>
          <p:nvPr/>
        </p:nvCxnSpPr>
        <p:spPr>
          <a:xfrm>
            <a:off x="11512900" y="-2139533"/>
            <a:ext cx="0" cy="3553200"/>
          </a:xfrm>
          <a:prstGeom prst="straightConnector1">
            <a:avLst/>
          </a:prstGeom>
          <a:noFill/>
          <a:ln w="28575" cap="flat" cmpd="sng">
            <a:solidFill>
              <a:schemeClr val="accent4"/>
            </a:solidFill>
            <a:prstDash val="solid"/>
            <a:round/>
            <a:headEnd type="none" w="med" len="med"/>
            <a:tailEnd type="none" w="med" len="med"/>
          </a:ln>
        </p:spPr>
      </p:cxnSp>
    </p:spTree>
    <p:extLst>
      <p:ext uri="{BB962C8B-B14F-4D97-AF65-F5344CB8AC3E}">
        <p14:creationId xmlns:p14="http://schemas.microsoft.com/office/powerpoint/2010/main" val="35681805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TITLE DESIGN 2">
  <p:cSld name="TITLE DESIGN 2">
    <p:spTree>
      <p:nvGrpSpPr>
        <p:cNvPr id="1" name="Shape 307"/>
        <p:cNvGrpSpPr/>
        <p:nvPr/>
      </p:nvGrpSpPr>
      <p:grpSpPr>
        <a:xfrm>
          <a:off x="0" y="0"/>
          <a:ext cx="0" cy="0"/>
          <a:chOff x="0" y="0"/>
          <a:chExt cx="0" cy="0"/>
        </a:xfrm>
      </p:grpSpPr>
      <p:sp>
        <p:nvSpPr>
          <p:cNvPr id="308" name="Google Shape;308;p7"/>
          <p:cNvSpPr txBox="1">
            <a:spLocks noGrp="1"/>
          </p:cNvSpPr>
          <p:nvPr>
            <p:ph type="ctrTitle"/>
          </p:nvPr>
        </p:nvSpPr>
        <p:spPr>
          <a:xfrm flipH="1">
            <a:off x="1027600" y="624600"/>
            <a:ext cx="10794000" cy="770400"/>
          </a:xfrm>
          <a:prstGeom prst="rect">
            <a:avLst/>
          </a:prstGeom>
        </p:spPr>
        <p:txBody>
          <a:bodyPr spcFirstLastPara="1" wrap="square" lIns="91425" tIns="91425" rIns="91425" bIns="91425" anchor="b" anchorCtr="0">
            <a:noAutofit/>
          </a:bodyPr>
          <a:lstStyle>
            <a:lvl1pPr lvl="0" rtl="0">
              <a:spcBef>
                <a:spcPts val="0"/>
              </a:spcBef>
              <a:spcAft>
                <a:spcPts val="0"/>
              </a:spcAft>
              <a:buSzPts val="3000"/>
              <a:buNone/>
              <a:defRPr sz="4000"/>
            </a:lvl1pPr>
            <a:lvl2pPr lvl="1" rtl="0">
              <a:spcBef>
                <a:spcPts val="0"/>
              </a:spcBef>
              <a:spcAft>
                <a:spcPts val="0"/>
              </a:spcAft>
              <a:buSzPts val="1600"/>
              <a:buNone/>
              <a:defRPr sz="2133"/>
            </a:lvl2pPr>
            <a:lvl3pPr lvl="2" rtl="0">
              <a:spcBef>
                <a:spcPts val="0"/>
              </a:spcBef>
              <a:spcAft>
                <a:spcPts val="0"/>
              </a:spcAft>
              <a:buSzPts val="1600"/>
              <a:buNone/>
              <a:defRPr sz="2133"/>
            </a:lvl3pPr>
            <a:lvl4pPr lvl="3" rtl="0">
              <a:spcBef>
                <a:spcPts val="0"/>
              </a:spcBef>
              <a:spcAft>
                <a:spcPts val="0"/>
              </a:spcAft>
              <a:buSzPts val="1600"/>
              <a:buNone/>
              <a:defRPr sz="2133"/>
            </a:lvl4pPr>
            <a:lvl5pPr lvl="4" rtl="0">
              <a:spcBef>
                <a:spcPts val="0"/>
              </a:spcBef>
              <a:spcAft>
                <a:spcPts val="0"/>
              </a:spcAft>
              <a:buSzPts val="1600"/>
              <a:buNone/>
              <a:defRPr sz="2133"/>
            </a:lvl5pPr>
            <a:lvl6pPr lvl="5" rtl="0">
              <a:spcBef>
                <a:spcPts val="0"/>
              </a:spcBef>
              <a:spcAft>
                <a:spcPts val="0"/>
              </a:spcAft>
              <a:buSzPts val="1600"/>
              <a:buNone/>
              <a:defRPr sz="2133"/>
            </a:lvl6pPr>
            <a:lvl7pPr lvl="6" rtl="0">
              <a:spcBef>
                <a:spcPts val="0"/>
              </a:spcBef>
              <a:spcAft>
                <a:spcPts val="0"/>
              </a:spcAft>
              <a:buSzPts val="1600"/>
              <a:buNone/>
              <a:defRPr sz="2133"/>
            </a:lvl7pPr>
            <a:lvl8pPr lvl="7" rtl="0">
              <a:spcBef>
                <a:spcPts val="0"/>
              </a:spcBef>
              <a:spcAft>
                <a:spcPts val="0"/>
              </a:spcAft>
              <a:buSzPts val="1600"/>
              <a:buNone/>
              <a:defRPr sz="2133"/>
            </a:lvl8pPr>
            <a:lvl9pPr lvl="8" rtl="0">
              <a:spcBef>
                <a:spcPts val="0"/>
              </a:spcBef>
              <a:spcAft>
                <a:spcPts val="0"/>
              </a:spcAft>
              <a:buSzPts val="1600"/>
              <a:buNone/>
              <a:defRPr sz="2133"/>
            </a:lvl9pPr>
          </a:lstStyle>
          <a:p>
            <a:endParaRPr/>
          </a:p>
        </p:txBody>
      </p:sp>
      <p:cxnSp>
        <p:nvCxnSpPr>
          <p:cNvPr id="309" name="Google Shape;309;p7"/>
          <p:cNvCxnSpPr/>
          <p:nvPr/>
        </p:nvCxnSpPr>
        <p:spPr>
          <a:xfrm>
            <a:off x="664035" y="-2139533"/>
            <a:ext cx="0" cy="3553200"/>
          </a:xfrm>
          <a:prstGeom prst="straightConnector1">
            <a:avLst/>
          </a:prstGeom>
          <a:noFill/>
          <a:ln w="28575" cap="flat" cmpd="sng">
            <a:solidFill>
              <a:schemeClr val="lt2"/>
            </a:solidFill>
            <a:prstDash val="solid"/>
            <a:round/>
            <a:headEnd type="none" w="med" len="med"/>
            <a:tailEnd type="none" w="med" len="med"/>
          </a:ln>
        </p:spPr>
      </p:cxnSp>
      <p:grpSp>
        <p:nvGrpSpPr>
          <p:cNvPr id="310" name="Google Shape;310;p7"/>
          <p:cNvGrpSpPr/>
          <p:nvPr/>
        </p:nvGrpSpPr>
        <p:grpSpPr>
          <a:xfrm rot="10800000" flipH="1">
            <a:off x="8528348" y="5412516"/>
            <a:ext cx="3681885" cy="1459453"/>
            <a:chOff x="5543377" y="-26648"/>
            <a:chExt cx="3613943" cy="1432521"/>
          </a:xfrm>
        </p:grpSpPr>
        <p:sp>
          <p:nvSpPr>
            <p:cNvPr id="311" name="Google Shape;311;p7"/>
            <p:cNvSpPr/>
            <p:nvPr/>
          </p:nvSpPr>
          <p:spPr>
            <a:xfrm rot="-5400000">
              <a:off x="7539604" y="-62757"/>
              <a:ext cx="479036" cy="551254"/>
            </a:xfrm>
            <a:custGeom>
              <a:avLst/>
              <a:gdLst/>
              <a:ahLst/>
              <a:cxnLst/>
              <a:rect l="l" t="t" r="r" b="b"/>
              <a:pathLst>
                <a:path w="27654" h="31823" extrusionOk="0">
                  <a:moveTo>
                    <a:pt x="27653" y="0"/>
                  </a:moveTo>
                  <a:lnTo>
                    <a:pt x="0" y="15978"/>
                  </a:lnTo>
                  <a:lnTo>
                    <a:pt x="27653" y="31823"/>
                  </a:lnTo>
                  <a:lnTo>
                    <a:pt x="27653" y="0"/>
                  </a:lnTo>
                  <a:close/>
                </a:path>
              </a:pathLst>
            </a:custGeom>
            <a:solidFill>
              <a:schemeClr val="dk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312" name="Google Shape;312;p7"/>
            <p:cNvSpPr/>
            <p:nvPr/>
          </p:nvSpPr>
          <p:spPr>
            <a:xfrm rot="-5400000">
              <a:off x="7263962" y="-63926"/>
              <a:ext cx="479036" cy="553592"/>
            </a:xfrm>
            <a:custGeom>
              <a:avLst/>
              <a:gdLst/>
              <a:ahLst/>
              <a:cxnLst/>
              <a:rect l="l" t="t" r="r" b="b"/>
              <a:pathLst>
                <a:path w="27654" h="31958" extrusionOk="0">
                  <a:moveTo>
                    <a:pt x="0" y="1"/>
                  </a:moveTo>
                  <a:lnTo>
                    <a:pt x="0" y="31957"/>
                  </a:lnTo>
                  <a:lnTo>
                    <a:pt x="27653" y="15979"/>
                  </a:lnTo>
                  <a:lnTo>
                    <a:pt x="0" y="1"/>
                  </a:lnTo>
                  <a:close/>
                </a:path>
              </a:pathLst>
            </a:custGeom>
            <a:solidFill>
              <a:schemeClr val="accent3"/>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313" name="Google Shape;313;p7"/>
            <p:cNvSpPr/>
            <p:nvPr/>
          </p:nvSpPr>
          <p:spPr>
            <a:xfrm rot="-5400000">
              <a:off x="6437042" y="-62766"/>
              <a:ext cx="479036" cy="551271"/>
            </a:xfrm>
            <a:custGeom>
              <a:avLst/>
              <a:gdLst/>
              <a:ahLst/>
              <a:cxnLst/>
              <a:rect l="l" t="t" r="r" b="b"/>
              <a:pathLst>
                <a:path w="27654" h="31824" extrusionOk="0">
                  <a:moveTo>
                    <a:pt x="27653" y="1"/>
                  </a:moveTo>
                  <a:lnTo>
                    <a:pt x="0" y="15845"/>
                  </a:lnTo>
                  <a:lnTo>
                    <a:pt x="27653" y="31823"/>
                  </a:lnTo>
                  <a:lnTo>
                    <a:pt x="27653" y="1"/>
                  </a:ln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314" name="Google Shape;314;p7"/>
            <p:cNvSpPr/>
            <p:nvPr/>
          </p:nvSpPr>
          <p:spPr>
            <a:xfrm rot="-5400000">
              <a:off x="6849922" y="-201155"/>
              <a:ext cx="479036" cy="828050"/>
            </a:xfrm>
            <a:custGeom>
              <a:avLst/>
              <a:gdLst/>
              <a:ahLst/>
              <a:cxnLst/>
              <a:rect l="l" t="t" r="r" b="b"/>
              <a:pathLst>
                <a:path w="27654" h="47802" extrusionOk="0">
                  <a:moveTo>
                    <a:pt x="0" y="0"/>
                  </a:moveTo>
                  <a:lnTo>
                    <a:pt x="0" y="31823"/>
                  </a:lnTo>
                  <a:lnTo>
                    <a:pt x="134" y="31956"/>
                  </a:lnTo>
                  <a:lnTo>
                    <a:pt x="27653" y="47801"/>
                  </a:lnTo>
                  <a:lnTo>
                    <a:pt x="27653" y="15978"/>
                  </a:lnTo>
                  <a:lnTo>
                    <a:pt x="0" y="0"/>
                  </a:ln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315" name="Google Shape;315;p7"/>
            <p:cNvSpPr/>
            <p:nvPr/>
          </p:nvSpPr>
          <p:spPr>
            <a:xfrm rot="-5400000">
              <a:off x="8229270" y="-201155"/>
              <a:ext cx="479036" cy="828050"/>
            </a:xfrm>
            <a:custGeom>
              <a:avLst/>
              <a:gdLst/>
              <a:ahLst/>
              <a:cxnLst/>
              <a:rect l="l" t="t" r="r" b="b"/>
              <a:pathLst>
                <a:path w="27654" h="47802" extrusionOk="0">
                  <a:moveTo>
                    <a:pt x="27653" y="1"/>
                  </a:moveTo>
                  <a:lnTo>
                    <a:pt x="0" y="15979"/>
                  </a:lnTo>
                  <a:lnTo>
                    <a:pt x="0" y="47802"/>
                  </a:lnTo>
                  <a:lnTo>
                    <a:pt x="134" y="47802"/>
                  </a:lnTo>
                  <a:lnTo>
                    <a:pt x="27653" y="31824"/>
                  </a:lnTo>
                  <a:lnTo>
                    <a:pt x="27653" y="1"/>
                  </a:ln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316" name="Google Shape;316;p7"/>
            <p:cNvSpPr/>
            <p:nvPr/>
          </p:nvSpPr>
          <p:spPr>
            <a:xfrm rot="-5400000">
              <a:off x="8643318" y="-63918"/>
              <a:ext cx="476733" cy="551271"/>
            </a:xfrm>
            <a:custGeom>
              <a:avLst/>
              <a:gdLst/>
              <a:ahLst/>
              <a:cxnLst/>
              <a:rect l="l" t="t" r="r" b="b"/>
              <a:pathLst>
                <a:path w="27521" h="31824" extrusionOk="0">
                  <a:moveTo>
                    <a:pt x="27520" y="1"/>
                  </a:moveTo>
                  <a:lnTo>
                    <a:pt x="1" y="15979"/>
                  </a:lnTo>
                  <a:lnTo>
                    <a:pt x="27520" y="31823"/>
                  </a:lnTo>
                  <a:lnTo>
                    <a:pt x="27520" y="1"/>
                  </a:lnTo>
                  <a:close/>
                </a:path>
              </a:pathLst>
            </a:custGeom>
            <a:solidFill>
              <a:schemeClr val="accent5"/>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317" name="Google Shape;317;p7"/>
            <p:cNvSpPr/>
            <p:nvPr/>
          </p:nvSpPr>
          <p:spPr>
            <a:xfrm rot="-5400000">
              <a:off x="7816399" y="-62757"/>
              <a:ext cx="479036" cy="551254"/>
            </a:xfrm>
            <a:custGeom>
              <a:avLst/>
              <a:gdLst/>
              <a:ahLst/>
              <a:cxnLst/>
              <a:rect l="l" t="t" r="r" b="b"/>
              <a:pathLst>
                <a:path w="27654" h="31823" extrusionOk="0">
                  <a:moveTo>
                    <a:pt x="0" y="0"/>
                  </a:moveTo>
                  <a:lnTo>
                    <a:pt x="0" y="31823"/>
                  </a:lnTo>
                  <a:lnTo>
                    <a:pt x="27653" y="15845"/>
                  </a:lnTo>
                  <a:lnTo>
                    <a:pt x="0" y="0"/>
                  </a:lnTo>
                  <a:close/>
                </a:path>
              </a:pathLst>
            </a:custGeom>
            <a:solidFill>
              <a:srgbClr val="00A6A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318" name="Google Shape;318;p7"/>
            <p:cNvSpPr/>
            <p:nvPr/>
          </p:nvSpPr>
          <p:spPr>
            <a:xfrm rot="-5400000">
              <a:off x="7539604" y="-62757"/>
              <a:ext cx="479036" cy="551254"/>
            </a:xfrm>
            <a:custGeom>
              <a:avLst/>
              <a:gdLst/>
              <a:ahLst/>
              <a:cxnLst/>
              <a:rect l="l" t="t" r="r" b="b"/>
              <a:pathLst>
                <a:path w="27654" h="31823" extrusionOk="0">
                  <a:moveTo>
                    <a:pt x="27653" y="0"/>
                  </a:moveTo>
                  <a:lnTo>
                    <a:pt x="0" y="15978"/>
                  </a:lnTo>
                  <a:lnTo>
                    <a:pt x="27653" y="31823"/>
                  </a:lnTo>
                  <a:lnTo>
                    <a:pt x="27653" y="0"/>
                  </a:lnTo>
                  <a:close/>
                </a:path>
              </a:pathLst>
            </a:custGeom>
            <a:solidFill>
              <a:schemeClr val="dk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319" name="Google Shape;319;p7"/>
            <p:cNvSpPr/>
            <p:nvPr/>
          </p:nvSpPr>
          <p:spPr>
            <a:xfrm rot="-5400000">
              <a:off x="7263962" y="-63926"/>
              <a:ext cx="479036" cy="553592"/>
            </a:xfrm>
            <a:custGeom>
              <a:avLst/>
              <a:gdLst/>
              <a:ahLst/>
              <a:cxnLst/>
              <a:rect l="l" t="t" r="r" b="b"/>
              <a:pathLst>
                <a:path w="27654" h="31958" extrusionOk="0">
                  <a:moveTo>
                    <a:pt x="0" y="1"/>
                  </a:moveTo>
                  <a:lnTo>
                    <a:pt x="0" y="31957"/>
                  </a:lnTo>
                  <a:lnTo>
                    <a:pt x="27653" y="15979"/>
                  </a:lnTo>
                  <a:lnTo>
                    <a:pt x="0" y="1"/>
                  </a:ln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320" name="Google Shape;320;p7"/>
            <p:cNvSpPr/>
            <p:nvPr/>
          </p:nvSpPr>
          <p:spPr>
            <a:xfrm rot="-5400000">
              <a:off x="7265113" y="413968"/>
              <a:ext cx="476733" cy="553592"/>
            </a:xfrm>
            <a:custGeom>
              <a:avLst/>
              <a:gdLst/>
              <a:ahLst/>
              <a:cxnLst/>
              <a:rect l="l" t="t" r="r" b="b"/>
              <a:pathLst>
                <a:path w="27521" h="31958" extrusionOk="0">
                  <a:moveTo>
                    <a:pt x="27520" y="1"/>
                  </a:moveTo>
                  <a:lnTo>
                    <a:pt x="1" y="15979"/>
                  </a:lnTo>
                  <a:lnTo>
                    <a:pt x="27520" y="31957"/>
                  </a:lnTo>
                  <a:lnTo>
                    <a:pt x="27520" y="1"/>
                  </a:lnTo>
                  <a:close/>
                </a:path>
              </a:pathLst>
            </a:custGeom>
            <a:solidFill>
              <a:schemeClr val="accent3"/>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321" name="Google Shape;321;p7"/>
            <p:cNvSpPr/>
            <p:nvPr/>
          </p:nvSpPr>
          <p:spPr>
            <a:xfrm rot="-5400000">
              <a:off x="7540756" y="415137"/>
              <a:ext cx="476733" cy="551254"/>
            </a:xfrm>
            <a:custGeom>
              <a:avLst/>
              <a:gdLst/>
              <a:ahLst/>
              <a:cxnLst/>
              <a:rect l="l" t="t" r="r" b="b"/>
              <a:pathLst>
                <a:path w="27521" h="31823" extrusionOk="0">
                  <a:moveTo>
                    <a:pt x="1" y="0"/>
                  </a:moveTo>
                  <a:lnTo>
                    <a:pt x="1" y="31823"/>
                  </a:lnTo>
                  <a:lnTo>
                    <a:pt x="27520" y="15978"/>
                  </a:lnTo>
                  <a:lnTo>
                    <a:pt x="1" y="0"/>
                  </a:lnTo>
                  <a:close/>
                </a:path>
              </a:pathLst>
            </a:custGeom>
            <a:solidFill>
              <a:schemeClr val="accent3"/>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322" name="Google Shape;322;p7"/>
            <p:cNvSpPr/>
            <p:nvPr/>
          </p:nvSpPr>
          <p:spPr>
            <a:xfrm rot="-5400000">
              <a:off x="7263962" y="-63926"/>
              <a:ext cx="479036" cy="553592"/>
            </a:xfrm>
            <a:custGeom>
              <a:avLst/>
              <a:gdLst/>
              <a:ahLst/>
              <a:cxnLst/>
              <a:rect l="l" t="t" r="r" b="b"/>
              <a:pathLst>
                <a:path w="27654" h="31958" extrusionOk="0">
                  <a:moveTo>
                    <a:pt x="0" y="1"/>
                  </a:moveTo>
                  <a:lnTo>
                    <a:pt x="0" y="31957"/>
                  </a:lnTo>
                  <a:lnTo>
                    <a:pt x="27653" y="15979"/>
                  </a:lnTo>
                  <a:lnTo>
                    <a:pt x="0" y="1"/>
                  </a:lnTo>
                  <a:close/>
                </a:path>
              </a:pathLst>
            </a:custGeom>
            <a:solidFill>
              <a:schemeClr val="accent3"/>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323" name="Google Shape;323;p7"/>
            <p:cNvSpPr/>
            <p:nvPr/>
          </p:nvSpPr>
          <p:spPr>
            <a:xfrm rot="-5400000">
              <a:off x="6852226" y="277891"/>
              <a:ext cx="476733" cy="825746"/>
            </a:xfrm>
            <a:custGeom>
              <a:avLst/>
              <a:gdLst/>
              <a:ahLst/>
              <a:cxnLst/>
              <a:rect l="l" t="t" r="r" b="b"/>
              <a:pathLst>
                <a:path w="27521" h="47669" extrusionOk="0">
                  <a:moveTo>
                    <a:pt x="27520" y="1"/>
                  </a:moveTo>
                  <a:lnTo>
                    <a:pt x="1" y="15845"/>
                  </a:lnTo>
                  <a:lnTo>
                    <a:pt x="1" y="47668"/>
                  </a:lnTo>
                  <a:lnTo>
                    <a:pt x="27520" y="31823"/>
                  </a:lnTo>
                  <a:lnTo>
                    <a:pt x="27520" y="31690"/>
                  </a:lnTo>
                  <a:lnTo>
                    <a:pt x="27520" y="1"/>
                  </a:ln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324" name="Google Shape;324;p7"/>
            <p:cNvSpPr/>
            <p:nvPr/>
          </p:nvSpPr>
          <p:spPr>
            <a:xfrm rot="-5400000">
              <a:off x="5553199" y="611305"/>
              <a:ext cx="139273" cy="158917"/>
            </a:xfrm>
            <a:custGeom>
              <a:avLst/>
              <a:gdLst/>
              <a:ahLst/>
              <a:cxnLst/>
              <a:rect l="l" t="t" r="r" b="b"/>
              <a:pathLst>
                <a:path w="8040" h="9174" extrusionOk="0">
                  <a:moveTo>
                    <a:pt x="8040" y="0"/>
                  </a:moveTo>
                  <a:lnTo>
                    <a:pt x="1" y="4604"/>
                  </a:lnTo>
                  <a:lnTo>
                    <a:pt x="8040" y="9174"/>
                  </a:lnTo>
                  <a:lnTo>
                    <a:pt x="8040" y="0"/>
                  </a:ln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325" name="Google Shape;325;p7"/>
            <p:cNvSpPr/>
            <p:nvPr/>
          </p:nvSpPr>
          <p:spPr>
            <a:xfrm rot="-5400000">
              <a:off x="5886623" y="414843"/>
              <a:ext cx="476733" cy="551843"/>
            </a:xfrm>
            <a:custGeom>
              <a:avLst/>
              <a:gdLst/>
              <a:ahLst/>
              <a:cxnLst/>
              <a:rect l="l" t="t" r="r" b="b"/>
              <a:pathLst>
                <a:path w="27521" h="31857" extrusionOk="0">
                  <a:moveTo>
                    <a:pt x="1" y="0"/>
                  </a:moveTo>
                  <a:lnTo>
                    <a:pt x="1" y="31857"/>
                  </a:lnTo>
                  <a:lnTo>
                    <a:pt x="27520" y="15845"/>
                  </a:lnTo>
                  <a:lnTo>
                    <a:pt x="1" y="0"/>
                  </a:lnTo>
                  <a:close/>
                </a:path>
              </a:pathLst>
            </a:custGeom>
            <a:solidFill>
              <a:schemeClr val="accen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326" name="Google Shape;326;p7"/>
            <p:cNvSpPr/>
            <p:nvPr/>
          </p:nvSpPr>
          <p:spPr>
            <a:xfrm rot="-5400000">
              <a:off x="8404961" y="653513"/>
              <a:ext cx="953448" cy="551271"/>
            </a:xfrm>
            <a:custGeom>
              <a:avLst/>
              <a:gdLst/>
              <a:ahLst/>
              <a:cxnLst/>
              <a:rect l="l" t="t" r="r" b="b"/>
              <a:pathLst>
                <a:path w="55041" h="31824" extrusionOk="0">
                  <a:moveTo>
                    <a:pt x="27521" y="1"/>
                  </a:moveTo>
                  <a:lnTo>
                    <a:pt x="1" y="15979"/>
                  </a:lnTo>
                  <a:lnTo>
                    <a:pt x="27521" y="31823"/>
                  </a:lnTo>
                  <a:lnTo>
                    <a:pt x="55040" y="15979"/>
                  </a:lnTo>
                  <a:lnTo>
                    <a:pt x="27521" y="1"/>
                  </a:ln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327" name="Google Shape;327;p7"/>
            <p:cNvSpPr/>
            <p:nvPr/>
          </p:nvSpPr>
          <p:spPr>
            <a:xfrm rot="-5400000">
              <a:off x="8230422" y="276739"/>
              <a:ext cx="476733" cy="828050"/>
            </a:xfrm>
            <a:custGeom>
              <a:avLst/>
              <a:gdLst/>
              <a:ahLst/>
              <a:cxnLst/>
              <a:rect l="l" t="t" r="r" b="b"/>
              <a:pathLst>
                <a:path w="27521" h="47802" extrusionOk="0">
                  <a:moveTo>
                    <a:pt x="1" y="1"/>
                  </a:moveTo>
                  <a:lnTo>
                    <a:pt x="1" y="31824"/>
                  </a:lnTo>
                  <a:lnTo>
                    <a:pt x="27520" y="47802"/>
                  </a:lnTo>
                  <a:lnTo>
                    <a:pt x="27520" y="15979"/>
                  </a:lnTo>
                  <a:lnTo>
                    <a:pt x="1" y="1"/>
                  </a:lnTo>
                  <a:close/>
                </a:path>
              </a:pathLst>
            </a:custGeom>
            <a:solidFill>
              <a:schemeClr val="dk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328" name="Google Shape;328;p7"/>
            <p:cNvSpPr/>
            <p:nvPr/>
          </p:nvSpPr>
          <p:spPr>
            <a:xfrm rot="-5400000">
              <a:off x="7817551" y="415137"/>
              <a:ext cx="476733" cy="551254"/>
            </a:xfrm>
            <a:custGeom>
              <a:avLst/>
              <a:gdLst/>
              <a:ahLst/>
              <a:cxnLst/>
              <a:rect l="l" t="t" r="r" b="b"/>
              <a:pathLst>
                <a:path w="27521" h="31823" extrusionOk="0">
                  <a:moveTo>
                    <a:pt x="27520" y="0"/>
                  </a:moveTo>
                  <a:lnTo>
                    <a:pt x="1" y="15845"/>
                  </a:lnTo>
                  <a:lnTo>
                    <a:pt x="27520" y="31823"/>
                  </a:lnTo>
                  <a:lnTo>
                    <a:pt x="27520" y="0"/>
                  </a:ln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329" name="Google Shape;329;p7"/>
            <p:cNvSpPr/>
            <p:nvPr/>
          </p:nvSpPr>
          <p:spPr>
            <a:xfrm rot="-5400000">
              <a:off x="7816399" y="-62757"/>
              <a:ext cx="479036" cy="551254"/>
            </a:xfrm>
            <a:custGeom>
              <a:avLst/>
              <a:gdLst/>
              <a:ahLst/>
              <a:cxnLst/>
              <a:rect l="l" t="t" r="r" b="b"/>
              <a:pathLst>
                <a:path w="27654" h="31823" extrusionOk="0">
                  <a:moveTo>
                    <a:pt x="0" y="0"/>
                  </a:moveTo>
                  <a:lnTo>
                    <a:pt x="0" y="31823"/>
                  </a:lnTo>
                  <a:lnTo>
                    <a:pt x="27653" y="15845"/>
                  </a:lnTo>
                  <a:lnTo>
                    <a:pt x="0" y="0"/>
                  </a:lnTo>
                  <a:close/>
                </a:path>
              </a:pathLst>
            </a:custGeom>
            <a:solidFill>
              <a:schemeClr val="accent5"/>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330" name="Google Shape;330;p7"/>
            <p:cNvSpPr/>
            <p:nvPr/>
          </p:nvSpPr>
          <p:spPr>
            <a:xfrm rot="-5400000">
              <a:off x="7263962" y="-63926"/>
              <a:ext cx="479036" cy="553592"/>
            </a:xfrm>
            <a:custGeom>
              <a:avLst/>
              <a:gdLst/>
              <a:ahLst/>
              <a:cxnLst/>
              <a:rect l="l" t="t" r="r" b="b"/>
              <a:pathLst>
                <a:path w="27654" h="31958" extrusionOk="0">
                  <a:moveTo>
                    <a:pt x="0" y="1"/>
                  </a:moveTo>
                  <a:lnTo>
                    <a:pt x="0" y="31957"/>
                  </a:lnTo>
                  <a:lnTo>
                    <a:pt x="27653" y="15979"/>
                  </a:lnTo>
                  <a:lnTo>
                    <a:pt x="0" y="1"/>
                  </a:ln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331" name="Google Shape;331;p7"/>
            <p:cNvSpPr/>
            <p:nvPr/>
          </p:nvSpPr>
          <p:spPr>
            <a:xfrm rot="-5400000">
              <a:off x="7163985" y="515124"/>
              <a:ext cx="953448" cy="828050"/>
            </a:xfrm>
            <a:custGeom>
              <a:avLst/>
              <a:gdLst/>
              <a:ahLst/>
              <a:cxnLst/>
              <a:rect l="l" t="t" r="r" b="b"/>
              <a:pathLst>
                <a:path w="55041" h="47802" extrusionOk="0">
                  <a:moveTo>
                    <a:pt x="55040" y="1"/>
                  </a:moveTo>
                  <a:lnTo>
                    <a:pt x="27521" y="15979"/>
                  </a:lnTo>
                  <a:lnTo>
                    <a:pt x="1" y="31957"/>
                  </a:lnTo>
                  <a:lnTo>
                    <a:pt x="27521" y="47802"/>
                  </a:lnTo>
                  <a:lnTo>
                    <a:pt x="55040" y="31957"/>
                  </a:lnTo>
                  <a:lnTo>
                    <a:pt x="55040" y="1"/>
                  </a:ln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spTree>
    <p:extLst>
      <p:ext uri="{BB962C8B-B14F-4D97-AF65-F5344CB8AC3E}">
        <p14:creationId xmlns:p14="http://schemas.microsoft.com/office/powerpoint/2010/main" val="330082682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BLANK SLIDE">
  <p:cSld name="BLANK SLIDE">
    <p:spTree>
      <p:nvGrpSpPr>
        <p:cNvPr id="1" name="Shape 332"/>
        <p:cNvGrpSpPr/>
        <p:nvPr/>
      </p:nvGrpSpPr>
      <p:grpSpPr>
        <a:xfrm>
          <a:off x="0" y="0"/>
          <a:ext cx="0" cy="0"/>
          <a:chOff x="0" y="0"/>
          <a:chExt cx="0" cy="0"/>
        </a:xfrm>
      </p:grpSpPr>
    </p:spTree>
    <p:extLst>
      <p:ext uri="{BB962C8B-B14F-4D97-AF65-F5344CB8AC3E}">
        <p14:creationId xmlns:p14="http://schemas.microsoft.com/office/powerpoint/2010/main" val="433565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theme" Target="../theme/theme3.xml"/><Relationship Id="rId3" Type="http://schemas.openxmlformats.org/officeDocument/2006/relationships/slideLayout" Target="../slideLayouts/slideLayout25.xml"/><Relationship Id="rId7" Type="http://schemas.openxmlformats.org/officeDocument/2006/relationships/slideLayout" Target="../slideLayouts/slideLayout29.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5" Type="http://schemas.openxmlformats.org/officeDocument/2006/relationships/slideLayout" Target="../slideLayouts/slideLayout27.xml"/><Relationship Id="rId4" Type="http://schemas.openxmlformats.org/officeDocument/2006/relationships/slideLayout" Target="../slideLayouts/slideLayout2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1601903-6DDD-C0FB-327C-3F1762D6A94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C385240F-8C9B-C481-936F-202314976A2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09EA2DE-3AAB-56F2-ECA9-F30A5673114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35AE41C-46C2-44A5-836F-90F8AFD01559}" type="datetimeFigureOut">
              <a:rPr lang="en-US" smtClean="0"/>
              <a:t>2/10/23</a:t>
            </a:fld>
            <a:endParaRPr lang="en-US"/>
          </a:p>
        </p:txBody>
      </p:sp>
      <p:sp>
        <p:nvSpPr>
          <p:cNvPr id="5" name="Footer Placeholder 4">
            <a:extLst>
              <a:ext uri="{FF2B5EF4-FFF2-40B4-BE49-F238E27FC236}">
                <a16:creationId xmlns:a16="http://schemas.microsoft.com/office/drawing/2014/main" id="{677538B6-22C8-4997-873D-0CC86813FF1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D40CB5D5-2C20-1970-14A4-5AA357B68E2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C492D52-153F-41C1-B1E6-586BCD68F9A4}" type="slidenum">
              <a:rPr lang="en-US" smtClean="0"/>
              <a:t>‹#›</a:t>
            </a:fld>
            <a:endParaRPr lang="en-US"/>
          </a:p>
        </p:txBody>
      </p:sp>
    </p:spTree>
    <p:extLst>
      <p:ext uri="{BB962C8B-B14F-4D97-AF65-F5344CB8AC3E}">
        <p14:creationId xmlns:p14="http://schemas.microsoft.com/office/powerpoint/2010/main" val="11624333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C73493B-E27E-4DC0-A41A-7E254FDDD4F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B619A8B-408B-4DCB-AC39-AC640BF8562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4A87CC5-FBB1-4FE5-893F-7BD071C75E0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661375A-C223-44C8-917C-F7C3A1BCD50F}" type="datetimeFigureOut">
              <a:rPr lang="en-GB" smtClean="0"/>
              <a:t>10/02/2023</a:t>
            </a:fld>
            <a:endParaRPr lang="en-GB"/>
          </a:p>
        </p:txBody>
      </p:sp>
      <p:sp>
        <p:nvSpPr>
          <p:cNvPr id="5" name="Footer Placeholder 4">
            <a:extLst>
              <a:ext uri="{FF2B5EF4-FFF2-40B4-BE49-F238E27FC236}">
                <a16:creationId xmlns:a16="http://schemas.microsoft.com/office/drawing/2014/main" id="{068E1BCB-E2F2-4D1B-BCFC-521169C8EA8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E111173B-B48E-4DCF-8715-58053905491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983841B-0DB4-4C99-B5E5-79625F01DBF7}" type="slidenum">
              <a:rPr lang="en-GB" smtClean="0"/>
              <a:t>‹#›</a:t>
            </a:fld>
            <a:endParaRPr lang="en-GB"/>
          </a:p>
        </p:txBody>
      </p:sp>
    </p:spTree>
    <p:extLst>
      <p:ext uri="{BB962C8B-B14F-4D97-AF65-F5344CB8AC3E}">
        <p14:creationId xmlns:p14="http://schemas.microsoft.com/office/powerpoint/2010/main" val="131088946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dk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lt1"/>
              </a:buClr>
              <a:buSzPts val="2800"/>
              <a:buFont typeface="Barlow Condensed SemiBold"/>
              <a:buNone/>
              <a:defRPr sz="2800">
                <a:solidFill>
                  <a:schemeClr val="lt1"/>
                </a:solidFill>
                <a:latin typeface="Barlow Condensed SemiBold"/>
                <a:ea typeface="Barlow Condensed SemiBold"/>
                <a:cs typeface="Barlow Condensed SemiBold"/>
                <a:sym typeface="Barlow Condensed SemiBold"/>
              </a:defRPr>
            </a:lvl1pPr>
            <a:lvl2pPr lvl="1">
              <a:spcBef>
                <a:spcPts val="0"/>
              </a:spcBef>
              <a:spcAft>
                <a:spcPts val="0"/>
              </a:spcAft>
              <a:buClr>
                <a:schemeClr val="lt1"/>
              </a:buClr>
              <a:buSzPts val="2800"/>
              <a:buFont typeface="Barlow Condensed SemiBold"/>
              <a:buNone/>
              <a:defRPr sz="2800">
                <a:solidFill>
                  <a:schemeClr val="lt1"/>
                </a:solidFill>
                <a:latin typeface="Barlow Condensed SemiBold"/>
                <a:ea typeface="Barlow Condensed SemiBold"/>
                <a:cs typeface="Barlow Condensed SemiBold"/>
                <a:sym typeface="Barlow Condensed SemiBold"/>
              </a:defRPr>
            </a:lvl2pPr>
            <a:lvl3pPr lvl="2">
              <a:spcBef>
                <a:spcPts val="0"/>
              </a:spcBef>
              <a:spcAft>
                <a:spcPts val="0"/>
              </a:spcAft>
              <a:buClr>
                <a:schemeClr val="lt1"/>
              </a:buClr>
              <a:buSzPts val="2800"/>
              <a:buFont typeface="Barlow Condensed SemiBold"/>
              <a:buNone/>
              <a:defRPr sz="2800">
                <a:solidFill>
                  <a:schemeClr val="lt1"/>
                </a:solidFill>
                <a:latin typeface="Barlow Condensed SemiBold"/>
                <a:ea typeface="Barlow Condensed SemiBold"/>
                <a:cs typeface="Barlow Condensed SemiBold"/>
                <a:sym typeface="Barlow Condensed SemiBold"/>
              </a:defRPr>
            </a:lvl3pPr>
            <a:lvl4pPr lvl="3">
              <a:spcBef>
                <a:spcPts val="0"/>
              </a:spcBef>
              <a:spcAft>
                <a:spcPts val="0"/>
              </a:spcAft>
              <a:buClr>
                <a:schemeClr val="lt1"/>
              </a:buClr>
              <a:buSzPts val="2800"/>
              <a:buFont typeface="Barlow Condensed SemiBold"/>
              <a:buNone/>
              <a:defRPr sz="2800">
                <a:solidFill>
                  <a:schemeClr val="lt1"/>
                </a:solidFill>
                <a:latin typeface="Barlow Condensed SemiBold"/>
                <a:ea typeface="Barlow Condensed SemiBold"/>
                <a:cs typeface="Barlow Condensed SemiBold"/>
                <a:sym typeface="Barlow Condensed SemiBold"/>
              </a:defRPr>
            </a:lvl4pPr>
            <a:lvl5pPr lvl="4">
              <a:spcBef>
                <a:spcPts val="0"/>
              </a:spcBef>
              <a:spcAft>
                <a:spcPts val="0"/>
              </a:spcAft>
              <a:buClr>
                <a:schemeClr val="lt1"/>
              </a:buClr>
              <a:buSzPts val="2800"/>
              <a:buFont typeface="Barlow Condensed SemiBold"/>
              <a:buNone/>
              <a:defRPr sz="2800">
                <a:solidFill>
                  <a:schemeClr val="lt1"/>
                </a:solidFill>
                <a:latin typeface="Barlow Condensed SemiBold"/>
                <a:ea typeface="Barlow Condensed SemiBold"/>
                <a:cs typeface="Barlow Condensed SemiBold"/>
                <a:sym typeface="Barlow Condensed SemiBold"/>
              </a:defRPr>
            </a:lvl5pPr>
            <a:lvl6pPr lvl="5">
              <a:spcBef>
                <a:spcPts val="0"/>
              </a:spcBef>
              <a:spcAft>
                <a:spcPts val="0"/>
              </a:spcAft>
              <a:buClr>
                <a:schemeClr val="lt1"/>
              </a:buClr>
              <a:buSzPts val="2800"/>
              <a:buFont typeface="Barlow Condensed SemiBold"/>
              <a:buNone/>
              <a:defRPr sz="2800">
                <a:solidFill>
                  <a:schemeClr val="lt1"/>
                </a:solidFill>
                <a:latin typeface="Barlow Condensed SemiBold"/>
                <a:ea typeface="Barlow Condensed SemiBold"/>
                <a:cs typeface="Barlow Condensed SemiBold"/>
                <a:sym typeface="Barlow Condensed SemiBold"/>
              </a:defRPr>
            </a:lvl6pPr>
            <a:lvl7pPr lvl="6">
              <a:spcBef>
                <a:spcPts val="0"/>
              </a:spcBef>
              <a:spcAft>
                <a:spcPts val="0"/>
              </a:spcAft>
              <a:buClr>
                <a:schemeClr val="lt1"/>
              </a:buClr>
              <a:buSzPts val="2800"/>
              <a:buFont typeface="Barlow Condensed SemiBold"/>
              <a:buNone/>
              <a:defRPr sz="2800">
                <a:solidFill>
                  <a:schemeClr val="lt1"/>
                </a:solidFill>
                <a:latin typeface="Barlow Condensed SemiBold"/>
                <a:ea typeface="Barlow Condensed SemiBold"/>
                <a:cs typeface="Barlow Condensed SemiBold"/>
                <a:sym typeface="Barlow Condensed SemiBold"/>
              </a:defRPr>
            </a:lvl7pPr>
            <a:lvl8pPr lvl="7">
              <a:spcBef>
                <a:spcPts val="0"/>
              </a:spcBef>
              <a:spcAft>
                <a:spcPts val="0"/>
              </a:spcAft>
              <a:buClr>
                <a:schemeClr val="lt1"/>
              </a:buClr>
              <a:buSzPts val="2800"/>
              <a:buFont typeface="Barlow Condensed SemiBold"/>
              <a:buNone/>
              <a:defRPr sz="2800">
                <a:solidFill>
                  <a:schemeClr val="lt1"/>
                </a:solidFill>
                <a:latin typeface="Barlow Condensed SemiBold"/>
                <a:ea typeface="Barlow Condensed SemiBold"/>
                <a:cs typeface="Barlow Condensed SemiBold"/>
                <a:sym typeface="Barlow Condensed SemiBold"/>
              </a:defRPr>
            </a:lvl8pPr>
            <a:lvl9pPr lvl="8">
              <a:spcBef>
                <a:spcPts val="0"/>
              </a:spcBef>
              <a:spcAft>
                <a:spcPts val="0"/>
              </a:spcAft>
              <a:buClr>
                <a:schemeClr val="lt1"/>
              </a:buClr>
              <a:buSzPts val="2800"/>
              <a:buFont typeface="Barlow Condensed SemiBold"/>
              <a:buNone/>
              <a:defRPr sz="2800">
                <a:solidFill>
                  <a:schemeClr val="lt1"/>
                </a:solidFill>
                <a:latin typeface="Barlow Condensed SemiBold"/>
                <a:ea typeface="Barlow Condensed SemiBold"/>
                <a:cs typeface="Barlow Condensed SemiBold"/>
                <a:sym typeface="Barlow Condensed SemiBold"/>
              </a:defRPr>
            </a:lvl9pPr>
          </a:lstStyle>
          <a:p>
            <a:endParaRPr/>
          </a:p>
        </p:txBody>
      </p:sp>
      <p:sp>
        <p:nvSpPr>
          <p:cNvPr id="7" name="Google Shape;7;p1"/>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457200" lvl="0" indent="-342900">
              <a:lnSpc>
                <a:spcPct val="115000"/>
              </a:lnSpc>
              <a:spcBef>
                <a:spcPts val="0"/>
              </a:spcBef>
              <a:spcAft>
                <a:spcPts val="0"/>
              </a:spcAft>
              <a:buClr>
                <a:schemeClr val="lt1"/>
              </a:buClr>
              <a:buSzPts val="1800"/>
              <a:buFont typeface="Arvo"/>
              <a:buChar char="●"/>
              <a:defRPr sz="1800">
                <a:solidFill>
                  <a:schemeClr val="lt1"/>
                </a:solidFill>
                <a:latin typeface="Arvo"/>
                <a:ea typeface="Arvo"/>
                <a:cs typeface="Arvo"/>
                <a:sym typeface="Arvo"/>
              </a:defRPr>
            </a:lvl1pPr>
            <a:lvl2pPr marL="914400" lvl="1" indent="-317500">
              <a:lnSpc>
                <a:spcPct val="115000"/>
              </a:lnSpc>
              <a:spcBef>
                <a:spcPts val="1600"/>
              </a:spcBef>
              <a:spcAft>
                <a:spcPts val="0"/>
              </a:spcAft>
              <a:buClr>
                <a:schemeClr val="lt1"/>
              </a:buClr>
              <a:buSzPts val="1400"/>
              <a:buFont typeface="Arvo"/>
              <a:buChar char="○"/>
              <a:defRPr>
                <a:solidFill>
                  <a:schemeClr val="lt1"/>
                </a:solidFill>
                <a:latin typeface="Arvo"/>
                <a:ea typeface="Arvo"/>
                <a:cs typeface="Arvo"/>
                <a:sym typeface="Arvo"/>
              </a:defRPr>
            </a:lvl2pPr>
            <a:lvl3pPr marL="1371600" lvl="2" indent="-317500">
              <a:lnSpc>
                <a:spcPct val="115000"/>
              </a:lnSpc>
              <a:spcBef>
                <a:spcPts val="1600"/>
              </a:spcBef>
              <a:spcAft>
                <a:spcPts val="0"/>
              </a:spcAft>
              <a:buClr>
                <a:schemeClr val="lt1"/>
              </a:buClr>
              <a:buSzPts val="1400"/>
              <a:buFont typeface="Arvo"/>
              <a:buChar char="■"/>
              <a:defRPr>
                <a:solidFill>
                  <a:schemeClr val="lt1"/>
                </a:solidFill>
                <a:latin typeface="Arvo"/>
                <a:ea typeface="Arvo"/>
                <a:cs typeface="Arvo"/>
                <a:sym typeface="Arvo"/>
              </a:defRPr>
            </a:lvl3pPr>
            <a:lvl4pPr marL="1828800" lvl="3" indent="-317500">
              <a:lnSpc>
                <a:spcPct val="115000"/>
              </a:lnSpc>
              <a:spcBef>
                <a:spcPts val="1600"/>
              </a:spcBef>
              <a:spcAft>
                <a:spcPts val="0"/>
              </a:spcAft>
              <a:buClr>
                <a:schemeClr val="lt1"/>
              </a:buClr>
              <a:buSzPts val="1400"/>
              <a:buFont typeface="Arvo"/>
              <a:buChar char="●"/>
              <a:defRPr>
                <a:solidFill>
                  <a:schemeClr val="lt1"/>
                </a:solidFill>
                <a:latin typeface="Arvo"/>
                <a:ea typeface="Arvo"/>
                <a:cs typeface="Arvo"/>
                <a:sym typeface="Arvo"/>
              </a:defRPr>
            </a:lvl4pPr>
            <a:lvl5pPr marL="2286000" lvl="4" indent="-317500">
              <a:lnSpc>
                <a:spcPct val="115000"/>
              </a:lnSpc>
              <a:spcBef>
                <a:spcPts val="1600"/>
              </a:spcBef>
              <a:spcAft>
                <a:spcPts val="0"/>
              </a:spcAft>
              <a:buClr>
                <a:schemeClr val="lt1"/>
              </a:buClr>
              <a:buSzPts val="1400"/>
              <a:buFont typeface="Arvo"/>
              <a:buChar char="○"/>
              <a:defRPr>
                <a:solidFill>
                  <a:schemeClr val="lt1"/>
                </a:solidFill>
                <a:latin typeface="Arvo"/>
                <a:ea typeface="Arvo"/>
                <a:cs typeface="Arvo"/>
                <a:sym typeface="Arvo"/>
              </a:defRPr>
            </a:lvl5pPr>
            <a:lvl6pPr marL="2743200" lvl="5" indent="-317500">
              <a:lnSpc>
                <a:spcPct val="115000"/>
              </a:lnSpc>
              <a:spcBef>
                <a:spcPts val="1600"/>
              </a:spcBef>
              <a:spcAft>
                <a:spcPts val="0"/>
              </a:spcAft>
              <a:buClr>
                <a:schemeClr val="lt1"/>
              </a:buClr>
              <a:buSzPts val="1400"/>
              <a:buFont typeface="Arvo"/>
              <a:buChar char="■"/>
              <a:defRPr>
                <a:solidFill>
                  <a:schemeClr val="lt1"/>
                </a:solidFill>
                <a:latin typeface="Arvo"/>
                <a:ea typeface="Arvo"/>
                <a:cs typeface="Arvo"/>
                <a:sym typeface="Arvo"/>
              </a:defRPr>
            </a:lvl6pPr>
            <a:lvl7pPr marL="3200400" lvl="6" indent="-317500">
              <a:lnSpc>
                <a:spcPct val="115000"/>
              </a:lnSpc>
              <a:spcBef>
                <a:spcPts val="1600"/>
              </a:spcBef>
              <a:spcAft>
                <a:spcPts val="0"/>
              </a:spcAft>
              <a:buClr>
                <a:schemeClr val="lt1"/>
              </a:buClr>
              <a:buSzPts val="1400"/>
              <a:buFont typeface="Arvo"/>
              <a:buChar char="●"/>
              <a:defRPr>
                <a:solidFill>
                  <a:schemeClr val="lt1"/>
                </a:solidFill>
                <a:latin typeface="Arvo"/>
                <a:ea typeface="Arvo"/>
                <a:cs typeface="Arvo"/>
                <a:sym typeface="Arvo"/>
              </a:defRPr>
            </a:lvl7pPr>
            <a:lvl8pPr marL="3657600" lvl="7" indent="-317500">
              <a:lnSpc>
                <a:spcPct val="115000"/>
              </a:lnSpc>
              <a:spcBef>
                <a:spcPts val="1600"/>
              </a:spcBef>
              <a:spcAft>
                <a:spcPts val="0"/>
              </a:spcAft>
              <a:buClr>
                <a:schemeClr val="lt1"/>
              </a:buClr>
              <a:buSzPts val="1400"/>
              <a:buFont typeface="Arvo"/>
              <a:buChar char="○"/>
              <a:defRPr>
                <a:solidFill>
                  <a:schemeClr val="lt1"/>
                </a:solidFill>
                <a:latin typeface="Arvo"/>
                <a:ea typeface="Arvo"/>
                <a:cs typeface="Arvo"/>
                <a:sym typeface="Arvo"/>
              </a:defRPr>
            </a:lvl8pPr>
            <a:lvl9pPr marL="4114800" lvl="8" indent="-317500">
              <a:lnSpc>
                <a:spcPct val="115000"/>
              </a:lnSpc>
              <a:spcBef>
                <a:spcPts val="1600"/>
              </a:spcBef>
              <a:spcAft>
                <a:spcPts val="1600"/>
              </a:spcAft>
              <a:buClr>
                <a:schemeClr val="lt1"/>
              </a:buClr>
              <a:buSzPts val="1400"/>
              <a:buFont typeface="Arvo"/>
              <a:buChar char="■"/>
              <a:defRPr>
                <a:solidFill>
                  <a:schemeClr val="lt1"/>
                </a:solidFill>
                <a:latin typeface="Arvo"/>
                <a:ea typeface="Arvo"/>
                <a:cs typeface="Arvo"/>
                <a:sym typeface="Arvo"/>
              </a:defRPr>
            </a:lvl9pPr>
          </a:lstStyle>
          <a:p>
            <a:endParaRPr/>
          </a:p>
        </p:txBody>
      </p:sp>
      <p:sp>
        <p:nvSpPr>
          <p:cNvPr id="8" name="Google Shape;8;p1"/>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lvl="0" algn="r">
              <a:buNone/>
              <a:defRPr sz="1333">
                <a:solidFill>
                  <a:schemeClr val="dk2"/>
                </a:solidFill>
              </a:defRPr>
            </a:lvl1pPr>
            <a:lvl2pPr lvl="1" algn="r">
              <a:buNone/>
              <a:defRPr sz="1333">
                <a:solidFill>
                  <a:schemeClr val="dk2"/>
                </a:solidFill>
              </a:defRPr>
            </a:lvl2pPr>
            <a:lvl3pPr lvl="2" algn="r">
              <a:buNone/>
              <a:defRPr sz="1333">
                <a:solidFill>
                  <a:schemeClr val="dk2"/>
                </a:solidFill>
              </a:defRPr>
            </a:lvl3pPr>
            <a:lvl4pPr lvl="3" algn="r">
              <a:buNone/>
              <a:defRPr sz="1333">
                <a:solidFill>
                  <a:schemeClr val="dk2"/>
                </a:solidFill>
              </a:defRPr>
            </a:lvl4pPr>
            <a:lvl5pPr lvl="4" algn="r">
              <a:buNone/>
              <a:defRPr sz="1333">
                <a:solidFill>
                  <a:schemeClr val="dk2"/>
                </a:solidFill>
              </a:defRPr>
            </a:lvl5pPr>
            <a:lvl6pPr lvl="5" algn="r">
              <a:buNone/>
              <a:defRPr sz="1333">
                <a:solidFill>
                  <a:schemeClr val="dk2"/>
                </a:solidFill>
              </a:defRPr>
            </a:lvl6pPr>
            <a:lvl7pPr lvl="6" algn="r">
              <a:buNone/>
              <a:defRPr sz="1333">
                <a:solidFill>
                  <a:schemeClr val="dk2"/>
                </a:solidFill>
              </a:defRPr>
            </a:lvl7pPr>
            <a:lvl8pPr lvl="7" algn="r">
              <a:buNone/>
              <a:defRPr sz="1333">
                <a:solidFill>
                  <a:schemeClr val="dk2"/>
                </a:solidFill>
              </a:defRPr>
            </a:lvl8pPr>
            <a:lvl9pPr lvl="8" algn="r">
              <a:buNone/>
              <a:defRPr sz="1333">
                <a:solidFill>
                  <a:schemeClr val="dk2"/>
                </a:solidFill>
              </a:defRPr>
            </a:lvl9pPr>
          </a:lstStyle>
          <a:p>
            <a:fld id="{00000000-1234-1234-1234-123412341234}" type="slidenum">
              <a:rPr lang="es" smtClean="0"/>
              <a:pPr/>
              <a:t>‹#›</a:t>
            </a:fld>
            <a:endParaRPr lang="es"/>
          </a:p>
        </p:txBody>
      </p:sp>
    </p:spTree>
    <p:extLst>
      <p:ext uri="{BB962C8B-B14F-4D97-AF65-F5344CB8AC3E}">
        <p14:creationId xmlns:p14="http://schemas.microsoft.com/office/powerpoint/2010/main" val="2725789099"/>
      </p:ext>
    </p:extLst>
  </p:cSld>
  <p:clrMap bg1="lt1" tx1="dk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bin"/><Relationship Id="rId2" Type="http://schemas.openxmlformats.org/officeDocument/2006/relationships/notesSlide" Target="../notesSlides/notesSlide1.xml"/><Relationship Id="rId1" Type="http://schemas.openxmlformats.org/officeDocument/2006/relationships/slideLayout" Target="../slideLayouts/slideLayout28.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5.xml"/></Relationships>
</file>

<file path=ppt/slides/_rels/slide3.xml.rels><?xml version="1.0" encoding="UTF-8" standalone="yes"?>
<Relationships xmlns="http://schemas.openxmlformats.org/package/2006/relationships"><Relationship Id="rId3" Type="http://schemas.openxmlformats.org/officeDocument/2006/relationships/image" Target="../media/image2.bin"/><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microsoft.com/office/2007/relationships/hdphoto" Target="../media/hdphoto1.wdp"/><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28.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28.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7.bin"/><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1.bin"/><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dk1"/>
        </a:solidFill>
        <a:effectLst/>
      </p:bgPr>
    </p:bg>
    <p:spTree>
      <p:nvGrpSpPr>
        <p:cNvPr id="1" name="Shape 345"/>
        <p:cNvGrpSpPr/>
        <p:nvPr/>
      </p:nvGrpSpPr>
      <p:grpSpPr>
        <a:xfrm>
          <a:off x="0" y="0"/>
          <a:ext cx="0" cy="0"/>
          <a:chOff x="0" y="0"/>
          <a:chExt cx="0" cy="0"/>
        </a:xfrm>
      </p:grpSpPr>
      <p:pic>
        <p:nvPicPr>
          <p:cNvPr id="5" name="Picture 4">
            <a:extLst>
              <a:ext uri="{FF2B5EF4-FFF2-40B4-BE49-F238E27FC236}">
                <a16:creationId xmlns:a16="http://schemas.microsoft.com/office/drawing/2014/main" id="{DF3D9506-95CF-9F9B-ED55-2D179544EB0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304" y="126610"/>
            <a:ext cx="12100696" cy="5261316"/>
          </a:xfrm>
          <a:prstGeom prst="rect">
            <a:avLst/>
          </a:prstGeom>
        </p:spPr>
      </p:pic>
      <p:sp>
        <p:nvSpPr>
          <p:cNvPr id="346" name="Google Shape;346;p13"/>
          <p:cNvSpPr txBox="1">
            <a:spLocks noGrp="1"/>
          </p:cNvSpPr>
          <p:nvPr>
            <p:ph type="ctrTitle"/>
          </p:nvPr>
        </p:nvSpPr>
        <p:spPr>
          <a:xfrm flipH="1">
            <a:off x="0" y="4478261"/>
            <a:ext cx="10555508" cy="2253129"/>
          </a:xfrm>
          <a:prstGeom prst="rect">
            <a:avLst/>
          </a:prstGeom>
        </p:spPr>
        <p:txBody>
          <a:bodyPr spcFirstLastPara="1" wrap="square" lIns="121900" tIns="121900" rIns="121900" bIns="121900" anchor="b" anchorCtr="0">
            <a:noAutofit/>
          </a:bodyPr>
          <a:lstStyle/>
          <a:p>
            <a:pPr marL="0" marR="0">
              <a:lnSpc>
                <a:spcPct val="107000"/>
              </a:lnSpc>
              <a:spcBef>
                <a:spcPts val="0"/>
              </a:spcBef>
              <a:spcAft>
                <a:spcPts val="800"/>
              </a:spcAft>
            </a:pPr>
            <a:r>
              <a:rPr lang="en-US" sz="4000" b="1" dirty="0">
                <a:solidFill>
                  <a:schemeClr val="accent3"/>
                </a:solidFill>
                <a:effectLst/>
                <a:latin typeface="Times New Roman" panose="02020603050405020304" pitchFamily="18" charset="0"/>
                <a:ea typeface="Times New Roman" panose="02020603050405020304" pitchFamily="18" charset="0"/>
                <a:cs typeface="Times New Roman" panose="02020603050405020304" pitchFamily="18" charset="0"/>
              </a:rPr>
              <a:t>BMIH4003-Hospitality and Guest Services</a:t>
            </a:r>
            <a:br>
              <a:rPr lang="en-US" sz="2400" dirty="0">
                <a:effectLst/>
                <a:latin typeface="Calibri" panose="020F0502020204030204" pitchFamily="34" charset="0"/>
                <a:ea typeface="Calibri" panose="020F0502020204030204" pitchFamily="34" charset="0"/>
                <a:cs typeface="Times New Roman" panose="02020603050405020304" pitchFamily="18" charset="0"/>
              </a:rPr>
            </a:br>
            <a:r>
              <a:rPr lang="en-US" sz="1600" b="1" dirty="0">
                <a:effectLst/>
                <a:latin typeface="Times New Roman" panose="02020603050405020304" pitchFamily="18" charset="0"/>
                <a:ea typeface="Times New Roman" panose="02020603050405020304" pitchFamily="18" charset="0"/>
                <a:cs typeface="Times New Roman" panose="02020603050405020304" pitchFamily="18" charset="0"/>
              </a:rPr>
              <a:t>Student Name</a:t>
            </a:r>
            <a:r>
              <a:rPr lang="en-US" sz="1600" b="1">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600">
                <a:effectLst/>
                <a:latin typeface="Times New Roman" panose="02020603050405020304" pitchFamily="18" charset="0"/>
                <a:ea typeface="Times New Roman" panose="02020603050405020304" pitchFamily="18" charset="0"/>
                <a:cs typeface="Times New Roman" panose="02020603050405020304" pitchFamily="18" charset="0"/>
              </a:rPr>
              <a:t>Mohammed </a:t>
            </a:r>
            <a:r>
              <a:rPr lang="en-US" sz="1600" dirty="0" err="1">
                <a:effectLst/>
                <a:latin typeface="Times New Roman" panose="02020603050405020304" pitchFamily="18" charset="0"/>
                <a:ea typeface="Times New Roman" panose="02020603050405020304" pitchFamily="18" charset="0"/>
                <a:cs typeface="Times New Roman" panose="02020603050405020304" pitchFamily="18" charset="0"/>
              </a:rPr>
              <a:t>Somru</a:t>
            </a:r>
            <a:r>
              <a:rPr lang="en-US" sz="1600" dirty="0">
                <a:effectLst/>
                <a:latin typeface="Times New Roman" panose="02020603050405020304" pitchFamily="18" charset="0"/>
                <a:ea typeface="Times New Roman" panose="02020603050405020304" pitchFamily="18" charset="0"/>
                <a:cs typeface="Times New Roman" panose="02020603050405020304" pitchFamily="18" charset="0"/>
              </a:rPr>
              <a:t> Miah</a:t>
            </a:r>
            <a:br>
              <a:rPr lang="en-US" sz="1600" dirty="0">
                <a:effectLst/>
                <a:latin typeface="Calibri" panose="020F0502020204030204" pitchFamily="34" charset="0"/>
                <a:ea typeface="Calibri" panose="020F0502020204030204" pitchFamily="34" charset="0"/>
                <a:cs typeface="Times New Roman" panose="02020603050405020304" pitchFamily="18" charset="0"/>
              </a:rPr>
            </a:br>
            <a:r>
              <a:rPr lang="en-US" sz="1600" b="1" dirty="0">
                <a:effectLst/>
                <a:latin typeface="Times New Roman" panose="02020603050405020304" pitchFamily="18" charset="0"/>
                <a:ea typeface="Times New Roman" panose="02020603050405020304" pitchFamily="18" charset="0"/>
              </a:rPr>
              <a:t>Hotel Brand: </a:t>
            </a:r>
            <a:r>
              <a:rPr lang="en-US" sz="1600" dirty="0">
                <a:effectLst/>
                <a:latin typeface="Times New Roman" panose="02020603050405020304" pitchFamily="18" charset="0"/>
                <a:ea typeface="Times New Roman" panose="02020603050405020304" pitchFamily="18" charset="0"/>
              </a:rPr>
              <a:t>JW Marriott</a:t>
            </a:r>
            <a:endParaRPr sz="16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350"/>
        <p:cNvGrpSpPr/>
        <p:nvPr/>
      </p:nvGrpSpPr>
      <p:grpSpPr>
        <a:xfrm>
          <a:off x="0" y="0"/>
          <a:ext cx="0" cy="0"/>
          <a:chOff x="0" y="0"/>
          <a:chExt cx="0" cy="0"/>
        </a:xfrm>
      </p:grpSpPr>
      <p:sp>
        <p:nvSpPr>
          <p:cNvPr id="351" name="Google Shape;351;p14"/>
          <p:cNvSpPr txBox="1">
            <a:spLocks noGrp="1"/>
          </p:cNvSpPr>
          <p:nvPr>
            <p:ph type="ctrTitle" idx="9"/>
          </p:nvPr>
        </p:nvSpPr>
        <p:spPr>
          <a:xfrm>
            <a:off x="1446029" y="2883977"/>
            <a:ext cx="5604260" cy="853204"/>
          </a:xfrm>
          <a:prstGeom prst="rect">
            <a:avLst/>
          </a:prstGeom>
        </p:spPr>
        <p:txBody>
          <a:bodyPr spcFirstLastPara="1" wrap="square" lIns="121900" tIns="121900" rIns="121900" bIns="121900" anchor="b" anchorCtr="0">
            <a:noAutofit/>
          </a:bodyPr>
          <a:lstStyle/>
          <a:p>
            <a:r>
              <a:rPr lang="es" b="1" dirty="0">
                <a:solidFill>
                  <a:schemeClr val="lt2"/>
                </a:solidFill>
                <a:latin typeface="Times New Roman" panose="02020603050405020304" pitchFamily="18" charset="0"/>
                <a:cs typeface="Times New Roman" panose="02020603050405020304" pitchFamily="18" charset="0"/>
              </a:rPr>
              <a:t>TABLE OF CONTENTS</a:t>
            </a:r>
            <a:endParaRPr b="1" dirty="0">
              <a:solidFill>
                <a:schemeClr val="lt2"/>
              </a:solidFill>
              <a:latin typeface="Times New Roman" panose="02020603050405020304" pitchFamily="18" charset="0"/>
              <a:cs typeface="Times New Roman" panose="02020603050405020304" pitchFamily="18" charset="0"/>
            </a:endParaRPr>
          </a:p>
        </p:txBody>
      </p:sp>
      <p:sp>
        <p:nvSpPr>
          <p:cNvPr id="352" name="Google Shape;352;p14"/>
          <p:cNvSpPr txBox="1">
            <a:spLocks noGrp="1"/>
          </p:cNvSpPr>
          <p:nvPr>
            <p:ph type="ctrTitle"/>
          </p:nvPr>
        </p:nvSpPr>
        <p:spPr>
          <a:xfrm>
            <a:off x="-406251" y="536732"/>
            <a:ext cx="8589683" cy="643925"/>
          </a:xfrm>
          <a:prstGeom prst="rect">
            <a:avLst/>
          </a:prstGeom>
          <a:noFill/>
          <a:ln>
            <a:noFill/>
          </a:ln>
        </p:spPr>
        <p:txBody>
          <a:bodyPr spcFirstLastPara="1" wrap="square" lIns="121900" tIns="121900" rIns="121900" bIns="121900" anchor="ctr" anchorCtr="0">
            <a:noAutofit/>
          </a:bodyPr>
          <a:lstStyle/>
          <a:p>
            <a:pPr algn="r">
              <a:buFont typeface="Barlow Condensed SemiBold"/>
            </a:pPr>
            <a:r>
              <a:rPr lang="en-US" sz="2800" dirty="0">
                <a:latin typeface="Times New Roman" panose="02020603050405020304" pitchFamily="18" charset="0"/>
                <a:cs typeface="Times New Roman" panose="02020603050405020304" pitchFamily="18" charset="0"/>
                <a:sym typeface="Barlow Condensed SemiBold"/>
              </a:rPr>
              <a:t>INTRODUCTION</a:t>
            </a:r>
            <a:endParaRPr sz="2800" dirty="0">
              <a:latin typeface="Times New Roman" panose="02020603050405020304" pitchFamily="18" charset="0"/>
              <a:cs typeface="Times New Roman" panose="02020603050405020304" pitchFamily="18" charset="0"/>
              <a:sym typeface="Barlow Condensed SemiBold"/>
            </a:endParaRPr>
          </a:p>
        </p:txBody>
      </p:sp>
      <p:sp>
        <p:nvSpPr>
          <p:cNvPr id="354" name="Google Shape;354;p14"/>
          <p:cNvSpPr txBox="1">
            <a:spLocks noGrp="1"/>
          </p:cNvSpPr>
          <p:nvPr>
            <p:ph type="ctrTitle" idx="3"/>
          </p:nvPr>
        </p:nvSpPr>
        <p:spPr>
          <a:xfrm>
            <a:off x="2935752" y="1201481"/>
            <a:ext cx="9076799" cy="643925"/>
          </a:xfrm>
          <a:prstGeom prst="rect">
            <a:avLst/>
          </a:prstGeom>
          <a:noFill/>
          <a:ln>
            <a:noFill/>
          </a:ln>
        </p:spPr>
        <p:txBody>
          <a:bodyPr spcFirstLastPara="1" wrap="square" lIns="121900" tIns="121900" rIns="121900" bIns="121900" anchor="ctr" anchorCtr="0">
            <a:noAutofit/>
          </a:bodyPr>
          <a:lstStyle/>
          <a:p>
            <a:pPr algn="r">
              <a:buFont typeface="Barlow Condensed SemiBold"/>
            </a:pPr>
            <a:r>
              <a:rPr lang="es" sz="2800" dirty="0">
                <a:latin typeface="Times New Roman" panose="02020603050405020304" pitchFamily="18" charset="0"/>
                <a:cs typeface="Times New Roman" panose="02020603050405020304" pitchFamily="18" charset="0"/>
              </a:rPr>
              <a:t>TARGETED MARKET OF JW MARRIOTT </a:t>
            </a:r>
            <a:endParaRPr sz="3733" dirty="0">
              <a:latin typeface="Times New Roman" panose="02020603050405020304" pitchFamily="18" charset="0"/>
              <a:cs typeface="Times New Roman" panose="02020603050405020304" pitchFamily="18" charset="0"/>
            </a:endParaRPr>
          </a:p>
        </p:txBody>
      </p:sp>
      <p:sp>
        <p:nvSpPr>
          <p:cNvPr id="355" name="Google Shape;355;p14"/>
          <p:cNvSpPr txBox="1">
            <a:spLocks noGrp="1"/>
          </p:cNvSpPr>
          <p:nvPr>
            <p:ph type="ctrTitle" idx="5"/>
          </p:nvPr>
        </p:nvSpPr>
        <p:spPr>
          <a:xfrm>
            <a:off x="5284878" y="2074435"/>
            <a:ext cx="6907121" cy="403564"/>
          </a:xfrm>
          <a:prstGeom prst="rect">
            <a:avLst/>
          </a:prstGeom>
          <a:noFill/>
          <a:ln>
            <a:noFill/>
          </a:ln>
        </p:spPr>
        <p:txBody>
          <a:bodyPr spcFirstLastPara="1" wrap="square" lIns="121900" tIns="121900" rIns="121900" bIns="121900" anchor="ctr" anchorCtr="0">
            <a:noAutofit/>
          </a:bodyPr>
          <a:lstStyle/>
          <a:p>
            <a:pPr>
              <a:buFont typeface="Barlow Condensed SemiBold"/>
            </a:pPr>
            <a:r>
              <a:rPr lang="en-US" sz="2800" dirty="0">
                <a:latin typeface="Times New Roman" panose="02020603050405020304" pitchFamily="18" charset="0"/>
                <a:cs typeface="Times New Roman" panose="02020603050405020304" pitchFamily="18" charset="0"/>
              </a:rPr>
              <a:t>NATURE, SCOPE AND ROLE OF THE GUEST SERVICES AND FACILITIES</a:t>
            </a:r>
            <a:endParaRPr sz="2800" dirty="0">
              <a:latin typeface="Times New Roman" panose="02020603050405020304" pitchFamily="18" charset="0"/>
              <a:cs typeface="Times New Roman" panose="02020603050405020304" pitchFamily="18" charset="0"/>
            </a:endParaRPr>
          </a:p>
        </p:txBody>
      </p:sp>
      <p:sp>
        <p:nvSpPr>
          <p:cNvPr id="3" name="Google Shape;358;p14">
            <a:extLst>
              <a:ext uri="{FF2B5EF4-FFF2-40B4-BE49-F238E27FC236}">
                <a16:creationId xmlns:a16="http://schemas.microsoft.com/office/drawing/2014/main" id="{9C94CB81-2284-B2E9-89B4-A54E08B17559}"/>
              </a:ext>
            </a:extLst>
          </p:cNvPr>
          <p:cNvSpPr txBox="1">
            <a:spLocks/>
          </p:cNvSpPr>
          <p:nvPr/>
        </p:nvSpPr>
        <p:spPr>
          <a:xfrm>
            <a:off x="5284878" y="4787247"/>
            <a:ext cx="9076800" cy="770400"/>
          </a:xfrm>
          <a:prstGeom prst="rect">
            <a:avLst/>
          </a:prstGeom>
          <a:noFill/>
          <a:ln>
            <a:noFill/>
          </a:ln>
        </p:spPr>
        <p:txBody>
          <a:bodyPr spcFirstLastPara="1" wrap="square" lIns="121900" tIns="121900" rIns="121900" bIns="121900" anchor="b"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lt1"/>
              </a:buClr>
              <a:buSzPts val="3600"/>
              <a:buFont typeface="Barlow Condensed"/>
              <a:buNone/>
              <a:defRPr sz="3600" b="0" i="0" u="none" strike="noStrike" cap="none">
                <a:solidFill>
                  <a:schemeClr val="lt1"/>
                </a:solidFill>
                <a:latin typeface="Barlow Condensed"/>
                <a:ea typeface="Barlow Condensed"/>
                <a:cs typeface="Barlow Condensed"/>
                <a:sym typeface="Barlow Condensed"/>
              </a:defRPr>
            </a:lvl1pPr>
            <a:lvl2pPr marR="0" lvl="1" algn="l" rtl="0">
              <a:lnSpc>
                <a:spcPct val="100000"/>
              </a:lnSpc>
              <a:spcBef>
                <a:spcPts val="0"/>
              </a:spcBef>
              <a:spcAft>
                <a:spcPts val="0"/>
              </a:spcAft>
              <a:buClr>
                <a:schemeClr val="lt1"/>
              </a:buClr>
              <a:buSzPts val="3600"/>
              <a:buFont typeface="Barlow Condensed"/>
              <a:buNone/>
              <a:defRPr sz="3600" b="0" i="0" u="none" strike="noStrike" cap="none">
                <a:solidFill>
                  <a:schemeClr val="lt1"/>
                </a:solidFill>
                <a:latin typeface="Barlow Condensed"/>
                <a:ea typeface="Barlow Condensed"/>
                <a:cs typeface="Barlow Condensed"/>
                <a:sym typeface="Barlow Condensed"/>
              </a:defRPr>
            </a:lvl2pPr>
            <a:lvl3pPr marR="0" lvl="2" algn="l" rtl="0">
              <a:lnSpc>
                <a:spcPct val="100000"/>
              </a:lnSpc>
              <a:spcBef>
                <a:spcPts val="0"/>
              </a:spcBef>
              <a:spcAft>
                <a:spcPts val="0"/>
              </a:spcAft>
              <a:buClr>
                <a:schemeClr val="lt1"/>
              </a:buClr>
              <a:buSzPts val="3600"/>
              <a:buFont typeface="Barlow Condensed"/>
              <a:buNone/>
              <a:defRPr sz="3600" b="0" i="0" u="none" strike="noStrike" cap="none">
                <a:solidFill>
                  <a:schemeClr val="lt1"/>
                </a:solidFill>
                <a:latin typeface="Barlow Condensed"/>
                <a:ea typeface="Barlow Condensed"/>
                <a:cs typeface="Barlow Condensed"/>
                <a:sym typeface="Barlow Condensed"/>
              </a:defRPr>
            </a:lvl3pPr>
            <a:lvl4pPr marR="0" lvl="3" algn="l" rtl="0">
              <a:lnSpc>
                <a:spcPct val="100000"/>
              </a:lnSpc>
              <a:spcBef>
                <a:spcPts val="0"/>
              </a:spcBef>
              <a:spcAft>
                <a:spcPts val="0"/>
              </a:spcAft>
              <a:buClr>
                <a:schemeClr val="lt1"/>
              </a:buClr>
              <a:buSzPts val="3600"/>
              <a:buFont typeface="Barlow Condensed"/>
              <a:buNone/>
              <a:defRPr sz="3600" b="0" i="0" u="none" strike="noStrike" cap="none">
                <a:solidFill>
                  <a:schemeClr val="lt1"/>
                </a:solidFill>
                <a:latin typeface="Barlow Condensed"/>
                <a:ea typeface="Barlow Condensed"/>
                <a:cs typeface="Barlow Condensed"/>
                <a:sym typeface="Barlow Condensed"/>
              </a:defRPr>
            </a:lvl4pPr>
            <a:lvl5pPr marR="0" lvl="4" algn="l" rtl="0">
              <a:lnSpc>
                <a:spcPct val="100000"/>
              </a:lnSpc>
              <a:spcBef>
                <a:spcPts val="0"/>
              </a:spcBef>
              <a:spcAft>
                <a:spcPts val="0"/>
              </a:spcAft>
              <a:buClr>
                <a:schemeClr val="lt1"/>
              </a:buClr>
              <a:buSzPts val="3600"/>
              <a:buFont typeface="Barlow Condensed"/>
              <a:buNone/>
              <a:defRPr sz="3600" b="0" i="0" u="none" strike="noStrike" cap="none">
                <a:solidFill>
                  <a:schemeClr val="lt1"/>
                </a:solidFill>
                <a:latin typeface="Barlow Condensed"/>
                <a:ea typeface="Barlow Condensed"/>
                <a:cs typeface="Barlow Condensed"/>
                <a:sym typeface="Barlow Condensed"/>
              </a:defRPr>
            </a:lvl5pPr>
            <a:lvl6pPr marR="0" lvl="5" algn="l" rtl="0">
              <a:lnSpc>
                <a:spcPct val="100000"/>
              </a:lnSpc>
              <a:spcBef>
                <a:spcPts val="0"/>
              </a:spcBef>
              <a:spcAft>
                <a:spcPts val="0"/>
              </a:spcAft>
              <a:buClr>
                <a:schemeClr val="lt1"/>
              </a:buClr>
              <a:buSzPts val="3600"/>
              <a:buFont typeface="Barlow Condensed"/>
              <a:buNone/>
              <a:defRPr sz="3600" b="0" i="0" u="none" strike="noStrike" cap="none">
                <a:solidFill>
                  <a:schemeClr val="lt1"/>
                </a:solidFill>
                <a:latin typeface="Barlow Condensed"/>
                <a:ea typeface="Barlow Condensed"/>
                <a:cs typeface="Barlow Condensed"/>
                <a:sym typeface="Barlow Condensed"/>
              </a:defRPr>
            </a:lvl6pPr>
            <a:lvl7pPr marR="0" lvl="6" algn="l" rtl="0">
              <a:lnSpc>
                <a:spcPct val="100000"/>
              </a:lnSpc>
              <a:spcBef>
                <a:spcPts val="0"/>
              </a:spcBef>
              <a:spcAft>
                <a:spcPts val="0"/>
              </a:spcAft>
              <a:buClr>
                <a:schemeClr val="lt1"/>
              </a:buClr>
              <a:buSzPts val="3600"/>
              <a:buFont typeface="Barlow Condensed"/>
              <a:buNone/>
              <a:defRPr sz="3600" b="0" i="0" u="none" strike="noStrike" cap="none">
                <a:solidFill>
                  <a:schemeClr val="lt1"/>
                </a:solidFill>
                <a:latin typeface="Barlow Condensed"/>
                <a:ea typeface="Barlow Condensed"/>
                <a:cs typeface="Barlow Condensed"/>
                <a:sym typeface="Barlow Condensed"/>
              </a:defRPr>
            </a:lvl7pPr>
            <a:lvl8pPr marR="0" lvl="7" algn="l" rtl="0">
              <a:lnSpc>
                <a:spcPct val="100000"/>
              </a:lnSpc>
              <a:spcBef>
                <a:spcPts val="0"/>
              </a:spcBef>
              <a:spcAft>
                <a:spcPts val="0"/>
              </a:spcAft>
              <a:buClr>
                <a:schemeClr val="lt1"/>
              </a:buClr>
              <a:buSzPts val="3600"/>
              <a:buFont typeface="Barlow Condensed"/>
              <a:buNone/>
              <a:defRPr sz="3600" b="0" i="0" u="none" strike="noStrike" cap="none">
                <a:solidFill>
                  <a:schemeClr val="lt1"/>
                </a:solidFill>
                <a:latin typeface="Barlow Condensed"/>
                <a:ea typeface="Barlow Condensed"/>
                <a:cs typeface="Barlow Condensed"/>
                <a:sym typeface="Barlow Condensed"/>
              </a:defRPr>
            </a:lvl8pPr>
            <a:lvl9pPr marR="0" lvl="8" algn="l" rtl="0">
              <a:lnSpc>
                <a:spcPct val="100000"/>
              </a:lnSpc>
              <a:spcBef>
                <a:spcPts val="0"/>
              </a:spcBef>
              <a:spcAft>
                <a:spcPts val="0"/>
              </a:spcAft>
              <a:buClr>
                <a:schemeClr val="lt1"/>
              </a:buClr>
              <a:buSzPts val="3600"/>
              <a:buFont typeface="Barlow Condensed"/>
              <a:buNone/>
              <a:defRPr sz="3600" b="0" i="0" u="none" strike="noStrike" cap="none">
                <a:solidFill>
                  <a:schemeClr val="lt1"/>
                </a:solidFill>
                <a:latin typeface="Barlow Condensed"/>
                <a:ea typeface="Barlow Condensed"/>
                <a:cs typeface="Barlow Condensed"/>
                <a:sym typeface="Barlow Condensed"/>
              </a:defRPr>
            </a:lvl9pPr>
          </a:lstStyle>
          <a:p>
            <a:r>
              <a:rPr lang="en-US" sz="2800" dirty="0">
                <a:latin typeface="Times New Roman" panose="02020603050405020304" pitchFamily="18" charset="0"/>
                <a:cs typeface="Times New Roman" panose="02020603050405020304" pitchFamily="18" charset="0"/>
              </a:rPr>
              <a:t>CONCLUSION</a:t>
            </a:r>
          </a:p>
        </p:txBody>
      </p:sp>
      <p:sp>
        <p:nvSpPr>
          <p:cNvPr id="6" name="Google Shape;358;p14">
            <a:extLst>
              <a:ext uri="{FF2B5EF4-FFF2-40B4-BE49-F238E27FC236}">
                <a16:creationId xmlns:a16="http://schemas.microsoft.com/office/drawing/2014/main" id="{916C5D09-6CC8-4DF9-F446-A9A2F29A2CBE}"/>
              </a:ext>
            </a:extLst>
          </p:cNvPr>
          <p:cNvSpPr txBox="1">
            <a:spLocks/>
          </p:cNvSpPr>
          <p:nvPr/>
        </p:nvSpPr>
        <p:spPr>
          <a:xfrm>
            <a:off x="5284878" y="5366594"/>
            <a:ext cx="9076800" cy="770400"/>
          </a:xfrm>
          <a:prstGeom prst="rect">
            <a:avLst/>
          </a:prstGeom>
          <a:noFill/>
          <a:ln>
            <a:noFill/>
          </a:ln>
        </p:spPr>
        <p:txBody>
          <a:bodyPr spcFirstLastPara="1" wrap="square" lIns="121900" tIns="121900" rIns="121900" bIns="121900" anchor="b"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lt1"/>
              </a:buClr>
              <a:buSzPts val="3600"/>
              <a:buFont typeface="Barlow Condensed"/>
              <a:buNone/>
              <a:defRPr sz="3600" b="0" i="0" u="none" strike="noStrike" cap="none">
                <a:solidFill>
                  <a:schemeClr val="lt1"/>
                </a:solidFill>
                <a:latin typeface="Barlow Condensed"/>
                <a:ea typeface="Barlow Condensed"/>
                <a:cs typeface="Barlow Condensed"/>
                <a:sym typeface="Barlow Condensed"/>
              </a:defRPr>
            </a:lvl1pPr>
            <a:lvl2pPr marR="0" lvl="1" algn="l" rtl="0">
              <a:lnSpc>
                <a:spcPct val="100000"/>
              </a:lnSpc>
              <a:spcBef>
                <a:spcPts val="0"/>
              </a:spcBef>
              <a:spcAft>
                <a:spcPts val="0"/>
              </a:spcAft>
              <a:buClr>
                <a:schemeClr val="lt1"/>
              </a:buClr>
              <a:buSzPts val="3600"/>
              <a:buFont typeface="Barlow Condensed"/>
              <a:buNone/>
              <a:defRPr sz="3600" b="0" i="0" u="none" strike="noStrike" cap="none">
                <a:solidFill>
                  <a:schemeClr val="lt1"/>
                </a:solidFill>
                <a:latin typeface="Barlow Condensed"/>
                <a:ea typeface="Barlow Condensed"/>
                <a:cs typeface="Barlow Condensed"/>
                <a:sym typeface="Barlow Condensed"/>
              </a:defRPr>
            </a:lvl2pPr>
            <a:lvl3pPr marR="0" lvl="2" algn="l" rtl="0">
              <a:lnSpc>
                <a:spcPct val="100000"/>
              </a:lnSpc>
              <a:spcBef>
                <a:spcPts val="0"/>
              </a:spcBef>
              <a:spcAft>
                <a:spcPts val="0"/>
              </a:spcAft>
              <a:buClr>
                <a:schemeClr val="lt1"/>
              </a:buClr>
              <a:buSzPts val="3600"/>
              <a:buFont typeface="Barlow Condensed"/>
              <a:buNone/>
              <a:defRPr sz="3600" b="0" i="0" u="none" strike="noStrike" cap="none">
                <a:solidFill>
                  <a:schemeClr val="lt1"/>
                </a:solidFill>
                <a:latin typeface="Barlow Condensed"/>
                <a:ea typeface="Barlow Condensed"/>
                <a:cs typeface="Barlow Condensed"/>
                <a:sym typeface="Barlow Condensed"/>
              </a:defRPr>
            </a:lvl3pPr>
            <a:lvl4pPr marR="0" lvl="3" algn="l" rtl="0">
              <a:lnSpc>
                <a:spcPct val="100000"/>
              </a:lnSpc>
              <a:spcBef>
                <a:spcPts val="0"/>
              </a:spcBef>
              <a:spcAft>
                <a:spcPts val="0"/>
              </a:spcAft>
              <a:buClr>
                <a:schemeClr val="lt1"/>
              </a:buClr>
              <a:buSzPts val="3600"/>
              <a:buFont typeface="Barlow Condensed"/>
              <a:buNone/>
              <a:defRPr sz="3600" b="0" i="0" u="none" strike="noStrike" cap="none">
                <a:solidFill>
                  <a:schemeClr val="lt1"/>
                </a:solidFill>
                <a:latin typeface="Barlow Condensed"/>
                <a:ea typeface="Barlow Condensed"/>
                <a:cs typeface="Barlow Condensed"/>
                <a:sym typeface="Barlow Condensed"/>
              </a:defRPr>
            </a:lvl4pPr>
            <a:lvl5pPr marR="0" lvl="4" algn="l" rtl="0">
              <a:lnSpc>
                <a:spcPct val="100000"/>
              </a:lnSpc>
              <a:spcBef>
                <a:spcPts val="0"/>
              </a:spcBef>
              <a:spcAft>
                <a:spcPts val="0"/>
              </a:spcAft>
              <a:buClr>
                <a:schemeClr val="lt1"/>
              </a:buClr>
              <a:buSzPts val="3600"/>
              <a:buFont typeface="Barlow Condensed"/>
              <a:buNone/>
              <a:defRPr sz="3600" b="0" i="0" u="none" strike="noStrike" cap="none">
                <a:solidFill>
                  <a:schemeClr val="lt1"/>
                </a:solidFill>
                <a:latin typeface="Barlow Condensed"/>
                <a:ea typeface="Barlow Condensed"/>
                <a:cs typeface="Barlow Condensed"/>
                <a:sym typeface="Barlow Condensed"/>
              </a:defRPr>
            </a:lvl5pPr>
            <a:lvl6pPr marR="0" lvl="5" algn="l" rtl="0">
              <a:lnSpc>
                <a:spcPct val="100000"/>
              </a:lnSpc>
              <a:spcBef>
                <a:spcPts val="0"/>
              </a:spcBef>
              <a:spcAft>
                <a:spcPts val="0"/>
              </a:spcAft>
              <a:buClr>
                <a:schemeClr val="lt1"/>
              </a:buClr>
              <a:buSzPts val="3600"/>
              <a:buFont typeface="Barlow Condensed"/>
              <a:buNone/>
              <a:defRPr sz="3600" b="0" i="0" u="none" strike="noStrike" cap="none">
                <a:solidFill>
                  <a:schemeClr val="lt1"/>
                </a:solidFill>
                <a:latin typeface="Barlow Condensed"/>
                <a:ea typeface="Barlow Condensed"/>
                <a:cs typeface="Barlow Condensed"/>
                <a:sym typeface="Barlow Condensed"/>
              </a:defRPr>
            </a:lvl6pPr>
            <a:lvl7pPr marR="0" lvl="6" algn="l" rtl="0">
              <a:lnSpc>
                <a:spcPct val="100000"/>
              </a:lnSpc>
              <a:spcBef>
                <a:spcPts val="0"/>
              </a:spcBef>
              <a:spcAft>
                <a:spcPts val="0"/>
              </a:spcAft>
              <a:buClr>
                <a:schemeClr val="lt1"/>
              </a:buClr>
              <a:buSzPts val="3600"/>
              <a:buFont typeface="Barlow Condensed"/>
              <a:buNone/>
              <a:defRPr sz="3600" b="0" i="0" u="none" strike="noStrike" cap="none">
                <a:solidFill>
                  <a:schemeClr val="lt1"/>
                </a:solidFill>
                <a:latin typeface="Barlow Condensed"/>
                <a:ea typeface="Barlow Condensed"/>
                <a:cs typeface="Barlow Condensed"/>
                <a:sym typeface="Barlow Condensed"/>
              </a:defRPr>
            </a:lvl7pPr>
            <a:lvl8pPr marR="0" lvl="7" algn="l" rtl="0">
              <a:lnSpc>
                <a:spcPct val="100000"/>
              </a:lnSpc>
              <a:spcBef>
                <a:spcPts val="0"/>
              </a:spcBef>
              <a:spcAft>
                <a:spcPts val="0"/>
              </a:spcAft>
              <a:buClr>
                <a:schemeClr val="lt1"/>
              </a:buClr>
              <a:buSzPts val="3600"/>
              <a:buFont typeface="Barlow Condensed"/>
              <a:buNone/>
              <a:defRPr sz="3600" b="0" i="0" u="none" strike="noStrike" cap="none">
                <a:solidFill>
                  <a:schemeClr val="lt1"/>
                </a:solidFill>
                <a:latin typeface="Barlow Condensed"/>
                <a:ea typeface="Barlow Condensed"/>
                <a:cs typeface="Barlow Condensed"/>
                <a:sym typeface="Barlow Condensed"/>
              </a:defRPr>
            </a:lvl8pPr>
            <a:lvl9pPr marR="0" lvl="8" algn="l" rtl="0">
              <a:lnSpc>
                <a:spcPct val="100000"/>
              </a:lnSpc>
              <a:spcBef>
                <a:spcPts val="0"/>
              </a:spcBef>
              <a:spcAft>
                <a:spcPts val="0"/>
              </a:spcAft>
              <a:buClr>
                <a:schemeClr val="lt1"/>
              </a:buClr>
              <a:buSzPts val="3600"/>
              <a:buFont typeface="Barlow Condensed"/>
              <a:buNone/>
              <a:defRPr sz="3600" b="0" i="0" u="none" strike="noStrike" cap="none">
                <a:solidFill>
                  <a:schemeClr val="lt1"/>
                </a:solidFill>
                <a:latin typeface="Barlow Condensed"/>
                <a:ea typeface="Barlow Condensed"/>
                <a:cs typeface="Barlow Condensed"/>
                <a:sym typeface="Barlow Condensed"/>
              </a:defRPr>
            </a:lvl9pPr>
          </a:lstStyle>
          <a:p>
            <a:r>
              <a:rPr lang="en-US" sz="2800" dirty="0">
                <a:latin typeface="Times New Roman" panose="02020603050405020304" pitchFamily="18" charset="0"/>
                <a:cs typeface="Times New Roman" panose="02020603050405020304" pitchFamily="18" charset="0"/>
              </a:rPr>
              <a:t>REFERENCES</a:t>
            </a:r>
          </a:p>
        </p:txBody>
      </p:sp>
      <p:sp>
        <p:nvSpPr>
          <p:cNvPr id="17" name="TextBox 16">
            <a:extLst>
              <a:ext uri="{FF2B5EF4-FFF2-40B4-BE49-F238E27FC236}">
                <a16:creationId xmlns:a16="http://schemas.microsoft.com/office/drawing/2014/main" id="{D8C671B2-0925-0E86-C29D-96C42890CEB0}"/>
              </a:ext>
            </a:extLst>
          </p:cNvPr>
          <p:cNvSpPr txBox="1"/>
          <p:nvPr/>
        </p:nvSpPr>
        <p:spPr>
          <a:xfrm>
            <a:off x="5284878" y="3672668"/>
            <a:ext cx="6546051" cy="879219"/>
          </a:xfrm>
          <a:prstGeom prst="rect">
            <a:avLst/>
          </a:prstGeom>
          <a:noFill/>
          <a:ln>
            <a:noFill/>
          </a:ln>
        </p:spPr>
        <p:txBody>
          <a:bodyPr spcFirstLastPara="1" wrap="square" lIns="121900" tIns="121900" rIns="121900" bIns="121900" anchor="ctr" anchorCtr="0">
            <a:noAutofit/>
          </a:bodyPr>
          <a:lstStyle>
            <a:defPPr marR="0" lvl="0" algn="l" rtl="0">
              <a:lnSpc>
                <a:spcPct val="100000"/>
              </a:lnSpc>
              <a:spcBef>
                <a:spcPts val="0"/>
              </a:spcBef>
              <a:spcAft>
                <a:spcPts val="0"/>
              </a:spcAft>
            </a:defPPr>
            <a:lvl1pPr marR="0" lvl="0" algn="r">
              <a:lnSpc>
                <a:spcPct val="100000"/>
              </a:lnSpc>
              <a:spcBef>
                <a:spcPts val="0"/>
              </a:spcBef>
              <a:spcAft>
                <a:spcPts val="0"/>
              </a:spcAft>
              <a:buClr>
                <a:schemeClr val="lt1"/>
              </a:buClr>
              <a:buSzPts val="3600"/>
              <a:buFont typeface="Barlow Condensed SemiBold"/>
              <a:buNone/>
              <a:defRPr sz="2800" b="0" i="0" u="none" strike="noStrike" cap="none">
                <a:solidFill>
                  <a:schemeClr val="lt1"/>
                </a:solidFill>
                <a:latin typeface="Times New Roman" panose="02020603050405020304" pitchFamily="18" charset="0"/>
                <a:ea typeface="Barlow Condensed"/>
                <a:cs typeface="Times New Roman" panose="02020603050405020304" pitchFamily="18" charset="0"/>
                <a:sym typeface="Barlow Condensed"/>
              </a:defRPr>
            </a:lvl1pPr>
            <a:lvl2pPr marR="0" lvl="1">
              <a:lnSpc>
                <a:spcPct val="100000"/>
              </a:lnSpc>
              <a:spcBef>
                <a:spcPts val="0"/>
              </a:spcBef>
              <a:spcAft>
                <a:spcPts val="0"/>
              </a:spcAft>
              <a:buClr>
                <a:schemeClr val="lt1"/>
              </a:buClr>
              <a:buSzPts val="3600"/>
              <a:buFont typeface="Barlow Condensed"/>
              <a:buNone/>
              <a:defRPr sz="4800" b="0" i="0" u="none" strike="noStrike" cap="none">
                <a:solidFill>
                  <a:schemeClr val="lt1"/>
                </a:solidFill>
                <a:latin typeface="Barlow Condensed"/>
                <a:ea typeface="Barlow Condensed"/>
                <a:cs typeface="Barlow Condensed"/>
                <a:sym typeface="Barlow Condensed"/>
              </a:defRPr>
            </a:lvl2pPr>
            <a:lvl3pPr marR="0" lvl="2">
              <a:lnSpc>
                <a:spcPct val="100000"/>
              </a:lnSpc>
              <a:spcBef>
                <a:spcPts val="0"/>
              </a:spcBef>
              <a:spcAft>
                <a:spcPts val="0"/>
              </a:spcAft>
              <a:buClr>
                <a:schemeClr val="lt1"/>
              </a:buClr>
              <a:buSzPts val="3600"/>
              <a:buFont typeface="Barlow Condensed"/>
              <a:buNone/>
              <a:defRPr sz="4800" b="0" i="0" u="none" strike="noStrike" cap="none">
                <a:solidFill>
                  <a:schemeClr val="lt1"/>
                </a:solidFill>
                <a:latin typeface="Barlow Condensed"/>
                <a:ea typeface="Barlow Condensed"/>
                <a:cs typeface="Barlow Condensed"/>
                <a:sym typeface="Barlow Condensed"/>
              </a:defRPr>
            </a:lvl3pPr>
            <a:lvl4pPr marR="0" lvl="3">
              <a:lnSpc>
                <a:spcPct val="100000"/>
              </a:lnSpc>
              <a:spcBef>
                <a:spcPts val="0"/>
              </a:spcBef>
              <a:spcAft>
                <a:spcPts val="0"/>
              </a:spcAft>
              <a:buClr>
                <a:schemeClr val="lt1"/>
              </a:buClr>
              <a:buSzPts val="3600"/>
              <a:buFont typeface="Barlow Condensed"/>
              <a:buNone/>
              <a:defRPr sz="4800" b="0" i="0" u="none" strike="noStrike" cap="none">
                <a:solidFill>
                  <a:schemeClr val="lt1"/>
                </a:solidFill>
                <a:latin typeface="Barlow Condensed"/>
                <a:ea typeface="Barlow Condensed"/>
                <a:cs typeface="Barlow Condensed"/>
                <a:sym typeface="Barlow Condensed"/>
              </a:defRPr>
            </a:lvl4pPr>
            <a:lvl5pPr marR="0" lvl="4">
              <a:lnSpc>
                <a:spcPct val="100000"/>
              </a:lnSpc>
              <a:spcBef>
                <a:spcPts val="0"/>
              </a:spcBef>
              <a:spcAft>
                <a:spcPts val="0"/>
              </a:spcAft>
              <a:buClr>
                <a:schemeClr val="lt1"/>
              </a:buClr>
              <a:buSzPts val="3600"/>
              <a:buFont typeface="Barlow Condensed"/>
              <a:buNone/>
              <a:defRPr sz="4800" b="0" i="0" u="none" strike="noStrike" cap="none">
                <a:solidFill>
                  <a:schemeClr val="lt1"/>
                </a:solidFill>
                <a:latin typeface="Barlow Condensed"/>
                <a:ea typeface="Barlow Condensed"/>
                <a:cs typeface="Barlow Condensed"/>
                <a:sym typeface="Barlow Condensed"/>
              </a:defRPr>
            </a:lvl5pPr>
            <a:lvl6pPr marR="0" lvl="5">
              <a:lnSpc>
                <a:spcPct val="100000"/>
              </a:lnSpc>
              <a:spcBef>
                <a:spcPts val="0"/>
              </a:spcBef>
              <a:spcAft>
                <a:spcPts val="0"/>
              </a:spcAft>
              <a:buClr>
                <a:schemeClr val="lt1"/>
              </a:buClr>
              <a:buSzPts val="3600"/>
              <a:buFont typeface="Barlow Condensed"/>
              <a:buNone/>
              <a:defRPr sz="4800" b="0" i="0" u="none" strike="noStrike" cap="none">
                <a:solidFill>
                  <a:schemeClr val="lt1"/>
                </a:solidFill>
                <a:latin typeface="Barlow Condensed"/>
                <a:ea typeface="Barlow Condensed"/>
                <a:cs typeface="Barlow Condensed"/>
                <a:sym typeface="Barlow Condensed"/>
              </a:defRPr>
            </a:lvl6pPr>
            <a:lvl7pPr marR="0" lvl="6">
              <a:lnSpc>
                <a:spcPct val="100000"/>
              </a:lnSpc>
              <a:spcBef>
                <a:spcPts val="0"/>
              </a:spcBef>
              <a:spcAft>
                <a:spcPts val="0"/>
              </a:spcAft>
              <a:buClr>
                <a:schemeClr val="lt1"/>
              </a:buClr>
              <a:buSzPts val="3600"/>
              <a:buFont typeface="Barlow Condensed"/>
              <a:buNone/>
              <a:defRPr sz="4800" b="0" i="0" u="none" strike="noStrike" cap="none">
                <a:solidFill>
                  <a:schemeClr val="lt1"/>
                </a:solidFill>
                <a:latin typeface="Barlow Condensed"/>
                <a:ea typeface="Barlow Condensed"/>
                <a:cs typeface="Barlow Condensed"/>
                <a:sym typeface="Barlow Condensed"/>
              </a:defRPr>
            </a:lvl7pPr>
            <a:lvl8pPr marR="0" lvl="7">
              <a:lnSpc>
                <a:spcPct val="100000"/>
              </a:lnSpc>
              <a:spcBef>
                <a:spcPts val="0"/>
              </a:spcBef>
              <a:spcAft>
                <a:spcPts val="0"/>
              </a:spcAft>
              <a:buClr>
                <a:schemeClr val="lt1"/>
              </a:buClr>
              <a:buSzPts val="3600"/>
              <a:buFont typeface="Barlow Condensed"/>
              <a:buNone/>
              <a:defRPr sz="4800" b="0" i="0" u="none" strike="noStrike" cap="none">
                <a:solidFill>
                  <a:schemeClr val="lt1"/>
                </a:solidFill>
                <a:latin typeface="Barlow Condensed"/>
                <a:ea typeface="Barlow Condensed"/>
                <a:cs typeface="Barlow Condensed"/>
                <a:sym typeface="Barlow Condensed"/>
              </a:defRPr>
            </a:lvl8pPr>
            <a:lvl9pPr marR="0" lvl="8">
              <a:lnSpc>
                <a:spcPct val="100000"/>
              </a:lnSpc>
              <a:spcBef>
                <a:spcPts val="0"/>
              </a:spcBef>
              <a:spcAft>
                <a:spcPts val="0"/>
              </a:spcAft>
              <a:buClr>
                <a:schemeClr val="lt1"/>
              </a:buClr>
              <a:buSzPts val="3600"/>
              <a:buFont typeface="Barlow Condensed"/>
              <a:buNone/>
              <a:defRPr sz="4800" b="0" i="0" u="none" strike="noStrike" cap="none">
                <a:solidFill>
                  <a:schemeClr val="lt1"/>
                </a:solidFill>
                <a:latin typeface="Barlow Condensed"/>
                <a:ea typeface="Barlow Condensed"/>
                <a:cs typeface="Barlow Condensed"/>
                <a:sym typeface="Barlow Condensed"/>
              </a:defRPr>
            </a:lvl9pPr>
          </a:lstStyle>
          <a:p>
            <a:pPr algn="l"/>
            <a:r>
              <a:rPr lang="en-US" dirty="0"/>
              <a:t>IMPORTANCE OF HOSPITALITY AND HOW HOTELS MEET/EXCEED GUEST EXPECTATIONS</a:t>
            </a:r>
          </a:p>
        </p:txBody>
      </p:sp>
      <p:sp>
        <p:nvSpPr>
          <p:cNvPr id="8" name="TextBox 7">
            <a:extLst>
              <a:ext uri="{FF2B5EF4-FFF2-40B4-BE49-F238E27FC236}">
                <a16:creationId xmlns:a16="http://schemas.microsoft.com/office/drawing/2014/main" id="{22AD1A0D-EC25-7844-8F3B-807DCCE9D336}"/>
              </a:ext>
            </a:extLst>
          </p:cNvPr>
          <p:cNvSpPr txBox="1"/>
          <p:nvPr/>
        </p:nvSpPr>
        <p:spPr>
          <a:xfrm>
            <a:off x="3218746" y="2762124"/>
            <a:ext cx="8510812" cy="523220"/>
          </a:xfrm>
          <a:prstGeom prst="rect">
            <a:avLst/>
          </a:prstGeom>
          <a:noFill/>
          <a:ln>
            <a:noFill/>
          </a:ln>
        </p:spPr>
        <p:txBody>
          <a:bodyPr spcFirstLastPara="1" wrap="square" lIns="121900" tIns="121900" rIns="121900" bIns="121900" anchor="ctr" anchorCtr="0">
            <a:noAutofit/>
          </a:bodyPr>
          <a:lstStyle>
            <a:defPPr marR="0" lvl="0" algn="l" rtl="0">
              <a:lnSpc>
                <a:spcPct val="100000"/>
              </a:lnSpc>
              <a:spcBef>
                <a:spcPts val="0"/>
              </a:spcBef>
              <a:spcAft>
                <a:spcPts val="0"/>
              </a:spcAft>
            </a:defPPr>
            <a:lvl1pPr marR="0" lvl="0" algn="r">
              <a:lnSpc>
                <a:spcPct val="100000"/>
              </a:lnSpc>
              <a:spcBef>
                <a:spcPts val="0"/>
              </a:spcBef>
              <a:spcAft>
                <a:spcPts val="0"/>
              </a:spcAft>
              <a:buClr>
                <a:schemeClr val="lt1"/>
              </a:buClr>
              <a:buSzPts val="3600"/>
              <a:buFont typeface="Barlow Condensed SemiBold"/>
              <a:buNone/>
              <a:defRPr sz="2800" b="0" i="0" u="none" strike="noStrike" cap="none">
                <a:solidFill>
                  <a:schemeClr val="lt1"/>
                </a:solidFill>
                <a:latin typeface="Times New Roman" panose="02020603050405020304" pitchFamily="18" charset="0"/>
                <a:ea typeface="Barlow Condensed"/>
                <a:cs typeface="Times New Roman" panose="02020603050405020304" pitchFamily="18" charset="0"/>
                <a:sym typeface="Barlow Condensed"/>
              </a:defRPr>
            </a:lvl1pPr>
            <a:lvl2pPr marR="0" lvl="1">
              <a:lnSpc>
                <a:spcPct val="100000"/>
              </a:lnSpc>
              <a:spcBef>
                <a:spcPts val="0"/>
              </a:spcBef>
              <a:spcAft>
                <a:spcPts val="0"/>
              </a:spcAft>
              <a:buClr>
                <a:schemeClr val="lt1"/>
              </a:buClr>
              <a:buSzPts val="3600"/>
              <a:buFont typeface="Barlow Condensed"/>
              <a:buNone/>
              <a:defRPr sz="4800" b="0" i="0" u="none" strike="noStrike" cap="none">
                <a:solidFill>
                  <a:schemeClr val="lt1"/>
                </a:solidFill>
                <a:latin typeface="Barlow Condensed"/>
                <a:ea typeface="Barlow Condensed"/>
                <a:cs typeface="Barlow Condensed"/>
                <a:sym typeface="Barlow Condensed"/>
              </a:defRPr>
            </a:lvl2pPr>
            <a:lvl3pPr marR="0" lvl="2">
              <a:lnSpc>
                <a:spcPct val="100000"/>
              </a:lnSpc>
              <a:spcBef>
                <a:spcPts val="0"/>
              </a:spcBef>
              <a:spcAft>
                <a:spcPts val="0"/>
              </a:spcAft>
              <a:buClr>
                <a:schemeClr val="lt1"/>
              </a:buClr>
              <a:buSzPts val="3600"/>
              <a:buFont typeface="Barlow Condensed"/>
              <a:buNone/>
              <a:defRPr sz="4800" b="0" i="0" u="none" strike="noStrike" cap="none">
                <a:solidFill>
                  <a:schemeClr val="lt1"/>
                </a:solidFill>
                <a:latin typeface="Barlow Condensed"/>
                <a:ea typeface="Barlow Condensed"/>
                <a:cs typeface="Barlow Condensed"/>
                <a:sym typeface="Barlow Condensed"/>
              </a:defRPr>
            </a:lvl3pPr>
            <a:lvl4pPr marR="0" lvl="3">
              <a:lnSpc>
                <a:spcPct val="100000"/>
              </a:lnSpc>
              <a:spcBef>
                <a:spcPts val="0"/>
              </a:spcBef>
              <a:spcAft>
                <a:spcPts val="0"/>
              </a:spcAft>
              <a:buClr>
                <a:schemeClr val="lt1"/>
              </a:buClr>
              <a:buSzPts val="3600"/>
              <a:buFont typeface="Barlow Condensed"/>
              <a:buNone/>
              <a:defRPr sz="4800" b="0" i="0" u="none" strike="noStrike" cap="none">
                <a:solidFill>
                  <a:schemeClr val="lt1"/>
                </a:solidFill>
                <a:latin typeface="Barlow Condensed"/>
                <a:ea typeface="Barlow Condensed"/>
                <a:cs typeface="Barlow Condensed"/>
                <a:sym typeface="Barlow Condensed"/>
              </a:defRPr>
            </a:lvl4pPr>
            <a:lvl5pPr marR="0" lvl="4">
              <a:lnSpc>
                <a:spcPct val="100000"/>
              </a:lnSpc>
              <a:spcBef>
                <a:spcPts val="0"/>
              </a:spcBef>
              <a:spcAft>
                <a:spcPts val="0"/>
              </a:spcAft>
              <a:buClr>
                <a:schemeClr val="lt1"/>
              </a:buClr>
              <a:buSzPts val="3600"/>
              <a:buFont typeface="Barlow Condensed"/>
              <a:buNone/>
              <a:defRPr sz="4800" b="0" i="0" u="none" strike="noStrike" cap="none">
                <a:solidFill>
                  <a:schemeClr val="lt1"/>
                </a:solidFill>
                <a:latin typeface="Barlow Condensed"/>
                <a:ea typeface="Barlow Condensed"/>
                <a:cs typeface="Barlow Condensed"/>
                <a:sym typeface="Barlow Condensed"/>
              </a:defRPr>
            </a:lvl5pPr>
            <a:lvl6pPr marR="0" lvl="5">
              <a:lnSpc>
                <a:spcPct val="100000"/>
              </a:lnSpc>
              <a:spcBef>
                <a:spcPts val="0"/>
              </a:spcBef>
              <a:spcAft>
                <a:spcPts val="0"/>
              </a:spcAft>
              <a:buClr>
                <a:schemeClr val="lt1"/>
              </a:buClr>
              <a:buSzPts val="3600"/>
              <a:buFont typeface="Barlow Condensed"/>
              <a:buNone/>
              <a:defRPr sz="4800" b="0" i="0" u="none" strike="noStrike" cap="none">
                <a:solidFill>
                  <a:schemeClr val="lt1"/>
                </a:solidFill>
                <a:latin typeface="Barlow Condensed"/>
                <a:ea typeface="Barlow Condensed"/>
                <a:cs typeface="Barlow Condensed"/>
                <a:sym typeface="Barlow Condensed"/>
              </a:defRPr>
            </a:lvl6pPr>
            <a:lvl7pPr marR="0" lvl="6">
              <a:lnSpc>
                <a:spcPct val="100000"/>
              </a:lnSpc>
              <a:spcBef>
                <a:spcPts val="0"/>
              </a:spcBef>
              <a:spcAft>
                <a:spcPts val="0"/>
              </a:spcAft>
              <a:buClr>
                <a:schemeClr val="lt1"/>
              </a:buClr>
              <a:buSzPts val="3600"/>
              <a:buFont typeface="Barlow Condensed"/>
              <a:buNone/>
              <a:defRPr sz="4800" b="0" i="0" u="none" strike="noStrike" cap="none">
                <a:solidFill>
                  <a:schemeClr val="lt1"/>
                </a:solidFill>
                <a:latin typeface="Barlow Condensed"/>
                <a:ea typeface="Barlow Condensed"/>
                <a:cs typeface="Barlow Condensed"/>
                <a:sym typeface="Barlow Condensed"/>
              </a:defRPr>
            </a:lvl7pPr>
            <a:lvl8pPr marR="0" lvl="7">
              <a:lnSpc>
                <a:spcPct val="100000"/>
              </a:lnSpc>
              <a:spcBef>
                <a:spcPts val="0"/>
              </a:spcBef>
              <a:spcAft>
                <a:spcPts val="0"/>
              </a:spcAft>
              <a:buClr>
                <a:schemeClr val="lt1"/>
              </a:buClr>
              <a:buSzPts val="3600"/>
              <a:buFont typeface="Barlow Condensed"/>
              <a:buNone/>
              <a:defRPr sz="4800" b="0" i="0" u="none" strike="noStrike" cap="none">
                <a:solidFill>
                  <a:schemeClr val="lt1"/>
                </a:solidFill>
                <a:latin typeface="Barlow Condensed"/>
                <a:ea typeface="Barlow Condensed"/>
                <a:cs typeface="Barlow Condensed"/>
                <a:sym typeface="Barlow Condensed"/>
              </a:defRPr>
            </a:lvl8pPr>
            <a:lvl9pPr marR="0" lvl="8">
              <a:lnSpc>
                <a:spcPct val="100000"/>
              </a:lnSpc>
              <a:spcBef>
                <a:spcPts val="0"/>
              </a:spcBef>
              <a:spcAft>
                <a:spcPts val="0"/>
              </a:spcAft>
              <a:buClr>
                <a:schemeClr val="lt1"/>
              </a:buClr>
              <a:buSzPts val="3600"/>
              <a:buFont typeface="Barlow Condensed"/>
              <a:buNone/>
              <a:defRPr sz="4800" b="0" i="0" u="none" strike="noStrike" cap="none">
                <a:solidFill>
                  <a:schemeClr val="lt1"/>
                </a:solidFill>
                <a:latin typeface="Barlow Condensed"/>
                <a:ea typeface="Barlow Condensed"/>
                <a:cs typeface="Barlow Condensed"/>
                <a:sym typeface="Barlow Condensed"/>
              </a:defRPr>
            </a:lvl9pPr>
          </a:lstStyle>
          <a:p>
            <a:r>
              <a:rPr lang="en-US" sz="2400" dirty="0"/>
              <a:t>ROLE AND FUNCTION OF GUEST SERVICES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1CD03BD-8DBC-350C-C59A-DC0E87011C6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7" name="Rectangle 6">
            <a:extLst>
              <a:ext uri="{FF2B5EF4-FFF2-40B4-BE49-F238E27FC236}">
                <a16:creationId xmlns:a16="http://schemas.microsoft.com/office/drawing/2014/main" id="{D6AED8D4-02B3-2A33-3FF2-8BB576EF5FE5}"/>
              </a:ext>
            </a:extLst>
          </p:cNvPr>
          <p:cNvSpPr/>
          <p:nvPr/>
        </p:nvSpPr>
        <p:spPr>
          <a:xfrm>
            <a:off x="6400802" y="984737"/>
            <a:ext cx="5613007" cy="5458265"/>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6"/>
          </a:lnRef>
          <a:fillRef idx="1">
            <a:schemeClr val="lt1"/>
          </a:fillRef>
          <a:effectRef idx="0">
            <a:schemeClr val="accent6"/>
          </a:effectRef>
          <a:fontRef idx="minor">
            <a:schemeClr val="dk1"/>
          </a:fontRef>
        </p:style>
        <p:txBody>
          <a:bodyPr rtlCol="0" anchor="ctr"/>
          <a:lstStyle/>
          <a:p>
            <a:pPr marL="0" marR="0" algn="just">
              <a:lnSpc>
                <a:spcPct val="150000"/>
              </a:lnSpc>
              <a:spcBef>
                <a:spcPts val="0"/>
              </a:spcBef>
              <a:spcAft>
                <a:spcPts val="0"/>
              </a:spcAft>
            </a:pPr>
            <a:r>
              <a:rPr lang="en-US" sz="24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Marriott International owns the luxury hotel brand JW Marriott. In Washington, D.C., in 1984 the first JW Marriott hotel start operating , and the brand was called in honor of J.W. Marriott, the founder of the Marriott Corporation. Marriot International was established in 2017, headquarter situated in Bethesda, Maryland, USA . (Luxury Hotels &amp; Resorts: Mindful Experiences, 2022)</a:t>
            </a:r>
            <a:endParaRPr lang="en-US" sz="2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10" name="Picture 9" descr="JW Marriott Hotels - Wikipedia">
            <a:extLst>
              <a:ext uri="{FF2B5EF4-FFF2-40B4-BE49-F238E27FC236}">
                <a16:creationId xmlns:a16="http://schemas.microsoft.com/office/drawing/2014/main" id="{863D4BBB-E086-BEDF-8FF0-3A6BE058292E}"/>
              </a:ext>
            </a:extLst>
          </p:cNvPr>
          <p:cNvPicPr>
            <a:picLocks noChangeAspect="1"/>
          </p:cNvPicPr>
          <p:nvPr/>
        </p:nvPicPr>
        <p:blipFill>
          <a:blip r:embed="rId4" cstate="print">
            <a:extLst>
              <a:ext uri="{BEBA8EAE-BF5A-486C-A8C5-ECC9F3942E4B}">
                <a14:imgProps xmlns:a14="http://schemas.microsoft.com/office/drawing/2010/main">
                  <a14:imgLayer r:embed="rId5">
                    <a14:imgEffect>
                      <a14:saturation sat="200000"/>
                    </a14:imgEffect>
                  </a14:imgLayer>
                </a14:imgProps>
              </a:ext>
              <a:ext uri="{28A0092B-C50C-407E-A947-70E740481C1C}">
                <a14:useLocalDpi xmlns:a14="http://schemas.microsoft.com/office/drawing/2010/main" val="0"/>
              </a:ext>
            </a:extLst>
          </a:blip>
          <a:srcRect/>
          <a:stretch>
            <a:fillRect/>
          </a:stretch>
        </p:blipFill>
        <p:spPr bwMode="auto">
          <a:xfrm>
            <a:off x="7838342" y="258290"/>
            <a:ext cx="2065313" cy="726447"/>
          </a:xfrm>
          <a:prstGeom prst="rect">
            <a:avLst/>
          </a:prstGeom>
          <a:noFill/>
          <a:ln>
            <a:noFill/>
          </a:ln>
        </p:spPr>
      </p:pic>
    </p:spTree>
    <p:extLst>
      <p:ext uri="{BB962C8B-B14F-4D97-AF65-F5344CB8AC3E}">
        <p14:creationId xmlns:p14="http://schemas.microsoft.com/office/powerpoint/2010/main" val="27589338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762C02D-06D5-EC89-DDC7-FAB59A5E5307}"/>
              </a:ext>
            </a:extLst>
          </p:cNvPr>
          <p:cNvPicPr>
            <a:picLocks noChangeAspect="1"/>
          </p:cNvPicPr>
          <p:nvPr/>
        </p:nvPicPr>
        <p:blipFill>
          <a:blip r:embed="rId3"/>
          <a:stretch>
            <a:fillRect/>
          </a:stretch>
        </p:blipFill>
        <p:spPr>
          <a:xfrm>
            <a:off x="101600" y="89153"/>
            <a:ext cx="12192000" cy="4582378"/>
          </a:xfrm>
          <a:prstGeom prst="rect">
            <a:avLst/>
          </a:prstGeom>
        </p:spPr>
      </p:pic>
      <p:sp>
        <p:nvSpPr>
          <p:cNvPr id="2" name="Title 1">
            <a:extLst>
              <a:ext uri="{FF2B5EF4-FFF2-40B4-BE49-F238E27FC236}">
                <a16:creationId xmlns:a16="http://schemas.microsoft.com/office/drawing/2014/main" id="{AF0DF51A-F206-114D-03B7-F67D04051569}"/>
              </a:ext>
            </a:extLst>
          </p:cNvPr>
          <p:cNvSpPr>
            <a:spLocks noGrp="1"/>
          </p:cNvSpPr>
          <p:nvPr>
            <p:ph type="ctrTitle"/>
          </p:nvPr>
        </p:nvSpPr>
        <p:spPr>
          <a:xfrm flipH="1">
            <a:off x="101599" y="4804229"/>
            <a:ext cx="10043886" cy="1451429"/>
          </a:xfrm>
          <a:solidFill>
            <a:schemeClr val="bg2">
              <a:lumMod val="20000"/>
              <a:lumOff val="80000"/>
            </a:schemeClr>
          </a:solidFill>
          <a:ln>
            <a:noFill/>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txBody>
          <a:bodyPr/>
          <a:lstStyle/>
          <a:p>
            <a:pPr marL="0" marR="0">
              <a:lnSpc>
                <a:spcPct val="150000"/>
              </a:lnSpc>
              <a:spcBef>
                <a:spcPts val="0"/>
              </a:spcBef>
              <a:spcAft>
                <a:spcPts val="0"/>
              </a:spcAft>
            </a:pPr>
            <a:r>
              <a:rPr lang="en-US" sz="1800" b="1" dirty="0">
                <a:solidFill>
                  <a:schemeClr val="accent3"/>
                </a:solidFill>
                <a:effectLst/>
                <a:latin typeface="Times New Roman" panose="02020603050405020304" pitchFamily="18" charset="0"/>
                <a:ea typeface="Times New Roman" panose="02020603050405020304" pitchFamily="18" charset="0"/>
                <a:cs typeface="Times New Roman" panose="02020603050405020304" pitchFamily="18" charset="0"/>
              </a:rPr>
              <a:t>TARGET MARKET OF JW MARIOTT</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Xaif</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2022) </a:t>
            </a:r>
            <a:br>
              <a:rPr lang="en-US" sz="1800" dirty="0">
                <a:effectLst/>
                <a:latin typeface="Calibri" panose="020F0502020204030204" pitchFamily="34" charset="0"/>
                <a:ea typeface="Calibri" panose="020F0502020204030204" pitchFamily="34" charset="0"/>
                <a:cs typeface="Times New Roman" panose="02020603050405020304" pitchFamily="18" charset="0"/>
              </a:rPr>
            </a:b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As a luxury brand, Marriott International created the JW Marriot with the purpose of cuisine to guests looking for a peaceful and luxurious accommodation experience. (Garrido, 2012)</a:t>
            </a:r>
            <a:endParaRPr lang="en-US" sz="2000" dirty="0"/>
          </a:p>
        </p:txBody>
      </p:sp>
    </p:spTree>
    <p:extLst>
      <p:ext uri="{BB962C8B-B14F-4D97-AF65-F5344CB8AC3E}">
        <p14:creationId xmlns:p14="http://schemas.microsoft.com/office/powerpoint/2010/main" val="141430495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64" name="Rectangle 63">
            <a:extLst>
              <a:ext uri="{FF2B5EF4-FFF2-40B4-BE49-F238E27FC236}">
                <a16:creationId xmlns:a16="http://schemas.microsoft.com/office/drawing/2014/main" id="{D3F65101-1724-4AFA-829D-F1ACE0C4B902}"/>
              </a:ext>
            </a:extLst>
          </p:cNvPr>
          <p:cNvSpPr/>
          <p:nvPr/>
        </p:nvSpPr>
        <p:spPr>
          <a:xfrm>
            <a:off x="3271212" y="4786686"/>
            <a:ext cx="1816100" cy="1006851"/>
          </a:xfrm>
          <a:prstGeom prst="rect">
            <a:avLst/>
          </a:prstGeom>
          <a:solidFill>
            <a:schemeClr val="accent2">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en-US" sz="1400" b="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Decisions in Marriott's customer experience strategy are based on data.</a:t>
            </a:r>
            <a:endParaRPr lang="en-US" sz="1400" dirty="0">
              <a:solidFill>
                <a:schemeClr val="tx1"/>
              </a:solidFill>
              <a:latin typeface="Calibri" panose="020F0502020204030204" pitchFamily="34" charset="0"/>
              <a:ea typeface="Calibri" panose="020F0502020204030204" pitchFamily="34" charset="0"/>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66" name="Rectangle 65">
            <a:extLst>
              <a:ext uri="{FF2B5EF4-FFF2-40B4-BE49-F238E27FC236}">
                <a16:creationId xmlns:a16="http://schemas.microsoft.com/office/drawing/2014/main" id="{1A804991-D272-4508-964B-4B9849046CB0}"/>
              </a:ext>
            </a:extLst>
          </p:cNvPr>
          <p:cNvSpPr/>
          <p:nvPr/>
        </p:nvSpPr>
        <p:spPr>
          <a:xfrm>
            <a:off x="5266586" y="4733548"/>
            <a:ext cx="1816100" cy="1006851"/>
          </a:xfrm>
          <a:prstGeom prst="rect">
            <a:avLst/>
          </a:prstGeom>
          <a:solidFill>
            <a:schemeClr val="accent4">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en-US" sz="1400" b="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Marriott gives guests full package travel experiences.</a:t>
            </a:r>
            <a:endParaRPr lang="en-US" sz="1400" dirty="0">
              <a:solidFill>
                <a:schemeClr val="tx1"/>
              </a:solidFill>
              <a:latin typeface="Calibri" panose="020F0502020204030204" pitchFamily="34" charset="0"/>
              <a:ea typeface="Calibri" panose="020F0502020204030204" pitchFamily="34" charset="0"/>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
        <p:nvSpPr>
          <p:cNvPr id="68" name="Rectangle 67">
            <a:extLst>
              <a:ext uri="{FF2B5EF4-FFF2-40B4-BE49-F238E27FC236}">
                <a16:creationId xmlns:a16="http://schemas.microsoft.com/office/drawing/2014/main" id="{B1307294-2942-4DB1-8A20-E1FD5F487D79}"/>
              </a:ext>
            </a:extLst>
          </p:cNvPr>
          <p:cNvSpPr/>
          <p:nvPr/>
        </p:nvSpPr>
        <p:spPr>
          <a:xfrm>
            <a:off x="7239321" y="4733548"/>
            <a:ext cx="1816100" cy="1006851"/>
          </a:xfrm>
          <a:prstGeom prst="rect">
            <a:avLst/>
          </a:prstGeom>
          <a:solidFill>
            <a:schemeClr val="accent5">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70" name="Rectangle 69">
            <a:extLst>
              <a:ext uri="{FF2B5EF4-FFF2-40B4-BE49-F238E27FC236}">
                <a16:creationId xmlns:a16="http://schemas.microsoft.com/office/drawing/2014/main" id="{772AF99F-8F72-4705-A128-E039B7F3FECE}"/>
              </a:ext>
            </a:extLst>
          </p:cNvPr>
          <p:cNvSpPr/>
          <p:nvPr/>
        </p:nvSpPr>
        <p:spPr>
          <a:xfrm>
            <a:off x="9203586" y="4733548"/>
            <a:ext cx="1768894" cy="1006851"/>
          </a:xfrm>
          <a:prstGeom prst="rect">
            <a:avLst/>
          </a:prstGeom>
          <a:solidFill>
            <a:schemeClr val="accent6">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63" name="Rectangle 62">
            <a:extLst>
              <a:ext uri="{FF2B5EF4-FFF2-40B4-BE49-F238E27FC236}">
                <a16:creationId xmlns:a16="http://schemas.microsoft.com/office/drawing/2014/main" id="{1EF39042-2F1A-42A0-804F-3199B0B9146F}"/>
              </a:ext>
            </a:extLst>
          </p:cNvPr>
          <p:cNvSpPr/>
          <p:nvPr/>
        </p:nvSpPr>
        <p:spPr>
          <a:xfrm>
            <a:off x="1274553" y="4733548"/>
            <a:ext cx="1816100" cy="1006851"/>
          </a:xfrm>
          <a:prstGeom prst="rect">
            <a:avLst/>
          </a:prstGeom>
          <a:solidFill>
            <a:schemeClr val="accent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7" name="Oval 36">
            <a:extLst>
              <a:ext uri="{FF2B5EF4-FFF2-40B4-BE49-F238E27FC236}">
                <a16:creationId xmlns:a16="http://schemas.microsoft.com/office/drawing/2014/main" id="{B47E0894-5FF6-4780-839E-0268CFD65858}"/>
              </a:ext>
            </a:extLst>
          </p:cNvPr>
          <p:cNvSpPr/>
          <p:nvPr/>
        </p:nvSpPr>
        <p:spPr>
          <a:xfrm>
            <a:off x="11512283" y="243039"/>
            <a:ext cx="451117" cy="451117"/>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Noto Sans" panose="020B0502040504020204" pitchFamily="34"/>
              </a:rPr>
              <a:t>2</a:t>
            </a:r>
          </a:p>
        </p:txBody>
      </p:sp>
      <p:sp>
        <p:nvSpPr>
          <p:cNvPr id="5" name="TextBox 4">
            <a:extLst>
              <a:ext uri="{FF2B5EF4-FFF2-40B4-BE49-F238E27FC236}">
                <a16:creationId xmlns:a16="http://schemas.microsoft.com/office/drawing/2014/main" id="{6699AC3C-FE44-4341-B799-F20DE8937C2B}"/>
              </a:ext>
            </a:extLst>
          </p:cNvPr>
          <p:cNvSpPr txBox="1"/>
          <p:nvPr/>
        </p:nvSpPr>
        <p:spPr>
          <a:xfrm>
            <a:off x="527500" y="0"/>
            <a:ext cx="10656316" cy="1569660"/>
          </a:xfrm>
          <a:prstGeom prst="rect">
            <a:avLst/>
          </a:prstGeom>
          <a:noFill/>
        </p:spPr>
        <p:txBody>
          <a:bodyPr wrap="square" rtlCol="0">
            <a:spAutoFit/>
          </a:bodyPr>
          <a:lstStyle/>
          <a:p>
            <a:pPr algn="ctr">
              <a:defRPr/>
            </a:pPr>
            <a:r>
              <a:rPr lang="en-US" sz="3200" b="1" dirty="0">
                <a:latin typeface="Times New Roman" panose="02020603050405020304" pitchFamily="18" charset="0"/>
                <a:ea typeface="Times New Roman" panose="02020603050405020304" pitchFamily="18" charset="0"/>
                <a:cs typeface="Times New Roman" panose="02020603050405020304" pitchFamily="18" charset="0"/>
              </a:rPr>
              <a:t>NATURE, SCOPE AND ROLE OF THE GUEST SERVICES AND FACILITIES:</a:t>
            </a:r>
            <a:endParaRPr lang="en-US" sz="3200" dirty="0">
              <a:latin typeface="Calibri" panose="020F0502020204030204" pitchFamily="34" charset="0"/>
              <a:ea typeface="Calibri" panose="020F0502020204030204" pitchFamily="34" charset="0"/>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srgbClr val="282F39"/>
              </a:solidFill>
              <a:effectLst/>
              <a:uLnTx/>
              <a:uFillTx/>
              <a:latin typeface="Noto Sans" panose="020B0502040504020204" pitchFamily="34"/>
              <a:ea typeface="Noto Sans" panose="020B0502040504020204" pitchFamily="34"/>
              <a:cs typeface="Noto Sans" panose="020B0502040504020204" pitchFamily="34"/>
            </a:endParaRPr>
          </a:p>
        </p:txBody>
      </p:sp>
      <p:grpSp>
        <p:nvGrpSpPr>
          <p:cNvPr id="11" name="Group 10">
            <a:extLst>
              <a:ext uri="{FF2B5EF4-FFF2-40B4-BE49-F238E27FC236}">
                <a16:creationId xmlns:a16="http://schemas.microsoft.com/office/drawing/2014/main" id="{702F4060-5C13-40F7-8F89-74374A12AB46}"/>
              </a:ext>
            </a:extLst>
          </p:cNvPr>
          <p:cNvGrpSpPr/>
          <p:nvPr/>
        </p:nvGrpSpPr>
        <p:grpSpPr>
          <a:xfrm>
            <a:off x="1219519" y="1423299"/>
            <a:ext cx="9752961" cy="3062422"/>
            <a:chOff x="1950567" y="2098917"/>
            <a:chExt cx="8830755" cy="2772850"/>
          </a:xfrm>
        </p:grpSpPr>
        <p:sp>
          <p:nvSpPr>
            <p:cNvPr id="12" name="Freeform 5">
              <a:extLst>
                <a:ext uri="{FF2B5EF4-FFF2-40B4-BE49-F238E27FC236}">
                  <a16:creationId xmlns:a16="http://schemas.microsoft.com/office/drawing/2014/main" id="{75EB0469-19D3-443F-B162-B819E92B5B54}"/>
                </a:ext>
              </a:extLst>
            </p:cNvPr>
            <p:cNvSpPr>
              <a:spLocks/>
            </p:cNvSpPr>
            <p:nvPr/>
          </p:nvSpPr>
          <p:spPr bwMode="auto">
            <a:xfrm>
              <a:off x="5504406" y="2098917"/>
              <a:ext cx="1729563" cy="2772850"/>
            </a:xfrm>
            <a:custGeom>
              <a:avLst/>
              <a:gdLst>
                <a:gd name="T0" fmla="*/ 27 w 4016"/>
                <a:gd name="T1" fmla="*/ 5450 h 6400"/>
                <a:gd name="T2" fmla="*/ 0 w 4016"/>
                <a:gd name="T3" fmla="*/ 3596 h 6400"/>
                <a:gd name="T4" fmla="*/ 144 w 4016"/>
                <a:gd name="T5" fmla="*/ 3537 h 6400"/>
                <a:gd name="T6" fmla="*/ 704 w 4016"/>
                <a:gd name="T7" fmla="*/ 3612 h 6400"/>
                <a:gd name="T8" fmla="*/ 945 w 4016"/>
                <a:gd name="T9" fmla="*/ 3183 h 6400"/>
                <a:gd name="T10" fmla="*/ 404 w 4016"/>
                <a:gd name="T11" fmla="*/ 2734 h 6400"/>
                <a:gd name="T12" fmla="*/ 58 w 4016"/>
                <a:gd name="T13" fmla="*/ 2888 h 6400"/>
                <a:gd name="T14" fmla="*/ 0 w 4016"/>
                <a:gd name="T15" fmla="*/ 2254 h 6400"/>
                <a:gd name="T16" fmla="*/ 29 w 4016"/>
                <a:gd name="T17" fmla="*/ 951 h 6400"/>
                <a:gd name="T18" fmla="*/ 1702 w 4016"/>
                <a:gd name="T19" fmla="*/ 933 h 6400"/>
                <a:gd name="T20" fmla="*/ 1750 w 4016"/>
                <a:gd name="T21" fmla="*/ 615 h 6400"/>
                <a:gd name="T22" fmla="*/ 1932 w 4016"/>
                <a:gd name="T23" fmla="*/ 28 h 6400"/>
                <a:gd name="T24" fmla="*/ 2356 w 4016"/>
                <a:gd name="T25" fmla="*/ 455 h 6400"/>
                <a:gd name="T26" fmla="*/ 2348 w 4016"/>
                <a:gd name="T27" fmla="*/ 946 h 6400"/>
                <a:gd name="T28" fmla="*/ 3986 w 4016"/>
                <a:gd name="T29" fmla="*/ 952 h 6400"/>
                <a:gd name="T30" fmla="*/ 4016 w 4016"/>
                <a:gd name="T31" fmla="*/ 2797 h 6400"/>
                <a:gd name="T32" fmla="*/ 3880 w 4016"/>
                <a:gd name="T33" fmla="*/ 2869 h 6400"/>
                <a:gd name="T34" fmla="*/ 3419 w 4016"/>
                <a:gd name="T35" fmla="*/ 2746 h 6400"/>
                <a:gd name="T36" fmla="*/ 3083 w 4016"/>
                <a:gd name="T37" fmla="*/ 3097 h 6400"/>
                <a:gd name="T38" fmla="*/ 3307 w 4016"/>
                <a:gd name="T39" fmla="*/ 3609 h 6400"/>
                <a:gd name="T40" fmla="*/ 3774 w 4016"/>
                <a:gd name="T41" fmla="*/ 3612 h 6400"/>
                <a:gd name="T42" fmla="*/ 3951 w 4016"/>
                <a:gd name="T43" fmla="*/ 3512 h 6400"/>
                <a:gd name="T44" fmla="*/ 4016 w 4016"/>
                <a:gd name="T45" fmla="*/ 3608 h 6400"/>
                <a:gd name="T46" fmla="*/ 3986 w 4016"/>
                <a:gd name="T47" fmla="*/ 5449 h 6400"/>
                <a:gd name="T48" fmla="*/ 2326 w 4016"/>
                <a:gd name="T49" fmla="*/ 5462 h 6400"/>
                <a:gd name="T50" fmla="*/ 2241 w 4016"/>
                <a:gd name="T51" fmla="*/ 5758 h 6400"/>
                <a:gd name="T52" fmla="*/ 2357 w 4016"/>
                <a:gd name="T53" fmla="*/ 6121 h 6400"/>
                <a:gd name="T54" fmla="*/ 1976 w 4016"/>
                <a:gd name="T55" fmla="*/ 6392 h 6400"/>
                <a:gd name="T56" fmla="*/ 1663 w 4016"/>
                <a:gd name="T57" fmla="*/ 5937 h 6400"/>
                <a:gd name="T58" fmla="*/ 1775 w 4016"/>
                <a:gd name="T59" fmla="*/ 5529 h 6400"/>
                <a:gd name="T60" fmla="*/ 509 w 4016"/>
                <a:gd name="T61" fmla="*/ 5450 h 6400"/>
                <a:gd name="T62" fmla="*/ 493 w 4016"/>
                <a:gd name="T63" fmla="*/ 5450 h 6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016" h="6400">
                  <a:moveTo>
                    <a:pt x="493" y="5450"/>
                  </a:moveTo>
                  <a:cubicBezTo>
                    <a:pt x="338" y="5450"/>
                    <a:pt x="183" y="5450"/>
                    <a:pt x="27" y="5450"/>
                  </a:cubicBezTo>
                  <a:cubicBezTo>
                    <a:pt x="0" y="5450"/>
                    <a:pt x="0" y="5450"/>
                    <a:pt x="0" y="5422"/>
                  </a:cubicBezTo>
                  <a:cubicBezTo>
                    <a:pt x="0" y="5120"/>
                    <a:pt x="0" y="3898"/>
                    <a:pt x="0" y="3596"/>
                  </a:cubicBezTo>
                  <a:cubicBezTo>
                    <a:pt x="0" y="3558"/>
                    <a:pt x="19" y="3529"/>
                    <a:pt x="53" y="3515"/>
                  </a:cubicBezTo>
                  <a:cubicBezTo>
                    <a:pt x="85" y="3502"/>
                    <a:pt x="116" y="3510"/>
                    <a:pt x="144" y="3537"/>
                  </a:cubicBezTo>
                  <a:cubicBezTo>
                    <a:pt x="241" y="3628"/>
                    <a:pt x="355" y="3674"/>
                    <a:pt x="489" y="3671"/>
                  </a:cubicBezTo>
                  <a:cubicBezTo>
                    <a:pt x="566" y="3669"/>
                    <a:pt x="638" y="3649"/>
                    <a:pt x="704" y="3612"/>
                  </a:cubicBezTo>
                  <a:cubicBezTo>
                    <a:pt x="767" y="3577"/>
                    <a:pt x="819" y="3530"/>
                    <a:pt x="861" y="3471"/>
                  </a:cubicBezTo>
                  <a:cubicBezTo>
                    <a:pt x="921" y="3384"/>
                    <a:pt x="949" y="3288"/>
                    <a:pt x="945" y="3183"/>
                  </a:cubicBezTo>
                  <a:cubicBezTo>
                    <a:pt x="940" y="3063"/>
                    <a:pt x="896" y="2960"/>
                    <a:pt x="813" y="2873"/>
                  </a:cubicBezTo>
                  <a:cubicBezTo>
                    <a:pt x="700" y="2757"/>
                    <a:pt x="561" y="2715"/>
                    <a:pt x="404" y="2734"/>
                  </a:cubicBezTo>
                  <a:cubicBezTo>
                    <a:pt x="303" y="2747"/>
                    <a:pt x="216" y="2793"/>
                    <a:pt x="143" y="2865"/>
                  </a:cubicBezTo>
                  <a:cubicBezTo>
                    <a:pt x="119" y="2888"/>
                    <a:pt x="85" y="2898"/>
                    <a:pt x="58" y="2888"/>
                  </a:cubicBezTo>
                  <a:cubicBezTo>
                    <a:pt x="21" y="2874"/>
                    <a:pt x="0" y="2845"/>
                    <a:pt x="0" y="2808"/>
                  </a:cubicBezTo>
                  <a:cubicBezTo>
                    <a:pt x="0" y="2623"/>
                    <a:pt x="0" y="2438"/>
                    <a:pt x="0" y="2254"/>
                  </a:cubicBezTo>
                  <a:cubicBezTo>
                    <a:pt x="0" y="2136"/>
                    <a:pt x="0" y="1098"/>
                    <a:pt x="0" y="980"/>
                  </a:cubicBezTo>
                  <a:cubicBezTo>
                    <a:pt x="0" y="951"/>
                    <a:pt x="0" y="951"/>
                    <a:pt x="29" y="951"/>
                  </a:cubicBezTo>
                  <a:cubicBezTo>
                    <a:pt x="327" y="951"/>
                    <a:pt x="1305" y="951"/>
                    <a:pt x="1603" y="951"/>
                  </a:cubicBezTo>
                  <a:cubicBezTo>
                    <a:pt x="1637" y="951"/>
                    <a:pt x="1670" y="948"/>
                    <a:pt x="1702" y="933"/>
                  </a:cubicBezTo>
                  <a:cubicBezTo>
                    <a:pt x="1786" y="894"/>
                    <a:pt x="1832" y="790"/>
                    <a:pt x="1802" y="702"/>
                  </a:cubicBezTo>
                  <a:cubicBezTo>
                    <a:pt x="1791" y="669"/>
                    <a:pt x="1773" y="641"/>
                    <a:pt x="1750" y="615"/>
                  </a:cubicBezTo>
                  <a:cubicBezTo>
                    <a:pt x="1656" y="512"/>
                    <a:pt x="1626" y="393"/>
                    <a:pt x="1667" y="259"/>
                  </a:cubicBezTo>
                  <a:cubicBezTo>
                    <a:pt x="1707" y="127"/>
                    <a:pt x="1800" y="56"/>
                    <a:pt x="1932" y="28"/>
                  </a:cubicBezTo>
                  <a:cubicBezTo>
                    <a:pt x="2058" y="0"/>
                    <a:pt x="2174" y="20"/>
                    <a:pt x="2266" y="117"/>
                  </a:cubicBezTo>
                  <a:cubicBezTo>
                    <a:pt x="2356" y="213"/>
                    <a:pt x="2387" y="326"/>
                    <a:pt x="2356" y="455"/>
                  </a:cubicBezTo>
                  <a:cubicBezTo>
                    <a:pt x="2340" y="521"/>
                    <a:pt x="2306" y="576"/>
                    <a:pt x="2259" y="624"/>
                  </a:cubicBezTo>
                  <a:cubicBezTo>
                    <a:pt x="2163" y="724"/>
                    <a:pt x="2199" y="901"/>
                    <a:pt x="2348" y="946"/>
                  </a:cubicBezTo>
                  <a:cubicBezTo>
                    <a:pt x="2369" y="952"/>
                    <a:pt x="2392" y="951"/>
                    <a:pt x="2414" y="951"/>
                  </a:cubicBezTo>
                  <a:cubicBezTo>
                    <a:pt x="2711" y="952"/>
                    <a:pt x="3688" y="952"/>
                    <a:pt x="3986" y="952"/>
                  </a:cubicBezTo>
                  <a:cubicBezTo>
                    <a:pt x="4016" y="952"/>
                    <a:pt x="4016" y="952"/>
                    <a:pt x="4016" y="983"/>
                  </a:cubicBezTo>
                  <a:cubicBezTo>
                    <a:pt x="4016" y="1281"/>
                    <a:pt x="4016" y="2499"/>
                    <a:pt x="4016" y="2797"/>
                  </a:cubicBezTo>
                  <a:cubicBezTo>
                    <a:pt x="4016" y="2845"/>
                    <a:pt x="3999" y="2871"/>
                    <a:pt x="3959" y="2887"/>
                  </a:cubicBezTo>
                  <a:cubicBezTo>
                    <a:pt x="3928" y="2899"/>
                    <a:pt x="3901" y="2890"/>
                    <a:pt x="3880" y="2869"/>
                  </a:cubicBezTo>
                  <a:cubicBezTo>
                    <a:pt x="3826" y="2818"/>
                    <a:pt x="3766" y="2777"/>
                    <a:pt x="3696" y="2754"/>
                  </a:cubicBezTo>
                  <a:cubicBezTo>
                    <a:pt x="3605" y="2723"/>
                    <a:pt x="3512" y="2721"/>
                    <a:pt x="3419" y="2746"/>
                  </a:cubicBezTo>
                  <a:cubicBezTo>
                    <a:pt x="3333" y="2768"/>
                    <a:pt x="3260" y="2813"/>
                    <a:pt x="3200" y="2877"/>
                  </a:cubicBezTo>
                  <a:cubicBezTo>
                    <a:pt x="3141" y="2939"/>
                    <a:pt x="3102" y="3013"/>
                    <a:pt x="3083" y="3097"/>
                  </a:cubicBezTo>
                  <a:cubicBezTo>
                    <a:pt x="3063" y="3184"/>
                    <a:pt x="3068" y="3268"/>
                    <a:pt x="3096" y="3351"/>
                  </a:cubicBezTo>
                  <a:cubicBezTo>
                    <a:pt x="3134" y="3463"/>
                    <a:pt x="3205" y="3549"/>
                    <a:pt x="3307" y="3609"/>
                  </a:cubicBezTo>
                  <a:cubicBezTo>
                    <a:pt x="3382" y="3654"/>
                    <a:pt x="3465" y="3673"/>
                    <a:pt x="3553" y="3672"/>
                  </a:cubicBezTo>
                  <a:cubicBezTo>
                    <a:pt x="3632" y="3670"/>
                    <a:pt x="3706" y="3652"/>
                    <a:pt x="3774" y="3612"/>
                  </a:cubicBezTo>
                  <a:cubicBezTo>
                    <a:pt x="3810" y="3590"/>
                    <a:pt x="3843" y="3561"/>
                    <a:pt x="3876" y="3534"/>
                  </a:cubicBezTo>
                  <a:cubicBezTo>
                    <a:pt x="3899" y="3517"/>
                    <a:pt x="3922" y="3504"/>
                    <a:pt x="3951" y="3512"/>
                  </a:cubicBezTo>
                  <a:cubicBezTo>
                    <a:pt x="3984" y="3521"/>
                    <a:pt x="4007" y="3540"/>
                    <a:pt x="4014" y="3576"/>
                  </a:cubicBezTo>
                  <a:cubicBezTo>
                    <a:pt x="4016" y="3586"/>
                    <a:pt x="4016" y="3597"/>
                    <a:pt x="4016" y="3608"/>
                  </a:cubicBezTo>
                  <a:cubicBezTo>
                    <a:pt x="4016" y="3905"/>
                    <a:pt x="4016" y="5122"/>
                    <a:pt x="4016" y="5420"/>
                  </a:cubicBezTo>
                  <a:cubicBezTo>
                    <a:pt x="4016" y="5449"/>
                    <a:pt x="4016" y="5449"/>
                    <a:pt x="3986" y="5449"/>
                  </a:cubicBezTo>
                  <a:cubicBezTo>
                    <a:pt x="3694" y="5449"/>
                    <a:pt x="2721" y="5448"/>
                    <a:pt x="2428" y="5448"/>
                  </a:cubicBezTo>
                  <a:cubicBezTo>
                    <a:pt x="2394" y="5448"/>
                    <a:pt x="2357" y="5449"/>
                    <a:pt x="2326" y="5462"/>
                  </a:cubicBezTo>
                  <a:cubicBezTo>
                    <a:pt x="2261" y="5489"/>
                    <a:pt x="2220" y="5541"/>
                    <a:pt x="2208" y="5614"/>
                  </a:cubicBezTo>
                  <a:cubicBezTo>
                    <a:pt x="2200" y="5666"/>
                    <a:pt x="2213" y="5715"/>
                    <a:pt x="2241" y="5758"/>
                  </a:cubicBezTo>
                  <a:cubicBezTo>
                    <a:pt x="2253" y="5777"/>
                    <a:pt x="2273" y="5791"/>
                    <a:pt x="2287" y="5809"/>
                  </a:cubicBezTo>
                  <a:cubicBezTo>
                    <a:pt x="2359" y="5902"/>
                    <a:pt x="2385" y="6005"/>
                    <a:pt x="2357" y="6121"/>
                  </a:cubicBezTo>
                  <a:cubicBezTo>
                    <a:pt x="2338" y="6197"/>
                    <a:pt x="2299" y="6260"/>
                    <a:pt x="2240" y="6310"/>
                  </a:cubicBezTo>
                  <a:cubicBezTo>
                    <a:pt x="2164" y="6374"/>
                    <a:pt x="2075" y="6400"/>
                    <a:pt x="1976" y="6392"/>
                  </a:cubicBezTo>
                  <a:cubicBezTo>
                    <a:pt x="1875" y="6383"/>
                    <a:pt x="1794" y="6337"/>
                    <a:pt x="1728" y="6261"/>
                  </a:cubicBezTo>
                  <a:cubicBezTo>
                    <a:pt x="1646" y="6165"/>
                    <a:pt x="1630" y="6056"/>
                    <a:pt x="1663" y="5937"/>
                  </a:cubicBezTo>
                  <a:cubicBezTo>
                    <a:pt x="1680" y="5876"/>
                    <a:pt x="1712" y="5825"/>
                    <a:pt x="1755" y="5779"/>
                  </a:cubicBezTo>
                  <a:cubicBezTo>
                    <a:pt x="1824" y="5707"/>
                    <a:pt x="1833" y="5610"/>
                    <a:pt x="1775" y="5529"/>
                  </a:cubicBezTo>
                  <a:cubicBezTo>
                    <a:pt x="1741" y="5483"/>
                    <a:pt x="1695" y="5452"/>
                    <a:pt x="1635" y="5451"/>
                  </a:cubicBezTo>
                  <a:cubicBezTo>
                    <a:pt x="1487" y="5450"/>
                    <a:pt x="658" y="5450"/>
                    <a:pt x="509" y="5450"/>
                  </a:cubicBezTo>
                  <a:cubicBezTo>
                    <a:pt x="504" y="5450"/>
                    <a:pt x="499" y="5450"/>
                    <a:pt x="493" y="5450"/>
                  </a:cubicBezTo>
                  <a:cubicBezTo>
                    <a:pt x="493" y="5450"/>
                    <a:pt x="493" y="5450"/>
                    <a:pt x="493" y="5450"/>
                  </a:cubicBez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7" name="Freeform 5">
              <a:extLst>
                <a:ext uri="{FF2B5EF4-FFF2-40B4-BE49-F238E27FC236}">
                  <a16:creationId xmlns:a16="http://schemas.microsoft.com/office/drawing/2014/main" id="{A8B8B09B-7B2D-450E-8326-CE877AB622E5}"/>
                </a:ext>
              </a:extLst>
            </p:cNvPr>
            <p:cNvSpPr>
              <a:spLocks/>
            </p:cNvSpPr>
            <p:nvPr/>
          </p:nvSpPr>
          <p:spPr bwMode="auto">
            <a:xfrm>
              <a:off x="1950567" y="2098917"/>
              <a:ext cx="1729563" cy="2772850"/>
            </a:xfrm>
            <a:custGeom>
              <a:avLst/>
              <a:gdLst>
                <a:gd name="T0" fmla="*/ 27 w 4016"/>
                <a:gd name="T1" fmla="*/ 5450 h 6400"/>
                <a:gd name="T2" fmla="*/ 0 w 4016"/>
                <a:gd name="T3" fmla="*/ 3596 h 6400"/>
                <a:gd name="T4" fmla="*/ 144 w 4016"/>
                <a:gd name="T5" fmla="*/ 3537 h 6400"/>
                <a:gd name="T6" fmla="*/ 704 w 4016"/>
                <a:gd name="T7" fmla="*/ 3612 h 6400"/>
                <a:gd name="T8" fmla="*/ 945 w 4016"/>
                <a:gd name="T9" fmla="*/ 3183 h 6400"/>
                <a:gd name="T10" fmla="*/ 404 w 4016"/>
                <a:gd name="T11" fmla="*/ 2734 h 6400"/>
                <a:gd name="T12" fmla="*/ 58 w 4016"/>
                <a:gd name="T13" fmla="*/ 2888 h 6400"/>
                <a:gd name="T14" fmla="*/ 0 w 4016"/>
                <a:gd name="T15" fmla="*/ 2254 h 6400"/>
                <a:gd name="T16" fmla="*/ 29 w 4016"/>
                <a:gd name="T17" fmla="*/ 951 h 6400"/>
                <a:gd name="T18" fmla="*/ 1702 w 4016"/>
                <a:gd name="T19" fmla="*/ 933 h 6400"/>
                <a:gd name="T20" fmla="*/ 1750 w 4016"/>
                <a:gd name="T21" fmla="*/ 615 h 6400"/>
                <a:gd name="T22" fmla="*/ 1932 w 4016"/>
                <a:gd name="T23" fmla="*/ 28 h 6400"/>
                <a:gd name="T24" fmla="*/ 2356 w 4016"/>
                <a:gd name="T25" fmla="*/ 455 h 6400"/>
                <a:gd name="T26" fmla="*/ 2348 w 4016"/>
                <a:gd name="T27" fmla="*/ 946 h 6400"/>
                <a:gd name="T28" fmla="*/ 3986 w 4016"/>
                <a:gd name="T29" fmla="*/ 952 h 6400"/>
                <a:gd name="T30" fmla="*/ 4016 w 4016"/>
                <a:gd name="T31" fmla="*/ 2797 h 6400"/>
                <a:gd name="T32" fmla="*/ 3880 w 4016"/>
                <a:gd name="T33" fmla="*/ 2869 h 6400"/>
                <a:gd name="T34" fmla="*/ 3419 w 4016"/>
                <a:gd name="T35" fmla="*/ 2746 h 6400"/>
                <a:gd name="T36" fmla="*/ 3083 w 4016"/>
                <a:gd name="T37" fmla="*/ 3097 h 6400"/>
                <a:gd name="T38" fmla="*/ 3307 w 4016"/>
                <a:gd name="T39" fmla="*/ 3609 h 6400"/>
                <a:gd name="T40" fmla="*/ 3774 w 4016"/>
                <a:gd name="T41" fmla="*/ 3612 h 6400"/>
                <a:gd name="T42" fmla="*/ 3951 w 4016"/>
                <a:gd name="T43" fmla="*/ 3512 h 6400"/>
                <a:gd name="T44" fmla="*/ 4016 w 4016"/>
                <a:gd name="T45" fmla="*/ 3608 h 6400"/>
                <a:gd name="T46" fmla="*/ 3986 w 4016"/>
                <a:gd name="T47" fmla="*/ 5449 h 6400"/>
                <a:gd name="T48" fmla="*/ 2326 w 4016"/>
                <a:gd name="T49" fmla="*/ 5462 h 6400"/>
                <a:gd name="T50" fmla="*/ 2241 w 4016"/>
                <a:gd name="T51" fmla="*/ 5758 h 6400"/>
                <a:gd name="T52" fmla="*/ 2357 w 4016"/>
                <a:gd name="T53" fmla="*/ 6121 h 6400"/>
                <a:gd name="T54" fmla="*/ 1976 w 4016"/>
                <a:gd name="T55" fmla="*/ 6392 h 6400"/>
                <a:gd name="T56" fmla="*/ 1663 w 4016"/>
                <a:gd name="T57" fmla="*/ 5937 h 6400"/>
                <a:gd name="T58" fmla="*/ 1775 w 4016"/>
                <a:gd name="T59" fmla="*/ 5529 h 6400"/>
                <a:gd name="T60" fmla="*/ 509 w 4016"/>
                <a:gd name="T61" fmla="*/ 5450 h 6400"/>
                <a:gd name="T62" fmla="*/ 493 w 4016"/>
                <a:gd name="T63" fmla="*/ 5450 h 6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016" h="6400">
                  <a:moveTo>
                    <a:pt x="493" y="5450"/>
                  </a:moveTo>
                  <a:cubicBezTo>
                    <a:pt x="338" y="5450"/>
                    <a:pt x="183" y="5450"/>
                    <a:pt x="27" y="5450"/>
                  </a:cubicBezTo>
                  <a:cubicBezTo>
                    <a:pt x="0" y="5450"/>
                    <a:pt x="0" y="5450"/>
                    <a:pt x="0" y="5422"/>
                  </a:cubicBezTo>
                  <a:cubicBezTo>
                    <a:pt x="0" y="5120"/>
                    <a:pt x="0" y="3898"/>
                    <a:pt x="0" y="3596"/>
                  </a:cubicBezTo>
                  <a:cubicBezTo>
                    <a:pt x="0" y="3558"/>
                    <a:pt x="19" y="3529"/>
                    <a:pt x="53" y="3515"/>
                  </a:cubicBezTo>
                  <a:cubicBezTo>
                    <a:pt x="85" y="3502"/>
                    <a:pt x="116" y="3510"/>
                    <a:pt x="144" y="3537"/>
                  </a:cubicBezTo>
                  <a:cubicBezTo>
                    <a:pt x="241" y="3628"/>
                    <a:pt x="355" y="3674"/>
                    <a:pt x="489" y="3671"/>
                  </a:cubicBezTo>
                  <a:cubicBezTo>
                    <a:pt x="566" y="3669"/>
                    <a:pt x="638" y="3649"/>
                    <a:pt x="704" y="3612"/>
                  </a:cubicBezTo>
                  <a:cubicBezTo>
                    <a:pt x="767" y="3577"/>
                    <a:pt x="819" y="3530"/>
                    <a:pt x="861" y="3471"/>
                  </a:cubicBezTo>
                  <a:cubicBezTo>
                    <a:pt x="921" y="3384"/>
                    <a:pt x="949" y="3288"/>
                    <a:pt x="945" y="3183"/>
                  </a:cubicBezTo>
                  <a:cubicBezTo>
                    <a:pt x="940" y="3063"/>
                    <a:pt x="896" y="2960"/>
                    <a:pt x="813" y="2873"/>
                  </a:cubicBezTo>
                  <a:cubicBezTo>
                    <a:pt x="700" y="2757"/>
                    <a:pt x="561" y="2715"/>
                    <a:pt x="404" y="2734"/>
                  </a:cubicBezTo>
                  <a:cubicBezTo>
                    <a:pt x="303" y="2747"/>
                    <a:pt x="216" y="2793"/>
                    <a:pt x="143" y="2865"/>
                  </a:cubicBezTo>
                  <a:cubicBezTo>
                    <a:pt x="119" y="2888"/>
                    <a:pt x="85" y="2898"/>
                    <a:pt x="58" y="2888"/>
                  </a:cubicBezTo>
                  <a:cubicBezTo>
                    <a:pt x="21" y="2874"/>
                    <a:pt x="0" y="2845"/>
                    <a:pt x="0" y="2808"/>
                  </a:cubicBezTo>
                  <a:cubicBezTo>
                    <a:pt x="0" y="2623"/>
                    <a:pt x="0" y="2438"/>
                    <a:pt x="0" y="2254"/>
                  </a:cubicBezTo>
                  <a:cubicBezTo>
                    <a:pt x="0" y="2136"/>
                    <a:pt x="0" y="1098"/>
                    <a:pt x="0" y="980"/>
                  </a:cubicBezTo>
                  <a:cubicBezTo>
                    <a:pt x="0" y="951"/>
                    <a:pt x="0" y="951"/>
                    <a:pt x="29" y="951"/>
                  </a:cubicBezTo>
                  <a:cubicBezTo>
                    <a:pt x="327" y="951"/>
                    <a:pt x="1305" y="951"/>
                    <a:pt x="1603" y="951"/>
                  </a:cubicBezTo>
                  <a:cubicBezTo>
                    <a:pt x="1637" y="951"/>
                    <a:pt x="1670" y="948"/>
                    <a:pt x="1702" y="933"/>
                  </a:cubicBezTo>
                  <a:cubicBezTo>
                    <a:pt x="1786" y="894"/>
                    <a:pt x="1832" y="790"/>
                    <a:pt x="1802" y="702"/>
                  </a:cubicBezTo>
                  <a:cubicBezTo>
                    <a:pt x="1791" y="669"/>
                    <a:pt x="1773" y="641"/>
                    <a:pt x="1750" y="615"/>
                  </a:cubicBezTo>
                  <a:cubicBezTo>
                    <a:pt x="1656" y="512"/>
                    <a:pt x="1626" y="393"/>
                    <a:pt x="1667" y="259"/>
                  </a:cubicBezTo>
                  <a:cubicBezTo>
                    <a:pt x="1707" y="127"/>
                    <a:pt x="1800" y="56"/>
                    <a:pt x="1932" y="28"/>
                  </a:cubicBezTo>
                  <a:cubicBezTo>
                    <a:pt x="2058" y="0"/>
                    <a:pt x="2174" y="20"/>
                    <a:pt x="2266" y="117"/>
                  </a:cubicBezTo>
                  <a:cubicBezTo>
                    <a:pt x="2356" y="213"/>
                    <a:pt x="2387" y="326"/>
                    <a:pt x="2356" y="455"/>
                  </a:cubicBezTo>
                  <a:cubicBezTo>
                    <a:pt x="2340" y="521"/>
                    <a:pt x="2306" y="576"/>
                    <a:pt x="2259" y="624"/>
                  </a:cubicBezTo>
                  <a:cubicBezTo>
                    <a:pt x="2163" y="724"/>
                    <a:pt x="2199" y="901"/>
                    <a:pt x="2348" y="946"/>
                  </a:cubicBezTo>
                  <a:cubicBezTo>
                    <a:pt x="2369" y="952"/>
                    <a:pt x="2392" y="951"/>
                    <a:pt x="2414" y="951"/>
                  </a:cubicBezTo>
                  <a:cubicBezTo>
                    <a:pt x="2711" y="952"/>
                    <a:pt x="3688" y="952"/>
                    <a:pt x="3986" y="952"/>
                  </a:cubicBezTo>
                  <a:cubicBezTo>
                    <a:pt x="4016" y="952"/>
                    <a:pt x="4016" y="952"/>
                    <a:pt x="4016" y="983"/>
                  </a:cubicBezTo>
                  <a:cubicBezTo>
                    <a:pt x="4016" y="1281"/>
                    <a:pt x="4016" y="2499"/>
                    <a:pt x="4016" y="2797"/>
                  </a:cubicBezTo>
                  <a:cubicBezTo>
                    <a:pt x="4016" y="2845"/>
                    <a:pt x="3999" y="2871"/>
                    <a:pt x="3959" y="2887"/>
                  </a:cubicBezTo>
                  <a:cubicBezTo>
                    <a:pt x="3928" y="2899"/>
                    <a:pt x="3901" y="2890"/>
                    <a:pt x="3880" y="2869"/>
                  </a:cubicBezTo>
                  <a:cubicBezTo>
                    <a:pt x="3826" y="2818"/>
                    <a:pt x="3766" y="2777"/>
                    <a:pt x="3696" y="2754"/>
                  </a:cubicBezTo>
                  <a:cubicBezTo>
                    <a:pt x="3605" y="2723"/>
                    <a:pt x="3512" y="2721"/>
                    <a:pt x="3419" y="2746"/>
                  </a:cubicBezTo>
                  <a:cubicBezTo>
                    <a:pt x="3333" y="2768"/>
                    <a:pt x="3260" y="2813"/>
                    <a:pt x="3200" y="2877"/>
                  </a:cubicBezTo>
                  <a:cubicBezTo>
                    <a:pt x="3141" y="2939"/>
                    <a:pt x="3102" y="3013"/>
                    <a:pt x="3083" y="3097"/>
                  </a:cubicBezTo>
                  <a:cubicBezTo>
                    <a:pt x="3063" y="3184"/>
                    <a:pt x="3068" y="3268"/>
                    <a:pt x="3096" y="3351"/>
                  </a:cubicBezTo>
                  <a:cubicBezTo>
                    <a:pt x="3134" y="3463"/>
                    <a:pt x="3205" y="3549"/>
                    <a:pt x="3307" y="3609"/>
                  </a:cubicBezTo>
                  <a:cubicBezTo>
                    <a:pt x="3382" y="3654"/>
                    <a:pt x="3465" y="3673"/>
                    <a:pt x="3553" y="3672"/>
                  </a:cubicBezTo>
                  <a:cubicBezTo>
                    <a:pt x="3632" y="3670"/>
                    <a:pt x="3706" y="3652"/>
                    <a:pt x="3774" y="3612"/>
                  </a:cubicBezTo>
                  <a:cubicBezTo>
                    <a:pt x="3810" y="3590"/>
                    <a:pt x="3843" y="3561"/>
                    <a:pt x="3876" y="3534"/>
                  </a:cubicBezTo>
                  <a:cubicBezTo>
                    <a:pt x="3899" y="3517"/>
                    <a:pt x="3922" y="3504"/>
                    <a:pt x="3951" y="3512"/>
                  </a:cubicBezTo>
                  <a:cubicBezTo>
                    <a:pt x="3984" y="3521"/>
                    <a:pt x="4007" y="3540"/>
                    <a:pt x="4014" y="3576"/>
                  </a:cubicBezTo>
                  <a:cubicBezTo>
                    <a:pt x="4016" y="3586"/>
                    <a:pt x="4016" y="3597"/>
                    <a:pt x="4016" y="3608"/>
                  </a:cubicBezTo>
                  <a:cubicBezTo>
                    <a:pt x="4016" y="3905"/>
                    <a:pt x="4016" y="5122"/>
                    <a:pt x="4016" y="5420"/>
                  </a:cubicBezTo>
                  <a:cubicBezTo>
                    <a:pt x="4016" y="5449"/>
                    <a:pt x="4016" y="5449"/>
                    <a:pt x="3986" y="5449"/>
                  </a:cubicBezTo>
                  <a:cubicBezTo>
                    <a:pt x="3694" y="5449"/>
                    <a:pt x="2721" y="5448"/>
                    <a:pt x="2428" y="5448"/>
                  </a:cubicBezTo>
                  <a:cubicBezTo>
                    <a:pt x="2394" y="5448"/>
                    <a:pt x="2357" y="5449"/>
                    <a:pt x="2326" y="5462"/>
                  </a:cubicBezTo>
                  <a:cubicBezTo>
                    <a:pt x="2261" y="5489"/>
                    <a:pt x="2220" y="5541"/>
                    <a:pt x="2208" y="5614"/>
                  </a:cubicBezTo>
                  <a:cubicBezTo>
                    <a:pt x="2200" y="5666"/>
                    <a:pt x="2213" y="5715"/>
                    <a:pt x="2241" y="5758"/>
                  </a:cubicBezTo>
                  <a:cubicBezTo>
                    <a:pt x="2253" y="5777"/>
                    <a:pt x="2273" y="5791"/>
                    <a:pt x="2287" y="5809"/>
                  </a:cubicBezTo>
                  <a:cubicBezTo>
                    <a:pt x="2359" y="5902"/>
                    <a:pt x="2385" y="6005"/>
                    <a:pt x="2357" y="6121"/>
                  </a:cubicBezTo>
                  <a:cubicBezTo>
                    <a:pt x="2338" y="6197"/>
                    <a:pt x="2299" y="6260"/>
                    <a:pt x="2240" y="6310"/>
                  </a:cubicBezTo>
                  <a:cubicBezTo>
                    <a:pt x="2164" y="6374"/>
                    <a:pt x="2075" y="6400"/>
                    <a:pt x="1976" y="6392"/>
                  </a:cubicBezTo>
                  <a:cubicBezTo>
                    <a:pt x="1875" y="6383"/>
                    <a:pt x="1794" y="6337"/>
                    <a:pt x="1728" y="6261"/>
                  </a:cubicBezTo>
                  <a:cubicBezTo>
                    <a:pt x="1646" y="6165"/>
                    <a:pt x="1630" y="6056"/>
                    <a:pt x="1663" y="5937"/>
                  </a:cubicBezTo>
                  <a:cubicBezTo>
                    <a:pt x="1680" y="5876"/>
                    <a:pt x="1712" y="5825"/>
                    <a:pt x="1755" y="5779"/>
                  </a:cubicBezTo>
                  <a:cubicBezTo>
                    <a:pt x="1824" y="5707"/>
                    <a:pt x="1833" y="5610"/>
                    <a:pt x="1775" y="5529"/>
                  </a:cubicBezTo>
                  <a:cubicBezTo>
                    <a:pt x="1741" y="5483"/>
                    <a:pt x="1695" y="5452"/>
                    <a:pt x="1635" y="5451"/>
                  </a:cubicBezTo>
                  <a:cubicBezTo>
                    <a:pt x="1487" y="5450"/>
                    <a:pt x="658" y="5450"/>
                    <a:pt x="509" y="5450"/>
                  </a:cubicBezTo>
                  <a:cubicBezTo>
                    <a:pt x="504" y="5450"/>
                    <a:pt x="499" y="5450"/>
                    <a:pt x="493" y="5450"/>
                  </a:cubicBezTo>
                  <a:cubicBezTo>
                    <a:pt x="493" y="5450"/>
                    <a:pt x="493" y="5450"/>
                    <a:pt x="493" y="5450"/>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82F39"/>
                </a:solidFill>
                <a:effectLst/>
                <a:uLnTx/>
                <a:uFillTx/>
                <a:latin typeface="Calibri" panose="020F0502020204030204"/>
                <a:ea typeface="+mn-ea"/>
                <a:cs typeface="+mn-cs"/>
              </a:endParaRPr>
            </a:p>
          </p:txBody>
        </p:sp>
        <p:sp>
          <p:nvSpPr>
            <p:cNvPr id="8" name="Freeform 6">
              <a:extLst>
                <a:ext uri="{FF2B5EF4-FFF2-40B4-BE49-F238E27FC236}">
                  <a16:creationId xmlns:a16="http://schemas.microsoft.com/office/drawing/2014/main" id="{A1C732DD-3665-45D3-8E88-69A350863985}"/>
                </a:ext>
              </a:extLst>
            </p:cNvPr>
            <p:cNvSpPr>
              <a:spLocks/>
            </p:cNvSpPr>
            <p:nvPr/>
          </p:nvSpPr>
          <p:spPr bwMode="auto">
            <a:xfrm>
              <a:off x="3314139" y="2510018"/>
              <a:ext cx="2558126" cy="1950649"/>
            </a:xfrm>
            <a:custGeom>
              <a:avLst/>
              <a:gdLst>
                <a:gd name="T0" fmla="*/ 963 w 5936"/>
                <a:gd name="T1" fmla="*/ 30 h 4502"/>
                <a:gd name="T2" fmla="*/ 2570 w 5936"/>
                <a:gd name="T3" fmla="*/ 4 h 4502"/>
                <a:gd name="T4" fmla="*/ 2625 w 5936"/>
                <a:gd name="T5" fmla="*/ 157 h 4502"/>
                <a:gd name="T6" fmla="*/ 2534 w 5936"/>
                <a:gd name="T7" fmla="*/ 658 h 4502"/>
                <a:gd name="T8" fmla="*/ 3066 w 5936"/>
                <a:gd name="T9" fmla="*/ 940 h 4502"/>
                <a:gd name="T10" fmla="*/ 3428 w 5936"/>
                <a:gd name="T11" fmla="*/ 588 h 4502"/>
                <a:gd name="T12" fmla="*/ 3308 w 5936"/>
                <a:gd name="T13" fmla="*/ 150 h 4502"/>
                <a:gd name="T14" fmla="*/ 3369 w 5936"/>
                <a:gd name="T15" fmla="*/ 1 h 4502"/>
                <a:gd name="T16" fmla="*/ 3715 w 5936"/>
                <a:gd name="T17" fmla="*/ 1 h 4502"/>
                <a:gd name="T18" fmla="*/ 4958 w 5936"/>
                <a:gd name="T19" fmla="*/ 3 h 4502"/>
                <a:gd name="T20" fmla="*/ 4978 w 5936"/>
                <a:gd name="T21" fmla="*/ 54 h 4502"/>
                <a:gd name="T22" fmla="*/ 5045 w 5936"/>
                <a:gd name="T23" fmla="*/ 2008 h 4502"/>
                <a:gd name="T24" fmla="*/ 5317 w 5936"/>
                <a:gd name="T25" fmla="*/ 1990 h 4502"/>
                <a:gd name="T26" fmla="*/ 5883 w 5936"/>
                <a:gd name="T27" fmla="*/ 2086 h 4502"/>
                <a:gd name="T28" fmla="*/ 5761 w 5936"/>
                <a:gd name="T29" fmla="*/ 2554 h 4502"/>
                <a:gd name="T30" fmla="*/ 5298 w 5936"/>
                <a:gd name="T31" fmla="*/ 2496 h 4502"/>
                <a:gd name="T32" fmla="*/ 4978 w 5936"/>
                <a:gd name="T33" fmla="*/ 2648 h 4502"/>
                <a:gd name="T34" fmla="*/ 4950 w 5936"/>
                <a:gd name="T35" fmla="*/ 4501 h 4502"/>
                <a:gd name="T36" fmla="*/ 3299 w 5936"/>
                <a:gd name="T37" fmla="*/ 4471 h 4502"/>
                <a:gd name="T38" fmla="*/ 3423 w 5936"/>
                <a:gd name="T39" fmla="*/ 4161 h 4502"/>
                <a:gd name="T40" fmla="*/ 3297 w 5936"/>
                <a:gd name="T41" fmla="*/ 3687 h 4502"/>
                <a:gd name="T42" fmla="*/ 2829 w 5936"/>
                <a:gd name="T43" fmla="*/ 3576 h 4502"/>
                <a:gd name="T44" fmla="*/ 2504 w 5936"/>
                <a:gd name="T45" fmla="*/ 4096 h 4502"/>
                <a:gd name="T46" fmla="*/ 2652 w 5936"/>
                <a:gd name="T47" fmla="*/ 4454 h 4502"/>
                <a:gd name="T48" fmla="*/ 1983 w 5936"/>
                <a:gd name="T49" fmla="*/ 4501 h 4502"/>
                <a:gd name="T50" fmla="*/ 963 w 5936"/>
                <a:gd name="T51" fmla="*/ 4477 h 4502"/>
                <a:gd name="T52" fmla="*/ 869 w 5936"/>
                <a:gd name="T53" fmla="*/ 2477 h 4502"/>
                <a:gd name="T54" fmla="*/ 354 w 5936"/>
                <a:gd name="T55" fmla="*/ 2611 h 4502"/>
                <a:gd name="T56" fmla="*/ 31 w 5936"/>
                <a:gd name="T57" fmla="*/ 2154 h 4502"/>
                <a:gd name="T58" fmla="*/ 390 w 5936"/>
                <a:gd name="T59" fmla="*/ 1894 h 4502"/>
                <a:gd name="T60" fmla="*/ 715 w 5936"/>
                <a:gd name="T61" fmla="*/ 2049 h 4502"/>
                <a:gd name="T62" fmla="*/ 963 w 5936"/>
                <a:gd name="T63" fmla="*/ 1840 h 4502"/>
                <a:gd name="T64" fmla="*/ 963 w 5936"/>
                <a:gd name="T65" fmla="*/ 488 h 45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5936" h="4502">
                  <a:moveTo>
                    <a:pt x="963" y="488"/>
                  </a:moveTo>
                  <a:cubicBezTo>
                    <a:pt x="963" y="335"/>
                    <a:pt x="963" y="183"/>
                    <a:pt x="963" y="30"/>
                  </a:cubicBezTo>
                  <a:cubicBezTo>
                    <a:pt x="962" y="11"/>
                    <a:pt x="967" y="3"/>
                    <a:pt x="988" y="3"/>
                  </a:cubicBezTo>
                  <a:cubicBezTo>
                    <a:pt x="1288" y="4"/>
                    <a:pt x="2269" y="4"/>
                    <a:pt x="2570" y="4"/>
                  </a:cubicBezTo>
                  <a:cubicBezTo>
                    <a:pt x="2638" y="4"/>
                    <a:pt x="2677" y="59"/>
                    <a:pt x="2652" y="121"/>
                  </a:cubicBezTo>
                  <a:cubicBezTo>
                    <a:pt x="2647" y="135"/>
                    <a:pt x="2635" y="146"/>
                    <a:pt x="2625" y="157"/>
                  </a:cubicBezTo>
                  <a:cubicBezTo>
                    <a:pt x="2561" y="228"/>
                    <a:pt x="2520" y="309"/>
                    <a:pt x="2505" y="404"/>
                  </a:cubicBezTo>
                  <a:cubicBezTo>
                    <a:pt x="2490" y="492"/>
                    <a:pt x="2500" y="576"/>
                    <a:pt x="2534" y="658"/>
                  </a:cubicBezTo>
                  <a:cubicBezTo>
                    <a:pt x="2576" y="762"/>
                    <a:pt x="2648" y="841"/>
                    <a:pt x="2747" y="894"/>
                  </a:cubicBezTo>
                  <a:cubicBezTo>
                    <a:pt x="2847" y="947"/>
                    <a:pt x="2953" y="964"/>
                    <a:pt x="3066" y="940"/>
                  </a:cubicBezTo>
                  <a:cubicBezTo>
                    <a:pt x="3150" y="922"/>
                    <a:pt x="3224" y="885"/>
                    <a:pt x="3287" y="827"/>
                  </a:cubicBezTo>
                  <a:cubicBezTo>
                    <a:pt x="3358" y="762"/>
                    <a:pt x="3406" y="683"/>
                    <a:pt x="3428" y="588"/>
                  </a:cubicBezTo>
                  <a:cubicBezTo>
                    <a:pt x="3442" y="529"/>
                    <a:pt x="3446" y="471"/>
                    <a:pt x="3437" y="411"/>
                  </a:cubicBezTo>
                  <a:cubicBezTo>
                    <a:pt x="3422" y="310"/>
                    <a:pt x="3379" y="222"/>
                    <a:pt x="3308" y="150"/>
                  </a:cubicBezTo>
                  <a:cubicBezTo>
                    <a:pt x="3281" y="122"/>
                    <a:pt x="3275" y="92"/>
                    <a:pt x="3284" y="58"/>
                  </a:cubicBezTo>
                  <a:cubicBezTo>
                    <a:pt x="3293" y="27"/>
                    <a:pt x="3331" y="2"/>
                    <a:pt x="3369" y="1"/>
                  </a:cubicBezTo>
                  <a:cubicBezTo>
                    <a:pt x="3405" y="0"/>
                    <a:pt x="3442" y="1"/>
                    <a:pt x="3479" y="1"/>
                  </a:cubicBezTo>
                  <a:cubicBezTo>
                    <a:pt x="3557" y="1"/>
                    <a:pt x="3636" y="1"/>
                    <a:pt x="3715" y="1"/>
                  </a:cubicBezTo>
                  <a:cubicBezTo>
                    <a:pt x="3885" y="1"/>
                    <a:pt x="4735" y="1"/>
                    <a:pt x="4905" y="1"/>
                  </a:cubicBezTo>
                  <a:cubicBezTo>
                    <a:pt x="4923" y="1"/>
                    <a:pt x="4940" y="3"/>
                    <a:pt x="4958" y="3"/>
                  </a:cubicBezTo>
                  <a:cubicBezTo>
                    <a:pt x="4973" y="3"/>
                    <a:pt x="4979" y="9"/>
                    <a:pt x="4978" y="24"/>
                  </a:cubicBezTo>
                  <a:cubicBezTo>
                    <a:pt x="4977" y="34"/>
                    <a:pt x="4978" y="44"/>
                    <a:pt x="4978" y="54"/>
                  </a:cubicBezTo>
                  <a:cubicBezTo>
                    <a:pt x="4978" y="345"/>
                    <a:pt x="4978" y="1556"/>
                    <a:pt x="4978" y="1848"/>
                  </a:cubicBezTo>
                  <a:cubicBezTo>
                    <a:pt x="4977" y="1911"/>
                    <a:pt x="4998" y="1964"/>
                    <a:pt x="5045" y="2008"/>
                  </a:cubicBezTo>
                  <a:cubicBezTo>
                    <a:pt x="5093" y="2053"/>
                    <a:pt x="5183" y="2071"/>
                    <a:pt x="5243" y="2041"/>
                  </a:cubicBezTo>
                  <a:cubicBezTo>
                    <a:pt x="5269" y="2028"/>
                    <a:pt x="5295" y="2010"/>
                    <a:pt x="5317" y="1990"/>
                  </a:cubicBezTo>
                  <a:cubicBezTo>
                    <a:pt x="5418" y="1904"/>
                    <a:pt x="5530" y="1871"/>
                    <a:pt x="5660" y="1907"/>
                  </a:cubicBezTo>
                  <a:cubicBezTo>
                    <a:pt x="5760" y="1934"/>
                    <a:pt x="5835" y="1995"/>
                    <a:pt x="5883" y="2086"/>
                  </a:cubicBezTo>
                  <a:cubicBezTo>
                    <a:pt x="5926" y="2169"/>
                    <a:pt x="5936" y="2258"/>
                    <a:pt x="5910" y="2349"/>
                  </a:cubicBezTo>
                  <a:cubicBezTo>
                    <a:pt x="5886" y="2436"/>
                    <a:pt x="5836" y="2505"/>
                    <a:pt x="5761" y="2554"/>
                  </a:cubicBezTo>
                  <a:cubicBezTo>
                    <a:pt x="5671" y="2611"/>
                    <a:pt x="5574" y="2627"/>
                    <a:pt x="5470" y="2599"/>
                  </a:cubicBezTo>
                  <a:cubicBezTo>
                    <a:pt x="5403" y="2581"/>
                    <a:pt x="5349" y="2542"/>
                    <a:pt x="5298" y="2496"/>
                  </a:cubicBezTo>
                  <a:cubicBezTo>
                    <a:pt x="5240" y="2446"/>
                    <a:pt x="5172" y="2434"/>
                    <a:pt x="5100" y="2464"/>
                  </a:cubicBezTo>
                  <a:cubicBezTo>
                    <a:pt x="5019" y="2498"/>
                    <a:pt x="4979" y="2562"/>
                    <a:pt x="4978" y="2648"/>
                  </a:cubicBezTo>
                  <a:cubicBezTo>
                    <a:pt x="4977" y="2950"/>
                    <a:pt x="4978" y="4172"/>
                    <a:pt x="4978" y="4474"/>
                  </a:cubicBezTo>
                  <a:cubicBezTo>
                    <a:pt x="4978" y="4502"/>
                    <a:pt x="4978" y="4502"/>
                    <a:pt x="4950" y="4501"/>
                  </a:cubicBezTo>
                  <a:cubicBezTo>
                    <a:pt x="4651" y="4501"/>
                    <a:pt x="3672" y="4501"/>
                    <a:pt x="3372" y="4501"/>
                  </a:cubicBezTo>
                  <a:cubicBezTo>
                    <a:pt x="3344" y="4501"/>
                    <a:pt x="3318" y="4494"/>
                    <a:pt x="3299" y="4471"/>
                  </a:cubicBezTo>
                  <a:cubicBezTo>
                    <a:pt x="3272" y="4438"/>
                    <a:pt x="3274" y="4390"/>
                    <a:pt x="3304" y="4359"/>
                  </a:cubicBezTo>
                  <a:cubicBezTo>
                    <a:pt x="3360" y="4303"/>
                    <a:pt x="3401" y="4237"/>
                    <a:pt x="3423" y="4161"/>
                  </a:cubicBezTo>
                  <a:cubicBezTo>
                    <a:pt x="3445" y="4083"/>
                    <a:pt x="3449" y="4003"/>
                    <a:pt x="3430" y="3922"/>
                  </a:cubicBezTo>
                  <a:cubicBezTo>
                    <a:pt x="3408" y="3830"/>
                    <a:pt x="3364" y="3752"/>
                    <a:pt x="3297" y="3687"/>
                  </a:cubicBezTo>
                  <a:cubicBezTo>
                    <a:pt x="3233" y="3625"/>
                    <a:pt x="3157" y="3585"/>
                    <a:pt x="3069" y="3566"/>
                  </a:cubicBezTo>
                  <a:cubicBezTo>
                    <a:pt x="2988" y="3549"/>
                    <a:pt x="2908" y="3552"/>
                    <a:pt x="2829" y="3576"/>
                  </a:cubicBezTo>
                  <a:cubicBezTo>
                    <a:pt x="2737" y="3604"/>
                    <a:pt x="2661" y="3657"/>
                    <a:pt x="2602" y="3732"/>
                  </a:cubicBezTo>
                  <a:cubicBezTo>
                    <a:pt x="2518" y="3838"/>
                    <a:pt x="2484" y="3960"/>
                    <a:pt x="2504" y="4096"/>
                  </a:cubicBezTo>
                  <a:cubicBezTo>
                    <a:pt x="2519" y="4198"/>
                    <a:pt x="2564" y="4284"/>
                    <a:pt x="2635" y="4359"/>
                  </a:cubicBezTo>
                  <a:cubicBezTo>
                    <a:pt x="2661" y="4387"/>
                    <a:pt x="2667" y="4419"/>
                    <a:pt x="2652" y="4454"/>
                  </a:cubicBezTo>
                  <a:cubicBezTo>
                    <a:pt x="2637" y="4486"/>
                    <a:pt x="2609" y="4501"/>
                    <a:pt x="2575" y="4502"/>
                  </a:cubicBezTo>
                  <a:cubicBezTo>
                    <a:pt x="2378" y="4502"/>
                    <a:pt x="2180" y="4502"/>
                    <a:pt x="1983" y="4501"/>
                  </a:cubicBezTo>
                  <a:cubicBezTo>
                    <a:pt x="1878" y="4501"/>
                    <a:pt x="1092" y="4500"/>
                    <a:pt x="987" y="4501"/>
                  </a:cubicBezTo>
                  <a:cubicBezTo>
                    <a:pt x="967" y="4502"/>
                    <a:pt x="963" y="4495"/>
                    <a:pt x="963" y="4477"/>
                  </a:cubicBezTo>
                  <a:cubicBezTo>
                    <a:pt x="963" y="4175"/>
                    <a:pt x="963" y="2954"/>
                    <a:pt x="963" y="2653"/>
                  </a:cubicBezTo>
                  <a:cubicBezTo>
                    <a:pt x="963" y="2577"/>
                    <a:pt x="932" y="2517"/>
                    <a:pt x="869" y="2477"/>
                  </a:cubicBezTo>
                  <a:cubicBezTo>
                    <a:pt x="796" y="2432"/>
                    <a:pt x="701" y="2439"/>
                    <a:pt x="638" y="2499"/>
                  </a:cubicBezTo>
                  <a:cubicBezTo>
                    <a:pt x="559" y="2576"/>
                    <a:pt x="465" y="2618"/>
                    <a:pt x="354" y="2611"/>
                  </a:cubicBezTo>
                  <a:cubicBezTo>
                    <a:pt x="251" y="2604"/>
                    <a:pt x="165" y="2560"/>
                    <a:pt x="99" y="2480"/>
                  </a:cubicBezTo>
                  <a:cubicBezTo>
                    <a:pt x="20" y="2384"/>
                    <a:pt x="0" y="2273"/>
                    <a:pt x="31" y="2154"/>
                  </a:cubicBezTo>
                  <a:cubicBezTo>
                    <a:pt x="52" y="2075"/>
                    <a:pt x="98" y="2011"/>
                    <a:pt x="165" y="1962"/>
                  </a:cubicBezTo>
                  <a:cubicBezTo>
                    <a:pt x="233" y="1914"/>
                    <a:pt x="308" y="1890"/>
                    <a:pt x="390" y="1894"/>
                  </a:cubicBezTo>
                  <a:cubicBezTo>
                    <a:pt x="470" y="1897"/>
                    <a:pt x="543" y="1924"/>
                    <a:pt x="605" y="1977"/>
                  </a:cubicBezTo>
                  <a:cubicBezTo>
                    <a:pt x="639" y="2006"/>
                    <a:pt x="670" y="2038"/>
                    <a:pt x="715" y="2049"/>
                  </a:cubicBezTo>
                  <a:cubicBezTo>
                    <a:pt x="814" y="2075"/>
                    <a:pt x="912" y="2023"/>
                    <a:pt x="948" y="1933"/>
                  </a:cubicBezTo>
                  <a:cubicBezTo>
                    <a:pt x="960" y="1903"/>
                    <a:pt x="963" y="1872"/>
                    <a:pt x="963" y="1840"/>
                  </a:cubicBezTo>
                  <a:cubicBezTo>
                    <a:pt x="963" y="1696"/>
                    <a:pt x="963" y="632"/>
                    <a:pt x="963" y="488"/>
                  </a:cubicBezTo>
                  <a:cubicBezTo>
                    <a:pt x="963" y="488"/>
                    <a:pt x="963" y="488"/>
                    <a:pt x="963" y="488"/>
                  </a:cubicBez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13" name="Freeform 6">
              <a:extLst>
                <a:ext uri="{FF2B5EF4-FFF2-40B4-BE49-F238E27FC236}">
                  <a16:creationId xmlns:a16="http://schemas.microsoft.com/office/drawing/2014/main" id="{2EB80AB3-BA51-4990-B554-7D12E28F3DE2}"/>
                </a:ext>
              </a:extLst>
            </p:cNvPr>
            <p:cNvSpPr>
              <a:spLocks/>
            </p:cNvSpPr>
            <p:nvPr/>
          </p:nvSpPr>
          <p:spPr bwMode="auto">
            <a:xfrm>
              <a:off x="6861493" y="2510018"/>
              <a:ext cx="2558126" cy="1950649"/>
            </a:xfrm>
            <a:custGeom>
              <a:avLst/>
              <a:gdLst>
                <a:gd name="T0" fmla="*/ 963 w 5936"/>
                <a:gd name="T1" fmla="*/ 30 h 4502"/>
                <a:gd name="T2" fmla="*/ 2570 w 5936"/>
                <a:gd name="T3" fmla="*/ 4 h 4502"/>
                <a:gd name="T4" fmla="*/ 2625 w 5936"/>
                <a:gd name="T5" fmla="*/ 157 h 4502"/>
                <a:gd name="T6" fmla="*/ 2534 w 5936"/>
                <a:gd name="T7" fmla="*/ 658 h 4502"/>
                <a:gd name="T8" fmla="*/ 3066 w 5936"/>
                <a:gd name="T9" fmla="*/ 940 h 4502"/>
                <a:gd name="T10" fmla="*/ 3428 w 5936"/>
                <a:gd name="T11" fmla="*/ 588 h 4502"/>
                <a:gd name="T12" fmla="*/ 3308 w 5936"/>
                <a:gd name="T13" fmla="*/ 150 h 4502"/>
                <a:gd name="T14" fmla="*/ 3369 w 5936"/>
                <a:gd name="T15" fmla="*/ 1 h 4502"/>
                <a:gd name="T16" fmla="*/ 3715 w 5936"/>
                <a:gd name="T17" fmla="*/ 1 h 4502"/>
                <a:gd name="T18" fmla="*/ 4958 w 5936"/>
                <a:gd name="T19" fmla="*/ 3 h 4502"/>
                <a:gd name="T20" fmla="*/ 4978 w 5936"/>
                <a:gd name="T21" fmla="*/ 54 h 4502"/>
                <a:gd name="T22" fmla="*/ 5045 w 5936"/>
                <a:gd name="T23" fmla="*/ 2008 h 4502"/>
                <a:gd name="T24" fmla="*/ 5317 w 5936"/>
                <a:gd name="T25" fmla="*/ 1990 h 4502"/>
                <a:gd name="T26" fmla="*/ 5883 w 5936"/>
                <a:gd name="T27" fmla="*/ 2086 h 4502"/>
                <a:gd name="T28" fmla="*/ 5761 w 5936"/>
                <a:gd name="T29" fmla="*/ 2554 h 4502"/>
                <a:gd name="T30" fmla="*/ 5298 w 5936"/>
                <a:gd name="T31" fmla="*/ 2496 h 4502"/>
                <a:gd name="T32" fmla="*/ 4978 w 5936"/>
                <a:gd name="T33" fmla="*/ 2648 h 4502"/>
                <a:gd name="T34" fmla="*/ 4950 w 5936"/>
                <a:gd name="T35" fmla="*/ 4501 h 4502"/>
                <a:gd name="T36" fmla="*/ 3299 w 5936"/>
                <a:gd name="T37" fmla="*/ 4471 h 4502"/>
                <a:gd name="T38" fmla="*/ 3423 w 5936"/>
                <a:gd name="T39" fmla="*/ 4161 h 4502"/>
                <a:gd name="T40" fmla="*/ 3297 w 5936"/>
                <a:gd name="T41" fmla="*/ 3687 h 4502"/>
                <a:gd name="T42" fmla="*/ 2829 w 5936"/>
                <a:gd name="T43" fmla="*/ 3576 h 4502"/>
                <a:gd name="T44" fmla="*/ 2504 w 5936"/>
                <a:gd name="T45" fmla="*/ 4096 h 4502"/>
                <a:gd name="T46" fmla="*/ 2652 w 5936"/>
                <a:gd name="T47" fmla="*/ 4454 h 4502"/>
                <a:gd name="T48" fmla="*/ 1983 w 5936"/>
                <a:gd name="T49" fmla="*/ 4501 h 4502"/>
                <a:gd name="T50" fmla="*/ 963 w 5936"/>
                <a:gd name="T51" fmla="*/ 4477 h 4502"/>
                <a:gd name="T52" fmla="*/ 869 w 5936"/>
                <a:gd name="T53" fmla="*/ 2477 h 4502"/>
                <a:gd name="T54" fmla="*/ 354 w 5936"/>
                <a:gd name="T55" fmla="*/ 2611 h 4502"/>
                <a:gd name="T56" fmla="*/ 31 w 5936"/>
                <a:gd name="T57" fmla="*/ 2154 h 4502"/>
                <a:gd name="T58" fmla="*/ 390 w 5936"/>
                <a:gd name="T59" fmla="*/ 1894 h 4502"/>
                <a:gd name="T60" fmla="*/ 715 w 5936"/>
                <a:gd name="T61" fmla="*/ 2049 h 4502"/>
                <a:gd name="T62" fmla="*/ 963 w 5936"/>
                <a:gd name="T63" fmla="*/ 1840 h 4502"/>
                <a:gd name="T64" fmla="*/ 963 w 5936"/>
                <a:gd name="T65" fmla="*/ 488 h 45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5936" h="4502">
                  <a:moveTo>
                    <a:pt x="963" y="488"/>
                  </a:moveTo>
                  <a:cubicBezTo>
                    <a:pt x="963" y="335"/>
                    <a:pt x="963" y="183"/>
                    <a:pt x="963" y="30"/>
                  </a:cubicBezTo>
                  <a:cubicBezTo>
                    <a:pt x="962" y="11"/>
                    <a:pt x="967" y="3"/>
                    <a:pt x="988" y="3"/>
                  </a:cubicBezTo>
                  <a:cubicBezTo>
                    <a:pt x="1288" y="4"/>
                    <a:pt x="2269" y="4"/>
                    <a:pt x="2570" y="4"/>
                  </a:cubicBezTo>
                  <a:cubicBezTo>
                    <a:pt x="2638" y="4"/>
                    <a:pt x="2677" y="59"/>
                    <a:pt x="2652" y="121"/>
                  </a:cubicBezTo>
                  <a:cubicBezTo>
                    <a:pt x="2647" y="135"/>
                    <a:pt x="2635" y="146"/>
                    <a:pt x="2625" y="157"/>
                  </a:cubicBezTo>
                  <a:cubicBezTo>
                    <a:pt x="2561" y="228"/>
                    <a:pt x="2520" y="309"/>
                    <a:pt x="2505" y="404"/>
                  </a:cubicBezTo>
                  <a:cubicBezTo>
                    <a:pt x="2490" y="492"/>
                    <a:pt x="2500" y="576"/>
                    <a:pt x="2534" y="658"/>
                  </a:cubicBezTo>
                  <a:cubicBezTo>
                    <a:pt x="2576" y="762"/>
                    <a:pt x="2648" y="841"/>
                    <a:pt x="2747" y="894"/>
                  </a:cubicBezTo>
                  <a:cubicBezTo>
                    <a:pt x="2847" y="947"/>
                    <a:pt x="2953" y="964"/>
                    <a:pt x="3066" y="940"/>
                  </a:cubicBezTo>
                  <a:cubicBezTo>
                    <a:pt x="3150" y="922"/>
                    <a:pt x="3224" y="885"/>
                    <a:pt x="3287" y="827"/>
                  </a:cubicBezTo>
                  <a:cubicBezTo>
                    <a:pt x="3358" y="762"/>
                    <a:pt x="3406" y="683"/>
                    <a:pt x="3428" y="588"/>
                  </a:cubicBezTo>
                  <a:cubicBezTo>
                    <a:pt x="3442" y="529"/>
                    <a:pt x="3446" y="471"/>
                    <a:pt x="3437" y="411"/>
                  </a:cubicBezTo>
                  <a:cubicBezTo>
                    <a:pt x="3422" y="310"/>
                    <a:pt x="3379" y="222"/>
                    <a:pt x="3308" y="150"/>
                  </a:cubicBezTo>
                  <a:cubicBezTo>
                    <a:pt x="3281" y="122"/>
                    <a:pt x="3275" y="92"/>
                    <a:pt x="3284" y="58"/>
                  </a:cubicBezTo>
                  <a:cubicBezTo>
                    <a:pt x="3293" y="27"/>
                    <a:pt x="3331" y="2"/>
                    <a:pt x="3369" y="1"/>
                  </a:cubicBezTo>
                  <a:cubicBezTo>
                    <a:pt x="3405" y="0"/>
                    <a:pt x="3442" y="1"/>
                    <a:pt x="3479" y="1"/>
                  </a:cubicBezTo>
                  <a:cubicBezTo>
                    <a:pt x="3557" y="1"/>
                    <a:pt x="3636" y="1"/>
                    <a:pt x="3715" y="1"/>
                  </a:cubicBezTo>
                  <a:cubicBezTo>
                    <a:pt x="3885" y="1"/>
                    <a:pt x="4735" y="1"/>
                    <a:pt x="4905" y="1"/>
                  </a:cubicBezTo>
                  <a:cubicBezTo>
                    <a:pt x="4923" y="1"/>
                    <a:pt x="4940" y="3"/>
                    <a:pt x="4958" y="3"/>
                  </a:cubicBezTo>
                  <a:cubicBezTo>
                    <a:pt x="4973" y="3"/>
                    <a:pt x="4979" y="9"/>
                    <a:pt x="4978" y="24"/>
                  </a:cubicBezTo>
                  <a:cubicBezTo>
                    <a:pt x="4977" y="34"/>
                    <a:pt x="4978" y="44"/>
                    <a:pt x="4978" y="54"/>
                  </a:cubicBezTo>
                  <a:cubicBezTo>
                    <a:pt x="4978" y="345"/>
                    <a:pt x="4978" y="1556"/>
                    <a:pt x="4978" y="1848"/>
                  </a:cubicBezTo>
                  <a:cubicBezTo>
                    <a:pt x="4977" y="1911"/>
                    <a:pt x="4998" y="1964"/>
                    <a:pt x="5045" y="2008"/>
                  </a:cubicBezTo>
                  <a:cubicBezTo>
                    <a:pt x="5093" y="2053"/>
                    <a:pt x="5183" y="2071"/>
                    <a:pt x="5243" y="2041"/>
                  </a:cubicBezTo>
                  <a:cubicBezTo>
                    <a:pt x="5269" y="2028"/>
                    <a:pt x="5295" y="2010"/>
                    <a:pt x="5317" y="1990"/>
                  </a:cubicBezTo>
                  <a:cubicBezTo>
                    <a:pt x="5418" y="1904"/>
                    <a:pt x="5530" y="1871"/>
                    <a:pt x="5660" y="1907"/>
                  </a:cubicBezTo>
                  <a:cubicBezTo>
                    <a:pt x="5760" y="1934"/>
                    <a:pt x="5835" y="1995"/>
                    <a:pt x="5883" y="2086"/>
                  </a:cubicBezTo>
                  <a:cubicBezTo>
                    <a:pt x="5926" y="2169"/>
                    <a:pt x="5936" y="2258"/>
                    <a:pt x="5910" y="2349"/>
                  </a:cubicBezTo>
                  <a:cubicBezTo>
                    <a:pt x="5886" y="2436"/>
                    <a:pt x="5836" y="2505"/>
                    <a:pt x="5761" y="2554"/>
                  </a:cubicBezTo>
                  <a:cubicBezTo>
                    <a:pt x="5671" y="2611"/>
                    <a:pt x="5574" y="2627"/>
                    <a:pt x="5470" y="2599"/>
                  </a:cubicBezTo>
                  <a:cubicBezTo>
                    <a:pt x="5403" y="2581"/>
                    <a:pt x="5349" y="2542"/>
                    <a:pt x="5298" y="2496"/>
                  </a:cubicBezTo>
                  <a:cubicBezTo>
                    <a:pt x="5240" y="2446"/>
                    <a:pt x="5172" y="2434"/>
                    <a:pt x="5100" y="2464"/>
                  </a:cubicBezTo>
                  <a:cubicBezTo>
                    <a:pt x="5019" y="2498"/>
                    <a:pt x="4979" y="2562"/>
                    <a:pt x="4978" y="2648"/>
                  </a:cubicBezTo>
                  <a:cubicBezTo>
                    <a:pt x="4977" y="2950"/>
                    <a:pt x="4978" y="4172"/>
                    <a:pt x="4978" y="4474"/>
                  </a:cubicBezTo>
                  <a:cubicBezTo>
                    <a:pt x="4978" y="4502"/>
                    <a:pt x="4978" y="4502"/>
                    <a:pt x="4950" y="4501"/>
                  </a:cubicBezTo>
                  <a:cubicBezTo>
                    <a:pt x="4651" y="4501"/>
                    <a:pt x="3672" y="4501"/>
                    <a:pt x="3372" y="4501"/>
                  </a:cubicBezTo>
                  <a:cubicBezTo>
                    <a:pt x="3344" y="4501"/>
                    <a:pt x="3318" y="4494"/>
                    <a:pt x="3299" y="4471"/>
                  </a:cubicBezTo>
                  <a:cubicBezTo>
                    <a:pt x="3272" y="4438"/>
                    <a:pt x="3274" y="4390"/>
                    <a:pt x="3304" y="4359"/>
                  </a:cubicBezTo>
                  <a:cubicBezTo>
                    <a:pt x="3360" y="4303"/>
                    <a:pt x="3401" y="4237"/>
                    <a:pt x="3423" y="4161"/>
                  </a:cubicBezTo>
                  <a:cubicBezTo>
                    <a:pt x="3445" y="4083"/>
                    <a:pt x="3449" y="4003"/>
                    <a:pt x="3430" y="3922"/>
                  </a:cubicBezTo>
                  <a:cubicBezTo>
                    <a:pt x="3408" y="3830"/>
                    <a:pt x="3364" y="3752"/>
                    <a:pt x="3297" y="3687"/>
                  </a:cubicBezTo>
                  <a:cubicBezTo>
                    <a:pt x="3233" y="3625"/>
                    <a:pt x="3157" y="3585"/>
                    <a:pt x="3069" y="3566"/>
                  </a:cubicBezTo>
                  <a:cubicBezTo>
                    <a:pt x="2988" y="3549"/>
                    <a:pt x="2908" y="3552"/>
                    <a:pt x="2829" y="3576"/>
                  </a:cubicBezTo>
                  <a:cubicBezTo>
                    <a:pt x="2737" y="3604"/>
                    <a:pt x="2661" y="3657"/>
                    <a:pt x="2602" y="3732"/>
                  </a:cubicBezTo>
                  <a:cubicBezTo>
                    <a:pt x="2518" y="3838"/>
                    <a:pt x="2484" y="3960"/>
                    <a:pt x="2504" y="4096"/>
                  </a:cubicBezTo>
                  <a:cubicBezTo>
                    <a:pt x="2519" y="4198"/>
                    <a:pt x="2564" y="4284"/>
                    <a:pt x="2635" y="4359"/>
                  </a:cubicBezTo>
                  <a:cubicBezTo>
                    <a:pt x="2661" y="4387"/>
                    <a:pt x="2667" y="4419"/>
                    <a:pt x="2652" y="4454"/>
                  </a:cubicBezTo>
                  <a:cubicBezTo>
                    <a:pt x="2637" y="4486"/>
                    <a:pt x="2609" y="4501"/>
                    <a:pt x="2575" y="4502"/>
                  </a:cubicBezTo>
                  <a:cubicBezTo>
                    <a:pt x="2378" y="4502"/>
                    <a:pt x="2180" y="4502"/>
                    <a:pt x="1983" y="4501"/>
                  </a:cubicBezTo>
                  <a:cubicBezTo>
                    <a:pt x="1878" y="4501"/>
                    <a:pt x="1092" y="4500"/>
                    <a:pt x="987" y="4501"/>
                  </a:cubicBezTo>
                  <a:cubicBezTo>
                    <a:pt x="967" y="4502"/>
                    <a:pt x="963" y="4495"/>
                    <a:pt x="963" y="4477"/>
                  </a:cubicBezTo>
                  <a:cubicBezTo>
                    <a:pt x="963" y="4175"/>
                    <a:pt x="963" y="2954"/>
                    <a:pt x="963" y="2653"/>
                  </a:cubicBezTo>
                  <a:cubicBezTo>
                    <a:pt x="963" y="2577"/>
                    <a:pt x="932" y="2517"/>
                    <a:pt x="869" y="2477"/>
                  </a:cubicBezTo>
                  <a:cubicBezTo>
                    <a:pt x="796" y="2432"/>
                    <a:pt x="701" y="2439"/>
                    <a:pt x="638" y="2499"/>
                  </a:cubicBezTo>
                  <a:cubicBezTo>
                    <a:pt x="559" y="2576"/>
                    <a:pt x="465" y="2618"/>
                    <a:pt x="354" y="2611"/>
                  </a:cubicBezTo>
                  <a:cubicBezTo>
                    <a:pt x="251" y="2604"/>
                    <a:pt x="165" y="2560"/>
                    <a:pt x="99" y="2480"/>
                  </a:cubicBezTo>
                  <a:cubicBezTo>
                    <a:pt x="20" y="2384"/>
                    <a:pt x="0" y="2273"/>
                    <a:pt x="31" y="2154"/>
                  </a:cubicBezTo>
                  <a:cubicBezTo>
                    <a:pt x="52" y="2075"/>
                    <a:pt x="98" y="2011"/>
                    <a:pt x="165" y="1962"/>
                  </a:cubicBezTo>
                  <a:cubicBezTo>
                    <a:pt x="233" y="1914"/>
                    <a:pt x="308" y="1890"/>
                    <a:pt x="390" y="1894"/>
                  </a:cubicBezTo>
                  <a:cubicBezTo>
                    <a:pt x="470" y="1897"/>
                    <a:pt x="543" y="1924"/>
                    <a:pt x="605" y="1977"/>
                  </a:cubicBezTo>
                  <a:cubicBezTo>
                    <a:pt x="639" y="2006"/>
                    <a:pt x="670" y="2038"/>
                    <a:pt x="715" y="2049"/>
                  </a:cubicBezTo>
                  <a:cubicBezTo>
                    <a:pt x="814" y="2075"/>
                    <a:pt x="912" y="2023"/>
                    <a:pt x="948" y="1933"/>
                  </a:cubicBezTo>
                  <a:cubicBezTo>
                    <a:pt x="960" y="1903"/>
                    <a:pt x="963" y="1872"/>
                    <a:pt x="963" y="1840"/>
                  </a:cubicBezTo>
                  <a:cubicBezTo>
                    <a:pt x="963" y="1696"/>
                    <a:pt x="963" y="632"/>
                    <a:pt x="963" y="488"/>
                  </a:cubicBezTo>
                  <a:cubicBezTo>
                    <a:pt x="963" y="488"/>
                    <a:pt x="963" y="488"/>
                    <a:pt x="963" y="488"/>
                  </a:cubicBezTo>
                  <a:close/>
                </a:path>
              </a:pathLst>
            </a:custGeom>
            <a:solidFill>
              <a:schemeClr val="accent5"/>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14" name="Freeform 5">
              <a:extLst>
                <a:ext uri="{FF2B5EF4-FFF2-40B4-BE49-F238E27FC236}">
                  <a16:creationId xmlns:a16="http://schemas.microsoft.com/office/drawing/2014/main" id="{0E96E17B-B7E9-44FE-BACF-B68F8055B038}"/>
                </a:ext>
              </a:extLst>
            </p:cNvPr>
            <p:cNvSpPr>
              <a:spLocks/>
            </p:cNvSpPr>
            <p:nvPr/>
          </p:nvSpPr>
          <p:spPr bwMode="auto">
            <a:xfrm>
              <a:off x="9051759" y="2098917"/>
              <a:ext cx="1729563" cy="2772850"/>
            </a:xfrm>
            <a:custGeom>
              <a:avLst/>
              <a:gdLst>
                <a:gd name="T0" fmla="*/ 27 w 4016"/>
                <a:gd name="T1" fmla="*/ 5450 h 6400"/>
                <a:gd name="T2" fmla="*/ 0 w 4016"/>
                <a:gd name="T3" fmla="*/ 3596 h 6400"/>
                <a:gd name="T4" fmla="*/ 144 w 4016"/>
                <a:gd name="T5" fmla="*/ 3537 h 6400"/>
                <a:gd name="T6" fmla="*/ 704 w 4016"/>
                <a:gd name="T7" fmla="*/ 3612 h 6400"/>
                <a:gd name="T8" fmla="*/ 945 w 4016"/>
                <a:gd name="T9" fmla="*/ 3183 h 6400"/>
                <a:gd name="T10" fmla="*/ 404 w 4016"/>
                <a:gd name="T11" fmla="*/ 2734 h 6400"/>
                <a:gd name="T12" fmla="*/ 58 w 4016"/>
                <a:gd name="T13" fmla="*/ 2888 h 6400"/>
                <a:gd name="T14" fmla="*/ 0 w 4016"/>
                <a:gd name="T15" fmla="*/ 2254 h 6400"/>
                <a:gd name="T16" fmla="*/ 29 w 4016"/>
                <a:gd name="T17" fmla="*/ 951 h 6400"/>
                <a:gd name="T18" fmla="*/ 1702 w 4016"/>
                <a:gd name="T19" fmla="*/ 933 h 6400"/>
                <a:gd name="T20" fmla="*/ 1750 w 4016"/>
                <a:gd name="T21" fmla="*/ 615 h 6400"/>
                <a:gd name="T22" fmla="*/ 1932 w 4016"/>
                <a:gd name="T23" fmla="*/ 28 h 6400"/>
                <a:gd name="T24" fmla="*/ 2356 w 4016"/>
                <a:gd name="T25" fmla="*/ 455 h 6400"/>
                <a:gd name="T26" fmla="*/ 2348 w 4016"/>
                <a:gd name="T27" fmla="*/ 946 h 6400"/>
                <a:gd name="T28" fmla="*/ 3986 w 4016"/>
                <a:gd name="T29" fmla="*/ 952 h 6400"/>
                <a:gd name="T30" fmla="*/ 4016 w 4016"/>
                <a:gd name="T31" fmla="*/ 2797 h 6400"/>
                <a:gd name="T32" fmla="*/ 3880 w 4016"/>
                <a:gd name="T33" fmla="*/ 2869 h 6400"/>
                <a:gd name="T34" fmla="*/ 3419 w 4016"/>
                <a:gd name="T35" fmla="*/ 2746 h 6400"/>
                <a:gd name="T36" fmla="*/ 3083 w 4016"/>
                <a:gd name="T37" fmla="*/ 3097 h 6400"/>
                <a:gd name="T38" fmla="*/ 3307 w 4016"/>
                <a:gd name="T39" fmla="*/ 3609 h 6400"/>
                <a:gd name="T40" fmla="*/ 3774 w 4016"/>
                <a:gd name="T41" fmla="*/ 3612 h 6400"/>
                <a:gd name="T42" fmla="*/ 3951 w 4016"/>
                <a:gd name="T43" fmla="*/ 3512 h 6400"/>
                <a:gd name="T44" fmla="*/ 4016 w 4016"/>
                <a:gd name="T45" fmla="*/ 3608 h 6400"/>
                <a:gd name="T46" fmla="*/ 3986 w 4016"/>
                <a:gd name="T47" fmla="*/ 5449 h 6400"/>
                <a:gd name="T48" fmla="*/ 2326 w 4016"/>
                <a:gd name="T49" fmla="*/ 5462 h 6400"/>
                <a:gd name="T50" fmla="*/ 2241 w 4016"/>
                <a:gd name="T51" fmla="*/ 5758 h 6400"/>
                <a:gd name="T52" fmla="*/ 2357 w 4016"/>
                <a:gd name="T53" fmla="*/ 6121 h 6400"/>
                <a:gd name="T54" fmla="*/ 1976 w 4016"/>
                <a:gd name="T55" fmla="*/ 6392 h 6400"/>
                <a:gd name="T56" fmla="*/ 1663 w 4016"/>
                <a:gd name="T57" fmla="*/ 5937 h 6400"/>
                <a:gd name="T58" fmla="*/ 1775 w 4016"/>
                <a:gd name="T59" fmla="*/ 5529 h 6400"/>
                <a:gd name="T60" fmla="*/ 509 w 4016"/>
                <a:gd name="T61" fmla="*/ 5450 h 6400"/>
                <a:gd name="T62" fmla="*/ 493 w 4016"/>
                <a:gd name="T63" fmla="*/ 5450 h 6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016" h="6400">
                  <a:moveTo>
                    <a:pt x="493" y="5450"/>
                  </a:moveTo>
                  <a:cubicBezTo>
                    <a:pt x="338" y="5450"/>
                    <a:pt x="183" y="5450"/>
                    <a:pt x="27" y="5450"/>
                  </a:cubicBezTo>
                  <a:cubicBezTo>
                    <a:pt x="0" y="5450"/>
                    <a:pt x="0" y="5450"/>
                    <a:pt x="0" y="5422"/>
                  </a:cubicBezTo>
                  <a:cubicBezTo>
                    <a:pt x="0" y="5120"/>
                    <a:pt x="0" y="3898"/>
                    <a:pt x="0" y="3596"/>
                  </a:cubicBezTo>
                  <a:cubicBezTo>
                    <a:pt x="0" y="3558"/>
                    <a:pt x="19" y="3529"/>
                    <a:pt x="53" y="3515"/>
                  </a:cubicBezTo>
                  <a:cubicBezTo>
                    <a:pt x="85" y="3502"/>
                    <a:pt x="116" y="3510"/>
                    <a:pt x="144" y="3537"/>
                  </a:cubicBezTo>
                  <a:cubicBezTo>
                    <a:pt x="241" y="3628"/>
                    <a:pt x="355" y="3674"/>
                    <a:pt x="489" y="3671"/>
                  </a:cubicBezTo>
                  <a:cubicBezTo>
                    <a:pt x="566" y="3669"/>
                    <a:pt x="638" y="3649"/>
                    <a:pt x="704" y="3612"/>
                  </a:cubicBezTo>
                  <a:cubicBezTo>
                    <a:pt x="767" y="3577"/>
                    <a:pt x="819" y="3530"/>
                    <a:pt x="861" y="3471"/>
                  </a:cubicBezTo>
                  <a:cubicBezTo>
                    <a:pt x="921" y="3384"/>
                    <a:pt x="949" y="3288"/>
                    <a:pt x="945" y="3183"/>
                  </a:cubicBezTo>
                  <a:cubicBezTo>
                    <a:pt x="940" y="3063"/>
                    <a:pt x="896" y="2960"/>
                    <a:pt x="813" y="2873"/>
                  </a:cubicBezTo>
                  <a:cubicBezTo>
                    <a:pt x="700" y="2757"/>
                    <a:pt x="561" y="2715"/>
                    <a:pt x="404" y="2734"/>
                  </a:cubicBezTo>
                  <a:cubicBezTo>
                    <a:pt x="303" y="2747"/>
                    <a:pt x="216" y="2793"/>
                    <a:pt x="143" y="2865"/>
                  </a:cubicBezTo>
                  <a:cubicBezTo>
                    <a:pt x="119" y="2888"/>
                    <a:pt x="85" y="2898"/>
                    <a:pt x="58" y="2888"/>
                  </a:cubicBezTo>
                  <a:cubicBezTo>
                    <a:pt x="21" y="2874"/>
                    <a:pt x="0" y="2845"/>
                    <a:pt x="0" y="2808"/>
                  </a:cubicBezTo>
                  <a:cubicBezTo>
                    <a:pt x="0" y="2623"/>
                    <a:pt x="0" y="2438"/>
                    <a:pt x="0" y="2254"/>
                  </a:cubicBezTo>
                  <a:cubicBezTo>
                    <a:pt x="0" y="2136"/>
                    <a:pt x="0" y="1098"/>
                    <a:pt x="0" y="980"/>
                  </a:cubicBezTo>
                  <a:cubicBezTo>
                    <a:pt x="0" y="951"/>
                    <a:pt x="0" y="951"/>
                    <a:pt x="29" y="951"/>
                  </a:cubicBezTo>
                  <a:cubicBezTo>
                    <a:pt x="327" y="951"/>
                    <a:pt x="1305" y="951"/>
                    <a:pt x="1603" y="951"/>
                  </a:cubicBezTo>
                  <a:cubicBezTo>
                    <a:pt x="1637" y="951"/>
                    <a:pt x="1670" y="948"/>
                    <a:pt x="1702" y="933"/>
                  </a:cubicBezTo>
                  <a:cubicBezTo>
                    <a:pt x="1786" y="894"/>
                    <a:pt x="1832" y="790"/>
                    <a:pt x="1802" y="702"/>
                  </a:cubicBezTo>
                  <a:cubicBezTo>
                    <a:pt x="1791" y="669"/>
                    <a:pt x="1773" y="641"/>
                    <a:pt x="1750" y="615"/>
                  </a:cubicBezTo>
                  <a:cubicBezTo>
                    <a:pt x="1656" y="512"/>
                    <a:pt x="1626" y="393"/>
                    <a:pt x="1667" y="259"/>
                  </a:cubicBezTo>
                  <a:cubicBezTo>
                    <a:pt x="1707" y="127"/>
                    <a:pt x="1800" y="56"/>
                    <a:pt x="1932" y="28"/>
                  </a:cubicBezTo>
                  <a:cubicBezTo>
                    <a:pt x="2058" y="0"/>
                    <a:pt x="2174" y="20"/>
                    <a:pt x="2266" y="117"/>
                  </a:cubicBezTo>
                  <a:cubicBezTo>
                    <a:pt x="2356" y="213"/>
                    <a:pt x="2387" y="326"/>
                    <a:pt x="2356" y="455"/>
                  </a:cubicBezTo>
                  <a:cubicBezTo>
                    <a:pt x="2340" y="521"/>
                    <a:pt x="2306" y="576"/>
                    <a:pt x="2259" y="624"/>
                  </a:cubicBezTo>
                  <a:cubicBezTo>
                    <a:pt x="2163" y="724"/>
                    <a:pt x="2199" y="901"/>
                    <a:pt x="2348" y="946"/>
                  </a:cubicBezTo>
                  <a:cubicBezTo>
                    <a:pt x="2369" y="952"/>
                    <a:pt x="2392" y="951"/>
                    <a:pt x="2414" y="951"/>
                  </a:cubicBezTo>
                  <a:cubicBezTo>
                    <a:pt x="2711" y="952"/>
                    <a:pt x="3688" y="952"/>
                    <a:pt x="3986" y="952"/>
                  </a:cubicBezTo>
                  <a:cubicBezTo>
                    <a:pt x="4016" y="952"/>
                    <a:pt x="4016" y="952"/>
                    <a:pt x="4016" y="983"/>
                  </a:cubicBezTo>
                  <a:cubicBezTo>
                    <a:pt x="4016" y="1281"/>
                    <a:pt x="4016" y="2499"/>
                    <a:pt x="4016" y="2797"/>
                  </a:cubicBezTo>
                  <a:cubicBezTo>
                    <a:pt x="4016" y="2845"/>
                    <a:pt x="3999" y="2871"/>
                    <a:pt x="3959" y="2887"/>
                  </a:cubicBezTo>
                  <a:cubicBezTo>
                    <a:pt x="3928" y="2899"/>
                    <a:pt x="3901" y="2890"/>
                    <a:pt x="3880" y="2869"/>
                  </a:cubicBezTo>
                  <a:cubicBezTo>
                    <a:pt x="3826" y="2818"/>
                    <a:pt x="3766" y="2777"/>
                    <a:pt x="3696" y="2754"/>
                  </a:cubicBezTo>
                  <a:cubicBezTo>
                    <a:pt x="3605" y="2723"/>
                    <a:pt x="3512" y="2721"/>
                    <a:pt x="3419" y="2746"/>
                  </a:cubicBezTo>
                  <a:cubicBezTo>
                    <a:pt x="3333" y="2768"/>
                    <a:pt x="3260" y="2813"/>
                    <a:pt x="3200" y="2877"/>
                  </a:cubicBezTo>
                  <a:cubicBezTo>
                    <a:pt x="3141" y="2939"/>
                    <a:pt x="3102" y="3013"/>
                    <a:pt x="3083" y="3097"/>
                  </a:cubicBezTo>
                  <a:cubicBezTo>
                    <a:pt x="3063" y="3184"/>
                    <a:pt x="3068" y="3268"/>
                    <a:pt x="3096" y="3351"/>
                  </a:cubicBezTo>
                  <a:cubicBezTo>
                    <a:pt x="3134" y="3463"/>
                    <a:pt x="3205" y="3549"/>
                    <a:pt x="3307" y="3609"/>
                  </a:cubicBezTo>
                  <a:cubicBezTo>
                    <a:pt x="3382" y="3654"/>
                    <a:pt x="3465" y="3673"/>
                    <a:pt x="3553" y="3672"/>
                  </a:cubicBezTo>
                  <a:cubicBezTo>
                    <a:pt x="3632" y="3670"/>
                    <a:pt x="3706" y="3652"/>
                    <a:pt x="3774" y="3612"/>
                  </a:cubicBezTo>
                  <a:cubicBezTo>
                    <a:pt x="3810" y="3590"/>
                    <a:pt x="3843" y="3561"/>
                    <a:pt x="3876" y="3534"/>
                  </a:cubicBezTo>
                  <a:cubicBezTo>
                    <a:pt x="3899" y="3517"/>
                    <a:pt x="3922" y="3504"/>
                    <a:pt x="3951" y="3512"/>
                  </a:cubicBezTo>
                  <a:cubicBezTo>
                    <a:pt x="3984" y="3521"/>
                    <a:pt x="4007" y="3540"/>
                    <a:pt x="4014" y="3576"/>
                  </a:cubicBezTo>
                  <a:cubicBezTo>
                    <a:pt x="4016" y="3586"/>
                    <a:pt x="4016" y="3597"/>
                    <a:pt x="4016" y="3608"/>
                  </a:cubicBezTo>
                  <a:cubicBezTo>
                    <a:pt x="4016" y="3905"/>
                    <a:pt x="4016" y="5122"/>
                    <a:pt x="4016" y="5420"/>
                  </a:cubicBezTo>
                  <a:cubicBezTo>
                    <a:pt x="4016" y="5449"/>
                    <a:pt x="4016" y="5449"/>
                    <a:pt x="3986" y="5449"/>
                  </a:cubicBezTo>
                  <a:cubicBezTo>
                    <a:pt x="3694" y="5449"/>
                    <a:pt x="2721" y="5448"/>
                    <a:pt x="2428" y="5448"/>
                  </a:cubicBezTo>
                  <a:cubicBezTo>
                    <a:pt x="2394" y="5448"/>
                    <a:pt x="2357" y="5449"/>
                    <a:pt x="2326" y="5462"/>
                  </a:cubicBezTo>
                  <a:cubicBezTo>
                    <a:pt x="2261" y="5489"/>
                    <a:pt x="2220" y="5541"/>
                    <a:pt x="2208" y="5614"/>
                  </a:cubicBezTo>
                  <a:cubicBezTo>
                    <a:pt x="2200" y="5666"/>
                    <a:pt x="2213" y="5715"/>
                    <a:pt x="2241" y="5758"/>
                  </a:cubicBezTo>
                  <a:cubicBezTo>
                    <a:pt x="2253" y="5777"/>
                    <a:pt x="2273" y="5791"/>
                    <a:pt x="2287" y="5809"/>
                  </a:cubicBezTo>
                  <a:cubicBezTo>
                    <a:pt x="2359" y="5902"/>
                    <a:pt x="2385" y="6005"/>
                    <a:pt x="2357" y="6121"/>
                  </a:cubicBezTo>
                  <a:cubicBezTo>
                    <a:pt x="2338" y="6197"/>
                    <a:pt x="2299" y="6260"/>
                    <a:pt x="2240" y="6310"/>
                  </a:cubicBezTo>
                  <a:cubicBezTo>
                    <a:pt x="2164" y="6374"/>
                    <a:pt x="2075" y="6400"/>
                    <a:pt x="1976" y="6392"/>
                  </a:cubicBezTo>
                  <a:cubicBezTo>
                    <a:pt x="1875" y="6383"/>
                    <a:pt x="1794" y="6337"/>
                    <a:pt x="1728" y="6261"/>
                  </a:cubicBezTo>
                  <a:cubicBezTo>
                    <a:pt x="1646" y="6165"/>
                    <a:pt x="1630" y="6056"/>
                    <a:pt x="1663" y="5937"/>
                  </a:cubicBezTo>
                  <a:cubicBezTo>
                    <a:pt x="1680" y="5876"/>
                    <a:pt x="1712" y="5825"/>
                    <a:pt x="1755" y="5779"/>
                  </a:cubicBezTo>
                  <a:cubicBezTo>
                    <a:pt x="1824" y="5707"/>
                    <a:pt x="1833" y="5610"/>
                    <a:pt x="1775" y="5529"/>
                  </a:cubicBezTo>
                  <a:cubicBezTo>
                    <a:pt x="1741" y="5483"/>
                    <a:pt x="1695" y="5452"/>
                    <a:pt x="1635" y="5451"/>
                  </a:cubicBezTo>
                  <a:cubicBezTo>
                    <a:pt x="1487" y="5450"/>
                    <a:pt x="658" y="5450"/>
                    <a:pt x="509" y="5450"/>
                  </a:cubicBezTo>
                  <a:cubicBezTo>
                    <a:pt x="504" y="5450"/>
                    <a:pt x="499" y="5450"/>
                    <a:pt x="493" y="5450"/>
                  </a:cubicBezTo>
                  <a:cubicBezTo>
                    <a:pt x="493" y="5450"/>
                    <a:pt x="493" y="5450"/>
                    <a:pt x="493" y="5450"/>
                  </a:cubicBezTo>
                  <a:close/>
                </a:path>
              </a:pathLst>
            </a:custGeom>
            <a:solidFill>
              <a:schemeClr val="accent6"/>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grpSp>
      <p:sp>
        <p:nvSpPr>
          <p:cNvPr id="17" name="TextBox 16">
            <a:extLst>
              <a:ext uri="{FF2B5EF4-FFF2-40B4-BE49-F238E27FC236}">
                <a16:creationId xmlns:a16="http://schemas.microsoft.com/office/drawing/2014/main" id="{FA545015-114C-4C26-A13A-0A75675A36AD}"/>
              </a:ext>
            </a:extLst>
          </p:cNvPr>
          <p:cNvSpPr txBox="1"/>
          <p:nvPr/>
        </p:nvSpPr>
        <p:spPr>
          <a:xfrm>
            <a:off x="1646686" y="2518644"/>
            <a:ext cx="1098937" cy="86177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5000" b="1" i="0" u="none" strike="noStrike" kern="1200" cap="none" spc="0" normalizeH="0" baseline="0" noProof="0" dirty="0">
                <a:ln>
                  <a:noFill/>
                </a:ln>
                <a:solidFill>
                  <a:srgbClr val="FFFFFF"/>
                </a:solidFill>
                <a:effectLst/>
                <a:uLnTx/>
                <a:uFillTx/>
                <a:latin typeface="Open Sans" panose="020B0606030504020204" pitchFamily="34" charset="0"/>
                <a:ea typeface="+mn-ea"/>
                <a:cs typeface="+mn-cs"/>
              </a:rPr>
              <a:t>01</a:t>
            </a:r>
            <a:endParaRPr kumimoji="0" lang="en-GB" sz="5000" b="1"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Noto Sans" panose="020B0502040504020204" pitchFamily="34"/>
            </a:endParaRPr>
          </a:p>
        </p:txBody>
      </p:sp>
      <p:sp>
        <p:nvSpPr>
          <p:cNvPr id="25" name="TextBox 24">
            <a:extLst>
              <a:ext uri="{FF2B5EF4-FFF2-40B4-BE49-F238E27FC236}">
                <a16:creationId xmlns:a16="http://schemas.microsoft.com/office/drawing/2014/main" id="{5817593E-5325-41F4-B9D5-8F9CB2587E1A}"/>
              </a:ext>
            </a:extLst>
          </p:cNvPr>
          <p:cNvSpPr txBox="1"/>
          <p:nvPr/>
        </p:nvSpPr>
        <p:spPr>
          <a:xfrm>
            <a:off x="3568620" y="2518644"/>
            <a:ext cx="1098937" cy="86177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5000" b="1" i="0" u="none" strike="noStrike" kern="1200" cap="none" spc="0" normalizeH="0" baseline="0" noProof="0" dirty="0">
                <a:ln>
                  <a:noFill/>
                </a:ln>
                <a:solidFill>
                  <a:srgbClr val="FFFFFF"/>
                </a:solidFill>
                <a:effectLst/>
                <a:uLnTx/>
                <a:uFillTx/>
                <a:latin typeface="Open Sans" panose="020B0606030504020204" pitchFamily="34" charset="0"/>
                <a:ea typeface="+mn-ea"/>
                <a:cs typeface="+mn-cs"/>
              </a:rPr>
              <a:t>0</a:t>
            </a:r>
            <a:r>
              <a:rPr kumimoji="0" lang="en-US" sz="5000" b="1" i="0" u="none" strike="noStrike" kern="1200" cap="none" spc="0" normalizeH="0" baseline="0" noProof="0" dirty="0">
                <a:ln>
                  <a:noFill/>
                </a:ln>
                <a:solidFill>
                  <a:srgbClr val="FFFFFF"/>
                </a:solidFill>
                <a:effectLst/>
                <a:uLnTx/>
                <a:uFillTx/>
                <a:latin typeface="Open Sans" panose="020B0606030504020204" pitchFamily="34" charset="0"/>
                <a:ea typeface="+mn-ea"/>
                <a:cs typeface="+mn-cs"/>
              </a:rPr>
              <a:t>2</a:t>
            </a:r>
            <a:endParaRPr kumimoji="0" lang="en-GB" sz="5000" b="1"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Noto Sans" panose="020B0502040504020204" pitchFamily="34"/>
            </a:endParaRPr>
          </a:p>
        </p:txBody>
      </p:sp>
      <p:sp>
        <p:nvSpPr>
          <p:cNvPr id="26" name="TextBox 25">
            <a:extLst>
              <a:ext uri="{FF2B5EF4-FFF2-40B4-BE49-F238E27FC236}">
                <a16:creationId xmlns:a16="http://schemas.microsoft.com/office/drawing/2014/main" id="{85C8DCDA-6B63-41ED-84C9-E4B3086F312F}"/>
              </a:ext>
            </a:extLst>
          </p:cNvPr>
          <p:cNvSpPr txBox="1"/>
          <p:nvPr/>
        </p:nvSpPr>
        <p:spPr>
          <a:xfrm>
            <a:off x="5558286" y="2518644"/>
            <a:ext cx="1098937" cy="86177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5000" b="1" i="0" u="none" strike="noStrike" kern="1200" cap="none" spc="0" normalizeH="0" baseline="0" noProof="0" dirty="0">
                <a:ln>
                  <a:noFill/>
                </a:ln>
                <a:solidFill>
                  <a:srgbClr val="FFFFFF"/>
                </a:solidFill>
                <a:effectLst/>
                <a:uLnTx/>
                <a:uFillTx/>
                <a:latin typeface="Open Sans" panose="020B0606030504020204" pitchFamily="34" charset="0"/>
                <a:ea typeface="+mn-ea"/>
                <a:cs typeface="+mn-cs"/>
              </a:rPr>
              <a:t>0</a:t>
            </a:r>
            <a:r>
              <a:rPr kumimoji="0" lang="en-US" sz="5000" b="1" i="0" u="none" strike="noStrike" kern="1200" cap="none" spc="0" normalizeH="0" baseline="0" noProof="0" dirty="0">
                <a:ln>
                  <a:noFill/>
                </a:ln>
                <a:solidFill>
                  <a:srgbClr val="FFFFFF"/>
                </a:solidFill>
                <a:effectLst/>
                <a:uLnTx/>
                <a:uFillTx/>
                <a:latin typeface="Open Sans" panose="020B0606030504020204" pitchFamily="34" charset="0"/>
                <a:ea typeface="+mn-ea"/>
                <a:cs typeface="+mn-cs"/>
              </a:rPr>
              <a:t>3</a:t>
            </a:r>
            <a:endParaRPr kumimoji="0" lang="en-GB" sz="5000" b="1"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Noto Sans" panose="020B0502040504020204" pitchFamily="34"/>
            </a:endParaRPr>
          </a:p>
        </p:txBody>
      </p:sp>
      <p:sp>
        <p:nvSpPr>
          <p:cNvPr id="33" name="TextBox 32">
            <a:extLst>
              <a:ext uri="{FF2B5EF4-FFF2-40B4-BE49-F238E27FC236}">
                <a16:creationId xmlns:a16="http://schemas.microsoft.com/office/drawing/2014/main" id="{F31CB762-0690-45AA-BC2A-B13B03A32567}"/>
              </a:ext>
            </a:extLst>
          </p:cNvPr>
          <p:cNvSpPr txBox="1"/>
          <p:nvPr/>
        </p:nvSpPr>
        <p:spPr>
          <a:xfrm>
            <a:off x="7522552" y="2518644"/>
            <a:ext cx="1098937" cy="86177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5000" b="1" i="0" u="none" strike="noStrike" kern="1200" cap="none" spc="0" normalizeH="0" baseline="0" noProof="0" dirty="0">
                <a:ln>
                  <a:noFill/>
                </a:ln>
                <a:solidFill>
                  <a:srgbClr val="FFFFFF"/>
                </a:solidFill>
                <a:effectLst/>
                <a:uLnTx/>
                <a:uFillTx/>
                <a:latin typeface="Open Sans" panose="020B0606030504020204" pitchFamily="34" charset="0"/>
                <a:ea typeface="+mn-ea"/>
                <a:cs typeface="+mn-cs"/>
              </a:rPr>
              <a:t>0</a:t>
            </a:r>
            <a:r>
              <a:rPr kumimoji="0" lang="en-US" sz="5000" b="1" i="0" u="none" strike="noStrike" kern="1200" cap="none" spc="0" normalizeH="0" baseline="0" noProof="0" dirty="0">
                <a:ln>
                  <a:noFill/>
                </a:ln>
                <a:solidFill>
                  <a:srgbClr val="FFFFFF"/>
                </a:solidFill>
                <a:effectLst/>
                <a:uLnTx/>
                <a:uFillTx/>
                <a:latin typeface="Open Sans" panose="020B0606030504020204" pitchFamily="34" charset="0"/>
                <a:ea typeface="+mn-ea"/>
                <a:cs typeface="+mn-cs"/>
              </a:rPr>
              <a:t>4</a:t>
            </a:r>
            <a:endParaRPr kumimoji="0" lang="en-GB" sz="5000" b="1"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Noto Sans" panose="020B0502040504020204" pitchFamily="34"/>
            </a:endParaRPr>
          </a:p>
        </p:txBody>
      </p:sp>
      <p:sp>
        <p:nvSpPr>
          <p:cNvPr id="34" name="TextBox 33">
            <a:extLst>
              <a:ext uri="{FF2B5EF4-FFF2-40B4-BE49-F238E27FC236}">
                <a16:creationId xmlns:a16="http://schemas.microsoft.com/office/drawing/2014/main" id="{082A67E8-A908-4B7B-8235-7912CCE01D9B}"/>
              </a:ext>
            </a:extLst>
          </p:cNvPr>
          <p:cNvSpPr txBox="1"/>
          <p:nvPr/>
        </p:nvSpPr>
        <p:spPr>
          <a:xfrm>
            <a:off x="9465652" y="2518644"/>
            <a:ext cx="1098937" cy="86177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5000" b="1" i="0" u="none" strike="noStrike" kern="1200" cap="none" spc="0" normalizeH="0" baseline="0" noProof="0" dirty="0">
                <a:ln>
                  <a:noFill/>
                </a:ln>
                <a:solidFill>
                  <a:srgbClr val="FFFFFF"/>
                </a:solidFill>
                <a:effectLst/>
                <a:uLnTx/>
                <a:uFillTx/>
                <a:latin typeface="Open Sans" panose="020B0606030504020204" pitchFamily="34" charset="0"/>
                <a:ea typeface="+mn-ea"/>
                <a:cs typeface="+mn-cs"/>
              </a:rPr>
              <a:t>0</a:t>
            </a:r>
            <a:r>
              <a:rPr kumimoji="0" lang="en-US" sz="5000" b="1" i="0" u="none" strike="noStrike" kern="1200" cap="none" spc="0" normalizeH="0" baseline="0" noProof="0" dirty="0">
                <a:ln>
                  <a:noFill/>
                </a:ln>
                <a:solidFill>
                  <a:srgbClr val="FFFFFF"/>
                </a:solidFill>
                <a:effectLst/>
                <a:uLnTx/>
                <a:uFillTx/>
                <a:latin typeface="Open Sans" panose="020B0606030504020204" pitchFamily="34" charset="0"/>
                <a:ea typeface="+mn-ea"/>
                <a:cs typeface="+mn-cs"/>
              </a:rPr>
              <a:t>5</a:t>
            </a:r>
            <a:endParaRPr kumimoji="0" lang="en-GB" sz="5000" b="1"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Noto Sans" panose="020B0502040504020204" pitchFamily="34"/>
            </a:endParaRPr>
          </a:p>
        </p:txBody>
      </p:sp>
      <p:sp>
        <p:nvSpPr>
          <p:cNvPr id="53" name="TextBox 52">
            <a:extLst>
              <a:ext uri="{FF2B5EF4-FFF2-40B4-BE49-F238E27FC236}">
                <a16:creationId xmlns:a16="http://schemas.microsoft.com/office/drawing/2014/main" id="{202F3B47-9CC0-423E-981A-C4CBB8B8DAB4}"/>
              </a:ext>
            </a:extLst>
          </p:cNvPr>
          <p:cNvSpPr txBox="1"/>
          <p:nvPr/>
        </p:nvSpPr>
        <p:spPr>
          <a:xfrm>
            <a:off x="1302907" y="4786686"/>
            <a:ext cx="1685508" cy="954107"/>
          </a:xfrm>
          <a:prstGeom prst="rect">
            <a:avLst/>
          </a:prstGeom>
          <a:noFill/>
        </p:spPr>
        <p:txBody>
          <a:bodyPr wrap="square" rtlCol="0">
            <a:spAutoFit/>
          </a:bodyPr>
          <a:lstStyle/>
          <a:p>
            <a:pPr algn="ctr">
              <a:defRPr/>
            </a:pPr>
            <a:r>
              <a:rPr lang="en-US" sz="1400" b="1" dirty="0">
                <a:latin typeface="Times New Roman" panose="02020603050405020304" pitchFamily="18" charset="0"/>
                <a:ea typeface="Times New Roman" panose="02020603050405020304" pitchFamily="18" charset="0"/>
                <a:cs typeface="Times New Roman" panose="02020603050405020304" pitchFamily="18" charset="0"/>
              </a:rPr>
              <a:t>Generates an uncomplicated, individualized practice.</a:t>
            </a:r>
            <a:endParaRPr lang="en-US" sz="1200" dirty="0">
              <a:latin typeface="Calibri" panose="020F0502020204030204" pitchFamily="34" charset="0"/>
              <a:ea typeface="Calibri" panose="020F0502020204030204" pitchFamily="34" charset="0"/>
              <a:cs typeface="Times New Roman" panose="02020603050405020304" pitchFamily="18" charset="0"/>
            </a:endParaRPr>
          </a:p>
        </p:txBody>
      </p:sp>
      <p:sp>
        <p:nvSpPr>
          <p:cNvPr id="56" name="TextBox 55">
            <a:extLst>
              <a:ext uri="{FF2B5EF4-FFF2-40B4-BE49-F238E27FC236}">
                <a16:creationId xmlns:a16="http://schemas.microsoft.com/office/drawing/2014/main" id="{8C68807B-332B-4F39-BA79-E1D1D761AA18}"/>
              </a:ext>
            </a:extLst>
          </p:cNvPr>
          <p:cNvSpPr txBox="1"/>
          <p:nvPr/>
        </p:nvSpPr>
        <p:spPr>
          <a:xfrm>
            <a:off x="7254972" y="4786686"/>
            <a:ext cx="1727632" cy="938719"/>
          </a:xfrm>
          <a:prstGeom prst="rect">
            <a:avLst/>
          </a:prstGeom>
          <a:noFill/>
        </p:spPr>
        <p:txBody>
          <a:bodyPr wrap="square" rtlCol="0">
            <a:spAutoFit/>
          </a:bodyPr>
          <a:lstStyle/>
          <a:p>
            <a:pPr algn="ctr">
              <a:defRPr/>
            </a:pPr>
            <a:r>
              <a:rPr kumimoji="0" lang="en-US" sz="1300" b="0" i="0" u="none" strike="noStrike" kern="1200" cap="none" spc="0" normalizeH="0" baseline="0" noProof="0" dirty="0">
                <a:ln>
                  <a:noFill/>
                </a:ln>
                <a:solidFill>
                  <a:srgbClr val="282F39"/>
                </a:solidFill>
                <a:effectLst/>
                <a:uLnTx/>
                <a:uFillTx/>
                <a:latin typeface="Open Sans" panose="020B0606030504020204" pitchFamily="34" charset="0"/>
                <a:ea typeface="+mn-ea"/>
                <a:cs typeface="+mn-cs"/>
              </a:rPr>
              <a:t> </a:t>
            </a:r>
            <a:r>
              <a:rPr lang="en-US" sz="1400" b="1" dirty="0">
                <a:latin typeface="Times New Roman" panose="02020603050405020304" pitchFamily="18" charset="0"/>
                <a:ea typeface="Times New Roman" panose="02020603050405020304" pitchFamily="18" charset="0"/>
                <a:cs typeface="Times New Roman" panose="02020603050405020304" pitchFamily="18" charset="0"/>
              </a:rPr>
              <a:t>Marriott concerned about their workers.</a:t>
            </a:r>
            <a:endParaRPr lang="en-US" sz="1200" dirty="0">
              <a:latin typeface="Calibri" panose="020F0502020204030204" pitchFamily="34" charset="0"/>
              <a:ea typeface="Calibri" panose="020F0502020204030204" pitchFamily="34"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GB" sz="1300" b="0" i="0" u="none" strike="noStrike" kern="1200" cap="none" spc="0" normalizeH="0" baseline="0" noProof="0" dirty="0">
              <a:ln>
                <a:noFill/>
              </a:ln>
              <a:solidFill>
                <a:srgbClr val="282F39"/>
              </a:solidFill>
              <a:effectLst/>
              <a:uLnTx/>
              <a:uFillTx/>
              <a:latin typeface="Noto Sans" panose="020B0502040504020204" pitchFamily="34"/>
              <a:ea typeface="Noto Sans" panose="020B0502040504020204" pitchFamily="34"/>
              <a:cs typeface="Noto Sans" panose="020B0502040504020204" pitchFamily="34"/>
            </a:endParaRPr>
          </a:p>
        </p:txBody>
      </p:sp>
      <p:sp>
        <p:nvSpPr>
          <p:cNvPr id="57" name="TextBox 56">
            <a:extLst>
              <a:ext uri="{FF2B5EF4-FFF2-40B4-BE49-F238E27FC236}">
                <a16:creationId xmlns:a16="http://schemas.microsoft.com/office/drawing/2014/main" id="{BFF67E0C-0045-4DC1-978E-F81A5C93818A}"/>
              </a:ext>
            </a:extLst>
          </p:cNvPr>
          <p:cNvSpPr txBox="1"/>
          <p:nvPr/>
        </p:nvSpPr>
        <p:spPr>
          <a:xfrm>
            <a:off x="9210771" y="4786686"/>
            <a:ext cx="1727632" cy="954107"/>
          </a:xfrm>
          <a:prstGeom prst="rect">
            <a:avLst/>
          </a:prstGeom>
          <a:noFill/>
        </p:spPr>
        <p:txBody>
          <a:bodyPr wrap="square" rtlCol="0">
            <a:spAutoFit/>
          </a:bodyPr>
          <a:lstStyle/>
          <a:p>
            <a:pPr lvl="0" algn="ctr">
              <a:defRPr/>
            </a:pPr>
            <a:r>
              <a:rPr lang="en-US" sz="1400" b="1" dirty="0">
                <a:latin typeface="Times New Roman" panose="02020603050405020304" pitchFamily="18" charset="0"/>
                <a:ea typeface="Times New Roman" panose="02020603050405020304" pitchFamily="18" charset="0"/>
                <a:cs typeface="Times New Roman" panose="02020603050405020304" pitchFamily="18" charset="0"/>
              </a:rPr>
              <a:t>Marriott maintains its focus on increasing customer loyalty. </a:t>
            </a:r>
            <a:endParaRPr kumimoji="0" lang="en-GB" sz="1300" b="0" i="0" u="none" strike="noStrike" kern="1200" cap="none" spc="0" normalizeH="0" baseline="0" noProof="0" dirty="0">
              <a:ln>
                <a:noFill/>
              </a:ln>
              <a:solidFill>
                <a:srgbClr val="282F39"/>
              </a:solidFill>
              <a:effectLst/>
              <a:uLnTx/>
              <a:uFillTx/>
              <a:latin typeface="Noto Sans" panose="020B0502040504020204" pitchFamily="34"/>
              <a:ea typeface="Noto Sans" panose="020B0502040504020204" pitchFamily="34"/>
              <a:cs typeface="Noto Sans" panose="020B0502040504020204" pitchFamily="34"/>
            </a:endParaRPr>
          </a:p>
        </p:txBody>
      </p:sp>
      <p:sp>
        <p:nvSpPr>
          <p:cNvPr id="15" name="Rectangle 14">
            <a:extLst>
              <a:ext uri="{FF2B5EF4-FFF2-40B4-BE49-F238E27FC236}">
                <a16:creationId xmlns:a16="http://schemas.microsoft.com/office/drawing/2014/main" id="{4EBD148D-6039-4AD7-AB08-1985F46D5138}"/>
              </a:ext>
            </a:extLst>
          </p:cNvPr>
          <p:cNvSpPr/>
          <p:nvPr/>
        </p:nvSpPr>
        <p:spPr>
          <a:xfrm>
            <a:off x="1202749" y="4733548"/>
            <a:ext cx="71803" cy="100685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65" name="Rectangle 64">
            <a:extLst>
              <a:ext uri="{FF2B5EF4-FFF2-40B4-BE49-F238E27FC236}">
                <a16:creationId xmlns:a16="http://schemas.microsoft.com/office/drawing/2014/main" id="{A6FE1BE9-AE26-4F1D-BC0E-746421D9938F}"/>
              </a:ext>
            </a:extLst>
          </p:cNvPr>
          <p:cNvSpPr/>
          <p:nvPr/>
        </p:nvSpPr>
        <p:spPr>
          <a:xfrm>
            <a:off x="3200882" y="4733548"/>
            <a:ext cx="71803" cy="100685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67" name="Rectangle 66">
            <a:extLst>
              <a:ext uri="{FF2B5EF4-FFF2-40B4-BE49-F238E27FC236}">
                <a16:creationId xmlns:a16="http://schemas.microsoft.com/office/drawing/2014/main" id="{116F66BA-C79C-4367-B892-6EA9C0B14276}"/>
              </a:ext>
            </a:extLst>
          </p:cNvPr>
          <p:cNvSpPr/>
          <p:nvPr/>
        </p:nvSpPr>
        <p:spPr>
          <a:xfrm>
            <a:off x="5194782" y="4733548"/>
            <a:ext cx="71803" cy="100685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69" name="Rectangle 68">
            <a:extLst>
              <a:ext uri="{FF2B5EF4-FFF2-40B4-BE49-F238E27FC236}">
                <a16:creationId xmlns:a16="http://schemas.microsoft.com/office/drawing/2014/main" id="{6B7BF0CD-150F-4066-9C39-700D47CB9424}"/>
              </a:ext>
            </a:extLst>
          </p:cNvPr>
          <p:cNvSpPr/>
          <p:nvPr/>
        </p:nvSpPr>
        <p:spPr>
          <a:xfrm>
            <a:off x="7167517" y="4733548"/>
            <a:ext cx="71803" cy="1006851"/>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71" name="Rectangle 70">
            <a:extLst>
              <a:ext uri="{FF2B5EF4-FFF2-40B4-BE49-F238E27FC236}">
                <a16:creationId xmlns:a16="http://schemas.microsoft.com/office/drawing/2014/main" id="{AB1C48F6-F431-41F7-96CA-9D0703600E90}"/>
              </a:ext>
            </a:extLst>
          </p:cNvPr>
          <p:cNvSpPr/>
          <p:nvPr/>
        </p:nvSpPr>
        <p:spPr>
          <a:xfrm>
            <a:off x="9131782" y="4733548"/>
            <a:ext cx="71803" cy="1006851"/>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084540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AEF8E510-8C0B-14A5-0A7E-2595F22619D5}"/>
              </a:ext>
            </a:extLst>
          </p:cNvPr>
          <p:cNvSpPr txBox="1"/>
          <p:nvPr/>
        </p:nvSpPr>
        <p:spPr>
          <a:xfrm>
            <a:off x="6291776" y="2356757"/>
            <a:ext cx="5705620" cy="4202882"/>
          </a:xfrm>
          <a:prstGeom prst="rect">
            <a:avLst/>
          </a:prstGeom>
        </p:spPr>
        <p:style>
          <a:lnRef idx="1">
            <a:schemeClr val="accent1"/>
          </a:lnRef>
          <a:fillRef idx="2">
            <a:schemeClr val="accent1"/>
          </a:fillRef>
          <a:effectRef idx="1">
            <a:schemeClr val="accent1"/>
          </a:effectRef>
          <a:fontRef idx="minor">
            <a:schemeClr val="dk1"/>
          </a:fontRef>
        </p:style>
        <p:txBody>
          <a:bodyPr wrap="square">
            <a:spAutoFit/>
          </a:bodyPr>
          <a:lstStyle/>
          <a:p>
            <a:pPr marL="0" marR="0" algn="just">
              <a:lnSpc>
                <a:spcPct val="150000"/>
              </a:lnSpc>
              <a:spcBef>
                <a:spcPts val="0"/>
              </a:spcBef>
              <a:spcAft>
                <a:spcPts val="0"/>
              </a:spcAft>
            </a:pPr>
            <a:r>
              <a:rPr lang="en-US" sz="18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Additional includes </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the following</a:t>
            </a:r>
            <a:r>
              <a:rPr lang="en-US" sz="16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 </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(Ruby and </a:t>
            </a:r>
            <a:r>
              <a:rPr lang="en-US" sz="1800" dirty="0" err="1">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Vogelsberg</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2018):</a:t>
            </a:r>
            <a:endParaRPr lang="en-US" sz="16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Symbol" panose="05050102010706020507" pitchFamily="18" charset="2"/>
              <a:buChar char=""/>
            </a:pP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Dry-cleaning, laundry, and repairing footwear and clothing;</a:t>
            </a:r>
            <a:endParaRPr lang="en-US" sz="16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Symbol" panose="05050102010706020507" pitchFamily="18" charset="2"/>
              <a:buChar char=""/>
            </a:pP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Beauty saloons </a:t>
            </a:r>
            <a:r>
              <a:rPr lang="en-US" sz="1600" dirty="0">
                <a:solidFill>
                  <a:schemeClr val="bg1"/>
                </a:solidFill>
                <a:latin typeface="Calibri" panose="020F0502020204030204" pitchFamily="34" charset="0"/>
                <a:ea typeface="Times New Roman" panose="02020603050405020304" pitchFamily="18" charset="0"/>
                <a:cs typeface="Times New Roman" panose="02020603050405020304" pitchFamily="18" charset="0"/>
              </a:rPr>
              <a:t>;</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 pool, sauna, and bath;</a:t>
            </a:r>
            <a:r>
              <a:rPr lang="en-US" sz="1600" dirty="0">
                <a:solidFill>
                  <a:schemeClr val="bg1"/>
                </a:solidFill>
                <a:latin typeface="Calibri" panose="020F0502020204030204" pitchFamily="34" charset="0"/>
                <a:ea typeface="Times New Roman" panose="02020603050405020304" pitchFamily="18" charset="0"/>
                <a:cs typeface="Times New Roman" panose="02020603050405020304" pitchFamily="18" charset="0"/>
              </a:rPr>
              <a:t> </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Playgrounds, gym, and pool;</a:t>
            </a:r>
            <a:r>
              <a:rPr lang="en-US" sz="1600" dirty="0">
                <a:solidFill>
                  <a:schemeClr val="bg1"/>
                </a:solidFill>
                <a:latin typeface="Calibri" panose="020F0502020204030204" pitchFamily="34" charset="0"/>
                <a:ea typeface="Times New Roman" panose="02020603050405020304" pitchFamily="18" charset="0"/>
                <a:cs typeface="Times New Roman" panose="02020603050405020304" pitchFamily="18" charset="0"/>
              </a:rPr>
              <a:t> </a:t>
            </a: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Gift and flower delivery;</a:t>
            </a:r>
            <a:endParaRPr lang="en-US" sz="16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Symbol" panose="05050102010706020507" pitchFamily="18" charset="2"/>
              <a:buChar char=""/>
            </a:pP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Using a safety deposit box or luggage locker;</a:t>
            </a:r>
            <a:endParaRPr lang="en-US" sz="16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Symbol" panose="05050102010706020507" pitchFamily="18" charset="2"/>
              <a:buChar char=""/>
            </a:pP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Renting of sporting goods and household appliances;</a:t>
            </a:r>
            <a:endParaRPr lang="en-US" sz="16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Symbol" panose="05050102010706020507" pitchFamily="18" charset="2"/>
              <a:buChar char=""/>
            </a:pP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Service for guided tours;</a:t>
            </a:r>
            <a:endParaRPr lang="en-US" sz="16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Symbol" panose="05050102010706020507" pitchFamily="18" charset="2"/>
              <a:buChar char=""/>
            </a:pP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Leasing a conference room or other space.</a:t>
            </a:r>
            <a:endParaRPr lang="en-US" sz="16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5" name="Picture 4">
            <a:extLst>
              <a:ext uri="{FF2B5EF4-FFF2-40B4-BE49-F238E27FC236}">
                <a16:creationId xmlns:a16="http://schemas.microsoft.com/office/drawing/2014/main" id="{DE7D5614-04B2-9EDD-05A0-74A02FB014D6}"/>
              </a:ext>
            </a:extLst>
          </p:cNvPr>
          <p:cNvPicPr>
            <a:picLocks noChangeAspect="1"/>
          </p:cNvPicPr>
          <p:nvPr/>
        </p:nvPicPr>
        <p:blipFill>
          <a:blip r:embed="rId3"/>
          <a:stretch>
            <a:fillRect/>
          </a:stretch>
        </p:blipFill>
        <p:spPr>
          <a:xfrm>
            <a:off x="693568" y="954818"/>
            <a:ext cx="5206658" cy="5717592"/>
          </a:xfrm>
          <a:prstGeom prst="rect">
            <a:avLst/>
          </a:prstGeom>
        </p:spPr>
      </p:pic>
      <p:sp>
        <p:nvSpPr>
          <p:cNvPr id="7" name="TextBox 6">
            <a:extLst>
              <a:ext uri="{FF2B5EF4-FFF2-40B4-BE49-F238E27FC236}">
                <a16:creationId xmlns:a16="http://schemas.microsoft.com/office/drawing/2014/main" id="{4E7AF406-10D3-3742-9DF7-F44F4816FF81}"/>
              </a:ext>
            </a:extLst>
          </p:cNvPr>
          <p:cNvSpPr txBox="1"/>
          <p:nvPr/>
        </p:nvSpPr>
        <p:spPr>
          <a:xfrm>
            <a:off x="819444" y="185590"/>
            <a:ext cx="5080782" cy="504625"/>
          </a:xfrm>
          <a:prstGeom prst="rect">
            <a:avLst/>
          </a:prstGeom>
          <a:solidFill>
            <a:schemeClr val="accent1">
              <a:lumMod val="40000"/>
              <a:lumOff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pPr marL="0" marR="0" algn="ctr">
              <a:lnSpc>
                <a:spcPct val="150000"/>
              </a:lnSpc>
              <a:spcBef>
                <a:spcPts val="0"/>
              </a:spcBef>
              <a:spcAft>
                <a:spcPts val="0"/>
              </a:spcAft>
            </a:pPr>
            <a:r>
              <a:rPr lang="en-US" sz="20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NATURE OF THE SERVICE:</a:t>
            </a:r>
            <a:endParaRPr lang="en-US"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Oval 7">
            <a:extLst>
              <a:ext uri="{FF2B5EF4-FFF2-40B4-BE49-F238E27FC236}">
                <a16:creationId xmlns:a16="http://schemas.microsoft.com/office/drawing/2014/main" id="{B05774C3-9E75-B49C-1CD4-B7CAAFE2431B}"/>
              </a:ext>
            </a:extLst>
          </p:cNvPr>
          <p:cNvSpPr/>
          <p:nvPr/>
        </p:nvSpPr>
        <p:spPr>
          <a:xfrm>
            <a:off x="6291776" y="298361"/>
            <a:ext cx="2222695" cy="1081409"/>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BASIC</a:t>
            </a:r>
            <a:endParaRPr lang="en-US" b="1" dirty="0"/>
          </a:p>
        </p:txBody>
      </p:sp>
      <p:sp>
        <p:nvSpPr>
          <p:cNvPr id="9" name="Oval 8">
            <a:extLst>
              <a:ext uri="{FF2B5EF4-FFF2-40B4-BE49-F238E27FC236}">
                <a16:creationId xmlns:a16="http://schemas.microsoft.com/office/drawing/2014/main" id="{E4569318-3C97-BAC7-C6F5-C8556447B2D8}"/>
              </a:ext>
            </a:extLst>
          </p:cNvPr>
          <p:cNvSpPr/>
          <p:nvPr/>
        </p:nvSpPr>
        <p:spPr>
          <a:xfrm>
            <a:off x="9149861" y="298361"/>
            <a:ext cx="2222695" cy="1081409"/>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ADDITIONAL</a:t>
            </a:r>
            <a:endParaRPr lang="en-US" sz="1600" b="1" dirty="0"/>
          </a:p>
        </p:txBody>
      </p:sp>
      <p:sp>
        <p:nvSpPr>
          <p:cNvPr id="11" name="TextBox 10">
            <a:extLst>
              <a:ext uri="{FF2B5EF4-FFF2-40B4-BE49-F238E27FC236}">
                <a16:creationId xmlns:a16="http://schemas.microsoft.com/office/drawing/2014/main" id="{7F95DAFF-7A51-A48A-E34D-356C019E0C3F}"/>
              </a:ext>
            </a:extLst>
          </p:cNvPr>
          <p:cNvSpPr txBox="1"/>
          <p:nvPr/>
        </p:nvSpPr>
        <p:spPr>
          <a:xfrm>
            <a:off x="3070274" y="2356757"/>
            <a:ext cx="1487658" cy="1294393"/>
          </a:xfrm>
          <a:prstGeom prst="rect">
            <a:avLst/>
          </a:prstGeom>
          <a:noFill/>
        </p:spPr>
        <p:txBody>
          <a:bodyPr wrap="square">
            <a:spAutoFit/>
          </a:bodyPr>
          <a:lstStyle/>
          <a:p>
            <a:pPr marL="0" marR="0" algn="just">
              <a:lnSpc>
                <a:spcPct val="150000"/>
              </a:lnSpc>
              <a:spcBef>
                <a:spcPts val="0"/>
              </a:spcBef>
              <a:spcAft>
                <a:spcPts val="0"/>
              </a:spcAft>
            </a:pP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which includes room service</a:t>
            </a:r>
            <a:endParaRPr lang="en-US" sz="16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3" name="TextBox 12">
            <a:extLst>
              <a:ext uri="{FF2B5EF4-FFF2-40B4-BE49-F238E27FC236}">
                <a16:creationId xmlns:a16="http://schemas.microsoft.com/office/drawing/2014/main" id="{0071C4F0-BF1C-4776-4625-6E28F631FAE2}"/>
              </a:ext>
            </a:extLst>
          </p:cNvPr>
          <p:cNvSpPr txBox="1"/>
          <p:nvPr/>
        </p:nvSpPr>
        <p:spPr>
          <a:xfrm>
            <a:off x="6291776" y="1681310"/>
            <a:ext cx="5460169" cy="463397"/>
          </a:xfrm>
          <a:prstGeom prst="rect">
            <a:avLst/>
          </a:prstGeom>
        </p:spPr>
        <p:style>
          <a:lnRef idx="1">
            <a:schemeClr val="accent1"/>
          </a:lnRef>
          <a:fillRef idx="2">
            <a:schemeClr val="accent1"/>
          </a:fillRef>
          <a:effectRef idx="1">
            <a:schemeClr val="accent1"/>
          </a:effectRef>
          <a:fontRef idx="minor">
            <a:schemeClr val="dk1"/>
          </a:fontRef>
        </p:style>
        <p:txBody>
          <a:bodyPr wrap="square">
            <a:spAutoFit/>
          </a:bodyPr>
          <a:lstStyle/>
          <a:p>
            <a:pPr marL="0" marR="0" algn="just">
              <a:lnSpc>
                <a:spcPct val="150000"/>
              </a:lnSpc>
              <a:spcBef>
                <a:spcPts val="0"/>
              </a:spcBef>
              <a:spcAft>
                <a:spcPts val="0"/>
              </a:spcAft>
            </a:pPr>
            <a:r>
              <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BASIC which includes room service</a:t>
            </a:r>
            <a:endParaRPr lang="en-US" sz="16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9939847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3" name="Oval 2">
            <a:extLst>
              <a:ext uri="{FF2B5EF4-FFF2-40B4-BE49-F238E27FC236}">
                <a16:creationId xmlns:a16="http://schemas.microsoft.com/office/drawing/2014/main" id="{5F53DB4E-EEF6-4BF5-AB65-BF3F01695DC5}"/>
              </a:ext>
            </a:extLst>
          </p:cNvPr>
          <p:cNvSpPr/>
          <p:nvPr/>
        </p:nvSpPr>
        <p:spPr>
          <a:xfrm>
            <a:off x="4566193" y="2147406"/>
            <a:ext cx="2781300" cy="2781300"/>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
        <p:nvSpPr>
          <p:cNvPr id="76" name="TextBox 75">
            <a:extLst>
              <a:ext uri="{FF2B5EF4-FFF2-40B4-BE49-F238E27FC236}">
                <a16:creationId xmlns:a16="http://schemas.microsoft.com/office/drawing/2014/main" id="{FD74D588-B338-4998-ACA4-3B9ADC3419E4}"/>
              </a:ext>
            </a:extLst>
          </p:cNvPr>
          <p:cNvSpPr txBox="1"/>
          <p:nvPr/>
        </p:nvSpPr>
        <p:spPr>
          <a:xfrm>
            <a:off x="4534379" y="3034572"/>
            <a:ext cx="2932742" cy="116955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500" b="1" dirty="0">
                <a:solidFill>
                  <a:srgbClr val="FFFFFF"/>
                </a:solidFill>
                <a:latin typeface="Open Sans" panose="020B0606030504020204" pitchFamily="34" charset="0"/>
              </a:rPr>
              <a:t>GUEST SERVICE</a:t>
            </a:r>
            <a:endParaRPr kumimoji="0" lang="en-GB" sz="3500" b="1"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Noto Sans" panose="020B0502040504020204" pitchFamily="34"/>
            </a:endParaRPr>
          </a:p>
        </p:txBody>
      </p:sp>
      <p:sp>
        <p:nvSpPr>
          <p:cNvPr id="83" name="Isosceles Triangle 82">
            <a:extLst>
              <a:ext uri="{FF2B5EF4-FFF2-40B4-BE49-F238E27FC236}">
                <a16:creationId xmlns:a16="http://schemas.microsoft.com/office/drawing/2014/main" id="{74679F57-1F08-46E3-B260-02B357B1EF27}"/>
              </a:ext>
            </a:extLst>
          </p:cNvPr>
          <p:cNvSpPr/>
          <p:nvPr/>
        </p:nvSpPr>
        <p:spPr>
          <a:xfrm rot="16200000">
            <a:off x="8071284" y="3151194"/>
            <a:ext cx="330200" cy="898190"/>
          </a:xfrm>
          <a:prstGeom prst="triangle">
            <a:avLst>
              <a:gd name="adj" fmla="val 70581"/>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26" name="TextBox 25">
            <a:extLst>
              <a:ext uri="{FF2B5EF4-FFF2-40B4-BE49-F238E27FC236}">
                <a16:creationId xmlns:a16="http://schemas.microsoft.com/office/drawing/2014/main" id="{663592DE-3E9E-477A-AE77-DF95203C0AF4}"/>
              </a:ext>
            </a:extLst>
          </p:cNvPr>
          <p:cNvSpPr txBox="1"/>
          <p:nvPr/>
        </p:nvSpPr>
        <p:spPr>
          <a:xfrm>
            <a:off x="223384" y="196357"/>
            <a:ext cx="11453008" cy="646331"/>
          </a:xfrm>
          <a:prstGeom prst="rect">
            <a:avLst/>
          </a:prstGeom>
          <a:noFill/>
        </p:spPr>
        <p:txBody>
          <a:bodyPr wrap="square" rtlCol="0">
            <a:spAutoFit/>
          </a:bodyPr>
          <a:lstStyle/>
          <a:p>
            <a:pPr>
              <a:defRPr/>
            </a:pPr>
            <a:r>
              <a:rPr lang="en-US" sz="3600" b="1" dirty="0">
                <a:solidFill>
                  <a:srgbClr val="434343"/>
                </a:solidFill>
                <a:latin typeface="Times New Roman" panose="02020603050405020304" pitchFamily="18" charset="0"/>
                <a:ea typeface="Times New Roman" panose="02020603050405020304" pitchFamily="18" charset="0"/>
                <a:cs typeface="Times New Roman" panose="02020603050405020304" pitchFamily="18" charset="0"/>
              </a:rPr>
              <a:t>ROLE AND FUNCTION OF GUEST SERVICES </a:t>
            </a:r>
            <a:endParaRPr lang="en-US" sz="3600" dirty="0">
              <a:solidFill>
                <a:srgbClr val="434343"/>
              </a:solidFill>
              <a:latin typeface="Times New Roman" panose="02020603050405020304" pitchFamily="18" charset="0"/>
              <a:ea typeface="Calibri" panose="020F0502020204030204" pitchFamily="34" charset="0"/>
              <a:cs typeface="Times New Roman" panose="02020603050405020304" pitchFamily="18" charset="0"/>
            </a:endParaRPr>
          </a:p>
        </p:txBody>
      </p:sp>
      <p:grpSp>
        <p:nvGrpSpPr>
          <p:cNvPr id="15" name="Group 14">
            <a:extLst>
              <a:ext uri="{FF2B5EF4-FFF2-40B4-BE49-F238E27FC236}">
                <a16:creationId xmlns:a16="http://schemas.microsoft.com/office/drawing/2014/main" id="{9DE297BE-5465-E6FE-FD87-B6BABBC2D910}"/>
              </a:ext>
            </a:extLst>
          </p:cNvPr>
          <p:cNvGrpSpPr/>
          <p:nvPr/>
        </p:nvGrpSpPr>
        <p:grpSpPr>
          <a:xfrm>
            <a:off x="738942" y="1226608"/>
            <a:ext cx="10937450" cy="4785477"/>
            <a:chOff x="823140" y="1404308"/>
            <a:chExt cx="10937450" cy="4785477"/>
          </a:xfrm>
        </p:grpSpPr>
        <p:sp>
          <p:nvSpPr>
            <p:cNvPr id="84" name="Isosceles Triangle 83">
              <a:extLst>
                <a:ext uri="{FF2B5EF4-FFF2-40B4-BE49-F238E27FC236}">
                  <a16:creationId xmlns:a16="http://schemas.microsoft.com/office/drawing/2014/main" id="{5D6FFB8C-43C0-4CD4-A3D5-2AAA84890533}"/>
                </a:ext>
              </a:extLst>
            </p:cNvPr>
            <p:cNvSpPr/>
            <p:nvPr/>
          </p:nvSpPr>
          <p:spPr>
            <a:xfrm rot="14360267">
              <a:off x="8038227" y="1920977"/>
              <a:ext cx="330200" cy="957586"/>
            </a:xfrm>
            <a:prstGeom prst="triangle">
              <a:avLst>
                <a:gd name="adj" fmla="val 70581"/>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82" name="Isosceles Triangle 81">
              <a:extLst>
                <a:ext uri="{FF2B5EF4-FFF2-40B4-BE49-F238E27FC236}">
                  <a16:creationId xmlns:a16="http://schemas.microsoft.com/office/drawing/2014/main" id="{D94DCED0-CED1-4ACE-89F4-C8E7123A95FC}"/>
                </a:ext>
              </a:extLst>
            </p:cNvPr>
            <p:cNvSpPr/>
            <p:nvPr/>
          </p:nvSpPr>
          <p:spPr>
            <a:xfrm rot="17358869">
              <a:off x="7977847" y="4511237"/>
              <a:ext cx="330200" cy="870123"/>
            </a:xfrm>
            <a:prstGeom prst="triangle">
              <a:avLst>
                <a:gd name="adj" fmla="val 70581"/>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81" name="Isosceles Triangle 80">
              <a:extLst>
                <a:ext uri="{FF2B5EF4-FFF2-40B4-BE49-F238E27FC236}">
                  <a16:creationId xmlns:a16="http://schemas.microsoft.com/office/drawing/2014/main" id="{72E3224A-48F0-4040-8D92-2C7BE95BB758}"/>
                </a:ext>
              </a:extLst>
            </p:cNvPr>
            <p:cNvSpPr/>
            <p:nvPr/>
          </p:nvSpPr>
          <p:spPr>
            <a:xfrm rot="3964757">
              <a:off x="3884499" y="4511238"/>
              <a:ext cx="330200" cy="870123"/>
            </a:xfrm>
            <a:prstGeom prst="triangle">
              <a:avLst>
                <a:gd name="adj" fmla="val 70581"/>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80" name="Isosceles Triangle 79">
              <a:extLst>
                <a:ext uri="{FF2B5EF4-FFF2-40B4-BE49-F238E27FC236}">
                  <a16:creationId xmlns:a16="http://schemas.microsoft.com/office/drawing/2014/main" id="{58D32251-7912-4CDD-9259-D8AEDE66BEFC}"/>
                </a:ext>
              </a:extLst>
            </p:cNvPr>
            <p:cNvSpPr/>
            <p:nvPr/>
          </p:nvSpPr>
          <p:spPr>
            <a:xfrm rot="5247443">
              <a:off x="3636849" y="3158689"/>
              <a:ext cx="330200" cy="870123"/>
            </a:xfrm>
            <a:prstGeom prst="triangle">
              <a:avLst>
                <a:gd name="adj" fmla="val 70581"/>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79" name="Isosceles Triangle 78">
              <a:extLst>
                <a:ext uri="{FF2B5EF4-FFF2-40B4-BE49-F238E27FC236}">
                  <a16:creationId xmlns:a16="http://schemas.microsoft.com/office/drawing/2014/main" id="{BD5BBCC8-5D0D-4FD7-A9A5-E5EDAAF07937}"/>
                </a:ext>
              </a:extLst>
            </p:cNvPr>
            <p:cNvSpPr/>
            <p:nvPr/>
          </p:nvSpPr>
          <p:spPr>
            <a:xfrm rot="6556496">
              <a:off x="3873786" y="1826955"/>
              <a:ext cx="330200" cy="856983"/>
            </a:xfrm>
            <a:prstGeom prst="triangle">
              <a:avLst>
                <a:gd name="adj" fmla="val 70581"/>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3" name="Oval 12">
              <a:extLst>
                <a:ext uri="{FF2B5EF4-FFF2-40B4-BE49-F238E27FC236}">
                  <a16:creationId xmlns:a16="http://schemas.microsoft.com/office/drawing/2014/main" id="{1504DF71-1CBC-47AE-B330-1440CF7E44DE}"/>
                </a:ext>
              </a:extLst>
            </p:cNvPr>
            <p:cNvSpPr/>
            <p:nvPr/>
          </p:nvSpPr>
          <p:spPr>
            <a:xfrm>
              <a:off x="4319032" y="1493051"/>
              <a:ext cx="3416300" cy="3416300"/>
            </a:xfrm>
            <a:prstGeom prst="ellipse">
              <a:avLst/>
            </a:prstGeom>
            <a:solidFill>
              <a:schemeClr val="tx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
          <p:nvSpPr>
            <p:cNvPr id="2" name="Rectangle: Rounded Corners 1">
              <a:extLst>
                <a:ext uri="{FF2B5EF4-FFF2-40B4-BE49-F238E27FC236}">
                  <a16:creationId xmlns:a16="http://schemas.microsoft.com/office/drawing/2014/main" id="{3821C87F-D089-4900-9B9E-D7920FDFDCAE}"/>
                </a:ext>
              </a:extLst>
            </p:cNvPr>
            <p:cNvSpPr/>
            <p:nvPr/>
          </p:nvSpPr>
          <p:spPr>
            <a:xfrm>
              <a:off x="823140" y="2996888"/>
              <a:ext cx="2686050" cy="1406300"/>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6" name="Rectangle: Rounded Corners 5">
              <a:extLst>
                <a:ext uri="{FF2B5EF4-FFF2-40B4-BE49-F238E27FC236}">
                  <a16:creationId xmlns:a16="http://schemas.microsoft.com/office/drawing/2014/main" id="{ED2CA71B-2ACA-4DEE-95FD-5C8AA6931574}"/>
                </a:ext>
              </a:extLst>
            </p:cNvPr>
            <p:cNvSpPr/>
            <p:nvPr/>
          </p:nvSpPr>
          <p:spPr>
            <a:xfrm>
              <a:off x="1092200" y="4582585"/>
              <a:ext cx="2686050" cy="1255384"/>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7" name="Rectangle: Rounded Corners 6">
              <a:extLst>
                <a:ext uri="{FF2B5EF4-FFF2-40B4-BE49-F238E27FC236}">
                  <a16:creationId xmlns:a16="http://schemas.microsoft.com/office/drawing/2014/main" id="{99F2D68C-917F-4D0C-8E8B-8B0D0321F1DF}"/>
                </a:ext>
              </a:extLst>
            </p:cNvPr>
            <p:cNvSpPr/>
            <p:nvPr/>
          </p:nvSpPr>
          <p:spPr>
            <a:xfrm>
              <a:off x="823140" y="1404308"/>
              <a:ext cx="2955110" cy="1508104"/>
            </a:xfrm>
            <a:prstGeom prst="roundRect">
              <a:avLst>
                <a:gd name="adj" fmla="val 5000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9" name="Rectangle: Rounded Corners 8">
              <a:extLst>
                <a:ext uri="{FF2B5EF4-FFF2-40B4-BE49-F238E27FC236}">
                  <a16:creationId xmlns:a16="http://schemas.microsoft.com/office/drawing/2014/main" id="{F0F7D4B2-5C42-4B8D-9B44-D6FFCE779411}"/>
                </a:ext>
              </a:extLst>
            </p:cNvPr>
            <p:cNvSpPr/>
            <p:nvPr/>
          </p:nvSpPr>
          <p:spPr>
            <a:xfrm>
              <a:off x="8502650" y="1404308"/>
              <a:ext cx="2686050" cy="1255384"/>
            </a:xfrm>
            <a:prstGeom prst="roundRect">
              <a:avLst>
                <a:gd name="adj" fmla="val 50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0" name="Rectangle: Rounded Corners 9">
              <a:extLst>
                <a:ext uri="{FF2B5EF4-FFF2-40B4-BE49-F238E27FC236}">
                  <a16:creationId xmlns:a16="http://schemas.microsoft.com/office/drawing/2014/main" id="{9AA9A457-8529-486D-B09C-806683258232}"/>
                </a:ext>
              </a:extLst>
            </p:cNvPr>
            <p:cNvSpPr/>
            <p:nvPr/>
          </p:nvSpPr>
          <p:spPr>
            <a:xfrm>
              <a:off x="8682809" y="2980846"/>
              <a:ext cx="3077781" cy="1495816"/>
            </a:xfrm>
            <a:prstGeom prst="roundRect">
              <a:avLst>
                <a:gd name="adj" fmla="val 50000"/>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1" name="Rectangle: Rounded Corners 10">
              <a:extLst>
                <a:ext uri="{FF2B5EF4-FFF2-40B4-BE49-F238E27FC236}">
                  <a16:creationId xmlns:a16="http://schemas.microsoft.com/office/drawing/2014/main" id="{0768B0DB-591D-4FB9-AC66-5AA722E48553}"/>
                </a:ext>
              </a:extLst>
            </p:cNvPr>
            <p:cNvSpPr/>
            <p:nvPr/>
          </p:nvSpPr>
          <p:spPr>
            <a:xfrm>
              <a:off x="8502650" y="4582585"/>
              <a:ext cx="3009633" cy="1607200"/>
            </a:xfrm>
            <a:prstGeom prst="roundRect">
              <a:avLst>
                <a:gd name="adj" fmla="val 50000"/>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70" name="TextBox 69">
              <a:extLst>
                <a:ext uri="{FF2B5EF4-FFF2-40B4-BE49-F238E27FC236}">
                  <a16:creationId xmlns:a16="http://schemas.microsoft.com/office/drawing/2014/main" id="{8DC2CBB4-83C8-4663-8CE9-A945B2A34681}"/>
                </a:ext>
              </a:extLst>
            </p:cNvPr>
            <p:cNvSpPr txBox="1"/>
            <p:nvPr/>
          </p:nvSpPr>
          <p:spPr>
            <a:xfrm>
              <a:off x="1357272" y="4815812"/>
              <a:ext cx="2067007" cy="1046440"/>
            </a:xfrm>
            <a:prstGeom prst="rect">
              <a:avLst/>
            </a:prstGeom>
            <a:noFill/>
          </p:spPr>
          <p:txBody>
            <a:bodyPr wrap="square" rtlCol="0">
              <a:spAutoFit/>
            </a:bodyPr>
            <a:lstStyle/>
            <a:p>
              <a:pPr algn="just">
                <a:defRPr/>
              </a:pPr>
              <a:r>
                <a:rPr lang="en-US"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Oversee all front office activities</a:t>
              </a:r>
              <a:endParaRPr lang="en-US" sz="2000" dirty="0">
                <a:solidFill>
                  <a:schemeClr val="bg1"/>
                </a:solidFill>
                <a:ea typeface="Calibri" panose="020F0502020204030204" pitchFamily="34"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GB" sz="2200" b="0" i="0" u="none" strike="noStrike" kern="1200" cap="none" spc="0" normalizeH="0" baseline="0" noProof="0" dirty="0">
                <a:ln>
                  <a:noFill/>
                </a:ln>
                <a:solidFill>
                  <a:schemeClr val="bg1"/>
                </a:solidFill>
                <a:effectLst/>
                <a:uLnTx/>
                <a:uFillTx/>
                <a:latin typeface="Noto Sans" panose="020B0502040504020204" pitchFamily="34"/>
                <a:ea typeface="Noto Sans" panose="020B0502040504020204" pitchFamily="34"/>
                <a:cs typeface="Noto Sans" panose="020B0502040504020204" pitchFamily="34"/>
              </a:endParaRPr>
            </a:p>
          </p:txBody>
        </p:sp>
        <p:sp>
          <p:nvSpPr>
            <p:cNvPr id="71" name="TextBox 70">
              <a:extLst>
                <a:ext uri="{FF2B5EF4-FFF2-40B4-BE49-F238E27FC236}">
                  <a16:creationId xmlns:a16="http://schemas.microsoft.com/office/drawing/2014/main" id="{3AB0BC29-3C86-436A-BA37-871EAACC46D1}"/>
                </a:ext>
              </a:extLst>
            </p:cNvPr>
            <p:cNvSpPr txBox="1"/>
            <p:nvPr/>
          </p:nvSpPr>
          <p:spPr>
            <a:xfrm>
              <a:off x="1162229" y="3127854"/>
              <a:ext cx="2067007" cy="1169551"/>
            </a:xfrm>
            <a:prstGeom prst="rect">
              <a:avLst/>
            </a:prstGeom>
            <a:noFill/>
          </p:spPr>
          <p:txBody>
            <a:bodyPr wrap="square" rtlCol="0">
              <a:spAutoFit/>
            </a:bodyPr>
            <a:lstStyle>
              <a:defPPr>
                <a:defRPr lang="en-US"/>
              </a:defPPr>
              <a:lvl1pPr algn="just">
                <a:defRPr sz="1400" b="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defRPr>
              </a:lvl1pPr>
            </a:lstStyle>
            <a:p>
              <a:pPr algn="l"/>
              <a:r>
                <a:rPr lang="en-US" dirty="0">
                  <a:solidFill>
                    <a:schemeClr val="accent3"/>
                  </a:solidFill>
                </a:rPr>
                <a:t>Create strategies for the guest service department's finances and operations </a:t>
              </a:r>
            </a:p>
            <a:p>
              <a:endParaRPr lang="en-GB" dirty="0"/>
            </a:p>
          </p:txBody>
        </p:sp>
        <p:sp>
          <p:nvSpPr>
            <p:cNvPr id="72" name="TextBox 71">
              <a:extLst>
                <a:ext uri="{FF2B5EF4-FFF2-40B4-BE49-F238E27FC236}">
                  <a16:creationId xmlns:a16="http://schemas.microsoft.com/office/drawing/2014/main" id="{750AD01D-4CD0-4E97-86C6-9210FF300D58}"/>
                </a:ext>
              </a:extLst>
            </p:cNvPr>
            <p:cNvSpPr txBox="1"/>
            <p:nvPr/>
          </p:nvSpPr>
          <p:spPr>
            <a:xfrm>
              <a:off x="993837" y="1619750"/>
              <a:ext cx="2686050" cy="1292662"/>
            </a:xfrm>
            <a:prstGeom prst="rect">
              <a:avLst/>
            </a:prstGeom>
            <a:noFill/>
          </p:spPr>
          <p:txBody>
            <a:bodyPr wrap="square" rtlCol="0">
              <a:spAutoFit/>
            </a:bodyPr>
            <a:lstStyle/>
            <a:p>
              <a:pPr algn="just">
                <a:defRPr/>
              </a:pPr>
              <a:r>
                <a:rPr lang="en-US" sz="1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Develop and promote hotel services and amenities to increase occupancy and profitability</a:t>
              </a:r>
              <a:endParaRPr lang="en-US" sz="14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GB" sz="2200" b="0"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Noto Sans" panose="020B0502040504020204" pitchFamily="34"/>
              </a:endParaRPr>
            </a:p>
          </p:txBody>
        </p:sp>
        <p:sp>
          <p:nvSpPr>
            <p:cNvPr id="4" name="TextBox 3">
              <a:extLst>
                <a:ext uri="{FF2B5EF4-FFF2-40B4-BE49-F238E27FC236}">
                  <a16:creationId xmlns:a16="http://schemas.microsoft.com/office/drawing/2014/main" id="{05F513AF-7926-8FBF-5ED9-451F0F955B9F}"/>
                </a:ext>
              </a:extLst>
            </p:cNvPr>
            <p:cNvSpPr txBox="1"/>
            <p:nvPr/>
          </p:nvSpPr>
          <p:spPr>
            <a:xfrm>
              <a:off x="8674198" y="4832856"/>
              <a:ext cx="2514501" cy="893771"/>
            </a:xfrm>
            <a:prstGeom prst="rect">
              <a:avLst/>
            </a:prstGeom>
            <a:noFill/>
          </p:spPr>
          <p:txBody>
            <a:bodyPr wrap="square">
              <a:spAutoFit/>
            </a:bodyPr>
            <a:lstStyle/>
            <a:p>
              <a:pPr algn="just">
                <a:lnSpc>
                  <a:spcPct val="150000"/>
                </a:lnSpc>
              </a:pPr>
              <a:r>
                <a:rPr lang="en-US" sz="12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Making sure that hotel amenities like the pool, spa, gym, and valet services are safe and secure</a:t>
              </a:r>
              <a:endParaRPr lang="en-US" sz="1100" b="1" dirty="0">
                <a:solidFill>
                  <a:schemeClr val="bg1"/>
                </a:solidFill>
                <a:ea typeface="Calibri" panose="020F0502020204030204" pitchFamily="34" charset="0"/>
                <a:cs typeface="Times New Roman" panose="02020603050405020304" pitchFamily="18" charset="0"/>
              </a:endParaRPr>
            </a:p>
          </p:txBody>
        </p:sp>
        <p:sp>
          <p:nvSpPr>
            <p:cNvPr id="8" name="TextBox 7">
              <a:extLst>
                <a:ext uri="{FF2B5EF4-FFF2-40B4-BE49-F238E27FC236}">
                  <a16:creationId xmlns:a16="http://schemas.microsoft.com/office/drawing/2014/main" id="{A761CCF5-2621-FB33-6E00-AF8B756945DC}"/>
                </a:ext>
              </a:extLst>
            </p:cNvPr>
            <p:cNvSpPr txBox="1"/>
            <p:nvPr/>
          </p:nvSpPr>
          <p:spPr>
            <a:xfrm>
              <a:off x="8897724" y="3281868"/>
              <a:ext cx="2686050" cy="1027269"/>
            </a:xfrm>
            <a:prstGeom prst="rect">
              <a:avLst/>
            </a:prstGeom>
            <a:noFill/>
          </p:spPr>
          <p:txBody>
            <a:bodyPr wrap="square">
              <a:spAutoFit/>
            </a:bodyPr>
            <a:lstStyle/>
            <a:p>
              <a:pPr algn="just">
                <a:lnSpc>
                  <a:spcPct val="150000"/>
                </a:lnSpc>
              </a:pPr>
              <a:r>
                <a:rPr lang="en-US" sz="1400" b="1" dirty="0">
                  <a:solidFill>
                    <a:srgbClr val="434343"/>
                  </a:solidFill>
                  <a:latin typeface="Times New Roman" panose="02020603050405020304" pitchFamily="18" charset="0"/>
                  <a:ea typeface="Times New Roman" panose="02020603050405020304" pitchFamily="18" charset="0"/>
                  <a:cs typeface="Times New Roman" panose="02020603050405020304" pitchFamily="18" charset="0"/>
                </a:rPr>
                <a:t>Handle guest complaints and provide service replacements or refunds if necessary.</a:t>
              </a:r>
              <a:endParaRPr lang="en-US" sz="1400" b="1" dirty="0">
                <a:solidFill>
                  <a:srgbClr val="434343"/>
                </a:solidFill>
                <a:ea typeface="Calibri" panose="020F0502020204030204" pitchFamily="34" charset="0"/>
                <a:cs typeface="Times New Roman" panose="02020603050405020304" pitchFamily="18" charset="0"/>
              </a:endParaRPr>
            </a:p>
          </p:txBody>
        </p:sp>
        <p:sp>
          <p:nvSpPr>
            <p:cNvPr id="14" name="TextBox 13">
              <a:extLst>
                <a:ext uri="{FF2B5EF4-FFF2-40B4-BE49-F238E27FC236}">
                  <a16:creationId xmlns:a16="http://schemas.microsoft.com/office/drawing/2014/main" id="{2494E6DF-1AF3-2BB7-93E8-4E2F7B9AEBDB}"/>
                </a:ext>
              </a:extLst>
            </p:cNvPr>
            <p:cNvSpPr txBox="1"/>
            <p:nvPr/>
          </p:nvSpPr>
          <p:spPr>
            <a:xfrm>
              <a:off x="8691957" y="1533405"/>
              <a:ext cx="2291703" cy="1160831"/>
            </a:xfrm>
            <a:prstGeom prst="rect">
              <a:avLst/>
            </a:prstGeom>
            <a:noFill/>
          </p:spPr>
          <p:txBody>
            <a:bodyPr wrap="square">
              <a:spAutoFit/>
            </a:bodyPr>
            <a:lstStyle/>
            <a:p>
              <a:pPr algn="just">
                <a:lnSpc>
                  <a:spcPct val="150000"/>
                </a:lnSpc>
              </a:pPr>
              <a:r>
                <a:rPr lang="en-US" sz="16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Keep track of the supplies that are needed, </a:t>
              </a:r>
              <a:endParaRPr lang="en-US" sz="1600" b="1" dirty="0">
                <a:solidFill>
                  <a:schemeClr val="bg1"/>
                </a:solidFill>
                <a:ea typeface="Calibri" panose="020F0502020204030204" pitchFamily="34" charset="0"/>
                <a:cs typeface="Times New Roman" panose="02020603050405020304" pitchFamily="18" charset="0"/>
              </a:endParaRPr>
            </a:p>
          </p:txBody>
        </p:sp>
      </p:grpSp>
      <p:pic>
        <p:nvPicPr>
          <p:cNvPr id="3074" name="Picture 2" descr="What are the Different Types of Customer Service Roles?">
            <a:extLst>
              <a:ext uri="{FF2B5EF4-FFF2-40B4-BE49-F238E27FC236}">
                <a16:creationId xmlns:a16="http://schemas.microsoft.com/office/drawing/2014/main" id="{77494B01-6F68-7CDB-146E-88180143501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88023" y="4689513"/>
            <a:ext cx="3238236" cy="18770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623271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82AB7226-D7DD-7660-5FD0-440A6D41A9A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1354" y="1144233"/>
            <a:ext cx="7258929" cy="5228432"/>
          </a:xfrm>
          <a:prstGeom prst="rect">
            <a:avLst/>
          </a:prstGeom>
        </p:spPr>
      </p:pic>
      <p:sp>
        <p:nvSpPr>
          <p:cNvPr id="2" name="Title 1">
            <a:extLst>
              <a:ext uri="{FF2B5EF4-FFF2-40B4-BE49-F238E27FC236}">
                <a16:creationId xmlns:a16="http://schemas.microsoft.com/office/drawing/2014/main" id="{9549CD9E-BF43-A194-1875-399911AD93C1}"/>
              </a:ext>
            </a:extLst>
          </p:cNvPr>
          <p:cNvSpPr>
            <a:spLocks noGrp="1"/>
          </p:cNvSpPr>
          <p:nvPr>
            <p:ph type="title"/>
          </p:nvPr>
        </p:nvSpPr>
        <p:spPr>
          <a:xfrm>
            <a:off x="281354" y="96424"/>
            <a:ext cx="11760592" cy="907803"/>
          </a:xfrm>
          <a:solidFill>
            <a:schemeClr val="accent6">
              <a:lumMod val="40000"/>
              <a:lumOff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ormAutofit/>
          </a:bodyPr>
          <a:lstStyle/>
          <a:p>
            <a:pPr algn="ct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IMPORTANCE OF HOSPITALITY AND HOW HOTELS MEET/EXCEED GUEST EXPECTATIONS</a:t>
            </a:r>
            <a:endParaRPr lang="en-US" sz="2400" dirty="0"/>
          </a:p>
        </p:txBody>
      </p:sp>
      <p:sp>
        <p:nvSpPr>
          <p:cNvPr id="3" name="Content Placeholder 2">
            <a:extLst>
              <a:ext uri="{FF2B5EF4-FFF2-40B4-BE49-F238E27FC236}">
                <a16:creationId xmlns:a16="http://schemas.microsoft.com/office/drawing/2014/main" id="{C93E399C-DF0F-3253-9132-19043F2A85B1}"/>
              </a:ext>
            </a:extLst>
          </p:cNvPr>
          <p:cNvSpPr>
            <a:spLocks noGrp="1"/>
          </p:cNvSpPr>
          <p:nvPr>
            <p:ph idx="1"/>
          </p:nvPr>
        </p:nvSpPr>
        <p:spPr>
          <a:xfrm>
            <a:off x="7695026" y="1934379"/>
            <a:ext cx="4093700" cy="3861509"/>
          </a:xfrm>
          <a:solidFill>
            <a:schemeClr val="accent3">
              <a:lumMod val="40000"/>
              <a:lumOff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ormAutofit fontScale="40000" lnSpcReduction="20000"/>
          </a:bodyPr>
          <a:lstStyle/>
          <a:p>
            <a:pPr marL="0" marR="0" indent="0" algn="just">
              <a:lnSpc>
                <a:spcPct val="150000"/>
              </a:lnSpc>
              <a:spcBef>
                <a:spcPts val="0"/>
              </a:spcBef>
              <a:spcAft>
                <a:spcPts val="0"/>
              </a:spcAft>
              <a:buNone/>
            </a:pPr>
            <a:endParaRPr lang="en-US" sz="1800" b="1" dirty="0">
              <a:solidFill>
                <a:schemeClr val="accent6"/>
              </a:solidFill>
              <a:effectLst/>
              <a:latin typeface="Calibri" panose="020F0502020204030204" pitchFamily="34" charset="0"/>
              <a:ea typeface="Times New Roman" panose="02020603050405020304" pitchFamily="18" charset="0"/>
              <a:cs typeface="Times New Roman" panose="02020603050405020304" pitchFamily="18" charset="0"/>
            </a:endParaRPr>
          </a:p>
          <a:p>
            <a:pPr marL="0" marR="0" indent="0" algn="just">
              <a:lnSpc>
                <a:spcPct val="150000"/>
              </a:lnSpc>
              <a:spcBef>
                <a:spcPts val="0"/>
              </a:spcBef>
              <a:spcAft>
                <a:spcPts val="0"/>
              </a:spcAft>
              <a:buNone/>
            </a:pPr>
            <a:r>
              <a:rPr lang="en-US" sz="4200" dirty="0">
                <a:effectLst/>
                <a:latin typeface="Times New Roman" panose="02020603050405020304" pitchFamily="18" charset="0"/>
                <a:ea typeface="Times New Roman" panose="02020603050405020304" pitchFamily="18" charset="0"/>
                <a:cs typeface="Times New Roman" panose="02020603050405020304" pitchFamily="18" charset="0"/>
              </a:rPr>
              <a:t>The Latin word "</a:t>
            </a:r>
            <a:r>
              <a:rPr lang="en-US" sz="4200" dirty="0" err="1">
                <a:effectLst/>
                <a:latin typeface="Times New Roman" panose="02020603050405020304" pitchFamily="18" charset="0"/>
                <a:ea typeface="Times New Roman" panose="02020603050405020304" pitchFamily="18" charset="0"/>
                <a:cs typeface="Times New Roman" panose="02020603050405020304" pitchFamily="18" charset="0"/>
              </a:rPr>
              <a:t>hospes</a:t>
            </a:r>
            <a:r>
              <a:rPr lang="en-US" sz="4200" dirty="0">
                <a:effectLst/>
                <a:latin typeface="Times New Roman" panose="02020603050405020304" pitchFamily="18" charset="0"/>
                <a:ea typeface="Times New Roman" panose="02020603050405020304" pitchFamily="18" charset="0"/>
                <a:cs typeface="Times New Roman" panose="02020603050405020304" pitchFamily="18" charset="0"/>
              </a:rPr>
              <a:t>," that includes "visitors" and "strangers," is the basis of the term "hospitality," which includes "welcoming" or "offering a home and other services away from home." Hospitality encompasses all aspects of warmth, respect, and even safety; It encourages cultural understanding and appreciation. (</a:t>
            </a:r>
            <a:r>
              <a:rPr lang="en-US" sz="4200" dirty="0" err="1">
                <a:effectLst/>
                <a:latin typeface="Times New Roman" panose="02020603050405020304" pitchFamily="18" charset="0"/>
                <a:ea typeface="Times New Roman" panose="02020603050405020304" pitchFamily="18" charset="0"/>
                <a:cs typeface="Times New Roman" panose="02020603050405020304" pitchFamily="18" charset="0"/>
              </a:rPr>
              <a:t>Bagdan</a:t>
            </a:r>
            <a:r>
              <a:rPr lang="en-US" sz="4200" dirty="0">
                <a:effectLst/>
                <a:latin typeface="Times New Roman" panose="02020603050405020304" pitchFamily="18" charset="0"/>
                <a:ea typeface="Times New Roman" panose="02020603050405020304" pitchFamily="18" charset="0"/>
                <a:cs typeface="Times New Roman" panose="02020603050405020304" pitchFamily="18" charset="0"/>
              </a:rPr>
              <a:t>, 2019)</a:t>
            </a:r>
            <a:endParaRPr lang="en-US" sz="42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409997584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5FE18B-4760-477E-209C-98A5D1A3D3F6}"/>
              </a:ext>
            </a:extLst>
          </p:cNvPr>
          <p:cNvSpPr>
            <a:spLocks noGrp="1"/>
          </p:cNvSpPr>
          <p:nvPr>
            <p:ph type="title"/>
          </p:nvPr>
        </p:nvSpPr>
        <p:spPr>
          <a:xfrm>
            <a:off x="838200" y="365126"/>
            <a:ext cx="10515600" cy="1154186"/>
          </a:xfrm>
          <a:solidFill>
            <a:schemeClr val="accent3">
              <a:lumMod val="40000"/>
              <a:lumOff val="60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a:normAutofit/>
          </a:bodyPr>
          <a:lstStyle/>
          <a:p>
            <a:r>
              <a:rPr lang="en-US" b="1" dirty="0">
                <a:latin typeface="Times New Roman" panose="02020603050405020304" pitchFamily="18" charset="0"/>
                <a:ea typeface="Times New Roman" panose="02020603050405020304" pitchFamily="18" charset="0"/>
                <a:cs typeface="Times New Roman" panose="02020603050405020304" pitchFamily="18" charset="0"/>
              </a:rPr>
              <a:t>BENEFITS OF BEING HOSPITABLE:</a:t>
            </a:r>
            <a:r>
              <a:rPr lang="en-US" sz="40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b="1" dirty="0">
                <a:latin typeface="Times New Roman" panose="02020603050405020304" pitchFamily="18" charset="0"/>
                <a:ea typeface="Times New Roman" panose="02020603050405020304" pitchFamily="18" charset="0"/>
                <a:cs typeface="Times New Roman" panose="02020603050405020304" pitchFamily="18" charset="0"/>
              </a:rPr>
              <a:t>(Solomon and </a:t>
            </a:r>
            <a:r>
              <a:rPr lang="en-US" sz="1800" b="1" dirty="0" err="1">
                <a:latin typeface="Times New Roman" panose="02020603050405020304" pitchFamily="18" charset="0"/>
                <a:ea typeface="Times New Roman" panose="02020603050405020304" pitchFamily="18" charset="0"/>
                <a:cs typeface="Times New Roman" panose="02020603050405020304" pitchFamily="18" charset="0"/>
              </a:rPr>
              <a:t>Humler</a:t>
            </a:r>
            <a:r>
              <a:rPr lang="en-US" sz="1800" b="1" dirty="0">
                <a:latin typeface="Times New Roman" panose="02020603050405020304" pitchFamily="18" charset="0"/>
                <a:ea typeface="Times New Roman" panose="02020603050405020304" pitchFamily="18" charset="0"/>
                <a:cs typeface="Times New Roman" panose="02020603050405020304" pitchFamily="18" charset="0"/>
              </a:rPr>
              <a:t>, 2019)</a:t>
            </a:r>
            <a:endParaRPr lang="en-US" dirty="0"/>
          </a:p>
        </p:txBody>
      </p:sp>
      <p:sp>
        <p:nvSpPr>
          <p:cNvPr id="3" name="Content Placeholder 2">
            <a:extLst>
              <a:ext uri="{FF2B5EF4-FFF2-40B4-BE49-F238E27FC236}">
                <a16:creationId xmlns:a16="http://schemas.microsoft.com/office/drawing/2014/main" id="{D926F105-46F6-5518-C4BC-660B8442A5CB}"/>
              </a:ext>
            </a:extLst>
          </p:cNvPr>
          <p:cNvSpPr>
            <a:spLocks noGrp="1"/>
          </p:cNvSpPr>
          <p:nvPr>
            <p:ph idx="1"/>
          </p:nvPr>
        </p:nvSpPr>
        <p:spPr>
          <a:xfrm>
            <a:off x="838200" y="1825623"/>
            <a:ext cx="6702083" cy="3534167"/>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1"/>
          </a:lnRef>
          <a:fillRef idx="2">
            <a:schemeClr val="accent1"/>
          </a:fillRef>
          <a:effectRef idx="1">
            <a:schemeClr val="accent1"/>
          </a:effectRef>
          <a:fontRef idx="minor">
            <a:schemeClr val="dk1"/>
          </a:fontRef>
        </p:style>
        <p:txBody>
          <a:bodyPr>
            <a:normAutofit fontScale="92500"/>
          </a:bodyPr>
          <a:lstStyle/>
          <a:p>
            <a:pPr marL="342900" marR="0" lvl="0" indent="-342900" algn="just">
              <a:lnSpc>
                <a:spcPct val="150000"/>
              </a:lnSpc>
              <a:spcBef>
                <a:spcPts val="0"/>
              </a:spcBef>
              <a:spcAft>
                <a:spcPts val="0"/>
              </a:spcAft>
              <a:buFont typeface="Symbol" panose="05050102010706020507" pitchFamily="18" charset="2"/>
              <a:buChar char=""/>
            </a:pP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It makes interpersonal relationships better.</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Symbol" panose="05050102010706020507" pitchFamily="18" charset="2"/>
              <a:buChar char=""/>
            </a:pP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Enables one to view things from a new perspective </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Symbol" panose="05050102010706020507" pitchFamily="18" charset="2"/>
              <a:buChar char=""/>
            </a:pP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Stimulates reflection on what they has to offer </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Symbol" panose="05050102010706020507" pitchFamily="18" charset="2"/>
              <a:buChar char=""/>
            </a:pP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Strengthens </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the </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support network </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Symbol" panose="05050102010706020507" pitchFamily="18" charset="2"/>
              <a:buChar char=""/>
            </a:pP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It gives a chance to be an example to others</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Symbol" panose="05050102010706020507" pitchFamily="18" charset="2"/>
              <a:buChar char=""/>
            </a:pP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Demonstrates one's importance to others</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4" name="Picture 3">
            <a:extLst>
              <a:ext uri="{FF2B5EF4-FFF2-40B4-BE49-F238E27FC236}">
                <a16:creationId xmlns:a16="http://schemas.microsoft.com/office/drawing/2014/main" id="{36A25445-5E7A-C2CC-2892-4FA03947168B}"/>
              </a:ext>
            </a:extLst>
          </p:cNvPr>
          <p:cNvPicPr>
            <a:picLocks noChangeAspect="1"/>
          </p:cNvPicPr>
          <p:nvPr/>
        </p:nvPicPr>
        <p:blipFill>
          <a:blip r:embed="rId3"/>
          <a:stretch>
            <a:fillRect/>
          </a:stretch>
        </p:blipFill>
        <p:spPr>
          <a:xfrm>
            <a:off x="7329267" y="2100652"/>
            <a:ext cx="4143859" cy="2984110"/>
          </a:xfrm>
          <a:prstGeom prst="rect">
            <a:avLst/>
          </a:prstGeom>
        </p:spPr>
      </p:pic>
    </p:spTree>
    <p:extLst>
      <p:ext uri="{BB962C8B-B14F-4D97-AF65-F5344CB8AC3E}">
        <p14:creationId xmlns:p14="http://schemas.microsoft.com/office/powerpoint/2010/main" val="41990580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C8BC5E-A495-9BF2-16C4-0E42CB8B1B17}"/>
              </a:ext>
            </a:extLst>
          </p:cNvPr>
          <p:cNvSpPr>
            <a:spLocks noGrp="1"/>
          </p:cNvSpPr>
          <p:nvPr>
            <p:ph type="title"/>
          </p:nvPr>
        </p:nvSpPr>
        <p:spPr>
          <a:xfrm>
            <a:off x="488852" y="125975"/>
            <a:ext cx="11703148" cy="802494"/>
          </a:xfrm>
        </p:spPr>
        <p:txBody>
          <a:bodyPr>
            <a:normAutofit/>
          </a:bodyPr>
          <a:lstStyle/>
          <a:p>
            <a:r>
              <a:rPr lang="en-US" b="1" dirty="0">
                <a:latin typeface="Times New Roman" panose="02020603050405020304" pitchFamily="18" charset="0"/>
                <a:ea typeface="Times New Roman" panose="02020603050405020304" pitchFamily="18" charset="0"/>
                <a:cs typeface="Times New Roman" panose="02020603050405020304" pitchFamily="18" charset="0"/>
              </a:rPr>
              <a:t>MOST COMMON GUEST EXPECTATIONS </a:t>
            </a:r>
            <a:endParaRPr lang="en-US" dirty="0"/>
          </a:p>
        </p:txBody>
      </p:sp>
      <p:sp>
        <p:nvSpPr>
          <p:cNvPr id="3" name="Content Placeholder 2">
            <a:extLst>
              <a:ext uri="{FF2B5EF4-FFF2-40B4-BE49-F238E27FC236}">
                <a16:creationId xmlns:a16="http://schemas.microsoft.com/office/drawing/2014/main" id="{95C47CC6-2CA7-F20C-3000-3863A6385DDF}"/>
              </a:ext>
            </a:extLst>
          </p:cNvPr>
          <p:cNvSpPr>
            <a:spLocks noGrp="1"/>
          </p:cNvSpPr>
          <p:nvPr>
            <p:ph idx="1"/>
          </p:nvPr>
        </p:nvSpPr>
        <p:spPr>
          <a:xfrm>
            <a:off x="689317" y="1493801"/>
            <a:ext cx="5406683" cy="4614926"/>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1"/>
          </a:lnRef>
          <a:fillRef idx="2">
            <a:schemeClr val="accent1"/>
          </a:fillRef>
          <a:effectRef idx="1">
            <a:schemeClr val="accent1"/>
          </a:effectRef>
          <a:fontRef idx="minor">
            <a:schemeClr val="dk1"/>
          </a:fontRef>
        </p:style>
        <p:txBody>
          <a:bodyPr>
            <a:normAutofit fontScale="62500" lnSpcReduction="20000"/>
          </a:bodyPr>
          <a:lstStyle/>
          <a:p>
            <a:pPr marL="0" marR="0" indent="0" algn="just">
              <a:lnSpc>
                <a:spcPct val="150000"/>
              </a:lnSpc>
              <a:spcBef>
                <a:spcPts val="0"/>
              </a:spcBef>
              <a:spcAft>
                <a:spcPts val="0"/>
              </a:spcAft>
              <a:buNone/>
            </a:pP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In order to enhance the guest experience, they suggested the following innovations as solutions:</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Symbol" panose="05050102010706020507" pitchFamily="18" charset="2"/>
              <a:buChar char=""/>
            </a:pP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An interactive map of the park	</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Symbol" panose="05050102010706020507" pitchFamily="18" charset="2"/>
              <a:buChar char=""/>
            </a:pP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Notifications via an app for a mobile or tablet </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Symbol" panose="05050102010706020507" pitchFamily="18" charset="2"/>
              <a:buChar char=""/>
            </a:pPr>
            <a:r>
              <a:rPr lang="en-US" dirty="0">
                <a:latin typeface="Times New Roman" panose="02020603050405020304" pitchFamily="18" charset="0"/>
                <a:ea typeface="Times New Roman" panose="02020603050405020304" pitchFamily="18" charset="0"/>
                <a:cs typeface="Times New Roman" panose="02020603050405020304" pitchFamily="18" charset="0"/>
              </a:rPr>
              <a:t>A</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n individual itinerary	</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Symbol" panose="05050102010706020507" pitchFamily="18" charset="2"/>
              <a:buChar char=""/>
            </a:pP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The capacity to pay without cash </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Symbol" panose="05050102010706020507" pitchFamily="18" charset="2"/>
              <a:buChar char=""/>
            </a:pP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Confirm safety and cleanliness </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Symbol" panose="05050102010706020507" pitchFamily="18" charset="2"/>
              <a:buChar char=""/>
            </a:pP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Information about security measures </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Symbol" panose="05050102010706020507" pitchFamily="18" charset="2"/>
              <a:buChar char=""/>
            </a:pP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Even though so much of the guest experience is now digital, visitors still feel at ease when they can immediately locate helpful staff members when they have a problem.</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US" dirty="0"/>
          </a:p>
        </p:txBody>
      </p:sp>
      <p:sp>
        <p:nvSpPr>
          <p:cNvPr id="5" name="TextBox 4">
            <a:extLst>
              <a:ext uri="{FF2B5EF4-FFF2-40B4-BE49-F238E27FC236}">
                <a16:creationId xmlns:a16="http://schemas.microsoft.com/office/drawing/2014/main" id="{5A20D387-B6BF-7FBE-B036-ABD1B1AB2562}"/>
              </a:ext>
            </a:extLst>
          </p:cNvPr>
          <p:cNvSpPr txBox="1"/>
          <p:nvPr/>
        </p:nvSpPr>
        <p:spPr>
          <a:xfrm>
            <a:off x="488852" y="749273"/>
            <a:ext cx="11214296" cy="463397"/>
          </a:xfrm>
          <a:prstGeom prst="rect">
            <a:avLst/>
          </a:prstGeom>
          <a:noFill/>
        </p:spPr>
        <p:txBody>
          <a:bodyPr wrap="square">
            <a:spAutoFit/>
          </a:bodyPr>
          <a:lstStyle/>
          <a:p>
            <a:pPr marL="0" marR="0" algn="just">
              <a:lnSpc>
                <a:spcPct val="150000"/>
              </a:lnSpc>
              <a:spcBef>
                <a:spcPts val="0"/>
              </a:spcBef>
              <a:spcAft>
                <a:spcPts val="0"/>
              </a:spcAft>
            </a:pP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First and foremost, seeking an enjoyable and stress-free experience to share with their loved ones.</a:t>
            </a:r>
            <a:r>
              <a:rPr lang="en-US" sz="16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1800" b="1" dirty="0" err="1">
                <a:effectLst/>
                <a:latin typeface="Times New Roman" panose="02020603050405020304" pitchFamily="18" charset="0"/>
                <a:ea typeface="Times New Roman" panose="02020603050405020304" pitchFamily="18" charset="0"/>
                <a:cs typeface="Times New Roman" panose="02020603050405020304" pitchFamily="18" charset="0"/>
              </a:rPr>
              <a:t>Arjona</a:t>
            </a: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 2019)</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Picture 5">
            <a:extLst>
              <a:ext uri="{FF2B5EF4-FFF2-40B4-BE49-F238E27FC236}">
                <a16:creationId xmlns:a16="http://schemas.microsoft.com/office/drawing/2014/main" id="{C4739CAE-41EA-3788-3A34-C7B69A0FB45E}"/>
              </a:ext>
            </a:extLst>
          </p:cNvPr>
          <p:cNvPicPr>
            <a:picLocks noChangeAspect="1"/>
          </p:cNvPicPr>
          <p:nvPr/>
        </p:nvPicPr>
        <p:blipFill>
          <a:blip r:embed="rId3"/>
          <a:stretch>
            <a:fillRect/>
          </a:stretch>
        </p:blipFill>
        <p:spPr>
          <a:xfrm>
            <a:off x="6340426" y="1959730"/>
            <a:ext cx="4792394" cy="3460743"/>
          </a:xfrm>
          <a:prstGeom prst="rect">
            <a:avLst/>
          </a:prstGeom>
        </p:spPr>
      </p:pic>
    </p:spTree>
    <p:extLst>
      <p:ext uri="{BB962C8B-B14F-4D97-AF65-F5344CB8AC3E}">
        <p14:creationId xmlns:p14="http://schemas.microsoft.com/office/powerpoint/2010/main" val="224034494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3">
            <a:lumMod val="40000"/>
            <a:lumOff val="6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B23002-FF9C-F337-C74A-7F34C3A2B701}"/>
              </a:ext>
            </a:extLst>
          </p:cNvPr>
          <p:cNvSpPr>
            <a:spLocks noGrp="1"/>
          </p:cNvSpPr>
          <p:nvPr>
            <p:ph type="title"/>
          </p:nvPr>
        </p:nvSpPr>
        <p:spPr>
          <a:xfrm>
            <a:off x="130712" y="1"/>
            <a:ext cx="11799866" cy="1389526"/>
          </a:xfrm>
          <a:solidFill>
            <a:schemeClr val="accent3">
              <a:lumMod val="20000"/>
              <a:lumOff val="80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a:normAutofit fontScale="90000"/>
          </a:bodyPr>
          <a:lstStyle/>
          <a:p>
            <a:br>
              <a:rPr lang="en-US" dirty="0">
                <a:latin typeface="Times New Roman" panose="02020603050405020304" pitchFamily="18" charset="0"/>
                <a:ea typeface="Times New Roman" panose="02020603050405020304" pitchFamily="18" charset="0"/>
                <a:cs typeface="Times New Roman" panose="02020603050405020304" pitchFamily="18" charset="0"/>
              </a:rPr>
            </a:br>
            <a:r>
              <a:rPr lang="en-US" dirty="0">
                <a:latin typeface="Times New Roman" panose="02020603050405020304" pitchFamily="18" charset="0"/>
                <a:ea typeface="Times New Roman" panose="02020603050405020304" pitchFamily="18" charset="0"/>
                <a:cs typeface="Times New Roman" panose="02020603050405020304" pitchFamily="18" charset="0"/>
              </a:rPr>
              <a:t>MEET OR EXCEED THE EXPECTATIONS OF GUESTS</a:t>
            </a:r>
            <a:br>
              <a:rPr lang="en-US" dirty="0">
                <a:latin typeface="Calibri" panose="020F0502020204030204" pitchFamily="34" charset="0"/>
                <a:ea typeface="Calibri" panose="020F050202020403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6C336797-891D-9F0B-1814-A2FAFDE00889}"/>
              </a:ext>
            </a:extLst>
          </p:cNvPr>
          <p:cNvSpPr>
            <a:spLocks noGrp="1"/>
          </p:cNvSpPr>
          <p:nvPr>
            <p:ph idx="1"/>
          </p:nvPr>
        </p:nvSpPr>
        <p:spPr>
          <a:xfrm>
            <a:off x="261423" y="1389526"/>
            <a:ext cx="5661075" cy="5278560"/>
          </a:xfrm>
          <a:solidFill>
            <a:schemeClr val="accent6">
              <a:lumMod val="40000"/>
              <a:lumOff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ormAutofit fontScale="92500" lnSpcReduction="20000"/>
          </a:bodyPr>
          <a:lstStyle/>
          <a:p>
            <a:pPr marL="0" marR="0" indent="0" algn="just">
              <a:lnSpc>
                <a:spcPct val="150000"/>
              </a:lnSpc>
              <a:spcBef>
                <a:spcPts val="0"/>
              </a:spcBef>
              <a:spcAft>
                <a:spcPts val="0"/>
              </a:spcAft>
              <a:buNone/>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Appropriate, skilled staff, regulations, and policies can do so. The guidelines that can help improve the guest experience are listed below</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(Ford and Sturman, 2019):</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gn="just">
              <a:lnSpc>
                <a:spcPct val="150000"/>
              </a:lnSpc>
              <a:spcBef>
                <a:spcPts val="0"/>
              </a:spcBef>
              <a:spcAft>
                <a:spcPts val="0"/>
              </a:spcAft>
              <a:buNone/>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1. Digital solutions for all guests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gn="just">
              <a:lnSpc>
                <a:spcPct val="150000"/>
              </a:lnSpc>
              <a:spcBef>
                <a:spcPts val="0"/>
              </a:spcBef>
              <a:spcAft>
                <a:spcPts val="0"/>
              </a:spcAft>
              <a:buNone/>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2. Always approach a situation with a proactive attitude and make the guest feel confident </a:t>
            </a:r>
          </a:p>
          <a:p>
            <a:pPr marL="0" marR="0" indent="0" algn="just">
              <a:lnSpc>
                <a:spcPct val="150000"/>
              </a:lnSpc>
              <a:spcBef>
                <a:spcPts val="0"/>
              </a:spcBef>
              <a:spcAft>
                <a:spcPts val="0"/>
              </a:spcAft>
              <a:buNone/>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3. Make </a:t>
            </a:r>
            <a:r>
              <a:rPr lang="en-US" sz="1800" dirty="0">
                <a:latin typeface="Times New Roman" panose="02020603050405020304" pitchFamily="18" charset="0"/>
                <a:ea typeface="Times New Roman" panose="02020603050405020304" pitchFamily="18" charset="0"/>
                <a:cs typeface="Times New Roman" panose="02020603050405020304" pitchFamily="18" charset="0"/>
              </a:rPr>
              <a:t>the </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guests feel appreciated by practicing personalization </a:t>
            </a:r>
          </a:p>
          <a:p>
            <a:pPr marL="0" marR="0" indent="0" algn="just">
              <a:lnSpc>
                <a:spcPct val="150000"/>
              </a:lnSpc>
              <a:spcBef>
                <a:spcPts val="0"/>
              </a:spcBef>
              <a:spcAft>
                <a:spcPts val="0"/>
              </a:spcAft>
              <a:buNone/>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4. Be willing to assist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gn="just">
              <a:lnSpc>
                <a:spcPct val="150000"/>
              </a:lnSpc>
              <a:spcBef>
                <a:spcPts val="0"/>
              </a:spcBef>
              <a:spcAft>
                <a:spcPts val="0"/>
              </a:spcAft>
              <a:buNone/>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5. Request feedback on a regular basis.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gn="just">
              <a:lnSpc>
                <a:spcPct val="150000"/>
              </a:lnSpc>
              <a:spcBef>
                <a:spcPts val="0"/>
              </a:spcBef>
              <a:spcAft>
                <a:spcPts val="0"/>
              </a:spcAft>
              <a:buNone/>
            </a:pP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Suggestions for getting feedback:</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gn="just">
              <a:lnSpc>
                <a:spcPct val="150000"/>
              </a:lnSpc>
              <a:spcBef>
                <a:spcPts val="0"/>
              </a:spcBef>
              <a:spcAft>
                <a:spcPts val="0"/>
              </a:spcAft>
              <a:buNone/>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After a guest's visit, send them a warm, personalized email including a link to a customer survey or a Facebook review page so the guest can quickly click through. Keep the message short and simple. Try SMS messaging.</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pic>
        <p:nvPicPr>
          <p:cNvPr id="5122" name="Picture 2" descr="Adapting to Changing Guest Expectations at Your Hotel Page 1 of 0 |  Hireology">
            <a:extLst>
              <a:ext uri="{FF2B5EF4-FFF2-40B4-BE49-F238E27FC236}">
                <a16:creationId xmlns:a16="http://schemas.microsoft.com/office/drawing/2014/main" id="{9EF14A3D-0024-A48F-D4A2-DBD6AC2C9FF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69504" y="1534343"/>
            <a:ext cx="5400280" cy="42896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6900725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4E0FD10E-C7FE-A1DB-D189-822057A0D43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230944"/>
            <a:ext cx="12192000" cy="4876800"/>
          </a:xfrm>
          <a:prstGeom prst="rect">
            <a:avLst/>
          </a:prstGeom>
        </p:spPr>
      </p:pic>
      <p:sp>
        <p:nvSpPr>
          <p:cNvPr id="5" name="TextBox 4">
            <a:extLst>
              <a:ext uri="{FF2B5EF4-FFF2-40B4-BE49-F238E27FC236}">
                <a16:creationId xmlns:a16="http://schemas.microsoft.com/office/drawing/2014/main" id="{A900F886-3451-60F2-A8AF-F9B9B23C8302}"/>
              </a:ext>
            </a:extLst>
          </p:cNvPr>
          <p:cNvSpPr txBox="1"/>
          <p:nvPr/>
        </p:nvSpPr>
        <p:spPr>
          <a:xfrm>
            <a:off x="0" y="5347902"/>
            <a:ext cx="12192000" cy="1709892"/>
          </a:xfrm>
          <a:prstGeom prst="rect">
            <a:avLst/>
          </a:prstGeom>
          <a:solidFill>
            <a:schemeClr val="accent1">
              <a:lumMod val="40000"/>
              <a:lumOff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pPr marL="0" marR="0" algn="just">
              <a:lnSpc>
                <a:spcPct val="150000"/>
              </a:lnSpc>
              <a:spcBef>
                <a:spcPts val="0"/>
              </a:spcBef>
              <a:spcAft>
                <a:spcPts val="0"/>
              </a:spcAft>
            </a:pP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CONCLUSION</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50000"/>
              </a:lnSpc>
              <a:spcBef>
                <a:spcPts val="0"/>
              </a:spcBef>
              <a:spcAft>
                <a:spcPts val="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JW Marriott is frequently mentioned in the media and is one of the greatest recognized hotels in the flora and fauna. Marriott International has almost over 7,000 properties in 100 countries, Marriott International's link is also outstanding, which goes without saying. </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25049952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224AC6C2-E7D6-A8F2-36A7-4B5846F086CE}"/>
              </a:ext>
            </a:extLst>
          </p:cNvPr>
          <p:cNvSpPr txBox="1"/>
          <p:nvPr/>
        </p:nvSpPr>
        <p:spPr>
          <a:xfrm>
            <a:off x="70338" y="893297"/>
            <a:ext cx="12051324" cy="5864875"/>
          </a:xfrm>
          <a:prstGeom prst="rect">
            <a:avLst/>
          </a:prstGeom>
          <a:solidFill>
            <a:schemeClr val="accent1">
              <a:lumMod val="20000"/>
              <a:lumOff val="80000"/>
            </a:schemeClr>
          </a:solidFill>
        </p:spPr>
        <p:txBody>
          <a:bodyPr wrap="square">
            <a:spAutoFit/>
          </a:bodyPr>
          <a:lstStyle/>
          <a:p>
            <a:pPr marL="0" marR="0" algn="just">
              <a:lnSpc>
                <a:spcPct val="150000"/>
              </a:lnSpc>
              <a:spcBef>
                <a:spcPts val="0"/>
              </a:spcBef>
              <a:spcAft>
                <a:spcPts val="0"/>
              </a:spcAft>
            </a:pP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Bagdan</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P. (2019) </a:t>
            </a:r>
            <a:r>
              <a:rPr lang="en-US" sz="1800" i="1" dirty="0">
                <a:effectLst/>
                <a:latin typeface="Times New Roman" panose="02020603050405020304" pitchFamily="18" charset="0"/>
                <a:ea typeface="Times New Roman" panose="02020603050405020304" pitchFamily="18" charset="0"/>
                <a:cs typeface="Times New Roman" panose="02020603050405020304" pitchFamily="18" charset="0"/>
              </a:rPr>
              <a:t>Guest Service in the Hospitality Industry</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2nd </a:t>
            </a: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edn</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Kendall Hunt Publishing.</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50000"/>
              </a:lnSpc>
              <a:spcBef>
                <a:spcPts val="0"/>
              </a:spcBef>
              <a:spcAft>
                <a:spcPts val="0"/>
              </a:spcAft>
            </a:pP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Arjona</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M.F. (2019) </a:t>
            </a:r>
            <a:r>
              <a:rPr lang="en-US" sz="1800" i="1" dirty="0">
                <a:effectLst/>
                <a:latin typeface="Times New Roman" panose="02020603050405020304" pitchFamily="18" charset="0"/>
                <a:ea typeface="Times New Roman" panose="02020603050405020304" pitchFamily="18" charset="0"/>
                <a:cs typeface="Times New Roman" panose="02020603050405020304" pitchFamily="18" charset="0"/>
              </a:rPr>
              <a:t>Guest Service in the Hospitality Industry.</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Society Publishing.</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50000"/>
              </a:lnSpc>
              <a:spcBef>
                <a:spcPts val="0"/>
              </a:spcBef>
              <a:spcAft>
                <a:spcPts val="0"/>
              </a:spcAft>
            </a:pPr>
            <a:r>
              <a:rPr lang="en-US" sz="1800" i="1" dirty="0">
                <a:effectLst/>
                <a:latin typeface="Times New Roman" panose="02020603050405020304" pitchFamily="18" charset="0"/>
                <a:ea typeface="Times New Roman" panose="02020603050405020304" pitchFamily="18" charset="0"/>
                <a:cs typeface="Times New Roman" panose="02020603050405020304" pitchFamily="18" charset="0"/>
              </a:rPr>
              <a:t>Luxury Hotels &amp; Resorts: Mindful Experiences (2022</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Available at: https://jw-marriott.marriott.com/.</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50000"/>
              </a:lnSpc>
              <a:spcBef>
                <a:spcPts val="0"/>
              </a:spcBef>
              <a:spcAft>
                <a:spcPts val="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Garrido, R (2012), </a:t>
            </a:r>
            <a:r>
              <a:rPr lang="en-US" sz="1800" i="1" dirty="0">
                <a:effectLst/>
                <a:latin typeface="Times New Roman" panose="02020603050405020304" pitchFamily="18" charset="0"/>
                <a:ea typeface="Times New Roman" panose="02020603050405020304" pitchFamily="18" charset="0"/>
                <a:cs typeface="Times New Roman" panose="02020603050405020304" pitchFamily="18" charset="0"/>
              </a:rPr>
              <a:t>Hilton, Marriott and IHG Hotel brand market segments</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50000"/>
              </a:lnSpc>
              <a:spcBef>
                <a:spcPts val="0"/>
              </a:spcBef>
              <a:spcAft>
                <a:spcPts val="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Just a moment...</a:t>
            </a:r>
            <a:r>
              <a:rPr lang="en-US" sz="1800" i="1" dirty="0">
                <a:effectLst/>
                <a:latin typeface="Times New Roman" panose="02020603050405020304" pitchFamily="18" charset="0"/>
                <a:ea typeface="Times New Roman" panose="02020603050405020304" pitchFamily="18" charset="0"/>
                <a:cs typeface="Times New Roman" panose="02020603050405020304" pitchFamily="18" charset="0"/>
              </a:rPr>
              <a:t> (2022). Available at: https://in.indeed.com/cmp/Jw-Marriott/reviews?fjobtitle=Guest+Service+Agent.</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50000"/>
              </a:lnSpc>
              <a:spcBef>
                <a:spcPts val="0"/>
              </a:spcBef>
              <a:spcAft>
                <a:spcPts val="0"/>
              </a:spcAft>
            </a:pPr>
            <a:r>
              <a:rPr lang="en-US" sz="1800" i="1" dirty="0">
                <a:effectLst/>
                <a:latin typeface="Times New Roman" panose="02020603050405020304" pitchFamily="18" charset="0"/>
                <a:ea typeface="Times New Roman" panose="02020603050405020304" pitchFamily="18" charset="0"/>
                <a:cs typeface="Times New Roman" panose="02020603050405020304" pitchFamily="18" charset="0"/>
              </a:rPr>
              <a:t>Experience | Services &amp; Facilities</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(2021). Available at: https://marriott-hotels.marriott.com/experience/.</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50000"/>
              </a:lnSpc>
              <a:spcBef>
                <a:spcPts val="0"/>
              </a:spcBef>
              <a:spcAft>
                <a:spcPts val="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Ford, R. and Sturman, M. (2019) </a:t>
            </a:r>
            <a:r>
              <a:rPr lang="en-US" sz="1800" i="1" dirty="0">
                <a:effectLst/>
                <a:latin typeface="Times New Roman" panose="02020603050405020304" pitchFamily="18" charset="0"/>
                <a:ea typeface="Times New Roman" panose="02020603050405020304" pitchFamily="18" charset="0"/>
                <a:cs typeface="Times New Roman" panose="02020603050405020304" pitchFamily="18" charset="0"/>
              </a:rPr>
              <a:t>Managing Hospitality Organizations: Achieving Excellence in the Guest Experience</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2nd </a:t>
            </a: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edn</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SAGE Publications, Inc.</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50000"/>
              </a:lnSpc>
              <a:spcBef>
                <a:spcPts val="0"/>
              </a:spcBef>
              <a:spcAft>
                <a:spcPts val="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Solomon, M. and </a:t>
            </a: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Humler</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H. (2019) </a:t>
            </a:r>
            <a:r>
              <a:rPr lang="en-US" sz="1800" i="1" dirty="0">
                <a:effectLst/>
                <a:latin typeface="Times New Roman" panose="02020603050405020304" pitchFamily="18" charset="0"/>
                <a:ea typeface="Times New Roman" panose="02020603050405020304" pitchFamily="18" charset="0"/>
                <a:cs typeface="Times New Roman" panose="02020603050405020304" pitchFamily="18" charset="0"/>
              </a:rPr>
              <a:t>The Heart of Hospitality: Great Hotel and Restaurant Leaders Share Their Secrets</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Reprint. </a:t>
            </a: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SelectBooks</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50000"/>
              </a:lnSpc>
              <a:spcBef>
                <a:spcPts val="0"/>
              </a:spcBef>
              <a:spcAft>
                <a:spcPts val="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Ruby, P. and </a:t>
            </a: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Vogelsberg</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D. (2018) </a:t>
            </a:r>
            <a:r>
              <a:rPr lang="en-US" sz="1800" i="1" dirty="0">
                <a:effectLst/>
                <a:latin typeface="Times New Roman" panose="02020603050405020304" pitchFamily="18" charset="0"/>
                <a:ea typeface="Times New Roman" panose="02020603050405020304" pitchFamily="18" charset="0"/>
                <a:cs typeface="Times New Roman" panose="02020603050405020304" pitchFamily="18" charset="0"/>
              </a:rPr>
              <a:t>Creating Guests for Life: Lessons Learned and Rules to Follow for Improving Service</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1st </a:t>
            </a: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edn</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Joshua Tree Publishing.</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50000"/>
              </a:lnSpc>
              <a:spcBef>
                <a:spcPts val="0"/>
              </a:spcBef>
              <a:spcAft>
                <a:spcPts val="0"/>
              </a:spcAft>
            </a:pP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Xaif</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(2022) </a:t>
            </a:r>
            <a:r>
              <a:rPr lang="en-US" sz="1800" i="1" dirty="0">
                <a:effectLst/>
                <a:latin typeface="Times New Roman" panose="02020603050405020304" pitchFamily="18" charset="0"/>
                <a:ea typeface="Times New Roman" panose="02020603050405020304" pitchFamily="18" charset="0"/>
                <a:cs typeface="Times New Roman" panose="02020603050405020304" pitchFamily="18" charset="0"/>
              </a:rPr>
              <a:t>Detailed marketing strategy of Marriott International - A Case Study, IIDE.</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Available at: https://iide.co/case-studies/marketing-strategy-marriott-international/ (Accessed: January 28, 2023).</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TextBox 6">
            <a:extLst>
              <a:ext uri="{FF2B5EF4-FFF2-40B4-BE49-F238E27FC236}">
                <a16:creationId xmlns:a16="http://schemas.microsoft.com/office/drawing/2014/main" id="{E6FAC066-730F-5F67-085B-286F6B93BC51}"/>
              </a:ext>
            </a:extLst>
          </p:cNvPr>
          <p:cNvSpPr txBox="1"/>
          <p:nvPr/>
        </p:nvSpPr>
        <p:spPr>
          <a:xfrm>
            <a:off x="2824088" y="199822"/>
            <a:ext cx="6098344" cy="593304"/>
          </a:xfrm>
          <a:prstGeom prst="rect">
            <a:avLst/>
          </a:prstGeom>
          <a:solidFill>
            <a:schemeClr val="tx2">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pPr marL="0" marR="0" algn="ctr">
              <a:lnSpc>
                <a:spcPct val="107000"/>
              </a:lnSpc>
              <a:spcBef>
                <a:spcPts val="0"/>
              </a:spcBef>
              <a:spcAft>
                <a:spcPts val="800"/>
              </a:spcAft>
            </a:pPr>
            <a:r>
              <a:rPr lang="en-US" sz="3200" b="1" dirty="0">
                <a:effectLst/>
                <a:latin typeface="Times New Roman" panose="02020603050405020304" pitchFamily="18" charset="0"/>
                <a:ea typeface="Times New Roman" panose="02020603050405020304" pitchFamily="18" charset="0"/>
                <a:cs typeface="Times New Roman" panose="02020603050405020304" pitchFamily="18" charset="0"/>
              </a:rPr>
              <a:t>REFERENCES</a:t>
            </a:r>
            <a:endParaRPr lang="en-US" sz="32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01990117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tx2">
            <a:lumMod val="40000"/>
            <a:lumOff val="60000"/>
          </a:schemeClr>
        </a:solidFill>
        <a:effectLst/>
      </p:bgPr>
    </p:bg>
    <p:spTree>
      <p:nvGrpSpPr>
        <p:cNvPr id="1" name=""/>
        <p:cNvGrpSpPr/>
        <p:nvPr/>
      </p:nvGrpSpPr>
      <p:grpSpPr>
        <a:xfrm>
          <a:off x="0" y="0"/>
          <a:ext cx="0" cy="0"/>
          <a:chOff x="0" y="0"/>
          <a:chExt cx="0" cy="0"/>
        </a:xfrm>
      </p:grpSpPr>
      <p:pic>
        <p:nvPicPr>
          <p:cNvPr id="1026" name="Picture 2" descr="1,000+ Best Thank You Images · 100% Free Download · Pexels Stock Photos">
            <a:extLst>
              <a:ext uri="{FF2B5EF4-FFF2-40B4-BE49-F238E27FC236}">
                <a16:creationId xmlns:a16="http://schemas.microsoft.com/office/drawing/2014/main" id="{A6504E74-2C71-606F-9796-879F3BCD215F}"/>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686929" y="1041841"/>
            <a:ext cx="7174523" cy="47743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3030105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ppt/theme/theme2.xml><?xml version="1.0" encoding="utf-8"?>
<a:theme xmlns:a="http://schemas.openxmlformats.org/drawingml/2006/main" name="1_Office Theme">
  <a:themeElements>
    <a:clrScheme name="Custom 5">
      <a:dk1>
        <a:srgbClr val="282F39"/>
      </a:dk1>
      <a:lt1>
        <a:srgbClr val="FFFFFF"/>
      </a:lt1>
      <a:dk2>
        <a:srgbClr val="000000"/>
      </a:dk2>
      <a:lt2>
        <a:srgbClr val="EEEEEE"/>
      </a:lt2>
      <a:accent1>
        <a:srgbClr val="C2C923"/>
      </a:accent1>
      <a:accent2>
        <a:srgbClr val="42AFB6"/>
      </a:accent2>
      <a:accent3>
        <a:srgbClr val="074D67"/>
      </a:accent3>
      <a:accent4>
        <a:srgbClr val="CB1B4A"/>
      </a:accent4>
      <a:accent5>
        <a:srgbClr val="FCB414"/>
      </a:accent5>
      <a:accent6>
        <a:srgbClr val="007A7D"/>
      </a:accent6>
      <a:hlink>
        <a:srgbClr val="1EB7EF"/>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My Creative CV by slidesgo">
  <a:themeElements>
    <a:clrScheme name="Simple Light">
      <a:dk1>
        <a:srgbClr val="E9E6E1"/>
      </a:dk1>
      <a:lt1>
        <a:srgbClr val="434343"/>
      </a:lt1>
      <a:dk2>
        <a:srgbClr val="102E5F"/>
      </a:dk2>
      <a:lt2>
        <a:srgbClr val="6B72EB"/>
      </a:lt2>
      <a:accent1>
        <a:srgbClr val="6987C9"/>
      </a:accent1>
      <a:accent2>
        <a:srgbClr val="FFCC33"/>
      </a:accent2>
      <a:accent3>
        <a:srgbClr val="0C064A"/>
      </a:accent3>
      <a:accent4>
        <a:srgbClr val="FF823B"/>
      </a:accent4>
      <a:accent5>
        <a:srgbClr val="1F158A"/>
      </a:accent5>
      <a:accent6>
        <a:srgbClr val="352CCD"/>
      </a:accent6>
      <a:hlink>
        <a:srgbClr val="434343"/>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90</TotalTime>
  <Words>1941</Words>
  <Application>Microsoft Macintosh PowerPoint</Application>
  <PresentationFormat>Widescreen</PresentationFormat>
  <Paragraphs>149</Paragraphs>
  <Slides>14</Slides>
  <Notes>12</Notes>
  <HiddenSlides>0</HiddenSlides>
  <MMClips>0</MMClips>
  <ScaleCrop>false</ScaleCrop>
  <HeadingPairs>
    <vt:vector size="6" baseType="variant">
      <vt:variant>
        <vt:lpstr>Fonts Used</vt:lpstr>
      </vt:variant>
      <vt:variant>
        <vt:i4>12</vt:i4>
      </vt:variant>
      <vt:variant>
        <vt:lpstr>Theme</vt:lpstr>
      </vt:variant>
      <vt:variant>
        <vt:i4>3</vt:i4>
      </vt:variant>
      <vt:variant>
        <vt:lpstr>Slide Titles</vt:lpstr>
      </vt:variant>
      <vt:variant>
        <vt:i4>14</vt:i4>
      </vt:variant>
    </vt:vector>
  </HeadingPairs>
  <TitlesOfParts>
    <vt:vector size="29" baseType="lpstr">
      <vt:lpstr>Arial</vt:lpstr>
      <vt:lpstr>Arvo</vt:lpstr>
      <vt:lpstr>Barlow Condensed</vt:lpstr>
      <vt:lpstr>Barlow Condensed Medium</vt:lpstr>
      <vt:lpstr>Barlow Condensed SemiBold</vt:lpstr>
      <vt:lpstr>Calibri</vt:lpstr>
      <vt:lpstr>Calibri Light</vt:lpstr>
      <vt:lpstr>Fira Sans Extra Condensed Medium</vt:lpstr>
      <vt:lpstr>Noto Sans</vt:lpstr>
      <vt:lpstr>Open Sans</vt:lpstr>
      <vt:lpstr>Symbol</vt:lpstr>
      <vt:lpstr>Times New Roman</vt:lpstr>
      <vt:lpstr>Office Theme</vt:lpstr>
      <vt:lpstr>1_Office Theme</vt:lpstr>
      <vt:lpstr>My Creative CV by slidesgo</vt:lpstr>
      <vt:lpstr>BMIH4003-Hospitality and Guest Services Student Name: Mohammed Somru Miah Hotel Brand: JW Marriott</vt:lpstr>
      <vt:lpstr>TABLE OF CONTENTS</vt:lpstr>
      <vt:lpstr>PowerPoint Presentation</vt:lpstr>
      <vt:lpstr>TARGET MARKET OF JW MARIOTT(Xaif, 2022)  As a luxury brand, Marriott International created the JW Marriot with the purpose of cuisine to guests looking for a peaceful and luxurious accommodation experience. (Garrido, 2012)</vt:lpstr>
      <vt:lpstr>PowerPoint Presentation</vt:lpstr>
      <vt:lpstr>PowerPoint Presentation</vt:lpstr>
      <vt:lpstr>PowerPoint Presentation</vt:lpstr>
      <vt:lpstr>IMPORTANCE OF HOSPITALITY AND HOW HOTELS MEET/EXCEED GUEST EXPECTATIONS</vt:lpstr>
      <vt:lpstr>BENEFITS OF BEING HOSPITABLE: (Solomon and Humler, 2019)</vt:lpstr>
      <vt:lpstr>MOST COMMON GUEST EXPECTATIONS </vt:lpstr>
      <vt:lpstr> MEET OR EXCEED THE EXPECTATIONS OF GUESTS </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BMIH4003-Hospitality and Guest Services Student Name: Mohammad Somru Miah Hotel Brand: JW Marriott</dc:title>
  <cp:lastModifiedBy>Mohammed Somru Miah (2129682)</cp:lastModifiedBy>
  <cp:revision>2</cp:revision>
  <dcterms:created xsi:type="dcterms:W3CDTF">2023-01-29T10:20:04Z</dcterms:created>
  <dcterms:modified xsi:type="dcterms:W3CDTF">2023-02-10T16:45:35Z</dcterms:modified>
</cp:coreProperties>
</file>