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ifer Balazova (2506899)" userId="958346e3-8ad2-4c6c-9e3b-c0a91f6eaf50" providerId="ADAL" clId="{CF5800E7-E67A-45B9-9FBF-D59740BE9284}"/>
    <pc:docChg chg="undo custSel addSld delSld modSld">
      <pc:chgData name="Jennifer Balazova (2506899)" userId="958346e3-8ad2-4c6c-9e3b-c0a91f6eaf50" providerId="ADAL" clId="{CF5800E7-E67A-45B9-9FBF-D59740BE9284}" dt="2026-06-21T19:08:05.104" v="4041" actId="1076"/>
      <pc:docMkLst>
        <pc:docMk/>
      </pc:docMkLst>
      <pc:sldChg chg="modSp mod">
        <pc:chgData name="Jennifer Balazova (2506899)" userId="958346e3-8ad2-4c6c-9e3b-c0a91f6eaf50" providerId="ADAL" clId="{CF5800E7-E67A-45B9-9FBF-D59740BE9284}" dt="2026-06-21T19:08:05.104" v="4041" actId="1076"/>
        <pc:sldMkLst>
          <pc:docMk/>
          <pc:sldMk cId="1798689878" sldId="256"/>
        </pc:sldMkLst>
        <pc:spChg chg="mod">
          <ac:chgData name="Jennifer Balazova (2506899)" userId="958346e3-8ad2-4c6c-9e3b-c0a91f6eaf50" providerId="ADAL" clId="{CF5800E7-E67A-45B9-9FBF-D59740BE9284}" dt="2026-06-21T19:08:05.104" v="4041" actId="1076"/>
          <ac:spMkLst>
            <pc:docMk/>
            <pc:sldMk cId="1798689878" sldId="256"/>
            <ac:spMk id="2" creationId="{3AA4CC07-780B-233B-8624-42D7405DF7CF}"/>
          </ac:spMkLst>
        </pc:spChg>
        <pc:spChg chg="mod">
          <ac:chgData name="Jennifer Balazova (2506899)" userId="958346e3-8ad2-4c6c-9e3b-c0a91f6eaf50" providerId="ADAL" clId="{CF5800E7-E67A-45B9-9FBF-D59740BE9284}" dt="2026-06-17T16:45:15.493" v="277" actId="1076"/>
          <ac:spMkLst>
            <pc:docMk/>
            <pc:sldMk cId="1798689878" sldId="256"/>
            <ac:spMk id="3" creationId="{DADBE040-4F52-D69C-0733-69220768AB61}"/>
          </ac:spMkLst>
        </pc:spChg>
      </pc:sldChg>
      <pc:sldChg chg="addSp delSp modSp mod">
        <pc:chgData name="Jennifer Balazova (2506899)" userId="958346e3-8ad2-4c6c-9e3b-c0a91f6eaf50" providerId="ADAL" clId="{CF5800E7-E67A-45B9-9FBF-D59740BE9284}" dt="2026-06-20T11:51:34.621" v="3966" actId="1076"/>
        <pc:sldMkLst>
          <pc:docMk/>
          <pc:sldMk cId="3881705335" sldId="257"/>
        </pc:sldMkLst>
        <pc:spChg chg="mod">
          <ac:chgData name="Jennifer Balazova (2506899)" userId="958346e3-8ad2-4c6c-9e3b-c0a91f6eaf50" providerId="ADAL" clId="{CF5800E7-E67A-45B9-9FBF-D59740BE9284}" dt="2026-06-20T10:49:42.628" v="2009" actId="115"/>
          <ac:spMkLst>
            <pc:docMk/>
            <pc:sldMk cId="3881705335" sldId="257"/>
            <ac:spMk id="2" creationId="{A68AEEA1-9614-E0EE-332E-F524E08E67B0}"/>
          </ac:spMkLst>
        </pc:spChg>
        <pc:spChg chg="add mod">
          <ac:chgData name="Jennifer Balazova (2506899)" userId="958346e3-8ad2-4c6c-9e3b-c0a91f6eaf50" providerId="ADAL" clId="{CF5800E7-E67A-45B9-9FBF-D59740BE9284}" dt="2026-06-20T11:51:34.621" v="3966" actId="1076"/>
          <ac:spMkLst>
            <pc:docMk/>
            <pc:sldMk cId="3881705335" sldId="257"/>
            <ac:spMk id="3" creationId="{74040E38-F7D4-6412-1D73-30654A0786AB}"/>
          </ac:spMkLst>
        </pc:spChg>
        <pc:spChg chg="add mod">
          <ac:chgData name="Jennifer Balazova (2506899)" userId="958346e3-8ad2-4c6c-9e3b-c0a91f6eaf50" providerId="ADAL" clId="{CF5800E7-E67A-45B9-9FBF-D59740BE9284}" dt="2026-06-20T11:46:43.685" v="3601" actId="1076"/>
          <ac:spMkLst>
            <pc:docMk/>
            <pc:sldMk cId="3881705335" sldId="257"/>
            <ac:spMk id="4" creationId="{CD42A6BF-2E5E-3CA6-CFBE-B653D58E5554}"/>
          </ac:spMkLst>
        </pc:spChg>
        <pc:spChg chg="add del mod">
          <ac:chgData name="Jennifer Balazova (2506899)" userId="958346e3-8ad2-4c6c-9e3b-c0a91f6eaf50" providerId="ADAL" clId="{CF5800E7-E67A-45B9-9FBF-D59740BE9284}" dt="2026-06-20T10:40:22.262" v="1585" actId="478"/>
          <ac:spMkLst>
            <pc:docMk/>
            <pc:sldMk cId="3881705335" sldId="257"/>
            <ac:spMk id="5" creationId="{6AA42E92-7EFA-F42B-2F06-3691D49BE49F}"/>
          </ac:spMkLst>
        </pc:spChg>
        <pc:spChg chg="add mod">
          <ac:chgData name="Jennifer Balazova (2506899)" userId="958346e3-8ad2-4c6c-9e3b-c0a91f6eaf50" providerId="ADAL" clId="{CF5800E7-E67A-45B9-9FBF-D59740BE9284}" dt="2026-06-20T11:51:32.118" v="3965" actId="1076"/>
          <ac:spMkLst>
            <pc:docMk/>
            <pc:sldMk cId="3881705335" sldId="257"/>
            <ac:spMk id="5" creationId="{A3DFBBA8-E4B5-33F7-1C41-6D65E073F408}"/>
          </ac:spMkLst>
        </pc:spChg>
        <pc:spChg chg="add del mod">
          <ac:chgData name="Jennifer Balazova (2506899)" userId="958346e3-8ad2-4c6c-9e3b-c0a91f6eaf50" providerId="ADAL" clId="{CF5800E7-E67A-45B9-9FBF-D59740BE9284}" dt="2026-06-20T10:42:31.281" v="1715" actId="21"/>
          <ac:spMkLst>
            <pc:docMk/>
            <pc:sldMk cId="3881705335" sldId="257"/>
            <ac:spMk id="6" creationId="{439D1BF3-1213-69CD-67E0-F13072C168C9}"/>
          </ac:spMkLst>
        </pc:spChg>
        <pc:spChg chg="add">
          <ac:chgData name="Jennifer Balazova (2506899)" userId="958346e3-8ad2-4c6c-9e3b-c0a91f6eaf50" providerId="ADAL" clId="{CF5800E7-E67A-45B9-9FBF-D59740BE9284}" dt="2026-06-20T10:40:29.300" v="1586" actId="139"/>
          <ac:spMkLst>
            <pc:docMk/>
            <pc:sldMk cId="3881705335" sldId="257"/>
            <ac:spMk id="7" creationId="{DBEC4D4C-2EEB-F1FF-AEE0-284FFAA5AB14}"/>
          </ac:spMkLst>
        </pc:spChg>
        <pc:spChg chg="add del mod">
          <ac:chgData name="Jennifer Balazova (2506899)" userId="958346e3-8ad2-4c6c-9e3b-c0a91f6eaf50" providerId="ADAL" clId="{CF5800E7-E67A-45B9-9FBF-D59740BE9284}" dt="2026-06-20T10:47:58.122" v="1898" actId="21"/>
          <ac:spMkLst>
            <pc:docMk/>
            <pc:sldMk cId="3881705335" sldId="257"/>
            <ac:spMk id="9" creationId="{6B88FA54-EE60-8AFE-80B9-9DA87E3832AC}"/>
          </ac:spMkLst>
        </pc:spChg>
        <pc:spChg chg="add">
          <ac:chgData name="Jennifer Balazova (2506899)" userId="958346e3-8ad2-4c6c-9e3b-c0a91f6eaf50" providerId="ADAL" clId="{CF5800E7-E67A-45B9-9FBF-D59740BE9284}" dt="2026-06-20T10:43:59.176" v="1739" actId="139"/>
          <ac:spMkLst>
            <pc:docMk/>
            <pc:sldMk cId="3881705335" sldId="257"/>
            <ac:spMk id="11" creationId="{874A6202-73E6-CC37-E296-C04E15A11379}"/>
          </ac:spMkLst>
        </pc:spChg>
        <pc:spChg chg="add del mod">
          <ac:chgData name="Jennifer Balazova (2506899)" userId="958346e3-8ad2-4c6c-9e3b-c0a91f6eaf50" providerId="ADAL" clId="{CF5800E7-E67A-45B9-9FBF-D59740BE9284}" dt="2026-06-20T10:48:00.613" v="1899" actId="21"/>
          <ac:spMkLst>
            <pc:docMk/>
            <pc:sldMk cId="3881705335" sldId="257"/>
            <ac:spMk id="13" creationId="{924EBA0A-07D2-3034-9A06-0F3206595020}"/>
          </ac:spMkLst>
        </pc:spChg>
      </pc:sldChg>
      <pc:sldChg chg="addSp modSp mod">
        <pc:chgData name="Jennifer Balazova (2506899)" userId="958346e3-8ad2-4c6c-9e3b-c0a91f6eaf50" providerId="ADAL" clId="{CF5800E7-E67A-45B9-9FBF-D59740BE9284}" dt="2026-06-20T11:14:05.402" v="2576" actId="1076"/>
        <pc:sldMkLst>
          <pc:docMk/>
          <pc:sldMk cId="3178768035" sldId="258"/>
        </pc:sldMkLst>
        <pc:spChg chg="mod">
          <ac:chgData name="Jennifer Balazova (2506899)" userId="958346e3-8ad2-4c6c-9e3b-c0a91f6eaf50" providerId="ADAL" clId="{CF5800E7-E67A-45B9-9FBF-D59740BE9284}" dt="2026-06-20T11:11:18.950" v="2517" actId="115"/>
          <ac:spMkLst>
            <pc:docMk/>
            <pc:sldMk cId="3178768035" sldId="258"/>
            <ac:spMk id="2" creationId="{A68AEEA1-9614-E0EE-332E-F524E08E67B0}"/>
          </ac:spMkLst>
        </pc:spChg>
        <pc:spChg chg="add mod">
          <ac:chgData name="Jennifer Balazova (2506899)" userId="958346e3-8ad2-4c6c-9e3b-c0a91f6eaf50" providerId="ADAL" clId="{CF5800E7-E67A-45B9-9FBF-D59740BE9284}" dt="2026-06-20T10:48:14.697" v="1905" actId="1076"/>
          <ac:spMkLst>
            <pc:docMk/>
            <pc:sldMk cId="3178768035" sldId="258"/>
            <ac:spMk id="3" creationId="{7E483769-B98A-B728-9D5C-0A11AA718A6D}"/>
          </ac:spMkLst>
        </pc:spChg>
        <pc:spChg chg="add mod">
          <ac:chgData name="Jennifer Balazova (2506899)" userId="958346e3-8ad2-4c6c-9e3b-c0a91f6eaf50" providerId="ADAL" clId="{CF5800E7-E67A-45B9-9FBF-D59740BE9284}" dt="2026-06-20T10:48:18.613" v="1906" actId="1076"/>
          <ac:spMkLst>
            <pc:docMk/>
            <pc:sldMk cId="3178768035" sldId="258"/>
            <ac:spMk id="5" creationId="{1E528121-C903-0E02-F0D3-46CE86AC0000}"/>
          </ac:spMkLst>
        </pc:spChg>
        <pc:spChg chg="add mod">
          <ac:chgData name="Jennifer Balazova (2506899)" userId="958346e3-8ad2-4c6c-9e3b-c0a91f6eaf50" providerId="ADAL" clId="{CF5800E7-E67A-45B9-9FBF-D59740BE9284}" dt="2026-06-20T10:48:21.049" v="1907" actId="1076"/>
          <ac:spMkLst>
            <pc:docMk/>
            <pc:sldMk cId="3178768035" sldId="258"/>
            <ac:spMk id="7" creationId="{C2B07EA0-EB7A-9840-982D-136FD09B4BB8}"/>
          </ac:spMkLst>
        </pc:spChg>
        <pc:spChg chg="add mod">
          <ac:chgData name="Jennifer Balazova (2506899)" userId="958346e3-8ad2-4c6c-9e3b-c0a91f6eaf50" providerId="ADAL" clId="{CF5800E7-E67A-45B9-9FBF-D59740BE9284}" dt="2026-06-20T11:12:07.858" v="2520" actId="1076"/>
          <ac:spMkLst>
            <pc:docMk/>
            <pc:sldMk cId="3178768035" sldId="258"/>
            <ac:spMk id="9" creationId="{EE61AF9E-A63C-2DCD-7A32-623B5D582BFB}"/>
          </ac:spMkLst>
        </pc:spChg>
        <pc:spChg chg="add mod">
          <ac:chgData name="Jennifer Balazova (2506899)" userId="958346e3-8ad2-4c6c-9e3b-c0a91f6eaf50" providerId="ADAL" clId="{CF5800E7-E67A-45B9-9FBF-D59740BE9284}" dt="2026-06-20T11:12:05.441" v="2519" actId="1076"/>
          <ac:spMkLst>
            <pc:docMk/>
            <pc:sldMk cId="3178768035" sldId="258"/>
            <ac:spMk id="11" creationId="{0CEDDC99-2412-7EB4-60AE-5BDE0ED2F212}"/>
          </ac:spMkLst>
        </pc:spChg>
        <pc:spChg chg="add mod">
          <ac:chgData name="Jennifer Balazova (2506899)" userId="958346e3-8ad2-4c6c-9e3b-c0a91f6eaf50" providerId="ADAL" clId="{CF5800E7-E67A-45B9-9FBF-D59740BE9284}" dt="2026-06-20T11:14:05.402" v="2576" actId="1076"/>
          <ac:spMkLst>
            <pc:docMk/>
            <pc:sldMk cId="3178768035" sldId="258"/>
            <ac:spMk id="17" creationId="{925D5C56-B052-49D3-4DA0-35E51528245E}"/>
          </ac:spMkLst>
        </pc:spChg>
        <pc:picChg chg="add mod">
          <ac:chgData name="Jennifer Balazova (2506899)" userId="958346e3-8ad2-4c6c-9e3b-c0a91f6eaf50" providerId="ADAL" clId="{CF5800E7-E67A-45B9-9FBF-D59740BE9284}" dt="2026-06-20T11:12:00.798" v="2518" actId="1076"/>
          <ac:picMkLst>
            <pc:docMk/>
            <pc:sldMk cId="3178768035" sldId="258"/>
            <ac:picMk id="13" creationId="{5BD86575-D82D-51DA-5358-3EAFC367B8B1}"/>
          </ac:picMkLst>
        </pc:picChg>
      </pc:sldChg>
      <pc:sldChg chg="addSp modSp mod">
        <pc:chgData name="Jennifer Balazova (2506899)" userId="958346e3-8ad2-4c6c-9e3b-c0a91f6eaf50" providerId="ADAL" clId="{CF5800E7-E67A-45B9-9FBF-D59740BE9284}" dt="2026-06-21T19:01:35.645" v="3972" actId="1576"/>
        <pc:sldMkLst>
          <pc:docMk/>
          <pc:sldMk cId="2093079457" sldId="259"/>
        </pc:sldMkLst>
        <pc:spChg chg="mod">
          <ac:chgData name="Jennifer Balazova (2506899)" userId="958346e3-8ad2-4c6c-9e3b-c0a91f6eaf50" providerId="ADAL" clId="{CF5800E7-E67A-45B9-9FBF-D59740BE9284}" dt="2026-06-20T11:23:34.303" v="2988" actId="1076"/>
          <ac:spMkLst>
            <pc:docMk/>
            <pc:sldMk cId="2093079457" sldId="259"/>
            <ac:spMk id="2" creationId="{A68AEEA1-9614-E0EE-332E-F524E08E67B0}"/>
          </ac:spMkLst>
        </pc:spChg>
        <pc:spChg chg="add mod">
          <ac:chgData name="Jennifer Balazova (2506899)" userId="958346e3-8ad2-4c6c-9e3b-c0a91f6eaf50" providerId="ADAL" clId="{CF5800E7-E67A-45B9-9FBF-D59740BE9284}" dt="2026-06-21T19:00:57.605" v="3967" actId="1576"/>
          <ac:spMkLst>
            <pc:docMk/>
            <pc:sldMk cId="2093079457" sldId="259"/>
            <ac:spMk id="4" creationId="{AA5DB101-1165-6FBB-CD45-23727E3687C6}"/>
          </ac:spMkLst>
        </pc:spChg>
        <pc:spChg chg="add mod">
          <ac:chgData name="Jennifer Balazova (2506899)" userId="958346e3-8ad2-4c6c-9e3b-c0a91f6eaf50" providerId="ADAL" clId="{CF5800E7-E67A-45B9-9FBF-D59740BE9284}" dt="2026-06-21T19:01:22.341" v="3971" actId="1576"/>
          <ac:spMkLst>
            <pc:docMk/>
            <pc:sldMk cId="2093079457" sldId="259"/>
            <ac:spMk id="5" creationId="{31C7AC15-58BF-7BF0-AF49-4E1015F89602}"/>
          </ac:spMkLst>
        </pc:spChg>
        <pc:spChg chg="add mod">
          <ac:chgData name="Jennifer Balazova (2506899)" userId="958346e3-8ad2-4c6c-9e3b-c0a91f6eaf50" providerId="ADAL" clId="{CF5800E7-E67A-45B9-9FBF-D59740BE9284}" dt="2026-06-21T19:01:06.722" v="3968" actId="1576"/>
          <ac:spMkLst>
            <pc:docMk/>
            <pc:sldMk cId="2093079457" sldId="259"/>
            <ac:spMk id="6" creationId="{F4096D33-F8C1-AC60-0DD5-9B3F42596FC5}"/>
          </ac:spMkLst>
        </pc:spChg>
        <pc:spChg chg="add mod">
          <ac:chgData name="Jennifer Balazova (2506899)" userId="958346e3-8ad2-4c6c-9e3b-c0a91f6eaf50" providerId="ADAL" clId="{CF5800E7-E67A-45B9-9FBF-D59740BE9284}" dt="2026-06-21T19:01:35.645" v="3972" actId="1576"/>
          <ac:spMkLst>
            <pc:docMk/>
            <pc:sldMk cId="2093079457" sldId="259"/>
            <ac:spMk id="9" creationId="{CCBC01BD-A032-B6DB-76A9-6A0AF16D8844}"/>
          </ac:spMkLst>
        </pc:spChg>
      </pc:sldChg>
      <pc:sldChg chg="addSp delSp modSp add mod">
        <pc:chgData name="Jennifer Balazova (2506899)" userId="958346e3-8ad2-4c6c-9e3b-c0a91f6eaf50" providerId="ADAL" clId="{CF5800E7-E67A-45B9-9FBF-D59740BE9284}" dt="2026-06-20T11:33:17.257" v="3594" actId="1076"/>
        <pc:sldMkLst>
          <pc:docMk/>
          <pc:sldMk cId="676953081" sldId="260"/>
        </pc:sldMkLst>
        <pc:spChg chg="mod">
          <ac:chgData name="Jennifer Balazova (2506899)" userId="958346e3-8ad2-4c6c-9e3b-c0a91f6eaf50" providerId="ADAL" clId="{CF5800E7-E67A-45B9-9FBF-D59740BE9284}" dt="2026-06-20T10:55:13.353" v="2331" actId="1076"/>
          <ac:spMkLst>
            <pc:docMk/>
            <pc:sldMk cId="676953081" sldId="260"/>
            <ac:spMk id="2" creationId="{A68AEEA1-9614-E0EE-332E-F524E08E67B0}"/>
          </ac:spMkLst>
        </pc:spChg>
        <pc:spChg chg="add mod">
          <ac:chgData name="Jennifer Balazova (2506899)" userId="958346e3-8ad2-4c6c-9e3b-c0a91f6eaf50" providerId="ADAL" clId="{CF5800E7-E67A-45B9-9FBF-D59740BE9284}" dt="2026-06-20T11:23:41.948" v="2990" actId="1076"/>
          <ac:spMkLst>
            <pc:docMk/>
            <pc:sldMk cId="676953081" sldId="260"/>
            <ac:spMk id="3" creationId="{2A281125-30DD-0DD2-A727-D98E33E5F306}"/>
          </ac:spMkLst>
        </pc:spChg>
        <pc:spChg chg="del">
          <ac:chgData name="Jennifer Balazova (2506899)" userId="958346e3-8ad2-4c6c-9e3b-c0a91f6eaf50" providerId="ADAL" clId="{CF5800E7-E67A-45B9-9FBF-D59740BE9284}" dt="2026-06-20T10:48:31.089" v="1908" actId="21"/>
          <ac:spMkLst>
            <pc:docMk/>
            <pc:sldMk cId="676953081" sldId="260"/>
            <ac:spMk id="3" creationId="{7E483769-B98A-B728-9D5C-0A11AA718A6D}"/>
          </ac:spMkLst>
        </pc:spChg>
        <pc:spChg chg="add mod">
          <ac:chgData name="Jennifer Balazova (2506899)" userId="958346e3-8ad2-4c6c-9e3b-c0a91f6eaf50" providerId="ADAL" clId="{CF5800E7-E67A-45B9-9FBF-D59740BE9284}" dt="2026-06-20T11:29:16.262" v="3345" actId="1076"/>
          <ac:spMkLst>
            <pc:docMk/>
            <pc:sldMk cId="676953081" sldId="260"/>
            <ac:spMk id="4" creationId="{504A9552-711E-FCC7-C194-F1E99A023861}"/>
          </ac:spMkLst>
        </pc:spChg>
        <pc:spChg chg="add mod">
          <ac:chgData name="Jennifer Balazova (2506899)" userId="958346e3-8ad2-4c6c-9e3b-c0a91f6eaf50" providerId="ADAL" clId="{CF5800E7-E67A-45B9-9FBF-D59740BE9284}" dt="2026-06-20T11:33:17.257" v="3594" actId="1076"/>
          <ac:spMkLst>
            <pc:docMk/>
            <pc:sldMk cId="676953081" sldId="260"/>
            <ac:spMk id="5" creationId="{4AF9AFD9-B81B-733A-3824-4564A62D9729}"/>
          </ac:spMkLst>
        </pc:spChg>
      </pc:sldChg>
      <pc:sldChg chg="del">
        <pc:chgData name="Jennifer Balazova (2506899)" userId="958346e3-8ad2-4c6c-9e3b-c0a91f6eaf50" providerId="ADAL" clId="{CF5800E7-E67A-45B9-9FBF-D59740BE9284}" dt="2026-06-20T10:30:31.408" v="1542" actId="2696"/>
        <pc:sldMkLst>
          <pc:docMk/>
          <pc:sldMk cId="2584535179" sldId="260"/>
        </pc:sldMkLst>
      </pc:sldChg>
      <pc:sldChg chg="del">
        <pc:chgData name="Jennifer Balazova (2506899)" userId="958346e3-8ad2-4c6c-9e3b-c0a91f6eaf50" providerId="ADAL" clId="{CF5800E7-E67A-45B9-9FBF-D59740BE9284}" dt="2026-06-20T10:30:30.017" v="1541" actId="2696"/>
        <pc:sldMkLst>
          <pc:docMk/>
          <pc:sldMk cId="1953760825" sldId="261"/>
        </pc:sldMkLst>
      </pc:sldChg>
      <pc:sldChg chg="new del">
        <pc:chgData name="Jennifer Balazova (2506899)" userId="958346e3-8ad2-4c6c-9e3b-c0a91f6eaf50" providerId="ADAL" clId="{CF5800E7-E67A-45B9-9FBF-D59740BE9284}" dt="2026-06-20T10:21:30.791" v="1518" actId="2696"/>
        <pc:sldMkLst>
          <pc:docMk/>
          <pc:sldMk cId="942295754" sldId="26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DCF589-137B-00D3-F4B2-C62785FC88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8186ED-1943-0EB4-DC10-47DA52E7F4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C3D684-32F0-2F35-C1C0-F769011DF4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264D1-1ECE-D84A-B92A-CC4079D599D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3BD88-B28A-F02E-7D2B-E2F7BB91BF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600B11-B200-875E-A524-FDE751953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63310-31DF-7343-BE63-01E08C6A0F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432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2F150-9418-F584-B08A-3A74F3F41A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5666AF-7976-E3DA-6D1A-07951E0766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128368-A54C-E9F6-97CA-722EDE75F3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264D1-1ECE-D84A-B92A-CC4079D599D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C49EAE-685C-F181-5209-E789BAA3A1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049618-C406-D4B2-38CD-3650E7D91A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63310-31DF-7343-BE63-01E08C6A0F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1778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F342A-2447-3344-3C2D-84017E648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7ED389-97B2-0D32-2C09-7C60116AE0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8562EA-241C-7E06-9311-C43172175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264D1-1ECE-D84A-B92A-CC4079D599D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030799-3FEA-0C31-A8FD-B1B4736A21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5C7EA-7135-D065-A37A-5794061A5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63310-31DF-7343-BE63-01E08C6A0F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381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B8B3A-23D8-4C6B-B448-EDE170B61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3BB31A-2B1F-5260-038B-AFC8289D17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EBE270-E96D-F675-4A70-4EA2F37EDF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D968FF-C717-C96E-14B6-C7BE8A541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264D1-1ECE-D84A-B92A-CC4079D599D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97EFDF-8139-E1CE-263D-E4E3A2429D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9B95DA-3C85-A8AF-2172-DEC438735D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63310-31DF-7343-BE63-01E08C6A0F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8734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93C0A-1047-2468-28E7-1CA4A082E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74FB29-8BEC-C5CC-3015-4E01A18412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693A84-B4B2-BBDD-78E6-C3D526F954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AB4431-1092-55D2-4414-D40C0DCDAFC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0DB36E-85A4-E8C9-5094-9A3ADE7C6C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EBC77BE-34FE-B8A7-1715-40E233AC2E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264D1-1ECE-D84A-B92A-CC4079D599D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FB3648-0113-35C4-37B0-D3B04DE9F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87FC25-C748-7EE5-5B44-0AFEB39B6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63310-31DF-7343-BE63-01E08C6A0F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638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240F3-1485-CC88-56B1-D78B97340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3764B6-C309-4DD2-B3B1-E03D7E4EBB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264D1-1ECE-D84A-B92A-CC4079D599D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F851E4-13F5-FCB8-8F73-69A32744E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D47B70-9DE5-CCCB-2400-27EE69740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63310-31DF-7343-BE63-01E08C6A0F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778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F8D8D5-60E7-F879-75FC-E89CB6F38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264D1-1ECE-D84A-B92A-CC4079D599D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78C7546-7B84-4B7B-3410-40E46A21D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D04B0D-9DF4-809F-ED72-C3B54B8D00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63310-31DF-7343-BE63-01E08C6A0F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221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FB731-C8D7-4080-E86A-369D5231A5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0DDAEA-60D5-8442-8755-1819B9280A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E4F1FB-27D1-DA2F-DA40-FA13FBAE61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4A5FCB-3175-2FF4-7B3C-F60F7872A8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264D1-1ECE-D84A-B92A-CC4079D599D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7C3D7C-0044-6F41-8673-5D25C96D2E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4161AD-7984-E430-1079-7415968F6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63310-31DF-7343-BE63-01E08C6A0F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54170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229E5-82D9-EA1D-9D9F-63FF6F44F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BBB5DBF-2FAE-F73B-C250-18E070B71D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EAFEC3-A669-2586-0B78-9100D2EFB3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CD0EB5-CA09-C7E9-DFE0-62F17A312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264D1-1ECE-D84A-B92A-CC4079D599D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C6B73E-B3BF-1961-6C3C-B69B60313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F4AAAE-4684-43C8-DA78-7390EECC5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63310-31DF-7343-BE63-01E08C6A0F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9004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52A72-2141-2408-6684-450D63FF88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126AFE-2F27-3C4C-F284-E24FCD2C40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05BA33-F421-DEC0-F584-8502979228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264D1-1ECE-D84A-B92A-CC4079D599D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639170-183C-8DDA-D6FB-C615E8E1F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95FD7E-86EB-457A-BBC4-D7A6DB287B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63310-31DF-7343-BE63-01E08C6A0F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6803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0A27A5C-73C9-CFFA-8C59-F35AAEEC6D3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99C60E-E102-6A40-2AF8-1E303C6E08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ED93D9-0E1B-2CA0-ABC7-641EEA9E5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264D1-1ECE-D84A-B92A-CC4079D599D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24361-9B04-5FE3-2270-9ACEF1ED50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0CA0CB-1871-CA12-9B01-F81075AC7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63310-31DF-7343-BE63-01E08C6A0F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548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A4F557E-D0E5-1510-6E07-964314893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66E240-6FAF-51C8-E3D6-001F1F15EE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D53D58-DF51-FDA9-232C-8AF273872A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4F264D1-1ECE-D84A-B92A-CC4079D599D8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C42DC3-F875-C59A-0050-22E6DD7A96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2EA90-607C-431A-C772-5A8F53735C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A63310-31DF-7343-BE63-01E08C6A0F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4885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nhs" TargetMode="External"/><Relationship Id="rId2" Type="http://schemas.openxmlformats.org/officeDocument/2006/relationships/hyperlink" Target="carelearningtea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chaieb" TargetMode="External"/><Relationship Id="rId4" Type="http://schemas.openxmlformats.org/officeDocument/2006/relationships/hyperlink" Target="brewst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EFA9B6C6-A247-48A8-9A1C-1E36FA945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A4CC07-780B-233B-8624-42D7405DF7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37382" y="-96209"/>
            <a:ext cx="8117235" cy="2757212"/>
          </a:xfrm>
        </p:spPr>
        <p:txBody>
          <a:bodyPr>
            <a:normAutofit/>
          </a:bodyPr>
          <a:lstStyle/>
          <a:p>
            <a:pPr algn="l"/>
            <a:r>
              <a:rPr lang="en-GB" sz="5600" dirty="0">
                <a:solidFill>
                  <a:srgbClr val="FFFFFF"/>
                </a:solidFill>
              </a:rPr>
              <a:t>Professional development within health and social care- problem solving </a:t>
            </a:r>
            <a:endParaRPr lang="en-US" sz="56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DBE040-4F52-D69C-0733-69220768AB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56063" y="4400502"/>
            <a:ext cx="6734215" cy="1544439"/>
          </a:xfrm>
        </p:spPr>
        <p:txBody>
          <a:bodyPr>
            <a:noAutofit/>
          </a:bodyPr>
          <a:lstStyle/>
          <a:p>
            <a:pPr algn="r"/>
            <a:r>
              <a:rPr lang="en-GB" sz="2100" dirty="0">
                <a:solidFill>
                  <a:srgbClr val="FFFFFF"/>
                </a:solidFill>
              </a:rPr>
              <a:t>Name : Jennifer Balazova</a:t>
            </a:r>
          </a:p>
          <a:p>
            <a:pPr algn="r"/>
            <a:r>
              <a:rPr lang="en-GB" sz="2100" dirty="0">
                <a:solidFill>
                  <a:srgbClr val="FFFFFF"/>
                </a:solidFill>
              </a:rPr>
              <a:t>Student Id: 2506899</a:t>
            </a:r>
          </a:p>
          <a:p>
            <a:pPr algn="r"/>
            <a:r>
              <a:rPr lang="en-GB" sz="2100" dirty="0">
                <a:solidFill>
                  <a:srgbClr val="FFFFFF"/>
                </a:solidFill>
              </a:rPr>
              <a:t>Module name : professional development within health and social care </a:t>
            </a:r>
          </a:p>
          <a:p>
            <a:pPr algn="r"/>
            <a:r>
              <a:rPr lang="en-GB" sz="2100" dirty="0">
                <a:solidFill>
                  <a:srgbClr val="FFFFFF"/>
                </a:solidFill>
              </a:rPr>
              <a:t>Module code: LCHS4009</a:t>
            </a:r>
          </a:p>
          <a:p>
            <a:pPr algn="r"/>
            <a:r>
              <a:rPr lang="en-GB" sz="2100" dirty="0">
                <a:solidFill>
                  <a:srgbClr val="FFFFFF"/>
                </a:solidFill>
              </a:rPr>
              <a:t>Lecturer:Zarah Ahmed </a:t>
            </a:r>
          </a:p>
        </p:txBody>
      </p:sp>
      <p:sp>
        <p:nvSpPr>
          <p:cNvPr id="32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76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4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763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6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20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8689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FA9B6C6-A247-48A8-9A1C-1E36FA945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8AEEA1-9614-E0EE-332E-F524E08E6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040319"/>
            <a:ext cx="12413625" cy="259530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5600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Relevant to professional practice in health and social care </a:t>
            </a:r>
            <a:endParaRPr lang="en-US" sz="5600" u="sng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76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763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20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74040E38-F7D4-6412-1D73-30654A0786AB}"/>
              </a:ext>
            </a:extLst>
          </p:cNvPr>
          <p:cNvSpPr txBox="1"/>
          <p:nvPr/>
        </p:nvSpPr>
        <p:spPr>
          <a:xfrm>
            <a:off x="5725190" y="5027065"/>
            <a:ext cx="505435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Importance of problem solving in health and social care- </a:t>
            </a:r>
          </a:p>
          <a:p>
            <a:pPr algn="l"/>
            <a:r>
              <a:rPr lang="en-GB" dirty="0"/>
              <a:t>Professionals use problem solving skills to identify patients or service users, needs, situations and develop appropriate care plans.</a:t>
            </a:r>
          </a:p>
          <a:p>
            <a:pPr algn="l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42A6BF-2E5E-3CA6-CFBE-B653D58E5554}"/>
              </a:ext>
            </a:extLst>
          </p:cNvPr>
          <p:cNvSpPr txBox="1"/>
          <p:nvPr/>
        </p:nvSpPr>
        <p:spPr>
          <a:xfrm>
            <a:off x="7988052" y="2326314"/>
            <a:ext cx="386528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Supports decision- making often need to make health and social care workers decide quickly especially I’m emergencies or when unexpected issues.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EC4D4C-2EEB-F1FF-AEE0-284FFAA5AB14}"/>
              </a:ext>
            </a:extLst>
          </p:cNvPr>
          <p:cNvSpPr txBox="1"/>
          <p:nvPr/>
        </p:nvSpPr>
        <p:spPr>
          <a:xfrm>
            <a:off x="5012267" y="243491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74A6202-73E6-CC37-E296-C04E15A11379}"/>
              </a:ext>
            </a:extLst>
          </p:cNvPr>
          <p:cNvSpPr txBox="1"/>
          <p:nvPr/>
        </p:nvSpPr>
        <p:spPr>
          <a:xfrm>
            <a:off x="5236384" y="209251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DFBBA8-E4B5-33F7-1C41-6D65E073F408}"/>
              </a:ext>
            </a:extLst>
          </p:cNvPr>
          <p:cNvSpPr txBox="1"/>
          <p:nvPr/>
        </p:nvSpPr>
        <p:spPr>
          <a:xfrm>
            <a:off x="1412459" y="2326314"/>
            <a:ext cx="410412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Improves decision making  when dealing with complex situations and changing needs.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Improves quality care of care through continuous evaluation and improvement of services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Enhances teamwork as professionals work together to solve problems and achieve positive outcomes.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17053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8AEEA1-9614-E0EE-332E-F524E08E6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884152" y="-117854"/>
            <a:ext cx="11768303" cy="32131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GB" sz="5400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Why is it important ?</a:t>
            </a:r>
            <a:endParaRPr lang="en-US" sz="5400" u="sng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E483769-B98A-B728-9D5C-0A11AA718A6D}"/>
              </a:ext>
            </a:extLst>
          </p:cNvPr>
          <p:cNvSpPr txBox="1"/>
          <p:nvPr/>
        </p:nvSpPr>
        <p:spPr>
          <a:xfrm>
            <a:off x="739818" y="1629040"/>
            <a:ext cx="309332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Promotes safe and  effective care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Supported decision making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Helps meet  individuals needs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Improves outcomes for service users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528121-C903-0E02-F0D3-46CE86AC0000}"/>
              </a:ext>
            </a:extLst>
          </p:cNvPr>
          <p:cNvSpPr txBox="1"/>
          <p:nvPr/>
        </p:nvSpPr>
        <p:spPr>
          <a:xfrm>
            <a:off x="828637" y="4028631"/>
            <a:ext cx="35664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Reflecting on problems and learning from experiences helps practitioners improve their knowledge, skills and confidence.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2B07EA0-EB7A-9840-982D-136FD09B4BB8}"/>
              </a:ext>
            </a:extLst>
          </p:cNvPr>
          <p:cNvSpPr txBox="1"/>
          <p:nvPr/>
        </p:nvSpPr>
        <p:spPr>
          <a:xfrm>
            <a:off x="883592" y="5435407"/>
            <a:ext cx="36727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Problem solving can help practitioners recognise risks and respond to emergencies, prevent errors that could harm individuals.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61AF9E-A63C-2DCD-7A32-623B5D582BFB}"/>
              </a:ext>
            </a:extLst>
          </p:cNvPr>
          <p:cNvSpPr txBox="1"/>
          <p:nvPr/>
        </p:nvSpPr>
        <p:spPr>
          <a:xfrm>
            <a:off x="7849620" y="5176077"/>
            <a:ext cx="43867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Professionals must adapt  care plans and interventions based on ongoing assessments and problem solving processes.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EDDC99-2412-7EB4-60AE-5BDE0ED2F212}"/>
              </a:ext>
            </a:extLst>
          </p:cNvPr>
          <p:cNvSpPr txBox="1"/>
          <p:nvPr/>
        </p:nvSpPr>
        <p:spPr>
          <a:xfrm>
            <a:off x="7993228" y="1488716"/>
            <a:ext cx="421391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Every individual has unique needs and circumstances, problem solving enables the carer to adapt  plans and interventions to suit each persons situation </a:t>
            </a:r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BD86575-D82D-51DA-5358-3EAFC367B8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1365" y="2647111"/>
            <a:ext cx="3566449" cy="235014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25D5C56-B052-49D3-4DA0-35E51528245E}"/>
              </a:ext>
            </a:extLst>
          </p:cNvPr>
          <p:cNvSpPr txBox="1"/>
          <p:nvPr/>
        </p:nvSpPr>
        <p:spPr>
          <a:xfrm>
            <a:off x="4943324" y="4905794"/>
            <a:ext cx="284782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https://share.google/Q25wSABbFo3REVTbT</a:t>
            </a:r>
          </a:p>
        </p:txBody>
      </p:sp>
    </p:spTree>
    <p:extLst>
      <p:ext uri="{BB962C8B-B14F-4D97-AF65-F5344CB8AC3E}">
        <p14:creationId xmlns:p14="http://schemas.microsoft.com/office/powerpoint/2010/main" val="31787680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8AEEA1-9614-E0EE-332E-F524E08E6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284005" y="-62492"/>
            <a:ext cx="13271966" cy="23268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GB" sz="5600" u="sng" dirty="0">
                <a:solidFill>
                  <a:srgbClr val="FFFFFF"/>
                </a:solidFill>
              </a:rPr>
              <a:t>Example’s of problem solving in health </a:t>
            </a:r>
            <a:endParaRPr lang="en-US" sz="5600" u="sng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A281125-30DD-0DD2-A727-D98E33E5F306}"/>
              </a:ext>
            </a:extLst>
          </p:cNvPr>
          <p:cNvSpPr txBox="1"/>
          <p:nvPr/>
        </p:nvSpPr>
        <p:spPr>
          <a:xfrm>
            <a:off x="8007334" y="1368069"/>
            <a:ext cx="394620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In a care home, a resident may refuse to eat their meals , a coworker would identify the problem and speak  with the resident to understand the reason , consult colleagues or family members. Find a suitable solution such as offering different food choices or adjusting meal times this helps ensure the resident receives proper nutrients snd person-centred care.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4A9552-711E-FCC7-C194-F1E99A023861}"/>
              </a:ext>
            </a:extLst>
          </p:cNvPr>
          <p:cNvSpPr txBox="1"/>
          <p:nvPr/>
        </p:nvSpPr>
        <p:spPr>
          <a:xfrm>
            <a:off x="856114" y="4277116"/>
            <a:ext cx="419906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 nurse notices that a diabetic patients blood sugar levels are consistently high. The nurse investigates the cause , discovers the patient is struggling to follow their diet plan , and arranges support from a dietitian . As a result , the patients blood sugar levels improve , demonstrating effective problem solving in healthcare.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F9AFD9-B81B-733A-3824-4564A62D9729}"/>
              </a:ext>
            </a:extLst>
          </p:cNvPr>
          <p:cNvSpPr txBox="1"/>
          <p:nvPr/>
        </p:nvSpPr>
        <p:spPr>
          <a:xfrm>
            <a:off x="1014968" y="1645068"/>
            <a:ext cx="445409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Identifying why a patient is missing medication and creating a reminder system 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Finding solutions to long waiting times and improving service efficiently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Addressing patient complaints and finding appropriate solutions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69530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FA9B6C6-A247-48A8-9A1C-1E36FA945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8AEEA1-9614-E0EE-332E-F524E08E6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99" y="-53606"/>
            <a:ext cx="5409655" cy="92895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5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 </a:t>
            </a:r>
            <a:endParaRPr lang="en-US" sz="5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76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763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20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AA5DB101-1165-6FBB-CD45-23727E3687C6}"/>
              </a:ext>
            </a:extLst>
          </p:cNvPr>
          <p:cNvSpPr txBox="1"/>
          <p:nvPr/>
        </p:nvSpPr>
        <p:spPr>
          <a:xfrm>
            <a:off x="115399" y="1207512"/>
            <a:ext cx="627062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>
                <a:hlinkClick r:id="rId2"/>
              </a:rPr>
              <a:t>Care Learning Team (2024) </a:t>
            </a:r>
            <a:r>
              <a:rPr lang="en-GB" i="1" dirty="0">
                <a:hlinkClick r:id="rId2"/>
              </a:rPr>
              <a:t>What is Problem Solving in Health and Social Care?</a:t>
            </a:r>
            <a:r>
              <a:rPr lang="en-GB" dirty="0">
                <a:hlinkClick r:id="rId2"/>
              </a:rPr>
              <a:t> Care Learning. Available at: https://</a:t>
            </a:r>
            <a:r>
              <a:rPr lang="en-GB" dirty="0" err="1">
                <a:hlinkClick r:id="rId2"/>
              </a:rPr>
              <a:t>carelearning.org.uk</a:t>
            </a:r>
            <a:r>
              <a:rPr lang="en-GB" dirty="0">
                <a:hlinkClick r:id="rId2"/>
              </a:rPr>
              <a:t>/blog/workforce/what-is-problem-solving-in-health-and-social-care/ (Accessed: 20 June 2026).   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096D33-F8C1-AC60-0DD5-9B3F42596FC5}"/>
              </a:ext>
            </a:extLst>
          </p:cNvPr>
          <p:cNvSpPr txBox="1"/>
          <p:nvPr/>
        </p:nvSpPr>
        <p:spPr>
          <a:xfrm>
            <a:off x="115399" y="2543190"/>
            <a:ext cx="627062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>
                <a:hlinkClick r:id="rId3"/>
              </a:rPr>
              <a:t>NHS England (n.d.) </a:t>
            </a:r>
            <a:r>
              <a:rPr lang="en-GB" i="1" dirty="0">
                <a:hlinkClick r:id="rId3"/>
              </a:rPr>
              <a:t>Problem solving</a:t>
            </a:r>
            <a:r>
              <a:rPr lang="en-GB" dirty="0">
                <a:hlinkClick r:id="rId3"/>
              </a:rPr>
              <a:t>. Available at: https://</a:t>
            </a:r>
            <a:r>
              <a:rPr lang="en-GB" dirty="0" err="1">
                <a:hlinkClick r:id="rId3"/>
              </a:rPr>
              <a:t>www.nhs.uk</a:t>
            </a:r>
            <a:r>
              <a:rPr lang="en-GB" dirty="0">
                <a:hlinkClick r:id="rId3"/>
              </a:rPr>
              <a:t>/every-mind-matters/mental-wellbeing-tips/</a:t>
            </a:r>
            <a:r>
              <a:rPr lang="en-GB" dirty="0" err="1">
                <a:hlinkClick r:id="rId3"/>
              </a:rPr>
              <a:t>self-help-cbt-techniques</a:t>
            </a:r>
            <a:r>
              <a:rPr lang="en-GB" dirty="0">
                <a:hlinkClick r:id="rId3"/>
              </a:rPr>
              <a:t>/problem-solving/ (Accessed: 20 June 2026).   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C7AC15-58BF-7BF0-AF49-4E1015F89602}"/>
              </a:ext>
            </a:extLst>
          </p:cNvPr>
          <p:cNvSpPr txBox="1"/>
          <p:nvPr/>
        </p:nvSpPr>
        <p:spPr>
          <a:xfrm>
            <a:off x="1296834" y="3661754"/>
            <a:ext cx="6206814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>
                <a:hlinkClick r:id="rId4"/>
              </a:rPr>
              <a:t>Brewster, A.L., Lee, Y.S.H., </a:t>
            </a:r>
            <a:r>
              <a:rPr lang="en-GB" dirty="0" err="1">
                <a:hlinkClick r:id="rId4"/>
              </a:rPr>
              <a:t>Linnander</a:t>
            </a:r>
            <a:r>
              <a:rPr lang="en-GB" dirty="0">
                <a:hlinkClick r:id="rId4"/>
              </a:rPr>
              <a:t>, E.L. and Curry, L.A. (2022) ‘Creativity in problem solving to improve complex health outcomes: Insights from hospitals seeking to improve cardiovascular care’, </a:t>
            </a:r>
            <a:r>
              <a:rPr lang="en-GB" i="1" dirty="0">
                <a:hlinkClick r:id="rId4"/>
              </a:rPr>
              <a:t>Learning Health Systems</a:t>
            </a:r>
            <a:r>
              <a:rPr lang="en-GB" dirty="0">
                <a:hlinkClick r:id="rId4"/>
              </a:rPr>
              <a:t>, 6(2), e10283. Available at: https://</a:t>
            </a:r>
            <a:r>
              <a:rPr lang="en-GB" dirty="0" err="1">
                <a:hlinkClick r:id="rId4"/>
              </a:rPr>
              <a:t>doi.org</a:t>
            </a:r>
            <a:r>
              <a:rPr lang="en-GB" dirty="0">
                <a:hlinkClick r:id="rId4"/>
              </a:rPr>
              <a:t>/10.1002/</a:t>
            </a:r>
            <a:r>
              <a:rPr lang="en-GB" dirty="0" err="1">
                <a:hlinkClick r:id="rId4"/>
              </a:rPr>
              <a:t>lrh2.10283</a:t>
            </a:r>
            <a:r>
              <a:rPr lang="en-GB" dirty="0">
                <a:hlinkClick r:id="rId4"/>
              </a:rPr>
              <a:t> (Accessed: 20 June 2026).   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BC01BD-A032-B6DB-76A9-6A0AF16D8844}"/>
              </a:ext>
            </a:extLst>
          </p:cNvPr>
          <p:cNvSpPr txBox="1"/>
          <p:nvPr/>
        </p:nvSpPr>
        <p:spPr>
          <a:xfrm>
            <a:off x="1296834" y="5597474"/>
            <a:ext cx="621567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u="none" strike="noStrike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hlinkClick r:id="rId5"/>
              </a:rPr>
              <a:t>Chaieb</a:t>
            </a:r>
            <a:r>
              <a:rPr lang="en-GB" sz="1800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hlinkClick r:id="rId5"/>
              </a:rPr>
              <a:t>, M., </a:t>
            </a:r>
            <a:r>
              <a:rPr lang="en-GB" sz="1800" b="0" i="0" u="none" strike="noStrike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hlinkClick r:id="rId5"/>
              </a:rPr>
              <a:t>Jemai</a:t>
            </a:r>
            <a:r>
              <a:rPr lang="en-GB" sz="1800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hlinkClick r:id="rId5"/>
              </a:rPr>
              <a:t>, J., &amp; </a:t>
            </a:r>
            <a:r>
              <a:rPr lang="en-GB" sz="1800" b="0" i="0" u="none" strike="noStrike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hlinkClick r:id="rId5"/>
              </a:rPr>
              <a:t>Mellouli</a:t>
            </a:r>
            <a:r>
              <a:rPr lang="en-GB" sz="1800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hlinkClick r:id="rId5"/>
              </a:rPr>
              <a:t>, K. (2020). A decomposition - construction approach for solving the home health care scheduling problem. </a:t>
            </a:r>
            <a:r>
              <a:rPr lang="en-GB" sz="1800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hlinkClick r:id="rId5"/>
              </a:rPr>
              <a:t>Health Care Management Science</a:t>
            </a:r>
            <a:r>
              <a:rPr lang="en-GB" sz="1800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hlinkClick r:id="rId5"/>
              </a:rPr>
              <a:t>, </a:t>
            </a:r>
            <a:r>
              <a:rPr lang="en-GB" sz="1800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hlinkClick r:id="rId5"/>
              </a:rPr>
              <a:t>23</a:t>
            </a:r>
            <a:r>
              <a:rPr lang="en-GB" sz="1800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hlinkClick r:id="rId5"/>
              </a:rPr>
              <a:t>(2), 264–286. https://</a:t>
            </a:r>
            <a:r>
              <a:rPr lang="en-GB" sz="1800" b="0" i="0" u="none" strike="noStrike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hlinkClick r:id="rId5"/>
              </a:rPr>
              <a:t>doi.org</a:t>
            </a:r>
            <a:r>
              <a:rPr lang="en-GB" sz="1800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hlinkClick r:id="rId5"/>
              </a:rPr>
              <a:t>/10.1007/s10729-019-09479-z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30794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Professional development within health and social care- problem solving </vt:lpstr>
      <vt:lpstr>Relevant to professional practice in health and social care </vt:lpstr>
      <vt:lpstr>Why is it important ?</vt:lpstr>
      <vt:lpstr>Example’s of problem solving in health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Jennifer Balazova (2506899)</dc:creator>
  <cp:lastModifiedBy>Jennifer Balazova (2506899)</cp:lastModifiedBy>
  <cp:revision>10</cp:revision>
  <dcterms:created xsi:type="dcterms:W3CDTF">2026-06-17T16:39:39Z</dcterms:created>
  <dcterms:modified xsi:type="dcterms:W3CDTF">2026-06-21T19:08:08Z</dcterms:modified>
</cp:coreProperties>
</file>